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Default Extension="jpg" ContentType="image/jpg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  <p:sldId id="325" r:id="rId75"/>
    <p:sldId id="326" r:id="rId76"/>
    <p:sldId id="327" r:id="rId77"/>
    <p:sldId id="328" r:id="rId78"/>
    <p:sldId id="329" r:id="rId79"/>
    <p:sldId id="330" r:id="rId80"/>
    <p:sldId id="331" r:id="rId81"/>
    <p:sldId id="332" r:id="rId82"/>
    <p:sldId id="333" r:id="rId83"/>
    <p:sldId id="334" r:id="rId84"/>
    <p:sldId id="335" r:id="rId85"/>
    <p:sldId id="336" r:id="rId86"/>
    <p:sldId id="337" r:id="rId87"/>
    <p:sldId id="338" r:id="rId88"/>
    <p:sldId id="339" r:id="rId89"/>
    <p:sldId id="340" r:id="rId90"/>
    <p:sldId id="341" r:id="rId91"/>
    <p:sldId id="342" r:id="rId92"/>
    <p:sldId id="343" r:id="rId93"/>
    <p:sldId id="344" r:id="rId94"/>
    <p:sldId id="345" r:id="rId95"/>
    <p:sldId id="346" r:id="rId96"/>
    <p:sldId id="347" r:id="rId97"/>
    <p:sldId id="348" r:id="rId98"/>
    <p:sldId id="349" r:id="rId99"/>
    <p:sldId id="350" r:id="rId100"/>
    <p:sldId id="351" r:id="rId101"/>
    <p:sldId id="352" r:id="rId102"/>
    <p:sldId id="353" r:id="rId103"/>
    <p:sldId id="354" r:id="rId104"/>
    <p:sldId id="355" r:id="rId105"/>
    <p:sldId id="356" r:id="rId106"/>
    <p:sldId id="357" r:id="rId107"/>
    <p:sldId id="358" r:id="rId108"/>
    <p:sldId id="359" r:id="rId109"/>
    <p:sldId id="360" r:id="rId110"/>
    <p:sldId id="361" r:id="rId111"/>
    <p:sldId id="362" r:id="rId112"/>
    <p:sldId id="363" r:id="rId113"/>
    <p:sldId id="364" r:id="rId114"/>
    <p:sldId id="365" r:id="rId115"/>
    <p:sldId id="366" r:id="rId116"/>
    <p:sldId id="367" r:id="rId117"/>
    <p:sldId id="368" r:id="rId118"/>
    <p:sldId id="369" r:id="rId119"/>
    <p:sldId id="370" r:id="rId120"/>
    <p:sldId id="371" r:id="rId121"/>
    <p:sldId id="372" r:id="rId122"/>
    <p:sldId id="373" r:id="rId123"/>
    <p:sldId id="374" r:id="rId124"/>
    <p:sldId id="375" r:id="rId125"/>
    <p:sldId id="376" r:id="rId126"/>
    <p:sldId id="377" r:id="rId127"/>
    <p:sldId id="378" r:id="rId128"/>
    <p:sldId id="379" r:id="rId129"/>
    <p:sldId id="380" r:id="rId130"/>
    <p:sldId id="381" r:id="rId131"/>
    <p:sldId id="382" r:id="rId132"/>
    <p:sldId id="383" r:id="rId133"/>
    <p:sldId id="384" r:id="rId134"/>
    <p:sldId id="385" r:id="rId135"/>
    <p:sldId id="386" r:id="rId136"/>
    <p:sldId id="387" r:id="rId137"/>
    <p:sldId id="388" r:id="rId138"/>
    <p:sldId id="389" r:id="rId139"/>
    <p:sldId id="390" r:id="rId140"/>
    <p:sldId id="391" r:id="rId141"/>
    <p:sldId id="392" r:id="rId142"/>
    <p:sldId id="393" r:id="rId143"/>
    <p:sldId id="394" r:id="rId144"/>
    <p:sldId id="395" r:id="rId145"/>
    <p:sldId id="396" r:id="rId146"/>
    <p:sldId id="397" r:id="rId147"/>
    <p:sldId id="398" r:id="rId148"/>
    <p:sldId id="399" r:id="rId149"/>
    <p:sldId id="400" r:id="rId150"/>
    <p:sldId id="401" r:id="rId151"/>
    <p:sldId id="402" r:id="rId152"/>
    <p:sldId id="403" r:id="rId153"/>
    <p:sldId id="404" r:id="rId154"/>
    <p:sldId id="405" r:id="rId155"/>
    <p:sldId id="406" r:id="rId156"/>
    <p:sldId id="407" r:id="rId157"/>
    <p:sldId id="408" r:id="rId158"/>
    <p:sldId id="409" r:id="rId159"/>
    <p:sldId id="410" r:id="rId160"/>
    <p:sldId id="411" r:id="rId161"/>
    <p:sldId id="412" r:id="rId162"/>
    <p:sldId id="413" r:id="rId163"/>
    <p:sldId id="414" r:id="rId164"/>
    <p:sldId id="415" r:id="rId165"/>
    <p:sldId id="416" r:id="rId166"/>
  </p:sldIdLst>
  <p:sldSz cx="10083800" cy="7562850"/>
  <p:notesSz cx="10083800" cy="756285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slide" Target="slides/slide50.xml"/><Relationship Id="rId56" Type="http://schemas.openxmlformats.org/officeDocument/2006/relationships/slide" Target="slides/slide51.xml"/><Relationship Id="rId57" Type="http://schemas.openxmlformats.org/officeDocument/2006/relationships/slide" Target="slides/slide52.xml"/><Relationship Id="rId58" Type="http://schemas.openxmlformats.org/officeDocument/2006/relationships/slide" Target="slides/slide53.xml"/><Relationship Id="rId59" Type="http://schemas.openxmlformats.org/officeDocument/2006/relationships/slide" Target="slides/slide54.xml"/><Relationship Id="rId60" Type="http://schemas.openxmlformats.org/officeDocument/2006/relationships/slide" Target="slides/slide55.xml"/><Relationship Id="rId61" Type="http://schemas.openxmlformats.org/officeDocument/2006/relationships/slide" Target="slides/slide56.xml"/><Relationship Id="rId62" Type="http://schemas.openxmlformats.org/officeDocument/2006/relationships/slide" Target="slides/slide57.xml"/><Relationship Id="rId63" Type="http://schemas.openxmlformats.org/officeDocument/2006/relationships/slide" Target="slides/slide58.xml"/><Relationship Id="rId64" Type="http://schemas.openxmlformats.org/officeDocument/2006/relationships/slide" Target="slides/slide59.xml"/><Relationship Id="rId65" Type="http://schemas.openxmlformats.org/officeDocument/2006/relationships/slide" Target="slides/slide60.xml"/><Relationship Id="rId66" Type="http://schemas.openxmlformats.org/officeDocument/2006/relationships/slide" Target="slides/slide61.xml"/><Relationship Id="rId67" Type="http://schemas.openxmlformats.org/officeDocument/2006/relationships/slide" Target="slides/slide62.xml"/><Relationship Id="rId68" Type="http://schemas.openxmlformats.org/officeDocument/2006/relationships/slide" Target="slides/slide63.xml"/><Relationship Id="rId69" Type="http://schemas.openxmlformats.org/officeDocument/2006/relationships/slide" Target="slides/slide64.xml"/><Relationship Id="rId70" Type="http://schemas.openxmlformats.org/officeDocument/2006/relationships/slide" Target="slides/slide65.xml"/><Relationship Id="rId71" Type="http://schemas.openxmlformats.org/officeDocument/2006/relationships/slide" Target="slides/slide66.xml"/><Relationship Id="rId72" Type="http://schemas.openxmlformats.org/officeDocument/2006/relationships/slide" Target="slides/slide67.xml"/><Relationship Id="rId73" Type="http://schemas.openxmlformats.org/officeDocument/2006/relationships/slide" Target="slides/slide68.xml"/><Relationship Id="rId74" Type="http://schemas.openxmlformats.org/officeDocument/2006/relationships/slide" Target="slides/slide69.xml"/><Relationship Id="rId75" Type="http://schemas.openxmlformats.org/officeDocument/2006/relationships/slide" Target="slides/slide70.xml"/><Relationship Id="rId76" Type="http://schemas.openxmlformats.org/officeDocument/2006/relationships/slide" Target="slides/slide71.xml"/><Relationship Id="rId77" Type="http://schemas.openxmlformats.org/officeDocument/2006/relationships/slide" Target="slides/slide72.xml"/><Relationship Id="rId78" Type="http://schemas.openxmlformats.org/officeDocument/2006/relationships/slide" Target="slides/slide73.xml"/><Relationship Id="rId79" Type="http://schemas.openxmlformats.org/officeDocument/2006/relationships/slide" Target="slides/slide74.xml"/><Relationship Id="rId80" Type="http://schemas.openxmlformats.org/officeDocument/2006/relationships/slide" Target="slides/slide75.xml"/><Relationship Id="rId81" Type="http://schemas.openxmlformats.org/officeDocument/2006/relationships/slide" Target="slides/slide76.xml"/><Relationship Id="rId82" Type="http://schemas.openxmlformats.org/officeDocument/2006/relationships/slide" Target="slides/slide77.xml"/><Relationship Id="rId83" Type="http://schemas.openxmlformats.org/officeDocument/2006/relationships/slide" Target="slides/slide78.xml"/><Relationship Id="rId84" Type="http://schemas.openxmlformats.org/officeDocument/2006/relationships/slide" Target="slides/slide79.xml"/><Relationship Id="rId85" Type="http://schemas.openxmlformats.org/officeDocument/2006/relationships/slide" Target="slides/slide80.xml"/><Relationship Id="rId86" Type="http://schemas.openxmlformats.org/officeDocument/2006/relationships/slide" Target="slides/slide81.xml"/><Relationship Id="rId87" Type="http://schemas.openxmlformats.org/officeDocument/2006/relationships/slide" Target="slides/slide82.xml"/><Relationship Id="rId88" Type="http://schemas.openxmlformats.org/officeDocument/2006/relationships/slide" Target="slides/slide83.xml"/><Relationship Id="rId89" Type="http://schemas.openxmlformats.org/officeDocument/2006/relationships/slide" Target="slides/slide84.xml"/><Relationship Id="rId90" Type="http://schemas.openxmlformats.org/officeDocument/2006/relationships/slide" Target="slides/slide85.xml"/><Relationship Id="rId91" Type="http://schemas.openxmlformats.org/officeDocument/2006/relationships/slide" Target="slides/slide86.xml"/><Relationship Id="rId92" Type="http://schemas.openxmlformats.org/officeDocument/2006/relationships/slide" Target="slides/slide87.xml"/><Relationship Id="rId93" Type="http://schemas.openxmlformats.org/officeDocument/2006/relationships/slide" Target="slides/slide88.xml"/><Relationship Id="rId94" Type="http://schemas.openxmlformats.org/officeDocument/2006/relationships/slide" Target="slides/slide89.xml"/><Relationship Id="rId95" Type="http://schemas.openxmlformats.org/officeDocument/2006/relationships/slide" Target="slides/slide90.xml"/><Relationship Id="rId96" Type="http://schemas.openxmlformats.org/officeDocument/2006/relationships/slide" Target="slides/slide91.xml"/><Relationship Id="rId97" Type="http://schemas.openxmlformats.org/officeDocument/2006/relationships/slide" Target="slides/slide92.xml"/><Relationship Id="rId98" Type="http://schemas.openxmlformats.org/officeDocument/2006/relationships/slide" Target="slides/slide93.xml"/><Relationship Id="rId99" Type="http://schemas.openxmlformats.org/officeDocument/2006/relationships/slide" Target="slides/slide94.xml"/><Relationship Id="rId100" Type="http://schemas.openxmlformats.org/officeDocument/2006/relationships/slide" Target="slides/slide95.xml"/><Relationship Id="rId101" Type="http://schemas.openxmlformats.org/officeDocument/2006/relationships/slide" Target="slides/slide96.xml"/><Relationship Id="rId102" Type="http://schemas.openxmlformats.org/officeDocument/2006/relationships/slide" Target="slides/slide97.xml"/><Relationship Id="rId103" Type="http://schemas.openxmlformats.org/officeDocument/2006/relationships/slide" Target="slides/slide98.xml"/><Relationship Id="rId104" Type="http://schemas.openxmlformats.org/officeDocument/2006/relationships/slide" Target="slides/slide99.xml"/><Relationship Id="rId105" Type="http://schemas.openxmlformats.org/officeDocument/2006/relationships/slide" Target="slides/slide100.xml"/><Relationship Id="rId106" Type="http://schemas.openxmlformats.org/officeDocument/2006/relationships/slide" Target="slides/slide101.xml"/><Relationship Id="rId107" Type="http://schemas.openxmlformats.org/officeDocument/2006/relationships/slide" Target="slides/slide102.xml"/><Relationship Id="rId108" Type="http://schemas.openxmlformats.org/officeDocument/2006/relationships/slide" Target="slides/slide103.xml"/><Relationship Id="rId109" Type="http://schemas.openxmlformats.org/officeDocument/2006/relationships/slide" Target="slides/slide104.xml"/><Relationship Id="rId110" Type="http://schemas.openxmlformats.org/officeDocument/2006/relationships/slide" Target="slides/slide105.xml"/><Relationship Id="rId111" Type="http://schemas.openxmlformats.org/officeDocument/2006/relationships/slide" Target="slides/slide106.xml"/><Relationship Id="rId112" Type="http://schemas.openxmlformats.org/officeDocument/2006/relationships/slide" Target="slides/slide107.xml"/><Relationship Id="rId113" Type="http://schemas.openxmlformats.org/officeDocument/2006/relationships/slide" Target="slides/slide108.xml"/><Relationship Id="rId114" Type="http://schemas.openxmlformats.org/officeDocument/2006/relationships/slide" Target="slides/slide109.xml"/><Relationship Id="rId115" Type="http://schemas.openxmlformats.org/officeDocument/2006/relationships/slide" Target="slides/slide110.xml"/><Relationship Id="rId116" Type="http://schemas.openxmlformats.org/officeDocument/2006/relationships/slide" Target="slides/slide111.xml"/><Relationship Id="rId117" Type="http://schemas.openxmlformats.org/officeDocument/2006/relationships/slide" Target="slides/slide112.xml"/><Relationship Id="rId118" Type="http://schemas.openxmlformats.org/officeDocument/2006/relationships/slide" Target="slides/slide113.xml"/><Relationship Id="rId119" Type="http://schemas.openxmlformats.org/officeDocument/2006/relationships/slide" Target="slides/slide114.xml"/><Relationship Id="rId120" Type="http://schemas.openxmlformats.org/officeDocument/2006/relationships/slide" Target="slides/slide115.xml"/><Relationship Id="rId121" Type="http://schemas.openxmlformats.org/officeDocument/2006/relationships/slide" Target="slides/slide116.xml"/><Relationship Id="rId122" Type="http://schemas.openxmlformats.org/officeDocument/2006/relationships/slide" Target="slides/slide117.xml"/><Relationship Id="rId123" Type="http://schemas.openxmlformats.org/officeDocument/2006/relationships/slide" Target="slides/slide118.xml"/><Relationship Id="rId124" Type="http://schemas.openxmlformats.org/officeDocument/2006/relationships/slide" Target="slides/slide119.xml"/><Relationship Id="rId125" Type="http://schemas.openxmlformats.org/officeDocument/2006/relationships/slide" Target="slides/slide120.xml"/><Relationship Id="rId126" Type="http://schemas.openxmlformats.org/officeDocument/2006/relationships/slide" Target="slides/slide121.xml"/><Relationship Id="rId127" Type="http://schemas.openxmlformats.org/officeDocument/2006/relationships/slide" Target="slides/slide122.xml"/><Relationship Id="rId128" Type="http://schemas.openxmlformats.org/officeDocument/2006/relationships/slide" Target="slides/slide123.xml"/><Relationship Id="rId129" Type="http://schemas.openxmlformats.org/officeDocument/2006/relationships/slide" Target="slides/slide124.xml"/><Relationship Id="rId130" Type="http://schemas.openxmlformats.org/officeDocument/2006/relationships/slide" Target="slides/slide125.xml"/><Relationship Id="rId131" Type="http://schemas.openxmlformats.org/officeDocument/2006/relationships/slide" Target="slides/slide126.xml"/><Relationship Id="rId132" Type="http://schemas.openxmlformats.org/officeDocument/2006/relationships/slide" Target="slides/slide127.xml"/><Relationship Id="rId133" Type="http://schemas.openxmlformats.org/officeDocument/2006/relationships/slide" Target="slides/slide128.xml"/><Relationship Id="rId134" Type="http://schemas.openxmlformats.org/officeDocument/2006/relationships/slide" Target="slides/slide129.xml"/><Relationship Id="rId135" Type="http://schemas.openxmlformats.org/officeDocument/2006/relationships/slide" Target="slides/slide130.xml"/><Relationship Id="rId136" Type="http://schemas.openxmlformats.org/officeDocument/2006/relationships/slide" Target="slides/slide131.xml"/><Relationship Id="rId137" Type="http://schemas.openxmlformats.org/officeDocument/2006/relationships/slide" Target="slides/slide132.xml"/><Relationship Id="rId138" Type="http://schemas.openxmlformats.org/officeDocument/2006/relationships/slide" Target="slides/slide133.xml"/><Relationship Id="rId139" Type="http://schemas.openxmlformats.org/officeDocument/2006/relationships/slide" Target="slides/slide134.xml"/><Relationship Id="rId140" Type="http://schemas.openxmlformats.org/officeDocument/2006/relationships/slide" Target="slides/slide135.xml"/><Relationship Id="rId141" Type="http://schemas.openxmlformats.org/officeDocument/2006/relationships/slide" Target="slides/slide136.xml"/><Relationship Id="rId142" Type="http://schemas.openxmlformats.org/officeDocument/2006/relationships/slide" Target="slides/slide137.xml"/><Relationship Id="rId143" Type="http://schemas.openxmlformats.org/officeDocument/2006/relationships/slide" Target="slides/slide138.xml"/><Relationship Id="rId144" Type="http://schemas.openxmlformats.org/officeDocument/2006/relationships/slide" Target="slides/slide139.xml"/><Relationship Id="rId145" Type="http://schemas.openxmlformats.org/officeDocument/2006/relationships/slide" Target="slides/slide140.xml"/><Relationship Id="rId146" Type="http://schemas.openxmlformats.org/officeDocument/2006/relationships/slide" Target="slides/slide141.xml"/><Relationship Id="rId147" Type="http://schemas.openxmlformats.org/officeDocument/2006/relationships/slide" Target="slides/slide142.xml"/><Relationship Id="rId148" Type="http://schemas.openxmlformats.org/officeDocument/2006/relationships/slide" Target="slides/slide143.xml"/><Relationship Id="rId149" Type="http://schemas.openxmlformats.org/officeDocument/2006/relationships/slide" Target="slides/slide144.xml"/><Relationship Id="rId150" Type="http://schemas.openxmlformats.org/officeDocument/2006/relationships/slide" Target="slides/slide145.xml"/><Relationship Id="rId151" Type="http://schemas.openxmlformats.org/officeDocument/2006/relationships/slide" Target="slides/slide146.xml"/><Relationship Id="rId152" Type="http://schemas.openxmlformats.org/officeDocument/2006/relationships/slide" Target="slides/slide147.xml"/><Relationship Id="rId153" Type="http://schemas.openxmlformats.org/officeDocument/2006/relationships/slide" Target="slides/slide148.xml"/><Relationship Id="rId154" Type="http://schemas.openxmlformats.org/officeDocument/2006/relationships/slide" Target="slides/slide149.xml"/><Relationship Id="rId155" Type="http://schemas.openxmlformats.org/officeDocument/2006/relationships/slide" Target="slides/slide150.xml"/><Relationship Id="rId156" Type="http://schemas.openxmlformats.org/officeDocument/2006/relationships/slide" Target="slides/slide151.xml"/><Relationship Id="rId157" Type="http://schemas.openxmlformats.org/officeDocument/2006/relationships/slide" Target="slides/slide152.xml"/><Relationship Id="rId158" Type="http://schemas.openxmlformats.org/officeDocument/2006/relationships/slide" Target="slides/slide153.xml"/><Relationship Id="rId159" Type="http://schemas.openxmlformats.org/officeDocument/2006/relationships/slide" Target="slides/slide154.xml"/><Relationship Id="rId160" Type="http://schemas.openxmlformats.org/officeDocument/2006/relationships/slide" Target="slides/slide155.xml"/><Relationship Id="rId161" Type="http://schemas.openxmlformats.org/officeDocument/2006/relationships/slide" Target="slides/slide156.xml"/><Relationship Id="rId162" Type="http://schemas.openxmlformats.org/officeDocument/2006/relationships/slide" Target="slides/slide157.xml"/><Relationship Id="rId163" Type="http://schemas.openxmlformats.org/officeDocument/2006/relationships/slide" Target="slides/slide158.xml"/><Relationship Id="rId164" Type="http://schemas.openxmlformats.org/officeDocument/2006/relationships/slide" Target="slides/slide159.xml"/><Relationship Id="rId165" Type="http://schemas.openxmlformats.org/officeDocument/2006/relationships/slide" Target="slides/slide160.xml"/><Relationship Id="rId166" Type="http://schemas.openxmlformats.org/officeDocument/2006/relationships/slide" Target="slides/slide161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83526" y="483835"/>
            <a:ext cx="7710170" cy="452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hlink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12570" y="4235196"/>
            <a:ext cx="705866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hlink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50" b="0" i="0">
                <a:solidFill>
                  <a:srgbClr val="312A42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hlink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04190" y="1739455"/>
            <a:ext cx="4386453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193157" y="1739455"/>
            <a:ext cx="4386453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hlink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38262" y="363439"/>
            <a:ext cx="6600190" cy="391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hlink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93150" y="3134639"/>
            <a:ext cx="8631555" cy="1676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50" b="0" i="0">
                <a:solidFill>
                  <a:srgbClr val="312A42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428492" y="7033450"/>
            <a:ext cx="3226816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04190" y="7033450"/>
            <a:ext cx="2319274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260336" y="7033450"/>
            <a:ext cx="2319274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hyperlink" Target="http://creativecommons.org/licenses/by-sa/4.0/" TargetMode="External"/><Relationship Id="rId4" Type="http://schemas.openxmlformats.org/officeDocument/2006/relationships/hyperlink" Target="http://hdl.handle.net/10115/20120" TargetMode="Externa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38.png"/></Relationships>
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9.png"/></Relationships>
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40.png"/><Relationship Id="rId3" Type="http://schemas.openxmlformats.org/officeDocument/2006/relationships/image" Target="../media/image241.jpg"/></Relationships>
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42.png"/></Relationships>
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3.png"/><Relationship Id="rId3" Type="http://schemas.openxmlformats.org/officeDocument/2006/relationships/image" Target="../media/image244.png"/></Relationships>
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45.png"/><Relationship Id="rId3" Type="http://schemas.openxmlformats.org/officeDocument/2006/relationships/image" Target="../media/image246.jpg"/></Relationships>
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7.png"/><Relationship Id="rId3" Type="http://schemas.openxmlformats.org/officeDocument/2006/relationships/image" Target="../media/image248.png"/><Relationship Id="rId4" Type="http://schemas.openxmlformats.org/officeDocument/2006/relationships/image" Target="../media/image249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jpg"/></Relationships>
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0.png"/><Relationship Id="rId3" Type="http://schemas.openxmlformats.org/officeDocument/2006/relationships/image" Target="../media/image251.jpg"/></Relationships>
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2.jpg"/><Relationship Id="rId3" Type="http://schemas.openxmlformats.org/officeDocument/2006/relationships/image" Target="../media/image253.jpg"/><Relationship Id="rId4" Type="http://schemas.openxmlformats.org/officeDocument/2006/relationships/image" Target="../media/image254.png"/><Relationship Id="rId5" Type="http://schemas.openxmlformats.org/officeDocument/2006/relationships/image" Target="../media/image255.jpg"/></Relationships>
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56.jpg"/></Relationships>
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7.png"/><Relationship Id="rId3" Type="http://schemas.openxmlformats.org/officeDocument/2006/relationships/image" Target="../media/image258.png"/></Relationships>
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59.png"/><Relationship Id="rId3" Type="http://schemas.openxmlformats.org/officeDocument/2006/relationships/image" Target="../media/image260.png"/></Relationships>
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61.png"/></Relationships>
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62.png"/></Relationships>
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63.png"/><Relationship Id="rId3" Type="http://schemas.openxmlformats.org/officeDocument/2006/relationships/image" Target="../media/image264.png"/><Relationship Id="rId4" Type="http://schemas.openxmlformats.org/officeDocument/2006/relationships/image" Target="../media/image265.png"/><Relationship Id="rId5" Type="http://schemas.openxmlformats.org/officeDocument/2006/relationships/image" Target="../media/image266.jpg"/></Relationships>
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7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/Relationships>
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68.png"/><Relationship Id="rId3" Type="http://schemas.openxmlformats.org/officeDocument/2006/relationships/image" Target="../media/image269.png"/><Relationship Id="rId4" Type="http://schemas.openxmlformats.org/officeDocument/2006/relationships/image" Target="../media/image270.png"/><Relationship Id="rId5" Type="http://schemas.openxmlformats.org/officeDocument/2006/relationships/image" Target="../media/image271.png"/><Relationship Id="rId6" Type="http://schemas.openxmlformats.org/officeDocument/2006/relationships/image" Target="../media/image272.png"/><Relationship Id="rId7" Type="http://schemas.openxmlformats.org/officeDocument/2006/relationships/image" Target="../media/image273.png"/><Relationship Id="rId8" Type="http://schemas.openxmlformats.org/officeDocument/2006/relationships/image" Target="../media/image274.png"/><Relationship Id="rId9" Type="http://schemas.openxmlformats.org/officeDocument/2006/relationships/image" Target="../media/image275.png"/><Relationship Id="rId10" Type="http://schemas.openxmlformats.org/officeDocument/2006/relationships/image" Target="../media/image276.png"/><Relationship Id="rId11" Type="http://schemas.openxmlformats.org/officeDocument/2006/relationships/image" Target="../media/image277.png"/><Relationship Id="rId12" Type="http://schemas.openxmlformats.org/officeDocument/2006/relationships/image" Target="../media/image278.png"/><Relationship Id="rId13" Type="http://schemas.openxmlformats.org/officeDocument/2006/relationships/image" Target="../media/image279.png"/><Relationship Id="rId14" Type="http://schemas.openxmlformats.org/officeDocument/2006/relationships/image" Target="../media/image280.png"/><Relationship Id="rId15" Type="http://schemas.openxmlformats.org/officeDocument/2006/relationships/image" Target="../media/image281.png"/><Relationship Id="rId16" Type="http://schemas.openxmlformats.org/officeDocument/2006/relationships/image" Target="../media/image282.png"/><Relationship Id="rId17" Type="http://schemas.openxmlformats.org/officeDocument/2006/relationships/image" Target="../media/image283.png"/><Relationship Id="rId18" Type="http://schemas.openxmlformats.org/officeDocument/2006/relationships/image" Target="../media/image284.png"/><Relationship Id="rId19" Type="http://schemas.openxmlformats.org/officeDocument/2006/relationships/image" Target="../media/image285.png"/><Relationship Id="rId20" Type="http://schemas.openxmlformats.org/officeDocument/2006/relationships/image" Target="../media/image286.png"/></Relationships>
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7.png"/><Relationship Id="rId3" Type="http://schemas.openxmlformats.org/officeDocument/2006/relationships/image" Target="../media/image288.png"/><Relationship Id="rId4" Type="http://schemas.openxmlformats.org/officeDocument/2006/relationships/image" Target="../media/image289.png"/></Relationships>
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0.png"/><Relationship Id="rId3" Type="http://schemas.openxmlformats.org/officeDocument/2006/relationships/image" Target="../media/image291.jpg"/></Relationships>
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92.jpg"/></Relationships>
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93.jpg"/></Relationships>
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94.png"/></Relationships>
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5.png"/></Relationships>
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96.jpg"/></Relationships>
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97.png"/></Relationships>
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98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openxmlformats.org/officeDocument/2006/relationships/image" Target="../media/image18.jpg"/></Relationships>
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99.png"/></Relationships>
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0.png"/><Relationship Id="rId3" Type="http://schemas.openxmlformats.org/officeDocument/2006/relationships/image" Target="../media/image301.png"/><Relationship Id="rId4" Type="http://schemas.openxmlformats.org/officeDocument/2006/relationships/image" Target="../media/image302.png"/></Relationships>
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03.png"/></Relationships>
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04.png"/></Relationships>
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05.jpg"/></Relationships>
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06.png"/></Relationships>
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07.jpg"/></Relationships>
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08.png"/><Relationship Id="rId3" Type="http://schemas.openxmlformats.org/officeDocument/2006/relationships/image" Target="../media/image309.png"/><Relationship Id="rId4" Type="http://schemas.openxmlformats.org/officeDocument/2006/relationships/image" Target="../media/image310.jpg"/><Relationship Id="rId5" Type="http://schemas.openxmlformats.org/officeDocument/2006/relationships/image" Target="../media/image311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7" Type="http://schemas.openxmlformats.org/officeDocument/2006/relationships/image" Target="../media/image24.jpg"/></Relationships>
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12.png"/></Relationships>
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13.jpg"/><Relationship Id="rId3" Type="http://schemas.openxmlformats.org/officeDocument/2006/relationships/image" Target="../media/image314.png"/><Relationship Id="rId4" Type="http://schemas.openxmlformats.org/officeDocument/2006/relationships/image" Target="../media/image315.png"/></Relationships>
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16.png"/></Relationships>
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17.jpg"/><Relationship Id="rId3" Type="http://schemas.openxmlformats.org/officeDocument/2006/relationships/image" Target="../media/image318.png"/><Relationship Id="rId4" Type="http://schemas.openxmlformats.org/officeDocument/2006/relationships/image" Target="../media/image319.png"/><Relationship Id="rId5" Type="http://schemas.openxmlformats.org/officeDocument/2006/relationships/image" Target="../media/image320.png"/><Relationship Id="rId6" Type="http://schemas.openxmlformats.org/officeDocument/2006/relationships/image" Target="../media/image321.png"/><Relationship Id="rId7" Type="http://schemas.openxmlformats.org/officeDocument/2006/relationships/image" Target="../media/image322.png"/><Relationship Id="rId8" Type="http://schemas.openxmlformats.org/officeDocument/2006/relationships/image" Target="../media/image323.png"/><Relationship Id="rId9" Type="http://schemas.openxmlformats.org/officeDocument/2006/relationships/image" Target="../media/image324.png"/><Relationship Id="rId10" Type="http://schemas.openxmlformats.org/officeDocument/2006/relationships/image" Target="../media/image325.png"/><Relationship Id="rId11" Type="http://schemas.openxmlformats.org/officeDocument/2006/relationships/image" Target="../media/image326.png"/><Relationship Id="rId12" Type="http://schemas.openxmlformats.org/officeDocument/2006/relationships/image" Target="../media/image327.jpg"/><Relationship Id="rId13" Type="http://schemas.openxmlformats.org/officeDocument/2006/relationships/image" Target="../media/image328.png"/><Relationship Id="rId14" Type="http://schemas.openxmlformats.org/officeDocument/2006/relationships/image" Target="../media/image329.png"/><Relationship Id="rId15" Type="http://schemas.openxmlformats.org/officeDocument/2006/relationships/image" Target="../media/image330.png"/><Relationship Id="rId16" Type="http://schemas.openxmlformats.org/officeDocument/2006/relationships/image" Target="../media/image331.jpg"/><Relationship Id="rId17" Type="http://schemas.openxmlformats.org/officeDocument/2006/relationships/image" Target="../media/image332.jpg"/></Relationships>
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33.png"/></Relationships>
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34.png"/><Relationship Id="rId3" Type="http://schemas.openxmlformats.org/officeDocument/2006/relationships/image" Target="../media/image335.jpg"/><Relationship Id="rId4" Type="http://schemas.openxmlformats.org/officeDocument/2006/relationships/image" Target="../media/image336.jpg"/><Relationship Id="rId5" Type="http://schemas.openxmlformats.org/officeDocument/2006/relationships/image" Target="../media/image337.jpg"/><Relationship Id="rId6" Type="http://schemas.openxmlformats.org/officeDocument/2006/relationships/image" Target="../media/image338.png"/></Relationships>
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39.png"/></Relationships>
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40.png"/></Relationships>
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41.png"/></Relationships>
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42.pn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5.jpg"/></Relationships>
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43.jpg"/></Relationships>
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44.png"/></Relationships>
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45.png"/><Relationship Id="rId3" Type="http://schemas.openxmlformats.org/officeDocument/2006/relationships/image" Target="../media/image346.png"/></Relationships>
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47.png"/><Relationship Id="rId3" Type="http://schemas.openxmlformats.org/officeDocument/2006/relationships/image" Target="../media/image348.png"/></Relationships>
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49.png"/></Relationships>
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6.jpg"/></Relationships>
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50.jpg"/><Relationship Id="rId3" Type="http://schemas.openxmlformats.org/officeDocument/2006/relationships/image" Target="../media/image351.png"/><Relationship Id="rId4" Type="http://schemas.openxmlformats.org/officeDocument/2006/relationships/image" Target="../media/image352.png"/><Relationship Id="rId5" Type="http://schemas.openxmlformats.org/officeDocument/2006/relationships/image" Target="../media/image353.pn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7.jp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jpg"/><Relationship Id="rId6" Type="http://schemas.openxmlformats.org/officeDocument/2006/relationships/image" Target="../media/image32.pn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burjcdigital.urjc.es/" TargetMode="Externa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4.jp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5.pn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6.jp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7.pn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8.jp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9.png"/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5" Type="http://schemas.openxmlformats.org/officeDocument/2006/relationships/image" Target="../media/image42.png"/><Relationship Id="rId6" Type="http://schemas.openxmlformats.org/officeDocument/2006/relationships/image" Target="../media/image43.png"/><Relationship Id="rId7" Type="http://schemas.openxmlformats.org/officeDocument/2006/relationships/image" Target="../media/image44.pn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5.png"/><Relationship Id="rId3" Type="http://schemas.openxmlformats.org/officeDocument/2006/relationships/image" Target="../media/image46.png"/><Relationship Id="rId4" Type="http://schemas.openxmlformats.org/officeDocument/2006/relationships/image" Target="../media/image47.jpg"/><Relationship Id="rId5" Type="http://schemas.openxmlformats.org/officeDocument/2006/relationships/image" Target="../media/image48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1.jpg"/><Relationship Id="rId3" Type="http://schemas.openxmlformats.org/officeDocument/2006/relationships/image" Target="../media/image52.jpg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3.jpg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jpg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png"/><Relationship Id="rId3" Type="http://schemas.openxmlformats.org/officeDocument/2006/relationships/image" Target="../media/image57.jpg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jpg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9.jpg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0.jpg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1.jpg"/></Relationships>
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2.png"/></Relationships>
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3.png"/><Relationship Id="rId3" Type="http://schemas.openxmlformats.org/officeDocument/2006/relationships/image" Target="../media/image64.jpg"/></Relationships>
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5.png"/><Relationship Id="rId3" Type="http://schemas.openxmlformats.org/officeDocument/2006/relationships/image" Target="../media/image66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7.png"/><Relationship Id="rId3" Type="http://schemas.openxmlformats.org/officeDocument/2006/relationships/image" Target="../media/image68.png"/><Relationship Id="rId4" Type="http://schemas.openxmlformats.org/officeDocument/2006/relationships/image" Target="../media/image69.png"/></Relationships>
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0.jpg"/><Relationship Id="rId3" Type="http://schemas.openxmlformats.org/officeDocument/2006/relationships/image" Target="../media/image71.jpg"/><Relationship Id="rId4" Type="http://schemas.openxmlformats.org/officeDocument/2006/relationships/image" Target="../media/image72.jpg"/><Relationship Id="rId5" Type="http://schemas.openxmlformats.org/officeDocument/2006/relationships/image" Target="../media/image73.jpg"/></Relationships>
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4.png"/><Relationship Id="rId3" Type="http://schemas.openxmlformats.org/officeDocument/2006/relationships/image" Target="../media/image75.jpg"/><Relationship Id="rId4" Type="http://schemas.openxmlformats.org/officeDocument/2006/relationships/image" Target="../media/image76.jpg"/></Relationships>
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7.png"/><Relationship Id="rId3" Type="http://schemas.openxmlformats.org/officeDocument/2006/relationships/image" Target="../media/image78.png"/><Relationship Id="rId4" Type="http://schemas.openxmlformats.org/officeDocument/2006/relationships/image" Target="../media/image79.jpg"/><Relationship Id="rId5" Type="http://schemas.openxmlformats.org/officeDocument/2006/relationships/image" Target="../media/image80.jpg"/></Relationships>
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1.jpg"/></Relationships>
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2.jpg"/><Relationship Id="rId3" Type="http://schemas.openxmlformats.org/officeDocument/2006/relationships/image" Target="../media/image83.jpg"/><Relationship Id="rId4" Type="http://schemas.openxmlformats.org/officeDocument/2006/relationships/image" Target="../media/image84.jpg"/><Relationship Id="rId5" Type="http://schemas.openxmlformats.org/officeDocument/2006/relationships/image" Target="../media/image85.jpg"/><Relationship Id="rId6" Type="http://schemas.openxmlformats.org/officeDocument/2006/relationships/image" Target="../media/image86.png"/></Relationships>
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7.jpg"/></Relationships>
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8.jpg"/><Relationship Id="rId3" Type="http://schemas.openxmlformats.org/officeDocument/2006/relationships/image" Target="../media/image89.jpg"/><Relationship Id="rId4" Type="http://schemas.openxmlformats.org/officeDocument/2006/relationships/image" Target="../media/image90.png"/></Relationships>
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1.jpg"/></Relationships>
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2.jpg"/><Relationship Id="rId3" Type="http://schemas.openxmlformats.org/officeDocument/2006/relationships/image" Target="../media/image93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
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4.png"/><Relationship Id="rId3" Type="http://schemas.openxmlformats.org/officeDocument/2006/relationships/image" Target="../media/image95.jpg"/><Relationship Id="rId4" Type="http://schemas.openxmlformats.org/officeDocument/2006/relationships/image" Target="../media/image96.png"/><Relationship Id="rId5" Type="http://schemas.openxmlformats.org/officeDocument/2006/relationships/image" Target="../media/image97.jpg"/><Relationship Id="rId6" Type="http://schemas.openxmlformats.org/officeDocument/2006/relationships/image" Target="../media/image98.png"/><Relationship Id="rId7" Type="http://schemas.openxmlformats.org/officeDocument/2006/relationships/image" Target="../media/image99.png"/><Relationship Id="rId8" Type="http://schemas.openxmlformats.org/officeDocument/2006/relationships/image" Target="../media/image100.jpg"/><Relationship Id="rId9" Type="http://schemas.openxmlformats.org/officeDocument/2006/relationships/image" Target="../media/image101.jpg"/></Relationships>
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2.png"/><Relationship Id="rId3" Type="http://schemas.openxmlformats.org/officeDocument/2006/relationships/image" Target="../media/image103.jpg"/><Relationship Id="rId4" Type="http://schemas.openxmlformats.org/officeDocument/2006/relationships/image" Target="../media/image104.jpg"/><Relationship Id="rId5" Type="http://schemas.openxmlformats.org/officeDocument/2006/relationships/image" Target="../media/image105.jpg"/><Relationship Id="rId6" Type="http://schemas.openxmlformats.org/officeDocument/2006/relationships/image" Target="../media/image106.jpg"/></Relationships>
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7.png"/></Relationships>
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8.jpg"/><Relationship Id="rId3" Type="http://schemas.openxmlformats.org/officeDocument/2006/relationships/image" Target="../media/image109.jpg"/><Relationship Id="rId4" Type="http://schemas.openxmlformats.org/officeDocument/2006/relationships/image" Target="../media/image110.png"/><Relationship Id="rId5" Type="http://schemas.openxmlformats.org/officeDocument/2006/relationships/image" Target="../media/image111.png"/><Relationship Id="rId6" Type="http://schemas.openxmlformats.org/officeDocument/2006/relationships/image" Target="../media/image112.png"/><Relationship Id="rId7" Type="http://schemas.openxmlformats.org/officeDocument/2006/relationships/image" Target="../media/image113.png"/></Relationships>
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4.jpg"/><Relationship Id="rId3" Type="http://schemas.openxmlformats.org/officeDocument/2006/relationships/image" Target="../media/image115.png"/></Relationships>
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6.png"/><Relationship Id="rId3" Type="http://schemas.openxmlformats.org/officeDocument/2006/relationships/image" Target="../media/image117.png"/><Relationship Id="rId4" Type="http://schemas.openxmlformats.org/officeDocument/2006/relationships/image" Target="../media/image118.png"/><Relationship Id="rId5" Type="http://schemas.openxmlformats.org/officeDocument/2006/relationships/image" Target="../media/image119.png"/><Relationship Id="rId6" Type="http://schemas.openxmlformats.org/officeDocument/2006/relationships/image" Target="../media/image120.png"/><Relationship Id="rId7" Type="http://schemas.openxmlformats.org/officeDocument/2006/relationships/image" Target="../media/image121.png"/></Relationships>
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2.png"/><Relationship Id="rId3" Type="http://schemas.openxmlformats.org/officeDocument/2006/relationships/image" Target="../media/image123.png"/><Relationship Id="rId4" Type="http://schemas.openxmlformats.org/officeDocument/2006/relationships/image" Target="../media/image124.png"/><Relationship Id="rId5" Type="http://schemas.openxmlformats.org/officeDocument/2006/relationships/image" Target="../media/image125.png"/><Relationship Id="rId6" Type="http://schemas.openxmlformats.org/officeDocument/2006/relationships/image" Target="../media/image126.png"/><Relationship Id="rId7" Type="http://schemas.openxmlformats.org/officeDocument/2006/relationships/image" Target="../media/image127.png"/></Relationships>
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8.jpg"/><Relationship Id="rId3" Type="http://schemas.openxmlformats.org/officeDocument/2006/relationships/image" Target="../media/image129.png"/><Relationship Id="rId4" Type="http://schemas.openxmlformats.org/officeDocument/2006/relationships/image" Target="../media/image130.jpg"/></Relationships>
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1.png"/><Relationship Id="rId3" Type="http://schemas.openxmlformats.org/officeDocument/2006/relationships/image" Target="../media/image132.jpg"/><Relationship Id="rId4" Type="http://schemas.openxmlformats.org/officeDocument/2006/relationships/image" Target="../media/image133.png"/><Relationship Id="rId5" Type="http://schemas.openxmlformats.org/officeDocument/2006/relationships/image" Target="../media/image134.jpg"/></Relationships>
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5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6.png"/><Relationship Id="rId3" Type="http://schemas.openxmlformats.org/officeDocument/2006/relationships/image" Target="../media/image137.png"/><Relationship Id="rId4" Type="http://schemas.openxmlformats.org/officeDocument/2006/relationships/image" Target="../media/image138.jpg"/><Relationship Id="rId5" Type="http://schemas.openxmlformats.org/officeDocument/2006/relationships/image" Target="../media/image139.jpg"/></Relationships>
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0.png"/><Relationship Id="rId3" Type="http://schemas.openxmlformats.org/officeDocument/2006/relationships/image" Target="../media/image141.png"/><Relationship Id="rId4" Type="http://schemas.openxmlformats.org/officeDocument/2006/relationships/image" Target="../media/image142.png"/><Relationship Id="rId5" Type="http://schemas.openxmlformats.org/officeDocument/2006/relationships/image" Target="../media/image143.png"/><Relationship Id="rId6" Type="http://schemas.openxmlformats.org/officeDocument/2006/relationships/image" Target="../media/image144.png"/><Relationship Id="rId7" Type="http://schemas.openxmlformats.org/officeDocument/2006/relationships/image" Target="../media/image145.png"/><Relationship Id="rId8" Type="http://schemas.openxmlformats.org/officeDocument/2006/relationships/image" Target="../media/image146.png"/><Relationship Id="rId9" Type="http://schemas.openxmlformats.org/officeDocument/2006/relationships/image" Target="../media/image147.png"/><Relationship Id="rId10" Type="http://schemas.openxmlformats.org/officeDocument/2006/relationships/image" Target="../media/image148.png"/><Relationship Id="rId11" Type="http://schemas.openxmlformats.org/officeDocument/2006/relationships/image" Target="../media/image149.png"/><Relationship Id="rId12" Type="http://schemas.openxmlformats.org/officeDocument/2006/relationships/image" Target="../media/image150.jpg"/><Relationship Id="rId13" Type="http://schemas.openxmlformats.org/officeDocument/2006/relationships/image" Target="../media/image151.png"/><Relationship Id="rId14" Type="http://schemas.openxmlformats.org/officeDocument/2006/relationships/image" Target="../media/image152.png"/><Relationship Id="rId15" Type="http://schemas.openxmlformats.org/officeDocument/2006/relationships/image" Target="../media/image153.png"/><Relationship Id="rId16" Type="http://schemas.openxmlformats.org/officeDocument/2006/relationships/image" Target="../media/image154.png"/><Relationship Id="rId17" Type="http://schemas.openxmlformats.org/officeDocument/2006/relationships/image" Target="../media/image155.png"/><Relationship Id="rId18" Type="http://schemas.openxmlformats.org/officeDocument/2006/relationships/image" Target="../media/image156.png"/><Relationship Id="rId19" Type="http://schemas.openxmlformats.org/officeDocument/2006/relationships/image" Target="../media/image157.jpg"/><Relationship Id="rId20" Type="http://schemas.openxmlformats.org/officeDocument/2006/relationships/image" Target="../media/image158.jpg"/><Relationship Id="rId21" Type="http://schemas.openxmlformats.org/officeDocument/2006/relationships/image" Target="../media/image159.png"/><Relationship Id="rId22" Type="http://schemas.openxmlformats.org/officeDocument/2006/relationships/image" Target="../media/image160.jpg"/></Relationships>
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1.png"/><Relationship Id="rId3" Type="http://schemas.openxmlformats.org/officeDocument/2006/relationships/image" Target="../media/image162.png"/><Relationship Id="rId4" Type="http://schemas.openxmlformats.org/officeDocument/2006/relationships/image" Target="../media/image163.jpg"/><Relationship Id="rId5" Type="http://schemas.openxmlformats.org/officeDocument/2006/relationships/image" Target="../media/image164.jpg"/><Relationship Id="rId6" Type="http://schemas.openxmlformats.org/officeDocument/2006/relationships/image" Target="../media/image165.png"/><Relationship Id="rId7" Type="http://schemas.openxmlformats.org/officeDocument/2006/relationships/image" Target="../media/image166.png"/><Relationship Id="rId8" Type="http://schemas.openxmlformats.org/officeDocument/2006/relationships/image" Target="../media/image167.png"/><Relationship Id="rId9" Type="http://schemas.openxmlformats.org/officeDocument/2006/relationships/image" Target="../media/image168.png"/><Relationship Id="rId10" Type="http://schemas.openxmlformats.org/officeDocument/2006/relationships/image" Target="../media/image169.png"/></Relationships>
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0.jpg"/></Relationships>
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1.png"/><Relationship Id="rId3" Type="http://schemas.openxmlformats.org/officeDocument/2006/relationships/image" Target="../media/image172.png"/><Relationship Id="rId4" Type="http://schemas.openxmlformats.org/officeDocument/2006/relationships/image" Target="../media/image173.jpg"/><Relationship Id="rId5" Type="http://schemas.openxmlformats.org/officeDocument/2006/relationships/image" Target="../media/image174.jpg"/><Relationship Id="rId6" Type="http://schemas.openxmlformats.org/officeDocument/2006/relationships/image" Target="../media/image175.png"/><Relationship Id="rId7" Type="http://schemas.openxmlformats.org/officeDocument/2006/relationships/image" Target="../media/image176.jpg"/><Relationship Id="rId8" Type="http://schemas.openxmlformats.org/officeDocument/2006/relationships/image" Target="../media/image177.png"/><Relationship Id="rId9" Type="http://schemas.openxmlformats.org/officeDocument/2006/relationships/image" Target="../media/image178.jpg"/><Relationship Id="rId10" Type="http://schemas.openxmlformats.org/officeDocument/2006/relationships/image" Target="../media/image179.jpg"/></Relationships>
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0.jpg"/><Relationship Id="rId3" Type="http://schemas.openxmlformats.org/officeDocument/2006/relationships/image" Target="../media/image181.png"/><Relationship Id="rId4" Type="http://schemas.openxmlformats.org/officeDocument/2006/relationships/image" Target="../media/image182.jpg"/><Relationship Id="rId5" Type="http://schemas.openxmlformats.org/officeDocument/2006/relationships/image" Target="../media/image183.png"/><Relationship Id="rId6" Type="http://schemas.openxmlformats.org/officeDocument/2006/relationships/image" Target="../media/image184.png"/><Relationship Id="rId7" Type="http://schemas.openxmlformats.org/officeDocument/2006/relationships/image" Target="../media/image185.png"/><Relationship Id="rId8" Type="http://schemas.openxmlformats.org/officeDocument/2006/relationships/image" Target="../media/image186.png"/><Relationship Id="rId9" Type="http://schemas.openxmlformats.org/officeDocument/2006/relationships/image" Target="../media/image187.png"/></Relationships>
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8.jpg"/><Relationship Id="rId3" Type="http://schemas.openxmlformats.org/officeDocument/2006/relationships/image" Target="../media/image189.png"/><Relationship Id="rId4" Type="http://schemas.openxmlformats.org/officeDocument/2006/relationships/image" Target="../media/image190.png"/><Relationship Id="rId5" Type="http://schemas.openxmlformats.org/officeDocument/2006/relationships/image" Target="../media/image191.jpg"/><Relationship Id="rId6" Type="http://schemas.openxmlformats.org/officeDocument/2006/relationships/image" Target="../media/image192.jpg"/><Relationship Id="rId7" Type="http://schemas.openxmlformats.org/officeDocument/2006/relationships/image" Target="../media/image193.png"/><Relationship Id="rId8" Type="http://schemas.openxmlformats.org/officeDocument/2006/relationships/image" Target="../media/image194.png"/><Relationship Id="rId9" Type="http://schemas.openxmlformats.org/officeDocument/2006/relationships/image" Target="../media/image195.png"/><Relationship Id="rId10" Type="http://schemas.openxmlformats.org/officeDocument/2006/relationships/image" Target="../media/image196.png"/><Relationship Id="rId11" Type="http://schemas.openxmlformats.org/officeDocument/2006/relationships/image" Target="../media/image197.jpg"/></Relationships>
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8.png"/><Relationship Id="rId3" Type="http://schemas.openxmlformats.org/officeDocument/2006/relationships/image" Target="../media/image199.png"/><Relationship Id="rId4" Type="http://schemas.openxmlformats.org/officeDocument/2006/relationships/image" Target="../media/image200.png"/><Relationship Id="rId5" Type="http://schemas.openxmlformats.org/officeDocument/2006/relationships/image" Target="../media/image201.png"/></Relationships>
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2.jpg"/></Relationships>
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3.jpg"/><Relationship Id="rId3" Type="http://schemas.openxmlformats.org/officeDocument/2006/relationships/image" Target="../media/image204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
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5.jpg"/></Relationships>
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6.jpg"/></Relationships>
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7.jpg"/><Relationship Id="rId3" Type="http://schemas.openxmlformats.org/officeDocument/2006/relationships/image" Target="../media/image208.png"/></Relationships>
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9.jpg"/></Relationships>
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0.png"/><Relationship Id="rId3" Type="http://schemas.openxmlformats.org/officeDocument/2006/relationships/image" Target="../media/image211.png"/></Relationships>
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2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3.jpg"/><Relationship Id="rId3" Type="http://schemas.openxmlformats.org/officeDocument/2006/relationships/image" Target="../media/image214.jpg"/><Relationship Id="rId4" Type="http://schemas.openxmlformats.org/officeDocument/2006/relationships/image" Target="../media/image215.jpg"/><Relationship Id="rId5" Type="http://schemas.openxmlformats.org/officeDocument/2006/relationships/image" Target="../media/image216.png"/><Relationship Id="rId6" Type="http://schemas.openxmlformats.org/officeDocument/2006/relationships/image" Target="../media/image217.png"/></Relationships>
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8.jpg"/></Relationships>
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9.png"/><Relationship Id="rId3" Type="http://schemas.openxmlformats.org/officeDocument/2006/relationships/image" Target="../media/image220.png"/><Relationship Id="rId4" Type="http://schemas.openxmlformats.org/officeDocument/2006/relationships/image" Target="../media/image221.png"/><Relationship Id="rId5" Type="http://schemas.openxmlformats.org/officeDocument/2006/relationships/image" Target="../media/image222.jpg"/></Relationships>
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3.png"/><Relationship Id="rId3" Type="http://schemas.openxmlformats.org/officeDocument/2006/relationships/image" Target="../media/image224.png"/><Relationship Id="rId4" Type="http://schemas.openxmlformats.org/officeDocument/2006/relationships/image" Target="../media/image225.jpg"/><Relationship Id="rId5" Type="http://schemas.openxmlformats.org/officeDocument/2006/relationships/image" Target="../media/image226.jpg"/><Relationship Id="rId6" Type="http://schemas.openxmlformats.org/officeDocument/2006/relationships/image" Target="../media/image227.jpg"/></Relationships>
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8.jpg"/></Relationships>
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9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/Relationships>
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30.jpg"/></Relationships>
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31.jpg"/></Relationships>
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2.png"/><Relationship Id="rId3" Type="http://schemas.openxmlformats.org/officeDocument/2006/relationships/image" Target="../media/image233.png"/></Relationships>
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34.jpg"/><Relationship Id="rId3" Type="http://schemas.openxmlformats.org/officeDocument/2006/relationships/image" Target="../media/image235.png"/><Relationship Id="rId4" Type="http://schemas.openxmlformats.org/officeDocument/2006/relationships/image" Target="../media/image236.jpg"/><Relationship Id="rId5" Type="http://schemas.openxmlformats.org/officeDocument/2006/relationships/image" Target="../media/image237.jpg"/></Relationships>
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63611" y="336804"/>
            <a:ext cx="1933955" cy="1037831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830489" y="5208822"/>
            <a:ext cx="8157209" cy="18776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970905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latin typeface="Calibri"/>
                <a:cs typeface="Calibri"/>
              </a:rPr>
              <a:t>©2022. </a:t>
            </a:r>
            <a:r>
              <a:rPr dirty="0" sz="1400" spc="-10">
                <a:latin typeface="Calibri"/>
                <a:cs typeface="Calibri"/>
              </a:rPr>
              <a:t>Autora: </a:t>
            </a:r>
            <a:r>
              <a:rPr dirty="0" sz="1400" spc="-5">
                <a:latin typeface="Calibri"/>
                <a:cs typeface="Calibri"/>
              </a:rPr>
              <a:t>Ana I. </a:t>
            </a:r>
            <a:r>
              <a:rPr dirty="0" sz="1400" spc="-10">
                <a:latin typeface="Calibri"/>
                <a:cs typeface="Calibri"/>
              </a:rPr>
              <a:t>Muñoz </a:t>
            </a:r>
            <a:r>
              <a:rPr dirty="0" sz="1400" spc="-5">
                <a:latin typeface="Calibri"/>
                <a:cs typeface="Calibri"/>
              </a:rPr>
              <a:t> Algunos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derechos</a:t>
            </a:r>
            <a:r>
              <a:rPr dirty="0" sz="1400" spc="5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reservados.</a:t>
            </a:r>
            <a:endParaRPr sz="14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dirty="0" sz="1400" spc="-5">
                <a:latin typeface="Calibri"/>
                <a:cs typeface="Calibri"/>
              </a:rPr>
              <a:t>Este</a:t>
            </a:r>
            <a:r>
              <a:rPr dirty="0" sz="1400" spc="1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trabajo</a:t>
            </a:r>
            <a:r>
              <a:rPr dirty="0" sz="1400" spc="2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está</a:t>
            </a:r>
            <a:r>
              <a:rPr dirty="0" sz="1400" spc="15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publicado</a:t>
            </a:r>
            <a:r>
              <a:rPr dirty="0" sz="1400" spc="3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bajo</a:t>
            </a:r>
            <a:r>
              <a:rPr dirty="0" sz="1400" spc="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la </a:t>
            </a:r>
            <a:r>
              <a:rPr dirty="0" sz="1400" spc="-5">
                <a:latin typeface="Calibri"/>
                <a:cs typeface="Calibri"/>
              </a:rPr>
              <a:t>licencia</a:t>
            </a:r>
            <a:r>
              <a:rPr dirty="0" sz="1400" spc="25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internacional</a:t>
            </a:r>
            <a:r>
              <a:rPr dirty="0" sz="1400" spc="3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Creative</a:t>
            </a:r>
            <a:r>
              <a:rPr dirty="0" sz="1400" spc="25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Commons</a:t>
            </a:r>
            <a:r>
              <a:rPr dirty="0" sz="1400" spc="-10">
                <a:latin typeface="Calibri"/>
                <a:cs typeface="Calibri"/>
              </a:rPr>
              <a:t> Attribution-ShareAlike</a:t>
            </a:r>
            <a:r>
              <a:rPr dirty="0" sz="1400" spc="3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4.0.</a:t>
            </a:r>
            <a:r>
              <a:rPr dirty="0" sz="1400" spc="-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Se</a:t>
            </a:r>
            <a:r>
              <a:rPr dirty="0" sz="1400" spc="-10">
                <a:latin typeface="Calibri"/>
                <a:cs typeface="Calibri"/>
              </a:rPr>
              <a:t> puede </a:t>
            </a:r>
            <a:r>
              <a:rPr dirty="0" sz="1400" spc="-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ver</a:t>
            </a:r>
            <a:r>
              <a:rPr dirty="0" sz="1400" spc="-1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una</a:t>
            </a:r>
            <a:r>
              <a:rPr dirty="0" sz="1400" spc="5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copia</a:t>
            </a:r>
            <a:r>
              <a:rPr dirty="0" sz="1400" spc="5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de</a:t>
            </a:r>
            <a:r>
              <a:rPr dirty="0" sz="1400" spc="-1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esta</a:t>
            </a:r>
            <a:r>
              <a:rPr dirty="0" sz="1400" spc="5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licencia</a:t>
            </a:r>
            <a:r>
              <a:rPr dirty="0" sz="1400" spc="15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en</a:t>
            </a:r>
            <a:r>
              <a:rPr dirty="0" sz="1400">
                <a:latin typeface="Calibri"/>
                <a:cs typeface="Calibri"/>
              </a:rPr>
              <a:t> la</a:t>
            </a:r>
            <a:r>
              <a:rPr dirty="0" sz="1400" spc="-1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dirección: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400" spc="-5">
                <a:latin typeface="Calibri"/>
                <a:cs typeface="Calibri"/>
                <a:hlinkClick r:id="rId3"/>
              </a:rPr>
              <a:t>http://creativecommons.org/licenses/by-sa/4.0/</a:t>
            </a:r>
            <a:r>
              <a:rPr dirty="0" sz="1400" spc="-15">
                <a:latin typeface="Calibri"/>
                <a:cs typeface="Calibri"/>
                <a:hlinkClick r:id="rId3"/>
              </a:rPr>
              <a:t> </a:t>
            </a:r>
            <a:r>
              <a:rPr dirty="0" sz="1400">
                <a:latin typeface="Calibri"/>
                <a:cs typeface="Calibri"/>
              </a:rPr>
              <a:t>.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3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400" spc="-10">
                <a:latin typeface="Calibri"/>
                <a:cs typeface="Calibri"/>
              </a:rPr>
              <a:t>Publicado</a:t>
            </a:r>
            <a:r>
              <a:rPr dirty="0" sz="1400" spc="1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en</a:t>
            </a:r>
            <a:r>
              <a:rPr dirty="0" sz="1400" spc="30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https://burjcdigital.urjc.es/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200" spc="-5">
                <a:latin typeface="Arial"/>
                <a:cs typeface="Arial"/>
                <a:hlinkClick r:id="rId4"/>
              </a:rPr>
              <a:t>http://hdl.handle.net/10115/20120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307327" y="1384466"/>
            <a:ext cx="7467600" cy="130556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algn="ctr" marR="320040">
              <a:lnSpc>
                <a:spcPct val="100000"/>
              </a:lnSpc>
              <a:spcBef>
                <a:spcPts val="95"/>
              </a:spcBef>
            </a:pPr>
            <a:r>
              <a:rPr dirty="0" sz="2800" spc="-5" b="1">
                <a:latin typeface="Calibri"/>
                <a:cs typeface="Calibri"/>
              </a:rPr>
              <a:t>Diapositivas</a:t>
            </a:r>
            <a:r>
              <a:rPr dirty="0" sz="2800" spc="5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de</a:t>
            </a:r>
            <a:r>
              <a:rPr dirty="0" sz="2800" spc="-10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las</a:t>
            </a:r>
            <a:r>
              <a:rPr dirty="0" sz="2800" spc="-20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asignaturas:</a:t>
            </a:r>
            <a:endParaRPr sz="2800">
              <a:latin typeface="Calibri"/>
              <a:cs typeface="Calibri"/>
            </a:endParaRPr>
          </a:p>
          <a:p>
            <a:pPr algn="ctr" marL="12065" marR="5080">
              <a:lnSpc>
                <a:spcPct val="100000"/>
              </a:lnSpc>
            </a:pPr>
            <a:r>
              <a:rPr dirty="0" sz="2800" spc="-5" b="1">
                <a:latin typeface="Calibri"/>
                <a:cs typeface="Calibri"/>
              </a:rPr>
              <a:t>Métodos</a:t>
            </a:r>
            <a:r>
              <a:rPr dirty="0" sz="2800" spc="10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Matemáticos</a:t>
            </a:r>
            <a:r>
              <a:rPr dirty="0" sz="2800" spc="20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aplicados</a:t>
            </a:r>
            <a:r>
              <a:rPr dirty="0" sz="2800" spc="25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a</a:t>
            </a:r>
            <a:r>
              <a:rPr dirty="0" sz="2800" spc="10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la</a:t>
            </a:r>
            <a:r>
              <a:rPr dirty="0" sz="2800" spc="15" b="1">
                <a:latin typeface="Calibri"/>
                <a:cs typeface="Calibri"/>
              </a:rPr>
              <a:t> </a:t>
            </a:r>
            <a:r>
              <a:rPr dirty="0" sz="2800" spc="-10" b="1">
                <a:latin typeface="Calibri"/>
                <a:cs typeface="Calibri"/>
              </a:rPr>
              <a:t>Ingeniería</a:t>
            </a:r>
            <a:r>
              <a:rPr dirty="0" sz="2800" spc="45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de </a:t>
            </a:r>
            <a:r>
              <a:rPr dirty="0" sz="2800" spc="-620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Materiales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55891" y="2664928"/>
            <a:ext cx="6967220" cy="8788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975485" marR="5080" indent="-1963420">
              <a:lnSpc>
                <a:spcPct val="100000"/>
              </a:lnSpc>
              <a:spcBef>
                <a:spcPts val="95"/>
              </a:spcBef>
            </a:pPr>
            <a:r>
              <a:rPr dirty="0" sz="2800" spc="-5" b="1">
                <a:solidFill>
                  <a:srgbClr val="0000FF"/>
                </a:solidFill>
                <a:latin typeface="Calibri"/>
                <a:cs typeface="Calibri"/>
              </a:rPr>
              <a:t>Métodos</a:t>
            </a:r>
            <a:r>
              <a:rPr dirty="0" sz="2800" spc="10" b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2800" spc="-5" b="1">
                <a:solidFill>
                  <a:srgbClr val="0000FF"/>
                </a:solidFill>
                <a:latin typeface="Calibri"/>
                <a:cs typeface="Calibri"/>
              </a:rPr>
              <a:t>Numéricos</a:t>
            </a:r>
            <a:r>
              <a:rPr dirty="0" sz="2800" spc="20" b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2800" spc="-10" b="1">
                <a:solidFill>
                  <a:srgbClr val="0000FF"/>
                </a:solidFill>
                <a:latin typeface="Calibri"/>
                <a:cs typeface="Calibri"/>
              </a:rPr>
              <a:t>en</a:t>
            </a:r>
            <a:r>
              <a:rPr dirty="0" sz="2800" spc="5" b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2800" spc="-10" b="1">
                <a:solidFill>
                  <a:srgbClr val="0000FF"/>
                </a:solidFill>
                <a:latin typeface="Calibri"/>
                <a:cs typeface="Calibri"/>
              </a:rPr>
              <a:t>el</a:t>
            </a:r>
            <a:r>
              <a:rPr dirty="0" sz="2800" spc="5" b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2800" spc="-5" b="1">
                <a:solidFill>
                  <a:srgbClr val="0000FF"/>
                </a:solidFill>
                <a:latin typeface="Calibri"/>
                <a:cs typeface="Calibri"/>
              </a:rPr>
              <a:t>Máster</a:t>
            </a:r>
            <a:r>
              <a:rPr dirty="0" sz="2800" spc="20" b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2800" spc="-10" b="1">
                <a:solidFill>
                  <a:srgbClr val="0000FF"/>
                </a:solidFill>
                <a:latin typeface="Calibri"/>
                <a:cs typeface="Calibri"/>
              </a:rPr>
              <a:t>en</a:t>
            </a:r>
            <a:r>
              <a:rPr dirty="0" sz="2800" spc="5" b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2800" spc="-10" b="1">
                <a:solidFill>
                  <a:srgbClr val="0000FF"/>
                </a:solidFill>
                <a:latin typeface="Calibri"/>
                <a:cs typeface="Calibri"/>
              </a:rPr>
              <a:t>Ingeniería </a:t>
            </a:r>
            <a:r>
              <a:rPr dirty="0" sz="2800" spc="-615" b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2800" spc="-5" b="1">
                <a:solidFill>
                  <a:srgbClr val="0000FF"/>
                </a:solidFill>
                <a:latin typeface="Calibri"/>
                <a:cs typeface="Calibri"/>
              </a:rPr>
              <a:t>Industrial</a:t>
            </a:r>
            <a:r>
              <a:rPr dirty="0" sz="2800" spc="15" b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2800" spc="-5" b="1">
                <a:solidFill>
                  <a:srgbClr val="0000FF"/>
                </a:solidFill>
                <a:latin typeface="Calibri"/>
                <a:cs typeface="Calibri"/>
              </a:rPr>
              <a:t>-</a:t>
            </a:r>
            <a:r>
              <a:rPr dirty="0" sz="2800" spc="10" b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2800" spc="-10" b="1">
                <a:solidFill>
                  <a:srgbClr val="0000FF"/>
                </a:solidFill>
                <a:latin typeface="Calibri"/>
                <a:cs typeface="Calibri"/>
              </a:rPr>
              <a:t>Módulo</a:t>
            </a:r>
            <a:r>
              <a:rPr dirty="0" sz="2800" spc="5" b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2800" spc="-5" b="1">
                <a:solidFill>
                  <a:srgbClr val="0000FF"/>
                </a:solidFill>
                <a:latin typeface="Calibri"/>
                <a:cs typeface="Calibri"/>
              </a:rPr>
              <a:t>I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60276" y="4071936"/>
            <a:ext cx="294195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641985" marR="5080" indent="-62992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solidFill>
                  <a:srgbClr val="00AFEF"/>
                </a:solidFill>
                <a:latin typeface="Calibri"/>
                <a:cs typeface="Calibri"/>
              </a:rPr>
              <a:t>Autora: </a:t>
            </a:r>
            <a:r>
              <a:rPr dirty="0" sz="1800">
                <a:solidFill>
                  <a:srgbClr val="00AFEF"/>
                </a:solidFill>
                <a:latin typeface="Calibri"/>
                <a:cs typeface="Calibri"/>
              </a:rPr>
              <a:t>Ana I. </a:t>
            </a:r>
            <a:r>
              <a:rPr dirty="0" sz="1800" spc="-10">
                <a:solidFill>
                  <a:srgbClr val="00AFEF"/>
                </a:solidFill>
                <a:latin typeface="Calibri"/>
                <a:cs typeface="Calibri"/>
              </a:rPr>
              <a:t>Muñoz Montalvo </a:t>
            </a:r>
            <a:r>
              <a:rPr dirty="0" sz="1800" spc="-395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00AFEF"/>
                </a:solidFill>
                <a:latin typeface="Calibri"/>
                <a:cs typeface="Calibri"/>
              </a:rPr>
              <a:t>Septiembre</a:t>
            </a:r>
            <a:r>
              <a:rPr dirty="0" sz="1800" spc="5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AFEF"/>
                </a:solidFill>
                <a:latin typeface="Calibri"/>
                <a:cs typeface="Calibri"/>
              </a:rPr>
              <a:t>2022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7336" y="594504"/>
            <a:ext cx="8944610" cy="935355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algn="just" marL="12700" marR="5080" indent="1905">
              <a:lnSpc>
                <a:spcPct val="102899"/>
              </a:lnSpc>
              <a:spcBef>
                <a:spcPts val="35"/>
              </a:spcBef>
            </a:pPr>
            <a:r>
              <a:rPr dirty="0" sz="1950" spc="55">
                <a:solidFill>
                  <a:srgbClr val="504960"/>
                </a:solidFill>
                <a:latin typeface="Times New Roman"/>
                <a:cs typeface="Times New Roman"/>
              </a:rPr>
              <a:t>In</a:t>
            </a:r>
            <a:r>
              <a:rPr dirty="0" sz="1950" spc="55">
                <a:solidFill>
                  <a:srgbClr val="696279"/>
                </a:solidFill>
                <a:latin typeface="Times New Roman"/>
                <a:cs typeface="Times New Roman"/>
              </a:rPr>
              <a:t>te</a:t>
            </a:r>
            <a:r>
              <a:rPr dirty="0" sz="1950" spc="55">
                <a:solidFill>
                  <a:srgbClr val="504960"/>
                </a:solidFill>
                <a:latin typeface="Times New Roman"/>
                <a:cs typeface="Times New Roman"/>
              </a:rPr>
              <a:t>r</a:t>
            </a:r>
            <a:r>
              <a:rPr dirty="0" sz="1950" spc="55">
                <a:solidFill>
                  <a:srgbClr val="7B778A"/>
                </a:solidFill>
                <a:latin typeface="Times New Roman"/>
                <a:cs typeface="Times New Roman"/>
              </a:rPr>
              <a:t>esa</a:t>
            </a:r>
            <a:r>
              <a:rPr dirty="0" sz="1950" spc="55">
                <a:solidFill>
                  <a:srgbClr val="504960"/>
                </a:solidFill>
                <a:latin typeface="Times New Roman"/>
                <a:cs typeface="Times New Roman"/>
              </a:rPr>
              <a:t>r</a:t>
            </a:r>
            <a:r>
              <a:rPr dirty="0" sz="1950" spc="55">
                <a:solidFill>
                  <a:srgbClr val="696279"/>
                </a:solidFill>
                <a:latin typeface="Times New Roman"/>
                <a:cs typeface="Times New Roman"/>
              </a:rPr>
              <a:t>á </a:t>
            </a:r>
            <a:r>
              <a:rPr dirty="0" sz="1950" spc="55">
                <a:solidFill>
                  <a:srgbClr val="504960"/>
                </a:solidFill>
                <a:latin typeface="Times New Roman"/>
                <a:cs typeface="Times New Roman"/>
              </a:rPr>
              <a:t>p</a:t>
            </a:r>
            <a:r>
              <a:rPr dirty="0" sz="1950" spc="55">
                <a:solidFill>
                  <a:srgbClr val="696279"/>
                </a:solidFill>
                <a:latin typeface="Times New Roman"/>
                <a:cs typeface="Times New Roman"/>
              </a:rPr>
              <a:t>o</a:t>
            </a:r>
            <a:r>
              <a:rPr dirty="0" sz="1950" spc="55">
                <a:solidFill>
                  <a:srgbClr val="504960"/>
                </a:solidFill>
                <a:latin typeface="Times New Roman"/>
                <a:cs typeface="Times New Roman"/>
              </a:rPr>
              <a:t>r </a:t>
            </a:r>
            <a:r>
              <a:rPr dirty="0" sz="1950" spc="114">
                <a:solidFill>
                  <a:srgbClr val="696279"/>
                </a:solidFill>
                <a:latin typeface="Times New Roman"/>
                <a:cs typeface="Times New Roman"/>
              </a:rPr>
              <a:t>ta</a:t>
            </a:r>
            <a:r>
              <a:rPr dirty="0" sz="1950" spc="114">
                <a:solidFill>
                  <a:srgbClr val="504960"/>
                </a:solidFill>
                <a:latin typeface="Times New Roman"/>
                <a:cs typeface="Times New Roman"/>
              </a:rPr>
              <a:t>n</a:t>
            </a:r>
            <a:r>
              <a:rPr dirty="0" sz="1950" spc="114">
                <a:solidFill>
                  <a:srgbClr val="696279"/>
                </a:solidFill>
                <a:latin typeface="Times New Roman"/>
                <a:cs typeface="Times New Roman"/>
              </a:rPr>
              <a:t>to </a:t>
            </a:r>
            <a:r>
              <a:rPr dirty="0" sz="1950" spc="40">
                <a:solidFill>
                  <a:srgbClr val="696279"/>
                </a:solidFill>
                <a:latin typeface="Times New Roman"/>
                <a:cs typeface="Times New Roman"/>
              </a:rPr>
              <a:t>t </a:t>
            </a:r>
            <a:r>
              <a:rPr dirty="0" sz="1950" spc="75">
                <a:solidFill>
                  <a:srgbClr val="504960"/>
                </a:solidFill>
                <a:latin typeface="Times New Roman"/>
                <a:cs typeface="Times New Roman"/>
              </a:rPr>
              <a:t>r</a:t>
            </a:r>
            <a:r>
              <a:rPr dirty="0" sz="1950" spc="75">
                <a:solidFill>
                  <a:srgbClr val="696279"/>
                </a:solidFill>
                <a:latin typeface="Times New Roman"/>
                <a:cs typeface="Times New Roman"/>
              </a:rPr>
              <a:t>a</a:t>
            </a:r>
            <a:r>
              <a:rPr dirty="0" sz="1950" spc="75">
                <a:solidFill>
                  <a:srgbClr val="504960"/>
                </a:solidFill>
                <a:latin typeface="Times New Roman"/>
                <a:cs typeface="Times New Roman"/>
              </a:rPr>
              <a:t>b</a:t>
            </a:r>
            <a:r>
              <a:rPr dirty="0" sz="1950" spc="75">
                <a:solidFill>
                  <a:srgbClr val="696279"/>
                </a:solidFill>
                <a:latin typeface="Times New Roman"/>
                <a:cs typeface="Times New Roman"/>
              </a:rPr>
              <a:t>a</a:t>
            </a:r>
            <a:r>
              <a:rPr dirty="0" sz="1950" spc="75">
                <a:solidFill>
                  <a:srgbClr val="412846"/>
                </a:solidFill>
                <a:latin typeface="Times New Roman"/>
                <a:cs typeface="Times New Roman"/>
              </a:rPr>
              <a:t>j</a:t>
            </a:r>
            <a:r>
              <a:rPr dirty="0" sz="1950" spc="75">
                <a:solidFill>
                  <a:srgbClr val="696279"/>
                </a:solidFill>
                <a:latin typeface="Times New Roman"/>
                <a:cs typeface="Times New Roman"/>
              </a:rPr>
              <a:t>ar </a:t>
            </a:r>
            <a:r>
              <a:rPr dirty="0" sz="1950" spc="25">
                <a:solidFill>
                  <a:srgbClr val="696279"/>
                </a:solidFill>
                <a:latin typeface="Times New Roman"/>
                <a:cs typeface="Times New Roman"/>
              </a:rPr>
              <a:t>co</a:t>
            </a:r>
            <a:r>
              <a:rPr dirty="0" sz="1950" spc="25">
                <a:solidFill>
                  <a:srgbClr val="504960"/>
                </a:solidFill>
                <a:latin typeface="Times New Roman"/>
                <a:cs typeface="Times New Roman"/>
              </a:rPr>
              <a:t>n </a:t>
            </a:r>
            <a:r>
              <a:rPr dirty="0" sz="1950" spc="-100">
                <a:solidFill>
                  <a:srgbClr val="504960"/>
                </a:solidFill>
                <a:latin typeface="Times New Roman"/>
                <a:cs typeface="Times New Roman"/>
              </a:rPr>
              <a:t>fu </a:t>
            </a:r>
            <a:r>
              <a:rPr dirty="0" sz="1950" spc="-120">
                <a:solidFill>
                  <a:srgbClr val="504960"/>
                </a:solidFill>
                <a:latin typeface="Times New Roman"/>
                <a:cs typeface="Times New Roman"/>
              </a:rPr>
              <a:t>n </a:t>
            </a:r>
            <a:r>
              <a:rPr dirty="0" sz="1950" spc="-40">
                <a:solidFill>
                  <a:srgbClr val="696279"/>
                </a:solidFill>
                <a:latin typeface="Times New Roman"/>
                <a:cs typeface="Times New Roman"/>
              </a:rPr>
              <a:t>c</a:t>
            </a:r>
            <a:r>
              <a:rPr dirty="0" sz="1950" spc="-40">
                <a:solidFill>
                  <a:srgbClr val="504960"/>
                </a:solidFill>
                <a:latin typeface="Times New Roman"/>
                <a:cs typeface="Times New Roman"/>
              </a:rPr>
              <a:t>i</a:t>
            </a:r>
            <a:r>
              <a:rPr dirty="0" sz="1950" spc="-40">
                <a:solidFill>
                  <a:srgbClr val="696279"/>
                </a:solidFill>
                <a:latin typeface="Times New Roman"/>
                <a:cs typeface="Times New Roman"/>
              </a:rPr>
              <a:t>o</a:t>
            </a:r>
            <a:r>
              <a:rPr dirty="0" sz="1950" spc="-40">
                <a:solidFill>
                  <a:srgbClr val="504960"/>
                </a:solidFill>
                <a:latin typeface="Times New Roman"/>
                <a:cs typeface="Times New Roman"/>
              </a:rPr>
              <a:t>n </a:t>
            </a:r>
            <a:r>
              <a:rPr dirty="0" sz="1950" spc="-105">
                <a:solidFill>
                  <a:srgbClr val="696279"/>
                </a:solidFill>
                <a:latin typeface="Times New Roman"/>
                <a:cs typeface="Times New Roman"/>
              </a:rPr>
              <a:t>es</a:t>
            </a:r>
            <a:r>
              <a:rPr dirty="0" sz="1950" spc="-100">
                <a:solidFill>
                  <a:srgbClr val="696279"/>
                </a:solidFill>
                <a:latin typeface="Times New Roman"/>
                <a:cs typeface="Times New Roman"/>
              </a:rPr>
              <a:t> </a:t>
            </a:r>
            <a:r>
              <a:rPr dirty="0" sz="1950" spc="-120">
                <a:solidFill>
                  <a:srgbClr val="504960"/>
                </a:solidFill>
                <a:latin typeface="Times New Roman"/>
                <a:cs typeface="Times New Roman"/>
              </a:rPr>
              <a:t>g</a:t>
            </a:r>
            <a:r>
              <a:rPr dirty="0" sz="1950" spc="-114">
                <a:solidFill>
                  <a:srgbClr val="504960"/>
                </a:solidFill>
                <a:latin typeface="Times New Roman"/>
                <a:cs typeface="Times New Roman"/>
              </a:rPr>
              <a:t> </a:t>
            </a:r>
            <a:r>
              <a:rPr dirty="0" sz="1950" spc="-120">
                <a:solidFill>
                  <a:srgbClr val="504960"/>
                </a:solidFill>
                <a:latin typeface="Times New Roman"/>
                <a:cs typeface="Times New Roman"/>
              </a:rPr>
              <a:t>qu </a:t>
            </a:r>
            <a:r>
              <a:rPr dirty="0" sz="1950" spc="-105">
                <a:solidFill>
                  <a:srgbClr val="7B778A"/>
                </a:solidFill>
                <a:latin typeface="Times New Roman"/>
                <a:cs typeface="Times New Roman"/>
              </a:rPr>
              <a:t>e</a:t>
            </a:r>
            <a:r>
              <a:rPr dirty="0" sz="1950" spc="-100">
                <a:solidFill>
                  <a:srgbClr val="7B778A"/>
                </a:solidFill>
                <a:latin typeface="Times New Roman"/>
                <a:cs typeface="Times New Roman"/>
              </a:rPr>
              <a:t> </a:t>
            </a:r>
            <a:r>
              <a:rPr dirty="0" sz="1950" spc="-75">
                <a:solidFill>
                  <a:srgbClr val="504960"/>
                </a:solidFill>
                <a:latin typeface="Times New Roman"/>
                <a:cs typeface="Times New Roman"/>
              </a:rPr>
              <a:t>p</a:t>
            </a:r>
            <a:r>
              <a:rPr dirty="0" sz="1950" spc="-75">
                <a:solidFill>
                  <a:srgbClr val="696279"/>
                </a:solidFill>
                <a:latin typeface="Times New Roman"/>
                <a:cs typeface="Times New Roman"/>
              </a:rPr>
              <a:t>osea </a:t>
            </a:r>
            <a:r>
              <a:rPr dirty="0" sz="1950" spc="-120">
                <a:solidFill>
                  <a:srgbClr val="504960"/>
                </a:solidFill>
                <a:latin typeface="Times New Roman"/>
                <a:cs typeface="Times New Roman"/>
              </a:rPr>
              <a:t>n</a:t>
            </a:r>
            <a:r>
              <a:rPr dirty="0" sz="1950" spc="-114">
                <a:solidFill>
                  <a:srgbClr val="504960"/>
                </a:solidFill>
                <a:latin typeface="Times New Roman"/>
                <a:cs typeface="Times New Roman"/>
              </a:rPr>
              <a:t> </a:t>
            </a:r>
            <a:r>
              <a:rPr dirty="0" sz="1950" spc="-120">
                <a:solidFill>
                  <a:srgbClr val="504960"/>
                </a:solidFill>
                <a:latin typeface="Times New Roman"/>
                <a:cs typeface="Times New Roman"/>
              </a:rPr>
              <a:t>un</a:t>
            </a:r>
            <a:r>
              <a:rPr dirty="0" sz="1950" spc="250">
                <a:solidFill>
                  <a:srgbClr val="504960"/>
                </a:solidFill>
                <a:latin typeface="Times New Roman"/>
                <a:cs typeface="Times New Roman"/>
              </a:rPr>
              <a:t> </a:t>
            </a:r>
            <a:r>
              <a:rPr dirty="0" sz="1950" spc="-120">
                <a:solidFill>
                  <a:srgbClr val="504960"/>
                </a:solidFill>
                <a:latin typeface="Times New Roman"/>
                <a:cs typeface="Times New Roman"/>
              </a:rPr>
              <a:t>pu </a:t>
            </a:r>
            <a:r>
              <a:rPr dirty="0" sz="1950" spc="-30">
                <a:solidFill>
                  <a:srgbClr val="504960"/>
                </a:solidFill>
                <a:latin typeface="Times New Roman"/>
                <a:cs typeface="Times New Roman"/>
              </a:rPr>
              <a:t>n</a:t>
            </a:r>
            <a:r>
              <a:rPr dirty="0" sz="1950" spc="-30">
                <a:solidFill>
                  <a:srgbClr val="696279"/>
                </a:solidFill>
                <a:latin typeface="Times New Roman"/>
                <a:cs typeface="Times New Roman"/>
              </a:rPr>
              <a:t>t </a:t>
            </a:r>
            <a:r>
              <a:rPr dirty="0" sz="1950" spc="-120">
                <a:solidFill>
                  <a:srgbClr val="696279"/>
                </a:solidFill>
                <a:latin typeface="Times New Roman"/>
                <a:cs typeface="Times New Roman"/>
              </a:rPr>
              <a:t>o</a:t>
            </a:r>
            <a:r>
              <a:rPr dirty="0" sz="1950" spc="-114">
                <a:solidFill>
                  <a:srgbClr val="696279"/>
                </a:solidFill>
                <a:latin typeface="Times New Roman"/>
                <a:cs typeface="Times New Roman"/>
              </a:rPr>
              <a:t> </a:t>
            </a:r>
            <a:r>
              <a:rPr dirty="0" sz="1950" spc="-5">
                <a:solidFill>
                  <a:srgbClr val="504960"/>
                </a:solidFill>
                <a:latin typeface="Times New Roman"/>
                <a:cs typeface="Times New Roman"/>
              </a:rPr>
              <a:t>fij</a:t>
            </a:r>
            <a:r>
              <a:rPr dirty="0" sz="1950" spc="-5">
                <a:solidFill>
                  <a:srgbClr val="696279"/>
                </a:solidFill>
                <a:latin typeface="Times New Roman"/>
                <a:cs typeface="Times New Roman"/>
              </a:rPr>
              <a:t>o. </a:t>
            </a:r>
            <a:r>
              <a:rPr dirty="0" sz="1950" spc="75">
                <a:solidFill>
                  <a:srgbClr val="696279"/>
                </a:solidFill>
                <a:latin typeface="Times New Roman"/>
                <a:cs typeface="Times New Roman"/>
              </a:rPr>
              <a:t>U</a:t>
            </a:r>
            <a:r>
              <a:rPr dirty="0" sz="1950" spc="75">
                <a:solidFill>
                  <a:srgbClr val="504960"/>
                </a:solidFill>
                <a:latin typeface="Times New Roman"/>
                <a:cs typeface="Times New Roman"/>
              </a:rPr>
              <a:t>n </a:t>
            </a:r>
            <a:r>
              <a:rPr dirty="0" sz="1950" spc="85">
                <a:solidFill>
                  <a:srgbClr val="696279"/>
                </a:solidFill>
                <a:latin typeface="Times New Roman"/>
                <a:cs typeface="Times New Roman"/>
              </a:rPr>
              <a:t>t</a:t>
            </a:r>
            <a:r>
              <a:rPr dirty="0" sz="1950" spc="85">
                <a:solidFill>
                  <a:srgbClr val="504960"/>
                </a:solidFill>
                <a:latin typeface="Times New Roman"/>
                <a:cs typeface="Times New Roman"/>
              </a:rPr>
              <a:t>ip</a:t>
            </a:r>
            <a:r>
              <a:rPr dirty="0" sz="1950" spc="85">
                <a:solidFill>
                  <a:srgbClr val="696279"/>
                </a:solidFill>
                <a:latin typeface="Times New Roman"/>
                <a:cs typeface="Times New Roman"/>
              </a:rPr>
              <a:t>o </a:t>
            </a:r>
            <a:r>
              <a:rPr dirty="0" sz="1950" spc="85">
                <a:solidFill>
                  <a:srgbClr val="504960"/>
                </a:solidFill>
                <a:latin typeface="Times New Roman"/>
                <a:cs typeface="Times New Roman"/>
              </a:rPr>
              <a:t>d</a:t>
            </a:r>
            <a:r>
              <a:rPr dirty="0" sz="1950" spc="85">
                <a:solidFill>
                  <a:srgbClr val="7B778A"/>
                </a:solidFill>
                <a:latin typeface="Times New Roman"/>
                <a:cs typeface="Times New Roman"/>
              </a:rPr>
              <a:t>e </a:t>
            </a:r>
            <a:r>
              <a:rPr dirty="0" sz="1950" spc="90">
                <a:solidFill>
                  <a:srgbClr val="7B778A"/>
                </a:solidFill>
                <a:latin typeface="Times New Roman"/>
                <a:cs typeface="Times New Roman"/>
              </a:rPr>
              <a:t> </a:t>
            </a:r>
            <a:r>
              <a:rPr dirty="0" sz="1950" spc="55">
                <a:solidFill>
                  <a:srgbClr val="696279"/>
                </a:solidFill>
                <a:latin typeface="Times New Roman"/>
                <a:cs typeface="Times New Roman"/>
              </a:rPr>
              <a:t>ta</a:t>
            </a:r>
            <a:r>
              <a:rPr dirty="0" sz="1950" spc="55">
                <a:solidFill>
                  <a:srgbClr val="504960"/>
                </a:solidFill>
                <a:latin typeface="Times New Roman"/>
                <a:cs typeface="Times New Roman"/>
              </a:rPr>
              <a:t>l</a:t>
            </a:r>
            <a:r>
              <a:rPr dirty="0" sz="1950" spc="55">
                <a:solidFill>
                  <a:srgbClr val="7B778A"/>
                </a:solidFill>
                <a:latin typeface="Times New Roman"/>
                <a:cs typeface="Times New Roman"/>
              </a:rPr>
              <a:t>es </a:t>
            </a:r>
            <a:r>
              <a:rPr dirty="0" sz="1950" spc="-100">
                <a:solidFill>
                  <a:srgbClr val="696279"/>
                </a:solidFill>
                <a:latin typeface="Times New Roman"/>
                <a:cs typeface="Times New Roman"/>
              </a:rPr>
              <a:t>f</a:t>
            </a:r>
            <a:r>
              <a:rPr dirty="0" sz="1950" spc="-100">
                <a:solidFill>
                  <a:srgbClr val="504960"/>
                </a:solidFill>
                <a:latin typeface="Times New Roman"/>
                <a:cs typeface="Times New Roman"/>
              </a:rPr>
              <a:t>u </a:t>
            </a:r>
            <a:r>
              <a:rPr dirty="0" sz="1950" spc="-120">
                <a:solidFill>
                  <a:srgbClr val="504960"/>
                </a:solidFill>
                <a:latin typeface="Times New Roman"/>
                <a:cs typeface="Times New Roman"/>
              </a:rPr>
              <a:t>n </a:t>
            </a:r>
            <a:r>
              <a:rPr dirty="0" sz="1950" spc="-40">
                <a:solidFill>
                  <a:srgbClr val="696279"/>
                </a:solidFill>
                <a:latin typeface="Times New Roman"/>
                <a:cs typeface="Times New Roman"/>
              </a:rPr>
              <a:t>c</a:t>
            </a:r>
            <a:r>
              <a:rPr dirty="0" sz="1950" spc="-40">
                <a:solidFill>
                  <a:srgbClr val="504960"/>
                </a:solidFill>
                <a:latin typeface="Times New Roman"/>
                <a:cs typeface="Times New Roman"/>
              </a:rPr>
              <a:t>i</a:t>
            </a:r>
            <a:r>
              <a:rPr dirty="0" sz="1950" spc="-40">
                <a:solidFill>
                  <a:srgbClr val="696279"/>
                </a:solidFill>
                <a:latin typeface="Times New Roman"/>
                <a:cs typeface="Times New Roman"/>
              </a:rPr>
              <a:t>o</a:t>
            </a:r>
            <a:r>
              <a:rPr dirty="0" sz="1950" spc="-40">
                <a:solidFill>
                  <a:srgbClr val="504960"/>
                </a:solidFill>
                <a:latin typeface="Times New Roman"/>
                <a:cs typeface="Times New Roman"/>
              </a:rPr>
              <a:t>n </a:t>
            </a:r>
            <a:r>
              <a:rPr dirty="0" sz="1950" spc="-105">
                <a:solidFill>
                  <a:srgbClr val="7B778A"/>
                </a:solidFill>
                <a:latin typeface="Times New Roman"/>
                <a:cs typeface="Times New Roman"/>
              </a:rPr>
              <a:t>es</a:t>
            </a:r>
            <a:r>
              <a:rPr dirty="0" sz="1950" spc="-100">
                <a:solidFill>
                  <a:srgbClr val="7B778A"/>
                </a:solidFill>
                <a:latin typeface="Times New Roman"/>
                <a:cs typeface="Times New Roman"/>
              </a:rPr>
              <a:t> </a:t>
            </a:r>
            <a:r>
              <a:rPr dirty="0" sz="1950" spc="-110">
                <a:solidFill>
                  <a:srgbClr val="696279"/>
                </a:solidFill>
                <a:latin typeface="Times New Roman"/>
                <a:cs typeface="Times New Roman"/>
              </a:rPr>
              <a:t>so </a:t>
            </a:r>
            <a:r>
              <a:rPr dirty="0" sz="1950" spc="-120">
                <a:solidFill>
                  <a:srgbClr val="504960"/>
                </a:solidFill>
                <a:latin typeface="Times New Roman"/>
                <a:cs typeface="Times New Roman"/>
              </a:rPr>
              <a:t>n</a:t>
            </a:r>
            <a:r>
              <a:rPr dirty="0" sz="1950" spc="-114">
                <a:solidFill>
                  <a:srgbClr val="504960"/>
                </a:solidFill>
                <a:latin typeface="Times New Roman"/>
                <a:cs typeface="Times New Roman"/>
              </a:rPr>
              <a:t> </a:t>
            </a:r>
            <a:r>
              <a:rPr dirty="0" sz="1950" spc="-85">
                <a:solidFill>
                  <a:srgbClr val="504960"/>
                </a:solidFill>
                <a:latin typeface="Times New Roman"/>
                <a:cs typeface="Times New Roman"/>
              </a:rPr>
              <a:t>l</a:t>
            </a:r>
            <a:r>
              <a:rPr dirty="0" sz="1950" spc="-85">
                <a:solidFill>
                  <a:srgbClr val="696279"/>
                </a:solidFill>
                <a:latin typeface="Times New Roman"/>
                <a:cs typeface="Times New Roman"/>
              </a:rPr>
              <a:t>as</a:t>
            </a:r>
            <a:r>
              <a:rPr dirty="0" sz="1950" spc="-80">
                <a:solidFill>
                  <a:srgbClr val="696279"/>
                </a:solidFill>
                <a:latin typeface="Times New Roman"/>
                <a:cs typeface="Times New Roman"/>
              </a:rPr>
              <a:t> </a:t>
            </a:r>
            <a:r>
              <a:rPr dirty="0" sz="1950" spc="-120">
                <a:solidFill>
                  <a:srgbClr val="504960"/>
                </a:solidFill>
                <a:latin typeface="Times New Roman"/>
                <a:cs typeface="Times New Roman"/>
              </a:rPr>
              <a:t>q </a:t>
            </a:r>
            <a:r>
              <a:rPr dirty="0" sz="1950" spc="-80">
                <a:solidFill>
                  <a:srgbClr val="504960"/>
                </a:solidFill>
                <a:latin typeface="Times New Roman"/>
                <a:cs typeface="Times New Roman"/>
              </a:rPr>
              <a:t>u</a:t>
            </a:r>
            <a:r>
              <a:rPr dirty="0" sz="1950" spc="-80">
                <a:solidFill>
                  <a:srgbClr val="7B778A"/>
                </a:solidFill>
                <a:latin typeface="Times New Roman"/>
                <a:cs typeface="Times New Roman"/>
              </a:rPr>
              <a:t>e</a:t>
            </a:r>
            <a:r>
              <a:rPr dirty="0" sz="1950" spc="-75">
                <a:solidFill>
                  <a:srgbClr val="7B778A"/>
                </a:solidFill>
                <a:latin typeface="Times New Roman"/>
                <a:cs typeface="Times New Roman"/>
              </a:rPr>
              <a:t> </a:t>
            </a:r>
            <a:r>
              <a:rPr dirty="0" sz="1950" spc="-105">
                <a:solidFill>
                  <a:srgbClr val="7B778A"/>
                </a:solidFill>
                <a:latin typeface="Times New Roman"/>
                <a:cs typeface="Times New Roman"/>
              </a:rPr>
              <a:t>se</a:t>
            </a:r>
            <a:r>
              <a:rPr dirty="0" sz="1950" spc="-100">
                <a:solidFill>
                  <a:srgbClr val="7B778A"/>
                </a:solidFill>
                <a:latin typeface="Times New Roman"/>
                <a:cs typeface="Times New Roman"/>
              </a:rPr>
              <a:t> </a:t>
            </a:r>
            <a:r>
              <a:rPr dirty="0" sz="1950" spc="-50">
                <a:solidFill>
                  <a:srgbClr val="504960"/>
                </a:solidFill>
                <a:latin typeface="Times New Roman"/>
                <a:cs typeface="Times New Roman"/>
              </a:rPr>
              <a:t>d</a:t>
            </a:r>
            <a:r>
              <a:rPr dirty="0" sz="1950" spc="-50">
                <a:solidFill>
                  <a:srgbClr val="7B778A"/>
                </a:solidFill>
                <a:latin typeface="Times New Roman"/>
                <a:cs typeface="Times New Roman"/>
              </a:rPr>
              <a:t>e </a:t>
            </a:r>
            <a:r>
              <a:rPr dirty="0" sz="1950" spc="-120">
                <a:solidFill>
                  <a:srgbClr val="504960"/>
                </a:solidFill>
                <a:latin typeface="Times New Roman"/>
                <a:cs typeface="Times New Roman"/>
              </a:rPr>
              <a:t>n </a:t>
            </a:r>
            <a:r>
              <a:rPr dirty="0" sz="1950" spc="-125">
                <a:solidFill>
                  <a:srgbClr val="696279"/>
                </a:solidFill>
                <a:latin typeface="Times New Roman"/>
                <a:cs typeface="Times New Roman"/>
              </a:rPr>
              <a:t>o</a:t>
            </a:r>
            <a:r>
              <a:rPr dirty="0" sz="1950" spc="-125">
                <a:solidFill>
                  <a:srgbClr val="504960"/>
                </a:solidFill>
                <a:latin typeface="Times New Roman"/>
                <a:cs typeface="Times New Roman"/>
              </a:rPr>
              <a:t>n</a:t>
            </a:r>
            <a:r>
              <a:rPr dirty="0" sz="1950" spc="-125">
                <a:solidFill>
                  <a:srgbClr val="696279"/>
                </a:solidFill>
                <a:latin typeface="Times New Roman"/>
                <a:cs typeface="Times New Roman"/>
              </a:rPr>
              <a:t>1</a:t>
            </a:r>
            <a:r>
              <a:rPr dirty="0" sz="1950" spc="-125">
                <a:solidFill>
                  <a:srgbClr val="504960"/>
                </a:solidFill>
                <a:latin typeface="Times New Roman"/>
                <a:cs typeface="Times New Roman"/>
              </a:rPr>
              <a:t>in </a:t>
            </a:r>
            <a:r>
              <a:rPr dirty="0" sz="1950" spc="-105">
                <a:solidFill>
                  <a:srgbClr val="696279"/>
                </a:solidFill>
                <a:latin typeface="Times New Roman"/>
                <a:cs typeface="Times New Roman"/>
              </a:rPr>
              <a:t>a </a:t>
            </a:r>
            <a:r>
              <a:rPr dirty="0" sz="1950" spc="-120">
                <a:solidFill>
                  <a:srgbClr val="504960"/>
                </a:solidFill>
                <a:latin typeface="Times New Roman"/>
                <a:cs typeface="Times New Roman"/>
              </a:rPr>
              <a:t>n</a:t>
            </a:r>
            <a:r>
              <a:rPr dirty="0" sz="1950" spc="245">
                <a:solidFill>
                  <a:srgbClr val="504960"/>
                </a:solidFill>
                <a:latin typeface="Times New Roman"/>
                <a:cs typeface="Times New Roman"/>
              </a:rPr>
              <a:t> </a:t>
            </a:r>
            <a:r>
              <a:rPr dirty="0" sz="1950" spc="-114">
                <a:solidFill>
                  <a:srgbClr val="696279"/>
                </a:solidFill>
                <a:latin typeface="Times New Roman"/>
                <a:cs typeface="Times New Roman"/>
              </a:rPr>
              <a:t>co </a:t>
            </a:r>
            <a:r>
              <a:rPr dirty="0" sz="1950" spc="-30">
                <a:solidFill>
                  <a:srgbClr val="504960"/>
                </a:solidFill>
                <a:latin typeface="Times New Roman"/>
                <a:cs typeface="Times New Roman"/>
              </a:rPr>
              <a:t>n</a:t>
            </a:r>
            <a:r>
              <a:rPr dirty="0" sz="1950" spc="-30">
                <a:solidFill>
                  <a:srgbClr val="696279"/>
                </a:solidFill>
                <a:latin typeface="Times New Roman"/>
                <a:cs typeface="Times New Roman"/>
              </a:rPr>
              <a:t>t </a:t>
            </a:r>
            <a:r>
              <a:rPr dirty="0" sz="1950" spc="-85">
                <a:solidFill>
                  <a:srgbClr val="504960"/>
                </a:solidFill>
                <a:latin typeface="Times New Roman"/>
                <a:cs typeface="Times New Roman"/>
              </a:rPr>
              <a:t>r</a:t>
            </a:r>
            <a:r>
              <a:rPr dirty="0" sz="1950" spc="-85">
                <a:solidFill>
                  <a:srgbClr val="696279"/>
                </a:solidFill>
                <a:latin typeface="Times New Roman"/>
                <a:cs typeface="Times New Roman"/>
              </a:rPr>
              <a:t>acc </a:t>
            </a:r>
            <a:r>
              <a:rPr dirty="0" sz="1950" spc="-90">
                <a:solidFill>
                  <a:srgbClr val="504960"/>
                </a:solidFill>
                <a:latin typeface="Times New Roman"/>
                <a:cs typeface="Times New Roman"/>
              </a:rPr>
              <a:t>i</a:t>
            </a:r>
            <a:r>
              <a:rPr dirty="0" sz="1950" spc="-90">
                <a:solidFill>
                  <a:srgbClr val="696279"/>
                </a:solidFill>
                <a:latin typeface="Times New Roman"/>
                <a:cs typeface="Times New Roman"/>
              </a:rPr>
              <a:t>o </a:t>
            </a:r>
            <a:r>
              <a:rPr dirty="0" sz="1950" spc="-120">
                <a:solidFill>
                  <a:srgbClr val="504960"/>
                </a:solidFill>
                <a:latin typeface="Times New Roman"/>
                <a:cs typeface="Times New Roman"/>
              </a:rPr>
              <a:t>n </a:t>
            </a:r>
            <a:r>
              <a:rPr dirty="0" sz="1950" spc="-105">
                <a:solidFill>
                  <a:srgbClr val="7B778A"/>
                </a:solidFill>
                <a:latin typeface="Times New Roman"/>
                <a:cs typeface="Times New Roman"/>
              </a:rPr>
              <a:t>es</a:t>
            </a:r>
            <a:r>
              <a:rPr dirty="0" sz="1950" spc="280">
                <a:solidFill>
                  <a:srgbClr val="7B778A"/>
                </a:solidFill>
                <a:latin typeface="Times New Roman"/>
                <a:cs typeface="Times New Roman"/>
              </a:rPr>
              <a:t> </a:t>
            </a:r>
            <a:r>
              <a:rPr dirty="0" sz="1850" spc="-114">
                <a:solidFill>
                  <a:srgbClr val="696279"/>
                </a:solidFill>
                <a:latin typeface="Times New Roman"/>
                <a:cs typeface="Times New Roman"/>
              </a:rPr>
              <a:t>y</a:t>
            </a:r>
            <a:r>
              <a:rPr dirty="0" sz="1850" spc="235">
                <a:solidFill>
                  <a:srgbClr val="696279"/>
                </a:solidFill>
                <a:latin typeface="Times New Roman"/>
                <a:cs typeface="Times New Roman"/>
              </a:rPr>
              <a:t> </a:t>
            </a:r>
            <a:r>
              <a:rPr dirty="0" sz="1950" spc="-120">
                <a:solidFill>
                  <a:srgbClr val="504960"/>
                </a:solidFill>
                <a:latin typeface="Times New Roman"/>
                <a:cs typeface="Times New Roman"/>
              </a:rPr>
              <a:t>qu </a:t>
            </a:r>
            <a:r>
              <a:rPr dirty="0" sz="1950" spc="-105">
                <a:solidFill>
                  <a:srgbClr val="7B778A"/>
                </a:solidFill>
                <a:latin typeface="Times New Roman"/>
                <a:cs typeface="Times New Roman"/>
              </a:rPr>
              <a:t>e</a:t>
            </a:r>
            <a:r>
              <a:rPr dirty="0" sz="1950" spc="275">
                <a:solidFill>
                  <a:srgbClr val="7B778A"/>
                </a:solidFill>
                <a:latin typeface="Times New Roman"/>
                <a:cs typeface="Times New Roman"/>
              </a:rPr>
              <a:t> </a:t>
            </a:r>
            <a:r>
              <a:rPr dirty="0" sz="1950" spc="-55">
                <a:solidFill>
                  <a:srgbClr val="504960"/>
                </a:solidFill>
                <a:latin typeface="Times New Roman"/>
                <a:cs typeface="Times New Roman"/>
              </a:rPr>
              <a:t>p</a:t>
            </a:r>
            <a:r>
              <a:rPr dirty="0" sz="1950" spc="-55">
                <a:solidFill>
                  <a:srgbClr val="696279"/>
                </a:solidFill>
                <a:latin typeface="Times New Roman"/>
                <a:cs typeface="Times New Roman"/>
              </a:rPr>
              <a:t>as </a:t>
            </a:r>
            <a:r>
              <a:rPr dirty="0" sz="1950" spc="-100">
                <a:solidFill>
                  <a:srgbClr val="696279"/>
                </a:solidFill>
                <a:latin typeface="Times New Roman"/>
                <a:cs typeface="Times New Roman"/>
              </a:rPr>
              <a:t>ain </a:t>
            </a:r>
            <a:r>
              <a:rPr dirty="0" sz="1950" spc="-105">
                <a:solidFill>
                  <a:srgbClr val="696279"/>
                </a:solidFill>
                <a:latin typeface="Times New Roman"/>
                <a:cs typeface="Times New Roman"/>
              </a:rPr>
              <a:t>os</a:t>
            </a:r>
            <a:r>
              <a:rPr dirty="0" sz="1950" spc="280">
                <a:solidFill>
                  <a:srgbClr val="696279"/>
                </a:solidFill>
                <a:latin typeface="Times New Roman"/>
                <a:cs typeface="Times New Roman"/>
              </a:rPr>
              <a:t> </a:t>
            </a:r>
            <a:r>
              <a:rPr dirty="0" sz="1950" spc="-105">
                <a:solidFill>
                  <a:srgbClr val="696279"/>
                </a:solidFill>
                <a:latin typeface="Times New Roman"/>
                <a:cs typeface="Times New Roman"/>
              </a:rPr>
              <a:t>a</a:t>
            </a:r>
            <a:r>
              <a:rPr dirty="0" sz="1950" spc="275">
                <a:solidFill>
                  <a:srgbClr val="696279"/>
                </a:solidFill>
                <a:latin typeface="Times New Roman"/>
                <a:cs typeface="Times New Roman"/>
              </a:rPr>
              <a:t> </a:t>
            </a:r>
            <a:r>
              <a:rPr dirty="0" sz="1950" spc="-120">
                <a:solidFill>
                  <a:srgbClr val="504960"/>
                </a:solidFill>
                <a:latin typeface="Times New Roman"/>
                <a:cs typeface="Times New Roman"/>
              </a:rPr>
              <a:t>d </a:t>
            </a:r>
            <a:r>
              <a:rPr dirty="0" sz="1950" spc="5">
                <a:solidFill>
                  <a:srgbClr val="7B778A"/>
                </a:solidFill>
                <a:latin typeface="Times New Roman"/>
                <a:cs typeface="Times New Roman"/>
              </a:rPr>
              <a:t>e</a:t>
            </a:r>
            <a:r>
              <a:rPr dirty="0" sz="1950" spc="5">
                <a:solidFill>
                  <a:srgbClr val="504960"/>
                </a:solidFill>
                <a:latin typeface="Times New Roman"/>
                <a:cs typeface="Times New Roman"/>
              </a:rPr>
              <a:t>finir </a:t>
            </a:r>
            <a:r>
              <a:rPr dirty="0" sz="1950" spc="5">
                <a:solidFill>
                  <a:srgbClr val="696279"/>
                </a:solidFill>
                <a:latin typeface="Times New Roman"/>
                <a:cs typeface="Times New Roman"/>
              </a:rPr>
              <a:t>a </a:t>
            </a:r>
            <a:r>
              <a:rPr dirty="0" sz="1950" spc="10">
                <a:solidFill>
                  <a:srgbClr val="696279"/>
                </a:solidFill>
                <a:latin typeface="Times New Roman"/>
                <a:cs typeface="Times New Roman"/>
              </a:rPr>
              <a:t> </a:t>
            </a:r>
            <a:r>
              <a:rPr dirty="0" sz="1950" spc="5">
                <a:solidFill>
                  <a:srgbClr val="696279"/>
                </a:solidFill>
                <a:latin typeface="Times New Roman"/>
                <a:cs typeface="Times New Roman"/>
              </a:rPr>
              <a:t>co</a:t>
            </a:r>
            <a:r>
              <a:rPr dirty="0" sz="1950" spc="5">
                <a:solidFill>
                  <a:srgbClr val="504960"/>
                </a:solidFill>
                <a:latin typeface="Times New Roman"/>
                <a:cs typeface="Times New Roman"/>
              </a:rPr>
              <a:t>n</a:t>
            </a:r>
            <a:r>
              <a:rPr dirty="0" sz="1950" spc="5">
                <a:solidFill>
                  <a:srgbClr val="696279"/>
                </a:solidFill>
                <a:latin typeface="Times New Roman"/>
                <a:cs typeface="Times New Roman"/>
              </a:rPr>
              <a:t>t</a:t>
            </a:r>
            <a:r>
              <a:rPr dirty="0" sz="1950" spc="-280">
                <a:solidFill>
                  <a:srgbClr val="696279"/>
                </a:solidFill>
                <a:latin typeface="Times New Roman"/>
                <a:cs typeface="Times New Roman"/>
              </a:rPr>
              <a:t> </a:t>
            </a:r>
            <a:r>
              <a:rPr dirty="0" sz="1950" spc="35">
                <a:solidFill>
                  <a:srgbClr val="504960"/>
                </a:solidFill>
                <a:latin typeface="Times New Roman"/>
                <a:cs typeface="Times New Roman"/>
              </a:rPr>
              <a:t>inu</a:t>
            </a:r>
            <a:r>
              <a:rPr dirty="0" sz="1950" spc="35">
                <a:solidFill>
                  <a:srgbClr val="696279"/>
                </a:solidFill>
                <a:latin typeface="Times New Roman"/>
                <a:cs typeface="Times New Roman"/>
              </a:rPr>
              <a:t>ac</a:t>
            </a:r>
            <a:r>
              <a:rPr dirty="0" sz="1950" spc="35">
                <a:solidFill>
                  <a:srgbClr val="412846"/>
                </a:solidFill>
                <a:latin typeface="Times New Roman"/>
                <a:cs typeface="Times New Roman"/>
              </a:rPr>
              <a:t>i</a:t>
            </a:r>
            <a:r>
              <a:rPr dirty="0" sz="1950" spc="35">
                <a:solidFill>
                  <a:srgbClr val="696279"/>
                </a:solidFill>
                <a:latin typeface="Times New Roman"/>
                <a:cs typeface="Times New Roman"/>
              </a:rPr>
              <a:t>ó</a:t>
            </a:r>
            <a:r>
              <a:rPr dirty="0" sz="1950" spc="35">
                <a:solidFill>
                  <a:srgbClr val="504960"/>
                </a:solidFill>
                <a:latin typeface="Times New Roman"/>
                <a:cs typeface="Times New Roman"/>
              </a:rPr>
              <a:t>n</a:t>
            </a:r>
            <a:r>
              <a:rPr dirty="0" sz="1950" spc="35">
                <a:solidFill>
                  <a:srgbClr val="696279"/>
                </a:solidFill>
                <a:latin typeface="Times New Roman"/>
                <a:cs typeface="Times New Roman"/>
              </a:rPr>
              <a:t>:</a:t>
            </a:r>
            <a:endParaRPr sz="195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21787" y="1677046"/>
            <a:ext cx="8948420" cy="962025"/>
          </a:xfrm>
          <a:prstGeom prst="rect"/>
        </p:spPr>
        <p:txBody>
          <a:bodyPr wrap="square" lIns="0" tIns="45720" rIns="0" bIns="0" rtlCol="0" vert="horz">
            <a:spAutoFit/>
          </a:bodyPr>
          <a:lstStyle/>
          <a:p>
            <a:pPr algn="just" marL="19050" marR="5080" indent="-6985">
              <a:lnSpc>
                <a:spcPct val="89600"/>
              </a:lnSpc>
              <a:spcBef>
                <a:spcPts val="360"/>
              </a:spcBef>
            </a:pPr>
            <a:r>
              <a:rPr dirty="0" sz="1950" spc="120">
                <a:solidFill>
                  <a:srgbClr val="2A1D2A"/>
                </a:solidFill>
                <a:latin typeface="Times New Roman"/>
                <a:cs typeface="Times New Roman"/>
              </a:rPr>
              <a:t>D</a:t>
            </a:r>
            <a:r>
              <a:rPr dirty="0" sz="1950" spc="120">
                <a:solidFill>
                  <a:srgbClr val="696279"/>
                </a:solidFill>
                <a:latin typeface="Times New Roman"/>
                <a:cs typeface="Times New Roman"/>
              </a:rPr>
              <a:t>e</a:t>
            </a:r>
            <a:r>
              <a:rPr dirty="0" sz="1950" spc="120">
                <a:solidFill>
                  <a:srgbClr val="504960"/>
                </a:solidFill>
                <a:latin typeface="Times New Roman"/>
                <a:cs typeface="Times New Roman"/>
              </a:rPr>
              <a:t>fin</a:t>
            </a:r>
            <a:r>
              <a:rPr dirty="0" sz="1950" spc="120">
                <a:solidFill>
                  <a:srgbClr val="412846"/>
                </a:solidFill>
                <a:latin typeface="Times New Roman"/>
                <a:cs typeface="Times New Roman"/>
              </a:rPr>
              <a:t>i</a:t>
            </a:r>
            <a:r>
              <a:rPr dirty="0" sz="1950" spc="120">
                <a:solidFill>
                  <a:srgbClr val="504960"/>
                </a:solidFill>
                <a:latin typeface="Times New Roman"/>
                <a:cs typeface="Times New Roman"/>
              </a:rPr>
              <a:t>c</a:t>
            </a:r>
            <a:r>
              <a:rPr dirty="0" sz="1950" spc="120">
                <a:solidFill>
                  <a:srgbClr val="412846"/>
                </a:solidFill>
                <a:latin typeface="Times New Roman"/>
                <a:cs typeface="Times New Roman"/>
              </a:rPr>
              <a:t>i</a:t>
            </a:r>
            <a:r>
              <a:rPr dirty="0" sz="1950" spc="120">
                <a:solidFill>
                  <a:srgbClr val="504960"/>
                </a:solidFill>
                <a:latin typeface="Times New Roman"/>
                <a:cs typeface="Times New Roman"/>
              </a:rPr>
              <a:t>ón  </a:t>
            </a:r>
            <a:r>
              <a:rPr dirty="0" sz="1950" spc="100">
                <a:solidFill>
                  <a:srgbClr val="412846"/>
                </a:solidFill>
                <a:latin typeface="Times New Roman"/>
                <a:cs typeface="Times New Roman"/>
              </a:rPr>
              <a:t>2</a:t>
            </a:r>
            <a:r>
              <a:rPr dirty="0" sz="1950" spc="100">
                <a:solidFill>
                  <a:srgbClr val="504960"/>
                </a:solidFill>
                <a:latin typeface="Times New Roman"/>
                <a:cs typeface="Times New Roman"/>
              </a:rPr>
              <a:t>.8. </a:t>
            </a:r>
            <a:r>
              <a:rPr dirty="0" sz="2050" spc="25" i="1">
                <a:solidFill>
                  <a:srgbClr val="696279"/>
                </a:solidFill>
                <a:latin typeface="Times New Roman"/>
                <a:cs typeface="Times New Roman"/>
              </a:rPr>
              <a:t>Sean </a:t>
            </a:r>
            <a:r>
              <a:rPr dirty="0" sz="2050" spc="20" i="1">
                <a:solidFill>
                  <a:srgbClr val="7B778A"/>
                </a:solidFill>
                <a:latin typeface="Times New Roman"/>
                <a:cs typeface="Times New Roman"/>
              </a:rPr>
              <a:t>(E,  </a:t>
            </a:r>
            <a:r>
              <a:rPr dirty="0" sz="2050" spc="50" i="1">
                <a:solidFill>
                  <a:srgbClr val="696279"/>
                </a:solidFill>
                <a:latin typeface="Times New Roman"/>
                <a:cs typeface="Times New Roman"/>
              </a:rPr>
              <a:t>d} </a:t>
            </a:r>
            <a:r>
              <a:rPr dirty="0" sz="1800" spc="-30" i="1">
                <a:solidFill>
                  <a:srgbClr val="696279"/>
                </a:solidFill>
                <a:latin typeface="Arial"/>
                <a:cs typeface="Arial"/>
              </a:rPr>
              <a:t>y</a:t>
            </a:r>
            <a:r>
              <a:rPr dirty="0" sz="1800" spc="440" i="1">
                <a:solidFill>
                  <a:srgbClr val="696279"/>
                </a:solidFill>
                <a:latin typeface="Arial"/>
                <a:cs typeface="Arial"/>
              </a:rPr>
              <a:t> </a:t>
            </a:r>
            <a:r>
              <a:rPr dirty="0" sz="2050" spc="-25" i="1">
                <a:solidFill>
                  <a:srgbClr val="8C899A"/>
                </a:solidFill>
                <a:latin typeface="Times New Roman"/>
                <a:cs typeface="Times New Roman"/>
              </a:rPr>
              <a:t>( </a:t>
            </a:r>
            <a:r>
              <a:rPr dirty="0" sz="2050" spc="50" i="1">
                <a:solidFill>
                  <a:srgbClr val="696279"/>
                </a:solidFill>
                <a:latin typeface="Times New Roman"/>
                <a:cs typeface="Times New Roman"/>
              </a:rPr>
              <a:t>V, </a:t>
            </a:r>
            <a:r>
              <a:rPr dirty="0" sz="2050" spc="55" i="1">
                <a:solidFill>
                  <a:srgbClr val="696279"/>
                </a:solidFill>
                <a:latin typeface="Times New Roman"/>
                <a:cs typeface="Times New Roman"/>
              </a:rPr>
              <a:t>d'} </a:t>
            </a:r>
            <a:r>
              <a:rPr dirty="0" sz="2050" spc="-40" i="1">
                <a:solidFill>
                  <a:srgbClr val="696279"/>
                </a:solidFill>
                <a:latin typeface="Times New Roman"/>
                <a:cs typeface="Times New Roman"/>
              </a:rPr>
              <a:t>dos</a:t>
            </a:r>
            <a:r>
              <a:rPr dirty="0" sz="2050" spc="430" i="1">
                <a:solidFill>
                  <a:srgbClr val="696279"/>
                </a:solidFill>
                <a:latin typeface="Times New Roman"/>
                <a:cs typeface="Times New Roman"/>
              </a:rPr>
              <a:t> </a:t>
            </a:r>
            <a:r>
              <a:rPr dirty="0" sz="2050" spc="-45" i="1">
                <a:solidFill>
                  <a:srgbClr val="7B778A"/>
                </a:solidFill>
                <a:latin typeface="Times New Roman"/>
                <a:cs typeface="Times New Roman"/>
              </a:rPr>
              <a:t>espacios </a:t>
            </a:r>
            <a:r>
              <a:rPr dirty="0" sz="2050" spc="-45" i="1">
                <a:solidFill>
                  <a:srgbClr val="696279"/>
                </a:solidFill>
                <a:latin typeface="Times New Roman"/>
                <a:cs typeface="Times New Roman"/>
              </a:rPr>
              <a:t>1nétricos</a:t>
            </a:r>
            <a:r>
              <a:rPr dirty="0" sz="2050" spc="425" i="1">
                <a:solidFill>
                  <a:srgbClr val="696279"/>
                </a:solidFill>
                <a:latin typeface="Times New Roman"/>
                <a:cs typeface="Times New Roman"/>
              </a:rPr>
              <a:t> </a:t>
            </a:r>
            <a:r>
              <a:rPr dirty="0" sz="1800" spc="-30" i="1">
                <a:solidFill>
                  <a:srgbClr val="696279"/>
                </a:solidFill>
                <a:latin typeface="Arial"/>
                <a:cs typeface="Arial"/>
              </a:rPr>
              <a:t>y</a:t>
            </a:r>
            <a:r>
              <a:rPr dirty="0" sz="1800" spc="440" i="1">
                <a:solidFill>
                  <a:srgbClr val="696279"/>
                </a:solidFill>
                <a:latin typeface="Arial"/>
                <a:cs typeface="Arial"/>
              </a:rPr>
              <a:t> </a:t>
            </a:r>
            <a:r>
              <a:rPr dirty="0" sz="2050" spc="-35" i="1">
                <a:solidFill>
                  <a:srgbClr val="696279"/>
                </a:solidFill>
                <a:latin typeface="Times New Roman"/>
                <a:cs typeface="Times New Roman"/>
              </a:rPr>
              <a:t>sea </a:t>
            </a:r>
            <a:r>
              <a:rPr dirty="0" sz="2050" spc="-45" i="1">
                <a:solidFill>
                  <a:srgbClr val="504960"/>
                </a:solidFill>
                <a:latin typeface="Times New Roman"/>
                <a:cs typeface="Times New Roman"/>
              </a:rPr>
              <a:t>g</a:t>
            </a:r>
            <a:r>
              <a:rPr dirty="0" sz="2050" spc="420" i="1">
                <a:solidFill>
                  <a:srgbClr val="504960"/>
                </a:solidFill>
                <a:latin typeface="Times New Roman"/>
                <a:cs typeface="Times New Roman"/>
              </a:rPr>
              <a:t> </a:t>
            </a:r>
            <a:r>
              <a:rPr dirty="0" sz="2050" spc="-25">
                <a:solidFill>
                  <a:srgbClr val="331A5B"/>
                </a:solidFill>
                <a:latin typeface="Times New Roman"/>
                <a:cs typeface="Times New Roman"/>
              </a:rPr>
              <a:t>:</a:t>
            </a:r>
            <a:r>
              <a:rPr dirty="0" sz="2050" spc="465">
                <a:solidFill>
                  <a:srgbClr val="331A5B"/>
                </a:solidFill>
                <a:latin typeface="Times New Roman"/>
                <a:cs typeface="Times New Roman"/>
              </a:rPr>
              <a:t> </a:t>
            </a:r>
            <a:r>
              <a:rPr dirty="0" sz="2050" spc="-55" i="1">
                <a:solidFill>
                  <a:srgbClr val="696279"/>
                </a:solidFill>
                <a:latin typeface="Times New Roman"/>
                <a:cs typeface="Times New Roman"/>
              </a:rPr>
              <a:t>E</a:t>
            </a:r>
            <a:r>
              <a:rPr dirty="0" sz="2050" spc="400" i="1">
                <a:solidFill>
                  <a:srgbClr val="696279"/>
                </a:solidFill>
                <a:latin typeface="Times New Roman"/>
                <a:cs typeface="Times New Roman"/>
              </a:rPr>
              <a:t> </a:t>
            </a:r>
            <a:r>
              <a:rPr dirty="0" sz="1300" spc="-25">
                <a:solidFill>
                  <a:srgbClr val="2A1D2A"/>
                </a:solidFill>
                <a:latin typeface="Times New Roman"/>
                <a:cs typeface="Times New Roman"/>
              </a:rPr>
              <a:t>--&gt;</a:t>
            </a:r>
            <a:r>
              <a:rPr dirty="0" sz="1300" spc="275">
                <a:solidFill>
                  <a:srgbClr val="2A1D2A"/>
                </a:solidFill>
                <a:latin typeface="Times New Roman"/>
                <a:cs typeface="Times New Roman"/>
              </a:rPr>
              <a:t>  </a:t>
            </a:r>
            <a:r>
              <a:rPr dirty="0" sz="2050" spc="-55" i="1">
                <a:solidFill>
                  <a:srgbClr val="696279"/>
                </a:solidFill>
                <a:latin typeface="Times New Roman"/>
                <a:cs typeface="Times New Roman"/>
              </a:rPr>
              <a:t>V </a:t>
            </a:r>
            <a:r>
              <a:rPr dirty="0" sz="2050" spc="-50" i="1">
                <a:solidFill>
                  <a:srgbClr val="696279"/>
                </a:solidFill>
                <a:latin typeface="Times New Roman"/>
                <a:cs typeface="Times New Roman"/>
              </a:rPr>
              <a:t> </a:t>
            </a:r>
            <a:r>
              <a:rPr dirty="0" sz="2050" spc="45" i="1">
                <a:solidFill>
                  <a:srgbClr val="696279"/>
                </a:solidFill>
                <a:latin typeface="Times New Roman"/>
                <a:cs typeface="Times New Roman"/>
              </a:rPr>
              <a:t>una </a:t>
            </a:r>
            <a:r>
              <a:rPr dirty="0" sz="2050" spc="-30" i="1">
                <a:solidFill>
                  <a:srgbClr val="696279"/>
                </a:solidFill>
                <a:latin typeface="Times New Roman"/>
                <a:cs typeface="Times New Roman"/>
              </a:rPr>
              <a:t>aplicación definida </a:t>
            </a:r>
            <a:r>
              <a:rPr dirty="0" sz="2050" spc="80" i="1">
                <a:solidFill>
                  <a:srgbClr val="7B778A"/>
                </a:solidFill>
                <a:latin typeface="Times New Roman"/>
                <a:cs typeface="Times New Roman"/>
              </a:rPr>
              <a:t>en </a:t>
            </a:r>
            <a:r>
              <a:rPr dirty="0" sz="2050" spc="120" i="1">
                <a:solidFill>
                  <a:srgbClr val="696279"/>
                </a:solidFill>
                <a:latin typeface="Times New Roman"/>
                <a:cs typeface="Times New Roman"/>
              </a:rPr>
              <a:t>E </a:t>
            </a:r>
            <a:r>
              <a:rPr dirty="0" sz="1800" spc="-30" i="1">
                <a:solidFill>
                  <a:srgbClr val="696279"/>
                </a:solidFill>
                <a:latin typeface="Arial"/>
                <a:cs typeface="Arial"/>
              </a:rPr>
              <a:t>y </a:t>
            </a:r>
            <a:r>
              <a:rPr dirty="0" sz="2050" spc="-5" i="1">
                <a:solidFill>
                  <a:srgbClr val="7B778A"/>
                </a:solidFill>
                <a:latin typeface="Times New Roman"/>
                <a:cs typeface="Times New Roman"/>
              </a:rPr>
              <a:t>con </a:t>
            </a:r>
            <a:r>
              <a:rPr dirty="0" sz="2050" spc="-40" i="1">
                <a:solidFill>
                  <a:srgbClr val="7B778A"/>
                </a:solidFill>
                <a:latin typeface="Times New Roman"/>
                <a:cs typeface="Times New Roman"/>
              </a:rPr>
              <a:t>valores </a:t>
            </a:r>
            <a:r>
              <a:rPr dirty="0" sz="2050" spc="80" i="1">
                <a:solidFill>
                  <a:srgbClr val="7B778A"/>
                </a:solidFill>
                <a:latin typeface="Times New Roman"/>
                <a:cs typeface="Times New Roman"/>
              </a:rPr>
              <a:t>en </a:t>
            </a:r>
            <a:r>
              <a:rPr dirty="0" sz="2050" spc="85" i="1">
                <a:solidFill>
                  <a:srgbClr val="696279"/>
                </a:solidFill>
                <a:latin typeface="Times New Roman"/>
                <a:cs typeface="Times New Roman"/>
              </a:rPr>
              <a:t>V</a:t>
            </a:r>
            <a:r>
              <a:rPr dirty="0" sz="2050" spc="85" i="1">
                <a:solidFill>
                  <a:srgbClr val="412846"/>
                </a:solidFill>
                <a:latin typeface="Times New Roman"/>
                <a:cs typeface="Times New Roman"/>
              </a:rPr>
              <a:t>. </a:t>
            </a:r>
            <a:r>
              <a:rPr dirty="0" sz="2050" spc="85" i="1">
                <a:solidFill>
                  <a:srgbClr val="696279"/>
                </a:solidFill>
                <a:latin typeface="Times New Roman"/>
                <a:cs typeface="Times New Roman"/>
              </a:rPr>
              <a:t>Se </a:t>
            </a:r>
            <a:r>
              <a:rPr dirty="0" sz="2050" spc="-55" i="1">
                <a:solidFill>
                  <a:srgbClr val="696279"/>
                </a:solidFill>
                <a:latin typeface="Times New Roman"/>
                <a:cs typeface="Times New Roman"/>
              </a:rPr>
              <a:t>dice que </a:t>
            </a:r>
            <a:r>
              <a:rPr dirty="0" sz="2050" spc="-45" i="1">
                <a:solidFill>
                  <a:srgbClr val="504960"/>
                </a:solidFill>
                <a:latin typeface="Times New Roman"/>
                <a:cs typeface="Times New Roman"/>
              </a:rPr>
              <a:t>g </a:t>
            </a:r>
            <a:r>
              <a:rPr dirty="0" sz="2050" spc="35" i="1">
                <a:solidFill>
                  <a:srgbClr val="7B778A"/>
                </a:solidFill>
                <a:latin typeface="Times New Roman"/>
                <a:cs typeface="Times New Roman"/>
              </a:rPr>
              <a:t>es </a:t>
            </a:r>
            <a:r>
              <a:rPr dirty="0" sz="2050" spc="40" i="1">
                <a:solidFill>
                  <a:srgbClr val="696279"/>
                </a:solidFill>
                <a:latin typeface="Times New Roman"/>
                <a:cs typeface="Times New Roman"/>
              </a:rPr>
              <a:t>iina </a:t>
            </a:r>
            <a:r>
              <a:rPr dirty="0" sz="2050" spc="114" i="1">
                <a:solidFill>
                  <a:srgbClr val="504960"/>
                </a:solidFill>
                <a:latin typeface="Times New Roman"/>
                <a:cs typeface="Times New Roman"/>
              </a:rPr>
              <a:t>aplicación </a:t>
            </a:r>
            <a:r>
              <a:rPr dirty="0" sz="2050" spc="120" i="1">
                <a:solidFill>
                  <a:srgbClr val="504960"/>
                </a:solidFill>
                <a:latin typeface="Times New Roman"/>
                <a:cs typeface="Times New Roman"/>
              </a:rPr>
              <a:t> </a:t>
            </a:r>
            <a:r>
              <a:rPr dirty="0" sz="2050" spc="130" i="1">
                <a:solidFill>
                  <a:srgbClr val="504960"/>
                </a:solidFill>
                <a:latin typeface="Times New Roman"/>
                <a:cs typeface="Times New Roman"/>
              </a:rPr>
              <a:t>lipschitciana</a:t>
            </a:r>
            <a:r>
              <a:rPr dirty="0" sz="2050" spc="345" i="1">
                <a:solidFill>
                  <a:srgbClr val="504960"/>
                </a:solidFill>
                <a:latin typeface="Times New Roman"/>
                <a:cs typeface="Times New Roman"/>
              </a:rPr>
              <a:t> </a:t>
            </a:r>
            <a:r>
              <a:rPr dirty="0" sz="2050" spc="-30" i="1">
                <a:solidFill>
                  <a:srgbClr val="7B778A"/>
                </a:solidFill>
                <a:latin typeface="Times New Roman"/>
                <a:cs typeface="Times New Roman"/>
              </a:rPr>
              <a:t>cuando</a:t>
            </a:r>
            <a:r>
              <a:rPr dirty="0" sz="2050" spc="275" i="1">
                <a:solidFill>
                  <a:srgbClr val="7B778A"/>
                </a:solidFill>
                <a:latin typeface="Times New Roman"/>
                <a:cs typeface="Times New Roman"/>
              </a:rPr>
              <a:t> </a:t>
            </a:r>
            <a:r>
              <a:rPr dirty="0" sz="2050" i="1">
                <a:solidFill>
                  <a:srgbClr val="7B778A"/>
                </a:solidFill>
                <a:latin typeface="Times New Roman"/>
                <a:cs typeface="Times New Roman"/>
              </a:rPr>
              <a:t>existe</a:t>
            </a:r>
            <a:r>
              <a:rPr dirty="0" sz="2050" spc="85" i="1">
                <a:solidFill>
                  <a:srgbClr val="7B778A"/>
                </a:solidFill>
                <a:latin typeface="Times New Roman"/>
                <a:cs typeface="Times New Roman"/>
              </a:rPr>
              <a:t> </a:t>
            </a:r>
            <a:r>
              <a:rPr dirty="0" sz="2050" spc="45" i="1">
                <a:solidFill>
                  <a:srgbClr val="696279"/>
                </a:solidFill>
                <a:latin typeface="Times New Roman"/>
                <a:cs typeface="Times New Roman"/>
              </a:rPr>
              <a:t>una</a:t>
            </a:r>
            <a:r>
              <a:rPr dirty="0" sz="2050" spc="60" i="1">
                <a:solidFill>
                  <a:srgbClr val="696279"/>
                </a:solidFill>
                <a:latin typeface="Times New Roman"/>
                <a:cs typeface="Times New Roman"/>
              </a:rPr>
              <a:t> </a:t>
            </a:r>
            <a:r>
              <a:rPr dirty="0" sz="2050" spc="-10" i="1">
                <a:solidFill>
                  <a:srgbClr val="7B778A"/>
                </a:solidFill>
                <a:latin typeface="Times New Roman"/>
                <a:cs typeface="Times New Roman"/>
              </a:rPr>
              <a:t>constante</a:t>
            </a:r>
            <a:r>
              <a:rPr dirty="0" sz="2050" spc="260" i="1">
                <a:solidFill>
                  <a:srgbClr val="7B778A"/>
                </a:solidFill>
                <a:latin typeface="Times New Roman"/>
                <a:cs typeface="Times New Roman"/>
              </a:rPr>
              <a:t> </a:t>
            </a:r>
            <a:r>
              <a:rPr dirty="0" sz="2050" spc="-75" i="1">
                <a:solidFill>
                  <a:srgbClr val="7B778A"/>
                </a:solidFill>
                <a:latin typeface="Times New Roman"/>
                <a:cs typeface="Times New Roman"/>
              </a:rPr>
              <a:t>real</a:t>
            </a:r>
            <a:r>
              <a:rPr dirty="0" sz="2050" spc="75" i="1">
                <a:solidFill>
                  <a:srgbClr val="7B778A"/>
                </a:solidFill>
                <a:latin typeface="Times New Roman"/>
                <a:cs typeface="Times New Roman"/>
              </a:rPr>
              <a:t> </a:t>
            </a:r>
            <a:r>
              <a:rPr dirty="0" sz="2050" spc="85" i="1">
                <a:solidFill>
                  <a:srgbClr val="696279"/>
                </a:solidFill>
                <a:latin typeface="Times New Roman"/>
                <a:cs typeface="Times New Roman"/>
              </a:rPr>
              <a:t>k</a:t>
            </a:r>
            <a:r>
              <a:rPr dirty="0" sz="2050" spc="65" i="1">
                <a:solidFill>
                  <a:srgbClr val="696279"/>
                </a:solidFill>
                <a:latin typeface="Times New Roman"/>
                <a:cs typeface="Times New Roman"/>
              </a:rPr>
              <a:t> </a:t>
            </a:r>
            <a:r>
              <a:rPr dirty="0" sz="2500" spc="-130">
                <a:solidFill>
                  <a:srgbClr val="7B778A"/>
                </a:solidFill>
              </a:rPr>
              <a:t>&gt;</a:t>
            </a:r>
            <a:r>
              <a:rPr dirty="0" sz="2050" spc="-130" i="1">
                <a:solidFill>
                  <a:srgbClr val="696279"/>
                </a:solidFill>
                <a:latin typeface="Times New Roman"/>
                <a:cs typeface="Times New Roman"/>
              </a:rPr>
              <a:t>O</a:t>
            </a:r>
            <a:r>
              <a:rPr dirty="0" sz="2050" spc="55" i="1">
                <a:solidFill>
                  <a:srgbClr val="696279"/>
                </a:solidFill>
                <a:latin typeface="Times New Roman"/>
                <a:cs typeface="Times New Roman"/>
              </a:rPr>
              <a:t> </a:t>
            </a:r>
            <a:r>
              <a:rPr dirty="0" sz="2050" i="1">
                <a:solidFill>
                  <a:srgbClr val="696279"/>
                </a:solidFill>
                <a:latin typeface="Times New Roman"/>
                <a:cs typeface="Times New Roman"/>
              </a:rPr>
              <a:t>tal</a:t>
            </a:r>
            <a:r>
              <a:rPr dirty="0" sz="2050" spc="145" i="1">
                <a:solidFill>
                  <a:srgbClr val="696279"/>
                </a:solidFill>
                <a:latin typeface="Times New Roman"/>
                <a:cs typeface="Times New Roman"/>
              </a:rPr>
              <a:t> </a:t>
            </a:r>
            <a:r>
              <a:rPr dirty="0" sz="2050" spc="-50" i="1">
                <a:solidFill>
                  <a:srgbClr val="696279"/>
                </a:solidFill>
                <a:latin typeface="Times New Roman"/>
                <a:cs typeface="Times New Roman"/>
              </a:rPr>
              <a:t>que</a:t>
            </a:r>
            <a:r>
              <a:rPr dirty="0" sz="2050" spc="-50" i="1">
                <a:solidFill>
                  <a:srgbClr val="504960"/>
                </a:solidFill>
                <a:latin typeface="Times New Roman"/>
                <a:cs typeface="Times New Roman"/>
              </a:rPr>
              <a:t>:</a:t>
            </a:r>
            <a:endParaRPr sz="205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24971" y="3046143"/>
            <a:ext cx="2759075" cy="3771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150" spc="-320" i="1">
                <a:solidFill>
                  <a:srgbClr val="696279"/>
                </a:solidFill>
                <a:latin typeface="Times New Roman"/>
                <a:cs typeface="Times New Roman"/>
              </a:rPr>
              <a:t>d</a:t>
            </a:r>
            <a:r>
              <a:rPr dirty="0" sz="2150" spc="-50" i="1">
                <a:solidFill>
                  <a:srgbClr val="504960"/>
                </a:solidFill>
                <a:latin typeface="Times New Roman"/>
                <a:cs typeface="Times New Roman"/>
              </a:rPr>
              <a:t>'</a:t>
            </a:r>
            <a:r>
              <a:rPr dirty="0" sz="2150" spc="-320" i="1">
                <a:solidFill>
                  <a:srgbClr val="504960"/>
                </a:solidFill>
                <a:latin typeface="Times New Roman"/>
                <a:cs typeface="Times New Roman"/>
              </a:rPr>
              <a:t> </a:t>
            </a:r>
            <a:r>
              <a:rPr dirty="0" sz="2150" spc="-110" i="1">
                <a:solidFill>
                  <a:srgbClr val="7B778A"/>
                </a:solidFill>
                <a:latin typeface="Times New Roman"/>
                <a:cs typeface="Times New Roman"/>
              </a:rPr>
              <a:t>(</a:t>
            </a:r>
            <a:r>
              <a:rPr dirty="0" sz="2150" spc="-345" i="1">
                <a:solidFill>
                  <a:srgbClr val="7B778A"/>
                </a:solidFill>
                <a:latin typeface="Times New Roman"/>
                <a:cs typeface="Times New Roman"/>
              </a:rPr>
              <a:t> </a:t>
            </a:r>
            <a:r>
              <a:rPr dirty="0" sz="2150" spc="-85" i="1">
                <a:solidFill>
                  <a:srgbClr val="504960"/>
                </a:solidFill>
                <a:latin typeface="Times New Roman"/>
                <a:cs typeface="Times New Roman"/>
              </a:rPr>
              <a:t>g</a:t>
            </a:r>
            <a:r>
              <a:rPr dirty="0" sz="2150" spc="-229" i="1">
                <a:solidFill>
                  <a:srgbClr val="696279"/>
                </a:solidFill>
                <a:latin typeface="Times New Roman"/>
                <a:cs typeface="Times New Roman"/>
              </a:rPr>
              <a:t>(x</a:t>
            </a:r>
            <a:r>
              <a:rPr dirty="0" sz="2150" i="1">
                <a:solidFill>
                  <a:srgbClr val="696279"/>
                </a:solidFill>
                <a:latin typeface="Times New Roman"/>
                <a:cs typeface="Times New Roman"/>
              </a:rPr>
              <a:t> </a:t>
            </a:r>
            <a:r>
              <a:rPr dirty="0" sz="2150" spc="-120" i="1">
                <a:solidFill>
                  <a:srgbClr val="696279"/>
                </a:solidFill>
                <a:latin typeface="Times New Roman"/>
                <a:cs typeface="Times New Roman"/>
              </a:rPr>
              <a:t> </a:t>
            </a:r>
            <a:r>
              <a:rPr dirty="0" sz="2150" spc="-130" i="1">
                <a:solidFill>
                  <a:srgbClr val="696279"/>
                </a:solidFill>
                <a:latin typeface="Times New Roman"/>
                <a:cs typeface="Times New Roman"/>
              </a:rPr>
              <a:t>)</a:t>
            </a:r>
            <a:r>
              <a:rPr dirty="0" sz="2150" spc="-150" i="1">
                <a:solidFill>
                  <a:srgbClr val="6D77A1"/>
                </a:solidFill>
                <a:latin typeface="Times New Roman"/>
                <a:cs typeface="Times New Roman"/>
              </a:rPr>
              <a:t>,</a:t>
            </a:r>
            <a:r>
              <a:rPr dirty="0" sz="2150" spc="-195" i="1">
                <a:solidFill>
                  <a:srgbClr val="6D77A1"/>
                </a:solidFill>
                <a:latin typeface="Times New Roman"/>
                <a:cs typeface="Times New Roman"/>
              </a:rPr>
              <a:t> </a:t>
            </a:r>
            <a:r>
              <a:rPr dirty="0" sz="2150" spc="-185" i="1">
                <a:solidFill>
                  <a:srgbClr val="504960"/>
                </a:solidFill>
                <a:latin typeface="Times New Roman"/>
                <a:cs typeface="Times New Roman"/>
              </a:rPr>
              <a:t>g</a:t>
            </a:r>
            <a:r>
              <a:rPr dirty="0" sz="2150" spc="-110" i="1">
                <a:solidFill>
                  <a:srgbClr val="7B778A"/>
                </a:solidFill>
                <a:latin typeface="Times New Roman"/>
                <a:cs typeface="Times New Roman"/>
              </a:rPr>
              <a:t>(</a:t>
            </a:r>
            <a:r>
              <a:rPr dirty="0" sz="2150" spc="-229" i="1">
                <a:solidFill>
                  <a:srgbClr val="7B778A"/>
                </a:solidFill>
                <a:latin typeface="Times New Roman"/>
                <a:cs typeface="Times New Roman"/>
              </a:rPr>
              <a:t> </a:t>
            </a:r>
            <a:r>
              <a:rPr dirty="0" sz="2150" spc="200" i="1">
                <a:solidFill>
                  <a:srgbClr val="7B778A"/>
                </a:solidFill>
                <a:latin typeface="Times New Roman"/>
                <a:cs typeface="Times New Roman"/>
              </a:rPr>
              <a:t>y</a:t>
            </a:r>
            <a:r>
              <a:rPr dirty="0" sz="2150" spc="-110" i="1">
                <a:solidFill>
                  <a:srgbClr val="7B778A"/>
                </a:solidFill>
                <a:latin typeface="Times New Roman"/>
                <a:cs typeface="Times New Roman"/>
              </a:rPr>
              <a:t>))</a:t>
            </a:r>
            <a:r>
              <a:rPr dirty="0" sz="2150" spc="170" i="1">
                <a:solidFill>
                  <a:srgbClr val="7B778A"/>
                </a:solidFill>
                <a:latin typeface="Times New Roman"/>
                <a:cs typeface="Times New Roman"/>
              </a:rPr>
              <a:t> </a:t>
            </a:r>
            <a:r>
              <a:rPr dirty="0" u="heavy" sz="2300" spc="75">
                <a:solidFill>
                  <a:srgbClr val="7B778A"/>
                </a:solidFill>
                <a:uFill>
                  <a:solidFill>
                    <a:srgbClr val="7B778A"/>
                  </a:solidFill>
                </a:uFill>
                <a:latin typeface="Times New Roman"/>
                <a:cs typeface="Times New Roman"/>
              </a:rPr>
              <a:t>&lt;</a:t>
            </a:r>
            <a:r>
              <a:rPr dirty="0" sz="2300" spc="65">
                <a:solidFill>
                  <a:srgbClr val="7B778A"/>
                </a:solidFill>
                <a:latin typeface="Times New Roman"/>
                <a:cs typeface="Times New Roman"/>
              </a:rPr>
              <a:t> </a:t>
            </a:r>
            <a:r>
              <a:rPr dirty="0" sz="2150" spc="-50" i="1">
                <a:solidFill>
                  <a:srgbClr val="696279"/>
                </a:solidFill>
                <a:latin typeface="Times New Roman"/>
                <a:cs typeface="Times New Roman"/>
              </a:rPr>
              <a:t>k</a:t>
            </a:r>
            <a:r>
              <a:rPr dirty="0" sz="2150" spc="-75" i="1">
                <a:solidFill>
                  <a:srgbClr val="696279"/>
                </a:solidFill>
                <a:latin typeface="Times New Roman"/>
                <a:cs typeface="Times New Roman"/>
              </a:rPr>
              <a:t> </a:t>
            </a:r>
            <a:r>
              <a:rPr dirty="0" sz="2150" spc="-40">
                <a:solidFill>
                  <a:srgbClr val="18053F"/>
                </a:solidFill>
                <a:latin typeface="Times New Roman"/>
                <a:cs typeface="Times New Roman"/>
              </a:rPr>
              <a:t>·</a:t>
            </a:r>
            <a:r>
              <a:rPr dirty="0" sz="2150" spc="-215">
                <a:solidFill>
                  <a:srgbClr val="18053F"/>
                </a:solidFill>
                <a:latin typeface="Times New Roman"/>
                <a:cs typeface="Times New Roman"/>
              </a:rPr>
              <a:t> </a:t>
            </a:r>
            <a:r>
              <a:rPr dirty="0" sz="2150" spc="-85" i="1">
                <a:solidFill>
                  <a:srgbClr val="504960"/>
                </a:solidFill>
                <a:latin typeface="Times New Roman"/>
                <a:cs typeface="Times New Roman"/>
              </a:rPr>
              <a:t>d</a:t>
            </a:r>
            <a:r>
              <a:rPr dirty="0" sz="2150" spc="-110" i="1">
                <a:solidFill>
                  <a:srgbClr val="7B778A"/>
                </a:solidFill>
                <a:latin typeface="Times New Roman"/>
                <a:cs typeface="Times New Roman"/>
              </a:rPr>
              <a:t>(</a:t>
            </a:r>
            <a:r>
              <a:rPr dirty="0" sz="2150" spc="-225" i="1">
                <a:solidFill>
                  <a:srgbClr val="7B778A"/>
                </a:solidFill>
                <a:latin typeface="Times New Roman"/>
                <a:cs typeface="Times New Roman"/>
              </a:rPr>
              <a:t> </a:t>
            </a:r>
            <a:r>
              <a:rPr dirty="0" sz="2150" spc="185" i="1">
                <a:solidFill>
                  <a:srgbClr val="7B778A"/>
                </a:solidFill>
                <a:latin typeface="Times New Roman"/>
                <a:cs typeface="Times New Roman"/>
              </a:rPr>
              <a:t>x</a:t>
            </a:r>
            <a:r>
              <a:rPr dirty="0" sz="2150" spc="30" i="1">
                <a:solidFill>
                  <a:srgbClr val="7B778A"/>
                </a:solidFill>
                <a:latin typeface="Times New Roman"/>
                <a:cs typeface="Times New Roman"/>
              </a:rPr>
              <a:t>,</a:t>
            </a:r>
            <a:r>
              <a:rPr dirty="0" sz="2150" spc="-260" i="1">
                <a:solidFill>
                  <a:srgbClr val="7B778A"/>
                </a:solidFill>
                <a:latin typeface="Times New Roman"/>
                <a:cs typeface="Times New Roman"/>
              </a:rPr>
              <a:t> </a:t>
            </a:r>
            <a:r>
              <a:rPr dirty="0" sz="2150" spc="-30" i="1">
                <a:solidFill>
                  <a:srgbClr val="696279"/>
                </a:solidFill>
                <a:latin typeface="Times New Roman"/>
                <a:cs typeface="Times New Roman"/>
              </a:rPr>
              <a:t>y</a:t>
            </a:r>
            <a:r>
              <a:rPr dirty="0" sz="2150" spc="-20" i="1">
                <a:solidFill>
                  <a:srgbClr val="696279"/>
                </a:solidFill>
                <a:latin typeface="Times New Roman"/>
                <a:cs typeface="Times New Roman"/>
              </a:rPr>
              <a:t>)</a:t>
            </a:r>
            <a:endParaRPr sz="21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718066" y="3065246"/>
            <a:ext cx="1152525" cy="3543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150" spc="245" i="1">
                <a:solidFill>
                  <a:srgbClr val="696279"/>
                </a:solidFill>
                <a:latin typeface="Times New Roman"/>
                <a:cs typeface="Times New Roman"/>
              </a:rPr>
              <a:t>Vx,y</a:t>
            </a:r>
            <a:r>
              <a:rPr dirty="0" sz="2150" spc="-25" i="1">
                <a:solidFill>
                  <a:srgbClr val="696279"/>
                </a:solidFill>
                <a:latin typeface="Times New Roman"/>
                <a:cs typeface="Times New Roman"/>
              </a:rPr>
              <a:t> </a:t>
            </a:r>
            <a:r>
              <a:rPr dirty="0" sz="1850" spc="300">
                <a:solidFill>
                  <a:srgbClr val="504960"/>
                </a:solidFill>
                <a:latin typeface="Times New Roman"/>
                <a:cs typeface="Times New Roman"/>
              </a:rPr>
              <a:t>E</a:t>
            </a:r>
            <a:r>
              <a:rPr dirty="0" sz="1850" spc="-45">
                <a:solidFill>
                  <a:srgbClr val="504960"/>
                </a:solidFill>
                <a:latin typeface="Times New Roman"/>
                <a:cs typeface="Times New Roman"/>
              </a:rPr>
              <a:t> </a:t>
            </a:r>
            <a:r>
              <a:rPr dirty="0" sz="2150" spc="350" i="1">
                <a:solidFill>
                  <a:srgbClr val="696279"/>
                </a:solidFill>
                <a:latin typeface="Times New Roman"/>
                <a:cs typeface="Times New Roman"/>
              </a:rPr>
              <a:t>E</a:t>
            </a:r>
            <a:endParaRPr sz="21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46158" y="3663829"/>
            <a:ext cx="8916035" cy="644525"/>
          </a:xfrm>
          <a:prstGeom prst="rect">
            <a:avLst/>
          </a:prstGeom>
        </p:spPr>
        <p:txBody>
          <a:bodyPr wrap="square" lIns="0" tIns="28575" rIns="0" bIns="0" rtlCol="0" vert="horz">
            <a:spAutoFit/>
          </a:bodyPr>
          <a:lstStyle/>
          <a:p>
            <a:pPr marL="12700" marR="5080" indent="5080">
              <a:lnSpc>
                <a:spcPts val="2410"/>
              </a:lnSpc>
              <a:spcBef>
                <a:spcPts val="225"/>
              </a:spcBef>
              <a:tabLst>
                <a:tab pos="393700" algn="l"/>
              </a:tabLst>
            </a:pPr>
            <a:r>
              <a:rPr dirty="0" sz="2050" spc="60" i="1">
                <a:solidFill>
                  <a:srgbClr val="696279"/>
                </a:solidFill>
                <a:latin typeface="Times New Roman"/>
                <a:cs typeface="Times New Roman"/>
              </a:rPr>
              <a:t>A</a:t>
            </a:r>
            <a:r>
              <a:rPr dirty="0" sz="2050" spc="-5" i="1">
                <a:solidFill>
                  <a:srgbClr val="696279"/>
                </a:solidFill>
                <a:latin typeface="Times New Roman"/>
                <a:cs typeface="Times New Roman"/>
              </a:rPr>
              <a:t> </a:t>
            </a:r>
            <a:r>
              <a:rPr dirty="0" sz="2050" spc="-20" i="1">
                <a:solidFill>
                  <a:srgbClr val="696279"/>
                </a:solidFill>
                <a:latin typeface="Times New Roman"/>
                <a:cs typeface="Times New Roman"/>
              </a:rPr>
              <a:t>la</a:t>
            </a:r>
            <a:r>
              <a:rPr dirty="0" sz="2050" spc="-25" i="1">
                <a:solidFill>
                  <a:srgbClr val="696279"/>
                </a:solidFill>
                <a:latin typeface="Times New Roman"/>
                <a:cs typeface="Times New Roman"/>
              </a:rPr>
              <a:t> </a:t>
            </a:r>
            <a:r>
              <a:rPr dirty="0" sz="2050" spc="25" i="1">
                <a:solidFill>
                  <a:srgbClr val="696279"/>
                </a:solidFill>
                <a:latin typeface="Times New Roman"/>
                <a:cs typeface="Times New Roman"/>
              </a:rPr>
              <a:t>menor</a:t>
            </a:r>
            <a:r>
              <a:rPr dirty="0" sz="2050" spc="80" i="1">
                <a:solidFill>
                  <a:srgbClr val="696279"/>
                </a:solidFill>
                <a:latin typeface="Times New Roman"/>
                <a:cs typeface="Times New Roman"/>
              </a:rPr>
              <a:t> </a:t>
            </a:r>
            <a:r>
              <a:rPr dirty="0" sz="2050" spc="-10" i="1">
                <a:solidFill>
                  <a:srgbClr val="7B778A"/>
                </a:solidFill>
                <a:latin typeface="Times New Roman"/>
                <a:cs typeface="Times New Roman"/>
              </a:rPr>
              <a:t>constante</a:t>
            </a:r>
            <a:r>
              <a:rPr dirty="0" sz="2050" spc="85" i="1">
                <a:solidFill>
                  <a:srgbClr val="7B778A"/>
                </a:solidFill>
                <a:latin typeface="Times New Roman"/>
                <a:cs typeface="Times New Roman"/>
              </a:rPr>
              <a:t> </a:t>
            </a:r>
            <a:r>
              <a:rPr dirty="0" sz="2050" spc="-5" i="1">
                <a:solidFill>
                  <a:srgbClr val="696279"/>
                </a:solidFill>
                <a:latin typeface="Times New Roman"/>
                <a:cs typeface="Times New Roman"/>
              </a:rPr>
              <a:t>k</a:t>
            </a:r>
            <a:r>
              <a:rPr dirty="0" sz="2050" spc="60" i="1">
                <a:solidFill>
                  <a:srgbClr val="696279"/>
                </a:solidFill>
                <a:latin typeface="Times New Roman"/>
                <a:cs typeface="Times New Roman"/>
              </a:rPr>
              <a:t> </a:t>
            </a:r>
            <a:r>
              <a:rPr dirty="0" sz="2050" spc="-55" i="1">
                <a:solidFill>
                  <a:srgbClr val="696279"/>
                </a:solidFill>
                <a:latin typeface="Times New Roman"/>
                <a:cs typeface="Times New Roman"/>
              </a:rPr>
              <a:t>que</a:t>
            </a:r>
            <a:r>
              <a:rPr dirty="0" sz="2050" spc="-20" i="1">
                <a:solidFill>
                  <a:srgbClr val="696279"/>
                </a:solidFill>
                <a:latin typeface="Times New Roman"/>
                <a:cs typeface="Times New Roman"/>
              </a:rPr>
              <a:t> </a:t>
            </a:r>
            <a:r>
              <a:rPr dirty="0" sz="2050" spc="-25" i="1">
                <a:solidFill>
                  <a:srgbClr val="7B778A"/>
                </a:solidFill>
                <a:latin typeface="Times New Roman"/>
                <a:cs typeface="Times New Roman"/>
              </a:rPr>
              <a:t>verifica</a:t>
            </a:r>
            <a:r>
              <a:rPr dirty="0" sz="2050" spc="-65" i="1">
                <a:solidFill>
                  <a:srgbClr val="7B778A"/>
                </a:solidFill>
                <a:latin typeface="Times New Roman"/>
                <a:cs typeface="Times New Roman"/>
              </a:rPr>
              <a:t> </a:t>
            </a:r>
            <a:r>
              <a:rPr dirty="0" sz="2050" spc="35" i="1">
                <a:solidFill>
                  <a:srgbClr val="696279"/>
                </a:solidFill>
                <a:latin typeface="Times New Roman"/>
                <a:cs typeface="Times New Roman"/>
              </a:rPr>
              <a:t>la</a:t>
            </a:r>
            <a:r>
              <a:rPr dirty="0" sz="2050" spc="-60" i="1">
                <a:solidFill>
                  <a:srgbClr val="696279"/>
                </a:solidFill>
                <a:latin typeface="Times New Roman"/>
                <a:cs typeface="Times New Roman"/>
              </a:rPr>
              <a:t> </a:t>
            </a:r>
            <a:r>
              <a:rPr dirty="0" sz="2050" spc="-10" i="1">
                <a:solidFill>
                  <a:srgbClr val="7B778A"/>
                </a:solidFill>
                <a:latin typeface="Times New Roman"/>
                <a:cs typeface="Times New Roman"/>
              </a:rPr>
              <a:t>condición</a:t>
            </a:r>
            <a:r>
              <a:rPr dirty="0" sz="2050" spc="35" i="1">
                <a:solidFill>
                  <a:srgbClr val="7B778A"/>
                </a:solidFill>
                <a:latin typeface="Times New Roman"/>
                <a:cs typeface="Times New Roman"/>
              </a:rPr>
              <a:t> </a:t>
            </a:r>
            <a:r>
              <a:rPr dirty="0" sz="2050" spc="5" i="1">
                <a:solidFill>
                  <a:srgbClr val="696279"/>
                </a:solidFill>
                <a:latin typeface="Times New Roman"/>
                <a:cs typeface="Times New Roman"/>
              </a:rPr>
              <a:t>anterior</a:t>
            </a:r>
            <a:r>
              <a:rPr dirty="0" sz="2050" spc="70" i="1">
                <a:solidFill>
                  <a:srgbClr val="696279"/>
                </a:solidFill>
                <a:latin typeface="Times New Roman"/>
                <a:cs typeface="Times New Roman"/>
              </a:rPr>
              <a:t> </a:t>
            </a:r>
            <a:r>
              <a:rPr dirty="0" sz="2050" spc="-25" i="1">
                <a:solidFill>
                  <a:srgbClr val="696279"/>
                </a:solidFill>
                <a:latin typeface="Times New Roman"/>
                <a:cs typeface="Times New Roman"/>
              </a:rPr>
              <a:t>se</a:t>
            </a:r>
            <a:r>
              <a:rPr dirty="0" sz="2050" spc="25" i="1">
                <a:solidFill>
                  <a:srgbClr val="696279"/>
                </a:solidFill>
                <a:latin typeface="Times New Roman"/>
                <a:cs typeface="Times New Roman"/>
              </a:rPr>
              <a:t> </a:t>
            </a:r>
            <a:r>
              <a:rPr dirty="0" sz="2050" spc="-20" i="1">
                <a:solidFill>
                  <a:srgbClr val="696279"/>
                </a:solidFill>
                <a:latin typeface="Times New Roman"/>
                <a:cs typeface="Times New Roman"/>
              </a:rPr>
              <a:t>la</a:t>
            </a:r>
            <a:r>
              <a:rPr dirty="0" sz="2050" spc="-35" i="1">
                <a:solidFill>
                  <a:srgbClr val="696279"/>
                </a:solidFill>
                <a:latin typeface="Times New Roman"/>
                <a:cs typeface="Times New Roman"/>
              </a:rPr>
              <a:t> </a:t>
            </a:r>
            <a:r>
              <a:rPr dirty="0" sz="2050" spc="5" i="1">
                <a:solidFill>
                  <a:srgbClr val="696279"/>
                </a:solidFill>
                <a:latin typeface="Times New Roman"/>
                <a:cs typeface="Times New Roman"/>
              </a:rPr>
              <a:t>denomina</a:t>
            </a:r>
            <a:r>
              <a:rPr dirty="0" sz="2050" spc="114" i="1">
                <a:solidFill>
                  <a:srgbClr val="696279"/>
                </a:solidFill>
                <a:latin typeface="Times New Roman"/>
                <a:cs typeface="Times New Roman"/>
              </a:rPr>
              <a:t> </a:t>
            </a:r>
            <a:r>
              <a:rPr dirty="0" sz="2050" spc="5" i="1">
                <a:solidFill>
                  <a:srgbClr val="504960"/>
                </a:solidFill>
                <a:latin typeface="Times New Roman"/>
                <a:cs typeface="Times New Roman"/>
              </a:rPr>
              <a:t>con</a:t>
            </a:r>
            <a:r>
              <a:rPr dirty="0" sz="2050" spc="-20" i="1">
                <a:solidFill>
                  <a:srgbClr val="504960"/>
                </a:solidFill>
                <a:latin typeface="Times New Roman"/>
                <a:cs typeface="Times New Roman"/>
              </a:rPr>
              <a:t> </a:t>
            </a:r>
            <a:r>
              <a:rPr dirty="0" sz="2050" spc="65" i="1">
                <a:solidFill>
                  <a:srgbClr val="696279"/>
                </a:solidFill>
                <a:latin typeface="Times New Roman"/>
                <a:cs typeface="Times New Roman"/>
              </a:rPr>
              <a:t>s</a:t>
            </a:r>
            <a:r>
              <a:rPr dirty="0" sz="2050" spc="65" i="1">
                <a:solidFill>
                  <a:srgbClr val="504960"/>
                </a:solidFill>
                <a:latin typeface="Times New Roman"/>
                <a:cs typeface="Times New Roman"/>
              </a:rPr>
              <a:t>tan</a:t>
            </a:r>
            <a:r>
              <a:rPr dirty="0" sz="2050" spc="-114" i="1">
                <a:solidFill>
                  <a:srgbClr val="504960"/>
                </a:solidFill>
                <a:latin typeface="Times New Roman"/>
                <a:cs typeface="Times New Roman"/>
              </a:rPr>
              <a:t> </a:t>
            </a:r>
            <a:r>
              <a:rPr dirty="0" sz="2050" i="1">
                <a:solidFill>
                  <a:srgbClr val="504960"/>
                </a:solidFill>
                <a:latin typeface="Times New Roman"/>
                <a:cs typeface="Times New Roman"/>
              </a:rPr>
              <a:t>t</a:t>
            </a:r>
            <a:r>
              <a:rPr dirty="0" sz="2050" spc="-265" i="1">
                <a:solidFill>
                  <a:srgbClr val="504960"/>
                </a:solidFill>
                <a:latin typeface="Times New Roman"/>
                <a:cs typeface="Times New Roman"/>
              </a:rPr>
              <a:t> </a:t>
            </a:r>
            <a:r>
              <a:rPr dirty="0" sz="2050" spc="5" i="1">
                <a:solidFill>
                  <a:srgbClr val="696279"/>
                </a:solidFill>
                <a:latin typeface="Times New Roman"/>
                <a:cs typeface="Times New Roman"/>
              </a:rPr>
              <a:t>e </a:t>
            </a:r>
            <a:r>
              <a:rPr dirty="0" sz="2050" spc="-500" i="1">
                <a:solidFill>
                  <a:srgbClr val="696279"/>
                </a:solidFill>
                <a:latin typeface="Times New Roman"/>
                <a:cs typeface="Times New Roman"/>
              </a:rPr>
              <a:t> </a:t>
            </a:r>
            <a:r>
              <a:rPr dirty="0" sz="2050" i="1">
                <a:solidFill>
                  <a:srgbClr val="504960"/>
                </a:solidFill>
                <a:latin typeface="Times New Roman"/>
                <a:cs typeface="Times New Roman"/>
              </a:rPr>
              <a:t>d</a:t>
            </a:r>
            <a:r>
              <a:rPr dirty="0" sz="2050" i="1">
                <a:solidFill>
                  <a:srgbClr val="696279"/>
                </a:solidFill>
                <a:latin typeface="Times New Roman"/>
                <a:cs typeface="Times New Roman"/>
              </a:rPr>
              <a:t>e	</a:t>
            </a:r>
            <a:r>
              <a:rPr dirty="0" sz="2050" spc="25" i="1">
                <a:solidFill>
                  <a:srgbClr val="2A1D2A"/>
                </a:solidFill>
                <a:latin typeface="Times New Roman"/>
                <a:cs typeface="Times New Roman"/>
              </a:rPr>
              <a:t>L</a:t>
            </a:r>
            <a:r>
              <a:rPr dirty="0" sz="2050" spc="25" i="1">
                <a:solidFill>
                  <a:srgbClr val="504960"/>
                </a:solidFill>
                <a:latin typeface="Times New Roman"/>
                <a:cs typeface="Times New Roman"/>
              </a:rPr>
              <a:t>i</a:t>
            </a:r>
            <a:r>
              <a:rPr dirty="0" sz="2050" spc="-125" i="1">
                <a:solidFill>
                  <a:srgbClr val="504960"/>
                </a:solidFill>
                <a:latin typeface="Times New Roman"/>
                <a:cs typeface="Times New Roman"/>
              </a:rPr>
              <a:t> </a:t>
            </a:r>
            <a:r>
              <a:rPr dirty="0" sz="2050" spc="65" i="1">
                <a:solidFill>
                  <a:srgbClr val="504960"/>
                </a:solidFill>
                <a:latin typeface="Times New Roman"/>
                <a:cs typeface="Times New Roman"/>
              </a:rPr>
              <a:t>p</a:t>
            </a:r>
            <a:r>
              <a:rPr dirty="0" sz="2050" spc="65" i="1">
                <a:solidFill>
                  <a:srgbClr val="696279"/>
                </a:solidFill>
                <a:latin typeface="Times New Roman"/>
                <a:cs typeface="Times New Roman"/>
              </a:rPr>
              <a:t>s</a:t>
            </a:r>
            <a:r>
              <a:rPr dirty="0" sz="2050" spc="65" i="1">
                <a:solidFill>
                  <a:srgbClr val="504960"/>
                </a:solidFill>
                <a:latin typeface="Times New Roman"/>
                <a:cs typeface="Times New Roman"/>
              </a:rPr>
              <a:t>chi</a:t>
            </a:r>
            <a:r>
              <a:rPr dirty="0" sz="2050" spc="-320" i="1">
                <a:solidFill>
                  <a:srgbClr val="504960"/>
                </a:solidFill>
                <a:latin typeface="Times New Roman"/>
                <a:cs typeface="Times New Roman"/>
              </a:rPr>
              <a:t> </a:t>
            </a:r>
            <a:r>
              <a:rPr dirty="0" sz="2050" spc="160" i="1">
                <a:solidFill>
                  <a:srgbClr val="504960"/>
                </a:solidFill>
                <a:latin typeface="Times New Roman"/>
                <a:cs typeface="Times New Roman"/>
              </a:rPr>
              <a:t>t</a:t>
            </a:r>
            <a:r>
              <a:rPr dirty="0" sz="2050" spc="160" i="1">
                <a:solidFill>
                  <a:srgbClr val="696279"/>
                </a:solidFill>
                <a:latin typeface="Times New Roman"/>
                <a:cs typeface="Times New Roman"/>
              </a:rPr>
              <a:t>z</a:t>
            </a:r>
            <a:r>
              <a:rPr dirty="0" sz="2050" spc="430" i="1">
                <a:solidFill>
                  <a:srgbClr val="696279"/>
                </a:solidFill>
                <a:latin typeface="Times New Roman"/>
                <a:cs typeface="Times New Roman"/>
              </a:rPr>
              <a:t> </a:t>
            </a:r>
            <a:r>
              <a:rPr dirty="0" sz="2050" spc="130" i="1">
                <a:solidFill>
                  <a:srgbClr val="504960"/>
                </a:solidFill>
                <a:latin typeface="Times New Roman"/>
                <a:cs typeface="Times New Roman"/>
              </a:rPr>
              <a:t>(o</a:t>
            </a:r>
            <a:r>
              <a:rPr dirty="0" sz="2050" spc="310" i="1">
                <a:solidFill>
                  <a:srgbClr val="504960"/>
                </a:solidFill>
                <a:latin typeface="Times New Roman"/>
                <a:cs typeface="Times New Roman"/>
              </a:rPr>
              <a:t> </a:t>
            </a:r>
            <a:r>
              <a:rPr dirty="0" sz="2050" spc="170" i="1">
                <a:solidFill>
                  <a:srgbClr val="504960"/>
                </a:solidFill>
                <a:latin typeface="Times New Roman"/>
                <a:cs typeface="Times New Roman"/>
              </a:rPr>
              <a:t>razón)</a:t>
            </a:r>
            <a:r>
              <a:rPr dirty="0" sz="2050" spc="260" i="1">
                <a:solidFill>
                  <a:srgbClr val="504960"/>
                </a:solidFill>
                <a:latin typeface="Times New Roman"/>
                <a:cs typeface="Times New Roman"/>
              </a:rPr>
              <a:t> </a:t>
            </a:r>
            <a:r>
              <a:rPr dirty="0" sz="2050" spc="-60" i="1">
                <a:solidFill>
                  <a:srgbClr val="696279"/>
                </a:solidFill>
                <a:latin typeface="Times New Roman"/>
                <a:cs typeface="Times New Roman"/>
              </a:rPr>
              <a:t>de</a:t>
            </a:r>
            <a:r>
              <a:rPr dirty="0" sz="2050" spc="125" i="1">
                <a:solidFill>
                  <a:srgbClr val="696279"/>
                </a:solidFill>
                <a:latin typeface="Times New Roman"/>
                <a:cs typeface="Times New Roman"/>
              </a:rPr>
              <a:t> </a:t>
            </a:r>
            <a:r>
              <a:rPr dirty="0" sz="2050" spc="-20" i="1">
                <a:solidFill>
                  <a:srgbClr val="696279"/>
                </a:solidFill>
                <a:latin typeface="Times New Roman"/>
                <a:cs typeface="Times New Roman"/>
              </a:rPr>
              <a:t>la</a:t>
            </a:r>
            <a:r>
              <a:rPr dirty="0" sz="2050" spc="155" i="1">
                <a:solidFill>
                  <a:srgbClr val="696279"/>
                </a:solidFill>
                <a:latin typeface="Times New Roman"/>
                <a:cs typeface="Times New Roman"/>
              </a:rPr>
              <a:t> </a:t>
            </a:r>
            <a:r>
              <a:rPr dirty="0" sz="2050" spc="-30" i="1">
                <a:solidFill>
                  <a:srgbClr val="696279"/>
                </a:solidFill>
                <a:latin typeface="Times New Roman"/>
                <a:cs typeface="Times New Roman"/>
              </a:rPr>
              <a:t>aplicación</a:t>
            </a:r>
            <a:r>
              <a:rPr dirty="0" sz="2050" spc="-30" i="1">
                <a:solidFill>
                  <a:srgbClr val="412846"/>
                </a:solidFill>
                <a:latin typeface="Times New Roman"/>
                <a:cs typeface="Times New Roman"/>
              </a:rPr>
              <a:t>.</a:t>
            </a:r>
            <a:endParaRPr sz="20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89391" y="3302231"/>
            <a:ext cx="3115945" cy="2310765"/>
          </a:xfrm>
          <a:custGeom>
            <a:avLst/>
            <a:gdLst/>
            <a:ahLst/>
            <a:cxnLst/>
            <a:rect l="l" t="t" r="r" b="b"/>
            <a:pathLst>
              <a:path w="3115945" h="2310765">
                <a:moveTo>
                  <a:pt x="23336" y="2298733"/>
                </a:moveTo>
                <a:lnTo>
                  <a:pt x="23336" y="0"/>
                </a:lnTo>
              </a:path>
              <a:path w="3115945" h="2310765">
                <a:moveTo>
                  <a:pt x="0" y="2310343"/>
                </a:moveTo>
                <a:lnTo>
                  <a:pt x="3115417" y="2310343"/>
                </a:lnTo>
              </a:path>
            </a:pathLst>
          </a:custGeom>
          <a:ln w="1163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37601" y="259904"/>
            <a:ext cx="8329295" cy="1390650"/>
          </a:xfrm>
          <a:prstGeom prst="rect">
            <a:avLst/>
          </a:prstGeom>
        </p:spPr>
        <p:txBody>
          <a:bodyPr wrap="square" lIns="0" tIns="182245" rIns="0" bIns="0" rtlCol="0" vert="horz">
            <a:spAutoFit/>
          </a:bodyPr>
          <a:lstStyle/>
          <a:p>
            <a:pPr marL="148590">
              <a:lnSpc>
                <a:spcPct val="100000"/>
              </a:lnSpc>
              <a:spcBef>
                <a:spcPts val="1435"/>
              </a:spcBef>
              <a:tabLst>
                <a:tab pos="412750" algn="l"/>
                <a:tab pos="704850" algn="l"/>
              </a:tabLst>
            </a:pPr>
            <a:r>
              <a:rPr dirty="0" u="heavy" sz="1950" spc="-335">
                <a:solidFill>
                  <a:srgbClr val="1C1528"/>
                </a:solidFill>
                <a:uFill>
                  <a:solidFill>
                    <a:srgbClr val="1C1528"/>
                  </a:solidFill>
                </a:uFill>
                <a:latin typeface="Arial"/>
                <a:cs typeface="Arial"/>
              </a:rPr>
              <a:t>V	</a:t>
            </a:r>
            <a:r>
              <a:rPr dirty="0" u="heavy" sz="1950" spc="-290">
                <a:uFill>
                  <a:solidFill>
                    <a:srgbClr val="1C1528"/>
                  </a:solidFill>
                </a:uFill>
                <a:latin typeface="Arial"/>
                <a:cs typeface="Arial"/>
              </a:rPr>
              <a:t>=	</a:t>
            </a:r>
            <a:r>
              <a:rPr dirty="0" u="heavy" sz="1950" spc="-215">
                <a:solidFill>
                  <a:srgbClr val="1C1528"/>
                </a:solidFill>
                <a:uFill>
                  <a:solidFill>
                    <a:srgbClr val="1C1528"/>
                  </a:solidFill>
                </a:uFill>
                <a:latin typeface="Arial"/>
                <a:cs typeface="Arial"/>
              </a:rPr>
              <a:t>1:</a:t>
            </a:r>
            <a:endParaRPr sz="1950">
              <a:latin typeface="Arial"/>
              <a:cs typeface="Arial"/>
            </a:endParaRPr>
          </a:p>
          <a:p>
            <a:pPr marL="15240">
              <a:lnSpc>
                <a:spcPct val="100000"/>
              </a:lnSpc>
              <a:spcBef>
                <a:spcPts val="1440"/>
              </a:spcBef>
              <a:tabLst>
                <a:tab pos="392430" algn="l"/>
                <a:tab pos="688340" algn="l"/>
                <a:tab pos="1668145" algn="l"/>
                <a:tab pos="4223385" algn="l"/>
                <a:tab pos="6638925" algn="l"/>
              </a:tabLst>
            </a:pPr>
            <a:r>
              <a:rPr dirty="0" sz="1400" spc="-265" i="1">
                <a:solidFill>
                  <a:srgbClr val="545064"/>
                </a:solidFill>
                <a:latin typeface="Arial"/>
                <a:cs typeface="Arial"/>
              </a:rPr>
              <a:t>U</a:t>
            </a:r>
            <a:r>
              <a:rPr dirty="0" sz="1400" spc="-120" i="1">
                <a:solidFill>
                  <a:srgbClr val="545064"/>
                </a:solidFill>
                <a:latin typeface="Arial"/>
                <a:cs typeface="Arial"/>
              </a:rPr>
              <a:t>¡</a:t>
            </a:r>
            <a:r>
              <a:rPr dirty="0" sz="1400" i="1">
                <a:solidFill>
                  <a:srgbClr val="545064"/>
                </a:solidFill>
                <a:latin typeface="Arial"/>
                <a:cs typeface="Arial"/>
              </a:rPr>
              <a:t>	</a:t>
            </a:r>
            <a:r>
              <a:rPr dirty="0" sz="1900" spc="-285">
                <a:latin typeface="Arial"/>
                <a:cs typeface="Arial"/>
              </a:rPr>
              <a:t>=</a:t>
            </a:r>
            <a:r>
              <a:rPr dirty="0" sz="1900">
                <a:latin typeface="Arial"/>
                <a:cs typeface="Arial"/>
              </a:rPr>
              <a:t>	</a:t>
            </a:r>
            <a:r>
              <a:rPr dirty="0" sz="2100" spc="100">
                <a:solidFill>
                  <a:srgbClr val="3F384B"/>
                </a:solidFill>
                <a:latin typeface="Times New Roman"/>
                <a:cs typeface="Times New Roman"/>
              </a:rPr>
              <a:t>0</a:t>
            </a:r>
            <a:r>
              <a:rPr dirty="0" sz="2100" spc="55">
                <a:solidFill>
                  <a:srgbClr val="6E6D75"/>
                </a:solidFill>
                <a:latin typeface="Times New Roman"/>
                <a:cs typeface="Times New Roman"/>
              </a:rPr>
              <a:t>,</a:t>
            </a:r>
            <a:r>
              <a:rPr dirty="0" sz="2100">
                <a:solidFill>
                  <a:srgbClr val="6E6D75"/>
                </a:solidFill>
                <a:latin typeface="Times New Roman"/>
                <a:cs typeface="Times New Roman"/>
              </a:rPr>
              <a:t> </a:t>
            </a:r>
            <a:r>
              <a:rPr dirty="0" sz="2100" spc="-150">
                <a:solidFill>
                  <a:srgbClr val="6E6D75"/>
                </a:solidFill>
                <a:latin typeface="Times New Roman"/>
                <a:cs typeface="Times New Roman"/>
              </a:rPr>
              <a:t> </a:t>
            </a:r>
            <a:r>
              <a:rPr dirty="0" sz="1450" spc="210">
                <a:solidFill>
                  <a:srgbClr val="545064"/>
                </a:solidFill>
                <a:latin typeface="Times New Roman"/>
                <a:cs typeface="Times New Roman"/>
              </a:rPr>
              <a:t>U</a:t>
            </a:r>
            <a:r>
              <a:rPr dirty="0" sz="1450" spc="75">
                <a:solidFill>
                  <a:srgbClr val="3F384B"/>
                </a:solidFill>
                <a:latin typeface="Times New Roman"/>
                <a:cs typeface="Times New Roman"/>
              </a:rPr>
              <a:t>2</a:t>
            </a:r>
            <a:r>
              <a:rPr dirty="0" sz="1450">
                <a:solidFill>
                  <a:srgbClr val="3F384B"/>
                </a:solidFill>
                <a:latin typeface="Times New Roman"/>
                <a:cs typeface="Times New Roman"/>
              </a:rPr>
              <a:t> </a:t>
            </a:r>
            <a:r>
              <a:rPr dirty="0" sz="1450" spc="45">
                <a:solidFill>
                  <a:srgbClr val="3F384B"/>
                </a:solidFill>
                <a:latin typeface="Times New Roman"/>
                <a:cs typeface="Times New Roman"/>
              </a:rPr>
              <a:t> </a:t>
            </a:r>
            <a:r>
              <a:rPr dirty="0" sz="1900" spc="120">
                <a:latin typeface="Arial"/>
                <a:cs typeface="Arial"/>
              </a:rPr>
              <a:t>=</a:t>
            </a:r>
            <a:r>
              <a:rPr dirty="0" sz="1900">
                <a:latin typeface="Arial"/>
                <a:cs typeface="Arial"/>
              </a:rPr>
              <a:t>	</a:t>
            </a:r>
            <a:r>
              <a:rPr dirty="0" sz="2100" spc="65">
                <a:solidFill>
                  <a:srgbClr val="3F384B"/>
                </a:solidFill>
                <a:latin typeface="Times New Roman"/>
                <a:cs typeface="Times New Roman"/>
              </a:rPr>
              <a:t>0</a:t>
            </a:r>
            <a:r>
              <a:rPr dirty="0" sz="2100" spc="95">
                <a:solidFill>
                  <a:srgbClr val="1C1528"/>
                </a:solidFill>
                <a:latin typeface="Times New Roman"/>
                <a:cs typeface="Times New Roman"/>
              </a:rPr>
              <a:t>.</a:t>
            </a:r>
            <a:r>
              <a:rPr dirty="0" sz="2100" spc="110">
                <a:solidFill>
                  <a:srgbClr val="3F384B"/>
                </a:solidFill>
                <a:latin typeface="Times New Roman"/>
                <a:cs typeface="Times New Roman"/>
              </a:rPr>
              <a:t>0</a:t>
            </a:r>
            <a:r>
              <a:rPr dirty="0" sz="2100" spc="-185">
                <a:solidFill>
                  <a:srgbClr val="3F384B"/>
                </a:solidFill>
                <a:latin typeface="Times New Roman"/>
                <a:cs typeface="Times New Roman"/>
              </a:rPr>
              <a:t>6</a:t>
            </a:r>
            <a:r>
              <a:rPr dirty="0" sz="2100" spc="45">
                <a:solidFill>
                  <a:srgbClr val="462131"/>
                </a:solidFill>
                <a:latin typeface="Times New Roman"/>
                <a:cs typeface="Times New Roman"/>
              </a:rPr>
              <a:t>1</a:t>
            </a:r>
            <a:r>
              <a:rPr dirty="0" sz="2100" spc="120">
                <a:solidFill>
                  <a:srgbClr val="243A56"/>
                </a:solidFill>
                <a:latin typeface="Times New Roman"/>
                <a:cs typeface="Times New Roman"/>
              </a:rPr>
              <a:t>1</a:t>
            </a:r>
            <a:r>
              <a:rPr dirty="0" sz="2100" spc="110">
                <a:solidFill>
                  <a:srgbClr val="3F384B"/>
                </a:solidFill>
                <a:latin typeface="Times New Roman"/>
                <a:cs typeface="Times New Roman"/>
              </a:rPr>
              <a:t>7</a:t>
            </a:r>
            <a:r>
              <a:rPr dirty="0" sz="2100" spc="-65">
                <a:solidFill>
                  <a:srgbClr val="3F384B"/>
                </a:solidFill>
                <a:latin typeface="Times New Roman"/>
                <a:cs typeface="Times New Roman"/>
              </a:rPr>
              <a:t>9</a:t>
            </a:r>
            <a:r>
              <a:rPr dirty="0" sz="2100" spc="90">
                <a:solidFill>
                  <a:srgbClr val="545064"/>
                </a:solidFill>
                <a:latin typeface="Times New Roman"/>
                <a:cs typeface="Times New Roman"/>
              </a:rPr>
              <a:t>8</a:t>
            </a:r>
            <a:r>
              <a:rPr dirty="0" sz="2100" spc="110">
                <a:solidFill>
                  <a:srgbClr val="3F384B"/>
                </a:solidFill>
                <a:latin typeface="Times New Roman"/>
                <a:cs typeface="Times New Roman"/>
              </a:rPr>
              <a:t>966</a:t>
            </a:r>
            <a:r>
              <a:rPr dirty="0" sz="2100" spc="-170">
                <a:solidFill>
                  <a:srgbClr val="3F384B"/>
                </a:solidFill>
                <a:latin typeface="Times New Roman"/>
                <a:cs typeface="Times New Roman"/>
              </a:rPr>
              <a:t>9</a:t>
            </a:r>
            <a:r>
              <a:rPr dirty="0" sz="2100" spc="55">
                <a:solidFill>
                  <a:srgbClr val="6E6D75"/>
                </a:solidFill>
                <a:latin typeface="Times New Roman"/>
                <a:cs typeface="Times New Roman"/>
              </a:rPr>
              <a:t>,</a:t>
            </a:r>
            <a:r>
              <a:rPr dirty="0" sz="2100" spc="190">
                <a:solidFill>
                  <a:srgbClr val="6E6D75"/>
                </a:solidFill>
                <a:latin typeface="Times New Roman"/>
                <a:cs typeface="Times New Roman"/>
              </a:rPr>
              <a:t> </a:t>
            </a:r>
            <a:r>
              <a:rPr dirty="0" sz="1450" spc="105">
                <a:solidFill>
                  <a:srgbClr val="545064"/>
                </a:solidFill>
                <a:latin typeface="Times New Roman"/>
                <a:cs typeface="Times New Roman"/>
              </a:rPr>
              <a:t>U</a:t>
            </a:r>
            <a:r>
              <a:rPr dirty="0" sz="1450" spc="75">
                <a:solidFill>
                  <a:srgbClr val="545064"/>
                </a:solidFill>
                <a:latin typeface="Times New Roman"/>
                <a:cs typeface="Times New Roman"/>
              </a:rPr>
              <a:t>3</a:t>
            </a:r>
            <a:r>
              <a:rPr dirty="0" sz="1450">
                <a:solidFill>
                  <a:srgbClr val="545064"/>
                </a:solidFill>
                <a:latin typeface="Times New Roman"/>
                <a:cs typeface="Times New Roman"/>
              </a:rPr>
              <a:t> </a:t>
            </a:r>
            <a:r>
              <a:rPr dirty="0" sz="1450" spc="55">
                <a:solidFill>
                  <a:srgbClr val="545064"/>
                </a:solidFill>
                <a:latin typeface="Times New Roman"/>
                <a:cs typeface="Times New Roman"/>
              </a:rPr>
              <a:t> </a:t>
            </a:r>
            <a:r>
              <a:rPr dirty="0" sz="1900" spc="120">
                <a:latin typeface="Arial"/>
                <a:cs typeface="Arial"/>
              </a:rPr>
              <a:t>=</a:t>
            </a:r>
            <a:r>
              <a:rPr dirty="0" sz="1900">
                <a:latin typeface="Arial"/>
                <a:cs typeface="Arial"/>
              </a:rPr>
              <a:t>	</a:t>
            </a:r>
            <a:r>
              <a:rPr dirty="0" sz="2100" spc="65">
                <a:solidFill>
                  <a:srgbClr val="3F384B"/>
                </a:solidFill>
                <a:latin typeface="Times New Roman"/>
                <a:cs typeface="Times New Roman"/>
              </a:rPr>
              <a:t>0</a:t>
            </a:r>
            <a:r>
              <a:rPr dirty="0" sz="2100" spc="-75">
                <a:solidFill>
                  <a:srgbClr val="1C1528"/>
                </a:solidFill>
                <a:latin typeface="Times New Roman"/>
                <a:cs typeface="Times New Roman"/>
              </a:rPr>
              <a:t>.</a:t>
            </a:r>
            <a:r>
              <a:rPr dirty="0" sz="2100" spc="245">
                <a:solidFill>
                  <a:srgbClr val="462131"/>
                </a:solidFill>
                <a:latin typeface="Times New Roman"/>
                <a:cs typeface="Times New Roman"/>
              </a:rPr>
              <a:t>1</a:t>
            </a:r>
            <a:r>
              <a:rPr dirty="0" sz="2100" spc="-125">
                <a:solidFill>
                  <a:srgbClr val="3F384B"/>
                </a:solidFill>
                <a:latin typeface="Times New Roman"/>
                <a:cs typeface="Times New Roman"/>
              </a:rPr>
              <a:t>2</a:t>
            </a:r>
            <a:r>
              <a:rPr dirty="0" sz="2100" spc="95">
                <a:solidFill>
                  <a:srgbClr val="545064"/>
                </a:solidFill>
                <a:latin typeface="Times New Roman"/>
                <a:cs typeface="Times New Roman"/>
              </a:rPr>
              <a:t>8</a:t>
            </a:r>
            <a:r>
              <a:rPr dirty="0" sz="2100" spc="80">
                <a:solidFill>
                  <a:srgbClr val="3F384B"/>
                </a:solidFill>
                <a:latin typeface="Times New Roman"/>
                <a:cs typeface="Times New Roman"/>
              </a:rPr>
              <a:t>799</a:t>
            </a:r>
            <a:r>
              <a:rPr dirty="0" sz="2100" spc="-185">
                <a:solidFill>
                  <a:srgbClr val="3F384B"/>
                </a:solidFill>
                <a:latin typeface="Times New Roman"/>
                <a:cs typeface="Times New Roman"/>
              </a:rPr>
              <a:t>7</a:t>
            </a:r>
            <a:r>
              <a:rPr dirty="0" sz="2100" spc="220">
                <a:solidFill>
                  <a:srgbClr val="545064"/>
                </a:solidFill>
                <a:latin typeface="Times New Roman"/>
                <a:cs typeface="Times New Roman"/>
              </a:rPr>
              <a:t>8</a:t>
            </a:r>
            <a:r>
              <a:rPr dirty="0" sz="2100" spc="80">
                <a:solidFill>
                  <a:srgbClr val="3F384B"/>
                </a:solidFill>
                <a:latin typeface="Times New Roman"/>
                <a:cs typeface="Times New Roman"/>
              </a:rPr>
              <a:t>2</a:t>
            </a:r>
            <a:r>
              <a:rPr dirty="0" sz="2100" spc="-50">
                <a:solidFill>
                  <a:srgbClr val="3F384B"/>
                </a:solidFill>
                <a:latin typeface="Times New Roman"/>
                <a:cs typeface="Times New Roman"/>
              </a:rPr>
              <a:t>5</a:t>
            </a:r>
            <a:r>
              <a:rPr dirty="0" sz="2100" spc="40">
                <a:solidFill>
                  <a:srgbClr val="6E6D75"/>
                </a:solidFill>
                <a:latin typeface="Times New Roman"/>
                <a:cs typeface="Times New Roman"/>
              </a:rPr>
              <a:t>,</a:t>
            </a:r>
            <a:r>
              <a:rPr dirty="0" sz="2100" spc="80">
                <a:solidFill>
                  <a:srgbClr val="6E6D75"/>
                </a:solidFill>
                <a:latin typeface="Times New Roman"/>
                <a:cs typeface="Times New Roman"/>
              </a:rPr>
              <a:t> </a:t>
            </a:r>
            <a:r>
              <a:rPr dirty="0" sz="1400" spc="70" i="1">
                <a:solidFill>
                  <a:srgbClr val="545064"/>
                </a:solidFill>
                <a:latin typeface="Arial"/>
                <a:cs typeface="Arial"/>
              </a:rPr>
              <a:t>U</a:t>
            </a:r>
            <a:r>
              <a:rPr dirty="0" sz="1400" spc="60" i="1">
                <a:solidFill>
                  <a:srgbClr val="545064"/>
                </a:solidFill>
                <a:latin typeface="Arial"/>
                <a:cs typeface="Arial"/>
              </a:rPr>
              <a:t>4</a:t>
            </a:r>
            <a:r>
              <a:rPr dirty="0" sz="1400" i="1">
                <a:solidFill>
                  <a:srgbClr val="545064"/>
                </a:solidFill>
                <a:latin typeface="Arial"/>
                <a:cs typeface="Arial"/>
              </a:rPr>
              <a:t> </a:t>
            </a:r>
            <a:r>
              <a:rPr dirty="0" sz="1400" spc="165" i="1">
                <a:solidFill>
                  <a:srgbClr val="545064"/>
                </a:solidFill>
                <a:latin typeface="Arial"/>
                <a:cs typeface="Arial"/>
              </a:rPr>
              <a:t> </a:t>
            </a:r>
            <a:r>
              <a:rPr dirty="0" sz="1900" spc="85">
                <a:latin typeface="Arial"/>
                <a:cs typeface="Arial"/>
              </a:rPr>
              <a:t>=</a:t>
            </a:r>
            <a:r>
              <a:rPr dirty="0" sz="1900">
                <a:latin typeface="Arial"/>
                <a:cs typeface="Arial"/>
              </a:rPr>
              <a:t>	</a:t>
            </a:r>
            <a:r>
              <a:rPr dirty="0" sz="2100" spc="65">
                <a:solidFill>
                  <a:srgbClr val="3F384B"/>
                </a:solidFill>
                <a:latin typeface="Times New Roman"/>
                <a:cs typeface="Times New Roman"/>
              </a:rPr>
              <a:t>0</a:t>
            </a:r>
            <a:r>
              <a:rPr dirty="0" sz="2100" spc="130">
                <a:solidFill>
                  <a:srgbClr val="1C1528"/>
                </a:solidFill>
                <a:latin typeface="Times New Roman"/>
                <a:cs typeface="Times New Roman"/>
              </a:rPr>
              <a:t>.</a:t>
            </a:r>
            <a:r>
              <a:rPr dirty="0" sz="2100" spc="80">
                <a:solidFill>
                  <a:srgbClr val="3F384B"/>
                </a:solidFill>
                <a:latin typeface="Times New Roman"/>
                <a:cs typeface="Times New Roman"/>
              </a:rPr>
              <a:t>203537</a:t>
            </a:r>
            <a:r>
              <a:rPr dirty="0" sz="2100" spc="-280">
                <a:solidFill>
                  <a:srgbClr val="3F384B"/>
                </a:solidFill>
                <a:latin typeface="Times New Roman"/>
                <a:cs typeface="Times New Roman"/>
              </a:rPr>
              <a:t>5</a:t>
            </a:r>
            <a:r>
              <a:rPr dirty="0" sz="2100" spc="-95">
                <a:solidFill>
                  <a:srgbClr val="545064"/>
                </a:solidFill>
                <a:latin typeface="Times New Roman"/>
                <a:cs typeface="Times New Roman"/>
              </a:rPr>
              <a:t>5</a:t>
            </a:r>
            <a:r>
              <a:rPr dirty="0" sz="2100" spc="45">
                <a:solidFill>
                  <a:srgbClr val="462131"/>
                </a:solidFill>
                <a:latin typeface="Times New Roman"/>
                <a:cs typeface="Times New Roman"/>
              </a:rPr>
              <a:t>1</a:t>
            </a:r>
            <a:r>
              <a:rPr dirty="0" sz="2100" spc="180">
                <a:solidFill>
                  <a:srgbClr val="243A56"/>
                </a:solidFill>
                <a:latin typeface="Times New Roman"/>
                <a:cs typeface="Times New Roman"/>
              </a:rPr>
              <a:t>1</a:t>
            </a:r>
            <a:r>
              <a:rPr dirty="0" sz="2100" spc="40">
                <a:solidFill>
                  <a:srgbClr val="6E6D75"/>
                </a:solidFill>
                <a:latin typeface="Times New Roman"/>
                <a:cs typeface="Times New Roman"/>
              </a:rPr>
              <a:t>,</a:t>
            </a:r>
            <a:endParaRPr sz="2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90"/>
              </a:spcBef>
              <a:tabLst>
                <a:tab pos="688340" algn="l"/>
                <a:tab pos="2807970" algn="l"/>
                <a:tab pos="3103245" algn="l"/>
                <a:tab pos="5518785" algn="l"/>
              </a:tabLst>
            </a:pPr>
            <a:r>
              <a:rPr dirty="0" sz="1500" spc="85" i="1">
                <a:solidFill>
                  <a:srgbClr val="545064"/>
                </a:solidFill>
                <a:latin typeface="Times New Roman"/>
                <a:cs typeface="Times New Roman"/>
              </a:rPr>
              <a:t>U</a:t>
            </a:r>
            <a:r>
              <a:rPr dirty="0" sz="1500" spc="-155" i="1">
                <a:solidFill>
                  <a:srgbClr val="545064"/>
                </a:solidFill>
                <a:latin typeface="Times New Roman"/>
                <a:cs typeface="Times New Roman"/>
              </a:rPr>
              <a:t> </a:t>
            </a:r>
            <a:r>
              <a:rPr dirty="0" sz="1500" spc="55" i="1">
                <a:solidFill>
                  <a:srgbClr val="6E6D75"/>
                </a:solidFill>
                <a:latin typeface="Times New Roman"/>
                <a:cs typeface="Times New Roman"/>
              </a:rPr>
              <a:t>5</a:t>
            </a:r>
            <a:r>
              <a:rPr dirty="0" sz="1500" spc="415" i="1">
                <a:solidFill>
                  <a:srgbClr val="6E6D75"/>
                </a:solidFill>
                <a:latin typeface="Times New Roman"/>
                <a:cs typeface="Times New Roman"/>
              </a:rPr>
              <a:t> </a:t>
            </a:r>
            <a:r>
              <a:rPr dirty="0" sz="1900" spc="85">
                <a:latin typeface="Arial"/>
                <a:cs typeface="Arial"/>
              </a:rPr>
              <a:t>=	</a:t>
            </a:r>
            <a:r>
              <a:rPr dirty="0" sz="2100" spc="45">
                <a:solidFill>
                  <a:srgbClr val="3F384B"/>
                </a:solidFill>
                <a:latin typeface="Times New Roman"/>
                <a:cs typeface="Times New Roman"/>
              </a:rPr>
              <a:t>0</a:t>
            </a:r>
            <a:r>
              <a:rPr dirty="0" sz="2100" spc="45">
                <a:solidFill>
                  <a:srgbClr val="462131"/>
                </a:solidFill>
                <a:latin typeface="Times New Roman"/>
                <a:cs typeface="Times New Roman"/>
              </a:rPr>
              <a:t>.</a:t>
            </a:r>
            <a:r>
              <a:rPr dirty="0" sz="2100" spc="45">
                <a:solidFill>
                  <a:srgbClr val="3F384B"/>
                </a:solidFill>
                <a:latin typeface="Times New Roman"/>
                <a:cs typeface="Times New Roman"/>
              </a:rPr>
              <a:t>2</a:t>
            </a:r>
            <a:r>
              <a:rPr dirty="0" sz="2100" spc="45">
                <a:solidFill>
                  <a:srgbClr val="545064"/>
                </a:solidFill>
                <a:latin typeface="Times New Roman"/>
                <a:cs typeface="Times New Roman"/>
              </a:rPr>
              <a:t>8</a:t>
            </a:r>
            <a:r>
              <a:rPr dirty="0" sz="2100" spc="45">
                <a:solidFill>
                  <a:srgbClr val="3F384B"/>
                </a:solidFill>
                <a:latin typeface="Times New Roman"/>
                <a:cs typeface="Times New Roman"/>
              </a:rPr>
              <a:t>6</a:t>
            </a:r>
            <a:r>
              <a:rPr dirty="0" sz="2100" spc="45">
                <a:solidFill>
                  <a:srgbClr val="462131"/>
                </a:solidFill>
                <a:latin typeface="Times New Roman"/>
                <a:cs typeface="Times New Roman"/>
              </a:rPr>
              <a:t>1</a:t>
            </a:r>
            <a:r>
              <a:rPr dirty="0" sz="2100" spc="45">
                <a:solidFill>
                  <a:srgbClr val="3F384B"/>
                </a:solidFill>
                <a:latin typeface="Times New Roman"/>
                <a:cs typeface="Times New Roman"/>
              </a:rPr>
              <a:t>42</a:t>
            </a:r>
            <a:r>
              <a:rPr dirty="0" sz="2100" spc="45">
                <a:solidFill>
                  <a:srgbClr val="545064"/>
                </a:solidFill>
                <a:latin typeface="Times New Roman"/>
                <a:cs typeface="Times New Roman"/>
              </a:rPr>
              <a:t>4</a:t>
            </a:r>
            <a:r>
              <a:rPr dirty="0" sz="2100" spc="45">
                <a:solidFill>
                  <a:srgbClr val="3F384B"/>
                </a:solidFill>
                <a:latin typeface="Times New Roman"/>
                <a:cs typeface="Times New Roman"/>
              </a:rPr>
              <a:t>532</a:t>
            </a:r>
            <a:r>
              <a:rPr dirty="0" sz="2100" spc="45">
                <a:solidFill>
                  <a:srgbClr val="6E6D75"/>
                </a:solidFill>
                <a:latin typeface="Times New Roman"/>
                <a:cs typeface="Times New Roman"/>
              </a:rPr>
              <a:t>,</a:t>
            </a:r>
            <a:r>
              <a:rPr dirty="0" sz="2100" spc="-30">
                <a:solidFill>
                  <a:srgbClr val="6E6D75"/>
                </a:solidFill>
                <a:latin typeface="Times New Roman"/>
                <a:cs typeface="Times New Roman"/>
              </a:rPr>
              <a:t> </a:t>
            </a:r>
            <a:r>
              <a:rPr dirty="0" sz="1500" spc="65" i="1">
                <a:solidFill>
                  <a:srgbClr val="545064"/>
                </a:solidFill>
                <a:latin typeface="Times New Roman"/>
                <a:cs typeface="Times New Roman"/>
              </a:rPr>
              <a:t>U5	</a:t>
            </a:r>
            <a:r>
              <a:rPr dirty="0" sz="1900" spc="85">
                <a:latin typeface="Arial"/>
                <a:cs typeface="Arial"/>
              </a:rPr>
              <a:t>=	</a:t>
            </a:r>
            <a:r>
              <a:rPr dirty="0" sz="2100" spc="45">
                <a:solidFill>
                  <a:srgbClr val="3F384B"/>
                </a:solidFill>
                <a:latin typeface="Times New Roman"/>
                <a:cs typeface="Times New Roman"/>
              </a:rPr>
              <a:t>0</a:t>
            </a:r>
            <a:r>
              <a:rPr dirty="0" sz="2100" spc="45">
                <a:solidFill>
                  <a:srgbClr val="1C1528"/>
                </a:solidFill>
                <a:latin typeface="Times New Roman"/>
                <a:cs typeface="Times New Roman"/>
              </a:rPr>
              <a:t>.</a:t>
            </a:r>
            <a:r>
              <a:rPr dirty="0" sz="2100" spc="45">
                <a:solidFill>
                  <a:srgbClr val="3F384B"/>
                </a:solidFill>
                <a:latin typeface="Times New Roman"/>
                <a:cs typeface="Times New Roman"/>
              </a:rPr>
              <a:t>37744260</a:t>
            </a:r>
            <a:r>
              <a:rPr dirty="0" sz="2100" spc="45">
                <a:solidFill>
                  <a:srgbClr val="545064"/>
                </a:solidFill>
                <a:latin typeface="Times New Roman"/>
                <a:cs typeface="Times New Roman"/>
              </a:rPr>
              <a:t>8</a:t>
            </a:r>
            <a:r>
              <a:rPr dirty="0" sz="2100" spc="45">
                <a:solidFill>
                  <a:srgbClr val="3F384B"/>
                </a:solidFill>
                <a:latin typeface="Times New Roman"/>
                <a:cs typeface="Times New Roman"/>
              </a:rPr>
              <a:t>3</a:t>
            </a:r>
            <a:r>
              <a:rPr dirty="0" sz="2100" spc="45">
                <a:solidFill>
                  <a:srgbClr val="6E6D75"/>
                </a:solidFill>
                <a:latin typeface="Times New Roman"/>
                <a:cs typeface="Times New Roman"/>
              </a:rPr>
              <a:t>,</a:t>
            </a:r>
            <a:r>
              <a:rPr dirty="0" sz="2100" spc="110">
                <a:solidFill>
                  <a:srgbClr val="6E6D75"/>
                </a:solidFill>
                <a:latin typeface="Times New Roman"/>
                <a:cs typeface="Times New Roman"/>
              </a:rPr>
              <a:t> </a:t>
            </a:r>
            <a:r>
              <a:rPr dirty="0" sz="1450" spc="90">
                <a:solidFill>
                  <a:srgbClr val="545064"/>
                </a:solidFill>
                <a:latin typeface="Times New Roman"/>
                <a:cs typeface="Times New Roman"/>
              </a:rPr>
              <a:t>U7</a:t>
            </a:r>
            <a:r>
              <a:rPr dirty="0" sz="1450" spc="525">
                <a:solidFill>
                  <a:srgbClr val="545064"/>
                </a:solidFill>
                <a:latin typeface="Times New Roman"/>
                <a:cs typeface="Times New Roman"/>
              </a:rPr>
              <a:t> </a:t>
            </a:r>
            <a:r>
              <a:rPr dirty="0" sz="1900" spc="120">
                <a:latin typeface="Arial"/>
                <a:cs typeface="Arial"/>
              </a:rPr>
              <a:t>=	</a:t>
            </a:r>
            <a:r>
              <a:rPr dirty="0" sz="2100" spc="45">
                <a:solidFill>
                  <a:srgbClr val="3F384B"/>
                </a:solidFill>
                <a:latin typeface="Times New Roman"/>
                <a:cs typeface="Times New Roman"/>
              </a:rPr>
              <a:t>0</a:t>
            </a:r>
            <a:r>
              <a:rPr dirty="0" sz="2100" spc="45">
                <a:solidFill>
                  <a:srgbClr val="462131"/>
                </a:solidFill>
                <a:latin typeface="Times New Roman"/>
                <a:cs typeface="Times New Roman"/>
              </a:rPr>
              <a:t>.</a:t>
            </a:r>
            <a:r>
              <a:rPr dirty="0" sz="2100" spc="45">
                <a:solidFill>
                  <a:srgbClr val="545064"/>
                </a:solidFill>
                <a:latin typeface="Times New Roman"/>
                <a:cs typeface="Times New Roman"/>
              </a:rPr>
              <a:t>4</a:t>
            </a:r>
            <a:r>
              <a:rPr dirty="0" sz="2100" spc="45">
                <a:solidFill>
                  <a:srgbClr val="3F384B"/>
                </a:solidFill>
                <a:latin typeface="Times New Roman"/>
                <a:cs typeface="Times New Roman"/>
              </a:rPr>
              <a:t>7</a:t>
            </a:r>
            <a:r>
              <a:rPr dirty="0" sz="2100" spc="45">
                <a:solidFill>
                  <a:srgbClr val="545064"/>
                </a:solidFill>
                <a:latin typeface="Times New Roman"/>
                <a:cs typeface="Times New Roman"/>
              </a:rPr>
              <a:t>8</a:t>
            </a:r>
            <a:r>
              <a:rPr dirty="0" sz="2100" spc="45">
                <a:solidFill>
                  <a:srgbClr val="3F384B"/>
                </a:solidFill>
                <a:latin typeface="Times New Roman"/>
                <a:cs typeface="Times New Roman"/>
              </a:rPr>
              <a:t>3</a:t>
            </a:r>
            <a:r>
              <a:rPr dirty="0" sz="2100" spc="45">
                <a:solidFill>
                  <a:srgbClr val="545064"/>
                </a:solidFill>
                <a:latin typeface="Times New Roman"/>
                <a:cs typeface="Times New Roman"/>
              </a:rPr>
              <a:t>5</a:t>
            </a:r>
            <a:r>
              <a:rPr dirty="0" sz="2100" spc="45">
                <a:solidFill>
                  <a:srgbClr val="3F384B"/>
                </a:solidFill>
                <a:latin typeface="Times New Roman"/>
                <a:cs typeface="Times New Roman"/>
              </a:rPr>
              <a:t>33060</a:t>
            </a:r>
            <a:r>
              <a:rPr dirty="0" sz="2100" spc="45">
                <a:solidFill>
                  <a:srgbClr val="6E6D75"/>
                </a:solidFill>
                <a:latin typeface="Times New Roman"/>
                <a:cs typeface="Times New Roman"/>
              </a:rPr>
              <a:t>,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40607" y="1570912"/>
            <a:ext cx="8310245" cy="930910"/>
          </a:xfrm>
          <a:prstGeom prst="rect">
            <a:avLst/>
          </a:prstGeom>
        </p:spPr>
        <p:txBody>
          <a:bodyPr wrap="square" lIns="0" tIns="1295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20"/>
              </a:spcBef>
              <a:tabLst>
                <a:tab pos="685165" algn="l"/>
                <a:tab pos="3100705" algn="l"/>
                <a:tab pos="5325110" algn="l"/>
                <a:tab pos="5621020" algn="l"/>
                <a:tab pos="7856855" algn="l"/>
                <a:tab pos="8144509" algn="l"/>
              </a:tabLst>
            </a:pPr>
            <a:r>
              <a:rPr dirty="0" sz="1400" spc="110" i="1">
                <a:solidFill>
                  <a:srgbClr val="545064"/>
                </a:solidFill>
                <a:latin typeface="Arial"/>
                <a:cs typeface="Arial"/>
              </a:rPr>
              <a:t>U</a:t>
            </a:r>
            <a:r>
              <a:rPr dirty="0" sz="1400" spc="-165" i="1">
                <a:solidFill>
                  <a:srgbClr val="545064"/>
                </a:solidFill>
                <a:latin typeface="Arial"/>
                <a:cs typeface="Arial"/>
              </a:rPr>
              <a:t> </a:t>
            </a:r>
            <a:r>
              <a:rPr dirty="0" sz="1400" spc="80" i="1">
                <a:solidFill>
                  <a:srgbClr val="6E6D75"/>
                </a:solidFill>
                <a:latin typeface="Arial"/>
                <a:cs typeface="Arial"/>
              </a:rPr>
              <a:t>3</a:t>
            </a:r>
            <a:r>
              <a:rPr dirty="0" sz="1400" i="1">
                <a:solidFill>
                  <a:srgbClr val="6E6D75"/>
                </a:solidFill>
                <a:latin typeface="Arial"/>
                <a:cs typeface="Arial"/>
              </a:rPr>
              <a:t> </a:t>
            </a:r>
            <a:r>
              <a:rPr dirty="0" sz="1400" spc="-20" i="1">
                <a:solidFill>
                  <a:srgbClr val="6E6D75"/>
                </a:solidFill>
                <a:latin typeface="Arial"/>
                <a:cs typeface="Arial"/>
              </a:rPr>
              <a:t> </a:t>
            </a:r>
            <a:r>
              <a:rPr dirty="0" sz="1900" spc="120">
                <a:latin typeface="Arial"/>
                <a:cs typeface="Arial"/>
              </a:rPr>
              <a:t>=</a:t>
            </a:r>
            <a:r>
              <a:rPr dirty="0" sz="1900">
                <a:latin typeface="Arial"/>
                <a:cs typeface="Arial"/>
              </a:rPr>
              <a:t>	</a:t>
            </a:r>
            <a:r>
              <a:rPr dirty="0" sz="2100" spc="65">
                <a:solidFill>
                  <a:srgbClr val="3F384B"/>
                </a:solidFill>
                <a:latin typeface="Times New Roman"/>
                <a:cs typeface="Times New Roman"/>
              </a:rPr>
              <a:t>0</a:t>
            </a:r>
            <a:r>
              <a:rPr dirty="0" sz="2100" spc="-20">
                <a:solidFill>
                  <a:srgbClr val="462131"/>
                </a:solidFill>
                <a:latin typeface="Times New Roman"/>
                <a:cs typeface="Times New Roman"/>
              </a:rPr>
              <a:t>.</a:t>
            </a:r>
            <a:r>
              <a:rPr dirty="0" sz="2100" spc="20">
                <a:solidFill>
                  <a:srgbClr val="3F384B"/>
                </a:solidFill>
                <a:latin typeface="Times New Roman"/>
                <a:cs typeface="Times New Roman"/>
              </a:rPr>
              <a:t>5</a:t>
            </a:r>
            <a:r>
              <a:rPr dirty="0" sz="2100" spc="90">
                <a:solidFill>
                  <a:srgbClr val="545064"/>
                </a:solidFill>
                <a:latin typeface="Times New Roman"/>
                <a:cs typeface="Times New Roman"/>
              </a:rPr>
              <a:t>8</a:t>
            </a:r>
            <a:r>
              <a:rPr dirty="0" sz="2100" spc="-90">
                <a:solidFill>
                  <a:srgbClr val="3F384B"/>
                </a:solidFill>
                <a:latin typeface="Times New Roman"/>
                <a:cs typeface="Times New Roman"/>
              </a:rPr>
              <a:t>9</a:t>
            </a:r>
            <a:r>
              <a:rPr dirty="0" sz="2100" spc="110">
                <a:solidFill>
                  <a:srgbClr val="545064"/>
                </a:solidFill>
                <a:latin typeface="Times New Roman"/>
                <a:cs typeface="Times New Roman"/>
              </a:rPr>
              <a:t>8</a:t>
            </a:r>
            <a:r>
              <a:rPr dirty="0" sz="2100" spc="20">
                <a:solidFill>
                  <a:srgbClr val="545064"/>
                </a:solidFill>
                <a:latin typeface="Times New Roman"/>
                <a:cs typeface="Times New Roman"/>
              </a:rPr>
              <a:t>8</a:t>
            </a:r>
            <a:r>
              <a:rPr dirty="0" sz="2100" spc="-15">
                <a:solidFill>
                  <a:srgbClr val="3F384B"/>
                </a:solidFill>
                <a:latin typeface="Times New Roman"/>
                <a:cs typeface="Times New Roman"/>
              </a:rPr>
              <a:t>6</a:t>
            </a:r>
            <a:r>
              <a:rPr dirty="0" sz="2100" spc="-20">
                <a:solidFill>
                  <a:srgbClr val="243A56"/>
                </a:solidFill>
                <a:latin typeface="Times New Roman"/>
                <a:cs typeface="Times New Roman"/>
              </a:rPr>
              <a:t>1</a:t>
            </a:r>
            <a:r>
              <a:rPr dirty="0" sz="2100" spc="220">
                <a:solidFill>
                  <a:srgbClr val="545064"/>
                </a:solidFill>
                <a:latin typeface="Times New Roman"/>
                <a:cs typeface="Times New Roman"/>
              </a:rPr>
              <a:t>8</a:t>
            </a:r>
            <a:r>
              <a:rPr dirty="0" sz="2100" spc="80">
                <a:solidFill>
                  <a:srgbClr val="3F384B"/>
                </a:solidFill>
                <a:latin typeface="Times New Roman"/>
                <a:cs typeface="Times New Roman"/>
              </a:rPr>
              <a:t>2</a:t>
            </a:r>
            <a:r>
              <a:rPr dirty="0" sz="2100" spc="40">
                <a:solidFill>
                  <a:srgbClr val="3F384B"/>
                </a:solidFill>
                <a:latin typeface="Times New Roman"/>
                <a:cs typeface="Times New Roman"/>
              </a:rPr>
              <a:t>5</a:t>
            </a:r>
            <a:r>
              <a:rPr dirty="0" sz="2100" spc="40">
                <a:solidFill>
                  <a:srgbClr val="6E6D75"/>
                </a:solidFill>
                <a:latin typeface="Times New Roman"/>
                <a:cs typeface="Times New Roman"/>
              </a:rPr>
              <a:t>,</a:t>
            </a:r>
            <a:r>
              <a:rPr dirty="0" sz="2100" spc="-15">
                <a:solidFill>
                  <a:srgbClr val="6E6D75"/>
                </a:solidFill>
                <a:latin typeface="Times New Roman"/>
                <a:cs typeface="Times New Roman"/>
              </a:rPr>
              <a:t> </a:t>
            </a:r>
            <a:r>
              <a:rPr dirty="0" sz="1400" spc="75" i="1">
                <a:solidFill>
                  <a:srgbClr val="545064"/>
                </a:solidFill>
                <a:latin typeface="Arial"/>
                <a:cs typeface="Arial"/>
              </a:rPr>
              <a:t>U</a:t>
            </a:r>
            <a:r>
              <a:rPr dirty="0" sz="1400" spc="-95" i="1">
                <a:solidFill>
                  <a:srgbClr val="545064"/>
                </a:solidFill>
                <a:latin typeface="Arial"/>
                <a:cs typeface="Arial"/>
              </a:rPr>
              <a:t> </a:t>
            </a:r>
            <a:r>
              <a:rPr dirty="0" sz="1400" spc="60" i="1">
                <a:solidFill>
                  <a:srgbClr val="6E6D75"/>
                </a:solidFill>
                <a:latin typeface="Arial"/>
                <a:cs typeface="Arial"/>
              </a:rPr>
              <a:t>g</a:t>
            </a:r>
            <a:r>
              <a:rPr dirty="0" sz="1400" i="1">
                <a:solidFill>
                  <a:srgbClr val="6E6D75"/>
                </a:solidFill>
                <a:latin typeface="Arial"/>
                <a:cs typeface="Arial"/>
              </a:rPr>
              <a:t> </a:t>
            </a:r>
            <a:r>
              <a:rPr dirty="0" sz="1400" spc="-35" i="1">
                <a:solidFill>
                  <a:srgbClr val="6E6D75"/>
                </a:solidFill>
                <a:latin typeface="Arial"/>
                <a:cs typeface="Arial"/>
              </a:rPr>
              <a:t> </a:t>
            </a:r>
            <a:r>
              <a:rPr dirty="0" sz="1900" spc="85">
                <a:latin typeface="Arial"/>
                <a:cs typeface="Arial"/>
              </a:rPr>
              <a:t>=</a:t>
            </a:r>
            <a:r>
              <a:rPr dirty="0" sz="1900">
                <a:latin typeface="Arial"/>
                <a:cs typeface="Arial"/>
              </a:rPr>
              <a:t>	</a:t>
            </a:r>
            <a:r>
              <a:rPr dirty="0" sz="2100" spc="65">
                <a:solidFill>
                  <a:srgbClr val="3F384B"/>
                </a:solidFill>
                <a:latin typeface="Times New Roman"/>
                <a:cs typeface="Times New Roman"/>
              </a:rPr>
              <a:t>0</a:t>
            </a:r>
            <a:r>
              <a:rPr dirty="0" sz="2100">
                <a:solidFill>
                  <a:srgbClr val="1C1528"/>
                </a:solidFill>
                <a:latin typeface="Times New Roman"/>
                <a:cs typeface="Times New Roman"/>
              </a:rPr>
              <a:t>.</a:t>
            </a:r>
            <a:r>
              <a:rPr dirty="0" sz="2100" spc="110">
                <a:solidFill>
                  <a:srgbClr val="3F384B"/>
                </a:solidFill>
                <a:latin typeface="Times New Roman"/>
                <a:cs typeface="Times New Roman"/>
              </a:rPr>
              <a:t>7</a:t>
            </a:r>
            <a:r>
              <a:rPr dirty="0" sz="2100" spc="-20">
                <a:solidFill>
                  <a:srgbClr val="3F384B"/>
                </a:solidFill>
                <a:latin typeface="Times New Roman"/>
                <a:cs typeface="Times New Roman"/>
              </a:rPr>
              <a:t>1</a:t>
            </a:r>
            <a:r>
              <a:rPr dirty="0" sz="2100" spc="-114">
                <a:solidFill>
                  <a:srgbClr val="3F384B"/>
                </a:solidFill>
                <a:latin typeface="Times New Roman"/>
                <a:cs typeface="Times New Roman"/>
              </a:rPr>
              <a:t>3</a:t>
            </a:r>
            <a:r>
              <a:rPr dirty="0" sz="2100" spc="190">
                <a:solidFill>
                  <a:srgbClr val="462131"/>
                </a:solidFill>
                <a:latin typeface="Times New Roman"/>
                <a:cs typeface="Times New Roman"/>
              </a:rPr>
              <a:t>1</a:t>
            </a:r>
            <a:r>
              <a:rPr dirty="0" sz="2100" spc="-30">
                <a:solidFill>
                  <a:srgbClr val="545064"/>
                </a:solidFill>
                <a:latin typeface="Times New Roman"/>
                <a:cs typeface="Times New Roman"/>
              </a:rPr>
              <a:t>5</a:t>
            </a:r>
            <a:r>
              <a:rPr dirty="0" sz="2100" spc="110">
                <a:solidFill>
                  <a:srgbClr val="3F384B"/>
                </a:solidFill>
                <a:latin typeface="Times New Roman"/>
                <a:cs typeface="Times New Roman"/>
              </a:rPr>
              <a:t>936</a:t>
            </a:r>
            <a:r>
              <a:rPr dirty="0" sz="2100" spc="-275">
                <a:solidFill>
                  <a:srgbClr val="3F384B"/>
                </a:solidFill>
                <a:latin typeface="Times New Roman"/>
                <a:cs typeface="Times New Roman"/>
              </a:rPr>
              <a:t>1</a:t>
            </a:r>
            <a:r>
              <a:rPr dirty="0" sz="2100" spc="240">
                <a:solidFill>
                  <a:srgbClr val="545064"/>
                </a:solidFill>
                <a:latin typeface="Times New Roman"/>
                <a:cs typeface="Times New Roman"/>
              </a:rPr>
              <a:t>8</a:t>
            </a:r>
            <a:r>
              <a:rPr dirty="0" sz="2100" spc="55">
                <a:solidFill>
                  <a:srgbClr val="6E6D75"/>
                </a:solidFill>
                <a:latin typeface="Times New Roman"/>
                <a:cs typeface="Times New Roman"/>
              </a:rPr>
              <a:t>,</a:t>
            </a:r>
            <a:r>
              <a:rPr dirty="0" sz="2100" spc="-30">
                <a:solidFill>
                  <a:srgbClr val="6E6D75"/>
                </a:solidFill>
                <a:latin typeface="Times New Roman"/>
                <a:cs typeface="Times New Roman"/>
              </a:rPr>
              <a:t> </a:t>
            </a:r>
            <a:r>
              <a:rPr dirty="0" sz="1400" spc="75" i="1">
                <a:solidFill>
                  <a:srgbClr val="545064"/>
                </a:solidFill>
                <a:latin typeface="Arial"/>
                <a:cs typeface="Arial"/>
              </a:rPr>
              <a:t>U¡</a:t>
            </a:r>
            <a:r>
              <a:rPr dirty="0" sz="1400" spc="80" i="1">
                <a:solidFill>
                  <a:srgbClr val="545064"/>
                </a:solidFill>
                <a:latin typeface="Arial"/>
                <a:cs typeface="Arial"/>
              </a:rPr>
              <a:t>o</a:t>
            </a:r>
            <a:r>
              <a:rPr dirty="0" sz="1400" i="1">
                <a:solidFill>
                  <a:srgbClr val="545064"/>
                </a:solidFill>
                <a:latin typeface="Arial"/>
                <a:cs typeface="Arial"/>
              </a:rPr>
              <a:t>	</a:t>
            </a:r>
            <a:r>
              <a:rPr dirty="0" sz="1900" spc="120">
                <a:latin typeface="Arial"/>
                <a:cs typeface="Arial"/>
              </a:rPr>
              <a:t>=</a:t>
            </a:r>
            <a:r>
              <a:rPr dirty="0" sz="1900">
                <a:latin typeface="Arial"/>
                <a:cs typeface="Arial"/>
              </a:rPr>
              <a:t>	</a:t>
            </a:r>
            <a:r>
              <a:rPr dirty="0" sz="2100" spc="65">
                <a:solidFill>
                  <a:srgbClr val="545064"/>
                </a:solidFill>
                <a:latin typeface="Times New Roman"/>
                <a:cs typeface="Times New Roman"/>
              </a:rPr>
              <a:t>0</a:t>
            </a:r>
            <a:r>
              <a:rPr dirty="0" sz="2100" spc="-45">
                <a:solidFill>
                  <a:srgbClr val="3F384B"/>
                </a:solidFill>
                <a:latin typeface="Times New Roman"/>
                <a:cs typeface="Times New Roman"/>
              </a:rPr>
              <a:t>.</a:t>
            </a:r>
            <a:r>
              <a:rPr dirty="0" sz="2100" spc="140">
                <a:solidFill>
                  <a:srgbClr val="545064"/>
                </a:solidFill>
                <a:latin typeface="Times New Roman"/>
                <a:cs typeface="Times New Roman"/>
              </a:rPr>
              <a:t>8</a:t>
            </a:r>
            <a:r>
              <a:rPr dirty="0" sz="2100" spc="110">
                <a:solidFill>
                  <a:srgbClr val="3F384B"/>
                </a:solidFill>
                <a:latin typeface="Times New Roman"/>
                <a:cs typeface="Times New Roman"/>
              </a:rPr>
              <a:t>4</a:t>
            </a:r>
            <a:r>
              <a:rPr dirty="0" sz="2100" spc="-15">
                <a:solidFill>
                  <a:srgbClr val="3F384B"/>
                </a:solidFill>
                <a:latin typeface="Times New Roman"/>
                <a:cs typeface="Times New Roman"/>
              </a:rPr>
              <a:t>9</a:t>
            </a:r>
            <a:r>
              <a:rPr dirty="0" sz="2100" spc="5">
                <a:solidFill>
                  <a:srgbClr val="545064"/>
                </a:solidFill>
                <a:latin typeface="Times New Roman"/>
                <a:cs typeface="Times New Roman"/>
              </a:rPr>
              <a:t>4</a:t>
            </a:r>
            <a:r>
              <a:rPr dirty="0" sz="2100" spc="-5">
                <a:solidFill>
                  <a:srgbClr val="3F384B"/>
                </a:solidFill>
                <a:latin typeface="Times New Roman"/>
                <a:cs typeface="Times New Roman"/>
              </a:rPr>
              <a:t>0</a:t>
            </a:r>
            <a:r>
              <a:rPr dirty="0" sz="2100" spc="-10">
                <a:solidFill>
                  <a:srgbClr val="545064"/>
                </a:solidFill>
                <a:latin typeface="Times New Roman"/>
                <a:cs typeface="Times New Roman"/>
              </a:rPr>
              <a:t>8</a:t>
            </a:r>
            <a:r>
              <a:rPr dirty="0" sz="2100" spc="110">
                <a:solidFill>
                  <a:srgbClr val="3F384B"/>
                </a:solidFill>
                <a:latin typeface="Times New Roman"/>
                <a:cs typeface="Times New Roman"/>
              </a:rPr>
              <a:t>66</a:t>
            </a:r>
            <a:r>
              <a:rPr dirty="0" sz="2100" spc="-65">
                <a:solidFill>
                  <a:srgbClr val="3F384B"/>
                </a:solidFill>
                <a:latin typeface="Times New Roman"/>
                <a:cs typeface="Times New Roman"/>
              </a:rPr>
              <a:t>5</a:t>
            </a:r>
            <a:r>
              <a:rPr dirty="0" sz="2100" spc="100">
                <a:solidFill>
                  <a:srgbClr val="545064"/>
                </a:solidFill>
                <a:latin typeface="Times New Roman"/>
                <a:cs typeface="Times New Roman"/>
              </a:rPr>
              <a:t>0</a:t>
            </a:r>
            <a:r>
              <a:rPr dirty="0" sz="2100" spc="55">
                <a:solidFill>
                  <a:srgbClr val="6E6D75"/>
                </a:solidFill>
                <a:latin typeface="Times New Roman"/>
                <a:cs typeface="Times New Roman"/>
              </a:rPr>
              <a:t>,</a:t>
            </a:r>
            <a:r>
              <a:rPr dirty="0" sz="2100" spc="90">
                <a:solidFill>
                  <a:srgbClr val="6E6D75"/>
                </a:solidFill>
                <a:latin typeface="Times New Roman"/>
                <a:cs typeface="Times New Roman"/>
              </a:rPr>
              <a:t> </a:t>
            </a:r>
            <a:r>
              <a:rPr dirty="0" sz="1350" spc="70">
                <a:solidFill>
                  <a:srgbClr val="545064"/>
                </a:solidFill>
                <a:latin typeface="Arial"/>
                <a:cs typeface="Arial"/>
              </a:rPr>
              <a:t>U¡</a:t>
            </a:r>
            <a:r>
              <a:rPr dirty="0" sz="1350" spc="45">
                <a:solidFill>
                  <a:srgbClr val="545064"/>
                </a:solidFill>
                <a:latin typeface="Arial"/>
                <a:cs typeface="Arial"/>
              </a:rPr>
              <a:t>¡</a:t>
            </a:r>
            <a:r>
              <a:rPr dirty="0" sz="1350">
                <a:solidFill>
                  <a:srgbClr val="545064"/>
                </a:solidFill>
                <a:latin typeface="Arial"/>
                <a:cs typeface="Arial"/>
              </a:rPr>
              <a:t>	</a:t>
            </a:r>
            <a:r>
              <a:rPr dirty="0" sz="1900" spc="120">
                <a:latin typeface="Arial"/>
                <a:cs typeface="Arial"/>
              </a:rPr>
              <a:t>=</a:t>
            </a:r>
            <a:r>
              <a:rPr dirty="0" sz="1900">
                <a:latin typeface="Arial"/>
                <a:cs typeface="Arial"/>
              </a:rPr>
              <a:t>	</a:t>
            </a:r>
            <a:r>
              <a:rPr dirty="0" sz="1950" spc="50" b="1">
                <a:solidFill>
                  <a:srgbClr val="462131"/>
                </a:solidFill>
                <a:latin typeface="Arial"/>
                <a:cs typeface="Arial"/>
              </a:rPr>
              <a:t>l.</a:t>
            </a:r>
            <a:endParaRPr sz="1950">
              <a:latin typeface="Arial"/>
              <a:cs typeface="Arial"/>
            </a:endParaRPr>
          </a:p>
          <a:p>
            <a:pPr algn="ctr" marL="1692275">
              <a:lnSpc>
                <a:spcPct val="100000"/>
              </a:lnSpc>
              <a:spcBef>
                <a:spcPts val="985"/>
              </a:spcBef>
            </a:pPr>
            <a:r>
              <a:rPr dirty="0" sz="2250" spc="75">
                <a:solidFill>
                  <a:srgbClr val="243A56"/>
                </a:solidFill>
                <a:latin typeface="Courier New"/>
                <a:cs typeface="Courier New"/>
              </a:rPr>
              <a:t>1</a:t>
            </a:r>
            <a:endParaRPr sz="2250">
              <a:latin typeface="Courier New"/>
              <a:cs typeface="Courier Ne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63000" y="2290204"/>
            <a:ext cx="1459230" cy="4305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  <a:tabLst>
                <a:tab pos="963930" algn="l"/>
              </a:tabLst>
            </a:pPr>
            <a:r>
              <a:rPr dirty="0" sz="2300" i="1">
                <a:solidFill>
                  <a:srgbClr val="545064"/>
                </a:solidFill>
                <a:latin typeface="Arial"/>
                <a:cs typeface="Arial"/>
              </a:rPr>
              <a:t>u(</a:t>
            </a:r>
            <a:r>
              <a:rPr dirty="0" sz="2300" spc="-345" i="1">
                <a:solidFill>
                  <a:srgbClr val="545064"/>
                </a:solidFill>
                <a:latin typeface="Arial"/>
                <a:cs typeface="Arial"/>
              </a:rPr>
              <a:t> </a:t>
            </a:r>
            <a:r>
              <a:rPr dirty="0" sz="2300" spc="-65" i="1">
                <a:solidFill>
                  <a:srgbClr val="6E6D75"/>
                </a:solidFill>
                <a:latin typeface="Arial"/>
                <a:cs typeface="Arial"/>
              </a:rPr>
              <a:t>x</a:t>
            </a:r>
            <a:r>
              <a:rPr dirty="0" sz="2300" spc="-320" i="1">
                <a:solidFill>
                  <a:srgbClr val="6E6D75"/>
                </a:solidFill>
                <a:latin typeface="Arial"/>
                <a:cs typeface="Arial"/>
              </a:rPr>
              <a:t> </a:t>
            </a:r>
            <a:r>
              <a:rPr dirty="0" sz="2300" spc="-135" i="1">
                <a:solidFill>
                  <a:srgbClr val="6E6D75"/>
                </a:solidFill>
                <a:latin typeface="Arial"/>
                <a:cs typeface="Arial"/>
              </a:rPr>
              <a:t>)</a:t>
            </a:r>
            <a:r>
              <a:rPr dirty="0" sz="2300" spc="-65" i="1">
                <a:solidFill>
                  <a:srgbClr val="6E6D75"/>
                </a:solidFill>
                <a:latin typeface="Arial"/>
                <a:cs typeface="Arial"/>
              </a:rPr>
              <a:t> </a:t>
            </a:r>
            <a:r>
              <a:rPr dirty="0" sz="2650" spc="-260">
                <a:latin typeface="Times New Roman"/>
                <a:cs typeface="Times New Roman"/>
              </a:rPr>
              <a:t>=	</a:t>
            </a:r>
            <a:r>
              <a:rPr dirty="0" sz="2650" spc="-405">
                <a:latin typeface="Times New Roman"/>
                <a:cs typeface="Times New Roman"/>
              </a:rPr>
              <a:t>-</a:t>
            </a:r>
            <a:r>
              <a:rPr dirty="0" baseline="49549" sz="2775" spc="-607" i="1">
                <a:solidFill>
                  <a:srgbClr val="6E6D75"/>
                </a:solidFill>
                <a:latin typeface="Arial"/>
                <a:cs typeface="Arial"/>
              </a:rPr>
              <a:t>e</a:t>
            </a:r>
            <a:r>
              <a:rPr dirty="0" sz="2650" spc="-405">
                <a:latin typeface="Times New Roman"/>
                <a:cs typeface="Times New Roman"/>
              </a:rPr>
              <a:t>-</a:t>
            </a:r>
            <a:r>
              <a:rPr dirty="0" baseline="49549" sz="2775" spc="-607" i="1">
                <a:solidFill>
                  <a:srgbClr val="6E6D75"/>
                </a:solidFill>
                <a:latin typeface="Arial"/>
                <a:cs typeface="Arial"/>
              </a:rPr>
              <a:t>x</a:t>
            </a:r>
            <a:r>
              <a:rPr dirty="0" baseline="49549" sz="2775" spc="127" i="1">
                <a:solidFill>
                  <a:srgbClr val="6E6D75"/>
                </a:solidFill>
                <a:latin typeface="Arial"/>
                <a:cs typeface="Arial"/>
              </a:rPr>
              <a:t> </a:t>
            </a:r>
            <a:r>
              <a:rPr dirty="0" baseline="49549" sz="2775" spc="-22">
                <a:latin typeface="Arial"/>
                <a:cs typeface="Arial"/>
              </a:rPr>
              <a:t>-</a:t>
            </a:r>
            <a:endParaRPr baseline="49549" sz="2775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03765" y="2538524"/>
            <a:ext cx="671830" cy="3695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250" spc="-60">
                <a:solidFill>
                  <a:srgbClr val="6E6D75"/>
                </a:solidFill>
                <a:latin typeface="Courier New"/>
                <a:cs typeface="Courier New"/>
              </a:rPr>
              <a:t>e</a:t>
            </a:r>
            <a:r>
              <a:rPr dirty="0" sz="2250" spc="-1055">
                <a:solidFill>
                  <a:srgbClr val="6E6D75"/>
                </a:solidFill>
                <a:latin typeface="Courier New"/>
                <a:cs typeface="Courier New"/>
              </a:rPr>
              <a:t> </a:t>
            </a:r>
            <a:r>
              <a:rPr dirty="0" sz="2250" spc="-60">
                <a:latin typeface="Courier New"/>
                <a:cs typeface="Courier New"/>
              </a:rPr>
              <a:t>-</a:t>
            </a:r>
            <a:r>
              <a:rPr dirty="0" sz="2250" spc="-580">
                <a:latin typeface="Courier New"/>
                <a:cs typeface="Courier New"/>
              </a:rPr>
              <a:t> </a:t>
            </a:r>
            <a:r>
              <a:rPr dirty="0" sz="2250" spc="75">
                <a:solidFill>
                  <a:srgbClr val="243A56"/>
                </a:solidFill>
                <a:latin typeface="Courier New"/>
                <a:cs typeface="Courier New"/>
              </a:rPr>
              <a:t>1</a:t>
            </a:r>
            <a:endParaRPr sz="2250">
              <a:latin typeface="Courier New"/>
              <a:cs typeface="Courier Ne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496560" y="3714174"/>
            <a:ext cx="193675" cy="14827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50" spc="-15">
                <a:solidFill>
                  <a:srgbClr val="6E6D75"/>
                </a:solidFill>
                <a:latin typeface="Arial"/>
                <a:cs typeface="Arial"/>
              </a:rPr>
              <a:t>0.</a:t>
            </a:r>
            <a:r>
              <a:rPr dirty="0" sz="950" spc="-15">
                <a:solidFill>
                  <a:srgbClr val="1C1528"/>
                </a:solidFill>
                <a:latin typeface="Arial"/>
                <a:cs typeface="Arial"/>
              </a:rPr>
              <a:t>8</a:t>
            </a:r>
            <a:endParaRPr sz="9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950" spc="30">
                <a:solidFill>
                  <a:srgbClr val="6E6D75"/>
                </a:solidFill>
                <a:latin typeface="Arial"/>
                <a:cs typeface="Arial"/>
              </a:rPr>
              <a:t>0</a:t>
            </a:r>
            <a:r>
              <a:rPr dirty="0" sz="950" spc="-85">
                <a:solidFill>
                  <a:srgbClr val="6E6D75"/>
                </a:solidFill>
                <a:latin typeface="Arial"/>
                <a:cs typeface="Arial"/>
              </a:rPr>
              <a:t> </a:t>
            </a:r>
            <a:r>
              <a:rPr dirty="0" sz="950" spc="30">
                <a:solidFill>
                  <a:srgbClr val="2A2A2A"/>
                </a:solidFill>
                <a:latin typeface="Arial"/>
                <a:cs typeface="Arial"/>
              </a:rPr>
              <a:t>6</a:t>
            </a:r>
            <a:endParaRPr sz="9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9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950" spc="30">
                <a:solidFill>
                  <a:srgbClr val="6E6D75"/>
                </a:solidFill>
                <a:latin typeface="Arial"/>
                <a:cs typeface="Arial"/>
              </a:rPr>
              <a:t>0</a:t>
            </a:r>
            <a:r>
              <a:rPr dirty="0" sz="950" spc="-60">
                <a:solidFill>
                  <a:srgbClr val="6E6D75"/>
                </a:solidFill>
                <a:latin typeface="Arial"/>
                <a:cs typeface="Arial"/>
              </a:rPr>
              <a:t> </a:t>
            </a:r>
            <a:r>
              <a:rPr dirty="0" sz="950" spc="30">
                <a:solidFill>
                  <a:srgbClr val="2A2A2A"/>
                </a:solidFill>
                <a:latin typeface="Arial"/>
                <a:cs typeface="Arial"/>
              </a:rPr>
              <a:t>4</a:t>
            </a:r>
            <a:endParaRPr sz="9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950" spc="25">
                <a:solidFill>
                  <a:srgbClr val="6E6D75"/>
                </a:solidFill>
                <a:latin typeface="Arial"/>
                <a:cs typeface="Arial"/>
              </a:rPr>
              <a:t>02</a:t>
            </a:r>
            <a:endParaRPr sz="9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562443" y="5384449"/>
            <a:ext cx="273685" cy="2705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dirty="0" sz="1600" spc="-25">
                <a:solidFill>
                  <a:srgbClr val="3F384B"/>
                </a:solidFill>
                <a:latin typeface="Times New Roman"/>
                <a:cs typeface="Times New Roman"/>
              </a:rPr>
              <a:t>o</a:t>
            </a:r>
            <a:r>
              <a:rPr dirty="0" baseline="-34722" sz="2400" spc="-37">
                <a:solidFill>
                  <a:srgbClr val="2A2A2A"/>
                </a:solidFill>
                <a:latin typeface="Times New Roman"/>
                <a:cs typeface="Times New Roman"/>
              </a:rPr>
              <a:t>o</a:t>
            </a:r>
            <a:endParaRPr baseline="-34722" sz="2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232158" y="5588587"/>
            <a:ext cx="177800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10">
                <a:solidFill>
                  <a:srgbClr val="2A2A2A"/>
                </a:solidFill>
                <a:latin typeface="Times New Roman"/>
                <a:cs typeface="Times New Roman"/>
              </a:rPr>
              <a:t>0</a:t>
            </a:r>
            <a:r>
              <a:rPr dirty="0" sz="1000" spc="-35">
                <a:solidFill>
                  <a:srgbClr val="3F384B"/>
                </a:solidFill>
                <a:latin typeface="Times New Roman"/>
                <a:cs typeface="Times New Roman"/>
              </a:rPr>
              <a:t>.2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850075" y="5594957"/>
            <a:ext cx="168910" cy="1708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50" spc="-120">
                <a:solidFill>
                  <a:srgbClr val="3F384B"/>
                </a:solidFill>
                <a:latin typeface="Arial"/>
                <a:cs typeface="Arial"/>
              </a:rPr>
              <a:t>0</a:t>
            </a:r>
            <a:r>
              <a:rPr dirty="0" sz="950" spc="-45">
                <a:solidFill>
                  <a:srgbClr val="6E6D75"/>
                </a:solidFill>
                <a:latin typeface="Arial"/>
                <a:cs typeface="Arial"/>
              </a:rPr>
              <a:t>.4</a:t>
            </a:r>
            <a:endParaRPr sz="9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457321" y="5588587"/>
            <a:ext cx="175895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0">
                <a:latin typeface="Times New Roman"/>
                <a:cs typeface="Times New Roman"/>
              </a:rPr>
              <a:t>0</a:t>
            </a:r>
            <a:r>
              <a:rPr dirty="0" sz="1000" spc="20">
                <a:latin typeface="Times New Roman"/>
                <a:cs typeface="Times New Roman"/>
              </a:rPr>
              <a:t>.</a:t>
            </a:r>
            <a:r>
              <a:rPr dirty="0" sz="1000" spc="-50">
                <a:solidFill>
                  <a:srgbClr val="2A2A2A"/>
                </a:solidFill>
                <a:latin typeface="Times New Roman"/>
                <a:cs typeface="Times New Roman"/>
              </a:rPr>
              <a:t>6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075738" y="5588587"/>
            <a:ext cx="177800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10">
                <a:solidFill>
                  <a:srgbClr val="2A2A2A"/>
                </a:solidFill>
                <a:latin typeface="Times New Roman"/>
                <a:cs typeface="Times New Roman"/>
              </a:rPr>
              <a:t>0</a:t>
            </a:r>
            <a:r>
              <a:rPr dirty="0" sz="1000" spc="-35">
                <a:latin typeface="Times New Roman"/>
                <a:cs typeface="Times New Roman"/>
              </a:rPr>
              <a:t>.8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729842" y="5582218"/>
            <a:ext cx="86360" cy="1860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spc="-50">
                <a:solidFill>
                  <a:srgbClr val="6E6D75"/>
                </a:solidFill>
                <a:latin typeface="Times New Roman"/>
                <a:cs typeface="Times New Roman"/>
              </a:rPr>
              <a:t>1</a:t>
            </a:r>
            <a:endParaRPr sz="10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36115" y="4106105"/>
            <a:ext cx="3300356" cy="238110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23725" y="305929"/>
            <a:ext cx="7479030" cy="992505"/>
          </a:xfrm>
          <a:prstGeom prst="rect">
            <a:avLst/>
          </a:prstGeom>
        </p:spPr>
        <p:txBody>
          <a:bodyPr wrap="square" lIns="0" tIns="160655" rIns="0" bIns="0" rtlCol="0" vert="horz">
            <a:spAutoFit/>
          </a:bodyPr>
          <a:lstStyle/>
          <a:p>
            <a:pPr marL="173990">
              <a:lnSpc>
                <a:spcPct val="100000"/>
              </a:lnSpc>
              <a:spcBef>
                <a:spcPts val="1265"/>
              </a:spcBef>
              <a:tabLst>
                <a:tab pos="494665" algn="l"/>
                <a:tab pos="795655" algn="l"/>
              </a:tabLst>
            </a:pPr>
            <a:r>
              <a:rPr dirty="0" u="heavy" sz="2200" spc="-155">
                <a:solidFill>
                  <a:srgbClr val="1D182F"/>
                </a:solidFill>
                <a:uFill>
                  <a:solidFill>
                    <a:srgbClr val="3D3446"/>
                  </a:solidFill>
                </a:uFill>
                <a:latin typeface="Times New Roman"/>
                <a:cs typeface="Times New Roman"/>
              </a:rPr>
              <a:t>V</a:t>
            </a:r>
            <a:r>
              <a:rPr dirty="0" u="heavy" sz="2200" spc="-155">
                <a:solidFill>
                  <a:srgbClr val="1D182F"/>
                </a:solidFill>
                <a:uFill>
                  <a:solidFill>
                    <a:srgbClr val="3D3446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u="heavy" sz="2200" spc="-120">
                <a:solidFill>
                  <a:srgbClr val="050307"/>
                </a:solidFill>
                <a:uFill>
                  <a:solidFill>
                    <a:srgbClr val="3D3446"/>
                  </a:solidFill>
                </a:uFill>
                <a:latin typeface="Times New Roman"/>
                <a:cs typeface="Times New Roman"/>
              </a:rPr>
              <a:t>=</a:t>
            </a:r>
            <a:r>
              <a:rPr dirty="0" u="heavy" sz="2200" spc="-120">
                <a:solidFill>
                  <a:srgbClr val="050307"/>
                </a:solidFill>
                <a:uFill>
                  <a:solidFill>
                    <a:srgbClr val="3D3446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u="heavy" sz="2200" spc="-110">
                <a:solidFill>
                  <a:srgbClr val="1D182F"/>
                </a:solidFill>
                <a:uFill>
                  <a:solidFill>
                    <a:srgbClr val="3D3446"/>
                  </a:solidFill>
                </a:uFill>
                <a:latin typeface="Times New Roman"/>
                <a:cs typeface="Times New Roman"/>
              </a:rPr>
              <a:t>2</a:t>
            </a:r>
            <a:r>
              <a:rPr dirty="0" u="heavy" sz="2200" spc="-300">
                <a:solidFill>
                  <a:srgbClr val="1D182F"/>
                </a:solidFill>
                <a:uFill>
                  <a:solidFill>
                    <a:srgbClr val="3D3446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2200" spc="-110">
                <a:solidFill>
                  <a:srgbClr val="3D3446"/>
                </a:solidFill>
                <a:uFill>
                  <a:solidFill>
                    <a:srgbClr val="3D3446"/>
                  </a:solidFill>
                </a:uFill>
                <a:latin typeface="Times New Roman"/>
                <a:cs typeface="Times New Roman"/>
              </a:rPr>
              <a:t>5</a:t>
            </a:r>
            <a:r>
              <a:rPr dirty="0" u="heavy" sz="2200">
                <a:solidFill>
                  <a:srgbClr val="3D3446"/>
                </a:solidFill>
                <a:uFill>
                  <a:solidFill>
                    <a:srgbClr val="3D3446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2200" spc="-275">
                <a:solidFill>
                  <a:srgbClr val="3D3446"/>
                </a:solidFill>
                <a:uFill>
                  <a:solidFill>
                    <a:srgbClr val="3D3446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sz="2200" spc="-60">
                <a:solidFill>
                  <a:srgbClr val="3D3446"/>
                </a:solidFill>
                <a:latin typeface="Times New Roman"/>
                <a:cs typeface="Times New Roman"/>
              </a:rPr>
              <a:t>:</a:t>
            </a:r>
            <a:endParaRPr sz="22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1165"/>
              </a:spcBef>
              <a:tabLst>
                <a:tab pos="437515" algn="l"/>
                <a:tab pos="734695" algn="l"/>
                <a:tab pos="1772920" algn="l"/>
                <a:tab pos="4299585" algn="l"/>
                <a:tab pos="4982845" algn="l"/>
              </a:tabLst>
            </a:pPr>
            <a:r>
              <a:rPr dirty="0" sz="1450" spc="-110" i="1">
                <a:solidFill>
                  <a:srgbClr val="4F4F62"/>
                </a:solidFill>
                <a:latin typeface="Arial"/>
                <a:cs typeface="Arial"/>
              </a:rPr>
              <a:t>U</a:t>
            </a:r>
            <a:r>
              <a:rPr dirty="0" sz="1450" spc="-50" i="1">
                <a:solidFill>
                  <a:srgbClr val="4F4F62"/>
                </a:solidFill>
                <a:latin typeface="Arial"/>
                <a:cs typeface="Arial"/>
              </a:rPr>
              <a:t>¡</a:t>
            </a:r>
            <a:r>
              <a:rPr dirty="0" sz="1450" i="1">
                <a:solidFill>
                  <a:srgbClr val="4F4F62"/>
                </a:solidFill>
                <a:latin typeface="Arial"/>
                <a:cs typeface="Arial"/>
              </a:rPr>
              <a:t>	</a:t>
            </a:r>
            <a:r>
              <a:rPr dirty="0" sz="2200" spc="-120">
                <a:solidFill>
                  <a:srgbClr val="050307"/>
                </a:solidFill>
                <a:latin typeface="Times New Roman"/>
                <a:cs typeface="Times New Roman"/>
              </a:rPr>
              <a:t>=</a:t>
            </a:r>
            <a:r>
              <a:rPr dirty="0" sz="2200">
                <a:solidFill>
                  <a:srgbClr val="050307"/>
                </a:solidFill>
                <a:latin typeface="Times New Roman"/>
                <a:cs typeface="Times New Roman"/>
              </a:rPr>
              <a:t>	</a:t>
            </a:r>
            <a:r>
              <a:rPr dirty="0" sz="2200" spc="90">
                <a:solidFill>
                  <a:srgbClr val="3D3446"/>
                </a:solidFill>
                <a:latin typeface="Times New Roman"/>
                <a:cs typeface="Times New Roman"/>
              </a:rPr>
              <a:t>0</a:t>
            </a:r>
            <a:r>
              <a:rPr dirty="0" sz="2200" spc="50">
                <a:solidFill>
                  <a:srgbClr val="727080"/>
                </a:solidFill>
                <a:latin typeface="Times New Roman"/>
                <a:cs typeface="Times New Roman"/>
              </a:rPr>
              <a:t>,</a:t>
            </a:r>
            <a:r>
              <a:rPr dirty="0" sz="2200">
                <a:solidFill>
                  <a:srgbClr val="727080"/>
                </a:solidFill>
                <a:latin typeface="Times New Roman"/>
                <a:cs typeface="Times New Roman"/>
              </a:rPr>
              <a:t> </a:t>
            </a:r>
            <a:r>
              <a:rPr dirty="0" sz="2200" spc="-165">
                <a:solidFill>
                  <a:srgbClr val="727080"/>
                </a:solidFill>
                <a:latin typeface="Times New Roman"/>
                <a:cs typeface="Times New Roman"/>
              </a:rPr>
              <a:t> </a:t>
            </a:r>
            <a:r>
              <a:rPr dirty="0" sz="1500" spc="220">
                <a:solidFill>
                  <a:srgbClr val="4F4F62"/>
                </a:solidFill>
                <a:latin typeface="Times New Roman"/>
                <a:cs typeface="Times New Roman"/>
              </a:rPr>
              <a:t>U</a:t>
            </a:r>
            <a:r>
              <a:rPr dirty="0" sz="1500" spc="70">
                <a:solidFill>
                  <a:srgbClr val="3D3446"/>
                </a:solidFill>
                <a:latin typeface="Times New Roman"/>
                <a:cs typeface="Times New Roman"/>
              </a:rPr>
              <a:t>2</a:t>
            </a:r>
            <a:r>
              <a:rPr dirty="0" sz="1500">
                <a:solidFill>
                  <a:srgbClr val="3D3446"/>
                </a:solidFill>
                <a:latin typeface="Times New Roman"/>
                <a:cs typeface="Times New Roman"/>
              </a:rPr>
              <a:t> </a:t>
            </a:r>
            <a:r>
              <a:rPr dirty="0" sz="1500" spc="130">
                <a:solidFill>
                  <a:srgbClr val="3D3446"/>
                </a:solidFill>
                <a:latin typeface="Times New Roman"/>
                <a:cs typeface="Times New Roman"/>
              </a:rPr>
              <a:t> </a:t>
            </a:r>
            <a:r>
              <a:rPr dirty="0" sz="2200" spc="114">
                <a:solidFill>
                  <a:srgbClr val="050307"/>
                </a:solidFill>
                <a:latin typeface="Times New Roman"/>
                <a:cs typeface="Times New Roman"/>
              </a:rPr>
              <a:t>=</a:t>
            </a:r>
            <a:r>
              <a:rPr dirty="0" sz="2200">
                <a:solidFill>
                  <a:srgbClr val="050307"/>
                </a:solidFill>
                <a:latin typeface="Times New Roman"/>
                <a:cs typeface="Times New Roman"/>
              </a:rPr>
              <a:t>	</a:t>
            </a:r>
            <a:r>
              <a:rPr dirty="0" sz="2200" spc="65">
                <a:solidFill>
                  <a:srgbClr val="050307"/>
                </a:solidFill>
                <a:latin typeface="Times New Roman"/>
                <a:cs typeface="Times New Roman"/>
              </a:rPr>
              <a:t>-</a:t>
            </a:r>
            <a:r>
              <a:rPr dirty="0" sz="2200">
                <a:solidFill>
                  <a:srgbClr val="050307"/>
                </a:solidFill>
                <a:latin typeface="Times New Roman"/>
                <a:cs typeface="Times New Roman"/>
              </a:rPr>
              <a:t> </a:t>
            </a:r>
            <a:r>
              <a:rPr dirty="0" sz="2200" spc="-275">
                <a:solidFill>
                  <a:srgbClr val="050307"/>
                </a:solidFill>
                <a:latin typeface="Times New Roman"/>
                <a:cs typeface="Times New Roman"/>
              </a:rPr>
              <a:t> </a:t>
            </a:r>
            <a:r>
              <a:rPr dirty="0" sz="2200" spc="75">
                <a:solidFill>
                  <a:srgbClr val="3D3446"/>
                </a:solidFill>
                <a:latin typeface="Times New Roman"/>
                <a:cs typeface="Times New Roman"/>
              </a:rPr>
              <a:t>0.</a:t>
            </a:r>
            <a:r>
              <a:rPr dirty="0" sz="2200" spc="-110">
                <a:solidFill>
                  <a:srgbClr val="3D3446"/>
                </a:solidFill>
                <a:latin typeface="Times New Roman"/>
                <a:cs typeface="Times New Roman"/>
              </a:rPr>
              <a:t>2</a:t>
            </a:r>
            <a:r>
              <a:rPr dirty="0" sz="2200" spc="75">
                <a:solidFill>
                  <a:srgbClr val="4F4F62"/>
                </a:solidFill>
                <a:latin typeface="Times New Roman"/>
                <a:cs typeface="Times New Roman"/>
              </a:rPr>
              <a:t>8</a:t>
            </a:r>
            <a:r>
              <a:rPr dirty="0" sz="2200" spc="100">
                <a:solidFill>
                  <a:srgbClr val="3D3446"/>
                </a:solidFill>
                <a:latin typeface="Times New Roman"/>
                <a:cs typeface="Times New Roman"/>
              </a:rPr>
              <a:t>679</a:t>
            </a:r>
            <a:r>
              <a:rPr dirty="0" sz="2200" spc="-315">
                <a:solidFill>
                  <a:srgbClr val="3D3446"/>
                </a:solidFill>
                <a:latin typeface="Times New Roman"/>
                <a:cs typeface="Times New Roman"/>
              </a:rPr>
              <a:t>7</a:t>
            </a:r>
            <a:r>
              <a:rPr dirty="0" sz="2200" spc="110">
                <a:solidFill>
                  <a:srgbClr val="233856"/>
                </a:solidFill>
                <a:latin typeface="Times New Roman"/>
                <a:cs typeface="Times New Roman"/>
              </a:rPr>
              <a:t>1</a:t>
            </a:r>
            <a:r>
              <a:rPr dirty="0" sz="2200" spc="100">
                <a:solidFill>
                  <a:srgbClr val="3D3446"/>
                </a:solidFill>
                <a:latin typeface="Times New Roman"/>
                <a:cs typeface="Times New Roman"/>
              </a:rPr>
              <a:t>9</a:t>
            </a:r>
            <a:r>
              <a:rPr dirty="0" sz="2200" spc="-165">
                <a:solidFill>
                  <a:srgbClr val="3D3446"/>
                </a:solidFill>
                <a:latin typeface="Times New Roman"/>
                <a:cs typeface="Times New Roman"/>
              </a:rPr>
              <a:t>9</a:t>
            </a:r>
            <a:r>
              <a:rPr dirty="0" sz="2200" spc="100">
                <a:solidFill>
                  <a:srgbClr val="4F4F62"/>
                </a:solidFill>
                <a:latin typeface="Times New Roman"/>
                <a:cs typeface="Times New Roman"/>
              </a:rPr>
              <a:t>8</a:t>
            </a:r>
            <a:r>
              <a:rPr dirty="0" sz="2200" spc="-70">
                <a:solidFill>
                  <a:srgbClr val="4F4F62"/>
                </a:solidFill>
                <a:latin typeface="Times New Roman"/>
                <a:cs typeface="Times New Roman"/>
              </a:rPr>
              <a:t> </a:t>
            </a:r>
            <a:r>
              <a:rPr dirty="0" sz="2200" spc="65">
                <a:solidFill>
                  <a:srgbClr val="233856"/>
                </a:solidFill>
                <a:latin typeface="Times New Roman"/>
                <a:cs typeface="Times New Roman"/>
              </a:rPr>
              <a:t>·</a:t>
            </a:r>
            <a:r>
              <a:rPr dirty="0" sz="2200" spc="-215">
                <a:solidFill>
                  <a:srgbClr val="233856"/>
                </a:solidFill>
                <a:latin typeface="Times New Roman"/>
                <a:cs typeface="Times New Roman"/>
              </a:rPr>
              <a:t> </a:t>
            </a:r>
            <a:r>
              <a:rPr dirty="0" sz="2200" spc="-380">
                <a:solidFill>
                  <a:srgbClr val="3D3446"/>
                </a:solidFill>
                <a:latin typeface="Times New Roman"/>
                <a:cs typeface="Times New Roman"/>
              </a:rPr>
              <a:t>1</a:t>
            </a:r>
            <a:r>
              <a:rPr dirty="0" sz="2200" spc="-260">
                <a:solidFill>
                  <a:srgbClr val="050307"/>
                </a:solidFill>
                <a:latin typeface="Times New Roman"/>
                <a:cs typeface="Times New Roman"/>
              </a:rPr>
              <a:t>-</a:t>
            </a:r>
            <a:r>
              <a:rPr dirty="0" sz="2200" spc="100">
                <a:solidFill>
                  <a:srgbClr val="3D3446"/>
                </a:solidFill>
                <a:latin typeface="Times New Roman"/>
                <a:cs typeface="Times New Roman"/>
              </a:rPr>
              <a:t>0</a:t>
            </a:r>
            <a:r>
              <a:rPr dirty="0" sz="2200">
                <a:solidFill>
                  <a:srgbClr val="3D3446"/>
                </a:solidFill>
                <a:latin typeface="Times New Roman"/>
                <a:cs typeface="Times New Roman"/>
              </a:rPr>
              <a:t>	</a:t>
            </a:r>
            <a:r>
              <a:rPr dirty="0" baseline="27777" sz="2250" spc="104">
                <a:solidFill>
                  <a:srgbClr val="645D6E"/>
                </a:solidFill>
                <a:latin typeface="Times New Roman"/>
                <a:cs typeface="Times New Roman"/>
              </a:rPr>
              <a:t>8</a:t>
            </a:r>
            <a:r>
              <a:rPr dirty="0" baseline="27777" sz="2250" spc="-75">
                <a:solidFill>
                  <a:srgbClr val="645D6E"/>
                </a:solidFill>
                <a:latin typeface="Times New Roman"/>
                <a:cs typeface="Times New Roman"/>
              </a:rPr>
              <a:t> </a:t>
            </a:r>
            <a:r>
              <a:rPr dirty="0" sz="1500" spc="35">
                <a:solidFill>
                  <a:srgbClr val="645D6E"/>
                </a:solidFill>
                <a:latin typeface="Times New Roman"/>
                <a:cs typeface="Times New Roman"/>
              </a:rPr>
              <a:t>,</a:t>
            </a:r>
            <a:r>
              <a:rPr dirty="0" sz="1500">
                <a:solidFill>
                  <a:srgbClr val="645D6E"/>
                </a:solidFill>
                <a:latin typeface="Times New Roman"/>
                <a:cs typeface="Times New Roman"/>
              </a:rPr>
              <a:t> </a:t>
            </a:r>
            <a:r>
              <a:rPr dirty="0" sz="1500" spc="50">
                <a:solidFill>
                  <a:srgbClr val="645D6E"/>
                </a:solidFill>
                <a:latin typeface="Times New Roman"/>
                <a:cs typeface="Times New Roman"/>
              </a:rPr>
              <a:t> </a:t>
            </a:r>
            <a:r>
              <a:rPr dirty="0" sz="1500" spc="95">
                <a:solidFill>
                  <a:srgbClr val="4F4F62"/>
                </a:solidFill>
                <a:latin typeface="Times New Roman"/>
                <a:cs typeface="Times New Roman"/>
              </a:rPr>
              <a:t>U</a:t>
            </a:r>
            <a:r>
              <a:rPr dirty="0" sz="1500" spc="70">
                <a:solidFill>
                  <a:srgbClr val="4F4F62"/>
                </a:solidFill>
                <a:latin typeface="Times New Roman"/>
                <a:cs typeface="Times New Roman"/>
              </a:rPr>
              <a:t>3</a:t>
            </a:r>
            <a:r>
              <a:rPr dirty="0" sz="1500">
                <a:solidFill>
                  <a:srgbClr val="4F4F62"/>
                </a:solidFill>
                <a:latin typeface="Times New Roman"/>
                <a:cs typeface="Times New Roman"/>
              </a:rPr>
              <a:t>	</a:t>
            </a:r>
            <a:r>
              <a:rPr dirty="0" sz="2200" spc="114">
                <a:solidFill>
                  <a:srgbClr val="050307"/>
                </a:solidFill>
                <a:latin typeface="Times New Roman"/>
                <a:cs typeface="Times New Roman"/>
              </a:rPr>
              <a:t>=</a:t>
            </a:r>
            <a:r>
              <a:rPr dirty="0" sz="2200">
                <a:solidFill>
                  <a:srgbClr val="050307"/>
                </a:solidFill>
                <a:latin typeface="Times New Roman"/>
                <a:cs typeface="Times New Roman"/>
              </a:rPr>
              <a:t> </a:t>
            </a:r>
            <a:r>
              <a:rPr dirty="0" sz="2200" spc="-120">
                <a:solidFill>
                  <a:srgbClr val="050307"/>
                </a:solidFill>
                <a:latin typeface="Times New Roman"/>
                <a:cs typeface="Times New Roman"/>
              </a:rPr>
              <a:t> </a:t>
            </a:r>
            <a:r>
              <a:rPr dirty="0" sz="2200" spc="100">
                <a:solidFill>
                  <a:srgbClr val="3D3446"/>
                </a:solidFill>
                <a:latin typeface="Times New Roman"/>
                <a:cs typeface="Times New Roman"/>
              </a:rPr>
              <a:t>0</a:t>
            </a:r>
            <a:r>
              <a:rPr dirty="0" sz="2200" spc="80">
                <a:solidFill>
                  <a:srgbClr val="3D3446"/>
                </a:solidFill>
                <a:latin typeface="Times New Roman"/>
                <a:cs typeface="Times New Roman"/>
              </a:rPr>
              <a:t>.</a:t>
            </a:r>
            <a:r>
              <a:rPr dirty="0" sz="2200" spc="70">
                <a:solidFill>
                  <a:srgbClr val="3D3446"/>
                </a:solidFill>
                <a:latin typeface="Times New Roman"/>
                <a:cs typeface="Times New Roman"/>
              </a:rPr>
              <a:t>22</a:t>
            </a:r>
            <a:r>
              <a:rPr dirty="0" sz="2200" spc="-200">
                <a:solidFill>
                  <a:srgbClr val="3D3446"/>
                </a:solidFill>
                <a:latin typeface="Times New Roman"/>
                <a:cs typeface="Times New Roman"/>
              </a:rPr>
              <a:t>9</a:t>
            </a:r>
            <a:r>
              <a:rPr dirty="0" sz="2200" spc="80">
                <a:solidFill>
                  <a:srgbClr val="4F4F62"/>
                </a:solidFill>
                <a:latin typeface="Times New Roman"/>
                <a:cs typeface="Times New Roman"/>
              </a:rPr>
              <a:t>4</a:t>
            </a:r>
            <a:r>
              <a:rPr dirty="0" sz="2200" spc="70">
                <a:solidFill>
                  <a:srgbClr val="3D3446"/>
                </a:solidFill>
                <a:latin typeface="Times New Roman"/>
                <a:cs typeface="Times New Roman"/>
              </a:rPr>
              <a:t>3775</a:t>
            </a:r>
            <a:r>
              <a:rPr dirty="0" sz="2200" spc="-220">
                <a:solidFill>
                  <a:srgbClr val="3D3446"/>
                </a:solidFill>
                <a:latin typeface="Times New Roman"/>
                <a:cs typeface="Times New Roman"/>
              </a:rPr>
              <a:t>9</a:t>
            </a:r>
            <a:r>
              <a:rPr dirty="0" sz="2200" spc="70">
                <a:solidFill>
                  <a:srgbClr val="4F4F62"/>
                </a:solidFill>
                <a:latin typeface="Times New Roman"/>
                <a:cs typeface="Times New Roman"/>
              </a:rPr>
              <a:t>8</a:t>
            </a:r>
            <a:r>
              <a:rPr dirty="0" sz="2200" spc="-130">
                <a:solidFill>
                  <a:srgbClr val="4F4F62"/>
                </a:solidFill>
                <a:latin typeface="Times New Roman"/>
                <a:cs typeface="Times New Roman"/>
              </a:rPr>
              <a:t> </a:t>
            </a:r>
            <a:r>
              <a:rPr dirty="0" sz="2200" spc="45">
                <a:solidFill>
                  <a:srgbClr val="3D3446"/>
                </a:solidFill>
                <a:latin typeface="Times New Roman"/>
                <a:cs typeface="Times New Roman"/>
              </a:rPr>
              <a:t>·</a:t>
            </a:r>
            <a:r>
              <a:rPr dirty="0" sz="2200" spc="-195">
                <a:solidFill>
                  <a:srgbClr val="3D3446"/>
                </a:solidFill>
                <a:latin typeface="Times New Roman"/>
                <a:cs typeface="Times New Roman"/>
              </a:rPr>
              <a:t> </a:t>
            </a:r>
            <a:r>
              <a:rPr dirty="0" sz="2200" spc="-375">
                <a:solidFill>
                  <a:srgbClr val="3D3446"/>
                </a:solidFill>
                <a:latin typeface="Times New Roman"/>
                <a:cs typeface="Times New Roman"/>
              </a:rPr>
              <a:t>1</a:t>
            </a:r>
            <a:r>
              <a:rPr dirty="0" sz="2200" spc="-245">
                <a:solidFill>
                  <a:srgbClr val="050307"/>
                </a:solidFill>
                <a:latin typeface="Times New Roman"/>
                <a:cs typeface="Times New Roman"/>
              </a:rPr>
              <a:t>-</a:t>
            </a:r>
            <a:r>
              <a:rPr dirty="0" sz="2200" spc="100">
                <a:solidFill>
                  <a:srgbClr val="3D3446"/>
                </a:solidFill>
                <a:latin typeface="Times New Roman"/>
                <a:cs typeface="Times New Roman"/>
              </a:rPr>
              <a:t>0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290352" y="916583"/>
            <a:ext cx="270510" cy="2552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dirty="0" sz="1500" spc="70">
                <a:solidFill>
                  <a:srgbClr val="4F4F62"/>
                </a:solidFill>
                <a:latin typeface="Times New Roman"/>
                <a:cs typeface="Times New Roman"/>
              </a:rPr>
              <a:t>7</a:t>
            </a:r>
            <a:r>
              <a:rPr dirty="0" sz="1500" spc="-80">
                <a:solidFill>
                  <a:srgbClr val="4F4F62"/>
                </a:solidFill>
                <a:latin typeface="Times New Roman"/>
                <a:cs typeface="Times New Roman"/>
              </a:rPr>
              <a:t> </a:t>
            </a:r>
            <a:r>
              <a:rPr dirty="0" baseline="-31481" sz="2250" spc="52">
                <a:solidFill>
                  <a:srgbClr val="727080"/>
                </a:solidFill>
                <a:latin typeface="Times New Roman"/>
                <a:cs typeface="Times New Roman"/>
              </a:rPr>
              <a:t>,</a:t>
            </a:r>
            <a:endParaRPr baseline="-31481" sz="22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40525" y="1227146"/>
            <a:ext cx="6433185" cy="47752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  <a:tabLst>
                <a:tab pos="3258185" algn="l"/>
              </a:tabLst>
            </a:pPr>
            <a:r>
              <a:rPr dirty="0" sz="1500" spc="95">
                <a:solidFill>
                  <a:srgbClr val="4F4F62"/>
                </a:solidFill>
                <a:latin typeface="Times New Roman"/>
                <a:cs typeface="Times New Roman"/>
              </a:rPr>
              <a:t>U</a:t>
            </a:r>
            <a:r>
              <a:rPr dirty="0" sz="1500" spc="70">
                <a:solidFill>
                  <a:srgbClr val="4F4F62"/>
                </a:solidFill>
                <a:latin typeface="Times New Roman"/>
                <a:cs typeface="Times New Roman"/>
              </a:rPr>
              <a:t>4</a:t>
            </a:r>
            <a:r>
              <a:rPr dirty="0" sz="1500">
                <a:solidFill>
                  <a:srgbClr val="4F4F62"/>
                </a:solidFill>
                <a:latin typeface="Times New Roman"/>
                <a:cs typeface="Times New Roman"/>
              </a:rPr>
              <a:t>  </a:t>
            </a:r>
            <a:r>
              <a:rPr dirty="0" sz="1500" spc="-135">
                <a:solidFill>
                  <a:srgbClr val="4F4F62"/>
                </a:solidFill>
                <a:latin typeface="Times New Roman"/>
                <a:cs typeface="Times New Roman"/>
              </a:rPr>
              <a:t> </a:t>
            </a:r>
            <a:r>
              <a:rPr dirty="0" sz="2950" spc="40">
                <a:solidFill>
                  <a:srgbClr val="050307"/>
                </a:solidFill>
                <a:latin typeface="Times New Roman"/>
                <a:cs typeface="Times New Roman"/>
              </a:rPr>
              <a:t>=</a:t>
            </a:r>
            <a:r>
              <a:rPr dirty="0" sz="2950" spc="-5">
                <a:solidFill>
                  <a:srgbClr val="050307"/>
                </a:solidFill>
                <a:latin typeface="Times New Roman"/>
                <a:cs typeface="Times New Roman"/>
              </a:rPr>
              <a:t> </a:t>
            </a:r>
            <a:r>
              <a:rPr dirty="0" sz="2200" spc="15">
                <a:solidFill>
                  <a:srgbClr val="050307"/>
                </a:solidFill>
                <a:latin typeface="Times New Roman"/>
                <a:cs typeface="Times New Roman"/>
              </a:rPr>
              <a:t>-</a:t>
            </a:r>
            <a:r>
              <a:rPr dirty="0" sz="2200">
                <a:solidFill>
                  <a:srgbClr val="050307"/>
                </a:solidFill>
                <a:latin typeface="Times New Roman"/>
                <a:cs typeface="Times New Roman"/>
              </a:rPr>
              <a:t> </a:t>
            </a:r>
            <a:r>
              <a:rPr dirty="0" sz="2200" spc="-225">
                <a:solidFill>
                  <a:srgbClr val="050307"/>
                </a:solidFill>
                <a:latin typeface="Times New Roman"/>
                <a:cs typeface="Times New Roman"/>
              </a:rPr>
              <a:t> </a:t>
            </a:r>
            <a:r>
              <a:rPr dirty="0" sz="2200" spc="55">
                <a:solidFill>
                  <a:srgbClr val="4F4F62"/>
                </a:solidFill>
                <a:latin typeface="Times New Roman"/>
                <a:cs typeface="Times New Roman"/>
              </a:rPr>
              <a:t>0</a:t>
            </a:r>
            <a:r>
              <a:rPr dirty="0" sz="2200" spc="125">
                <a:solidFill>
                  <a:srgbClr val="3D3446"/>
                </a:solidFill>
                <a:latin typeface="Times New Roman"/>
                <a:cs typeface="Times New Roman"/>
              </a:rPr>
              <a:t>.</a:t>
            </a:r>
            <a:r>
              <a:rPr dirty="0" sz="2200" spc="70">
                <a:solidFill>
                  <a:srgbClr val="3D3446"/>
                </a:solidFill>
                <a:latin typeface="Times New Roman"/>
                <a:cs typeface="Times New Roman"/>
              </a:rPr>
              <a:t>209361</a:t>
            </a:r>
            <a:r>
              <a:rPr dirty="0" sz="2200" spc="-290">
                <a:solidFill>
                  <a:srgbClr val="3D3446"/>
                </a:solidFill>
                <a:latin typeface="Times New Roman"/>
                <a:cs typeface="Times New Roman"/>
              </a:rPr>
              <a:t>9</a:t>
            </a:r>
            <a:r>
              <a:rPr dirty="0" sz="2200" spc="-55">
                <a:solidFill>
                  <a:srgbClr val="4F4F62"/>
                </a:solidFill>
                <a:latin typeface="Times New Roman"/>
                <a:cs typeface="Times New Roman"/>
              </a:rPr>
              <a:t>5</a:t>
            </a:r>
            <a:r>
              <a:rPr dirty="0" sz="2200" spc="10">
                <a:solidFill>
                  <a:srgbClr val="3D3446"/>
                </a:solidFill>
                <a:latin typeface="Times New Roman"/>
                <a:cs typeface="Times New Roman"/>
              </a:rPr>
              <a:t>5</a:t>
            </a:r>
            <a:r>
              <a:rPr dirty="0" sz="2200" spc="70">
                <a:solidFill>
                  <a:srgbClr val="4F4F62"/>
                </a:solidFill>
                <a:latin typeface="Times New Roman"/>
                <a:cs typeface="Times New Roman"/>
              </a:rPr>
              <a:t>8</a:t>
            </a:r>
            <a:r>
              <a:rPr dirty="0" sz="2200" spc="-130">
                <a:solidFill>
                  <a:srgbClr val="4F4F62"/>
                </a:solidFill>
                <a:latin typeface="Times New Roman"/>
                <a:cs typeface="Times New Roman"/>
              </a:rPr>
              <a:t> </a:t>
            </a:r>
            <a:r>
              <a:rPr dirty="0" sz="2200" spc="45">
                <a:solidFill>
                  <a:srgbClr val="3D3446"/>
                </a:solidFill>
                <a:latin typeface="Times New Roman"/>
                <a:cs typeface="Times New Roman"/>
              </a:rPr>
              <a:t>·</a:t>
            </a:r>
            <a:r>
              <a:rPr dirty="0" sz="2200" spc="-195">
                <a:solidFill>
                  <a:srgbClr val="3D3446"/>
                </a:solidFill>
                <a:latin typeface="Times New Roman"/>
                <a:cs typeface="Times New Roman"/>
              </a:rPr>
              <a:t> </a:t>
            </a:r>
            <a:r>
              <a:rPr dirty="0" sz="2200" spc="-280">
                <a:solidFill>
                  <a:srgbClr val="233856"/>
                </a:solidFill>
                <a:latin typeface="Times New Roman"/>
                <a:cs typeface="Times New Roman"/>
              </a:rPr>
              <a:t>1</a:t>
            </a:r>
            <a:r>
              <a:rPr dirty="0" sz="2200" spc="-340">
                <a:solidFill>
                  <a:srgbClr val="050307"/>
                </a:solidFill>
                <a:latin typeface="Times New Roman"/>
                <a:cs typeface="Times New Roman"/>
              </a:rPr>
              <a:t>-</a:t>
            </a:r>
            <a:r>
              <a:rPr dirty="0" sz="2200" spc="100">
                <a:solidFill>
                  <a:srgbClr val="3D3446"/>
                </a:solidFill>
                <a:latin typeface="Times New Roman"/>
                <a:cs typeface="Times New Roman"/>
              </a:rPr>
              <a:t>0</a:t>
            </a:r>
            <a:r>
              <a:rPr dirty="0" sz="2200">
                <a:solidFill>
                  <a:srgbClr val="3D3446"/>
                </a:solidFill>
                <a:latin typeface="Times New Roman"/>
                <a:cs typeface="Times New Roman"/>
              </a:rPr>
              <a:t>	</a:t>
            </a:r>
            <a:r>
              <a:rPr dirty="0" baseline="24074" sz="2250" spc="104">
                <a:solidFill>
                  <a:srgbClr val="4F4F62"/>
                </a:solidFill>
                <a:latin typeface="Times New Roman"/>
                <a:cs typeface="Times New Roman"/>
              </a:rPr>
              <a:t>6</a:t>
            </a:r>
            <a:r>
              <a:rPr dirty="0" baseline="24074" sz="2250" spc="-112">
                <a:solidFill>
                  <a:srgbClr val="4F4F62"/>
                </a:solidFill>
                <a:latin typeface="Times New Roman"/>
                <a:cs typeface="Times New Roman"/>
              </a:rPr>
              <a:t> </a:t>
            </a:r>
            <a:r>
              <a:rPr dirty="0" sz="1500" spc="35">
                <a:solidFill>
                  <a:srgbClr val="727080"/>
                </a:solidFill>
                <a:latin typeface="Times New Roman"/>
                <a:cs typeface="Times New Roman"/>
              </a:rPr>
              <a:t>,</a:t>
            </a:r>
            <a:r>
              <a:rPr dirty="0" sz="1500">
                <a:solidFill>
                  <a:srgbClr val="727080"/>
                </a:solidFill>
                <a:latin typeface="Times New Roman"/>
                <a:cs typeface="Times New Roman"/>
              </a:rPr>
              <a:t> </a:t>
            </a:r>
            <a:r>
              <a:rPr dirty="0" sz="1500" spc="-10">
                <a:solidFill>
                  <a:srgbClr val="727080"/>
                </a:solidFill>
                <a:latin typeface="Times New Roman"/>
                <a:cs typeface="Times New Roman"/>
              </a:rPr>
              <a:t> </a:t>
            </a:r>
            <a:r>
              <a:rPr dirty="0" sz="1550" spc="100" i="1">
                <a:solidFill>
                  <a:srgbClr val="4F4F62"/>
                </a:solidFill>
                <a:latin typeface="Times New Roman"/>
                <a:cs typeface="Times New Roman"/>
              </a:rPr>
              <a:t>U</a:t>
            </a:r>
            <a:r>
              <a:rPr dirty="0" sz="1550" spc="70" i="1">
                <a:solidFill>
                  <a:srgbClr val="4F4F62"/>
                </a:solidFill>
                <a:latin typeface="Times New Roman"/>
                <a:cs typeface="Times New Roman"/>
              </a:rPr>
              <a:t>5</a:t>
            </a:r>
            <a:r>
              <a:rPr dirty="0" sz="1550" i="1">
                <a:solidFill>
                  <a:srgbClr val="4F4F62"/>
                </a:solidFill>
                <a:latin typeface="Times New Roman"/>
                <a:cs typeface="Times New Roman"/>
              </a:rPr>
              <a:t>  </a:t>
            </a:r>
            <a:r>
              <a:rPr dirty="0" sz="1550" spc="-175" i="1">
                <a:solidFill>
                  <a:srgbClr val="4F4F62"/>
                </a:solidFill>
                <a:latin typeface="Times New Roman"/>
                <a:cs typeface="Times New Roman"/>
              </a:rPr>
              <a:t> </a:t>
            </a:r>
            <a:r>
              <a:rPr dirty="0" sz="2950" spc="140">
                <a:solidFill>
                  <a:srgbClr val="050307"/>
                </a:solidFill>
                <a:latin typeface="Times New Roman"/>
                <a:cs typeface="Times New Roman"/>
              </a:rPr>
              <a:t>=</a:t>
            </a:r>
            <a:r>
              <a:rPr dirty="0" sz="2950" spc="-190">
                <a:solidFill>
                  <a:srgbClr val="050307"/>
                </a:solidFill>
                <a:latin typeface="Times New Roman"/>
                <a:cs typeface="Times New Roman"/>
              </a:rPr>
              <a:t> </a:t>
            </a:r>
            <a:r>
              <a:rPr dirty="0" sz="2200" spc="55">
                <a:solidFill>
                  <a:srgbClr val="4F4F62"/>
                </a:solidFill>
                <a:latin typeface="Times New Roman"/>
                <a:cs typeface="Times New Roman"/>
              </a:rPr>
              <a:t>0</a:t>
            </a:r>
            <a:r>
              <a:rPr dirty="0" sz="2200" spc="15">
                <a:solidFill>
                  <a:srgbClr val="1D182F"/>
                </a:solidFill>
                <a:latin typeface="Times New Roman"/>
                <a:cs typeface="Times New Roman"/>
              </a:rPr>
              <a:t>.</a:t>
            </a:r>
            <a:r>
              <a:rPr dirty="0" sz="2200" spc="-30">
                <a:solidFill>
                  <a:srgbClr val="3D3446"/>
                </a:solidFill>
                <a:latin typeface="Times New Roman"/>
                <a:cs typeface="Times New Roman"/>
              </a:rPr>
              <a:t>1</a:t>
            </a:r>
            <a:r>
              <a:rPr dirty="0" sz="2200" spc="90">
                <a:solidFill>
                  <a:srgbClr val="4F4F62"/>
                </a:solidFill>
                <a:latin typeface="Times New Roman"/>
                <a:cs typeface="Times New Roman"/>
              </a:rPr>
              <a:t>8</a:t>
            </a:r>
            <a:r>
              <a:rPr dirty="0" sz="2200" spc="-45">
                <a:solidFill>
                  <a:srgbClr val="4F4F62"/>
                </a:solidFill>
                <a:latin typeface="Times New Roman"/>
                <a:cs typeface="Times New Roman"/>
              </a:rPr>
              <a:t>8</a:t>
            </a:r>
            <a:r>
              <a:rPr dirty="0" sz="2200" spc="110">
                <a:solidFill>
                  <a:srgbClr val="233856"/>
                </a:solidFill>
                <a:latin typeface="Times New Roman"/>
                <a:cs typeface="Times New Roman"/>
              </a:rPr>
              <a:t>1</a:t>
            </a:r>
            <a:r>
              <a:rPr dirty="0" sz="2200" spc="-10">
                <a:solidFill>
                  <a:srgbClr val="3D3446"/>
                </a:solidFill>
                <a:latin typeface="Times New Roman"/>
                <a:cs typeface="Times New Roman"/>
              </a:rPr>
              <a:t>3</a:t>
            </a:r>
            <a:r>
              <a:rPr dirty="0" sz="2200" spc="80">
                <a:solidFill>
                  <a:srgbClr val="4F4F62"/>
                </a:solidFill>
                <a:latin typeface="Times New Roman"/>
                <a:cs typeface="Times New Roman"/>
              </a:rPr>
              <a:t>8</a:t>
            </a:r>
            <a:r>
              <a:rPr dirty="0" sz="2200" spc="90">
                <a:solidFill>
                  <a:srgbClr val="3D3446"/>
                </a:solidFill>
                <a:latin typeface="Times New Roman"/>
                <a:cs typeface="Times New Roman"/>
              </a:rPr>
              <a:t>96</a:t>
            </a:r>
            <a:r>
              <a:rPr dirty="0" sz="2200" spc="-155">
                <a:solidFill>
                  <a:srgbClr val="3D3446"/>
                </a:solidFill>
                <a:latin typeface="Times New Roman"/>
                <a:cs typeface="Times New Roman"/>
              </a:rPr>
              <a:t>3</a:t>
            </a:r>
            <a:r>
              <a:rPr dirty="0" sz="2200" spc="90">
                <a:solidFill>
                  <a:srgbClr val="4F4F62"/>
                </a:solidFill>
                <a:latin typeface="Times New Roman"/>
                <a:cs typeface="Times New Roman"/>
              </a:rPr>
              <a:t>0</a:t>
            </a:r>
            <a:r>
              <a:rPr dirty="0" sz="2200" spc="-204">
                <a:solidFill>
                  <a:srgbClr val="4F4F62"/>
                </a:solidFill>
                <a:latin typeface="Times New Roman"/>
                <a:cs typeface="Times New Roman"/>
              </a:rPr>
              <a:t> </a:t>
            </a:r>
            <a:r>
              <a:rPr dirty="0" sz="2200" spc="60">
                <a:solidFill>
                  <a:srgbClr val="3D3446"/>
                </a:solidFill>
                <a:latin typeface="Times New Roman"/>
                <a:cs typeface="Times New Roman"/>
              </a:rPr>
              <a:t>·</a:t>
            </a:r>
            <a:r>
              <a:rPr dirty="0" sz="2200" spc="-204">
                <a:solidFill>
                  <a:srgbClr val="3D3446"/>
                </a:solidFill>
                <a:latin typeface="Times New Roman"/>
                <a:cs typeface="Times New Roman"/>
              </a:rPr>
              <a:t> </a:t>
            </a:r>
            <a:r>
              <a:rPr dirty="0" sz="2200" spc="-285">
                <a:solidFill>
                  <a:srgbClr val="233856"/>
                </a:solidFill>
                <a:latin typeface="Times New Roman"/>
                <a:cs typeface="Times New Roman"/>
              </a:rPr>
              <a:t>1</a:t>
            </a:r>
            <a:r>
              <a:rPr dirty="0" sz="2200" spc="-335">
                <a:solidFill>
                  <a:srgbClr val="050307"/>
                </a:solidFill>
                <a:latin typeface="Times New Roman"/>
                <a:cs typeface="Times New Roman"/>
              </a:rPr>
              <a:t>-</a:t>
            </a:r>
            <a:r>
              <a:rPr dirty="0" sz="2200" spc="90">
                <a:solidFill>
                  <a:srgbClr val="4F4F62"/>
                </a:solidFill>
                <a:latin typeface="Times New Roman"/>
                <a:cs typeface="Times New Roman"/>
              </a:rPr>
              <a:t>0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272751" y="1327535"/>
            <a:ext cx="259715" cy="64198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dirty="0" sz="1500" spc="60">
                <a:solidFill>
                  <a:srgbClr val="645D6E"/>
                </a:solidFill>
                <a:latin typeface="Times New Roman"/>
                <a:cs typeface="Times New Roman"/>
              </a:rPr>
              <a:t>5</a:t>
            </a:r>
            <a:r>
              <a:rPr dirty="0" sz="1500" spc="-155">
                <a:solidFill>
                  <a:srgbClr val="645D6E"/>
                </a:solidFill>
                <a:latin typeface="Times New Roman"/>
                <a:cs typeface="Times New Roman"/>
              </a:rPr>
              <a:t> </a:t>
            </a:r>
            <a:r>
              <a:rPr dirty="0" baseline="-24074" sz="2250" spc="44">
                <a:solidFill>
                  <a:srgbClr val="645D6E"/>
                </a:solidFill>
                <a:latin typeface="Times New Roman"/>
                <a:cs typeface="Times New Roman"/>
              </a:rPr>
              <a:t>,</a:t>
            </a:r>
            <a:endParaRPr baseline="-24074" sz="2250">
              <a:latin typeface="Times New Roman"/>
              <a:cs typeface="Times New Roman"/>
            </a:endParaRPr>
          </a:p>
          <a:p>
            <a:pPr marL="39370">
              <a:lnSpc>
                <a:spcPct val="100000"/>
              </a:lnSpc>
              <a:spcBef>
                <a:spcPts val="1245"/>
              </a:spcBef>
            </a:pPr>
            <a:r>
              <a:rPr dirty="0" sz="1500" spc="45">
                <a:solidFill>
                  <a:srgbClr val="4F4F62"/>
                </a:solidFill>
                <a:latin typeface="Times New Roman"/>
                <a:cs typeface="Times New Roman"/>
              </a:rPr>
              <a:t>3</a:t>
            </a:r>
            <a:r>
              <a:rPr dirty="0" sz="1500" spc="-150">
                <a:solidFill>
                  <a:srgbClr val="4F4F62"/>
                </a:solidFill>
                <a:latin typeface="Times New Roman"/>
                <a:cs typeface="Times New Roman"/>
              </a:rPr>
              <a:t> </a:t>
            </a:r>
            <a:r>
              <a:rPr dirty="0" baseline="-27777" sz="2250" spc="30">
                <a:solidFill>
                  <a:srgbClr val="727080"/>
                </a:solidFill>
                <a:latin typeface="Times New Roman"/>
                <a:cs typeface="Times New Roman"/>
              </a:rPr>
              <a:t>,</a:t>
            </a:r>
            <a:endParaRPr baseline="-27777" sz="22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19993" y="1626013"/>
            <a:ext cx="6463665" cy="86423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38735">
              <a:lnSpc>
                <a:spcPts val="3295"/>
              </a:lnSpc>
              <a:spcBef>
                <a:spcPts val="110"/>
              </a:spcBef>
              <a:tabLst>
                <a:tab pos="439420" algn="l"/>
                <a:tab pos="3284220" algn="l"/>
              </a:tabLst>
            </a:pPr>
            <a:r>
              <a:rPr dirty="0" sz="1550" spc="90" i="1">
                <a:solidFill>
                  <a:srgbClr val="4F4F62"/>
                </a:solidFill>
                <a:latin typeface="Times New Roman"/>
                <a:cs typeface="Times New Roman"/>
              </a:rPr>
              <a:t>U</a:t>
            </a:r>
            <a:r>
              <a:rPr dirty="0" sz="1550" spc="65" i="1">
                <a:solidFill>
                  <a:srgbClr val="4F4F62"/>
                </a:solidFill>
                <a:latin typeface="Times New Roman"/>
                <a:cs typeface="Times New Roman"/>
              </a:rPr>
              <a:t>5</a:t>
            </a:r>
            <a:r>
              <a:rPr dirty="0" sz="1550" i="1">
                <a:solidFill>
                  <a:srgbClr val="4F4F62"/>
                </a:solidFill>
                <a:latin typeface="Times New Roman"/>
                <a:cs typeface="Times New Roman"/>
              </a:rPr>
              <a:t>	</a:t>
            </a:r>
            <a:r>
              <a:rPr dirty="0" sz="2950" spc="40">
                <a:solidFill>
                  <a:srgbClr val="050307"/>
                </a:solidFill>
                <a:latin typeface="Times New Roman"/>
                <a:cs typeface="Times New Roman"/>
              </a:rPr>
              <a:t>=</a:t>
            </a:r>
            <a:r>
              <a:rPr dirty="0" sz="2950" spc="-5">
                <a:solidFill>
                  <a:srgbClr val="050307"/>
                </a:solidFill>
                <a:latin typeface="Times New Roman"/>
                <a:cs typeface="Times New Roman"/>
              </a:rPr>
              <a:t> </a:t>
            </a:r>
            <a:r>
              <a:rPr dirty="0" sz="2200" spc="15">
                <a:solidFill>
                  <a:srgbClr val="050307"/>
                </a:solidFill>
                <a:latin typeface="Times New Roman"/>
                <a:cs typeface="Times New Roman"/>
              </a:rPr>
              <a:t>-</a:t>
            </a:r>
            <a:r>
              <a:rPr dirty="0" sz="2200">
                <a:solidFill>
                  <a:srgbClr val="050307"/>
                </a:solidFill>
                <a:latin typeface="Times New Roman"/>
                <a:cs typeface="Times New Roman"/>
              </a:rPr>
              <a:t> </a:t>
            </a:r>
            <a:r>
              <a:rPr dirty="0" sz="2200" spc="-225">
                <a:solidFill>
                  <a:srgbClr val="050307"/>
                </a:solidFill>
                <a:latin typeface="Times New Roman"/>
                <a:cs typeface="Times New Roman"/>
              </a:rPr>
              <a:t> </a:t>
            </a:r>
            <a:r>
              <a:rPr dirty="0" sz="2200" spc="55">
                <a:solidFill>
                  <a:srgbClr val="4F4F62"/>
                </a:solidFill>
                <a:latin typeface="Times New Roman"/>
                <a:cs typeface="Times New Roman"/>
              </a:rPr>
              <a:t>0</a:t>
            </a:r>
            <a:r>
              <a:rPr dirty="0" sz="2200" spc="20">
                <a:solidFill>
                  <a:srgbClr val="3D3446"/>
                </a:solidFill>
                <a:latin typeface="Times New Roman"/>
                <a:cs typeface="Times New Roman"/>
              </a:rPr>
              <a:t>.169</a:t>
            </a:r>
            <a:r>
              <a:rPr dirty="0" sz="2200" spc="45">
                <a:solidFill>
                  <a:srgbClr val="3D3446"/>
                </a:solidFill>
                <a:latin typeface="Times New Roman"/>
                <a:cs typeface="Times New Roman"/>
              </a:rPr>
              <a:t>3</a:t>
            </a:r>
            <a:r>
              <a:rPr dirty="0" sz="2200" spc="55">
                <a:solidFill>
                  <a:srgbClr val="4F4F62"/>
                </a:solidFill>
                <a:latin typeface="Times New Roman"/>
                <a:cs typeface="Times New Roman"/>
              </a:rPr>
              <a:t>5</a:t>
            </a:r>
            <a:r>
              <a:rPr dirty="0" sz="2200" spc="25">
                <a:solidFill>
                  <a:srgbClr val="3D3446"/>
                </a:solidFill>
                <a:latin typeface="Times New Roman"/>
                <a:cs typeface="Times New Roman"/>
              </a:rPr>
              <a:t>374</a:t>
            </a:r>
            <a:r>
              <a:rPr dirty="0" sz="2200" spc="40">
                <a:solidFill>
                  <a:srgbClr val="3D3446"/>
                </a:solidFill>
                <a:latin typeface="Times New Roman"/>
                <a:cs typeface="Times New Roman"/>
              </a:rPr>
              <a:t>6</a:t>
            </a:r>
            <a:r>
              <a:rPr dirty="0" sz="2200" spc="25">
                <a:solidFill>
                  <a:srgbClr val="4F4F62"/>
                </a:solidFill>
                <a:latin typeface="Times New Roman"/>
                <a:cs typeface="Times New Roman"/>
              </a:rPr>
              <a:t>4</a:t>
            </a:r>
            <a:r>
              <a:rPr dirty="0" sz="2200" spc="-185">
                <a:solidFill>
                  <a:srgbClr val="4F4F62"/>
                </a:solidFill>
                <a:latin typeface="Times New Roman"/>
                <a:cs typeface="Times New Roman"/>
              </a:rPr>
              <a:t> </a:t>
            </a:r>
            <a:r>
              <a:rPr dirty="0" sz="2200" spc="15">
                <a:solidFill>
                  <a:srgbClr val="3D3446"/>
                </a:solidFill>
                <a:latin typeface="Times New Roman"/>
                <a:cs typeface="Times New Roman"/>
              </a:rPr>
              <a:t>·</a:t>
            </a:r>
            <a:r>
              <a:rPr dirty="0" sz="2200" spc="-165">
                <a:solidFill>
                  <a:srgbClr val="3D3446"/>
                </a:solidFill>
                <a:latin typeface="Times New Roman"/>
                <a:cs typeface="Times New Roman"/>
              </a:rPr>
              <a:t> </a:t>
            </a:r>
            <a:r>
              <a:rPr dirty="0" sz="2200" spc="-285">
                <a:solidFill>
                  <a:srgbClr val="233856"/>
                </a:solidFill>
                <a:latin typeface="Times New Roman"/>
                <a:cs typeface="Times New Roman"/>
              </a:rPr>
              <a:t>1</a:t>
            </a:r>
            <a:r>
              <a:rPr dirty="0" sz="2200" spc="-340">
                <a:solidFill>
                  <a:srgbClr val="050307"/>
                </a:solidFill>
                <a:latin typeface="Times New Roman"/>
                <a:cs typeface="Times New Roman"/>
              </a:rPr>
              <a:t>-</a:t>
            </a:r>
            <a:r>
              <a:rPr dirty="0" sz="2200" spc="100">
                <a:solidFill>
                  <a:srgbClr val="3D3446"/>
                </a:solidFill>
                <a:latin typeface="Times New Roman"/>
                <a:cs typeface="Times New Roman"/>
              </a:rPr>
              <a:t>0</a:t>
            </a:r>
            <a:r>
              <a:rPr dirty="0" sz="2200">
                <a:solidFill>
                  <a:srgbClr val="3D3446"/>
                </a:solidFill>
                <a:latin typeface="Times New Roman"/>
                <a:cs typeface="Times New Roman"/>
              </a:rPr>
              <a:t>	</a:t>
            </a:r>
            <a:r>
              <a:rPr dirty="0" baseline="27777" sz="2250" spc="104">
                <a:solidFill>
                  <a:srgbClr val="4F4F62"/>
                </a:solidFill>
                <a:latin typeface="Times New Roman"/>
                <a:cs typeface="Times New Roman"/>
              </a:rPr>
              <a:t>4</a:t>
            </a:r>
            <a:r>
              <a:rPr dirty="0" baseline="27777" sz="2250" spc="-172">
                <a:solidFill>
                  <a:srgbClr val="4F4F62"/>
                </a:solidFill>
                <a:latin typeface="Times New Roman"/>
                <a:cs typeface="Times New Roman"/>
              </a:rPr>
              <a:t> </a:t>
            </a:r>
            <a:r>
              <a:rPr dirty="0" sz="1500" spc="35">
                <a:solidFill>
                  <a:srgbClr val="727080"/>
                </a:solidFill>
                <a:latin typeface="Times New Roman"/>
                <a:cs typeface="Times New Roman"/>
              </a:rPr>
              <a:t>,</a:t>
            </a:r>
            <a:r>
              <a:rPr dirty="0" sz="1500">
                <a:solidFill>
                  <a:srgbClr val="727080"/>
                </a:solidFill>
                <a:latin typeface="Times New Roman"/>
                <a:cs typeface="Times New Roman"/>
              </a:rPr>
              <a:t> </a:t>
            </a:r>
            <a:r>
              <a:rPr dirty="0" sz="1500" spc="145">
                <a:solidFill>
                  <a:srgbClr val="727080"/>
                </a:solidFill>
                <a:latin typeface="Times New Roman"/>
                <a:cs typeface="Times New Roman"/>
              </a:rPr>
              <a:t> </a:t>
            </a:r>
            <a:r>
              <a:rPr dirty="0" sz="1500" spc="95">
                <a:solidFill>
                  <a:srgbClr val="645D6E"/>
                </a:solidFill>
                <a:latin typeface="Times New Roman"/>
                <a:cs typeface="Times New Roman"/>
              </a:rPr>
              <a:t>U</a:t>
            </a:r>
            <a:r>
              <a:rPr dirty="0" sz="1500" spc="70">
                <a:solidFill>
                  <a:srgbClr val="645D6E"/>
                </a:solidFill>
                <a:latin typeface="Times New Roman"/>
                <a:cs typeface="Times New Roman"/>
              </a:rPr>
              <a:t>7</a:t>
            </a:r>
            <a:r>
              <a:rPr dirty="0" sz="1500">
                <a:solidFill>
                  <a:srgbClr val="645D6E"/>
                </a:solidFill>
                <a:latin typeface="Times New Roman"/>
                <a:cs typeface="Times New Roman"/>
              </a:rPr>
              <a:t> </a:t>
            </a:r>
            <a:r>
              <a:rPr dirty="0" sz="1500" spc="145">
                <a:solidFill>
                  <a:srgbClr val="645D6E"/>
                </a:solidFill>
                <a:latin typeface="Times New Roman"/>
                <a:cs typeface="Times New Roman"/>
              </a:rPr>
              <a:t> </a:t>
            </a:r>
            <a:r>
              <a:rPr dirty="0" sz="2950" spc="140">
                <a:solidFill>
                  <a:srgbClr val="050307"/>
                </a:solidFill>
                <a:latin typeface="Times New Roman"/>
                <a:cs typeface="Times New Roman"/>
              </a:rPr>
              <a:t>=</a:t>
            </a:r>
            <a:r>
              <a:rPr dirty="0" sz="2950" spc="-190">
                <a:solidFill>
                  <a:srgbClr val="050307"/>
                </a:solidFill>
                <a:latin typeface="Times New Roman"/>
                <a:cs typeface="Times New Roman"/>
              </a:rPr>
              <a:t> </a:t>
            </a:r>
            <a:r>
              <a:rPr dirty="0" sz="2200" spc="55">
                <a:solidFill>
                  <a:srgbClr val="4F4F62"/>
                </a:solidFill>
                <a:latin typeface="Times New Roman"/>
                <a:cs typeface="Times New Roman"/>
              </a:rPr>
              <a:t>0</a:t>
            </a:r>
            <a:r>
              <a:rPr dirty="0" sz="2200" spc="15">
                <a:solidFill>
                  <a:srgbClr val="1D182F"/>
                </a:solidFill>
                <a:latin typeface="Times New Roman"/>
                <a:cs typeface="Times New Roman"/>
              </a:rPr>
              <a:t>.</a:t>
            </a:r>
            <a:r>
              <a:rPr dirty="0" sz="2200" spc="90">
                <a:solidFill>
                  <a:srgbClr val="3D3446"/>
                </a:solidFill>
                <a:latin typeface="Times New Roman"/>
                <a:cs typeface="Times New Roman"/>
              </a:rPr>
              <a:t>1</a:t>
            </a:r>
            <a:r>
              <a:rPr dirty="0" sz="2200" spc="95">
                <a:solidFill>
                  <a:srgbClr val="4F4F62"/>
                </a:solidFill>
                <a:latin typeface="Times New Roman"/>
                <a:cs typeface="Times New Roman"/>
              </a:rPr>
              <a:t>5</a:t>
            </a:r>
            <a:r>
              <a:rPr dirty="0" sz="2200" spc="-45">
                <a:solidFill>
                  <a:srgbClr val="3D3446"/>
                </a:solidFill>
                <a:latin typeface="Times New Roman"/>
                <a:cs typeface="Times New Roman"/>
              </a:rPr>
              <a:t>2</a:t>
            </a:r>
            <a:r>
              <a:rPr dirty="0" sz="2200" spc="-90">
                <a:solidFill>
                  <a:srgbClr val="4F4F62"/>
                </a:solidFill>
                <a:latin typeface="Times New Roman"/>
                <a:cs typeface="Times New Roman"/>
              </a:rPr>
              <a:t>4</a:t>
            </a:r>
            <a:r>
              <a:rPr dirty="0" sz="2200" spc="95">
                <a:solidFill>
                  <a:srgbClr val="233856"/>
                </a:solidFill>
                <a:latin typeface="Times New Roman"/>
                <a:cs typeface="Times New Roman"/>
              </a:rPr>
              <a:t>1</a:t>
            </a:r>
            <a:r>
              <a:rPr dirty="0" sz="2200" spc="70">
                <a:solidFill>
                  <a:srgbClr val="4F4F62"/>
                </a:solidFill>
                <a:latin typeface="Times New Roman"/>
                <a:cs typeface="Times New Roman"/>
              </a:rPr>
              <a:t>5</a:t>
            </a:r>
            <a:r>
              <a:rPr dirty="0" sz="2200" spc="-60">
                <a:solidFill>
                  <a:srgbClr val="4F4F62"/>
                </a:solidFill>
                <a:latin typeface="Times New Roman"/>
                <a:cs typeface="Times New Roman"/>
              </a:rPr>
              <a:t>5</a:t>
            </a:r>
            <a:r>
              <a:rPr dirty="0" sz="2200" spc="70">
                <a:solidFill>
                  <a:srgbClr val="3D3446"/>
                </a:solidFill>
                <a:latin typeface="Times New Roman"/>
                <a:cs typeface="Times New Roman"/>
              </a:rPr>
              <a:t>037</a:t>
            </a:r>
            <a:r>
              <a:rPr dirty="0" sz="2200" spc="-245">
                <a:solidFill>
                  <a:srgbClr val="3D3446"/>
                </a:solidFill>
                <a:latin typeface="Times New Roman"/>
                <a:cs typeface="Times New Roman"/>
              </a:rPr>
              <a:t> </a:t>
            </a:r>
            <a:r>
              <a:rPr dirty="0" sz="2200" spc="45">
                <a:solidFill>
                  <a:srgbClr val="3D3446"/>
                </a:solidFill>
                <a:latin typeface="Times New Roman"/>
                <a:cs typeface="Times New Roman"/>
              </a:rPr>
              <a:t>·</a:t>
            </a:r>
            <a:r>
              <a:rPr dirty="0" sz="2200" spc="-195">
                <a:solidFill>
                  <a:srgbClr val="3D3446"/>
                </a:solidFill>
                <a:latin typeface="Times New Roman"/>
                <a:cs typeface="Times New Roman"/>
              </a:rPr>
              <a:t> </a:t>
            </a:r>
            <a:r>
              <a:rPr dirty="0" sz="2200" spc="-280">
                <a:solidFill>
                  <a:srgbClr val="233856"/>
                </a:solidFill>
                <a:latin typeface="Times New Roman"/>
                <a:cs typeface="Times New Roman"/>
              </a:rPr>
              <a:t>1</a:t>
            </a:r>
            <a:r>
              <a:rPr dirty="0" sz="2200" spc="-335">
                <a:solidFill>
                  <a:srgbClr val="050307"/>
                </a:solidFill>
                <a:latin typeface="Times New Roman"/>
                <a:cs typeface="Times New Roman"/>
              </a:rPr>
              <a:t>-</a:t>
            </a:r>
            <a:r>
              <a:rPr dirty="0" sz="2200" spc="70">
                <a:solidFill>
                  <a:srgbClr val="4F4F62"/>
                </a:solidFill>
                <a:latin typeface="Times New Roman"/>
                <a:cs typeface="Times New Roman"/>
              </a:rPr>
              <a:t>0</a:t>
            </a:r>
            <a:endParaRPr sz="2200">
              <a:latin typeface="Times New Roman"/>
              <a:cs typeface="Times New Roman"/>
            </a:endParaRPr>
          </a:p>
          <a:p>
            <a:pPr marL="38100">
              <a:lnSpc>
                <a:spcPts val="3295"/>
              </a:lnSpc>
              <a:tabLst>
                <a:tab pos="439420" algn="l"/>
              </a:tabLst>
            </a:pPr>
            <a:r>
              <a:rPr dirty="0" sz="1600" spc="70" i="1">
                <a:solidFill>
                  <a:srgbClr val="4F4F62"/>
                </a:solidFill>
                <a:latin typeface="Times New Roman"/>
                <a:cs typeface="Times New Roman"/>
              </a:rPr>
              <a:t>U</a:t>
            </a:r>
            <a:r>
              <a:rPr dirty="0" sz="1600" spc="50" i="1">
                <a:solidFill>
                  <a:srgbClr val="4F4F62"/>
                </a:solidFill>
                <a:latin typeface="Times New Roman"/>
                <a:cs typeface="Times New Roman"/>
              </a:rPr>
              <a:t>g</a:t>
            </a:r>
            <a:r>
              <a:rPr dirty="0" sz="1600" i="1">
                <a:solidFill>
                  <a:srgbClr val="4F4F62"/>
                </a:solidFill>
                <a:latin typeface="Times New Roman"/>
                <a:cs typeface="Times New Roman"/>
              </a:rPr>
              <a:t>	</a:t>
            </a:r>
            <a:r>
              <a:rPr dirty="0" sz="2950" spc="40">
                <a:solidFill>
                  <a:srgbClr val="050307"/>
                </a:solidFill>
                <a:latin typeface="Times New Roman"/>
                <a:cs typeface="Times New Roman"/>
              </a:rPr>
              <a:t>=</a:t>
            </a:r>
            <a:r>
              <a:rPr dirty="0" sz="2950" spc="-5">
                <a:solidFill>
                  <a:srgbClr val="050307"/>
                </a:solidFill>
                <a:latin typeface="Times New Roman"/>
                <a:cs typeface="Times New Roman"/>
              </a:rPr>
              <a:t> </a:t>
            </a:r>
            <a:r>
              <a:rPr dirty="0" sz="2200" spc="15">
                <a:solidFill>
                  <a:srgbClr val="050307"/>
                </a:solidFill>
                <a:latin typeface="Times New Roman"/>
                <a:cs typeface="Times New Roman"/>
              </a:rPr>
              <a:t>-</a:t>
            </a:r>
            <a:r>
              <a:rPr dirty="0" sz="2200">
                <a:solidFill>
                  <a:srgbClr val="050307"/>
                </a:solidFill>
                <a:latin typeface="Times New Roman"/>
                <a:cs typeface="Times New Roman"/>
              </a:rPr>
              <a:t> </a:t>
            </a:r>
            <a:r>
              <a:rPr dirty="0" sz="2200" spc="-225">
                <a:solidFill>
                  <a:srgbClr val="050307"/>
                </a:solidFill>
                <a:latin typeface="Times New Roman"/>
                <a:cs typeface="Times New Roman"/>
              </a:rPr>
              <a:t> </a:t>
            </a:r>
            <a:r>
              <a:rPr dirty="0" sz="2200" spc="55">
                <a:solidFill>
                  <a:srgbClr val="4F4F62"/>
                </a:solidFill>
                <a:latin typeface="Times New Roman"/>
                <a:cs typeface="Times New Roman"/>
              </a:rPr>
              <a:t>0</a:t>
            </a:r>
            <a:r>
              <a:rPr dirty="0" sz="2200" spc="20">
                <a:solidFill>
                  <a:srgbClr val="3D3446"/>
                </a:solidFill>
                <a:latin typeface="Times New Roman"/>
                <a:cs typeface="Times New Roman"/>
              </a:rPr>
              <a:t>.13</a:t>
            </a:r>
            <a:r>
              <a:rPr dirty="0" sz="2200" spc="-25">
                <a:solidFill>
                  <a:srgbClr val="3D3446"/>
                </a:solidFill>
                <a:latin typeface="Times New Roman"/>
                <a:cs typeface="Times New Roman"/>
              </a:rPr>
              <a:t>7</a:t>
            </a:r>
            <a:r>
              <a:rPr dirty="0" sz="2200" spc="114">
                <a:solidFill>
                  <a:srgbClr val="233856"/>
                </a:solidFill>
                <a:latin typeface="Times New Roman"/>
                <a:cs typeface="Times New Roman"/>
              </a:rPr>
              <a:t>1</a:t>
            </a:r>
            <a:r>
              <a:rPr dirty="0" sz="2200" spc="-10">
                <a:solidFill>
                  <a:srgbClr val="3D3446"/>
                </a:solidFill>
                <a:latin typeface="Times New Roman"/>
                <a:cs typeface="Times New Roman"/>
              </a:rPr>
              <a:t>7</a:t>
            </a:r>
            <a:r>
              <a:rPr dirty="0" sz="2200" spc="120">
                <a:solidFill>
                  <a:srgbClr val="4F4F62"/>
                </a:solidFill>
                <a:latin typeface="Times New Roman"/>
                <a:cs typeface="Times New Roman"/>
              </a:rPr>
              <a:t>4</a:t>
            </a:r>
            <a:r>
              <a:rPr dirty="0" sz="2200" spc="70">
                <a:solidFill>
                  <a:srgbClr val="3D3446"/>
                </a:solidFill>
                <a:latin typeface="Times New Roman"/>
                <a:cs typeface="Times New Roman"/>
              </a:rPr>
              <a:t>2</a:t>
            </a:r>
            <a:r>
              <a:rPr dirty="0" sz="2200" spc="-120">
                <a:solidFill>
                  <a:srgbClr val="3D3446"/>
                </a:solidFill>
                <a:latin typeface="Times New Roman"/>
                <a:cs typeface="Times New Roman"/>
              </a:rPr>
              <a:t>4</a:t>
            </a:r>
            <a:r>
              <a:rPr dirty="0" sz="2200" spc="-45">
                <a:solidFill>
                  <a:srgbClr val="4F4F62"/>
                </a:solidFill>
                <a:latin typeface="Times New Roman"/>
                <a:cs typeface="Times New Roman"/>
              </a:rPr>
              <a:t>0</a:t>
            </a:r>
            <a:r>
              <a:rPr dirty="0" sz="2200" spc="70">
                <a:solidFill>
                  <a:srgbClr val="233856"/>
                </a:solidFill>
                <a:latin typeface="Times New Roman"/>
                <a:cs typeface="Times New Roman"/>
              </a:rPr>
              <a:t>1</a:t>
            </a:r>
            <a:r>
              <a:rPr dirty="0" sz="2200" spc="-105">
                <a:solidFill>
                  <a:srgbClr val="233856"/>
                </a:solidFill>
                <a:latin typeface="Times New Roman"/>
                <a:cs typeface="Times New Roman"/>
              </a:rPr>
              <a:t> </a:t>
            </a:r>
            <a:r>
              <a:rPr dirty="0" sz="2200" spc="45">
                <a:solidFill>
                  <a:srgbClr val="3D3446"/>
                </a:solidFill>
                <a:latin typeface="Times New Roman"/>
                <a:cs typeface="Times New Roman"/>
              </a:rPr>
              <a:t>·</a:t>
            </a:r>
            <a:r>
              <a:rPr dirty="0" sz="2200" spc="-195">
                <a:solidFill>
                  <a:srgbClr val="3D3446"/>
                </a:solidFill>
                <a:latin typeface="Times New Roman"/>
                <a:cs typeface="Times New Roman"/>
              </a:rPr>
              <a:t> </a:t>
            </a:r>
            <a:r>
              <a:rPr dirty="0" sz="2200" spc="-280">
                <a:solidFill>
                  <a:srgbClr val="233856"/>
                </a:solidFill>
                <a:latin typeface="Times New Roman"/>
                <a:cs typeface="Times New Roman"/>
              </a:rPr>
              <a:t>1</a:t>
            </a:r>
            <a:r>
              <a:rPr dirty="0" sz="2200" spc="-340">
                <a:solidFill>
                  <a:srgbClr val="050307"/>
                </a:solidFill>
                <a:latin typeface="Times New Roman"/>
                <a:cs typeface="Times New Roman"/>
              </a:rPr>
              <a:t>-</a:t>
            </a:r>
            <a:r>
              <a:rPr dirty="0" sz="2200" spc="100">
                <a:solidFill>
                  <a:srgbClr val="3D3446"/>
                </a:solidFill>
                <a:latin typeface="Times New Roman"/>
                <a:cs typeface="Times New Roman"/>
              </a:rPr>
              <a:t>0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964250" y="2012791"/>
            <a:ext cx="3586479" cy="47752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  <a:tabLst>
                <a:tab pos="3346450" algn="l"/>
              </a:tabLst>
            </a:pPr>
            <a:r>
              <a:rPr dirty="0" baseline="24904" sz="2175" spc="112">
                <a:solidFill>
                  <a:srgbClr val="4F4F62"/>
                </a:solidFill>
                <a:latin typeface="Arial"/>
                <a:cs typeface="Arial"/>
              </a:rPr>
              <a:t>2</a:t>
            </a:r>
            <a:r>
              <a:rPr dirty="0" baseline="24904" sz="2175" spc="-337">
                <a:solidFill>
                  <a:srgbClr val="4F4F62"/>
                </a:solidFill>
                <a:latin typeface="Arial"/>
                <a:cs typeface="Arial"/>
              </a:rPr>
              <a:t> </a:t>
            </a:r>
            <a:r>
              <a:rPr dirty="0" sz="1450" spc="35">
                <a:solidFill>
                  <a:srgbClr val="727080"/>
                </a:solidFill>
                <a:latin typeface="Arial"/>
                <a:cs typeface="Arial"/>
              </a:rPr>
              <a:t>,</a:t>
            </a:r>
            <a:r>
              <a:rPr dirty="0" sz="1450">
                <a:solidFill>
                  <a:srgbClr val="727080"/>
                </a:solidFill>
                <a:latin typeface="Arial"/>
                <a:cs typeface="Arial"/>
              </a:rPr>
              <a:t> </a:t>
            </a:r>
            <a:r>
              <a:rPr dirty="0" sz="1450" spc="-60">
                <a:solidFill>
                  <a:srgbClr val="727080"/>
                </a:solidFill>
                <a:latin typeface="Arial"/>
                <a:cs typeface="Arial"/>
              </a:rPr>
              <a:t> </a:t>
            </a:r>
            <a:r>
              <a:rPr dirty="0" sz="1600" spc="105" i="1">
                <a:solidFill>
                  <a:srgbClr val="645D6E"/>
                </a:solidFill>
                <a:latin typeface="Times New Roman"/>
                <a:cs typeface="Times New Roman"/>
              </a:rPr>
              <a:t>U</a:t>
            </a:r>
            <a:r>
              <a:rPr dirty="0" sz="1600" spc="75" i="1">
                <a:solidFill>
                  <a:srgbClr val="645D6E"/>
                </a:solidFill>
                <a:latin typeface="Times New Roman"/>
                <a:cs typeface="Times New Roman"/>
              </a:rPr>
              <a:t>g</a:t>
            </a:r>
            <a:r>
              <a:rPr dirty="0" sz="1600" i="1">
                <a:solidFill>
                  <a:srgbClr val="645D6E"/>
                </a:solidFill>
                <a:latin typeface="Times New Roman"/>
                <a:cs typeface="Times New Roman"/>
              </a:rPr>
              <a:t> </a:t>
            </a:r>
            <a:r>
              <a:rPr dirty="0" sz="1600" spc="125" i="1">
                <a:solidFill>
                  <a:srgbClr val="645D6E"/>
                </a:solidFill>
                <a:latin typeface="Times New Roman"/>
                <a:cs typeface="Times New Roman"/>
              </a:rPr>
              <a:t> </a:t>
            </a:r>
            <a:r>
              <a:rPr dirty="0" sz="2950" spc="140">
                <a:solidFill>
                  <a:srgbClr val="050307"/>
                </a:solidFill>
                <a:latin typeface="Times New Roman"/>
                <a:cs typeface="Times New Roman"/>
              </a:rPr>
              <a:t>=</a:t>
            </a:r>
            <a:r>
              <a:rPr dirty="0" sz="2950" spc="-190">
                <a:solidFill>
                  <a:srgbClr val="050307"/>
                </a:solidFill>
                <a:latin typeface="Times New Roman"/>
                <a:cs typeface="Times New Roman"/>
              </a:rPr>
              <a:t> </a:t>
            </a:r>
            <a:r>
              <a:rPr dirty="0" sz="2200" spc="55">
                <a:solidFill>
                  <a:srgbClr val="4F4F62"/>
                </a:solidFill>
                <a:latin typeface="Times New Roman"/>
                <a:cs typeface="Times New Roman"/>
              </a:rPr>
              <a:t>0</a:t>
            </a:r>
            <a:r>
              <a:rPr dirty="0" sz="2200" spc="15">
                <a:solidFill>
                  <a:srgbClr val="1D182F"/>
                </a:solidFill>
                <a:latin typeface="Times New Roman"/>
                <a:cs typeface="Times New Roman"/>
              </a:rPr>
              <a:t>.</a:t>
            </a:r>
            <a:r>
              <a:rPr dirty="0" sz="2200" spc="150">
                <a:solidFill>
                  <a:srgbClr val="3D3446"/>
                </a:solidFill>
                <a:latin typeface="Times New Roman"/>
                <a:cs typeface="Times New Roman"/>
              </a:rPr>
              <a:t>1</a:t>
            </a:r>
            <a:r>
              <a:rPr dirty="0" sz="2200" spc="70">
                <a:solidFill>
                  <a:srgbClr val="3D3446"/>
                </a:solidFill>
                <a:latin typeface="Times New Roman"/>
                <a:cs typeface="Times New Roman"/>
              </a:rPr>
              <a:t>2</a:t>
            </a:r>
            <a:r>
              <a:rPr dirty="0" sz="2200" spc="-75">
                <a:solidFill>
                  <a:srgbClr val="3D3446"/>
                </a:solidFill>
                <a:latin typeface="Times New Roman"/>
                <a:cs typeface="Times New Roman"/>
              </a:rPr>
              <a:t>3</a:t>
            </a:r>
            <a:r>
              <a:rPr dirty="0" sz="2200" spc="-30">
                <a:solidFill>
                  <a:srgbClr val="4F4F62"/>
                </a:solidFill>
                <a:latin typeface="Times New Roman"/>
                <a:cs typeface="Times New Roman"/>
              </a:rPr>
              <a:t>4</a:t>
            </a:r>
            <a:r>
              <a:rPr dirty="0" sz="2200" spc="70">
                <a:solidFill>
                  <a:srgbClr val="3D3446"/>
                </a:solidFill>
                <a:latin typeface="Times New Roman"/>
                <a:cs typeface="Times New Roman"/>
              </a:rPr>
              <a:t>56</a:t>
            </a:r>
            <a:r>
              <a:rPr dirty="0" sz="2200" spc="-140">
                <a:solidFill>
                  <a:srgbClr val="3D3446"/>
                </a:solidFill>
                <a:latin typeface="Times New Roman"/>
                <a:cs typeface="Times New Roman"/>
              </a:rPr>
              <a:t>7</a:t>
            </a:r>
            <a:r>
              <a:rPr dirty="0" sz="2200" spc="90">
                <a:solidFill>
                  <a:srgbClr val="4F4F62"/>
                </a:solidFill>
                <a:latin typeface="Times New Roman"/>
                <a:cs typeface="Times New Roman"/>
              </a:rPr>
              <a:t>8</a:t>
            </a:r>
            <a:r>
              <a:rPr dirty="0" sz="2200" spc="70">
                <a:solidFill>
                  <a:srgbClr val="3D3446"/>
                </a:solidFill>
                <a:latin typeface="Times New Roman"/>
                <a:cs typeface="Times New Roman"/>
              </a:rPr>
              <a:t>73</a:t>
            </a:r>
            <a:r>
              <a:rPr dirty="0" sz="2200" spc="-210">
                <a:solidFill>
                  <a:srgbClr val="3D3446"/>
                </a:solidFill>
                <a:latin typeface="Times New Roman"/>
                <a:cs typeface="Times New Roman"/>
              </a:rPr>
              <a:t> </a:t>
            </a:r>
            <a:r>
              <a:rPr dirty="0" sz="2200" spc="45">
                <a:solidFill>
                  <a:srgbClr val="3D3446"/>
                </a:solidFill>
                <a:latin typeface="Times New Roman"/>
                <a:cs typeface="Times New Roman"/>
              </a:rPr>
              <a:t>·</a:t>
            </a:r>
            <a:r>
              <a:rPr dirty="0" sz="2200" spc="-195">
                <a:solidFill>
                  <a:srgbClr val="3D3446"/>
                </a:solidFill>
                <a:latin typeface="Times New Roman"/>
                <a:cs typeface="Times New Roman"/>
              </a:rPr>
              <a:t> </a:t>
            </a:r>
            <a:r>
              <a:rPr dirty="0" sz="2200" spc="-280">
                <a:solidFill>
                  <a:srgbClr val="233856"/>
                </a:solidFill>
                <a:latin typeface="Times New Roman"/>
                <a:cs typeface="Times New Roman"/>
              </a:rPr>
              <a:t>1</a:t>
            </a:r>
            <a:r>
              <a:rPr dirty="0" sz="2200" spc="-335">
                <a:solidFill>
                  <a:srgbClr val="050307"/>
                </a:solidFill>
                <a:latin typeface="Times New Roman"/>
                <a:cs typeface="Times New Roman"/>
              </a:rPr>
              <a:t>-</a:t>
            </a:r>
            <a:r>
              <a:rPr dirty="0" sz="2200" spc="70">
                <a:solidFill>
                  <a:srgbClr val="4F4F62"/>
                </a:solidFill>
                <a:latin typeface="Times New Roman"/>
                <a:cs typeface="Times New Roman"/>
              </a:rPr>
              <a:t>0</a:t>
            </a:r>
            <a:r>
              <a:rPr dirty="0" sz="2200">
                <a:solidFill>
                  <a:srgbClr val="4F4F62"/>
                </a:solidFill>
                <a:latin typeface="Times New Roman"/>
                <a:cs typeface="Times New Roman"/>
              </a:rPr>
              <a:t>	</a:t>
            </a:r>
            <a:r>
              <a:rPr dirty="0" sz="2200" spc="35">
                <a:solidFill>
                  <a:srgbClr val="4F4F62"/>
                </a:solidFill>
                <a:latin typeface="Times New Roman"/>
                <a:cs typeface="Times New Roman"/>
              </a:rPr>
              <a:t>l</a:t>
            </a:r>
            <a:r>
              <a:rPr dirty="0" sz="2200" spc="-204">
                <a:solidFill>
                  <a:srgbClr val="4F4F62"/>
                </a:solidFill>
                <a:latin typeface="Times New Roman"/>
                <a:cs typeface="Times New Roman"/>
              </a:rPr>
              <a:t> </a:t>
            </a:r>
            <a:r>
              <a:rPr dirty="0" sz="2200" spc="35">
                <a:solidFill>
                  <a:srgbClr val="727080"/>
                </a:solidFill>
                <a:latin typeface="Times New Roman"/>
                <a:cs typeface="Times New Roman"/>
              </a:rPr>
              <a:t>,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52456" y="2519430"/>
            <a:ext cx="4074795" cy="3625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508000" algn="l"/>
                <a:tab pos="814705" algn="l"/>
                <a:tab pos="1397000" algn="l"/>
                <a:tab pos="2170430" algn="l"/>
                <a:tab pos="3554729" algn="l"/>
                <a:tab pos="3875404" algn="l"/>
              </a:tabLst>
            </a:pPr>
            <a:r>
              <a:rPr dirty="0" sz="1450" spc="55">
                <a:solidFill>
                  <a:srgbClr val="4F4F62"/>
                </a:solidFill>
                <a:latin typeface="Arial"/>
                <a:cs typeface="Arial"/>
              </a:rPr>
              <a:t>U1</a:t>
            </a:r>
            <a:r>
              <a:rPr dirty="0" sz="1450" spc="50">
                <a:solidFill>
                  <a:srgbClr val="4F4F62"/>
                </a:solidFill>
                <a:latin typeface="Arial"/>
                <a:cs typeface="Arial"/>
              </a:rPr>
              <a:t>0</a:t>
            </a:r>
            <a:r>
              <a:rPr dirty="0" sz="1450">
                <a:solidFill>
                  <a:srgbClr val="4F4F62"/>
                </a:solidFill>
                <a:latin typeface="Arial"/>
                <a:cs typeface="Arial"/>
              </a:rPr>
              <a:t>	</a:t>
            </a:r>
            <a:r>
              <a:rPr dirty="0" sz="2000" spc="75">
                <a:solidFill>
                  <a:srgbClr val="050307"/>
                </a:solidFill>
                <a:latin typeface="Arial"/>
                <a:cs typeface="Arial"/>
              </a:rPr>
              <a:t>=</a:t>
            </a:r>
            <a:r>
              <a:rPr dirty="0" sz="2000">
                <a:solidFill>
                  <a:srgbClr val="050307"/>
                </a:solidFill>
                <a:latin typeface="Arial"/>
                <a:cs typeface="Arial"/>
              </a:rPr>
              <a:t>	</a:t>
            </a:r>
            <a:r>
              <a:rPr dirty="0" sz="2200" spc="-434">
                <a:solidFill>
                  <a:srgbClr val="4F4F62"/>
                </a:solidFill>
                <a:latin typeface="Times New Roman"/>
                <a:cs typeface="Times New Roman"/>
              </a:rPr>
              <a:t>O</a:t>
            </a:r>
            <a:r>
              <a:rPr dirty="0" sz="2200" spc="-120">
                <a:solidFill>
                  <a:srgbClr val="3D3446"/>
                </a:solidFill>
                <a:latin typeface="Times New Roman"/>
                <a:cs typeface="Times New Roman"/>
              </a:rPr>
              <a:t>.</a:t>
            </a:r>
            <a:r>
              <a:rPr dirty="0" sz="2200" spc="225">
                <a:solidFill>
                  <a:srgbClr val="3D3446"/>
                </a:solidFill>
                <a:latin typeface="Times New Roman"/>
                <a:cs typeface="Times New Roman"/>
              </a:rPr>
              <a:t> </a:t>
            </a:r>
            <a:r>
              <a:rPr dirty="0" sz="2200" spc="-160">
                <a:solidFill>
                  <a:srgbClr val="050307"/>
                </a:solidFill>
                <a:latin typeface="Times New Roman"/>
                <a:cs typeface="Times New Roman"/>
              </a:rPr>
              <a:t>-</a:t>
            </a:r>
            <a:r>
              <a:rPr dirty="0" sz="2200">
                <a:solidFill>
                  <a:srgbClr val="050307"/>
                </a:solidFill>
                <a:latin typeface="Times New Roman"/>
                <a:cs typeface="Times New Roman"/>
              </a:rPr>
              <a:t>	</a:t>
            </a:r>
            <a:r>
              <a:rPr dirty="0" sz="2200" spc="-80">
                <a:solidFill>
                  <a:srgbClr val="461F31"/>
                </a:solidFill>
                <a:latin typeface="Times New Roman"/>
                <a:cs typeface="Times New Roman"/>
              </a:rPr>
              <a:t>.</a:t>
            </a:r>
            <a:r>
              <a:rPr dirty="0" sz="2200" spc="-240">
                <a:solidFill>
                  <a:srgbClr val="233856"/>
                </a:solidFill>
                <a:latin typeface="Times New Roman"/>
                <a:cs typeface="Times New Roman"/>
              </a:rPr>
              <a:t>1</a:t>
            </a:r>
            <a:r>
              <a:rPr dirty="0" sz="2200" spc="-270">
                <a:solidFill>
                  <a:srgbClr val="233856"/>
                </a:solidFill>
                <a:latin typeface="Times New Roman"/>
                <a:cs typeface="Times New Roman"/>
              </a:rPr>
              <a:t> </a:t>
            </a:r>
            <a:r>
              <a:rPr dirty="0" sz="2200" spc="-240">
                <a:solidFill>
                  <a:srgbClr val="3D3446"/>
                </a:solidFill>
                <a:latin typeface="Times New Roman"/>
                <a:cs typeface="Times New Roman"/>
              </a:rPr>
              <a:t>1111</a:t>
            </a:r>
            <a:r>
              <a:rPr dirty="0" sz="2200">
                <a:solidFill>
                  <a:srgbClr val="3D3446"/>
                </a:solidFill>
                <a:latin typeface="Times New Roman"/>
                <a:cs typeface="Times New Roman"/>
              </a:rPr>
              <a:t>	</a:t>
            </a:r>
            <a:r>
              <a:rPr dirty="0" sz="2200" spc="-240">
                <a:solidFill>
                  <a:srgbClr val="233856"/>
                </a:solidFill>
                <a:latin typeface="Times New Roman"/>
                <a:cs typeface="Times New Roman"/>
              </a:rPr>
              <a:t>11</a:t>
            </a:r>
            <a:r>
              <a:rPr dirty="0" sz="2200" spc="10">
                <a:solidFill>
                  <a:srgbClr val="233856"/>
                </a:solidFill>
                <a:latin typeface="Times New Roman"/>
                <a:cs typeface="Times New Roman"/>
              </a:rPr>
              <a:t> </a:t>
            </a:r>
            <a:r>
              <a:rPr dirty="0" sz="2200" spc="-240">
                <a:solidFill>
                  <a:srgbClr val="3D3446"/>
                </a:solidFill>
                <a:latin typeface="Times New Roman"/>
                <a:cs typeface="Times New Roman"/>
              </a:rPr>
              <a:t>114</a:t>
            </a:r>
            <a:r>
              <a:rPr dirty="0" sz="2200">
                <a:solidFill>
                  <a:srgbClr val="3D3446"/>
                </a:solidFill>
                <a:latin typeface="Times New Roman"/>
                <a:cs typeface="Times New Roman"/>
              </a:rPr>
              <a:t> </a:t>
            </a:r>
            <a:r>
              <a:rPr dirty="0" sz="2200" spc="-125">
                <a:solidFill>
                  <a:srgbClr val="3D3446"/>
                </a:solidFill>
                <a:latin typeface="Times New Roman"/>
                <a:cs typeface="Times New Roman"/>
              </a:rPr>
              <a:t> </a:t>
            </a:r>
            <a:r>
              <a:rPr dirty="0" sz="2200" spc="-120">
                <a:solidFill>
                  <a:srgbClr val="727080"/>
                </a:solidFill>
                <a:latin typeface="Times New Roman"/>
                <a:cs typeface="Times New Roman"/>
              </a:rPr>
              <a:t>,</a:t>
            </a:r>
            <a:r>
              <a:rPr dirty="0" sz="2200" spc="165">
                <a:solidFill>
                  <a:srgbClr val="727080"/>
                </a:solidFill>
                <a:latin typeface="Times New Roman"/>
                <a:cs typeface="Times New Roman"/>
              </a:rPr>
              <a:t> </a:t>
            </a:r>
            <a:r>
              <a:rPr dirty="0" sz="1450" spc="-210">
                <a:solidFill>
                  <a:srgbClr val="4F4F62"/>
                </a:solidFill>
                <a:latin typeface="Arial"/>
                <a:cs typeface="Arial"/>
              </a:rPr>
              <a:t>U1</a:t>
            </a:r>
            <a:r>
              <a:rPr dirty="0" sz="1450" spc="-175">
                <a:solidFill>
                  <a:srgbClr val="4F4F62"/>
                </a:solidFill>
                <a:latin typeface="Arial"/>
                <a:cs typeface="Arial"/>
              </a:rPr>
              <a:t>1</a:t>
            </a:r>
            <a:r>
              <a:rPr dirty="0" sz="1450">
                <a:solidFill>
                  <a:srgbClr val="4F4F62"/>
                </a:solidFill>
                <a:latin typeface="Arial"/>
                <a:cs typeface="Arial"/>
              </a:rPr>
              <a:t>	</a:t>
            </a:r>
            <a:r>
              <a:rPr dirty="0" sz="2000" spc="-254">
                <a:solidFill>
                  <a:srgbClr val="050307"/>
                </a:solidFill>
                <a:latin typeface="Arial"/>
                <a:cs typeface="Arial"/>
              </a:rPr>
              <a:t>=</a:t>
            </a:r>
            <a:r>
              <a:rPr dirty="0" sz="2000">
                <a:solidFill>
                  <a:srgbClr val="050307"/>
                </a:solidFill>
                <a:latin typeface="Arial"/>
                <a:cs typeface="Arial"/>
              </a:rPr>
              <a:t>	</a:t>
            </a:r>
            <a:r>
              <a:rPr dirty="0" sz="2100" spc="-130">
                <a:solidFill>
                  <a:srgbClr val="233856"/>
                </a:solidFill>
                <a:latin typeface="Times New Roman"/>
                <a:cs typeface="Times New Roman"/>
              </a:rPr>
              <a:t>l</a:t>
            </a:r>
            <a:r>
              <a:rPr dirty="0" sz="2100" spc="75">
                <a:solidFill>
                  <a:srgbClr val="233856"/>
                </a:solidFill>
                <a:latin typeface="Times New Roman"/>
                <a:cs typeface="Times New Roman"/>
              </a:rPr>
              <a:t> </a:t>
            </a:r>
            <a:r>
              <a:rPr dirty="0" sz="2100" spc="-114">
                <a:solidFill>
                  <a:srgbClr val="3D3446"/>
                </a:solidFill>
                <a:latin typeface="Times New Roman"/>
                <a:cs typeface="Times New Roman"/>
              </a:rPr>
              <a:t>.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063988" y="3013983"/>
            <a:ext cx="811530" cy="2476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50" spc="145">
                <a:solidFill>
                  <a:srgbClr val="645D6E"/>
                </a:solidFill>
                <a:latin typeface="Arial"/>
                <a:cs typeface="Arial"/>
              </a:rPr>
              <a:t>e25-x</a:t>
            </a:r>
            <a:r>
              <a:rPr dirty="0" sz="1450" spc="350">
                <a:solidFill>
                  <a:srgbClr val="645D6E"/>
                </a:solidFill>
                <a:latin typeface="Arial"/>
                <a:cs typeface="Arial"/>
              </a:rPr>
              <a:t> </a:t>
            </a:r>
            <a:r>
              <a:rPr dirty="0" sz="1450" spc="165">
                <a:solidFill>
                  <a:srgbClr val="050307"/>
                </a:solidFill>
                <a:latin typeface="Arial"/>
                <a:cs typeface="Arial"/>
              </a:rPr>
              <a:t>_</a:t>
            </a:r>
            <a:endParaRPr sz="14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969879" y="3021370"/>
            <a:ext cx="190500" cy="35496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150" spc="220">
                <a:solidFill>
                  <a:srgbClr val="233856"/>
                </a:solidFill>
                <a:latin typeface="Times New Roman"/>
                <a:cs typeface="Times New Roman"/>
              </a:rPr>
              <a:t>1</a:t>
            </a:r>
            <a:endParaRPr sz="215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072495" y="3182863"/>
            <a:ext cx="2157095" cy="39306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400" spc="120" i="1">
                <a:solidFill>
                  <a:srgbClr val="4F4F62"/>
                </a:solidFill>
                <a:latin typeface="Arial"/>
                <a:cs typeface="Arial"/>
              </a:rPr>
              <a:t>u</a:t>
            </a:r>
            <a:r>
              <a:rPr dirty="0" sz="2400" spc="85" i="1">
                <a:solidFill>
                  <a:srgbClr val="4F4F62"/>
                </a:solidFill>
                <a:latin typeface="Arial"/>
                <a:cs typeface="Arial"/>
              </a:rPr>
              <a:t>(x)</a:t>
            </a:r>
            <a:r>
              <a:rPr dirty="0" sz="2400" spc="-110" i="1">
                <a:solidFill>
                  <a:srgbClr val="4F4F62"/>
                </a:solidFill>
                <a:latin typeface="Arial"/>
                <a:cs typeface="Arial"/>
              </a:rPr>
              <a:t> </a:t>
            </a:r>
            <a:r>
              <a:rPr dirty="0" sz="1950" spc="2145">
                <a:solidFill>
                  <a:srgbClr val="050307"/>
                </a:solidFill>
                <a:latin typeface="Arial"/>
                <a:cs typeface="Arial"/>
              </a:rPr>
              <a:t>=--­</a:t>
            </a:r>
            <a:endParaRPr sz="19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383672" y="3346372"/>
            <a:ext cx="1702435" cy="38544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1249680" algn="l"/>
                <a:tab pos="1500505" algn="l"/>
              </a:tabLst>
            </a:pPr>
            <a:r>
              <a:rPr dirty="0" sz="1450" spc="-6295">
                <a:solidFill>
                  <a:srgbClr val="727080"/>
                </a:solidFill>
                <a:latin typeface="Arial"/>
                <a:cs typeface="Arial"/>
              </a:rPr>
              <a:t>e</a:t>
            </a:r>
            <a:r>
              <a:rPr dirty="0" sz="1450" spc="-160">
                <a:solidFill>
                  <a:srgbClr val="3D3446"/>
                </a:solidFill>
                <a:latin typeface="Arial"/>
                <a:cs typeface="Arial"/>
              </a:rPr>
              <a:t>2</a:t>
            </a:r>
            <a:r>
              <a:rPr dirty="0" sz="1450" spc="-215">
                <a:solidFill>
                  <a:srgbClr val="3D3446"/>
                </a:solidFill>
                <a:latin typeface="Arial"/>
                <a:cs typeface="Arial"/>
              </a:rPr>
              <a:t> </a:t>
            </a:r>
            <a:r>
              <a:rPr dirty="0" sz="1450" spc="-90">
                <a:solidFill>
                  <a:srgbClr val="645D6E"/>
                </a:solidFill>
                <a:latin typeface="Arial"/>
                <a:cs typeface="Arial"/>
              </a:rPr>
              <a:t>5</a:t>
            </a:r>
            <a:r>
              <a:rPr dirty="0" sz="1450">
                <a:solidFill>
                  <a:srgbClr val="645D6E"/>
                </a:solidFill>
                <a:latin typeface="Arial"/>
                <a:cs typeface="Arial"/>
              </a:rPr>
              <a:t>	</a:t>
            </a:r>
            <a:r>
              <a:rPr dirty="0" sz="1450" spc="-55">
                <a:solidFill>
                  <a:srgbClr val="050307"/>
                </a:solidFill>
                <a:latin typeface="Arial"/>
                <a:cs typeface="Arial"/>
              </a:rPr>
              <a:t>-</a:t>
            </a:r>
            <a:r>
              <a:rPr dirty="0" sz="1450">
                <a:solidFill>
                  <a:srgbClr val="050307"/>
                </a:solidFill>
                <a:latin typeface="Arial"/>
                <a:cs typeface="Arial"/>
              </a:rPr>
              <a:t>	</a:t>
            </a:r>
            <a:r>
              <a:rPr dirty="0" sz="2350" spc="75">
                <a:solidFill>
                  <a:srgbClr val="233856"/>
                </a:solidFill>
                <a:latin typeface="Courier New"/>
                <a:cs typeface="Courier New"/>
              </a:rPr>
              <a:t>1</a:t>
            </a:r>
            <a:endParaRPr sz="2350">
              <a:latin typeface="Courier New"/>
              <a:cs typeface="Courier New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385372" y="4430157"/>
            <a:ext cx="220345" cy="143446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4130">
              <a:lnSpc>
                <a:spcPct val="100000"/>
              </a:lnSpc>
              <a:spcBef>
                <a:spcPts val="105"/>
              </a:spcBef>
            </a:pPr>
            <a:r>
              <a:rPr dirty="0" sz="1150" spc="-35">
                <a:solidFill>
                  <a:srgbClr val="727080"/>
                </a:solidFill>
                <a:latin typeface="Times New Roman"/>
                <a:cs typeface="Times New Roman"/>
              </a:rPr>
              <a:t>0.</a:t>
            </a:r>
            <a:r>
              <a:rPr dirty="0" sz="1150" spc="-35">
                <a:solidFill>
                  <a:srgbClr val="4F4F62"/>
                </a:solidFill>
                <a:latin typeface="Times New Roman"/>
                <a:cs typeface="Times New Roman"/>
              </a:rPr>
              <a:t>8</a:t>
            </a: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600">
              <a:latin typeface="Times New Roman"/>
              <a:cs typeface="Times New Roman"/>
            </a:endParaRPr>
          </a:p>
          <a:p>
            <a:pPr marL="24130">
              <a:lnSpc>
                <a:spcPct val="100000"/>
              </a:lnSpc>
            </a:pPr>
            <a:r>
              <a:rPr dirty="0" sz="1150" spc="30">
                <a:solidFill>
                  <a:srgbClr val="727080"/>
                </a:solidFill>
                <a:latin typeface="Times New Roman"/>
                <a:cs typeface="Times New Roman"/>
              </a:rPr>
              <a:t>06</a:t>
            </a: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200" spc="45">
                <a:solidFill>
                  <a:srgbClr val="727080"/>
                </a:solidFill>
                <a:latin typeface="Courier New"/>
                <a:cs typeface="Courier New"/>
              </a:rPr>
              <a:t>0</a:t>
            </a:r>
            <a:r>
              <a:rPr dirty="0" sz="1200" spc="35">
                <a:solidFill>
                  <a:srgbClr val="282828"/>
                </a:solidFill>
                <a:latin typeface="Courier New"/>
                <a:cs typeface="Courier New"/>
              </a:rPr>
              <a:t>4</a:t>
            </a:r>
            <a:endParaRPr sz="120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700">
              <a:latin typeface="Courier New"/>
              <a:cs typeface="Courier New"/>
            </a:endParaRPr>
          </a:p>
          <a:p>
            <a:pPr marL="24130">
              <a:lnSpc>
                <a:spcPct val="100000"/>
              </a:lnSpc>
              <a:spcBef>
                <a:spcPts val="5"/>
              </a:spcBef>
            </a:pPr>
            <a:r>
              <a:rPr dirty="0" sz="1150" spc="-50">
                <a:solidFill>
                  <a:srgbClr val="645D6E"/>
                </a:solidFill>
                <a:latin typeface="Times New Roman"/>
                <a:cs typeface="Times New Roman"/>
              </a:rPr>
              <a:t>0</a:t>
            </a:r>
            <a:r>
              <a:rPr dirty="0" sz="1150" spc="20">
                <a:solidFill>
                  <a:srgbClr val="3D3446"/>
                </a:solidFill>
                <a:latin typeface="Times New Roman"/>
                <a:cs typeface="Times New Roman"/>
              </a:rPr>
              <a:t>.2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601933" y="6398296"/>
            <a:ext cx="751205" cy="2476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568960" algn="l"/>
              </a:tabLst>
            </a:pPr>
            <a:r>
              <a:rPr dirty="0" sz="1450" spc="-65">
                <a:solidFill>
                  <a:srgbClr val="282828"/>
                </a:solidFill>
                <a:latin typeface="Arial"/>
                <a:cs typeface="Arial"/>
              </a:rPr>
              <a:t>o</a:t>
            </a:r>
            <a:r>
              <a:rPr dirty="0" sz="1450" spc="-65">
                <a:solidFill>
                  <a:srgbClr val="282828"/>
                </a:solidFill>
                <a:latin typeface="Arial"/>
                <a:cs typeface="Arial"/>
              </a:rPr>
              <a:t>	</a:t>
            </a:r>
            <a:r>
              <a:rPr dirty="0" sz="1150" spc="-50">
                <a:solidFill>
                  <a:srgbClr val="282828"/>
                </a:solidFill>
                <a:latin typeface="Times New Roman"/>
                <a:cs typeface="Times New Roman"/>
              </a:rPr>
              <a:t>0</a:t>
            </a:r>
            <a:r>
              <a:rPr dirty="0" sz="1150" spc="-35">
                <a:solidFill>
                  <a:srgbClr val="3D3446"/>
                </a:solidFill>
                <a:latin typeface="Times New Roman"/>
                <a:cs typeface="Times New Roman"/>
              </a:rPr>
              <a:t>.2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799589" y="6436571"/>
            <a:ext cx="182245" cy="2019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50" spc="-145">
                <a:solidFill>
                  <a:srgbClr val="3D3446"/>
                </a:solidFill>
                <a:latin typeface="Times New Roman"/>
                <a:cs typeface="Times New Roman"/>
              </a:rPr>
              <a:t>0</a:t>
            </a:r>
            <a:r>
              <a:rPr dirty="0" sz="1150" spc="-35">
                <a:solidFill>
                  <a:srgbClr val="645D6E"/>
                </a:solidFill>
                <a:latin typeface="Times New Roman"/>
                <a:cs typeface="Times New Roman"/>
              </a:rPr>
              <a:t>.4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428227" y="6436571"/>
            <a:ext cx="188595" cy="2019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50" spc="-45">
                <a:solidFill>
                  <a:srgbClr val="050307"/>
                </a:solidFill>
                <a:latin typeface="Times New Roman"/>
                <a:cs typeface="Times New Roman"/>
              </a:rPr>
              <a:t>0</a:t>
            </a:r>
            <a:r>
              <a:rPr dirty="0" sz="1150" spc="-70">
                <a:solidFill>
                  <a:srgbClr val="050307"/>
                </a:solidFill>
                <a:latin typeface="Times New Roman"/>
                <a:cs typeface="Times New Roman"/>
              </a:rPr>
              <a:t>.</a:t>
            </a:r>
            <a:r>
              <a:rPr dirty="0" sz="1150" spc="-45">
                <a:solidFill>
                  <a:srgbClr val="282828"/>
                </a:solidFill>
                <a:latin typeface="Times New Roman"/>
                <a:cs typeface="Times New Roman"/>
              </a:rPr>
              <a:t>6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068956" y="6436571"/>
            <a:ext cx="194310" cy="2019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50" spc="-50">
                <a:solidFill>
                  <a:srgbClr val="282828"/>
                </a:solidFill>
                <a:latin typeface="Times New Roman"/>
                <a:cs typeface="Times New Roman"/>
              </a:rPr>
              <a:t>0</a:t>
            </a:r>
            <a:r>
              <a:rPr dirty="0" sz="1150" spc="-35">
                <a:solidFill>
                  <a:srgbClr val="050307"/>
                </a:solidFill>
                <a:latin typeface="Times New Roman"/>
                <a:cs typeface="Times New Roman"/>
              </a:rPr>
              <a:t>.8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747041" y="6442950"/>
            <a:ext cx="90170" cy="1943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-45">
                <a:solidFill>
                  <a:srgbClr val="727080"/>
                </a:solidFill>
                <a:latin typeface="Times New Roman"/>
                <a:cs typeface="Times New Roman"/>
              </a:rPr>
              <a:t>1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338716" y="1472435"/>
            <a:ext cx="4610100" cy="3467100"/>
            <a:chOff x="3338716" y="1472435"/>
            <a:chExt cx="4610100" cy="34671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38716" y="1507688"/>
              <a:ext cx="4609565" cy="343128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361937" y="1472435"/>
              <a:ext cx="0" cy="3361054"/>
            </a:xfrm>
            <a:custGeom>
              <a:avLst/>
              <a:gdLst/>
              <a:ahLst/>
              <a:cxnLst/>
              <a:rect l="l" t="t" r="r" b="b"/>
              <a:pathLst>
                <a:path w="0" h="3361054">
                  <a:moveTo>
                    <a:pt x="0" y="3360775"/>
                  </a:moveTo>
                  <a:lnTo>
                    <a:pt x="0" y="0"/>
                  </a:lnTo>
                </a:path>
              </a:pathLst>
            </a:custGeom>
            <a:ln w="232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303428" y="836444"/>
            <a:ext cx="1189990" cy="35052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323215" algn="l"/>
                <a:tab pos="612140" algn="l"/>
              </a:tabLst>
            </a:pPr>
            <a:r>
              <a:rPr dirty="0" u="heavy" sz="2100" spc="-120" b="1">
                <a:solidFill>
                  <a:srgbClr val="16161A"/>
                </a:solidFill>
                <a:uFill>
                  <a:solidFill>
                    <a:srgbClr val="1F1838"/>
                  </a:solidFill>
                </a:uFill>
                <a:latin typeface="Times New Roman"/>
                <a:cs typeface="Times New Roman"/>
              </a:rPr>
              <a:t>V</a:t>
            </a:r>
            <a:r>
              <a:rPr dirty="0" u="heavy" sz="2100" spc="-120" b="1">
                <a:solidFill>
                  <a:srgbClr val="16161A"/>
                </a:solidFill>
                <a:uFill>
                  <a:solidFill>
                    <a:srgbClr val="1F1838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u="heavy" sz="2100" spc="-95" b="1">
                <a:solidFill>
                  <a:srgbClr val="000000"/>
                </a:solidFill>
                <a:uFill>
                  <a:solidFill>
                    <a:srgbClr val="1F1838"/>
                  </a:solidFill>
                </a:uFill>
                <a:latin typeface="Times New Roman"/>
                <a:cs typeface="Times New Roman"/>
              </a:rPr>
              <a:t>=</a:t>
            </a:r>
            <a:r>
              <a:rPr dirty="0" u="heavy" sz="2100" spc="-95" b="1">
                <a:solidFill>
                  <a:srgbClr val="000000"/>
                </a:solidFill>
                <a:uFill>
                  <a:solidFill>
                    <a:srgbClr val="1F1838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u="heavy" sz="2100" spc="-85" b="1">
                <a:solidFill>
                  <a:srgbClr val="16161A"/>
                </a:solidFill>
                <a:uFill>
                  <a:solidFill>
                    <a:srgbClr val="1F1838"/>
                  </a:solidFill>
                </a:uFill>
                <a:latin typeface="Times New Roman"/>
                <a:cs typeface="Times New Roman"/>
              </a:rPr>
              <a:t>10</a:t>
            </a:r>
            <a:r>
              <a:rPr dirty="0" u="heavy" sz="2100" spc="-65" b="1">
                <a:solidFill>
                  <a:srgbClr val="16161A"/>
                </a:solidFill>
                <a:uFill>
                  <a:solidFill>
                    <a:srgbClr val="1F1838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2100" spc="-85" b="1">
                <a:solidFill>
                  <a:srgbClr val="16161A"/>
                </a:solidFill>
                <a:uFill>
                  <a:solidFill>
                    <a:srgbClr val="1F1838"/>
                  </a:solidFill>
                </a:uFill>
                <a:latin typeface="Times New Roman"/>
                <a:cs typeface="Times New Roman"/>
              </a:rPr>
              <a:t>0</a:t>
            </a:r>
            <a:r>
              <a:rPr dirty="0" sz="2100" spc="-320" b="1">
                <a:solidFill>
                  <a:srgbClr val="16161A"/>
                </a:solidFill>
                <a:latin typeface="Times New Roman"/>
                <a:cs typeface="Times New Roman"/>
              </a:rPr>
              <a:t> </a:t>
            </a:r>
            <a:r>
              <a:rPr dirty="0" u="heavy" sz="2100" spc="35" b="1">
                <a:solidFill>
                  <a:srgbClr val="1F1838"/>
                </a:solidFill>
                <a:uFill>
                  <a:solidFill>
                    <a:srgbClr val="1F1838"/>
                  </a:solidFill>
                </a:uFill>
                <a:latin typeface="Times New Roman"/>
                <a:cs typeface="Times New Roman"/>
              </a:rPr>
              <a:t>: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006089" y="1374612"/>
            <a:ext cx="337820" cy="3385185"/>
          </a:xfrm>
          <a:prstGeom prst="rect">
            <a:avLst/>
          </a:prstGeom>
        </p:spPr>
        <p:txBody>
          <a:bodyPr wrap="square" lIns="0" tIns="60960" rIns="0" bIns="0" rtlCol="0" vert="horz">
            <a:spAutoFit/>
          </a:bodyPr>
          <a:lstStyle/>
          <a:p>
            <a:pPr marL="208279">
              <a:lnSpc>
                <a:spcPct val="100000"/>
              </a:lnSpc>
              <a:spcBef>
                <a:spcPts val="480"/>
              </a:spcBef>
            </a:pPr>
            <a:r>
              <a:rPr dirty="0" sz="1400" spc="40">
                <a:solidFill>
                  <a:srgbClr val="16161A"/>
                </a:solidFill>
                <a:latin typeface="Arial"/>
                <a:cs typeface="Arial"/>
              </a:rPr>
              <a:t>1</a:t>
            </a:r>
            <a:endParaRPr sz="1400">
              <a:latin typeface="Arial"/>
              <a:cs typeface="Arial"/>
            </a:endParaRPr>
          </a:p>
          <a:p>
            <a:pPr marL="55244">
              <a:lnSpc>
                <a:spcPct val="100000"/>
              </a:lnSpc>
              <a:spcBef>
                <a:spcPts val="615"/>
              </a:spcBef>
            </a:pPr>
            <a:r>
              <a:rPr dirty="0" sz="2250" spc="-245">
                <a:solidFill>
                  <a:srgbClr val="606060"/>
                </a:solidFill>
                <a:latin typeface="Times New Roman"/>
                <a:cs typeface="Times New Roman"/>
              </a:rPr>
              <a:t>o</a:t>
            </a:r>
            <a:r>
              <a:rPr dirty="0" sz="2250" spc="-245">
                <a:solidFill>
                  <a:srgbClr val="A5A5A5"/>
                </a:solidFill>
                <a:latin typeface="Times New Roman"/>
                <a:cs typeface="Times New Roman"/>
              </a:rPr>
              <a:t>.</a:t>
            </a:r>
            <a:r>
              <a:rPr dirty="0" sz="2250" spc="-245">
                <a:solidFill>
                  <a:srgbClr val="606060"/>
                </a:solidFill>
                <a:latin typeface="Times New Roman"/>
                <a:cs typeface="Times New Roman"/>
              </a:rPr>
              <a:t>a</a:t>
            </a:r>
            <a:endParaRPr sz="2250">
              <a:latin typeface="Times New Roman"/>
              <a:cs typeface="Times New Roman"/>
            </a:endParaRPr>
          </a:p>
          <a:p>
            <a:pPr marL="41910">
              <a:lnSpc>
                <a:spcPct val="100000"/>
              </a:lnSpc>
              <a:spcBef>
                <a:spcPts val="860"/>
              </a:spcBef>
            </a:pPr>
            <a:r>
              <a:rPr dirty="0" sz="1650" spc="-350">
                <a:solidFill>
                  <a:srgbClr val="424242"/>
                </a:solidFill>
                <a:latin typeface="Courier New"/>
                <a:cs typeface="Courier New"/>
              </a:rPr>
              <a:t>0</a:t>
            </a:r>
            <a:r>
              <a:rPr dirty="0" sz="1650" spc="-350">
                <a:solidFill>
                  <a:srgbClr val="7E7E7E"/>
                </a:solidFill>
                <a:latin typeface="Courier New"/>
                <a:cs typeface="Courier New"/>
              </a:rPr>
              <a:t>.</a:t>
            </a:r>
            <a:r>
              <a:rPr dirty="0" sz="1650" spc="-350">
                <a:solidFill>
                  <a:srgbClr val="424242"/>
                </a:solidFill>
                <a:latin typeface="Courier New"/>
                <a:cs typeface="Courier New"/>
              </a:rPr>
              <a:t>6</a:t>
            </a:r>
            <a:endParaRPr sz="1650">
              <a:latin typeface="Courier New"/>
              <a:cs typeface="Courier New"/>
            </a:endParaRPr>
          </a:p>
          <a:p>
            <a:pPr marL="41910">
              <a:lnSpc>
                <a:spcPct val="100000"/>
              </a:lnSpc>
              <a:spcBef>
                <a:spcPts val="1075"/>
              </a:spcBef>
            </a:pPr>
            <a:r>
              <a:rPr dirty="0" sz="1650" spc="-280">
                <a:solidFill>
                  <a:srgbClr val="606060"/>
                </a:solidFill>
                <a:latin typeface="Courier New"/>
                <a:cs typeface="Courier New"/>
              </a:rPr>
              <a:t>0</a:t>
            </a:r>
            <a:r>
              <a:rPr dirty="0" sz="1650" spc="-280">
                <a:solidFill>
                  <a:srgbClr val="2A282D"/>
                </a:solidFill>
                <a:latin typeface="Courier New"/>
                <a:cs typeface="Courier New"/>
              </a:rPr>
              <a:t>.4</a:t>
            </a:r>
            <a:endParaRPr sz="1650">
              <a:latin typeface="Courier New"/>
              <a:cs typeface="Courier New"/>
            </a:endParaRPr>
          </a:p>
          <a:p>
            <a:pPr marL="41910">
              <a:lnSpc>
                <a:spcPct val="100000"/>
              </a:lnSpc>
              <a:spcBef>
                <a:spcPts val="1075"/>
              </a:spcBef>
            </a:pPr>
            <a:r>
              <a:rPr dirty="0" sz="1650" spc="-360">
                <a:solidFill>
                  <a:srgbClr val="606060"/>
                </a:solidFill>
                <a:latin typeface="Courier New"/>
                <a:cs typeface="Courier New"/>
              </a:rPr>
              <a:t>0</a:t>
            </a:r>
            <a:r>
              <a:rPr dirty="0" sz="1650" spc="-400">
                <a:solidFill>
                  <a:srgbClr val="A5A5A5"/>
                </a:solidFill>
                <a:latin typeface="Courier New"/>
                <a:cs typeface="Courier New"/>
              </a:rPr>
              <a:t>.</a:t>
            </a:r>
            <a:r>
              <a:rPr dirty="0" sz="1650" spc="100">
                <a:solidFill>
                  <a:srgbClr val="606060"/>
                </a:solidFill>
                <a:latin typeface="Courier New"/>
                <a:cs typeface="Courier New"/>
              </a:rPr>
              <a:t>2</a:t>
            </a:r>
            <a:endParaRPr sz="1650">
              <a:latin typeface="Courier New"/>
              <a:cs typeface="Courier New"/>
            </a:endParaRPr>
          </a:p>
          <a:p>
            <a:pPr marL="208279">
              <a:lnSpc>
                <a:spcPct val="100000"/>
              </a:lnSpc>
              <a:spcBef>
                <a:spcPts val="869"/>
              </a:spcBef>
            </a:pPr>
            <a:r>
              <a:rPr dirty="0" sz="1850" spc="-215">
                <a:solidFill>
                  <a:srgbClr val="2A282D"/>
                </a:solidFill>
                <a:latin typeface="Arial"/>
                <a:cs typeface="Arial"/>
              </a:rPr>
              <a:t>o</a:t>
            </a:r>
            <a:endParaRPr sz="18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40"/>
              </a:spcBef>
            </a:pPr>
            <a:r>
              <a:rPr dirty="0" sz="1650" spc="-660">
                <a:latin typeface="Courier New"/>
                <a:cs typeface="Courier New"/>
              </a:rPr>
              <a:t>-</a:t>
            </a:r>
            <a:r>
              <a:rPr dirty="0" sz="1650" spc="-355">
                <a:solidFill>
                  <a:srgbClr val="606060"/>
                </a:solidFill>
                <a:latin typeface="Courier New"/>
                <a:cs typeface="Courier New"/>
              </a:rPr>
              <a:t>0</a:t>
            </a:r>
            <a:r>
              <a:rPr dirty="0" sz="1650" spc="-395">
                <a:solidFill>
                  <a:srgbClr val="A5A5A5"/>
                </a:solidFill>
                <a:latin typeface="Courier New"/>
                <a:cs typeface="Courier New"/>
              </a:rPr>
              <a:t>.</a:t>
            </a:r>
            <a:r>
              <a:rPr dirty="0" sz="1650" spc="100">
                <a:solidFill>
                  <a:srgbClr val="606060"/>
                </a:solidFill>
                <a:latin typeface="Courier New"/>
                <a:cs typeface="Courier New"/>
              </a:rPr>
              <a:t>2</a:t>
            </a:r>
            <a:endParaRPr sz="165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1170"/>
              </a:spcBef>
            </a:pPr>
            <a:r>
              <a:rPr dirty="0" sz="1650" spc="-450">
                <a:solidFill>
                  <a:srgbClr val="707070"/>
                </a:solidFill>
                <a:latin typeface="Courier New"/>
                <a:cs typeface="Courier New"/>
              </a:rPr>
              <a:t>-</a:t>
            </a:r>
            <a:r>
              <a:rPr dirty="0" sz="1650" spc="-450">
                <a:solidFill>
                  <a:srgbClr val="424242"/>
                </a:solidFill>
                <a:latin typeface="Courier New"/>
                <a:cs typeface="Courier New"/>
              </a:rPr>
              <a:t>0</a:t>
            </a:r>
            <a:r>
              <a:rPr dirty="0" sz="1650" spc="-450">
                <a:solidFill>
                  <a:srgbClr val="7E7E7E"/>
                </a:solidFill>
                <a:latin typeface="Courier New"/>
                <a:cs typeface="Courier New"/>
              </a:rPr>
              <a:t>.</a:t>
            </a:r>
            <a:r>
              <a:rPr dirty="0" sz="1650" spc="-450">
                <a:solidFill>
                  <a:srgbClr val="2A282D"/>
                </a:solidFill>
                <a:latin typeface="Courier New"/>
                <a:cs typeface="Courier New"/>
              </a:rPr>
              <a:t>4</a:t>
            </a:r>
            <a:endParaRPr sz="165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980"/>
              </a:spcBef>
            </a:pPr>
            <a:r>
              <a:rPr dirty="0" sz="1650" spc="-465">
                <a:solidFill>
                  <a:srgbClr val="16161A"/>
                </a:solidFill>
                <a:latin typeface="Courier New"/>
                <a:cs typeface="Courier New"/>
              </a:rPr>
              <a:t>-</a:t>
            </a:r>
            <a:r>
              <a:rPr dirty="0" sz="1650" spc="-465">
                <a:solidFill>
                  <a:srgbClr val="424242"/>
                </a:solidFill>
                <a:latin typeface="Courier New"/>
                <a:cs typeface="Courier New"/>
              </a:rPr>
              <a:t>0</a:t>
            </a:r>
            <a:r>
              <a:rPr dirty="0" sz="1650" spc="-465">
                <a:solidFill>
                  <a:srgbClr val="7E7E7E"/>
                </a:solidFill>
                <a:latin typeface="Courier New"/>
                <a:cs typeface="Courier New"/>
              </a:rPr>
              <a:t>.</a:t>
            </a:r>
            <a:r>
              <a:rPr dirty="0" sz="1650" spc="-465">
                <a:solidFill>
                  <a:srgbClr val="424242"/>
                </a:solidFill>
                <a:latin typeface="Courier New"/>
                <a:cs typeface="Courier New"/>
              </a:rPr>
              <a:t>6</a:t>
            </a:r>
            <a:endParaRPr sz="1650">
              <a:latin typeface="Courier New"/>
              <a:cs typeface="Courier Ne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350816" y="4800681"/>
            <a:ext cx="1155065" cy="37401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788670" algn="l"/>
              </a:tabLst>
            </a:pPr>
            <a:r>
              <a:rPr dirty="0" sz="2250" spc="-200">
                <a:solidFill>
                  <a:srgbClr val="606060"/>
                </a:solidFill>
                <a:latin typeface="Times New Roman"/>
                <a:cs typeface="Times New Roman"/>
              </a:rPr>
              <a:t>o</a:t>
            </a:r>
            <a:r>
              <a:rPr dirty="0" sz="2250" spc="-200">
                <a:solidFill>
                  <a:srgbClr val="606060"/>
                </a:solidFill>
                <a:latin typeface="Times New Roman"/>
                <a:cs typeface="Times New Roman"/>
              </a:rPr>
              <a:t>	</a:t>
            </a:r>
            <a:r>
              <a:rPr dirty="0" sz="1650" spc="-360">
                <a:solidFill>
                  <a:srgbClr val="606060"/>
                </a:solidFill>
                <a:latin typeface="Courier New"/>
                <a:cs typeface="Courier New"/>
              </a:rPr>
              <a:t>0</a:t>
            </a:r>
            <a:r>
              <a:rPr dirty="0" sz="1650" spc="75">
                <a:solidFill>
                  <a:srgbClr val="7E7E7E"/>
                </a:solidFill>
                <a:latin typeface="Courier New"/>
                <a:cs typeface="Courier New"/>
              </a:rPr>
              <a:t>.2</a:t>
            </a:r>
            <a:endParaRPr sz="1650">
              <a:latin typeface="Courier New"/>
              <a:cs typeface="Courier Ne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032511" y="4866292"/>
            <a:ext cx="314325" cy="28130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650" spc="-360">
                <a:solidFill>
                  <a:srgbClr val="606060"/>
                </a:solidFill>
                <a:latin typeface="Courier New"/>
                <a:cs typeface="Courier New"/>
              </a:rPr>
              <a:t>0</a:t>
            </a:r>
            <a:r>
              <a:rPr dirty="0" sz="1650" spc="-430">
                <a:solidFill>
                  <a:srgbClr val="A5A5A5"/>
                </a:solidFill>
                <a:latin typeface="Courier New"/>
                <a:cs typeface="Courier New"/>
              </a:rPr>
              <a:t>.</a:t>
            </a:r>
            <a:r>
              <a:rPr dirty="0" sz="1650" spc="80">
                <a:solidFill>
                  <a:srgbClr val="606060"/>
                </a:solidFill>
                <a:latin typeface="Courier New"/>
                <a:cs typeface="Courier New"/>
              </a:rPr>
              <a:t>4</a:t>
            </a:r>
            <a:endParaRPr sz="1650">
              <a:latin typeface="Courier New"/>
              <a:cs typeface="Courier New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949779" y="4878042"/>
            <a:ext cx="296545" cy="28130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650" spc="-360">
                <a:solidFill>
                  <a:srgbClr val="606060"/>
                </a:solidFill>
                <a:latin typeface="Courier New"/>
                <a:cs typeface="Courier New"/>
              </a:rPr>
              <a:t>0</a:t>
            </a:r>
            <a:r>
              <a:rPr dirty="0" sz="1650" spc="-570">
                <a:solidFill>
                  <a:srgbClr val="A5A5A5"/>
                </a:solidFill>
                <a:latin typeface="Courier New"/>
                <a:cs typeface="Courier New"/>
              </a:rPr>
              <a:t>.</a:t>
            </a:r>
            <a:r>
              <a:rPr dirty="0" sz="1650" spc="80">
                <a:solidFill>
                  <a:srgbClr val="606060"/>
                </a:solidFill>
                <a:latin typeface="Courier New"/>
                <a:cs typeface="Courier New"/>
              </a:rPr>
              <a:t>6</a:t>
            </a:r>
            <a:endParaRPr sz="1650">
              <a:latin typeface="Courier New"/>
              <a:cs typeface="Courier New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868948" y="4800681"/>
            <a:ext cx="276860" cy="37401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2250" spc="-390">
                <a:solidFill>
                  <a:srgbClr val="606060"/>
                </a:solidFill>
                <a:latin typeface="Times New Roman"/>
                <a:cs typeface="Times New Roman"/>
              </a:rPr>
              <a:t>o</a:t>
            </a:r>
            <a:r>
              <a:rPr dirty="0" sz="2250" spc="-215">
                <a:solidFill>
                  <a:srgbClr val="A5A5A5"/>
                </a:solidFill>
                <a:latin typeface="Times New Roman"/>
                <a:cs typeface="Times New Roman"/>
              </a:rPr>
              <a:t>.</a:t>
            </a:r>
            <a:r>
              <a:rPr dirty="0" sz="2250" spc="-120">
                <a:solidFill>
                  <a:srgbClr val="606060"/>
                </a:solidFill>
                <a:latin typeface="Times New Roman"/>
                <a:cs typeface="Times New Roman"/>
              </a:rPr>
              <a:t>a</a:t>
            </a:r>
            <a:endParaRPr sz="225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832876" y="4892079"/>
            <a:ext cx="106680" cy="2501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450" spc="-85">
                <a:solidFill>
                  <a:srgbClr val="707070"/>
                </a:solidFill>
                <a:latin typeface="Times New Roman"/>
                <a:cs typeface="Times New Roman"/>
              </a:rPr>
              <a:t>1</a:t>
            </a:r>
            <a:endParaRPr sz="14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6977" y="417460"/>
            <a:ext cx="8550910" cy="163322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 marR="5080" indent="5080">
              <a:lnSpc>
                <a:spcPct val="115399"/>
              </a:lnSpc>
              <a:spcBef>
                <a:spcPts val="114"/>
              </a:spcBef>
              <a:tabLst>
                <a:tab pos="2042795" algn="l"/>
                <a:tab pos="2496820" algn="l"/>
                <a:tab pos="3044190" algn="l"/>
                <a:tab pos="5392420" algn="l"/>
                <a:tab pos="6511925" algn="l"/>
              </a:tabLst>
            </a:pPr>
            <a:r>
              <a:rPr dirty="0" sz="2250" spc="15">
                <a:solidFill>
                  <a:srgbClr val="233354"/>
                </a:solidFill>
                <a:latin typeface="Times New Roman"/>
                <a:cs typeface="Times New Roman"/>
              </a:rPr>
              <a:t>L</a:t>
            </a:r>
            <a:r>
              <a:rPr dirty="0" sz="2250" spc="15">
                <a:solidFill>
                  <a:srgbClr val="524D62"/>
                </a:solidFill>
                <a:latin typeface="Times New Roman"/>
                <a:cs typeface="Times New Roman"/>
              </a:rPr>
              <a:t>a</a:t>
            </a:r>
            <a:r>
              <a:rPr dirty="0" sz="2250" spc="310">
                <a:solidFill>
                  <a:srgbClr val="524D62"/>
                </a:solidFill>
                <a:latin typeface="Times New Roman"/>
                <a:cs typeface="Times New Roman"/>
              </a:rPr>
              <a:t> </a:t>
            </a:r>
            <a:r>
              <a:rPr dirty="0" sz="2250" spc="25">
                <a:solidFill>
                  <a:srgbClr val="423A4F"/>
                </a:solidFill>
                <a:latin typeface="Times New Roman"/>
                <a:cs typeface="Times New Roman"/>
              </a:rPr>
              <a:t>just</a:t>
            </a:r>
            <a:r>
              <a:rPr dirty="0" sz="2250" spc="25">
                <a:solidFill>
                  <a:srgbClr val="1C1338"/>
                </a:solidFill>
                <a:latin typeface="Times New Roman"/>
                <a:cs typeface="Times New Roman"/>
              </a:rPr>
              <a:t>i</a:t>
            </a:r>
            <a:r>
              <a:rPr dirty="0" sz="2250" spc="25">
                <a:solidFill>
                  <a:srgbClr val="423A4F"/>
                </a:solidFill>
                <a:latin typeface="Times New Roman"/>
                <a:cs typeface="Times New Roman"/>
              </a:rPr>
              <a:t>ficación	</a:t>
            </a:r>
            <a:r>
              <a:rPr dirty="0" sz="2250" spc="10">
                <a:solidFill>
                  <a:srgbClr val="6E677C"/>
                </a:solidFill>
                <a:latin typeface="Times New Roman"/>
                <a:cs typeface="Times New Roman"/>
              </a:rPr>
              <a:t>"</a:t>
            </a:r>
            <a:r>
              <a:rPr dirty="0" sz="2250" spc="10">
                <a:solidFill>
                  <a:srgbClr val="423A4F"/>
                </a:solidFill>
                <a:latin typeface="Times New Roman"/>
                <a:cs typeface="Times New Roman"/>
              </a:rPr>
              <a:t>fís</a:t>
            </a:r>
            <a:r>
              <a:rPr dirty="0" sz="2250" spc="10">
                <a:solidFill>
                  <a:srgbClr val="1C1338"/>
                </a:solidFill>
                <a:latin typeface="Times New Roman"/>
                <a:cs typeface="Times New Roman"/>
              </a:rPr>
              <a:t>i</a:t>
            </a:r>
            <a:r>
              <a:rPr dirty="0" sz="2250" spc="10">
                <a:solidFill>
                  <a:srgbClr val="524D62"/>
                </a:solidFill>
                <a:latin typeface="Times New Roman"/>
                <a:cs typeface="Times New Roman"/>
              </a:rPr>
              <a:t>ca</a:t>
            </a:r>
            <a:r>
              <a:rPr dirty="0" sz="2250" spc="10">
                <a:solidFill>
                  <a:srgbClr val="6E677C"/>
                </a:solidFill>
                <a:latin typeface="Times New Roman"/>
                <a:cs typeface="Times New Roman"/>
              </a:rPr>
              <a:t>"</a:t>
            </a:r>
            <a:r>
              <a:rPr dirty="0" sz="2250" spc="420">
                <a:solidFill>
                  <a:srgbClr val="6E677C"/>
                </a:solidFill>
                <a:latin typeface="Times New Roman"/>
                <a:cs typeface="Times New Roman"/>
              </a:rPr>
              <a:t> </a:t>
            </a:r>
            <a:r>
              <a:rPr dirty="0" sz="2250" spc="90">
                <a:solidFill>
                  <a:srgbClr val="423A4F"/>
                </a:solidFill>
                <a:latin typeface="Times New Roman"/>
                <a:cs typeface="Times New Roman"/>
              </a:rPr>
              <a:t>de</a:t>
            </a:r>
            <a:r>
              <a:rPr dirty="0" sz="2250" spc="185">
                <a:solidFill>
                  <a:srgbClr val="423A4F"/>
                </a:solidFill>
                <a:latin typeface="Times New Roman"/>
                <a:cs typeface="Times New Roman"/>
              </a:rPr>
              <a:t> </a:t>
            </a:r>
            <a:r>
              <a:rPr dirty="0" sz="2250" spc="40">
                <a:solidFill>
                  <a:srgbClr val="423A4F"/>
                </a:solidFill>
                <a:latin typeface="Times New Roman"/>
                <a:cs typeface="Times New Roman"/>
              </a:rPr>
              <a:t>lo</a:t>
            </a:r>
            <a:r>
              <a:rPr dirty="0" sz="2250" spc="80">
                <a:solidFill>
                  <a:srgbClr val="423A4F"/>
                </a:solidFill>
                <a:latin typeface="Times New Roman"/>
                <a:cs typeface="Times New Roman"/>
              </a:rPr>
              <a:t> </a:t>
            </a:r>
            <a:r>
              <a:rPr dirty="0" sz="2250" spc="85">
                <a:solidFill>
                  <a:srgbClr val="524D62"/>
                </a:solidFill>
                <a:latin typeface="Times New Roman"/>
                <a:cs typeface="Times New Roman"/>
              </a:rPr>
              <a:t>anter</a:t>
            </a:r>
            <a:r>
              <a:rPr dirty="0" sz="2250" spc="85">
                <a:solidFill>
                  <a:srgbClr val="1C1338"/>
                </a:solidFill>
                <a:latin typeface="Times New Roman"/>
                <a:cs typeface="Times New Roman"/>
              </a:rPr>
              <a:t>i</a:t>
            </a:r>
            <a:r>
              <a:rPr dirty="0" sz="2250" spc="85">
                <a:solidFill>
                  <a:srgbClr val="524D62"/>
                </a:solidFill>
                <a:latin typeface="Times New Roman"/>
                <a:cs typeface="Times New Roman"/>
              </a:rPr>
              <a:t>or</a:t>
            </a:r>
            <a:r>
              <a:rPr dirty="0" sz="2250" spc="215">
                <a:solidFill>
                  <a:srgbClr val="524D62"/>
                </a:solidFill>
                <a:latin typeface="Times New Roman"/>
                <a:cs typeface="Times New Roman"/>
              </a:rPr>
              <a:t> </a:t>
            </a:r>
            <a:r>
              <a:rPr dirty="0" sz="2250" spc="80">
                <a:solidFill>
                  <a:srgbClr val="423A4F"/>
                </a:solidFill>
                <a:latin typeface="Times New Roman"/>
                <a:cs typeface="Times New Roman"/>
              </a:rPr>
              <a:t>puede</a:t>
            </a:r>
            <a:r>
              <a:rPr dirty="0" sz="2250" spc="235">
                <a:solidFill>
                  <a:srgbClr val="423A4F"/>
                </a:solidFill>
                <a:latin typeface="Times New Roman"/>
                <a:cs typeface="Times New Roman"/>
              </a:rPr>
              <a:t> </a:t>
            </a:r>
            <a:r>
              <a:rPr dirty="0" sz="2250" spc="70">
                <a:solidFill>
                  <a:srgbClr val="524D62"/>
                </a:solidFill>
                <a:latin typeface="Times New Roman"/>
                <a:cs typeface="Times New Roman"/>
              </a:rPr>
              <a:t>b</a:t>
            </a:r>
            <a:r>
              <a:rPr dirty="0" sz="2250" spc="70">
                <a:solidFill>
                  <a:srgbClr val="38283D"/>
                </a:solidFill>
                <a:latin typeface="Times New Roman"/>
                <a:cs typeface="Times New Roman"/>
              </a:rPr>
              <a:t>u</a:t>
            </a:r>
            <a:r>
              <a:rPr dirty="0" sz="2250" spc="70">
                <a:solidFill>
                  <a:srgbClr val="524D62"/>
                </a:solidFill>
                <a:latin typeface="Times New Roman"/>
                <a:cs typeface="Times New Roman"/>
              </a:rPr>
              <a:t>scarse </a:t>
            </a:r>
            <a:r>
              <a:rPr dirty="0" sz="2250" spc="110">
                <a:solidFill>
                  <a:srgbClr val="524D62"/>
                </a:solidFill>
                <a:latin typeface="Times New Roman"/>
                <a:cs typeface="Times New Roman"/>
              </a:rPr>
              <a:t>en</a:t>
            </a:r>
            <a:r>
              <a:rPr dirty="0" sz="2250" spc="150">
                <a:solidFill>
                  <a:srgbClr val="524D62"/>
                </a:solidFill>
                <a:latin typeface="Times New Roman"/>
                <a:cs typeface="Times New Roman"/>
              </a:rPr>
              <a:t> </a:t>
            </a:r>
            <a:r>
              <a:rPr dirty="0" sz="2250" spc="95">
                <a:solidFill>
                  <a:srgbClr val="423A4F"/>
                </a:solidFill>
                <a:latin typeface="Times New Roman"/>
                <a:cs typeface="Times New Roman"/>
              </a:rPr>
              <a:t>que</a:t>
            </a:r>
            <a:r>
              <a:rPr dirty="0" sz="2250">
                <a:solidFill>
                  <a:srgbClr val="423A4F"/>
                </a:solidFill>
                <a:latin typeface="Times New Roman"/>
                <a:cs typeface="Times New Roman"/>
              </a:rPr>
              <a:t> </a:t>
            </a:r>
            <a:r>
              <a:rPr dirty="0" sz="2250" spc="55">
                <a:solidFill>
                  <a:srgbClr val="524D62"/>
                </a:solidFill>
                <a:latin typeface="Times New Roman"/>
                <a:cs typeface="Times New Roman"/>
              </a:rPr>
              <a:t>e</a:t>
            </a:r>
            <a:r>
              <a:rPr dirty="0" sz="2250" spc="55">
                <a:solidFill>
                  <a:srgbClr val="1C1338"/>
                </a:solidFill>
                <a:latin typeface="Times New Roman"/>
                <a:cs typeface="Times New Roman"/>
              </a:rPr>
              <a:t>l </a:t>
            </a:r>
            <a:r>
              <a:rPr dirty="0" sz="2250" spc="60">
                <a:solidFill>
                  <a:srgbClr val="1C1338"/>
                </a:solidFill>
                <a:latin typeface="Times New Roman"/>
                <a:cs typeface="Times New Roman"/>
              </a:rPr>
              <a:t> </a:t>
            </a:r>
            <a:r>
              <a:rPr dirty="0" sz="2250" spc="55">
                <a:solidFill>
                  <a:srgbClr val="423A4F"/>
                </a:solidFill>
                <a:latin typeface="Times New Roman"/>
                <a:cs typeface="Times New Roman"/>
              </a:rPr>
              <a:t>proceso</a:t>
            </a:r>
            <a:r>
              <a:rPr dirty="0" sz="2250" spc="180">
                <a:solidFill>
                  <a:srgbClr val="423A4F"/>
                </a:solidFill>
                <a:latin typeface="Times New Roman"/>
                <a:cs typeface="Times New Roman"/>
              </a:rPr>
              <a:t> </a:t>
            </a:r>
            <a:r>
              <a:rPr dirty="0" sz="2250" spc="60">
                <a:solidFill>
                  <a:srgbClr val="423A4F"/>
                </a:solidFill>
                <a:latin typeface="Times New Roman"/>
                <a:cs typeface="Times New Roman"/>
              </a:rPr>
              <a:t>de</a:t>
            </a:r>
            <a:r>
              <a:rPr dirty="0" sz="2250" spc="170">
                <a:solidFill>
                  <a:srgbClr val="423A4F"/>
                </a:solidFill>
                <a:latin typeface="Times New Roman"/>
                <a:cs typeface="Times New Roman"/>
              </a:rPr>
              <a:t> </a:t>
            </a:r>
            <a:r>
              <a:rPr dirty="0" sz="2250" spc="10">
                <a:solidFill>
                  <a:srgbClr val="423A4F"/>
                </a:solidFill>
                <a:latin typeface="Times New Roman"/>
                <a:cs typeface="Times New Roman"/>
              </a:rPr>
              <a:t>convección</a:t>
            </a:r>
            <a:r>
              <a:rPr dirty="0" sz="2250" spc="320">
                <a:solidFill>
                  <a:srgbClr val="423A4F"/>
                </a:solidFill>
                <a:latin typeface="Times New Roman"/>
                <a:cs typeface="Times New Roman"/>
              </a:rPr>
              <a:t> </a:t>
            </a:r>
            <a:r>
              <a:rPr dirty="0" sz="2250" spc="90">
                <a:solidFill>
                  <a:srgbClr val="524D62"/>
                </a:solidFill>
                <a:latin typeface="Times New Roman"/>
                <a:cs typeface="Times New Roman"/>
              </a:rPr>
              <a:t>es</a:t>
            </a:r>
            <a:r>
              <a:rPr dirty="0" sz="2250" spc="155">
                <a:solidFill>
                  <a:srgbClr val="524D62"/>
                </a:solidFill>
                <a:latin typeface="Times New Roman"/>
                <a:cs typeface="Times New Roman"/>
              </a:rPr>
              <a:t> </a:t>
            </a:r>
            <a:r>
              <a:rPr dirty="0" sz="2250" spc="100">
                <a:solidFill>
                  <a:srgbClr val="423A4F"/>
                </a:solidFill>
                <a:latin typeface="Times New Roman"/>
                <a:cs typeface="Times New Roman"/>
              </a:rPr>
              <a:t>un</a:t>
            </a:r>
            <a:r>
              <a:rPr dirty="0" sz="2250" spc="275">
                <a:solidFill>
                  <a:srgbClr val="423A4F"/>
                </a:solidFill>
                <a:latin typeface="Times New Roman"/>
                <a:cs typeface="Times New Roman"/>
              </a:rPr>
              <a:t> </a:t>
            </a:r>
            <a:r>
              <a:rPr dirty="0" sz="2250" spc="35">
                <a:solidFill>
                  <a:srgbClr val="423A4F"/>
                </a:solidFill>
                <a:latin typeface="Times New Roman"/>
                <a:cs typeface="Times New Roman"/>
              </a:rPr>
              <a:t>proceso</a:t>
            </a:r>
            <a:r>
              <a:rPr dirty="0" sz="2250" spc="350">
                <a:solidFill>
                  <a:srgbClr val="423A4F"/>
                </a:solidFill>
                <a:latin typeface="Times New Roman"/>
                <a:cs typeface="Times New Roman"/>
              </a:rPr>
              <a:t> </a:t>
            </a:r>
            <a:r>
              <a:rPr dirty="0" sz="2250" spc="75">
                <a:solidFill>
                  <a:srgbClr val="6E677C"/>
                </a:solidFill>
                <a:latin typeface="Times New Roman"/>
                <a:cs typeface="Times New Roman"/>
              </a:rPr>
              <a:t>"</a:t>
            </a:r>
            <a:r>
              <a:rPr dirty="0" sz="2250" spc="75">
                <a:solidFill>
                  <a:srgbClr val="423A4F"/>
                </a:solidFill>
                <a:latin typeface="Times New Roman"/>
                <a:cs typeface="Times New Roman"/>
              </a:rPr>
              <a:t>descentrado</a:t>
            </a:r>
            <a:r>
              <a:rPr dirty="0" sz="2250" spc="75">
                <a:solidFill>
                  <a:srgbClr val="6E677C"/>
                </a:solidFill>
                <a:latin typeface="Times New Roman"/>
                <a:cs typeface="Times New Roman"/>
              </a:rPr>
              <a:t>"	</a:t>
            </a:r>
            <a:r>
              <a:rPr dirty="0" sz="2250" spc="80">
                <a:solidFill>
                  <a:srgbClr val="423A4F"/>
                </a:solidFill>
                <a:latin typeface="Times New Roman"/>
                <a:cs typeface="Times New Roman"/>
              </a:rPr>
              <a:t>m</a:t>
            </a:r>
            <a:r>
              <a:rPr dirty="0" sz="2250" spc="80">
                <a:solidFill>
                  <a:srgbClr val="1C1338"/>
                </a:solidFill>
                <a:latin typeface="Times New Roman"/>
                <a:cs typeface="Times New Roman"/>
              </a:rPr>
              <a:t>i</a:t>
            </a:r>
            <a:r>
              <a:rPr dirty="0" sz="2250" spc="80">
                <a:solidFill>
                  <a:srgbClr val="524D62"/>
                </a:solidFill>
                <a:latin typeface="Times New Roman"/>
                <a:cs typeface="Times New Roman"/>
              </a:rPr>
              <a:t>entras</a:t>
            </a:r>
            <a:r>
              <a:rPr dirty="0" sz="2250" spc="125">
                <a:solidFill>
                  <a:srgbClr val="524D62"/>
                </a:solidFill>
                <a:latin typeface="Times New Roman"/>
                <a:cs typeface="Times New Roman"/>
              </a:rPr>
              <a:t> </a:t>
            </a:r>
            <a:r>
              <a:rPr dirty="0" sz="2250" spc="95">
                <a:solidFill>
                  <a:srgbClr val="423A4F"/>
                </a:solidFill>
                <a:latin typeface="Times New Roman"/>
                <a:cs typeface="Times New Roman"/>
              </a:rPr>
              <a:t>que</a:t>
            </a:r>
            <a:r>
              <a:rPr dirty="0" sz="2250" spc="80">
                <a:solidFill>
                  <a:srgbClr val="423A4F"/>
                </a:solidFill>
                <a:latin typeface="Times New Roman"/>
                <a:cs typeface="Times New Roman"/>
              </a:rPr>
              <a:t> </a:t>
            </a:r>
            <a:r>
              <a:rPr dirty="0" sz="2250" spc="55">
                <a:solidFill>
                  <a:srgbClr val="1C1338"/>
                </a:solidFill>
                <a:latin typeface="Times New Roman"/>
                <a:cs typeface="Times New Roman"/>
              </a:rPr>
              <a:t>l</a:t>
            </a:r>
            <a:r>
              <a:rPr dirty="0" sz="2250" spc="55">
                <a:solidFill>
                  <a:srgbClr val="524D62"/>
                </a:solidFill>
                <a:latin typeface="Times New Roman"/>
                <a:cs typeface="Times New Roman"/>
              </a:rPr>
              <a:t>a </a:t>
            </a:r>
            <a:r>
              <a:rPr dirty="0" sz="2250" spc="60">
                <a:solidFill>
                  <a:srgbClr val="524D62"/>
                </a:solidFill>
                <a:latin typeface="Times New Roman"/>
                <a:cs typeface="Times New Roman"/>
              </a:rPr>
              <a:t> </a:t>
            </a:r>
            <a:r>
              <a:rPr dirty="0" sz="2250" spc="-70">
                <a:solidFill>
                  <a:srgbClr val="524D62"/>
                </a:solidFill>
                <a:latin typeface="Times New Roman"/>
                <a:cs typeface="Times New Roman"/>
              </a:rPr>
              <a:t>fórm</a:t>
            </a:r>
            <a:r>
              <a:rPr dirty="0" sz="2250" spc="-95">
                <a:solidFill>
                  <a:srgbClr val="524D62"/>
                </a:solidFill>
                <a:latin typeface="Times New Roman"/>
                <a:cs typeface="Times New Roman"/>
              </a:rPr>
              <a:t> </a:t>
            </a:r>
            <a:r>
              <a:rPr dirty="0" sz="2250" spc="55">
                <a:solidFill>
                  <a:srgbClr val="38283D"/>
                </a:solidFill>
                <a:latin typeface="Times New Roman"/>
                <a:cs typeface="Times New Roman"/>
              </a:rPr>
              <a:t>u</a:t>
            </a:r>
            <a:r>
              <a:rPr dirty="0" sz="2250" spc="55">
                <a:solidFill>
                  <a:srgbClr val="1C1338"/>
                </a:solidFill>
                <a:latin typeface="Times New Roman"/>
                <a:cs typeface="Times New Roman"/>
              </a:rPr>
              <a:t>l</a:t>
            </a:r>
            <a:r>
              <a:rPr dirty="0" sz="2250" spc="55">
                <a:solidFill>
                  <a:srgbClr val="524D62"/>
                </a:solidFill>
                <a:latin typeface="Times New Roman"/>
                <a:cs typeface="Times New Roman"/>
              </a:rPr>
              <a:t>a</a:t>
            </a:r>
            <a:r>
              <a:rPr dirty="0" sz="2250" spc="165">
                <a:solidFill>
                  <a:srgbClr val="524D62"/>
                </a:solidFill>
                <a:latin typeface="Times New Roman"/>
                <a:cs typeface="Times New Roman"/>
              </a:rPr>
              <a:t> </a:t>
            </a:r>
            <a:r>
              <a:rPr dirty="0" sz="2250" spc="90">
                <a:solidFill>
                  <a:srgbClr val="524D62"/>
                </a:solidFill>
                <a:latin typeface="Times New Roman"/>
                <a:cs typeface="Times New Roman"/>
              </a:rPr>
              <a:t>empleada</a:t>
            </a:r>
            <a:r>
              <a:rPr dirty="0" sz="2250" spc="290">
                <a:solidFill>
                  <a:srgbClr val="524D62"/>
                </a:solidFill>
                <a:latin typeface="Times New Roman"/>
                <a:cs typeface="Times New Roman"/>
              </a:rPr>
              <a:t> </a:t>
            </a:r>
            <a:r>
              <a:rPr dirty="0" sz="2250" spc="135">
                <a:solidFill>
                  <a:srgbClr val="423A4F"/>
                </a:solidFill>
                <a:latin typeface="Times New Roman"/>
                <a:cs typeface="Times New Roman"/>
              </a:rPr>
              <a:t>para</a:t>
            </a:r>
            <a:r>
              <a:rPr dirty="0" sz="2250" spc="100">
                <a:solidFill>
                  <a:srgbClr val="423A4F"/>
                </a:solidFill>
                <a:latin typeface="Times New Roman"/>
                <a:cs typeface="Times New Roman"/>
              </a:rPr>
              <a:t> </a:t>
            </a:r>
            <a:r>
              <a:rPr dirty="0" sz="2250" spc="65">
                <a:solidFill>
                  <a:srgbClr val="524D62"/>
                </a:solidFill>
                <a:latin typeface="Times New Roman"/>
                <a:cs typeface="Times New Roman"/>
              </a:rPr>
              <a:t>aproximar</a:t>
            </a:r>
            <a:r>
              <a:rPr dirty="0" sz="2250" spc="365">
                <a:solidFill>
                  <a:srgbClr val="524D62"/>
                </a:solidFill>
                <a:latin typeface="Times New Roman"/>
                <a:cs typeface="Times New Roman"/>
              </a:rPr>
              <a:t> </a:t>
            </a:r>
            <a:r>
              <a:rPr dirty="0" sz="2250" spc="50">
                <a:solidFill>
                  <a:srgbClr val="524D62"/>
                </a:solidFill>
                <a:latin typeface="Times New Roman"/>
                <a:cs typeface="Times New Roman"/>
              </a:rPr>
              <a:t>el</a:t>
            </a:r>
            <a:r>
              <a:rPr dirty="0" sz="2250" spc="155">
                <a:solidFill>
                  <a:srgbClr val="524D62"/>
                </a:solidFill>
                <a:latin typeface="Times New Roman"/>
                <a:cs typeface="Times New Roman"/>
              </a:rPr>
              <a:t> </a:t>
            </a:r>
            <a:r>
              <a:rPr dirty="0" sz="2250" spc="90">
                <a:solidFill>
                  <a:srgbClr val="524D62"/>
                </a:solidFill>
                <a:latin typeface="Times New Roman"/>
                <a:cs typeface="Times New Roman"/>
              </a:rPr>
              <a:t>término</a:t>
            </a:r>
            <a:r>
              <a:rPr dirty="0" sz="2250" spc="110">
                <a:solidFill>
                  <a:srgbClr val="524D62"/>
                </a:solidFill>
                <a:latin typeface="Times New Roman"/>
                <a:cs typeface="Times New Roman"/>
              </a:rPr>
              <a:t> </a:t>
            </a:r>
            <a:r>
              <a:rPr dirty="0" sz="2250" spc="65">
                <a:solidFill>
                  <a:srgbClr val="423A4F"/>
                </a:solidFill>
                <a:latin typeface="Times New Roman"/>
                <a:cs typeface="Times New Roman"/>
              </a:rPr>
              <a:t>convect</a:t>
            </a:r>
            <a:r>
              <a:rPr dirty="0" sz="2250" spc="65">
                <a:solidFill>
                  <a:srgbClr val="1C1338"/>
                </a:solidFill>
                <a:latin typeface="Times New Roman"/>
                <a:cs typeface="Times New Roman"/>
              </a:rPr>
              <a:t>i</a:t>
            </a:r>
            <a:r>
              <a:rPr dirty="0" sz="2250" spc="65">
                <a:solidFill>
                  <a:srgbClr val="524D62"/>
                </a:solidFill>
                <a:latin typeface="Times New Roman"/>
                <a:cs typeface="Times New Roman"/>
              </a:rPr>
              <a:t>vo</a:t>
            </a:r>
            <a:r>
              <a:rPr dirty="0" sz="2250" spc="20">
                <a:solidFill>
                  <a:srgbClr val="524D62"/>
                </a:solidFill>
                <a:latin typeface="Times New Roman"/>
                <a:cs typeface="Times New Roman"/>
              </a:rPr>
              <a:t> </a:t>
            </a:r>
            <a:r>
              <a:rPr dirty="0" sz="2250" spc="80">
                <a:solidFill>
                  <a:srgbClr val="524D62"/>
                </a:solidFill>
                <a:latin typeface="Times New Roman"/>
                <a:cs typeface="Times New Roman"/>
              </a:rPr>
              <a:t>(la</a:t>
            </a:r>
            <a:r>
              <a:rPr dirty="0" sz="2250" spc="160">
                <a:solidFill>
                  <a:srgbClr val="524D62"/>
                </a:solidFill>
                <a:latin typeface="Times New Roman"/>
                <a:cs typeface="Times New Roman"/>
              </a:rPr>
              <a:t> </a:t>
            </a:r>
            <a:r>
              <a:rPr dirty="0" sz="2250" spc="70">
                <a:solidFill>
                  <a:srgbClr val="423A4F"/>
                </a:solidFill>
                <a:latin typeface="Times New Roman"/>
                <a:cs typeface="Times New Roman"/>
              </a:rPr>
              <a:t>pr</a:t>
            </a:r>
            <a:r>
              <a:rPr dirty="0" sz="2250" spc="70">
                <a:solidFill>
                  <a:srgbClr val="1C1338"/>
                </a:solidFill>
                <a:latin typeface="Times New Roman"/>
                <a:cs typeface="Times New Roman"/>
              </a:rPr>
              <a:t>i</a:t>
            </a:r>
            <a:r>
              <a:rPr dirty="0" sz="2250" spc="70">
                <a:solidFill>
                  <a:srgbClr val="423A4F"/>
                </a:solidFill>
                <a:latin typeface="Times New Roman"/>
                <a:cs typeface="Times New Roman"/>
              </a:rPr>
              <a:t>mera </a:t>
            </a:r>
            <a:r>
              <a:rPr dirty="0" sz="2250" spc="-545">
                <a:solidFill>
                  <a:srgbClr val="423A4F"/>
                </a:solidFill>
                <a:latin typeface="Times New Roman"/>
                <a:cs typeface="Times New Roman"/>
              </a:rPr>
              <a:t> </a:t>
            </a:r>
            <a:r>
              <a:rPr dirty="0" sz="2250" spc="75">
                <a:solidFill>
                  <a:srgbClr val="423A4F"/>
                </a:solidFill>
                <a:latin typeface="Times New Roman"/>
                <a:cs typeface="Times New Roman"/>
              </a:rPr>
              <a:t>derivada</a:t>
            </a:r>
            <a:r>
              <a:rPr dirty="0" sz="2250" spc="80">
                <a:solidFill>
                  <a:srgbClr val="423A4F"/>
                </a:solidFill>
                <a:latin typeface="Times New Roman"/>
                <a:cs typeface="Times New Roman"/>
              </a:rPr>
              <a:t> </a:t>
            </a:r>
            <a:r>
              <a:rPr dirty="0" sz="2400" spc="-15" i="1">
                <a:solidFill>
                  <a:srgbClr val="524D62"/>
                </a:solidFill>
                <a:latin typeface="Arial"/>
                <a:cs typeface="Arial"/>
              </a:rPr>
              <a:t>u'</a:t>
            </a:r>
            <a:r>
              <a:rPr dirty="0" sz="2400" spc="-330" i="1">
                <a:solidFill>
                  <a:srgbClr val="524D62"/>
                </a:solidFill>
                <a:latin typeface="Arial"/>
                <a:cs typeface="Arial"/>
              </a:rPr>
              <a:t> </a:t>
            </a:r>
            <a:r>
              <a:rPr dirty="0" sz="2400" spc="70">
                <a:solidFill>
                  <a:srgbClr val="524D62"/>
                </a:solidFill>
                <a:latin typeface="Arial"/>
                <a:cs typeface="Arial"/>
              </a:rPr>
              <a:t>(</a:t>
            </a:r>
            <a:r>
              <a:rPr dirty="0" sz="2400" spc="70" i="1">
                <a:solidFill>
                  <a:srgbClr val="524D62"/>
                </a:solidFill>
                <a:latin typeface="Arial"/>
                <a:cs typeface="Arial"/>
              </a:rPr>
              <a:t>x)</a:t>
            </a:r>
            <a:r>
              <a:rPr dirty="0" sz="2400" spc="70" i="1">
                <a:solidFill>
                  <a:srgbClr val="6E677C"/>
                </a:solidFill>
                <a:latin typeface="Arial"/>
                <a:cs typeface="Arial"/>
              </a:rPr>
              <a:t>)</a:t>
            </a:r>
            <a:r>
              <a:rPr dirty="0" sz="2400" spc="-5" i="1">
                <a:solidFill>
                  <a:srgbClr val="6E677C"/>
                </a:solidFill>
                <a:latin typeface="Arial"/>
                <a:cs typeface="Arial"/>
              </a:rPr>
              <a:t> </a:t>
            </a:r>
            <a:r>
              <a:rPr dirty="0" sz="2250" spc="-165">
                <a:solidFill>
                  <a:srgbClr val="524D62"/>
                </a:solidFill>
                <a:latin typeface="Times New Roman"/>
                <a:cs typeface="Times New Roman"/>
              </a:rPr>
              <a:t>era	</a:t>
            </a:r>
            <a:r>
              <a:rPr dirty="0" sz="2250" spc="-190">
                <a:solidFill>
                  <a:srgbClr val="423A4F"/>
                </a:solidFill>
                <a:latin typeface="Times New Roman"/>
                <a:cs typeface="Times New Roman"/>
              </a:rPr>
              <a:t>una	</a:t>
            </a:r>
            <a:r>
              <a:rPr dirty="0" sz="2250" spc="-70">
                <a:solidFill>
                  <a:srgbClr val="524D62"/>
                </a:solidFill>
                <a:latin typeface="Times New Roman"/>
                <a:cs typeface="Times New Roman"/>
              </a:rPr>
              <a:t>fórm</a:t>
            </a:r>
            <a:r>
              <a:rPr dirty="0" sz="2250" spc="-85">
                <a:solidFill>
                  <a:srgbClr val="524D62"/>
                </a:solidFill>
                <a:latin typeface="Times New Roman"/>
                <a:cs typeface="Times New Roman"/>
              </a:rPr>
              <a:t> </a:t>
            </a:r>
            <a:r>
              <a:rPr dirty="0" sz="2250" spc="55">
                <a:solidFill>
                  <a:srgbClr val="38283D"/>
                </a:solidFill>
                <a:latin typeface="Times New Roman"/>
                <a:cs typeface="Times New Roman"/>
              </a:rPr>
              <a:t>ul</a:t>
            </a:r>
            <a:r>
              <a:rPr dirty="0" sz="2250" spc="55">
                <a:solidFill>
                  <a:srgbClr val="524D62"/>
                </a:solidFill>
                <a:latin typeface="Times New Roman"/>
                <a:cs typeface="Times New Roman"/>
              </a:rPr>
              <a:t>a</a:t>
            </a:r>
            <a:r>
              <a:rPr dirty="0" sz="2250" spc="275">
                <a:solidFill>
                  <a:srgbClr val="524D62"/>
                </a:solidFill>
                <a:latin typeface="Times New Roman"/>
                <a:cs typeface="Times New Roman"/>
              </a:rPr>
              <a:t> </a:t>
            </a:r>
            <a:r>
              <a:rPr dirty="0" sz="2250" spc="100">
                <a:solidFill>
                  <a:srgbClr val="524D62"/>
                </a:solidFill>
                <a:latin typeface="Times New Roman"/>
                <a:cs typeface="Times New Roman"/>
              </a:rPr>
              <a:t>centrada</a:t>
            </a:r>
            <a:r>
              <a:rPr dirty="0" sz="2250" spc="100">
                <a:solidFill>
                  <a:srgbClr val="38283D"/>
                </a:solidFill>
                <a:latin typeface="Times New Roman"/>
                <a:cs typeface="Times New Roman"/>
              </a:rPr>
              <a:t>.	</a:t>
            </a:r>
            <a:r>
              <a:rPr dirty="0" sz="2250" spc="110">
                <a:solidFill>
                  <a:srgbClr val="38283D"/>
                </a:solidFill>
                <a:latin typeface="Times New Roman"/>
                <a:cs typeface="Times New Roman"/>
              </a:rPr>
              <a:t>Por</a:t>
            </a:r>
            <a:r>
              <a:rPr dirty="0" sz="2250" spc="114">
                <a:solidFill>
                  <a:srgbClr val="38283D"/>
                </a:solidFill>
                <a:latin typeface="Times New Roman"/>
                <a:cs typeface="Times New Roman"/>
              </a:rPr>
              <a:t> </a:t>
            </a:r>
            <a:r>
              <a:rPr dirty="0" sz="2250" spc="40">
                <a:solidFill>
                  <a:srgbClr val="524D62"/>
                </a:solidFill>
                <a:latin typeface="Times New Roman"/>
                <a:cs typeface="Times New Roman"/>
              </a:rPr>
              <a:t>el</a:t>
            </a:r>
            <a:r>
              <a:rPr dirty="0" sz="2250" spc="40">
                <a:solidFill>
                  <a:srgbClr val="1C1338"/>
                </a:solidFill>
                <a:latin typeface="Times New Roman"/>
                <a:cs typeface="Times New Roman"/>
              </a:rPr>
              <a:t>l</a:t>
            </a:r>
            <a:r>
              <a:rPr dirty="0" sz="2250" spc="40">
                <a:solidFill>
                  <a:srgbClr val="524D62"/>
                </a:solidFill>
                <a:latin typeface="Times New Roman"/>
                <a:cs typeface="Times New Roman"/>
              </a:rPr>
              <a:t>o</a:t>
            </a:r>
            <a:r>
              <a:rPr dirty="0" sz="2250" spc="90">
                <a:solidFill>
                  <a:srgbClr val="524D62"/>
                </a:solidFill>
                <a:latin typeface="Times New Roman"/>
                <a:cs typeface="Times New Roman"/>
              </a:rPr>
              <a:t> </a:t>
            </a:r>
            <a:r>
              <a:rPr dirty="0" sz="2250" spc="110">
                <a:solidFill>
                  <a:srgbClr val="524D62"/>
                </a:solidFill>
                <a:latin typeface="Times New Roman"/>
                <a:cs typeface="Times New Roman"/>
              </a:rPr>
              <a:t>c</a:t>
            </a:r>
            <a:r>
              <a:rPr dirty="0" sz="2250" spc="110">
                <a:solidFill>
                  <a:srgbClr val="38283D"/>
                </a:solidFill>
                <a:latin typeface="Times New Roman"/>
                <a:cs typeface="Times New Roman"/>
              </a:rPr>
              <a:t>u</a:t>
            </a:r>
            <a:r>
              <a:rPr dirty="0" sz="2250" spc="110">
                <a:solidFill>
                  <a:srgbClr val="524D62"/>
                </a:solidFill>
                <a:latin typeface="Times New Roman"/>
                <a:cs typeface="Times New Roman"/>
              </a:rPr>
              <a:t>anto</a:t>
            </a:r>
            <a:r>
              <a:rPr dirty="0" sz="2250" spc="145">
                <a:solidFill>
                  <a:srgbClr val="524D62"/>
                </a:solidFill>
                <a:latin typeface="Times New Roman"/>
                <a:cs typeface="Times New Roman"/>
              </a:rPr>
              <a:t> </a:t>
            </a:r>
            <a:r>
              <a:rPr dirty="0" sz="2250" spc="50">
                <a:solidFill>
                  <a:srgbClr val="423A4F"/>
                </a:solidFill>
                <a:latin typeface="Times New Roman"/>
                <a:cs typeface="Times New Roman"/>
              </a:rPr>
              <a:t>mayor</a:t>
            </a:r>
            <a:endParaRPr sz="225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05738" y="2008958"/>
            <a:ext cx="8251825" cy="84581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13335">
              <a:lnSpc>
                <a:spcPct val="119500"/>
              </a:lnSpc>
              <a:spcBef>
                <a:spcPts val="100"/>
              </a:spcBef>
            </a:pPr>
            <a:r>
              <a:rPr dirty="0" sz="2250" spc="90">
                <a:solidFill>
                  <a:srgbClr val="423A4F"/>
                </a:solidFill>
                <a:latin typeface="Times New Roman"/>
                <a:cs typeface="Times New Roman"/>
              </a:rPr>
              <a:t>importancia</a:t>
            </a:r>
            <a:r>
              <a:rPr dirty="0" sz="2250" spc="250">
                <a:solidFill>
                  <a:srgbClr val="423A4F"/>
                </a:solidFill>
                <a:latin typeface="Times New Roman"/>
                <a:cs typeface="Times New Roman"/>
              </a:rPr>
              <a:t> </a:t>
            </a:r>
            <a:r>
              <a:rPr dirty="0" sz="2250" spc="105">
                <a:solidFill>
                  <a:srgbClr val="524D62"/>
                </a:solidFill>
                <a:latin typeface="Times New Roman"/>
                <a:cs typeface="Times New Roman"/>
              </a:rPr>
              <a:t>cobra</a:t>
            </a:r>
            <a:r>
              <a:rPr dirty="0" sz="2250" spc="20">
                <a:solidFill>
                  <a:srgbClr val="524D62"/>
                </a:solidFill>
                <a:latin typeface="Times New Roman"/>
                <a:cs typeface="Times New Roman"/>
              </a:rPr>
              <a:t> </a:t>
            </a:r>
            <a:r>
              <a:rPr dirty="0" sz="2250" spc="100">
                <a:solidFill>
                  <a:srgbClr val="524D62"/>
                </a:solidFill>
                <a:latin typeface="Times New Roman"/>
                <a:cs typeface="Times New Roman"/>
              </a:rPr>
              <a:t>este</a:t>
            </a:r>
            <a:r>
              <a:rPr dirty="0" sz="2250" spc="180">
                <a:solidFill>
                  <a:srgbClr val="524D62"/>
                </a:solidFill>
                <a:latin typeface="Times New Roman"/>
                <a:cs typeface="Times New Roman"/>
              </a:rPr>
              <a:t> </a:t>
            </a:r>
            <a:r>
              <a:rPr dirty="0" sz="2250" spc="90">
                <a:solidFill>
                  <a:srgbClr val="524D62"/>
                </a:solidFill>
                <a:latin typeface="Times New Roman"/>
                <a:cs typeface="Times New Roman"/>
              </a:rPr>
              <a:t>término</a:t>
            </a:r>
            <a:r>
              <a:rPr dirty="0" sz="2250" spc="335">
                <a:solidFill>
                  <a:srgbClr val="524D62"/>
                </a:solidFill>
                <a:latin typeface="Times New Roman"/>
                <a:cs typeface="Times New Roman"/>
              </a:rPr>
              <a:t> </a:t>
            </a:r>
            <a:r>
              <a:rPr dirty="0" sz="2250" spc="70">
                <a:solidFill>
                  <a:srgbClr val="6E677C"/>
                </a:solidFill>
                <a:latin typeface="Times New Roman"/>
                <a:cs typeface="Times New Roman"/>
              </a:rPr>
              <a:t>"</a:t>
            </a:r>
            <a:r>
              <a:rPr dirty="0" sz="2250" spc="70">
                <a:solidFill>
                  <a:srgbClr val="423A4F"/>
                </a:solidFill>
                <a:latin typeface="Times New Roman"/>
                <a:cs typeface="Times New Roman"/>
              </a:rPr>
              <a:t>peor</a:t>
            </a:r>
            <a:r>
              <a:rPr dirty="0" sz="2250" spc="70">
                <a:solidFill>
                  <a:srgbClr val="6E677C"/>
                </a:solidFill>
                <a:latin typeface="Times New Roman"/>
                <a:cs typeface="Times New Roman"/>
              </a:rPr>
              <a:t>"</a:t>
            </a:r>
            <a:r>
              <a:rPr dirty="0" sz="2250" spc="280">
                <a:solidFill>
                  <a:srgbClr val="6E677C"/>
                </a:solidFill>
                <a:latin typeface="Times New Roman"/>
                <a:cs typeface="Times New Roman"/>
              </a:rPr>
              <a:t> </a:t>
            </a:r>
            <a:r>
              <a:rPr dirty="0" sz="2250" spc="95">
                <a:solidFill>
                  <a:srgbClr val="524D62"/>
                </a:solidFill>
                <a:latin typeface="Times New Roman"/>
                <a:cs typeface="Times New Roman"/>
              </a:rPr>
              <a:t>se</a:t>
            </a:r>
            <a:r>
              <a:rPr dirty="0" sz="2250" spc="135">
                <a:solidFill>
                  <a:srgbClr val="524D62"/>
                </a:solidFill>
                <a:latin typeface="Times New Roman"/>
                <a:cs typeface="Times New Roman"/>
              </a:rPr>
              <a:t> </a:t>
            </a:r>
            <a:r>
              <a:rPr dirty="0" sz="2250" spc="50">
                <a:solidFill>
                  <a:srgbClr val="524D62"/>
                </a:solidFill>
                <a:latin typeface="Times New Roman"/>
                <a:cs typeface="Times New Roman"/>
              </a:rPr>
              <a:t>vue</a:t>
            </a:r>
            <a:r>
              <a:rPr dirty="0" sz="2250" spc="50">
                <a:solidFill>
                  <a:srgbClr val="1C1338"/>
                </a:solidFill>
                <a:latin typeface="Times New Roman"/>
                <a:cs typeface="Times New Roman"/>
              </a:rPr>
              <a:t>l</a:t>
            </a:r>
            <a:r>
              <a:rPr dirty="0" sz="2250" spc="50">
                <a:solidFill>
                  <a:srgbClr val="524D62"/>
                </a:solidFill>
                <a:latin typeface="Times New Roman"/>
                <a:cs typeface="Times New Roman"/>
              </a:rPr>
              <a:t>ve</a:t>
            </a:r>
            <a:r>
              <a:rPr dirty="0" sz="2250" spc="40">
                <a:solidFill>
                  <a:srgbClr val="524D62"/>
                </a:solidFill>
                <a:latin typeface="Times New Roman"/>
                <a:cs typeface="Times New Roman"/>
              </a:rPr>
              <a:t> </a:t>
            </a:r>
            <a:r>
              <a:rPr dirty="0" sz="2250" spc="65">
                <a:solidFill>
                  <a:srgbClr val="423A4F"/>
                </a:solidFill>
                <a:latin typeface="Times New Roman"/>
                <a:cs typeface="Times New Roman"/>
              </a:rPr>
              <a:t>la</a:t>
            </a:r>
            <a:r>
              <a:rPr dirty="0" sz="2250" spc="155">
                <a:solidFill>
                  <a:srgbClr val="423A4F"/>
                </a:solidFill>
                <a:latin typeface="Times New Roman"/>
                <a:cs typeface="Times New Roman"/>
              </a:rPr>
              <a:t> </a:t>
            </a:r>
            <a:r>
              <a:rPr dirty="0" sz="2250" spc="85">
                <a:solidFill>
                  <a:srgbClr val="524D62"/>
                </a:solidFill>
                <a:latin typeface="Times New Roman"/>
                <a:cs typeface="Times New Roman"/>
              </a:rPr>
              <a:t>aprox</a:t>
            </a:r>
            <a:r>
              <a:rPr dirty="0" sz="2250" spc="85">
                <a:solidFill>
                  <a:srgbClr val="1C1338"/>
                </a:solidFill>
                <a:latin typeface="Times New Roman"/>
                <a:cs typeface="Times New Roman"/>
              </a:rPr>
              <a:t>i</a:t>
            </a:r>
            <a:r>
              <a:rPr dirty="0" sz="2250" spc="85">
                <a:solidFill>
                  <a:srgbClr val="423A4F"/>
                </a:solidFill>
                <a:latin typeface="Times New Roman"/>
                <a:cs typeface="Times New Roman"/>
              </a:rPr>
              <a:t>mación </a:t>
            </a:r>
            <a:r>
              <a:rPr dirty="0" sz="2250" spc="-550">
                <a:solidFill>
                  <a:srgbClr val="423A4F"/>
                </a:solidFill>
                <a:latin typeface="Times New Roman"/>
                <a:cs typeface="Times New Roman"/>
              </a:rPr>
              <a:t> </a:t>
            </a:r>
            <a:r>
              <a:rPr dirty="0" sz="2250" spc="110">
                <a:solidFill>
                  <a:srgbClr val="524D62"/>
                </a:solidFill>
                <a:latin typeface="Times New Roman"/>
                <a:cs typeface="Times New Roman"/>
              </a:rPr>
              <a:t>obtenida</a:t>
            </a:r>
            <a:r>
              <a:rPr dirty="0" sz="2250" spc="110">
                <a:solidFill>
                  <a:srgbClr val="441F23"/>
                </a:solidFill>
                <a:latin typeface="Times New Roman"/>
                <a:cs typeface="Times New Roman"/>
              </a:rPr>
              <a:t>.</a:t>
            </a:r>
            <a:endParaRPr sz="225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10091" y="2703231"/>
            <a:ext cx="8679815" cy="16040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 marL="544830">
              <a:lnSpc>
                <a:spcPts val="3240"/>
              </a:lnSpc>
              <a:spcBef>
                <a:spcPts val="105"/>
              </a:spcBef>
              <a:tabLst>
                <a:tab pos="1178560" algn="l"/>
              </a:tabLst>
            </a:pPr>
            <a:r>
              <a:rPr dirty="0" sz="2100" spc="60">
                <a:solidFill>
                  <a:srgbClr val="233354"/>
                </a:solidFill>
                <a:latin typeface="Times New Roman"/>
                <a:cs typeface="Times New Roman"/>
              </a:rPr>
              <a:t>i</a:t>
            </a:r>
            <a:r>
              <a:rPr dirty="0" sz="2100" spc="60">
                <a:solidFill>
                  <a:srgbClr val="233354"/>
                </a:solidFill>
                <a:latin typeface="Times New Roman"/>
                <a:cs typeface="Times New Roman"/>
              </a:rPr>
              <a:t>	</a:t>
            </a:r>
            <a:r>
              <a:rPr dirty="0" u="heavy" sz="3000" spc="-905">
                <a:solidFill>
                  <a:srgbClr val="48489E"/>
                </a:solidFill>
                <a:uFill>
                  <a:solidFill>
                    <a:srgbClr val="909E99"/>
                  </a:solidFill>
                </a:uFill>
                <a:latin typeface="Arial"/>
                <a:cs typeface="Arial"/>
              </a:rPr>
              <a:t>1</a:t>
            </a:r>
            <a:r>
              <a:rPr dirty="0" u="heavy" sz="3000" spc="-960">
                <a:solidFill>
                  <a:srgbClr val="423A4F"/>
                </a:solidFill>
                <a:uFill>
                  <a:solidFill>
                    <a:srgbClr val="909E99"/>
                  </a:solidFill>
                </a:uFill>
                <a:latin typeface="Arial"/>
                <a:cs typeface="Arial"/>
              </a:rPr>
              <a:t>v</a:t>
            </a:r>
            <a:r>
              <a:rPr dirty="0" u="heavy" sz="3000" spc="-415">
                <a:solidFill>
                  <a:srgbClr val="423A4F"/>
                </a:solidFill>
                <a:uFill>
                  <a:solidFill>
                    <a:srgbClr val="909E99"/>
                  </a:solidFill>
                </a:uFill>
                <a:latin typeface="Arial"/>
                <a:cs typeface="Arial"/>
              </a:rPr>
              <a:t> </a:t>
            </a:r>
            <a:r>
              <a:rPr dirty="0" sz="3000" spc="-85">
                <a:solidFill>
                  <a:srgbClr val="423A4F"/>
                </a:solidFill>
                <a:latin typeface="Arial"/>
                <a:cs typeface="Arial"/>
              </a:rPr>
              <a:t> </a:t>
            </a:r>
            <a:r>
              <a:rPr dirty="0" sz="3000" spc="-1065">
                <a:solidFill>
                  <a:srgbClr val="909E99"/>
                </a:solidFill>
                <a:latin typeface="Arial"/>
                <a:cs typeface="Arial"/>
              </a:rPr>
              <a:t>1</a:t>
            </a:r>
            <a:endParaRPr sz="3000">
              <a:latin typeface="Arial"/>
              <a:cs typeface="Arial"/>
            </a:endParaRPr>
          </a:p>
          <a:p>
            <a:pPr algn="ctr" marL="22860">
              <a:lnSpc>
                <a:spcPts val="2400"/>
              </a:lnSpc>
              <a:tabLst>
                <a:tab pos="490220" algn="l"/>
                <a:tab pos="993140" algn="l"/>
                <a:tab pos="1292225" algn="l"/>
              </a:tabLst>
            </a:pPr>
            <a:r>
              <a:rPr dirty="0" u="heavy" sz="2300" spc="-390">
                <a:solidFill>
                  <a:srgbClr val="524D62"/>
                </a:solidFill>
                <a:uFill>
                  <a:solidFill>
                    <a:srgbClr val="423A4F"/>
                  </a:solidFill>
                </a:uFill>
                <a:latin typeface="Times New Roman"/>
                <a:cs typeface="Times New Roman"/>
              </a:rPr>
              <a:t>P</a:t>
            </a:r>
            <a:r>
              <a:rPr dirty="0" u="heavy" sz="2300" spc="-390">
                <a:solidFill>
                  <a:srgbClr val="010103"/>
                </a:solidFill>
                <a:uFill>
                  <a:solidFill>
                    <a:srgbClr val="423A4F"/>
                  </a:solidFill>
                </a:uFill>
                <a:latin typeface="Times New Roman"/>
                <a:cs typeface="Times New Roman"/>
              </a:rPr>
              <a:t>=	</a:t>
            </a:r>
            <a:r>
              <a:rPr dirty="0" u="heavy" sz="2300" spc="-330">
                <a:solidFill>
                  <a:srgbClr val="423A4F"/>
                </a:solidFill>
                <a:uFill>
                  <a:solidFill>
                    <a:srgbClr val="423A4F"/>
                  </a:solidFill>
                </a:uFill>
                <a:latin typeface="Times New Roman"/>
                <a:cs typeface="Times New Roman"/>
              </a:rPr>
              <a:t>2</a:t>
            </a:r>
            <a:r>
              <a:rPr dirty="0" sz="2300" spc="325">
                <a:solidFill>
                  <a:srgbClr val="423A4F"/>
                </a:solidFill>
                <a:latin typeface="Times New Roman"/>
                <a:cs typeface="Times New Roman"/>
              </a:rPr>
              <a:t> </a:t>
            </a:r>
            <a:r>
              <a:rPr dirty="0" u="heavy" sz="2300" spc="-370">
                <a:solidFill>
                  <a:srgbClr val="423A4F"/>
                </a:solidFill>
                <a:uFill>
                  <a:solidFill>
                    <a:srgbClr val="423A4F"/>
                  </a:solidFill>
                </a:uFill>
                <a:latin typeface="Times New Roman"/>
                <a:cs typeface="Times New Roman"/>
              </a:rPr>
              <a:t>+	</a:t>
            </a:r>
            <a:r>
              <a:rPr dirty="0" u="heavy" sz="2300" spc="-400">
                <a:solidFill>
                  <a:srgbClr val="423A4F"/>
                </a:solidFill>
                <a:uFill>
                  <a:solidFill>
                    <a:srgbClr val="423A4F"/>
                  </a:solidFill>
                </a:uFill>
                <a:latin typeface="Times New Roman"/>
                <a:cs typeface="Times New Roman"/>
              </a:rPr>
              <a:t>2	</a:t>
            </a:r>
            <a:r>
              <a:rPr dirty="0" u="heavy" sz="2300" spc="-200">
                <a:solidFill>
                  <a:srgbClr val="233354"/>
                </a:solidFill>
                <a:uFill>
                  <a:solidFill>
                    <a:srgbClr val="423A4F"/>
                  </a:solidFill>
                </a:uFill>
                <a:latin typeface="Times New Roman"/>
                <a:cs typeface="Times New Roman"/>
              </a:rPr>
              <a:t>.</a:t>
            </a:r>
            <a:r>
              <a:rPr dirty="0" sz="2300" spc="145">
                <a:solidFill>
                  <a:srgbClr val="233354"/>
                </a:solidFill>
                <a:latin typeface="Times New Roman"/>
                <a:cs typeface="Times New Roman"/>
              </a:rPr>
              <a:t> </a:t>
            </a:r>
            <a:r>
              <a:rPr dirty="0" u="heavy" sz="2300" spc="-400">
                <a:solidFill>
                  <a:srgbClr val="423A4F"/>
                </a:solidFill>
                <a:uFill>
                  <a:solidFill>
                    <a:srgbClr val="423A4F"/>
                  </a:solidFill>
                </a:uFill>
                <a:latin typeface="Times New Roman"/>
                <a:cs typeface="Times New Roman"/>
              </a:rPr>
              <a:t>v</a:t>
            </a:r>
            <a:r>
              <a:rPr dirty="0" u="heavy" sz="2300" spc="-10">
                <a:solidFill>
                  <a:srgbClr val="423A4F"/>
                </a:solidFill>
                <a:uFill>
                  <a:solidFill>
                    <a:srgbClr val="423A4F"/>
                  </a:solidFill>
                </a:uFill>
                <a:latin typeface="Times New Roman"/>
                <a:cs typeface="Times New Roman"/>
              </a:rPr>
              <a:t> </a:t>
            </a:r>
            <a:endParaRPr sz="2300">
              <a:latin typeface="Times New Roman"/>
              <a:cs typeface="Times New Roman"/>
            </a:endParaRPr>
          </a:p>
          <a:p>
            <a:pPr marL="28575" marR="5080" indent="-16510">
              <a:lnSpc>
                <a:spcPts val="3130"/>
              </a:lnSpc>
              <a:spcBef>
                <a:spcPts val="550"/>
              </a:spcBef>
              <a:tabLst>
                <a:tab pos="348615" algn="l"/>
                <a:tab pos="670560" algn="l"/>
              </a:tabLst>
            </a:pPr>
            <a:r>
              <a:rPr dirty="0" sz="2250" spc="-330">
                <a:solidFill>
                  <a:srgbClr val="423A4F"/>
                </a:solidFill>
                <a:latin typeface="Times New Roman"/>
                <a:cs typeface="Times New Roman"/>
              </a:rPr>
              <a:t>Si	</a:t>
            </a:r>
            <a:r>
              <a:rPr dirty="0" sz="2250" spc="-220">
                <a:solidFill>
                  <a:srgbClr val="1C1338"/>
                </a:solidFill>
                <a:latin typeface="Times New Roman"/>
                <a:cs typeface="Times New Roman"/>
              </a:rPr>
              <a:t>l</a:t>
            </a:r>
            <a:r>
              <a:rPr dirty="0" sz="2250" spc="-315">
                <a:solidFill>
                  <a:srgbClr val="1C1338"/>
                </a:solidFill>
                <a:latin typeface="Times New Roman"/>
                <a:cs typeface="Times New Roman"/>
              </a:rPr>
              <a:t> </a:t>
            </a:r>
            <a:r>
              <a:rPr dirty="0" sz="2250" spc="-345">
                <a:solidFill>
                  <a:srgbClr val="524D62"/>
                </a:solidFill>
                <a:latin typeface="Times New Roman"/>
                <a:cs typeface="Times New Roman"/>
              </a:rPr>
              <a:t>a	</a:t>
            </a:r>
            <a:r>
              <a:rPr dirty="0" sz="2250" spc="45">
                <a:solidFill>
                  <a:srgbClr val="524D62"/>
                </a:solidFill>
                <a:latin typeface="Times New Roman"/>
                <a:cs typeface="Times New Roman"/>
              </a:rPr>
              <a:t>velocidad</a:t>
            </a:r>
            <a:r>
              <a:rPr dirty="0" sz="2250" spc="50">
                <a:solidFill>
                  <a:srgbClr val="524D62"/>
                </a:solidFill>
                <a:latin typeface="Times New Roman"/>
                <a:cs typeface="Times New Roman"/>
              </a:rPr>
              <a:t> </a:t>
            </a:r>
            <a:r>
              <a:rPr dirty="0" sz="2250" spc="90">
                <a:solidFill>
                  <a:srgbClr val="524D62"/>
                </a:solidFill>
                <a:latin typeface="Times New Roman"/>
                <a:cs typeface="Times New Roman"/>
              </a:rPr>
              <a:t>es </a:t>
            </a:r>
            <a:r>
              <a:rPr dirty="0" sz="2250" spc="60">
                <a:solidFill>
                  <a:srgbClr val="423A4F"/>
                </a:solidFill>
                <a:latin typeface="Times New Roman"/>
                <a:cs typeface="Times New Roman"/>
              </a:rPr>
              <a:t>positiva </a:t>
            </a:r>
            <a:r>
              <a:rPr dirty="0" sz="1900" spc="70" i="1">
                <a:solidFill>
                  <a:srgbClr val="524D62"/>
                </a:solidFill>
                <a:latin typeface="Arial"/>
                <a:cs typeface="Arial"/>
              </a:rPr>
              <a:t>p </a:t>
            </a:r>
            <a:r>
              <a:rPr dirty="0" sz="2800" spc="105">
                <a:solidFill>
                  <a:srgbClr val="010103"/>
                </a:solidFill>
                <a:latin typeface="Times New Roman"/>
                <a:cs typeface="Times New Roman"/>
              </a:rPr>
              <a:t>= </a:t>
            </a:r>
            <a:r>
              <a:rPr dirty="0" sz="2250" spc="75">
                <a:solidFill>
                  <a:srgbClr val="233354"/>
                </a:solidFill>
                <a:latin typeface="Times New Roman"/>
                <a:cs typeface="Times New Roman"/>
              </a:rPr>
              <a:t>1</a:t>
            </a:r>
            <a:r>
              <a:rPr dirty="0" sz="2250" spc="80">
                <a:solidFill>
                  <a:srgbClr val="233354"/>
                </a:solidFill>
                <a:latin typeface="Times New Roman"/>
                <a:cs typeface="Times New Roman"/>
              </a:rPr>
              <a:t> </a:t>
            </a:r>
            <a:r>
              <a:rPr dirty="0" sz="2250" spc="80">
                <a:solidFill>
                  <a:srgbClr val="524D62"/>
                </a:solidFill>
                <a:latin typeface="Times New Roman"/>
                <a:cs typeface="Times New Roman"/>
              </a:rPr>
              <a:t>mientras </a:t>
            </a:r>
            <a:r>
              <a:rPr dirty="0" sz="2250" spc="95">
                <a:solidFill>
                  <a:srgbClr val="423A4F"/>
                </a:solidFill>
                <a:latin typeface="Times New Roman"/>
                <a:cs typeface="Times New Roman"/>
              </a:rPr>
              <a:t>que </a:t>
            </a:r>
            <a:r>
              <a:rPr dirty="0" sz="2250" spc="60">
                <a:solidFill>
                  <a:srgbClr val="524D62"/>
                </a:solidFill>
                <a:latin typeface="Times New Roman"/>
                <a:cs typeface="Times New Roman"/>
              </a:rPr>
              <a:t>si </a:t>
            </a:r>
            <a:r>
              <a:rPr dirty="0" sz="2250" spc="65">
                <a:solidFill>
                  <a:srgbClr val="423A4F"/>
                </a:solidFill>
                <a:latin typeface="Times New Roman"/>
                <a:cs typeface="Times New Roman"/>
              </a:rPr>
              <a:t>la </a:t>
            </a:r>
            <a:r>
              <a:rPr dirty="0" sz="2250" spc="40">
                <a:solidFill>
                  <a:srgbClr val="524D62"/>
                </a:solidFill>
                <a:latin typeface="Times New Roman"/>
                <a:cs typeface="Times New Roman"/>
              </a:rPr>
              <a:t>ve</a:t>
            </a:r>
            <a:r>
              <a:rPr dirty="0" sz="2250" spc="40">
                <a:solidFill>
                  <a:srgbClr val="1C1338"/>
                </a:solidFill>
                <a:latin typeface="Times New Roman"/>
                <a:cs typeface="Times New Roman"/>
              </a:rPr>
              <a:t>l</a:t>
            </a:r>
            <a:r>
              <a:rPr dirty="0" sz="2250" spc="40">
                <a:solidFill>
                  <a:srgbClr val="524D62"/>
                </a:solidFill>
                <a:latin typeface="Times New Roman"/>
                <a:cs typeface="Times New Roman"/>
              </a:rPr>
              <a:t>ocidad </a:t>
            </a:r>
            <a:r>
              <a:rPr dirty="0" sz="2250" spc="85">
                <a:solidFill>
                  <a:srgbClr val="524D62"/>
                </a:solidFill>
                <a:latin typeface="Times New Roman"/>
                <a:cs typeface="Times New Roman"/>
              </a:rPr>
              <a:t>es </a:t>
            </a:r>
            <a:r>
              <a:rPr dirty="0" sz="2250" spc="90">
                <a:solidFill>
                  <a:srgbClr val="524D62"/>
                </a:solidFill>
                <a:latin typeface="Times New Roman"/>
                <a:cs typeface="Times New Roman"/>
              </a:rPr>
              <a:t> </a:t>
            </a:r>
            <a:r>
              <a:rPr dirty="0" sz="2250" spc="114">
                <a:solidFill>
                  <a:srgbClr val="423A4F"/>
                </a:solidFill>
                <a:latin typeface="Times New Roman"/>
                <a:cs typeface="Times New Roman"/>
              </a:rPr>
              <a:t>neg</a:t>
            </a:r>
            <a:r>
              <a:rPr dirty="0" sz="2250" spc="-130">
                <a:solidFill>
                  <a:srgbClr val="423A4F"/>
                </a:solidFill>
                <a:latin typeface="Times New Roman"/>
                <a:cs typeface="Times New Roman"/>
              </a:rPr>
              <a:t>a</a:t>
            </a:r>
            <a:r>
              <a:rPr dirty="0" sz="2250" spc="185">
                <a:solidFill>
                  <a:srgbClr val="423A4F"/>
                </a:solidFill>
                <a:latin typeface="Times New Roman"/>
                <a:cs typeface="Times New Roman"/>
              </a:rPr>
              <a:t>t</a:t>
            </a:r>
            <a:r>
              <a:rPr dirty="0" sz="2250" spc="85">
                <a:solidFill>
                  <a:srgbClr val="1C1338"/>
                </a:solidFill>
                <a:latin typeface="Times New Roman"/>
                <a:cs typeface="Times New Roman"/>
              </a:rPr>
              <a:t>i</a:t>
            </a:r>
            <a:r>
              <a:rPr dirty="0" sz="2250" spc="114">
                <a:solidFill>
                  <a:srgbClr val="524D62"/>
                </a:solidFill>
                <a:latin typeface="Times New Roman"/>
                <a:cs typeface="Times New Roman"/>
              </a:rPr>
              <a:t>va</a:t>
            </a:r>
            <a:r>
              <a:rPr dirty="0" sz="2250" spc="75">
                <a:solidFill>
                  <a:srgbClr val="524D62"/>
                </a:solidFill>
                <a:latin typeface="Times New Roman"/>
                <a:cs typeface="Times New Roman"/>
              </a:rPr>
              <a:t> </a:t>
            </a:r>
            <a:r>
              <a:rPr dirty="0" sz="1900" spc="114" i="1">
                <a:solidFill>
                  <a:srgbClr val="524D62"/>
                </a:solidFill>
                <a:latin typeface="Arial"/>
                <a:cs typeface="Arial"/>
              </a:rPr>
              <a:t>p</a:t>
            </a:r>
            <a:r>
              <a:rPr dirty="0" sz="1900" spc="45" i="1">
                <a:solidFill>
                  <a:srgbClr val="524D62"/>
                </a:solidFill>
                <a:latin typeface="Arial"/>
                <a:cs typeface="Arial"/>
              </a:rPr>
              <a:t> </a:t>
            </a:r>
            <a:r>
              <a:rPr dirty="0" sz="2950" spc="45">
                <a:solidFill>
                  <a:srgbClr val="010103"/>
                </a:solidFill>
                <a:latin typeface="Times New Roman"/>
                <a:cs typeface="Times New Roman"/>
              </a:rPr>
              <a:t>=</a:t>
            </a:r>
            <a:r>
              <a:rPr dirty="0" sz="2950" spc="-90">
                <a:solidFill>
                  <a:srgbClr val="010103"/>
                </a:solidFill>
                <a:latin typeface="Times New Roman"/>
                <a:cs typeface="Times New Roman"/>
              </a:rPr>
              <a:t> </a:t>
            </a:r>
            <a:r>
              <a:rPr dirty="0" sz="2250" spc="-470">
                <a:solidFill>
                  <a:srgbClr val="423A4F"/>
                </a:solidFill>
                <a:latin typeface="Times New Roman"/>
                <a:cs typeface="Times New Roman"/>
              </a:rPr>
              <a:t>O</a:t>
            </a:r>
            <a:r>
              <a:rPr dirty="0" sz="2250" spc="-175">
                <a:solidFill>
                  <a:srgbClr val="2B032D"/>
                </a:solidFill>
                <a:latin typeface="Times New Roman"/>
                <a:cs typeface="Times New Roman"/>
              </a:rPr>
              <a:t>.</a:t>
            </a:r>
            <a:r>
              <a:rPr dirty="0" sz="2250">
                <a:solidFill>
                  <a:srgbClr val="2B032D"/>
                </a:solidFill>
                <a:latin typeface="Times New Roman"/>
                <a:cs typeface="Times New Roman"/>
              </a:rPr>
              <a:t> </a:t>
            </a:r>
            <a:r>
              <a:rPr dirty="0" sz="2250" spc="-135">
                <a:solidFill>
                  <a:srgbClr val="2B032D"/>
                </a:solidFill>
                <a:latin typeface="Times New Roman"/>
                <a:cs typeface="Times New Roman"/>
              </a:rPr>
              <a:t> </a:t>
            </a:r>
            <a:r>
              <a:rPr dirty="0" sz="2250" spc="50">
                <a:solidFill>
                  <a:srgbClr val="423A4F"/>
                </a:solidFill>
                <a:latin typeface="Times New Roman"/>
                <a:cs typeface="Times New Roman"/>
              </a:rPr>
              <a:t>Aproximaremo</a:t>
            </a:r>
            <a:r>
              <a:rPr dirty="0" sz="2250" spc="40">
                <a:solidFill>
                  <a:srgbClr val="423A4F"/>
                </a:solidFill>
                <a:latin typeface="Times New Roman"/>
                <a:cs typeface="Times New Roman"/>
              </a:rPr>
              <a:t>s</a:t>
            </a:r>
            <a:r>
              <a:rPr dirty="0" sz="2250">
                <a:solidFill>
                  <a:srgbClr val="423A4F"/>
                </a:solidFill>
                <a:latin typeface="Times New Roman"/>
                <a:cs typeface="Times New Roman"/>
              </a:rPr>
              <a:t> </a:t>
            </a:r>
            <a:r>
              <a:rPr dirty="0" sz="2250" spc="-175">
                <a:solidFill>
                  <a:srgbClr val="423A4F"/>
                </a:solidFill>
                <a:latin typeface="Times New Roman"/>
                <a:cs typeface="Times New Roman"/>
              </a:rPr>
              <a:t> </a:t>
            </a:r>
            <a:r>
              <a:rPr dirty="0" sz="2250" spc="25">
                <a:solidFill>
                  <a:srgbClr val="423A4F"/>
                </a:solidFill>
                <a:latin typeface="Times New Roman"/>
                <a:cs typeface="Times New Roman"/>
              </a:rPr>
              <a:t>l</a:t>
            </a:r>
            <a:r>
              <a:rPr dirty="0" sz="2250" spc="45">
                <a:solidFill>
                  <a:srgbClr val="423A4F"/>
                </a:solidFill>
                <a:latin typeface="Times New Roman"/>
                <a:cs typeface="Times New Roman"/>
              </a:rPr>
              <a:t>a</a:t>
            </a:r>
            <a:r>
              <a:rPr dirty="0" sz="2250">
                <a:solidFill>
                  <a:srgbClr val="423A4F"/>
                </a:solidFill>
                <a:latin typeface="Times New Roman"/>
                <a:cs typeface="Times New Roman"/>
              </a:rPr>
              <a:t> </a:t>
            </a:r>
            <a:r>
              <a:rPr dirty="0" sz="2250" spc="-265">
                <a:solidFill>
                  <a:srgbClr val="423A4F"/>
                </a:solidFill>
                <a:latin typeface="Times New Roman"/>
                <a:cs typeface="Times New Roman"/>
              </a:rPr>
              <a:t> </a:t>
            </a:r>
            <a:r>
              <a:rPr dirty="0" sz="2250" spc="50">
                <a:solidFill>
                  <a:srgbClr val="423A4F"/>
                </a:solidFill>
                <a:latin typeface="Times New Roman"/>
                <a:cs typeface="Times New Roman"/>
              </a:rPr>
              <a:t>p</a:t>
            </a:r>
            <a:r>
              <a:rPr dirty="0" sz="2250" spc="90">
                <a:solidFill>
                  <a:srgbClr val="423A4F"/>
                </a:solidFill>
                <a:latin typeface="Times New Roman"/>
                <a:cs typeface="Times New Roman"/>
              </a:rPr>
              <a:t>r</a:t>
            </a:r>
            <a:r>
              <a:rPr dirty="0" sz="2250" spc="90">
                <a:solidFill>
                  <a:srgbClr val="1C1338"/>
                </a:solidFill>
                <a:latin typeface="Times New Roman"/>
                <a:cs typeface="Times New Roman"/>
              </a:rPr>
              <a:t>i</a:t>
            </a:r>
            <a:r>
              <a:rPr dirty="0" sz="2250" spc="150">
                <a:solidFill>
                  <a:srgbClr val="423A4F"/>
                </a:solidFill>
                <a:latin typeface="Times New Roman"/>
                <a:cs typeface="Times New Roman"/>
              </a:rPr>
              <a:t>m</a:t>
            </a:r>
            <a:r>
              <a:rPr dirty="0" sz="2250" spc="-40">
                <a:solidFill>
                  <a:srgbClr val="423A4F"/>
                </a:solidFill>
                <a:latin typeface="Times New Roman"/>
                <a:cs typeface="Times New Roman"/>
              </a:rPr>
              <a:t>e</a:t>
            </a:r>
            <a:r>
              <a:rPr dirty="0" sz="2250" spc="75">
                <a:solidFill>
                  <a:srgbClr val="423A4F"/>
                </a:solidFill>
                <a:latin typeface="Times New Roman"/>
                <a:cs typeface="Times New Roman"/>
              </a:rPr>
              <a:t>ra</a:t>
            </a:r>
            <a:r>
              <a:rPr dirty="0" sz="2250" spc="245">
                <a:solidFill>
                  <a:srgbClr val="423A4F"/>
                </a:solidFill>
                <a:latin typeface="Times New Roman"/>
                <a:cs typeface="Times New Roman"/>
              </a:rPr>
              <a:t> </a:t>
            </a:r>
            <a:r>
              <a:rPr dirty="0" sz="2250" spc="85">
                <a:solidFill>
                  <a:srgbClr val="423A4F"/>
                </a:solidFill>
                <a:latin typeface="Times New Roman"/>
                <a:cs typeface="Times New Roman"/>
              </a:rPr>
              <a:t>derivada</a:t>
            </a:r>
            <a:r>
              <a:rPr dirty="0" sz="2250" spc="-170">
                <a:solidFill>
                  <a:srgbClr val="423A4F"/>
                </a:solidFill>
                <a:latin typeface="Times New Roman"/>
                <a:cs typeface="Times New Roman"/>
              </a:rPr>
              <a:t> </a:t>
            </a:r>
            <a:r>
              <a:rPr dirty="0" sz="2400" spc="-625" i="1">
                <a:solidFill>
                  <a:srgbClr val="524D62"/>
                </a:solidFill>
                <a:latin typeface="Courier New"/>
                <a:cs typeface="Courier New"/>
              </a:rPr>
              <a:t>u</a:t>
            </a:r>
            <a:r>
              <a:rPr dirty="0" sz="2400" spc="-660" i="1">
                <a:solidFill>
                  <a:srgbClr val="233354"/>
                </a:solidFill>
                <a:latin typeface="Courier New"/>
                <a:cs typeface="Courier New"/>
              </a:rPr>
              <a:t>'</a:t>
            </a:r>
            <a:r>
              <a:rPr dirty="0" sz="2400" spc="5" i="1">
                <a:solidFill>
                  <a:srgbClr val="524D62"/>
                </a:solidFill>
                <a:latin typeface="Courier New"/>
                <a:cs typeface="Courier New"/>
              </a:rPr>
              <a:t>(</a:t>
            </a:r>
            <a:r>
              <a:rPr dirty="0" sz="2400" spc="-310" i="1">
                <a:solidFill>
                  <a:srgbClr val="524D62"/>
                </a:solidFill>
                <a:latin typeface="Courier New"/>
                <a:cs typeface="Courier New"/>
              </a:rPr>
              <a:t>x</a:t>
            </a:r>
            <a:r>
              <a:rPr dirty="0" sz="2400" spc="-650" i="1">
                <a:solidFill>
                  <a:srgbClr val="6E677C"/>
                </a:solidFill>
                <a:latin typeface="Courier New"/>
                <a:cs typeface="Courier New"/>
              </a:rPr>
              <a:t>i</a:t>
            </a:r>
            <a:r>
              <a:rPr dirty="0" sz="2400" spc="365" i="1">
                <a:solidFill>
                  <a:srgbClr val="6E677C"/>
                </a:solidFill>
                <a:latin typeface="Courier New"/>
                <a:cs typeface="Courier New"/>
              </a:rPr>
              <a:t>)</a:t>
            </a:r>
            <a:r>
              <a:rPr dirty="0" sz="2250" spc="70">
                <a:solidFill>
                  <a:srgbClr val="423A4F"/>
                </a:solidFill>
                <a:latin typeface="Times New Roman"/>
                <a:cs typeface="Times New Roman"/>
              </a:rPr>
              <a:t>mediante:</a:t>
            </a:r>
            <a:endParaRPr sz="22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10005" y="4467545"/>
            <a:ext cx="1845945" cy="3924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50800">
              <a:lnSpc>
                <a:spcPct val="100000"/>
              </a:lnSpc>
              <a:spcBef>
                <a:spcPts val="105"/>
              </a:spcBef>
              <a:tabLst>
                <a:tab pos="1703705" algn="l"/>
              </a:tabLst>
            </a:pPr>
            <a:r>
              <a:rPr dirty="0" baseline="-30193" sz="3450" spc="-465" i="1">
                <a:solidFill>
                  <a:srgbClr val="524D62"/>
                </a:solidFill>
                <a:latin typeface="Times New Roman"/>
                <a:cs typeface="Times New Roman"/>
              </a:rPr>
              <a:t>u</a:t>
            </a:r>
            <a:r>
              <a:rPr dirty="0" sz="2400" spc="-310">
                <a:solidFill>
                  <a:srgbClr val="423A4F"/>
                </a:solidFill>
                <a:latin typeface="Courier New"/>
                <a:cs typeface="Courier New"/>
              </a:rPr>
              <a:t>'(</a:t>
            </a:r>
            <a:r>
              <a:rPr dirty="0" baseline="-46296" sz="2250" spc="-465" i="1">
                <a:solidFill>
                  <a:srgbClr val="6E677C"/>
                </a:solidFill>
                <a:latin typeface="Arial"/>
                <a:cs typeface="Arial"/>
              </a:rPr>
              <a:t>Xi</a:t>
            </a:r>
            <a:r>
              <a:rPr dirty="0" baseline="-46296" sz="2250" spc="-322" i="1">
                <a:solidFill>
                  <a:srgbClr val="6E677C"/>
                </a:solidFill>
                <a:latin typeface="Arial"/>
                <a:cs typeface="Arial"/>
              </a:rPr>
              <a:t> </a:t>
            </a:r>
            <a:r>
              <a:rPr dirty="0" sz="2400" spc="-819">
                <a:solidFill>
                  <a:srgbClr val="524D62"/>
                </a:solidFill>
                <a:latin typeface="Courier New"/>
                <a:cs typeface="Courier New"/>
              </a:rPr>
              <a:t>)	</a:t>
            </a:r>
            <a:r>
              <a:rPr dirty="0" sz="2400" spc="-565" i="1">
                <a:solidFill>
                  <a:srgbClr val="6E677C"/>
                </a:solidFill>
                <a:latin typeface="Courier New"/>
                <a:cs typeface="Courier New"/>
              </a:rPr>
              <a:t>i</a:t>
            </a:r>
            <a:r>
              <a:rPr dirty="0" sz="1500" spc="-565">
                <a:solidFill>
                  <a:srgbClr val="010103"/>
                </a:solidFill>
                <a:latin typeface="Times New Roman"/>
                <a:cs typeface="Times New Roman"/>
              </a:rPr>
              <a:t>-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80146" y="4624284"/>
            <a:ext cx="334010" cy="3924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dirty="0" sz="2300" spc="-110" i="1">
                <a:solidFill>
                  <a:srgbClr val="524D62"/>
                </a:solidFill>
                <a:latin typeface="Times New Roman"/>
                <a:cs typeface="Times New Roman"/>
              </a:rPr>
              <a:t>p</a:t>
            </a:r>
            <a:r>
              <a:rPr dirty="0" sz="2300" spc="-330" i="1">
                <a:solidFill>
                  <a:srgbClr val="524D62"/>
                </a:solidFill>
                <a:latin typeface="Times New Roman"/>
                <a:cs typeface="Times New Roman"/>
              </a:rPr>
              <a:t> </a:t>
            </a:r>
            <a:r>
              <a:rPr dirty="0" sz="2300" spc="-660">
                <a:solidFill>
                  <a:srgbClr val="423A4F"/>
                </a:solidFill>
                <a:latin typeface="Times New Roman"/>
                <a:cs typeface="Times New Roman"/>
              </a:rPr>
              <a:t>·</a:t>
            </a:r>
            <a:r>
              <a:rPr dirty="0" baseline="28935" sz="3600" spc="-1230" i="1">
                <a:solidFill>
                  <a:srgbClr val="524D62"/>
                </a:solidFill>
                <a:latin typeface="Courier New"/>
                <a:cs typeface="Courier New"/>
              </a:rPr>
              <a:t>u</a:t>
            </a:r>
            <a:endParaRPr baseline="28935" sz="3600">
              <a:latin typeface="Courier New"/>
              <a:cs typeface="Courier Ne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088235" y="4547924"/>
            <a:ext cx="779780" cy="4838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dirty="0" sz="3000" spc="-325">
                <a:solidFill>
                  <a:srgbClr val="524D62"/>
                </a:solidFill>
                <a:latin typeface="Arial"/>
                <a:cs typeface="Arial"/>
              </a:rPr>
              <a:t>+</a:t>
            </a:r>
            <a:r>
              <a:rPr dirty="0" sz="3000" spc="-229">
                <a:solidFill>
                  <a:srgbClr val="524D62"/>
                </a:solidFill>
                <a:latin typeface="Arial"/>
                <a:cs typeface="Arial"/>
              </a:rPr>
              <a:t> </a:t>
            </a:r>
            <a:r>
              <a:rPr dirty="0" baseline="46296" sz="2250" spc="-382">
                <a:solidFill>
                  <a:srgbClr val="524D62"/>
                </a:solidFill>
                <a:latin typeface="Times New Roman"/>
                <a:cs typeface="Times New Roman"/>
              </a:rPr>
              <a:t>(</a:t>
            </a:r>
            <a:r>
              <a:rPr dirty="0" baseline="46296" sz="2250">
                <a:solidFill>
                  <a:srgbClr val="524D62"/>
                </a:solidFill>
                <a:latin typeface="Times New Roman"/>
                <a:cs typeface="Times New Roman"/>
              </a:rPr>
              <a:t> </a:t>
            </a:r>
            <a:r>
              <a:rPr dirty="0" baseline="46296" sz="2250" spc="195">
                <a:solidFill>
                  <a:srgbClr val="524D62"/>
                </a:solidFill>
                <a:latin typeface="Times New Roman"/>
                <a:cs typeface="Times New Roman"/>
              </a:rPr>
              <a:t> </a:t>
            </a:r>
            <a:r>
              <a:rPr dirty="0" sz="2150" spc="-200">
                <a:solidFill>
                  <a:srgbClr val="233354"/>
                </a:solidFill>
                <a:latin typeface="Times New Roman"/>
                <a:cs typeface="Times New Roman"/>
              </a:rPr>
              <a:t>1</a:t>
            </a:r>
            <a:r>
              <a:rPr dirty="0" sz="2150">
                <a:solidFill>
                  <a:srgbClr val="233354"/>
                </a:solidFill>
                <a:latin typeface="Times New Roman"/>
                <a:cs typeface="Times New Roman"/>
              </a:rPr>
              <a:t> </a:t>
            </a:r>
            <a:r>
              <a:rPr dirty="0" sz="2150" spc="-170">
                <a:solidFill>
                  <a:srgbClr val="233354"/>
                </a:solidFill>
                <a:latin typeface="Times New Roman"/>
                <a:cs typeface="Times New Roman"/>
              </a:rPr>
              <a:t> </a:t>
            </a:r>
            <a:r>
              <a:rPr dirty="0" sz="2150" spc="-135">
                <a:solidFill>
                  <a:srgbClr val="010103"/>
                </a:solidFill>
                <a:latin typeface="Times New Roman"/>
                <a:cs typeface="Times New Roman"/>
              </a:rPr>
              <a:t>-</a:t>
            </a:r>
            <a:endParaRPr sz="21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25334" y="4480272"/>
            <a:ext cx="1998345" cy="3771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63500">
              <a:lnSpc>
                <a:spcPct val="100000"/>
              </a:lnSpc>
              <a:spcBef>
                <a:spcPts val="105"/>
              </a:spcBef>
              <a:tabLst>
                <a:tab pos="419100" algn="l"/>
                <a:tab pos="1840230" algn="l"/>
              </a:tabLst>
            </a:pPr>
            <a:r>
              <a:rPr dirty="0" baseline="-30864" sz="3375" spc="-517" i="1">
                <a:solidFill>
                  <a:srgbClr val="524D62"/>
                </a:solidFill>
                <a:latin typeface="Times New Roman"/>
                <a:cs typeface="Times New Roman"/>
              </a:rPr>
              <a:t>h</a:t>
            </a:r>
            <a:r>
              <a:rPr dirty="0" sz="1500" spc="-345">
                <a:solidFill>
                  <a:srgbClr val="524D62"/>
                </a:solidFill>
                <a:latin typeface="Times New Roman"/>
                <a:cs typeface="Times New Roman"/>
              </a:rPr>
              <a:t>u	</a:t>
            </a:r>
            <a:r>
              <a:rPr dirty="0" sz="1500" spc="-150">
                <a:solidFill>
                  <a:srgbClr val="6E677C"/>
                </a:solidFill>
                <a:latin typeface="Times New Roman"/>
                <a:cs typeface="Times New Roman"/>
              </a:rPr>
              <a:t>i</a:t>
            </a:r>
            <a:r>
              <a:rPr dirty="0" sz="1500" spc="100">
                <a:solidFill>
                  <a:srgbClr val="6E677C"/>
                </a:solidFill>
                <a:latin typeface="Times New Roman"/>
                <a:cs typeface="Times New Roman"/>
              </a:rPr>
              <a:t> </a:t>
            </a:r>
            <a:r>
              <a:rPr dirty="0" sz="1500" spc="-180">
                <a:solidFill>
                  <a:srgbClr val="010103"/>
                </a:solidFill>
                <a:latin typeface="Times New Roman"/>
                <a:cs typeface="Times New Roman"/>
              </a:rPr>
              <a:t>-</a:t>
            </a:r>
            <a:r>
              <a:rPr dirty="0" sz="1500" spc="120">
                <a:solidFill>
                  <a:srgbClr val="010103"/>
                </a:solidFill>
                <a:latin typeface="Times New Roman"/>
                <a:cs typeface="Times New Roman"/>
              </a:rPr>
              <a:t> </a:t>
            </a:r>
            <a:r>
              <a:rPr dirty="0" sz="1500" spc="125">
                <a:solidFill>
                  <a:srgbClr val="010103"/>
                </a:solidFill>
                <a:latin typeface="Times New Roman"/>
                <a:cs typeface="Times New Roman"/>
              </a:rPr>
              <a:t> </a:t>
            </a:r>
            <a:r>
              <a:rPr dirty="0" sz="1500" spc="-270">
                <a:solidFill>
                  <a:srgbClr val="524D62"/>
                </a:solidFill>
                <a:latin typeface="Times New Roman"/>
                <a:cs typeface="Times New Roman"/>
              </a:rPr>
              <a:t>1	</a:t>
            </a:r>
            <a:r>
              <a:rPr dirty="0" baseline="-30193" sz="3450" spc="-690" i="1">
                <a:solidFill>
                  <a:srgbClr val="524D62"/>
                </a:solidFill>
                <a:latin typeface="Times New Roman"/>
                <a:cs typeface="Times New Roman"/>
              </a:rPr>
              <a:t>p</a:t>
            </a:r>
            <a:r>
              <a:rPr dirty="0" sz="1500" spc="-459">
                <a:solidFill>
                  <a:srgbClr val="524D62"/>
                </a:solidFill>
                <a:latin typeface="Times New Roman"/>
                <a:cs typeface="Times New Roman"/>
              </a:rPr>
              <a:t>)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288602" y="4416639"/>
            <a:ext cx="1801495" cy="4533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50800">
              <a:lnSpc>
                <a:spcPct val="100000"/>
              </a:lnSpc>
              <a:spcBef>
                <a:spcPts val="105"/>
              </a:spcBef>
              <a:tabLst>
                <a:tab pos="406400" algn="l"/>
              </a:tabLst>
            </a:pPr>
            <a:r>
              <a:rPr dirty="0" baseline="-30193" sz="3450" spc="-240">
                <a:solidFill>
                  <a:srgbClr val="38283D"/>
                </a:solidFill>
                <a:latin typeface="Times New Roman"/>
                <a:cs typeface="Times New Roman"/>
              </a:rPr>
              <a:t>·</a:t>
            </a:r>
            <a:r>
              <a:rPr dirty="0" sz="1500" spc="-345">
                <a:solidFill>
                  <a:srgbClr val="524D62"/>
                </a:solidFill>
                <a:latin typeface="Times New Roman"/>
                <a:cs typeface="Times New Roman"/>
              </a:rPr>
              <a:t>u</a:t>
            </a:r>
            <a:r>
              <a:rPr dirty="0" sz="1500">
                <a:solidFill>
                  <a:srgbClr val="524D62"/>
                </a:solidFill>
                <a:latin typeface="Times New Roman"/>
                <a:cs typeface="Times New Roman"/>
              </a:rPr>
              <a:t>	</a:t>
            </a:r>
            <a:r>
              <a:rPr dirty="0" sz="1500" spc="-190">
                <a:solidFill>
                  <a:srgbClr val="6E677C"/>
                </a:solidFill>
                <a:latin typeface="Times New Roman"/>
                <a:cs typeface="Times New Roman"/>
              </a:rPr>
              <a:t>i</a:t>
            </a:r>
            <a:r>
              <a:rPr dirty="0" sz="1500" spc="180">
                <a:solidFill>
                  <a:srgbClr val="6E677C"/>
                </a:solidFill>
                <a:latin typeface="Times New Roman"/>
                <a:cs typeface="Times New Roman"/>
              </a:rPr>
              <a:t> </a:t>
            </a:r>
            <a:r>
              <a:rPr dirty="0" sz="1500" spc="-390">
                <a:solidFill>
                  <a:srgbClr val="233354"/>
                </a:solidFill>
                <a:latin typeface="Times New Roman"/>
                <a:cs typeface="Times New Roman"/>
              </a:rPr>
              <a:t>+</a:t>
            </a:r>
            <a:r>
              <a:rPr dirty="0" sz="1500">
                <a:solidFill>
                  <a:srgbClr val="233354"/>
                </a:solidFill>
                <a:latin typeface="Times New Roman"/>
                <a:cs typeface="Times New Roman"/>
              </a:rPr>
              <a:t> </a:t>
            </a:r>
            <a:r>
              <a:rPr dirty="0" sz="1500" spc="-25">
                <a:solidFill>
                  <a:srgbClr val="233354"/>
                </a:solidFill>
                <a:latin typeface="Times New Roman"/>
                <a:cs typeface="Times New Roman"/>
              </a:rPr>
              <a:t> </a:t>
            </a:r>
            <a:r>
              <a:rPr dirty="0" sz="1500" spc="-750">
                <a:solidFill>
                  <a:srgbClr val="524D62"/>
                </a:solidFill>
                <a:latin typeface="Times New Roman"/>
                <a:cs typeface="Times New Roman"/>
              </a:rPr>
              <a:t>1</a:t>
            </a:r>
            <a:r>
              <a:rPr dirty="0" u="heavy" baseline="-30864" sz="3375" spc="-315" i="1">
                <a:solidFill>
                  <a:srgbClr val="524D62"/>
                </a:solidFill>
                <a:uFill>
                  <a:solidFill>
                    <a:srgbClr val="524D62"/>
                  </a:solidFill>
                </a:uFill>
                <a:latin typeface="Times New Roman"/>
                <a:cs typeface="Times New Roman"/>
              </a:rPr>
              <a:t>h</a:t>
            </a:r>
            <a:r>
              <a:rPr dirty="0" baseline="-30864" sz="3375" spc="-60" i="1">
                <a:solidFill>
                  <a:srgbClr val="524D62"/>
                </a:solidFill>
                <a:latin typeface="Times New Roman"/>
                <a:cs typeface="Times New Roman"/>
              </a:rPr>
              <a:t> </a:t>
            </a:r>
            <a:r>
              <a:rPr dirty="0" sz="2400" spc="-660" i="1">
                <a:solidFill>
                  <a:srgbClr val="010103"/>
                </a:solidFill>
                <a:latin typeface="Courier New"/>
                <a:cs typeface="Courier New"/>
              </a:rPr>
              <a:t>-</a:t>
            </a:r>
            <a:r>
              <a:rPr dirty="0" sz="2400" spc="-1170" i="1">
                <a:solidFill>
                  <a:srgbClr val="010103"/>
                </a:solidFill>
                <a:latin typeface="Courier New"/>
                <a:cs typeface="Courier New"/>
              </a:rPr>
              <a:t> </a:t>
            </a:r>
            <a:r>
              <a:rPr dirty="0" sz="2400" spc="-660" i="1">
                <a:solidFill>
                  <a:srgbClr val="524D62"/>
                </a:solidFill>
                <a:latin typeface="Courier New"/>
                <a:cs typeface="Courier New"/>
              </a:rPr>
              <a:t>u</a:t>
            </a:r>
            <a:r>
              <a:rPr dirty="0" sz="2400" spc="275" i="1">
                <a:solidFill>
                  <a:srgbClr val="524D62"/>
                </a:solidFill>
                <a:latin typeface="Courier New"/>
                <a:cs typeface="Courier New"/>
              </a:rPr>
              <a:t> </a:t>
            </a:r>
            <a:r>
              <a:rPr dirty="0" sz="2400" spc="-515" i="1">
                <a:solidFill>
                  <a:srgbClr val="6E677C"/>
                </a:solidFill>
                <a:latin typeface="Courier New"/>
                <a:cs typeface="Courier New"/>
              </a:rPr>
              <a:t>i</a:t>
            </a:r>
            <a:r>
              <a:rPr dirty="0" sz="2400" spc="-470" i="1">
                <a:solidFill>
                  <a:srgbClr val="6E677C"/>
                </a:solidFill>
                <a:latin typeface="Courier New"/>
                <a:cs typeface="Courier New"/>
              </a:rPr>
              <a:t> </a:t>
            </a:r>
            <a:r>
              <a:rPr dirty="0" baseline="-24801" sz="4200" spc="179">
                <a:solidFill>
                  <a:srgbClr val="010103"/>
                </a:solidFill>
                <a:latin typeface="Times New Roman"/>
                <a:cs typeface="Times New Roman"/>
              </a:rPr>
              <a:t>=</a:t>
            </a:r>
            <a:endParaRPr baseline="-24801" sz="4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288835" y="4942424"/>
            <a:ext cx="158115" cy="0"/>
          </a:xfrm>
          <a:custGeom>
            <a:avLst/>
            <a:gdLst/>
            <a:ahLst/>
            <a:cxnLst/>
            <a:rect l="l" t="t" r="r" b="b"/>
            <a:pathLst>
              <a:path w="158114" h="0">
                <a:moveTo>
                  <a:pt x="0" y="0"/>
                </a:moveTo>
                <a:lnTo>
                  <a:pt x="157728" y="0"/>
                </a:lnTo>
              </a:path>
            </a:pathLst>
          </a:custGeom>
          <a:ln w="12726">
            <a:solidFill>
              <a:srgbClr val="524D6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1988545" y="5261285"/>
            <a:ext cx="6315075" cy="61150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39700">
              <a:lnSpc>
                <a:spcPts val="2480"/>
              </a:lnSpc>
              <a:spcBef>
                <a:spcPts val="105"/>
              </a:spcBef>
              <a:tabLst>
                <a:tab pos="603885" algn="l"/>
                <a:tab pos="1205865" algn="l"/>
                <a:tab pos="1426210" algn="l"/>
                <a:tab pos="1624965" algn="l"/>
                <a:tab pos="1939925" algn="l"/>
                <a:tab pos="2202180" algn="l"/>
                <a:tab pos="2400300" algn="l"/>
                <a:tab pos="2698115" algn="l"/>
                <a:tab pos="3634104" algn="l"/>
                <a:tab pos="4736465" algn="l"/>
                <a:tab pos="5332730" algn="l"/>
                <a:tab pos="5955665" algn="l"/>
              </a:tabLst>
            </a:pPr>
            <a:r>
              <a:rPr dirty="0" sz="2000" spc="40">
                <a:solidFill>
                  <a:srgbClr val="233354"/>
                </a:solidFill>
                <a:latin typeface="Arial"/>
                <a:cs typeface="Arial"/>
              </a:rPr>
              <a:t>'</a:t>
            </a:r>
            <a:r>
              <a:rPr dirty="0" sz="2000" spc="-195">
                <a:solidFill>
                  <a:srgbClr val="233354"/>
                </a:solidFill>
                <a:latin typeface="Arial"/>
                <a:cs typeface="Arial"/>
              </a:rPr>
              <a:t> </a:t>
            </a:r>
            <a:r>
              <a:rPr dirty="0" sz="2000" spc="-434">
                <a:solidFill>
                  <a:srgbClr val="524D62"/>
                </a:solidFill>
                <a:latin typeface="Arial"/>
                <a:cs typeface="Arial"/>
              </a:rPr>
              <a:t>(</a:t>
            </a:r>
            <a:r>
              <a:rPr dirty="0" sz="2000">
                <a:solidFill>
                  <a:srgbClr val="524D62"/>
                </a:solidFill>
                <a:latin typeface="Arial"/>
                <a:cs typeface="Arial"/>
              </a:rPr>
              <a:t>	</a:t>
            </a:r>
            <a:r>
              <a:rPr dirty="0" sz="2000" spc="-434">
                <a:solidFill>
                  <a:srgbClr val="6E677C"/>
                </a:solidFill>
                <a:latin typeface="Arial"/>
                <a:cs typeface="Arial"/>
              </a:rPr>
              <a:t>)</a:t>
            </a:r>
            <a:r>
              <a:rPr dirty="0" sz="2000">
                <a:solidFill>
                  <a:srgbClr val="6E677C"/>
                </a:solidFill>
                <a:latin typeface="Arial"/>
                <a:cs typeface="Arial"/>
              </a:rPr>
              <a:t>	</a:t>
            </a:r>
            <a:r>
              <a:rPr dirty="0" sz="2000" spc="-434" i="1">
                <a:solidFill>
                  <a:srgbClr val="010103"/>
                </a:solidFill>
                <a:latin typeface="Arial"/>
                <a:cs typeface="Arial"/>
              </a:rPr>
              <a:t>-</a:t>
            </a:r>
            <a:r>
              <a:rPr dirty="0" sz="2000" i="1">
                <a:solidFill>
                  <a:srgbClr val="010103"/>
                </a:solidFill>
                <a:latin typeface="Arial"/>
                <a:cs typeface="Arial"/>
              </a:rPr>
              <a:t>	</a:t>
            </a:r>
            <a:r>
              <a:rPr dirty="0" sz="2000" spc="-720" i="1">
                <a:solidFill>
                  <a:srgbClr val="524D62"/>
                </a:solidFill>
                <a:latin typeface="Arial"/>
                <a:cs typeface="Arial"/>
              </a:rPr>
              <a:t>p</a:t>
            </a:r>
            <a:r>
              <a:rPr dirty="0" sz="2000" i="1">
                <a:solidFill>
                  <a:srgbClr val="524D62"/>
                </a:solidFill>
                <a:latin typeface="Arial"/>
                <a:cs typeface="Arial"/>
              </a:rPr>
              <a:t>	</a:t>
            </a:r>
            <a:r>
              <a:rPr dirty="0" sz="2000" spc="-380">
                <a:solidFill>
                  <a:srgbClr val="423A4F"/>
                </a:solidFill>
                <a:latin typeface="Arial"/>
                <a:cs typeface="Arial"/>
              </a:rPr>
              <a:t>·</a:t>
            </a:r>
            <a:r>
              <a:rPr dirty="0" sz="1500" spc="-490">
                <a:solidFill>
                  <a:srgbClr val="524D62"/>
                </a:solidFill>
                <a:latin typeface="Times New Roman"/>
                <a:cs typeface="Times New Roman"/>
              </a:rPr>
              <a:t>u</a:t>
            </a:r>
            <a:r>
              <a:rPr dirty="0" sz="1500">
                <a:solidFill>
                  <a:srgbClr val="524D62"/>
                </a:solidFill>
                <a:latin typeface="Times New Roman"/>
                <a:cs typeface="Times New Roman"/>
              </a:rPr>
              <a:t>	</a:t>
            </a:r>
            <a:r>
              <a:rPr dirty="0" sz="1500" spc="-270">
                <a:solidFill>
                  <a:srgbClr val="6E677C"/>
                </a:solidFill>
                <a:latin typeface="Times New Roman"/>
                <a:cs typeface="Times New Roman"/>
              </a:rPr>
              <a:t>i</a:t>
            </a:r>
            <a:r>
              <a:rPr dirty="0" sz="1500">
                <a:solidFill>
                  <a:srgbClr val="6E677C"/>
                </a:solidFill>
                <a:latin typeface="Times New Roman"/>
                <a:cs typeface="Times New Roman"/>
              </a:rPr>
              <a:t> </a:t>
            </a:r>
            <a:r>
              <a:rPr dirty="0" sz="1500" spc="-150">
                <a:solidFill>
                  <a:srgbClr val="6E677C"/>
                </a:solidFill>
                <a:latin typeface="Times New Roman"/>
                <a:cs typeface="Times New Roman"/>
              </a:rPr>
              <a:t> </a:t>
            </a:r>
            <a:r>
              <a:rPr dirty="0" sz="1500" spc="-325">
                <a:solidFill>
                  <a:srgbClr val="010103"/>
                </a:solidFill>
                <a:latin typeface="Times New Roman"/>
                <a:cs typeface="Times New Roman"/>
              </a:rPr>
              <a:t>-</a:t>
            </a:r>
            <a:r>
              <a:rPr dirty="0" sz="1500">
                <a:solidFill>
                  <a:srgbClr val="010103"/>
                </a:solidFill>
                <a:latin typeface="Times New Roman"/>
                <a:cs typeface="Times New Roman"/>
              </a:rPr>
              <a:t>	</a:t>
            </a:r>
            <a:r>
              <a:rPr dirty="0" sz="1500" spc="-490">
                <a:solidFill>
                  <a:srgbClr val="423A4F"/>
                </a:solidFill>
                <a:latin typeface="Times New Roman"/>
                <a:cs typeface="Times New Roman"/>
              </a:rPr>
              <a:t>1</a:t>
            </a:r>
            <a:r>
              <a:rPr dirty="0" sz="1500">
                <a:solidFill>
                  <a:srgbClr val="423A4F"/>
                </a:solidFill>
                <a:latin typeface="Times New Roman"/>
                <a:cs typeface="Times New Roman"/>
              </a:rPr>
              <a:t>	</a:t>
            </a:r>
            <a:r>
              <a:rPr dirty="0" sz="2700" spc="-990">
                <a:solidFill>
                  <a:srgbClr val="2B032D"/>
                </a:solidFill>
                <a:latin typeface="Times New Roman"/>
                <a:cs typeface="Times New Roman"/>
              </a:rPr>
              <a:t>+</a:t>
            </a:r>
            <a:r>
              <a:rPr dirty="0" sz="2700">
                <a:solidFill>
                  <a:srgbClr val="2B032D"/>
                </a:solidFill>
                <a:latin typeface="Times New Roman"/>
                <a:cs typeface="Times New Roman"/>
              </a:rPr>
              <a:t>	</a:t>
            </a:r>
            <a:r>
              <a:rPr dirty="0" sz="2300" spc="25">
                <a:solidFill>
                  <a:srgbClr val="524D62"/>
                </a:solidFill>
                <a:latin typeface="Times New Roman"/>
                <a:cs typeface="Times New Roman"/>
              </a:rPr>
              <a:t>(2</a:t>
            </a:r>
            <a:r>
              <a:rPr dirty="0" sz="2300" spc="-235">
                <a:solidFill>
                  <a:srgbClr val="524D62"/>
                </a:solidFill>
                <a:latin typeface="Times New Roman"/>
                <a:cs typeface="Times New Roman"/>
              </a:rPr>
              <a:t> </a:t>
            </a:r>
            <a:r>
              <a:rPr dirty="0" sz="2300" spc="20">
                <a:solidFill>
                  <a:srgbClr val="233354"/>
                </a:solidFill>
                <a:latin typeface="Times New Roman"/>
                <a:cs typeface="Times New Roman"/>
              </a:rPr>
              <a:t>·</a:t>
            </a:r>
            <a:r>
              <a:rPr dirty="0" sz="2300" spc="-135">
                <a:solidFill>
                  <a:srgbClr val="233354"/>
                </a:solidFill>
                <a:latin typeface="Times New Roman"/>
                <a:cs typeface="Times New Roman"/>
              </a:rPr>
              <a:t> </a:t>
            </a:r>
            <a:r>
              <a:rPr dirty="0" sz="2300" spc="30">
                <a:solidFill>
                  <a:srgbClr val="524D62"/>
                </a:solidFill>
                <a:latin typeface="Times New Roman"/>
                <a:cs typeface="Times New Roman"/>
              </a:rPr>
              <a:t>p</a:t>
            </a:r>
            <a:r>
              <a:rPr dirty="0" sz="2300" spc="-50">
                <a:solidFill>
                  <a:srgbClr val="524D62"/>
                </a:solidFill>
                <a:latin typeface="Times New Roman"/>
                <a:cs typeface="Times New Roman"/>
              </a:rPr>
              <a:t> </a:t>
            </a:r>
            <a:r>
              <a:rPr dirty="0" sz="2300" spc="20">
                <a:solidFill>
                  <a:srgbClr val="010103"/>
                </a:solidFill>
                <a:latin typeface="Times New Roman"/>
                <a:cs typeface="Times New Roman"/>
              </a:rPr>
              <a:t>-</a:t>
            </a:r>
            <a:r>
              <a:rPr dirty="0" sz="2300">
                <a:solidFill>
                  <a:srgbClr val="010103"/>
                </a:solidFill>
                <a:latin typeface="Times New Roman"/>
                <a:cs typeface="Times New Roman"/>
              </a:rPr>
              <a:t>	</a:t>
            </a:r>
            <a:r>
              <a:rPr dirty="0" sz="2300" spc="25">
                <a:solidFill>
                  <a:srgbClr val="423A4F"/>
                </a:solidFill>
                <a:latin typeface="Times New Roman"/>
                <a:cs typeface="Times New Roman"/>
              </a:rPr>
              <a:t>1)</a:t>
            </a:r>
            <a:r>
              <a:rPr dirty="0" sz="2300" spc="-60">
                <a:solidFill>
                  <a:srgbClr val="423A4F"/>
                </a:solidFill>
                <a:latin typeface="Times New Roman"/>
                <a:cs typeface="Times New Roman"/>
              </a:rPr>
              <a:t> </a:t>
            </a:r>
            <a:r>
              <a:rPr dirty="0" sz="2300" spc="135">
                <a:solidFill>
                  <a:srgbClr val="423A4F"/>
                </a:solidFill>
                <a:latin typeface="Times New Roman"/>
                <a:cs typeface="Times New Roman"/>
              </a:rPr>
              <a:t>·</a:t>
            </a:r>
            <a:r>
              <a:rPr dirty="0" sz="2400" spc="-25" i="1">
                <a:solidFill>
                  <a:srgbClr val="524D62"/>
                </a:solidFill>
                <a:latin typeface="Courier New"/>
                <a:cs typeface="Courier New"/>
              </a:rPr>
              <a:t>u</a:t>
            </a:r>
            <a:r>
              <a:rPr dirty="0" sz="2400" spc="-515" i="1">
                <a:solidFill>
                  <a:srgbClr val="6E677C"/>
                </a:solidFill>
                <a:latin typeface="Courier New"/>
                <a:cs typeface="Courier New"/>
              </a:rPr>
              <a:t>i</a:t>
            </a:r>
            <a:r>
              <a:rPr dirty="0" sz="2400" spc="-850" i="1">
                <a:solidFill>
                  <a:srgbClr val="6E677C"/>
                </a:solidFill>
                <a:latin typeface="Courier New"/>
                <a:cs typeface="Courier New"/>
              </a:rPr>
              <a:t> </a:t>
            </a:r>
            <a:r>
              <a:rPr dirty="0" sz="2700" spc="-540">
                <a:solidFill>
                  <a:srgbClr val="2B032D"/>
                </a:solidFill>
                <a:latin typeface="Times New Roman"/>
                <a:cs typeface="Times New Roman"/>
              </a:rPr>
              <a:t>+</a:t>
            </a:r>
            <a:r>
              <a:rPr dirty="0" sz="2700">
                <a:solidFill>
                  <a:srgbClr val="2B032D"/>
                </a:solidFill>
                <a:latin typeface="Times New Roman"/>
                <a:cs typeface="Times New Roman"/>
              </a:rPr>
              <a:t>	</a:t>
            </a:r>
            <a:r>
              <a:rPr dirty="0" sz="2300" spc="-180">
                <a:solidFill>
                  <a:srgbClr val="524D62"/>
                </a:solidFill>
                <a:latin typeface="Times New Roman"/>
                <a:cs typeface="Times New Roman"/>
              </a:rPr>
              <a:t>(</a:t>
            </a:r>
            <a:r>
              <a:rPr dirty="0" sz="2300" spc="65">
                <a:solidFill>
                  <a:srgbClr val="38283D"/>
                </a:solidFill>
                <a:latin typeface="Times New Roman"/>
                <a:cs typeface="Times New Roman"/>
              </a:rPr>
              <a:t>1</a:t>
            </a:r>
            <a:r>
              <a:rPr dirty="0" sz="2300" spc="100">
                <a:solidFill>
                  <a:srgbClr val="38283D"/>
                </a:solidFill>
                <a:latin typeface="Times New Roman"/>
                <a:cs typeface="Times New Roman"/>
              </a:rPr>
              <a:t> </a:t>
            </a:r>
            <a:r>
              <a:rPr dirty="0" sz="2300" spc="45">
                <a:solidFill>
                  <a:srgbClr val="010103"/>
                </a:solidFill>
                <a:latin typeface="Times New Roman"/>
                <a:cs typeface="Times New Roman"/>
              </a:rPr>
              <a:t>-</a:t>
            </a:r>
            <a:r>
              <a:rPr dirty="0" sz="2300">
                <a:solidFill>
                  <a:srgbClr val="010103"/>
                </a:solidFill>
                <a:latin typeface="Times New Roman"/>
                <a:cs typeface="Times New Roman"/>
              </a:rPr>
              <a:t>	</a:t>
            </a:r>
            <a:r>
              <a:rPr dirty="0" sz="2000" spc="220" i="1">
                <a:solidFill>
                  <a:srgbClr val="524D62"/>
                </a:solidFill>
                <a:latin typeface="Arial"/>
                <a:cs typeface="Arial"/>
              </a:rPr>
              <a:t>p</a:t>
            </a:r>
            <a:r>
              <a:rPr dirty="0" sz="2000" spc="-5" i="1">
                <a:solidFill>
                  <a:srgbClr val="6E677C"/>
                </a:solidFill>
                <a:latin typeface="Arial"/>
                <a:cs typeface="Arial"/>
              </a:rPr>
              <a:t>)</a:t>
            </a:r>
            <a:r>
              <a:rPr dirty="0" sz="2000" spc="-135" i="1">
                <a:solidFill>
                  <a:srgbClr val="6E677C"/>
                </a:solidFill>
                <a:latin typeface="Arial"/>
                <a:cs typeface="Arial"/>
              </a:rPr>
              <a:t> </a:t>
            </a:r>
            <a:r>
              <a:rPr dirty="0" sz="2000" spc="-380">
                <a:solidFill>
                  <a:srgbClr val="423A4F"/>
                </a:solidFill>
                <a:latin typeface="Arial"/>
                <a:cs typeface="Arial"/>
              </a:rPr>
              <a:t>·</a:t>
            </a:r>
            <a:r>
              <a:rPr dirty="0" sz="1500" spc="-5">
                <a:solidFill>
                  <a:srgbClr val="524D62"/>
                </a:solidFill>
                <a:latin typeface="Times New Roman"/>
                <a:cs typeface="Times New Roman"/>
              </a:rPr>
              <a:t>u</a:t>
            </a:r>
            <a:r>
              <a:rPr dirty="0" sz="1500">
                <a:solidFill>
                  <a:srgbClr val="524D62"/>
                </a:solidFill>
                <a:latin typeface="Times New Roman"/>
                <a:cs typeface="Times New Roman"/>
              </a:rPr>
              <a:t>	</a:t>
            </a:r>
            <a:r>
              <a:rPr dirty="0" sz="1500" spc="-5">
                <a:solidFill>
                  <a:srgbClr val="6E677C"/>
                </a:solidFill>
                <a:latin typeface="Times New Roman"/>
                <a:cs typeface="Times New Roman"/>
              </a:rPr>
              <a:t>i</a:t>
            </a:r>
            <a:r>
              <a:rPr dirty="0" sz="1500" spc="-105">
                <a:solidFill>
                  <a:srgbClr val="6E677C"/>
                </a:solidFill>
                <a:latin typeface="Times New Roman"/>
                <a:cs typeface="Times New Roman"/>
              </a:rPr>
              <a:t> </a:t>
            </a:r>
            <a:r>
              <a:rPr dirty="0" sz="1500" spc="-5">
                <a:solidFill>
                  <a:srgbClr val="6E677C"/>
                </a:solidFill>
                <a:latin typeface="Times New Roman"/>
                <a:cs typeface="Times New Roman"/>
              </a:rPr>
              <a:t>+</a:t>
            </a:r>
            <a:r>
              <a:rPr dirty="0" sz="1500" spc="65">
                <a:solidFill>
                  <a:srgbClr val="6E677C"/>
                </a:solidFill>
                <a:latin typeface="Times New Roman"/>
                <a:cs typeface="Times New Roman"/>
              </a:rPr>
              <a:t> </a:t>
            </a:r>
            <a:r>
              <a:rPr dirty="0" sz="1500" spc="-5">
                <a:solidFill>
                  <a:srgbClr val="524D62"/>
                </a:solidFill>
                <a:latin typeface="Times New Roman"/>
                <a:cs typeface="Times New Roman"/>
              </a:rPr>
              <a:t>1</a:t>
            </a:r>
            <a:endParaRPr sz="1500">
              <a:latin typeface="Times New Roman"/>
              <a:cs typeface="Times New Roman"/>
            </a:endParaRPr>
          </a:p>
          <a:p>
            <a:pPr marL="12700">
              <a:lnSpc>
                <a:spcPts val="2120"/>
              </a:lnSpc>
            </a:pPr>
            <a:r>
              <a:rPr dirty="0" sz="2400" spc="-5" i="1">
                <a:solidFill>
                  <a:srgbClr val="524D62"/>
                </a:solidFill>
                <a:latin typeface="Courier New"/>
                <a:cs typeface="Courier New"/>
              </a:rPr>
              <a:t>u</a:t>
            </a:r>
            <a:r>
              <a:rPr dirty="0" sz="2400" spc="110" i="1">
                <a:solidFill>
                  <a:srgbClr val="524D62"/>
                </a:solidFill>
                <a:latin typeface="Courier New"/>
                <a:cs typeface="Courier New"/>
              </a:rPr>
              <a:t> </a:t>
            </a:r>
            <a:r>
              <a:rPr dirty="0" sz="2400" spc="-409" i="1">
                <a:solidFill>
                  <a:srgbClr val="524D62"/>
                </a:solidFill>
                <a:latin typeface="Courier New"/>
                <a:cs typeface="Courier New"/>
              </a:rPr>
              <a:t>x</a:t>
            </a:r>
            <a:r>
              <a:rPr dirty="0" sz="2400" spc="-409" i="1">
                <a:solidFill>
                  <a:srgbClr val="6E677C"/>
                </a:solidFill>
                <a:latin typeface="Courier New"/>
                <a:cs typeface="Courier New"/>
              </a:rPr>
              <a:t>i</a:t>
            </a:r>
            <a:endParaRPr sz="2400">
              <a:latin typeface="Courier New"/>
              <a:cs typeface="Courier New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087513" y="5480318"/>
            <a:ext cx="5047615" cy="3924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dirty="0" sz="2400" spc="-515" i="1">
                <a:solidFill>
                  <a:srgbClr val="010103"/>
                </a:solidFill>
                <a:latin typeface="Courier New"/>
                <a:cs typeface="Courier New"/>
              </a:rPr>
              <a:t>-</a:t>
            </a:r>
            <a:r>
              <a:rPr dirty="0" sz="2400" spc="15" i="1">
                <a:solidFill>
                  <a:srgbClr val="010103"/>
                </a:solidFill>
                <a:latin typeface="Courier New"/>
                <a:cs typeface="Courier New"/>
              </a:rPr>
              <a:t> </a:t>
            </a:r>
            <a:r>
              <a:rPr dirty="0" sz="2400" spc="-515" i="1">
                <a:solidFill>
                  <a:srgbClr val="010103"/>
                </a:solidFill>
                <a:latin typeface="Courier New"/>
                <a:cs typeface="Courier New"/>
              </a:rPr>
              <a:t>-</a:t>
            </a:r>
            <a:r>
              <a:rPr dirty="0" sz="2400" spc="15" i="1">
                <a:solidFill>
                  <a:srgbClr val="010103"/>
                </a:solidFill>
                <a:latin typeface="Courier New"/>
                <a:cs typeface="Courier New"/>
              </a:rPr>
              <a:t> </a:t>
            </a:r>
            <a:r>
              <a:rPr dirty="0" sz="2400" spc="-515" i="1">
                <a:solidFill>
                  <a:srgbClr val="010103"/>
                </a:solidFill>
                <a:latin typeface="Courier New"/>
                <a:cs typeface="Courier New"/>
              </a:rPr>
              <a:t>-</a:t>
            </a:r>
            <a:r>
              <a:rPr dirty="0" sz="2400" spc="15" i="1">
                <a:solidFill>
                  <a:srgbClr val="010103"/>
                </a:solidFill>
                <a:latin typeface="Courier New"/>
                <a:cs typeface="Courier New"/>
              </a:rPr>
              <a:t> </a:t>
            </a:r>
            <a:r>
              <a:rPr dirty="0" sz="2400" spc="-515" i="1">
                <a:solidFill>
                  <a:srgbClr val="010103"/>
                </a:solidFill>
                <a:latin typeface="Courier New"/>
                <a:cs typeface="Courier New"/>
              </a:rPr>
              <a:t>-</a:t>
            </a:r>
            <a:r>
              <a:rPr dirty="0" sz="2400" spc="15" i="1">
                <a:solidFill>
                  <a:srgbClr val="010103"/>
                </a:solidFill>
                <a:latin typeface="Courier New"/>
                <a:cs typeface="Courier New"/>
              </a:rPr>
              <a:t> </a:t>
            </a:r>
            <a:r>
              <a:rPr dirty="0" sz="2400" spc="-515" i="1">
                <a:solidFill>
                  <a:srgbClr val="010103"/>
                </a:solidFill>
                <a:latin typeface="Courier New"/>
                <a:cs typeface="Courier New"/>
              </a:rPr>
              <a:t>-</a:t>
            </a:r>
            <a:r>
              <a:rPr dirty="0" sz="2400" spc="15" i="1">
                <a:solidFill>
                  <a:srgbClr val="010103"/>
                </a:solidFill>
                <a:latin typeface="Courier New"/>
                <a:cs typeface="Courier New"/>
              </a:rPr>
              <a:t> </a:t>
            </a:r>
            <a:r>
              <a:rPr dirty="0" sz="2400" spc="-515" i="1">
                <a:solidFill>
                  <a:srgbClr val="010103"/>
                </a:solidFill>
                <a:latin typeface="Courier New"/>
                <a:cs typeface="Courier New"/>
              </a:rPr>
              <a:t>-</a:t>
            </a:r>
            <a:r>
              <a:rPr dirty="0" sz="2400" spc="15" i="1">
                <a:solidFill>
                  <a:srgbClr val="010103"/>
                </a:solidFill>
                <a:latin typeface="Courier New"/>
                <a:cs typeface="Courier New"/>
              </a:rPr>
              <a:t> </a:t>
            </a:r>
            <a:r>
              <a:rPr dirty="0" sz="2400" spc="-515" i="1">
                <a:solidFill>
                  <a:srgbClr val="010103"/>
                </a:solidFill>
                <a:latin typeface="Courier New"/>
                <a:cs typeface="Courier New"/>
              </a:rPr>
              <a:t>-</a:t>
            </a:r>
            <a:r>
              <a:rPr dirty="0" sz="2400" spc="15" i="1">
                <a:solidFill>
                  <a:srgbClr val="010103"/>
                </a:solidFill>
                <a:latin typeface="Courier New"/>
                <a:cs typeface="Courier New"/>
              </a:rPr>
              <a:t> </a:t>
            </a:r>
            <a:r>
              <a:rPr dirty="0" sz="2400" spc="-515" i="1">
                <a:solidFill>
                  <a:srgbClr val="010103"/>
                </a:solidFill>
                <a:latin typeface="Courier New"/>
                <a:cs typeface="Courier New"/>
              </a:rPr>
              <a:t>-</a:t>
            </a:r>
            <a:r>
              <a:rPr dirty="0" sz="2400" spc="15" i="1">
                <a:solidFill>
                  <a:srgbClr val="010103"/>
                </a:solidFill>
                <a:latin typeface="Courier New"/>
                <a:cs typeface="Courier New"/>
              </a:rPr>
              <a:t> </a:t>
            </a:r>
            <a:r>
              <a:rPr dirty="0" sz="2400" spc="-405" i="1">
                <a:solidFill>
                  <a:srgbClr val="010103"/>
                </a:solidFill>
                <a:latin typeface="Courier New"/>
                <a:cs typeface="Courier New"/>
              </a:rPr>
              <a:t>-</a:t>
            </a:r>
            <a:r>
              <a:rPr dirty="0" baseline="-37878" sz="3300" spc="-652" i="1">
                <a:solidFill>
                  <a:srgbClr val="524D62"/>
                </a:solidFill>
                <a:latin typeface="Arial"/>
                <a:cs typeface="Arial"/>
              </a:rPr>
              <a:t>h</a:t>
            </a:r>
            <a:r>
              <a:rPr dirty="0" baseline="-37878" sz="3300" spc="-82" i="1">
                <a:solidFill>
                  <a:srgbClr val="524D62"/>
                </a:solidFill>
                <a:latin typeface="Arial"/>
                <a:cs typeface="Arial"/>
              </a:rPr>
              <a:t> </a:t>
            </a:r>
            <a:r>
              <a:rPr dirty="0" sz="2400" spc="-515" i="1">
                <a:solidFill>
                  <a:srgbClr val="010103"/>
                </a:solidFill>
                <a:latin typeface="Courier New"/>
                <a:cs typeface="Courier New"/>
              </a:rPr>
              <a:t>-</a:t>
            </a:r>
            <a:r>
              <a:rPr dirty="0" sz="2400" spc="15" i="1">
                <a:solidFill>
                  <a:srgbClr val="010103"/>
                </a:solidFill>
                <a:latin typeface="Courier New"/>
                <a:cs typeface="Courier New"/>
              </a:rPr>
              <a:t> </a:t>
            </a:r>
            <a:r>
              <a:rPr dirty="0" sz="2400" spc="-515" i="1">
                <a:solidFill>
                  <a:srgbClr val="010103"/>
                </a:solidFill>
                <a:latin typeface="Courier New"/>
                <a:cs typeface="Courier New"/>
              </a:rPr>
              <a:t>-</a:t>
            </a:r>
            <a:r>
              <a:rPr dirty="0" sz="2400" spc="15" i="1">
                <a:solidFill>
                  <a:srgbClr val="010103"/>
                </a:solidFill>
                <a:latin typeface="Courier New"/>
                <a:cs typeface="Courier New"/>
              </a:rPr>
              <a:t> </a:t>
            </a:r>
            <a:r>
              <a:rPr dirty="0" sz="2400" spc="-515" i="1">
                <a:solidFill>
                  <a:srgbClr val="010103"/>
                </a:solidFill>
                <a:latin typeface="Courier New"/>
                <a:cs typeface="Courier New"/>
              </a:rPr>
              <a:t>-</a:t>
            </a:r>
            <a:r>
              <a:rPr dirty="0" sz="2400" spc="15" i="1">
                <a:solidFill>
                  <a:srgbClr val="010103"/>
                </a:solidFill>
                <a:latin typeface="Courier New"/>
                <a:cs typeface="Courier New"/>
              </a:rPr>
              <a:t> </a:t>
            </a:r>
            <a:r>
              <a:rPr dirty="0" sz="2400" spc="-515" i="1">
                <a:solidFill>
                  <a:srgbClr val="010103"/>
                </a:solidFill>
                <a:latin typeface="Courier New"/>
                <a:cs typeface="Courier New"/>
              </a:rPr>
              <a:t>-</a:t>
            </a:r>
            <a:r>
              <a:rPr dirty="0" sz="2400" spc="15" i="1">
                <a:solidFill>
                  <a:srgbClr val="010103"/>
                </a:solidFill>
                <a:latin typeface="Courier New"/>
                <a:cs typeface="Courier New"/>
              </a:rPr>
              <a:t> </a:t>
            </a:r>
            <a:r>
              <a:rPr dirty="0" sz="2400" spc="-515" i="1">
                <a:solidFill>
                  <a:srgbClr val="010103"/>
                </a:solidFill>
                <a:latin typeface="Courier New"/>
                <a:cs typeface="Courier New"/>
              </a:rPr>
              <a:t>-</a:t>
            </a:r>
            <a:r>
              <a:rPr dirty="0" sz="2400" spc="15" i="1">
                <a:solidFill>
                  <a:srgbClr val="010103"/>
                </a:solidFill>
                <a:latin typeface="Courier New"/>
                <a:cs typeface="Courier New"/>
              </a:rPr>
              <a:t> </a:t>
            </a:r>
            <a:r>
              <a:rPr dirty="0" sz="2400" spc="-515" i="1">
                <a:solidFill>
                  <a:srgbClr val="010103"/>
                </a:solidFill>
                <a:latin typeface="Courier New"/>
                <a:cs typeface="Courier New"/>
              </a:rPr>
              <a:t>-</a:t>
            </a:r>
            <a:r>
              <a:rPr dirty="0" sz="2400" spc="15" i="1">
                <a:solidFill>
                  <a:srgbClr val="010103"/>
                </a:solidFill>
                <a:latin typeface="Courier New"/>
                <a:cs typeface="Courier New"/>
              </a:rPr>
              <a:t> </a:t>
            </a:r>
            <a:r>
              <a:rPr dirty="0" sz="2400" spc="-515" i="1">
                <a:solidFill>
                  <a:srgbClr val="010103"/>
                </a:solidFill>
                <a:latin typeface="Courier New"/>
                <a:cs typeface="Courier New"/>
              </a:rPr>
              <a:t>-</a:t>
            </a:r>
            <a:r>
              <a:rPr dirty="0" sz="2400" spc="15" i="1">
                <a:solidFill>
                  <a:srgbClr val="010103"/>
                </a:solidFill>
                <a:latin typeface="Courier New"/>
                <a:cs typeface="Courier New"/>
              </a:rPr>
              <a:t> </a:t>
            </a:r>
            <a:r>
              <a:rPr dirty="0" sz="2400" spc="-515" i="1">
                <a:solidFill>
                  <a:srgbClr val="010103"/>
                </a:solidFill>
                <a:latin typeface="Courier New"/>
                <a:cs typeface="Courier New"/>
              </a:rPr>
              <a:t>-</a:t>
            </a:r>
            <a:endParaRPr sz="2400">
              <a:latin typeface="Courier New"/>
              <a:cs typeface="Courier New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05162" y="6174590"/>
            <a:ext cx="4419600" cy="3695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65125" algn="l"/>
              </a:tabLst>
            </a:pPr>
            <a:r>
              <a:rPr dirty="0" sz="2250" spc="-360">
                <a:solidFill>
                  <a:srgbClr val="524D62"/>
                </a:solidFill>
                <a:latin typeface="Times New Roman"/>
                <a:cs typeface="Times New Roman"/>
              </a:rPr>
              <a:t>e</a:t>
            </a:r>
            <a:r>
              <a:rPr dirty="0" sz="2250" spc="-315">
                <a:solidFill>
                  <a:srgbClr val="524D62"/>
                </a:solidFill>
                <a:latin typeface="Times New Roman"/>
                <a:cs typeface="Times New Roman"/>
              </a:rPr>
              <a:t>s</a:t>
            </a:r>
            <a:r>
              <a:rPr dirty="0" sz="2250">
                <a:solidFill>
                  <a:srgbClr val="524D62"/>
                </a:solidFill>
                <a:latin typeface="Times New Roman"/>
                <a:cs typeface="Times New Roman"/>
              </a:rPr>
              <a:t>	</a:t>
            </a:r>
            <a:r>
              <a:rPr dirty="0" sz="2250" spc="50">
                <a:solidFill>
                  <a:srgbClr val="423A4F"/>
                </a:solidFill>
                <a:latin typeface="Times New Roman"/>
                <a:cs typeface="Times New Roman"/>
              </a:rPr>
              <a:t>decir</a:t>
            </a:r>
            <a:r>
              <a:rPr dirty="0" sz="2250" spc="190">
                <a:solidFill>
                  <a:srgbClr val="423A4F"/>
                </a:solidFill>
                <a:latin typeface="Times New Roman"/>
                <a:cs typeface="Times New Roman"/>
              </a:rPr>
              <a:t> </a:t>
            </a:r>
            <a:r>
              <a:rPr dirty="0" sz="2250" spc="95">
                <a:solidFill>
                  <a:srgbClr val="38283D"/>
                </a:solidFill>
                <a:latin typeface="Times New Roman"/>
                <a:cs typeface="Times New Roman"/>
              </a:rPr>
              <a:t>u</a:t>
            </a:r>
            <a:r>
              <a:rPr dirty="0" sz="2250" spc="35">
                <a:solidFill>
                  <a:srgbClr val="524D62"/>
                </a:solidFill>
                <a:latin typeface="Times New Roman"/>
                <a:cs typeface="Times New Roman"/>
              </a:rPr>
              <a:t>t</a:t>
            </a:r>
            <a:r>
              <a:rPr dirty="0" sz="2250" spc="-315">
                <a:solidFill>
                  <a:srgbClr val="524D62"/>
                </a:solidFill>
                <a:latin typeface="Times New Roman"/>
                <a:cs typeface="Times New Roman"/>
              </a:rPr>
              <a:t> </a:t>
            </a:r>
            <a:r>
              <a:rPr dirty="0" sz="2250" spc="35">
                <a:solidFill>
                  <a:srgbClr val="38283D"/>
                </a:solidFill>
                <a:latin typeface="Times New Roman"/>
                <a:cs typeface="Times New Roman"/>
              </a:rPr>
              <a:t>il</a:t>
            </a:r>
            <a:r>
              <a:rPr dirty="0" sz="2250" spc="-125">
                <a:solidFill>
                  <a:srgbClr val="38283D"/>
                </a:solidFill>
                <a:latin typeface="Times New Roman"/>
                <a:cs typeface="Times New Roman"/>
              </a:rPr>
              <a:t>i</a:t>
            </a:r>
            <a:r>
              <a:rPr dirty="0" sz="2250" spc="60">
                <a:solidFill>
                  <a:srgbClr val="524D62"/>
                </a:solidFill>
                <a:latin typeface="Times New Roman"/>
                <a:cs typeface="Times New Roman"/>
              </a:rPr>
              <a:t>z</a:t>
            </a:r>
            <a:r>
              <a:rPr dirty="0" sz="2250" spc="160">
                <a:solidFill>
                  <a:srgbClr val="524D62"/>
                </a:solidFill>
                <a:latin typeface="Times New Roman"/>
                <a:cs typeface="Times New Roman"/>
              </a:rPr>
              <a:t>a</a:t>
            </a:r>
            <a:r>
              <a:rPr dirty="0" sz="2250" spc="120">
                <a:solidFill>
                  <a:srgbClr val="524D62"/>
                </a:solidFill>
                <a:latin typeface="Times New Roman"/>
                <a:cs typeface="Times New Roman"/>
              </a:rPr>
              <a:t>ndo</a:t>
            </a:r>
            <a:r>
              <a:rPr dirty="0" sz="2250" spc="15">
                <a:solidFill>
                  <a:srgbClr val="524D62"/>
                </a:solidFill>
                <a:latin typeface="Times New Roman"/>
                <a:cs typeface="Times New Roman"/>
              </a:rPr>
              <a:t> </a:t>
            </a:r>
            <a:r>
              <a:rPr dirty="0" sz="2250" spc="60">
                <a:solidFill>
                  <a:srgbClr val="524D62"/>
                </a:solidFill>
                <a:latin typeface="Times New Roman"/>
                <a:cs typeface="Times New Roman"/>
              </a:rPr>
              <a:t>e</a:t>
            </a:r>
            <a:r>
              <a:rPr dirty="0" sz="2250" spc="40">
                <a:solidFill>
                  <a:srgbClr val="524D62"/>
                </a:solidFill>
                <a:latin typeface="Times New Roman"/>
                <a:cs typeface="Times New Roman"/>
              </a:rPr>
              <a:t>l</a:t>
            </a:r>
            <a:r>
              <a:rPr dirty="0" sz="2250" spc="155">
                <a:solidFill>
                  <a:srgbClr val="524D62"/>
                </a:solidFill>
                <a:latin typeface="Times New Roman"/>
                <a:cs typeface="Times New Roman"/>
              </a:rPr>
              <a:t> </a:t>
            </a:r>
            <a:r>
              <a:rPr dirty="0" sz="2250" spc="35">
                <a:solidFill>
                  <a:srgbClr val="524D62"/>
                </a:solidFill>
                <a:latin typeface="Times New Roman"/>
                <a:cs typeface="Times New Roman"/>
              </a:rPr>
              <a:t>valor</a:t>
            </a:r>
            <a:r>
              <a:rPr dirty="0" sz="2250" spc="275">
                <a:solidFill>
                  <a:srgbClr val="524D62"/>
                </a:solidFill>
                <a:latin typeface="Times New Roman"/>
                <a:cs typeface="Times New Roman"/>
              </a:rPr>
              <a:t> </a:t>
            </a:r>
            <a:r>
              <a:rPr dirty="0" sz="2250" spc="120">
                <a:solidFill>
                  <a:srgbClr val="423A4F"/>
                </a:solidFill>
                <a:latin typeface="Times New Roman"/>
                <a:cs typeface="Times New Roman"/>
              </a:rPr>
              <a:t>n</a:t>
            </a:r>
            <a:r>
              <a:rPr dirty="0" sz="2250" spc="-50">
                <a:solidFill>
                  <a:srgbClr val="423A4F"/>
                </a:solidFill>
                <a:latin typeface="Times New Roman"/>
                <a:cs typeface="Times New Roman"/>
              </a:rPr>
              <a:t>o</a:t>
            </a:r>
            <a:r>
              <a:rPr dirty="0" sz="2250" spc="120">
                <a:solidFill>
                  <a:srgbClr val="423A4F"/>
                </a:solidFill>
                <a:latin typeface="Times New Roman"/>
                <a:cs typeface="Times New Roman"/>
              </a:rPr>
              <a:t>d</a:t>
            </a:r>
            <a:r>
              <a:rPr dirty="0" sz="2250" spc="140">
                <a:solidFill>
                  <a:srgbClr val="423A4F"/>
                </a:solidFill>
                <a:latin typeface="Times New Roman"/>
                <a:cs typeface="Times New Roman"/>
              </a:rPr>
              <a:t>a</a:t>
            </a:r>
            <a:r>
              <a:rPr dirty="0" sz="2250" spc="65">
                <a:solidFill>
                  <a:srgbClr val="1C1338"/>
                </a:solidFill>
                <a:latin typeface="Times New Roman"/>
                <a:cs typeface="Times New Roman"/>
              </a:rPr>
              <a:t>l</a:t>
            </a:r>
            <a:r>
              <a:rPr dirty="0" sz="2250" spc="10">
                <a:solidFill>
                  <a:srgbClr val="1C1338"/>
                </a:solidFill>
                <a:latin typeface="Times New Roman"/>
                <a:cs typeface="Times New Roman"/>
              </a:rPr>
              <a:t> </a:t>
            </a:r>
            <a:r>
              <a:rPr dirty="0" sz="1450" spc="285" i="1">
                <a:solidFill>
                  <a:srgbClr val="524D62"/>
                </a:solidFill>
                <a:latin typeface="Arial"/>
                <a:cs typeface="Arial"/>
              </a:rPr>
              <a:t>U</a:t>
            </a:r>
            <a:r>
              <a:rPr dirty="0" sz="1450" spc="35" i="1">
                <a:solidFill>
                  <a:srgbClr val="6E677C"/>
                </a:solidFill>
                <a:latin typeface="Arial"/>
                <a:cs typeface="Arial"/>
              </a:rPr>
              <a:t>i</a:t>
            </a:r>
            <a:endParaRPr sz="14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364330" y="6174590"/>
            <a:ext cx="3990975" cy="3695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250" spc="120">
                <a:solidFill>
                  <a:srgbClr val="524D62"/>
                </a:solidFill>
                <a:latin typeface="Times New Roman"/>
                <a:cs typeface="Times New Roman"/>
              </a:rPr>
              <a:t>y</a:t>
            </a:r>
            <a:r>
              <a:rPr dirty="0" sz="2250" spc="25">
                <a:solidFill>
                  <a:srgbClr val="524D62"/>
                </a:solidFill>
                <a:latin typeface="Times New Roman"/>
                <a:cs typeface="Times New Roman"/>
              </a:rPr>
              <a:t> </a:t>
            </a:r>
            <a:r>
              <a:rPr dirty="0" sz="2250" spc="100">
                <a:solidFill>
                  <a:srgbClr val="524D62"/>
                </a:solidFill>
                <a:latin typeface="Times New Roman"/>
                <a:cs typeface="Times New Roman"/>
              </a:rPr>
              <a:t>e</a:t>
            </a:r>
            <a:r>
              <a:rPr dirty="0" sz="2250" spc="65">
                <a:solidFill>
                  <a:srgbClr val="524D62"/>
                </a:solidFill>
                <a:latin typeface="Times New Roman"/>
                <a:cs typeface="Times New Roman"/>
              </a:rPr>
              <a:t>l</a:t>
            </a:r>
            <a:r>
              <a:rPr dirty="0" sz="2250" spc="90">
                <a:solidFill>
                  <a:srgbClr val="524D62"/>
                </a:solidFill>
                <a:latin typeface="Times New Roman"/>
                <a:cs typeface="Times New Roman"/>
              </a:rPr>
              <a:t> </a:t>
            </a:r>
            <a:r>
              <a:rPr dirty="0" sz="2250" spc="120">
                <a:solidFill>
                  <a:srgbClr val="524D62"/>
                </a:solidFill>
                <a:latin typeface="Times New Roman"/>
                <a:cs typeface="Times New Roman"/>
              </a:rPr>
              <a:t>v</a:t>
            </a:r>
            <a:r>
              <a:rPr dirty="0" sz="2250" spc="-105">
                <a:solidFill>
                  <a:srgbClr val="524D62"/>
                </a:solidFill>
                <a:latin typeface="Times New Roman"/>
                <a:cs typeface="Times New Roman"/>
              </a:rPr>
              <a:t>a</a:t>
            </a:r>
            <a:r>
              <a:rPr dirty="0" sz="2250" spc="30">
                <a:solidFill>
                  <a:srgbClr val="1C1338"/>
                </a:solidFill>
                <a:latin typeface="Times New Roman"/>
                <a:cs typeface="Times New Roman"/>
              </a:rPr>
              <a:t>l</a:t>
            </a:r>
            <a:r>
              <a:rPr dirty="0" sz="2250" spc="100">
                <a:solidFill>
                  <a:srgbClr val="524D62"/>
                </a:solidFill>
                <a:latin typeface="Times New Roman"/>
                <a:cs typeface="Times New Roman"/>
              </a:rPr>
              <a:t>or</a:t>
            </a:r>
            <a:r>
              <a:rPr dirty="0" sz="2250" spc="190">
                <a:solidFill>
                  <a:srgbClr val="524D62"/>
                </a:solidFill>
                <a:latin typeface="Times New Roman"/>
                <a:cs typeface="Times New Roman"/>
              </a:rPr>
              <a:t> </a:t>
            </a:r>
            <a:r>
              <a:rPr dirty="0" sz="2250" spc="75">
                <a:solidFill>
                  <a:srgbClr val="423A4F"/>
                </a:solidFill>
                <a:latin typeface="Times New Roman"/>
                <a:cs typeface="Times New Roman"/>
              </a:rPr>
              <a:t>nodal</a:t>
            </a:r>
            <a:r>
              <a:rPr dirty="0" sz="2250">
                <a:solidFill>
                  <a:srgbClr val="423A4F"/>
                </a:solidFill>
                <a:latin typeface="Times New Roman"/>
                <a:cs typeface="Times New Roman"/>
              </a:rPr>
              <a:t> </a:t>
            </a:r>
            <a:r>
              <a:rPr dirty="0" sz="2250" spc="-254">
                <a:solidFill>
                  <a:srgbClr val="423A4F"/>
                </a:solidFill>
                <a:latin typeface="Times New Roman"/>
                <a:cs typeface="Times New Roman"/>
              </a:rPr>
              <a:t> </a:t>
            </a:r>
            <a:r>
              <a:rPr dirty="0" sz="2250" spc="100">
                <a:solidFill>
                  <a:srgbClr val="6E677C"/>
                </a:solidFill>
                <a:latin typeface="Times New Roman"/>
                <a:cs typeface="Times New Roman"/>
              </a:rPr>
              <a:t>"</a:t>
            </a:r>
            <a:r>
              <a:rPr dirty="0" sz="2250" spc="70">
                <a:solidFill>
                  <a:srgbClr val="524D62"/>
                </a:solidFill>
                <a:latin typeface="Times New Roman"/>
                <a:cs typeface="Times New Roman"/>
              </a:rPr>
              <a:t>a</a:t>
            </a:r>
            <a:r>
              <a:rPr dirty="0" sz="2250" spc="165">
                <a:solidFill>
                  <a:srgbClr val="524D62"/>
                </a:solidFill>
                <a:latin typeface="Times New Roman"/>
                <a:cs typeface="Times New Roman"/>
              </a:rPr>
              <a:t>g</a:t>
            </a:r>
            <a:r>
              <a:rPr dirty="0" sz="2250" spc="85">
                <a:solidFill>
                  <a:srgbClr val="524D62"/>
                </a:solidFill>
                <a:latin typeface="Times New Roman"/>
                <a:cs typeface="Times New Roman"/>
              </a:rPr>
              <a:t>uas</a:t>
            </a:r>
            <a:r>
              <a:rPr dirty="0" sz="2250" spc="105">
                <a:solidFill>
                  <a:srgbClr val="524D62"/>
                </a:solidFill>
                <a:latin typeface="Times New Roman"/>
                <a:cs typeface="Times New Roman"/>
              </a:rPr>
              <a:t> </a:t>
            </a:r>
            <a:r>
              <a:rPr dirty="0" sz="2250" spc="80">
                <a:solidFill>
                  <a:srgbClr val="524D62"/>
                </a:solidFill>
                <a:latin typeface="Times New Roman"/>
                <a:cs typeface="Times New Roman"/>
              </a:rPr>
              <a:t>a</a:t>
            </a:r>
            <a:r>
              <a:rPr dirty="0" sz="2250" spc="229">
                <a:solidFill>
                  <a:srgbClr val="524D62"/>
                </a:solidFill>
                <a:latin typeface="Times New Roman"/>
                <a:cs typeface="Times New Roman"/>
              </a:rPr>
              <a:t>r</a:t>
            </a:r>
            <a:r>
              <a:rPr dirty="0" sz="2250" spc="55">
                <a:solidFill>
                  <a:srgbClr val="524D62"/>
                </a:solidFill>
                <a:latin typeface="Times New Roman"/>
                <a:cs typeface="Times New Roman"/>
              </a:rPr>
              <a:t>r</a:t>
            </a:r>
            <a:r>
              <a:rPr dirty="0" sz="2250" spc="114">
                <a:solidFill>
                  <a:srgbClr val="1C1338"/>
                </a:solidFill>
                <a:latin typeface="Times New Roman"/>
                <a:cs typeface="Times New Roman"/>
              </a:rPr>
              <a:t>i</a:t>
            </a:r>
            <a:r>
              <a:rPr dirty="0" sz="2250" spc="100">
                <a:solidFill>
                  <a:srgbClr val="524D62"/>
                </a:solidFill>
                <a:latin typeface="Times New Roman"/>
                <a:cs typeface="Times New Roman"/>
              </a:rPr>
              <a:t>b</a:t>
            </a:r>
            <a:r>
              <a:rPr dirty="0" sz="2250" spc="5">
                <a:solidFill>
                  <a:srgbClr val="524D62"/>
                </a:solidFill>
                <a:latin typeface="Times New Roman"/>
                <a:cs typeface="Times New Roman"/>
              </a:rPr>
              <a:t>a</a:t>
            </a:r>
            <a:r>
              <a:rPr dirty="0" sz="2250" spc="80">
                <a:solidFill>
                  <a:srgbClr val="6E677C"/>
                </a:solidFill>
                <a:latin typeface="Times New Roman"/>
                <a:cs typeface="Times New Roman"/>
              </a:rPr>
              <a:t>"</a:t>
            </a:r>
            <a:r>
              <a:rPr dirty="0" sz="2250" spc="-335">
                <a:solidFill>
                  <a:srgbClr val="6E677C"/>
                </a:solidFill>
                <a:latin typeface="Times New Roman"/>
                <a:cs typeface="Times New Roman"/>
              </a:rPr>
              <a:t> </a:t>
            </a:r>
            <a:r>
              <a:rPr dirty="0" sz="2250" spc="50">
                <a:solidFill>
                  <a:srgbClr val="38283D"/>
                </a:solidFill>
                <a:latin typeface="Times New Roman"/>
                <a:cs typeface="Times New Roman"/>
              </a:rPr>
              <a:t>.</a:t>
            </a:r>
            <a:endParaRPr sz="22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58429" y="2262551"/>
            <a:ext cx="3829472" cy="27174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60917" y="3213657"/>
            <a:ext cx="4134368" cy="2482761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94387" y="634563"/>
            <a:ext cx="6167120" cy="735330"/>
          </a:xfrm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50800">
              <a:lnSpc>
                <a:spcPts val="3304"/>
              </a:lnSpc>
              <a:spcBef>
                <a:spcPts val="90"/>
              </a:spcBef>
              <a:tabLst>
                <a:tab pos="375920" algn="l"/>
                <a:tab pos="1731010" algn="l"/>
                <a:tab pos="3418840" algn="l"/>
                <a:tab pos="3858895" algn="l"/>
                <a:tab pos="4080510" algn="l"/>
                <a:tab pos="4590415" algn="l"/>
              </a:tabLst>
            </a:pPr>
            <a:r>
              <a:rPr dirty="0" sz="2250" spc="60" i="1">
                <a:solidFill>
                  <a:srgbClr val="05070A"/>
                </a:solidFill>
                <a:latin typeface="Arial"/>
                <a:cs typeface="Arial"/>
              </a:rPr>
              <a:t>-</a:t>
            </a:r>
            <a:r>
              <a:rPr dirty="0" sz="2250" spc="60" i="1">
                <a:solidFill>
                  <a:srgbClr val="05070A"/>
                </a:solidFill>
                <a:latin typeface="Arial"/>
                <a:cs typeface="Arial"/>
              </a:rPr>
              <a:t>	</a:t>
            </a:r>
            <a:r>
              <a:rPr dirty="0" sz="2250" spc="125" i="1">
                <a:solidFill>
                  <a:srgbClr val="383344"/>
                </a:solidFill>
                <a:latin typeface="Arial"/>
                <a:cs typeface="Arial"/>
              </a:rPr>
              <a:t>D</a:t>
            </a:r>
            <a:r>
              <a:rPr dirty="0" sz="2250" spc="60" i="1">
                <a:solidFill>
                  <a:srgbClr val="383344"/>
                </a:solidFill>
                <a:latin typeface="Arial"/>
                <a:cs typeface="Arial"/>
              </a:rPr>
              <a:t>·</a:t>
            </a:r>
            <a:r>
              <a:rPr dirty="0" sz="2250" spc="100" i="1">
                <a:solidFill>
                  <a:srgbClr val="383344"/>
                </a:solidFill>
                <a:latin typeface="Arial"/>
                <a:cs typeface="Arial"/>
              </a:rPr>
              <a:t> </a:t>
            </a:r>
            <a:r>
              <a:rPr dirty="0" u="heavy" sz="2000" spc="265" i="1">
                <a:solidFill>
                  <a:srgbClr val="5B566B"/>
                </a:solidFill>
                <a:uFill>
                  <a:solidFill>
                    <a:srgbClr val="5B566B"/>
                  </a:solidFill>
                </a:uFill>
                <a:latin typeface="Arial"/>
                <a:cs typeface="Arial"/>
              </a:rPr>
              <a:t>ui+</a:t>
            </a:r>
            <a:r>
              <a:rPr dirty="0" u="heavy" sz="2000" spc="165" i="1">
                <a:solidFill>
                  <a:srgbClr val="5B566B"/>
                </a:solidFill>
                <a:uFill>
                  <a:solidFill>
                    <a:srgbClr val="5B566B"/>
                  </a:solidFill>
                </a:uFill>
                <a:latin typeface="Arial"/>
                <a:cs typeface="Arial"/>
              </a:rPr>
              <a:t>I</a:t>
            </a:r>
            <a:r>
              <a:rPr dirty="0" sz="2000" i="1">
                <a:solidFill>
                  <a:srgbClr val="5B566B"/>
                </a:solidFill>
                <a:latin typeface="Arial"/>
                <a:cs typeface="Arial"/>
              </a:rPr>
              <a:t> </a:t>
            </a:r>
            <a:r>
              <a:rPr dirty="0" sz="2000" spc="-225" i="1">
                <a:solidFill>
                  <a:srgbClr val="5B566B"/>
                </a:solidFill>
                <a:latin typeface="Arial"/>
                <a:cs typeface="Arial"/>
              </a:rPr>
              <a:t> </a:t>
            </a:r>
            <a:r>
              <a:rPr dirty="0" sz="2000" spc="200">
                <a:solidFill>
                  <a:srgbClr val="05070A"/>
                </a:solidFill>
              </a:rPr>
              <a:t>-</a:t>
            </a:r>
            <a:r>
              <a:rPr dirty="0" sz="2000">
                <a:solidFill>
                  <a:srgbClr val="05070A"/>
                </a:solidFill>
              </a:rPr>
              <a:t>	</a:t>
            </a:r>
            <a:r>
              <a:rPr dirty="0" u="heavy" sz="2250" spc="55">
                <a:solidFill>
                  <a:srgbClr val="383344"/>
                </a:solidFill>
                <a:uFill>
                  <a:solidFill>
                    <a:srgbClr val="3D1D34"/>
                  </a:solidFill>
                </a:uFill>
                <a:latin typeface="Times New Roman"/>
                <a:cs typeface="Times New Roman"/>
              </a:rPr>
              <a:t>2</a:t>
            </a:r>
            <a:r>
              <a:rPr dirty="0" sz="2250" spc="-325">
                <a:solidFill>
                  <a:srgbClr val="383344"/>
                </a:solidFill>
                <a:latin typeface="Times New Roman"/>
                <a:cs typeface="Times New Roman"/>
              </a:rPr>
              <a:t> </a:t>
            </a:r>
            <a:r>
              <a:rPr dirty="0" u="heavy" sz="2250" spc="35">
                <a:solidFill>
                  <a:srgbClr val="3D1D34"/>
                </a:solidFill>
                <a:uFill>
                  <a:solidFill>
                    <a:srgbClr val="3D1D34"/>
                  </a:solidFill>
                </a:uFill>
                <a:latin typeface="Times New Roman"/>
                <a:cs typeface="Times New Roman"/>
              </a:rPr>
              <a:t>·</a:t>
            </a:r>
            <a:r>
              <a:rPr dirty="0" sz="2250" spc="-160">
                <a:solidFill>
                  <a:srgbClr val="3D1D34"/>
                </a:solidFill>
                <a:latin typeface="Times New Roman"/>
                <a:cs typeface="Times New Roman"/>
              </a:rPr>
              <a:t> </a:t>
            </a:r>
            <a:r>
              <a:rPr dirty="0" u="heavy" sz="2000" spc="50" i="1">
                <a:solidFill>
                  <a:srgbClr val="5B566B"/>
                </a:solidFill>
                <a:uFill>
                  <a:solidFill>
                    <a:srgbClr val="5B566B"/>
                  </a:solidFill>
                </a:uFill>
                <a:latin typeface="Arial"/>
                <a:cs typeface="Arial"/>
              </a:rPr>
              <a:t>u</a:t>
            </a:r>
            <a:r>
              <a:rPr dirty="0" u="heavy" sz="2000" spc="20" i="1">
                <a:solidFill>
                  <a:srgbClr val="5B566B"/>
                </a:solidFill>
                <a:uFill>
                  <a:solidFill>
                    <a:srgbClr val="5B566B"/>
                  </a:solidFill>
                </a:uFill>
                <a:latin typeface="Arial"/>
                <a:cs typeface="Arial"/>
              </a:rPr>
              <a:t>i</a:t>
            </a:r>
            <a:r>
              <a:rPr dirty="0" sz="2000" i="1">
                <a:solidFill>
                  <a:srgbClr val="5B566B"/>
                </a:solidFill>
                <a:latin typeface="Arial"/>
                <a:cs typeface="Arial"/>
              </a:rPr>
              <a:t> </a:t>
            </a:r>
            <a:r>
              <a:rPr dirty="0" sz="2000" spc="-200" i="1">
                <a:solidFill>
                  <a:srgbClr val="5B566B"/>
                </a:solidFill>
                <a:latin typeface="Arial"/>
                <a:cs typeface="Arial"/>
              </a:rPr>
              <a:t> </a:t>
            </a:r>
            <a:r>
              <a:rPr dirty="0" u="heavy" sz="3100" spc="60">
                <a:solidFill>
                  <a:srgbClr val="5B566B"/>
                </a:solidFill>
                <a:uFill>
                  <a:solidFill>
                    <a:srgbClr val="5B566B"/>
                  </a:solidFill>
                </a:uFill>
              </a:rPr>
              <a:t>+</a:t>
            </a:r>
            <a:r>
              <a:rPr dirty="0" sz="3100" spc="-480">
                <a:solidFill>
                  <a:srgbClr val="5B566B"/>
                </a:solidFill>
              </a:rPr>
              <a:t> </a:t>
            </a:r>
            <a:r>
              <a:rPr dirty="0" u="heavy" sz="2000" spc="290" i="1">
                <a:solidFill>
                  <a:srgbClr val="5B566B"/>
                </a:solidFill>
                <a:uFill>
                  <a:solidFill>
                    <a:srgbClr val="5B566B"/>
                  </a:solidFill>
                </a:uFill>
                <a:latin typeface="Arial"/>
                <a:cs typeface="Arial"/>
              </a:rPr>
              <a:t>u</a:t>
            </a:r>
            <a:r>
              <a:rPr dirty="0" u="heavy" sz="2000" spc="105" i="1">
                <a:solidFill>
                  <a:srgbClr val="5B566B"/>
                </a:solidFill>
                <a:uFill>
                  <a:solidFill>
                    <a:srgbClr val="5B566B"/>
                  </a:solidFill>
                </a:uFill>
                <a:latin typeface="Arial"/>
                <a:cs typeface="Arial"/>
              </a:rPr>
              <a:t>i</a:t>
            </a:r>
            <a:r>
              <a:rPr dirty="0" u="heavy" sz="2000" spc="55" i="1">
                <a:solidFill>
                  <a:srgbClr val="3D1D34"/>
                </a:solidFill>
                <a:uFill>
                  <a:solidFill>
                    <a:srgbClr val="5B566B"/>
                  </a:solidFill>
                </a:uFill>
                <a:latin typeface="Arial"/>
                <a:cs typeface="Arial"/>
              </a:rPr>
              <a:t>+</a:t>
            </a:r>
            <a:r>
              <a:rPr dirty="0" u="heavy" sz="2000" spc="-365" i="1">
                <a:solidFill>
                  <a:srgbClr val="3D1D34"/>
                </a:solidFill>
                <a:uFill>
                  <a:solidFill>
                    <a:srgbClr val="5B566B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3100" spc="-1885">
                <a:solidFill>
                  <a:srgbClr val="2D052F"/>
                </a:solidFill>
                <a:uFill>
                  <a:solidFill>
                    <a:srgbClr val="5B566B"/>
                  </a:solidFill>
                </a:uFill>
              </a:rPr>
              <a:t>+</a:t>
            </a:r>
            <a:r>
              <a:rPr dirty="0" u="heavy" sz="2000" spc="25" i="1">
                <a:solidFill>
                  <a:srgbClr val="5B566B"/>
                </a:solidFill>
                <a:uFill>
                  <a:solidFill>
                    <a:srgbClr val="5B566B"/>
                  </a:solidFill>
                </a:uFill>
                <a:latin typeface="Arial"/>
                <a:cs typeface="Arial"/>
              </a:rPr>
              <a:t>I</a:t>
            </a:r>
            <a:r>
              <a:rPr dirty="0" sz="2000" i="1">
                <a:solidFill>
                  <a:srgbClr val="5B566B"/>
                </a:solidFill>
                <a:latin typeface="Arial"/>
                <a:cs typeface="Arial"/>
              </a:rPr>
              <a:t>	</a:t>
            </a:r>
            <a:r>
              <a:rPr dirty="0" sz="2150" spc="-380" i="1">
                <a:solidFill>
                  <a:srgbClr val="4B4259"/>
                </a:solidFill>
                <a:latin typeface="Times New Roman"/>
                <a:cs typeface="Times New Roman"/>
              </a:rPr>
              <a:t>V</a:t>
            </a:r>
            <a:r>
              <a:rPr dirty="0" sz="2150" spc="35" i="1">
                <a:solidFill>
                  <a:srgbClr val="3D1D34"/>
                </a:solidFill>
                <a:latin typeface="Times New Roman"/>
                <a:cs typeface="Times New Roman"/>
              </a:rPr>
              <a:t>-</a:t>
            </a:r>
            <a:r>
              <a:rPr dirty="0" sz="2150" i="1">
                <a:solidFill>
                  <a:srgbClr val="3D1D34"/>
                </a:solidFill>
                <a:latin typeface="Times New Roman"/>
                <a:cs typeface="Times New Roman"/>
              </a:rPr>
              <a:t>	</a:t>
            </a:r>
            <a:r>
              <a:rPr dirty="0" u="heavy" sz="2050" spc="30" i="1">
                <a:solidFill>
                  <a:srgbClr val="05070A"/>
                </a:solidFill>
                <a:uFill>
                  <a:solidFill>
                    <a:srgbClr val="1F2F4F"/>
                  </a:solidFill>
                </a:uFill>
                <a:latin typeface="Arial"/>
                <a:cs typeface="Arial"/>
              </a:rPr>
              <a:t>-</a:t>
            </a:r>
            <a:r>
              <a:rPr dirty="0" u="heavy" sz="2050" i="1">
                <a:solidFill>
                  <a:srgbClr val="05070A"/>
                </a:solidFill>
                <a:uFill>
                  <a:solidFill>
                    <a:srgbClr val="1F2F4F"/>
                  </a:solidFill>
                </a:uFill>
                <a:latin typeface="Arial"/>
                <a:cs typeface="Arial"/>
              </a:rPr>
              <a:t>	</a:t>
            </a:r>
            <a:r>
              <a:rPr dirty="0" u="heavy" sz="2050" spc="100" i="1">
                <a:solidFill>
                  <a:srgbClr val="4B4259"/>
                </a:solidFill>
                <a:uFill>
                  <a:solidFill>
                    <a:srgbClr val="1F2F4F"/>
                  </a:solidFill>
                </a:uFill>
                <a:latin typeface="Arial"/>
                <a:cs typeface="Arial"/>
              </a:rPr>
              <a:t>p</a:t>
            </a:r>
            <a:r>
              <a:rPr dirty="0" u="heavy" sz="2050" spc="-215" i="1">
                <a:solidFill>
                  <a:srgbClr val="4B4259"/>
                </a:solidFill>
                <a:uFill>
                  <a:solidFill>
                    <a:srgbClr val="1F2F4F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050" spc="-270">
                <a:solidFill>
                  <a:srgbClr val="1F2F4F"/>
                </a:solidFill>
                <a:uFill>
                  <a:solidFill>
                    <a:srgbClr val="1F2F4F"/>
                  </a:solidFill>
                </a:uFill>
              </a:rPr>
              <a:t>·</a:t>
            </a:r>
            <a:r>
              <a:rPr dirty="0" u="heavy" sz="1500" spc="75">
                <a:solidFill>
                  <a:srgbClr val="5B566B"/>
                </a:solidFill>
                <a:uFill>
                  <a:solidFill>
                    <a:srgbClr val="1F2F4F"/>
                  </a:solidFill>
                </a:uFill>
              </a:rPr>
              <a:t>u</a:t>
            </a:r>
            <a:r>
              <a:rPr dirty="0" sz="1500">
                <a:solidFill>
                  <a:srgbClr val="5B566B"/>
                </a:solidFill>
              </a:rPr>
              <a:t>	</a:t>
            </a:r>
            <a:r>
              <a:rPr dirty="0" u="heavy" sz="1500" spc="30">
                <a:solidFill>
                  <a:srgbClr val="5B566B"/>
                </a:solidFill>
                <a:uFill>
                  <a:solidFill>
                    <a:srgbClr val="5B566B"/>
                  </a:solidFill>
                </a:uFill>
              </a:rPr>
              <a:t>i</a:t>
            </a:r>
            <a:r>
              <a:rPr dirty="0" u="heavy" sz="1500" spc="80">
                <a:solidFill>
                  <a:srgbClr val="5B566B"/>
                </a:solidFill>
                <a:uFill>
                  <a:solidFill>
                    <a:srgbClr val="5B566B"/>
                  </a:solidFill>
                </a:uFill>
              </a:rPr>
              <a:t> </a:t>
            </a:r>
            <a:r>
              <a:rPr dirty="0" u="heavy" sz="1500" spc="45">
                <a:solidFill>
                  <a:srgbClr val="05070A"/>
                </a:solidFill>
                <a:uFill>
                  <a:solidFill>
                    <a:srgbClr val="5B566B"/>
                  </a:solidFill>
                </a:uFill>
              </a:rPr>
              <a:t>-</a:t>
            </a:r>
            <a:r>
              <a:rPr dirty="0" u="heavy" sz="1500">
                <a:solidFill>
                  <a:srgbClr val="05070A"/>
                </a:solidFill>
                <a:uFill>
                  <a:solidFill>
                    <a:srgbClr val="5B566B"/>
                  </a:solidFill>
                </a:uFill>
              </a:rPr>
              <a:t> </a:t>
            </a:r>
            <a:r>
              <a:rPr dirty="0" u="heavy" sz="1500" spc="-90">
                <a:solidFill>
                  <a:srgbClr val="05070A"/>
                </a:solidFill>
                <a:uFill>
                  <a:solidFill>
                    <a:srgbClr val="5B566B"/>
                  </a:solidFill>
                </a:uFill>
              </a:rPr>
              <a:t> </a:t>
            </a:r>
            <a:r>
              <a:rPr dirty="0" u="heavy" sz="1500" spc="75">
                <a:solidFill>
                  <a:srgbClr val="5B566B"/>
                </a:solidFill>
                <a:uFill>
                  <a:solidFill>
                    <a:srgbClr val="5B566B"/>
                  </a:solidFill>
                </a:uFill>
              </a:rPr>
              <a:t>1</a:t>
            </a:r>
            <a:r>
              <a:rPr dirty="0" sz="1500" spc="200">
                <a:solidFill>
                  <a:srgbClr val="5B566B"/>
                </a:solidFill>
              </a:rPr>
              <a:t> </a:t>
            </a:r>
            <a:r>
              <a:rPr dirty="0" u="heavy" sz="3100" spc="130">
                <a:solidFill>
                  <a:srgbClr val="083159"/>
                </a:solidFill>
                <a:uFill>
                  <a:solidFill>
                    <a:srgbClr val="083159"/>
                  </a:solidFill>
                </a:uFill>
              </a:rPr>
              <a:t>+</a:t>
            </a:r>
            <a:r>
              <a:rPr dirty="0" sz="3100" spc="-425">
                <a:solidFill>
                  <a:srgbClr val="083159"/>
                </a:solidFill>
              </a:rPr>
              <a:t> </a:t>
            </a:r>
            <a:r>
              <a:rPr dirty="0" u="heavy" sz="2250" spc="155">
                <a:solidFill>
                  <a:srgbClr val="6D667C"/>
                </a:solidFill>
                <a:uFill>
                  <a:solidFill>
                    <a:srgbClr val="3D1D34"/>
                  </a:solidFill>
                </a:uFill>
                <a:latin typeface="Times New Roman"/>
                <a:cs typeface="Times New Roman"/>
              </a:rPr>
              <a:t>(</a:t>
            </a:r>
            <a:r>
              <a:rPr dirty="0" u="heavy" sz="2250" spc="55">
                <a:solidFill>
                  <a:srgbClr val="383344"/>
                </a:solidFill>
                <a:uFill>
                  <a:solidFill>
                    <a:srgbClr val="3D1D34"/>
                  </a:solidFill>
                </a:uFill>
                <a:latin typeface="Times New Roman"/>
                <a:cs typeface="Times New Roman"/>
              </a:rPr>
              <a:t>2</a:t>
            </a:r>
            <a:r>
              <a:rPr dirty="0" sz="2250" spc="-325">
                <a:solidFill>
                  <a:srgbClr val="383344"/>
                </a:solidFill>
                <a:latin typeface="Times New Roman"/>
                <a:cs typeface="Times New Roman"/>
              </a:rPr>
              <a:t> </a:t>
            </a:r>
            <a:r>
              <a:rPr dirty="0" u="heavy" sz="2250" spc="35">
                <a:solidFill>
                  <a:srgbClr val="3D1D34"/>
                </a:solidFill>
                <a:uFill>
                  <a:solidFill>
                    <a:srgbClr val="3D1D34"/>
                  </a:solidFill>
                </a:uFill>
                <a:latin typeface="Times New Roman"/>
                <a:cs typeface="Times New Roman"/>
              </a:rPr>
              <a:t>·</a:t>
            </a:r>
            <a:r>
              <a:rPr dirty="0" sz="2250" spc="-20">
                <a:solidFill>
                  <a:srgbClr val="3D1D34"/>
                </a:solidFill>
                <a:latin typeface="Times New Roman"/>
                <a:cs typeface="Times New Roman"/>
              </a:rPr>
              <a:t> </a:t>
            </a:r>
            <a:r>
              <a:rPr dirty="0" u="heavy" sz="2050" spc="100" i="1">
                <a:solidFill>
                  <a:srgbClr val="4B4259"/>
                </a:solidFill>
                <a:uFill>
                  <a:solidFill>
                    <a:srgbClr val="4B4259"/>
                  </a:solidFill>
                </a:uFill>
                <a:latin typeface="Arial"/>
                <a:cs typeface="Arial"/>
              </a:rPr>
              <a:t>p</a:t>
            </a:r>
            <a:r>
              <a:rPr dirty="0" sz="2050" spc="-70" i="1">
                <a:solidFill>
                  <a:srgbClr val="4B4259"/>
                </a:solidFill>
                <a:latin typeface="Arial"/>
                <a:cs typeface="Arial"/>
              </a:rPr>
              <a:t> </a:t>
            </a:r>
            <a:r>
              <a:rPr dirty="0" sz="2050" spc="60">
                <a:solidFill>
                  <a:srgbClr val="05070A"/>
                </a:solidFill>
              </a:rPr>
              <a:t>-</a:t>
            </a:r>
            <a:endParaRPr sz="2050">
              <a:latin typeface="Arial"/>
              <a:cs typeface="Arial"/>
            </a:endParaRPr>
          </a:p>
          <a:p>
            <a:pPr marL="1893570">
              <a:lnSpc>
                <a:spcPts val="2285"/>
              </a:lnSpc>
            </a:pPr>
            <a:r>
              <a:rPr dirty="0" baseline="-17283" sz="3375" spc="127">
                <a:solidFill>
                  <a:srgbClr val="4B4259"/>
                </a:solidFill>
                <a:latin typeface="Times New Roman"/>
                <a:cs typeface="Times New Roman"/>
              </a:rPr>
              <a:t>h</a:t>
            </a:r>
            <a:r>
              <a:rPr dirty="0" sz="1450" spc="85">
                <a:solidFill>
                  <a:srgbClr val="4B4259"/>
                </a:solidFill>
              </a:rPr>
              <a:t>2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795654" y="634563"/>
            <a:ext cx="1541145" cy="82296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ts val="3620"/>
              </a:lnSpc>
              <a:spcBef>
                <a:spcPts val="90"/>
              </a:spcBef>
            </a:pPr>
            <a:r>
              <a:rPr dirty="0" u="heavy" sz="2250" spc="55">
                <a:solidFill>
                  <a:srgbClr val="3D1D34"/>
                </a:solidFill>
                <a:uFill>
                  <a:solidFill>
                    <a:srgbClr val="1F2F4F"/>
                  </a:solidFill>
                </a:uFill>
                <a:latin typeface="Times New Roman"/>
                <a:cs typeface="Times New Roman"/>
              </a:rPr>
              <a:t>l</a:t>
            </a:r>
            <a:r>
              <a:rPr dirty="0" u="heavy" sz="2250" spc="-30">
                <a:solidFill>
                  <a:srgbClr val="3D1D34"/>
                </a:solidFill>
                <a:uFill>
                  <a:solidFill>
                    <a:srgbClr val="1F2F4F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2250" spc="65">
                <a:solidFill>
                  <a:srgbClr val="6D667C"/>
                </a:solidFill>
                <a:uFill>
                  <a:solidFill>
                    <a:srgbClr val="1F2F4F"/>
                  </a:solidFill>
                </a:uFill>
                <a:latin typeface="Times New Roman"/>
                <a:cs typeface="Times New Roman"/>
              </a:rPr>
              <a:t>)</a:t>
            </a:r>
            <a:r>
              <a:rPr dirty="0" u="heavy" sz="2250" spc="-114">
                <a:solidFill>
                  <a:srgbClr val="6D667C"/>
                </a:solidFill>
                <a:uFill>
                  <a:solidFill>
                    <a:srgbClr val="1F2F4F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2250" spc="65">
                <a:solidFill>
                  <a:srgbClr val="1F2F4F"/>
                </a:solidFill>
                <a:uFill>
                  <a:solidFill>
                    <a:srgbClr val="1F2F4F"/>
                  </a:solidFill>
                </a:uFill>
                <a:latin typeface="Times New Roman"/>
                <a:cs typeface="Times New Roman"/>
              </a:rPr>
              <a:t>·</a:t>
            </a:r>
            <a:r>
              <a:rPr dirty="0" sz="2250" spc="-290">
                <a:solidFill>
                  <a:srgbClr val="1F2F4F"/>
                </a:solidFill>
                <a:latin typeface="Times New Roman"/>
                <a:cs typeface="Times New Roman"/>
              </a:rPr>
              <a:t> </a:t>
            </a:r>
            <a:r>
              <a:rPr dirty="0" u="heavy" sz="2000" spc="95" i="1">
                <a:solidFill>
                  <a:srgbClr val="5B566B"/>
                </a:solidFill>
                <a:uFill>
                  <a:solidFill>
                    <a:srgbClr val="5B566B"/>
                  </a:solidFill>
                </a:uFill>
                <a:latin typeface="Arial"/>
                <a:cs typeface="Arial"/>
              </a:rPr>
              <a:t>u</a:t>
            </a:r>
            <a:r>
              <a:rPr dirty="0" u="heavy" sz="2000" spc="40" i="1">
                <a:solidFill>
                  <a:srgbClr val="5B566B"/>
                </a:solidFill>
                <a:uFill>
                  <a:solidFill>
                    <a:srgbClr val="5B566B"/>
                  </a:solidFill>
                </a:uFill>
                <a:latin typeface="Arial"/>
                <a:cs typeface="Arial"/>
              </a:rPr>
              <a:t>i</a:t>
            </a:r>
            <a:r>
              <a:rPr dirty="0" sz="2000" i="1">
                <a:solidFill>
                  <a:srgbClr val="5B566B"/>
                </a:solidFill>
                <a:latin typeface="Arial"/>
                <a:cs typeface="Arial"/>
              </a:rPr>
              <a:t> </a:t>
            </a:r>
            <a:r>
              <a:rPr dirty="0" sz="2000" spc="-170" i="1">
                <a:solidFill>
                  <a:srgbClr val="5B566B"/>
                </a:solidFill>
                <a:latin typeface="Arial"/>
                <a:cs typeface="Arial"/>
              </a:rPr>
              <a:t> </a:t>
            </a:r>
            <a:r>
              <a:rPr dirty="0" u="heavy" sz="3100" spc="130">
                <a:solidFill>
                  <a:srgbClr val="083159"/>
                </a:solidFill>
                <a:uFill>
                  <a:solidFill>
                    <a:srgbClr val="083159"/>
                  </a:solidFill>
                </a:uFill>
                <a:latin typeface="Arial"/>
                <a:cs typeface="Arial"/>
              </a:rPr>
              <a:t>+</a:t>
            </a:r>
            <a:r>
              <a:rPr dirty="0" sz="3100" spc="-425">
                <a:solidFill>
                  <a:srgbClr val="083159"/>
                </a:solidFill>
                <a:latin typeface="Arial"/>
                <a:cs typeface="Arial"/>
              </a:rPr>
              <a:t> </a:t>
            </a:r>
            <a:r>
              <a:rPr dirty="0" u="heavy" sz="2250" spc="-60">
                <a:solidFill>
                  <a:srgbClr val="6D667C"/>
                </a:solidFill>
                <a:uFill>
                  <a:solidFill>
                    <a:srgbClr val="1F2F4F"/>
                  </a:solidFill>
                </a:uFill>
                <a:latin typeface="Times New Roman"/>
                <a:cs typeface="Times New Roman"/>
              </a:rPr>
              <a:t>(</a:t>
            </a:r>
            <a:r>
              <a:rPr dirty="0" u="heavy" sz="2250" spc="100">
                <a:solidFill>
                  <a:srgbClr val="1F2F4F"/>
                </a:solidFill>
                <a:uFill>
                  <a:solidFill>
                    <a:srgbClr val="1F2F4F"/>
                  </a:solidFill>
                </a:uFill>
                <a:latin typeface="Times New Roman"/>
                <a:cs typeface="Times New Roman"/>
              </a:rPr>
              <a:t>1</a:t>
            </a:r>
            <a:r>
              <a:rPr dirty="0" sz="2250" spc="105">
                <a:solidFill>
                  <a:srgbClr val="1F2F4F"/>
                </a:solidFill>
                <a:latin typeface="Times New Roman"/>
                <a:cs typeface="Times New Roman"/>
              </a:rPr>
              <a:t> </a:t>
            </a:r>
            <a:r>
              <a:rPr dirty="0" sz="2250" spc="65">
                <a:solidFill>
                  <a:srgbClr val="05070A"/>
                </a:solidFill>
                <a:latin typeface="Times New Roman"/>
                <a:cs typeface="Times New Roman"/>
              </a:rPr>
              <a:t>-</a:t>
            </a:r>
            <a:endParaRPr sz="2250">
              <a:latin typeface="Times New Roman"/>
              <a:cs typeface="Times New Roman"/>
            </a:endParaRPr>
          </a:p>
          <a:p>
            <a:pPr marL="47625">
              <a:lnSpc>
                <a:spcPts val="2660"/>
              </a:lnSpc>
            </a:pPr>
            <a:r>
              <a:rPr dirty="0" sz="2300" spc="125" i="1">
                <a:solidFill>
                  <a:srgbClr val="4B4259"/>
                </a:solidFill>
                <a:latin typeface="Arial"/>
                <a:cs typeface="Arial"/>
              </a:rPr>
              <a:t>h</a:t>
            </a:r>
            <a:endParaRPr sz="23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489615" y="634563"/>
            <a:ext cx="989330" cy="4965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u="heavy" sz="2050" spc="105" i="1">
                <a:solidFill>
                  <a:srgbClr val="4B4259"/>
                </a:solidFill>
                <a:uFill>
                  <a:solidFill>
                    <a:srgbClr val="5B566B"/>
                  </a:solidFill>
                </a:uFill>
                <a:latin typeface="Arial"/>
                <a:cs typeface="Arial"/>
              </a:rPr>
              <a:t>p</a:t>
            </a:r>
            <a:r>
              <a:rPr dirty="0" u="heavy" sz="2050" spc="65" i="1">
                <a:solidFill>
                  <a:srgbClr val="4B4259"/>
                </a:solidFill>
                <a:uFill>
                  <a:solidFill>
                    <a:srgbClr val="5B566B"/>
                  </a:solidFill>
                </a:uFill>
                <a:latin typeface="Arial"/>
                <a:cs typeface="Arial"/>
              </a:rPr>
              <a:t>)</a:t>
            </a:r>
            <a:r>
              <a:rPr dirty="0" u="heavy" sz="2050" spc="-100" i="1">
                <a:solidFill>
                  <a:srgbClr val="4B4259"/>
                </a:solidFill>
                <a:uFill>
                  <a:solidFill>
                    <a:srgbClr val="5B566B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050" spc="65">
                <a:solidFill>
                  <a:srgbClr val="4B4259"/>
                </a:solidFill>
                <a:uFill>
                  <a:solidFill>
                    <a:srgbClr val="5B566B"/>
                  </a:solidFill>
                </a:uFill>
                <a:latin typeface="Arial"/>
                <a:cs typeface="Arial"/>
              </a:rPr>
              <a:t>·</a:t>
            </a:r>
            <a:r>
              <a:rPr dirty="0" u="heavy" sz="2050" spc="-220">
                <a:solidFill>
                  <a:srgbClr val="4B4259"/>
                </a:solidFill>
                <a:uFill>
                  <a:solidFill>
                    <a:srgbClr val="5B566B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000" spc="290" i="1">
                <a:solidFill>
                  <a:srgbClr val="5B566B"/>
                </a:solidFill>
                <a:uFill>
                  <a:solidFill>
                    <a:srgbClr val="5B566B"/>
                  </a:solidFill>
                </a:uFill>
                <a:latin typeface="Arial"/>
                <a:cs typeface="Arial"/>
              </a:rPr>
              <a:t>u</a:t>
            </a:r>
            <a:r>
              <a:rPr dirty="0" u="heavy" sz="2000" spc="105" i="1">
                <a:solidFill>
                  <a:srgbClr val="5B566B"/>
                </a:solidFill>
                <a:uFill>
                  <a:solidFill>
                    <a:srgbClr val="5B566B"/>
                  </a:solidFill>
                </a:uFill>
                <a:latin typeface="Arial"/>
                <a:cs typeface="Arial"/>
              </a:rPr>
              <a:t>i</a:t>
            </a:r>
            <a:r>
              <a:rPr dirty="0" u="heavy" sz="2000" spc="135" i="1">
                <a:solidFill>
                  <a:srgbClr val="3D1D34"/>
                </a:solidFill>
                <a:uFill>
                  <a:solidFill>
                    <a:srgbClr val="5B566B"/>
                  </a:solidFill>
                </a:uFill>
                <a:latin typeface="Arial"/>
                <a:cs typeface="Arial"/>
              </a:rPr>
              <a:t>+</a:t>
            </a:r>
            <a:r>
              <a:rPr dirty="0" u="heavy" sz="3100" spc="-1989">
                <a:solidFill>
                  <a:srgbClr val="2D052F"/>
                </a:solidFill>
                <a:uFill>
                  <a:solidFill>
                    <a:srgbClr val="5B566B"/>
                  </a:solidFill>
                </a:uFill>
                <a:latin typeface="Arial"/>
                <a:cs typeface="Arial"/>
              </a:rPr>
              <a:t>+</a:t>
            </a:r>
            <a:r>
              <a:rPr dirty="0" u="heavy" sz="2000" spc="55" i="1">
                <a:solidFill>
                  <a:srgbClr val="5B566B"/>
                </a:solidFill>
                <a:uFill>
                  <a:solidFill>
                    <a:srgbClr val="5B566B"/>
                  </a:solidFill>
                </a:uFill>
                <a:latin typeface="Arial"/>
                <a:cs typeface="Arial"/>
              </a:rPr>
              <a:t>I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49320" y="1543725"/>
            <a:ext cx="1328420" cy="457834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702310" algn="l"/>
              </a:tabLst>
            </a:pPr>
            <a:r>
              <a:rPr dirty="0" sz="2100" spc="-15" i="1">
                <a:solidFill>
                  <a:srgbClr val="4B4259"/>
                </a:solidFill>
                <a:latin typeface="Arial"/>
                <a:cs typeface="Arial"/>
              </a:rPr>
              <a:t>q</a:t>
            </a:r>
            <a:r>
              <a:rPr dirty="0" sz="2100" spc="-245" i="1">
                <a:solidFill>
                  <a:srgbClr val="4B4259"/>
                </a:solidFill>
                <a:latin typeface="Arial"/>
                <a:cs typeface="Arial"/>
              </a:rPr>
              <a:t> </a:t>
            </a:r>
            <a:r>
              <a:rPr dirty="0" sz="2100" spc="-10">
                <a:solidFill>
                  <a:srgbClr val="3D1D34"/>
                </a:solidFill>
                <a:latin typeface="Arial"/>
                <a:cs typeface="Arial"/>
              </a:rPr>
              <a:t>·</a:t>
            </a:r>
            <a:r>
              <a:rPr dirty="0" sz="2100" spc="-200">
                <a:solidFill>
                  <a:srgbClr val="3D1D34"/>
                </a:solidFill>
                <a:latin typeface="Arial"/>
                <a:cs typeface="Arial"/>
              </a:rPr>
              <a:t> </a:t>
            </a:r>
            <a:r>
              <a:rPr dirty="0" sz="2000" spc="-20" i="1">
                <a:solidFill>
                  <a:srgbClr val="5B566B"/>
                </a:solidFill>
                <a:latin typeface="Arial"/>
                <a:cs typeface="Arial"/>
              </a:rPr>
              <a:t>u</a:t>
            </a:r>
            <a:r>
              <a:rPr dirty="0" sz="2000" spc="-5" i="1">
                <a:solidFill>
                  <a:srgbClr val="5B566B"/>
                </a:solidFill>
                <a:latin typeface="Arial"/>
                <a:cs typeface="Arial"/>
              </a:rPr>
              <a:t>i</a:t>
            </a:r>
            <a:r>
              <a:rPr dirty="0" sz="2000" i="1">
                <a:solidFill>
                  <a:srgbClr val="5B566B"/>
                </a:solidFill>
                <a:latin typeface="Arial"/>
                <a:cs typeface="Arial"/>
              </a:rPr>
              <a:t>	</a:t>
            </a:r>
            <a:r>
              <a:rPr dirty="0" sz="2800" spc="-20">
                <a:solidFill>
                  <a:srgbClr val="05070A"/>
                </a:solidFill>
                <a:latin typeface="Times New Roman"/>
                <a:cs typeface="Times New Roman"/>
              </a:rPr>
              <a:t>=</a:t>
            </a:r>
            <a:r>
              <a:rPr dirty="0" sz="2800" spc="70">
                <a:solidFill>
                  <a:srgbClr val="05070A"/>
                </a:solidFill>
                <a:latin typeface="Times New Roman"/>
                <a:cs typeface="Times New Roman"/>
              </a:rPr>
              <a:t> </a:t>
            </a:r>
            <a:r>
              <a:rPr dirty="0" sz="2000" spc="-10" i="1">
                <a:solidFill>
                  <a:srgbClr val="4B4259"/>
                </a:solidFill>
                <a:latin typeface="Arial"/>
                <a:cs typeface="Arial"/>
              </a:rPr>
              <a:t>Í</a:t>
            </a:r>
            <a:r>
              <a:rPr dirty="0" sz="2000" i="1">
                <a:solidFill>
                  <a:srgbClr val="4B4259"/>
                </a:solidFill>
                <a:latin typeface="Arial"/>
                <a:cs typeface="Arial"/>
              </a:rPr>
              <a:t> </a:t>
            </a:r>
            <a:r>
              <a:rPr dirty="0" sz="2000" spc="-5" i="1">
                <a:solidFill>
                  <a:srgbClr val="6D667C"/>
                </a:solidFill>
                <a:latin typeface="Arial"/>
                <a:cs typeface="Arial"/>
              </a:rPr>
              <a:t>i</a:t>
            </a:r>
            <a:r>
              <a:rPr dirty="0" sz="2000" spc="-275" i="1">
                <a:solidFill>
                  <a:srgbClr val="6D667C"/>
                </a:solidFill>
                <a:latin typeface="Arial"/>
                <a:cs typeface="Arial"/>
              </a:rPr>
              <a:t> </a:t>
            </a:r>
            <a:r>
              <a:rPr dirty="0" sz="2000" spc="-10" i="1">
                <a:solidFill>
                  <a:srgbClr val="3D1D34"/>
                </a:solidFill>
                <a:latin typeface="Arial"/>
                <a:cs typeface="Arial"/>
              </a:rPr>
              <a:t>·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474924" y="2074863"/>
            <a:ext cx="1616075" cy="457834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2400" spc="-10">
                <a:solidFill>
                  <a:srgbClr val="6D667C"/>
                </a:solidFill>
                <a:latin typeface="Times New Roman"/>
                <a:cs typeface="Times New Roman"/>
              </a:rPr>
              <a:t>(i</a:t>
            </a:r>
            <a:r>
              <a:rPr dirty="0" sz="2400" spc="200">
                <a:solidFill>
                  <a:srgbClr val="6D667C"/>
                </a:solidFill>
                <a:latin typeface="Times New Roman"/>
                <a:cs typeface="Times New Roman"/>
              </a:rPr>
              <a:t> </a:t>
            </a:r>
            <a:r>
              <a:rPr dirty="0" sz="2800" spc="-20">
                <a:solidFill>
                  <a:srgbClr val="05070A"/>
                </a:solidFill>
                <a:latin typeface="Times New Roman"/>
                <a:cs typeface="Times New Roman"/>
              </a:rPr>
              <a:t>=</a:t>
            </a:r>
            <a:r>
              <a:rPr dirty="0" sz="2800" spc="135">
                <a:solidFill>
                  <a:srgbClr val="05070A"/>
                </a:solidFill>
                <a:latin typeface="Times New Roman"/>
                <a:cs typeface="Times New Roman"/>
              </a:rPr>
              <a:t> </a:t>
            </a:r>
            <a:r>
              <a:rPr dirty="0" sz="2300" spc="15">
                <a:solidFill>
                  <a:srgbClr val="383344"/>
                </a:solidFill>
                <a:latin typeface="Times New Roman"/>
                <a:cs typeface="Times New Roman"/>
              </a:rPr>
              <a:t>2</a:t>
            </a:r>
            <a:r>
              <a:rPr dirty="0" sz="2300" spc="-10">
                <a:solidFill>
                  <a:srgbClr val="6D667C"/>
                </a:solidFill>
                <a:latin typeface="Times New Roman"/>
                <a:cs typeface="Times New Roman"/>
              </a:rPr>
              <a:t>,</a:t>
            </a:r>
            <a:r>
              <a:rPr dirty="0" sz="2300" spc="-130">
                <a:solidFill>
                  <a:srgbClr val="6D667C"/>
                </a:solidFill>
                <a:latin typeface="Times New Roman"/>
                <a:cs typeface="Times New Roman"/>
              </a:rPr>
              <a:t> </a:t>
            </a:r>
            <a:r>
              <a:rPr dirty="0" sz="2300" spc="-5">
                <a:solidFill>
                  <a:srgbClr val="3D1D34"/>
                </a:solidFill>
                <a:latin typeface="Times New Roman"/>
                <a:cs typeface="Times New Roman"/>
              </a:rPr>
              <a:t>.</a:t>
            </a:r>
            <a:r>
              <a:rPr dirty="0" sz="2300" spc="-10">
                <a:solidFill>
                  <a:srgbClr val="1F1838"/>
                </a:solidFill>
                <a:latin typeface="Times New Roman"/>
                <a:cs typeface="Times New Roman"/>
              </a:rPr>
              <a:t>.</a:t>
            </a:r>
            <a:r>
              <a:rPr dirty="0" sz="2300" spc="135">
                <a:solidFill>
                  <a:srgbClr val="1F1838"/>
                </a:solidFill>
                <a:latin typeface="Times New Roman"/>
                <a:cs typeface="Times New Roman"/>
              </a:rPr>
              <a:t>.</a:t>
            </a:r>
            <a:r>
              <a:rPr dirty="0" sz="2300" spc="-10">
                <a:solidFill>
                  <a:srgbClr val="6D667C"/>
                </a:solidFill>
                <a:latin typeface="Times New Roman"/>
                <a:cs typeface="Times New Roman"/>
              </a:rPr>
              <a:t>,</a:t>
            </a:r>
            <a:r>
              <a:rPr dirty="0" sz="2300" spc="-30">
                <a:solidFill>
                  <a:srgbClr val="6D667C"/>
                </a:solidFill>
                <a:latin typeface="Times New Roman"/>
                <a:cs typeface="Times New Roman"/>
              </a:rPr>
              <a:t> </a:t>
            </a:r>
            <a:r>
              <a:rPr dirty="0" sz="2300" spc="-20">
                <a:solidFill>
                  <a:srgbClr val="4B4259"/>
                </a:solidFill>
                <a:latin typeface="Times New Roman"/>
                <a:cs typeface="Times New Roman"/>
              </a:rPr>
              <a:t>N</a:t>
            </a:r>
            <a:r>
              <a:rPr dirty="0" sz="2300" spc="-285">
                <a:solidFill>
                  <a:srgbClr val="4B4259"/>
                </a:solidFill>
                <a:latin typeface="Times New Roman"/>
                <a:cs typeface="Times New Roman"/>
              </a:rPr>
              <a:t> </a:t>
            </a:r>
            <a:r>
              <a:rPr dirty="0" sz="2300" spc="-10">
                <a:solidFill>
                  <a:srgbClr val="4B4259"/>
                </a:solidFill>
                <a:latin typeface="Times New Roman"/>
                <a:cs typeface="Times New Roman"/>
              </a:rPr>
              <a:t>)</a:t>
            </a:r>
            <a:endParaRPr sz="23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49989" y="1167384"/>
            <a:ext cx="5710947" cy="4992623"/>
          </a:xfrm>
          <a:prstGeom prst="rect">
            <a:avLst/>
          </a:prstGeom>
        </p:spPr>
      </p:pic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68905" y="2702386"/>
            <a:ext cx="0" cy="1023619"/>
          </a:xfrm>
          <a:custGeom>
            <a:avLst/>
            <a:gdLst/>
            <a:ahLst/>
            <a:cxnLst/>
            <a:rect l="l" t="t" r="r" b="b"/>
            <a:pathLst>
              <a:path w="0" h="1023620">
                <a:moveTo>
                  <a:pt x="0" y="1023134"/>
                </a:moveTo>
                <a:lnTo>
                  <a:pt x="0" y="0"/>
                </a:lnTo>
              </a:path>
            </a:pathLst>
          </a:custGeom>
          <a:ln w="2329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298935" y="2702386"/>
            <a:ext cx="0" cy="1023619"/>
          </a:xfrm>
          <a:custGeom>
            <a:avLst/>
            <a:gdLst/>
            <a:ahLst/>
            <a:cxnLst/>
            <a:rect l="l" t="t" r="r" b="b"/>
            <a:pathLst>
              <a:path w="0" h="1023620">
                <a:moveTo>
                  <a:pt x="0" y="1023134"/>
                </a:moveTo>
                <a:lnTo>
                  <a:pt x="0" y="0"/>
                </a:lnTo>
              </a:path>
            </a:pathLst>
          </a:custGeom>
          <a:ln w="2329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87516" y="327295"/>
            <a:ext cx="8474075" cy="2164080"/>
          </a:xfrm>
          <a:prstGeom prst="rect">
            <a:avLst/>
          </a:prstGeom>
        </p:spPr>
        <p:txBody>
          <a:bodyPr wrap="square" lIns="0" tIns="148590" rIns="0" bIns="0" rtlCol="0" vert="horz">
            <a:spAutoFit/>
          </a:bodyPr>
          <a:lstStyle/>
          <a:p>
            <a:pPr marL="55244">
              <a:lnSpc>
                <a:spcPct val="100000"/>
              </a:lnSpc>
              <a:spcBef>
                <a:spcPts val="1170"/>
              </a:spcBef>
              <a:tabLst>
                <a:tab pos="445134" algn="l"/>
                <a:tab pos="2204720" algn="l"/>
                <a:tab pos="2635250" algn="l"/>
                <a:tab pos="4800600" algn="l"/>
              </a:tabLst>
            </a:pPr>
            <a:r>
              <a:rPr dirty="0" sz="2150" spc="-10">
                <a:solidFill>
                  <a:srgbClr val="1C1631"/>
                </a:solidFill>
                <a:latin typeface="Times New Roman"/>
                <a:cs typeface="Times New Roman"/>
              </a:rPr>
              <a:t>F</a:t>
            </a:r>
            <a:r>
              <a:rPr dirty="0" sz="2150" spc="-5">
                <a:solidFill>
                  <a:srgbClr val="1C1631"/>
                </a:solidFill>
                <a:latin typeface="Times New Roman"/>
                <a:cs typeface="Times New Roman"/>
              </a:rPr>
              <a:t>.</a:t>
            </a:r>
            <a:r>
              <a:rPr dirty="0" sz="2150">
                <a:solidFill>
                  <a:srgbClr val="1C1631"/>
                </a:solidFill>
                <a:latin typeface="Times New Roman"/>
                <a:cs typeface="Times New Roman"/>
              </a:rPr>
              <a:t>	</a:t>
            </a:r>
            <a:r>
              <a:rPr dirty="0" sz="2150" spc="-10">
                <a:solidFill>
                  <a:srgbClr val="41384F"/>
                </a:solidFill>
                <a:latin typeface="Times New Roman"/>
                <a:cs typeface="Times New Roman"/>
              </a:rPr>
              <a:t>C</a:t>
            </a:r>
            <a:r>
              <a:rPr dirty="0" sz="2150" spc="-220">
                <a:solidFill>
                  <a:srgbClr val="41384F"/>
                </a:solidFill>
                <a:latin typeface="Times New Roman"/>
                <a:cs typeface="Times New Roman"/>
              </a:rPr>
              <a:t> </a:t>
            </a:r>
            <a:r>
              <a:rPr dirty="0" sz="2150" spc="-5">
                <a:solidFill>
                  <a:srgbClr val="1C1631"/>
                </a:solidFill>
                <a:latin typeface="Times New Roman"/>
                <a:cs typeface="Times New Roman"/>
              </a:rPr>
              <a:t>o</a:t>
            </a:r>
            <a:r>
              <a:rPr dirty="0" sz="2150" spc="-265">
                <a:solidFill>
                  <a:srgbClr val="1C1631"/>
                </a:solidFill>
                <a:latin typeface="Times New Roman"/>
                <a:cs typeface="Times New Roman"/>
              </a:rPr>
              <a:t> </a:t>
            </a:r>
            <a:r>
              <a:rPr dirty="0" sz="2150" spc="240">
                <a:solidFill>
                  <a:srgbClr val="41384F"/>
                </a:solidFill>
                <a:latin typeface="Times New Roman"/>
                <a:cs typeface="Times New Roman"/>
              </a:rPr>
              <a:t>n</a:t>
            </a:r>
            <a:r>
              <a:rPr dirty="0" sz="2150" spc="-5">
                <a:solidFill>
                  <a:srgbClr val="41384F"/>
                </a:solidFill>
                <a:latin typeface="Times New Roman"/>
                <a:cs typeface="Times New Roman"/>
              </a:rPr>
              <a:t>d</a:t>
            </a:r>
            <a:r>
              <a:rPr dirty="0" sz="2150" spc="-229">
                <a:solidFill>
                  <a:srgbClr val="41384F"/>
                </a:solidFill>
                <a:latin typeface="Times New Roman"/>
                <a:cs typeface="Times New Roman"/>
              </a:rPr>
              <a:t> </a:t>
            </a:r>
            <a:r>
              <a:rPr dirty="0" sz="2150" spc="120">
                <a:solidFill>
                  <a:srgbClr val="1C1631"/>
                </a:solidFill>
                <a:latin typeface="Times New Roman"/>
                <a:cs typeface="Times New Roman"/>
              </a:rPr>
              <a:t>i</a:t>
            </a:r>
            <a:r>
              <a:rPr dirty="0" sz="2150" spc="155">
                <a:solidFill>
                  <a:srgbClr val="41384F"/>
                </a:solidFill>
                <a:latin typeface="Times New Roman"/>
                <a:cs typeface="Times New Roman"/>
              </a:rPr>
              <a:t>c</a:t>
            </a:r>
            <a:r>
              <a:rPr dirty="0" sz="2150" spc="30">
                <a:solidFill>
                  <a:srgbClr val="05050A"/>
                </a:solidFill>
                <a:latin typeface="Times New Roman"/>
                <a:cs typeface="Times New Roman"/>
              </a:rPr>
              <a:t>i</a:t>
            </a:r>
            <a:r>
              <a:rPr dirty="0" sz="2150" spc="-5">
                <a:solidFill>
                  <a:srgbClr val="1C1631"/>
                </a:solidFill>
                <a:latin typeface="Times New Roman"/>
                <a:cs typeface="Times New Roman"/>
              </a:rPr>
              <a:t>o</a:t>
            </a:r>
            <a:r>
              <a:rPr dirty="0" sz="2150" spc="-265">
                <a:solidFill>
                  <a:srgbClr val="1C1631"/>
                </a:solidFill>
                <a:latin typeface="Times New Roman"/>
                <a:cs typeface="Times New Roman"/>
              </a:rPr>
              <a:t> </a:t>
            </a:r>
            <a:r>
              <a:rPr dirty="0" sz="2150" spc="229">
                <a:solidFill>
                  <a:srgbClr val="41384F"/>
                </a:solidFill>
                <a:latin typeface="Times New Roman"/>
                <a:cs typeface="Times New Roman"/>
              </a:rPr>
              <a:t>n</a:t>
            </a:r>
            <a:r>
              <a:rPr dirty="0" sz="2150" spc="114">
                <a:solidFill>
                  <a:srgbClr val="41384F"/>
                </a:solidFill>
                <a:latin typeface="Times New Roman"/>
                <a:cs typeface="Times New Roman"/>
              </a:rPr>
              <a:t>e</a:t>
            </a:r>
            <a:r>
              <a:rPr dirty="0" sz="2150" spc="-5">
                <a:solidFill>
                  <a:srgbClr val="41384F"/>
                </a:solidFill>
                <a:latin typeface="Times New Roman"/>
                <a:cs typeface="Times New Roman"/>
              </a:rPr>
              <a:t>s</a:t>
            </a:r>
            <a:r>
              <a:rPr dirty="0" sz="2150">
                <a:solidFill>
                  <a:srgbClr val="41384F"/>
                </a:solidFill>
                <a:latin typeface="Times New Roman"/>
                <a:cs typeface="Times New Roman"/>
              </a:rPr>
              <a:t>	</a:t>
            </a:r>
            <a:r>
              <a:rPr dirty="0" sz="2150" spc="-5">
                <a:solidFill>
                  <a:srgbClr val="3B1F2D"/>
                </a:solidFill>
                <a:latin typeface="Times New Roman"/>
                <a:cs typeface="Times New Roman"/>
              </a:rPr>
              <a:t>d</a:t>
            </a:r>
            <a:r>
              <a:rPr dirty="0" sz="2150" spc="-245">
                <a:solidFill>
                  <a:srgbClr val="3B1F2D"/>
                </a:solidFill>
                <a:latin typeface="Times New Roman"/>
                <a:cs typeface="Times New Roman"/>
              </a:rPr>
              <a:t> </a:t>
            </a:r>
            <a:r>
              <a:rPr dirty="0" sz="2150" spc="-5">
                <a:solidFill>
                  <a:srgbClr val="41384F"/>
                </a:solidFill>
                <a:latin typeface="Times New Roman"/>
                <a:cs typeface="Times New Roman"/>
              </a:rPr>
              <a:t>e</a:t>
            </a:r>
            <a:r>
              <a:rPr dirty="0" sz="2150">
                <a:solidFill>
                  <a:srgbClr val="41384F"/>
                </a:solidFill>
                <a:latin typeface="Times New Roman"/>
                <a:cs typeface="Times New Roman"/>
              </a:rPr>
              <a:t>	</a:t>
            </a:r>
            <a:r>
              <a:rPr dirty="0" sz="2150" spc="140">
                <a:solidFill>
                  <a:srgbClr val="41384F"/>
                </a:solidFill>
                <a:latin typeface="Times New Roman"/>
                <a:cs typeface="Times New Roman"/>
              </a:rPr>
              <a:t>c</a:t>
            </a:r>
            <a:r>
              <a:rPr dirty="0" sz="2150" spc="-5">
                <a:solidFill>
                  <a:srgbClr val="41384F"/>
                </a:solidFill>
                <a:latin typeface="Times New Roman"/>
                <a:cs typeface="Times New Roman"/>
              </a:rPr>
              <a:t>o</a:t>
            </a:r>
            <a:r>
              <a:rPr dirty="0" sz="2150" spc="-265">
                <a:solidFill>
                  <a:srgbClr val="41384F"/>
                </a:solidFill>
                <a:latin typeface="Times New Roman"/>
                <a:cs typeface="Times New Roman"/>
              </a:rPr>
              <a:t> </a:t>
            </a:r>
            <a:r>
              <a:rPr dirty="0" sz="2150" spc="195">
                <a:solidFill>
                  <a:srgbClr val="1C1631"/>
                </a:solidFill>
                <a:latin typeface="Times New Roman"/>
                <a:cs typeface="Times New Roman"/>
              </a:rPr>
              <a:t>n</a:t>
            </a:r>
            <a:r>
              <a:rPr dirty="0" sz="2150" spc="-5">
                <a:solidFill>
                  <a:srgbClr val="1C1631"/>
                </a:solidFill>
                <a:latin typeface="Times New Roman"/>
                <a:cs typeface="Times New Roman"/>
              </a:rPr>
              <a:t>t</a:t>
            </a:r>
            <a:r>
              <a:rPr dirty="0" sz="2150" spc="-180">
                <a:solidFill>
                  <a:srgbClr val="1C1631"/>
                </a:solidFill>
                <a:latin typeface="Times New Roman"/>
                <a:cs typeface="Times New Roman"/>
              </a:rPr>
              <a:t> </a:t>
            </a:r>
            <a:r>
              <a:rPr dirty="0" sz="2150" spc="175">
                <a:solidFill>
                  <a:srgbClr val="1C1631"/>
                </a:solidFill>
                <a:latin typeface="Times New Roman"/>
                <a:cs typeface="Times New Roman"/>
              </a:rPr>
              <a:t>o</a:t>
            </a:r>
            <a:r>
              <a:rPr dirty="0" sz="2150" spc="-5">
                <a:solidFill>
                  <a:srgbClr val="41384F"/>
                </a:solidFill>
                <a:latin typeface="Times New Roman"/>
                <a:cs typeface="Times New Roman"/>
              </a:rPr>
              <a:t>r</a:t>
            </a:r>
            <a:r>
              <a:rPr dirty="0" sz="2150" spc="-150">
                <a:solidFill>
                  <a:srgbClr val="41384F"/>
                </a:solidFill>
                <a:latin typeface="Times New Roman"/>
                <a:cs typeface="Times New Roman"/>
              </a:rPr>
              <a:t> </a:t>
            </a:r>
            <a:r>
              <a:rPr dirty="0" sz="2150" spc="235">
                <a:solidFill>
                  <a:srgbClr val="1C1631"/>
                </a:solidFill>
                <a:latin typeface="Times New Roman"/>
                <a:cs typeface="Times New Roman"/>
              </a:rPr>
              <a:t>n</a:t>
            </a:r>
            <a:r>
              <a:rPr dirty="0" sz="2150" spc="-5">
                <a:solidFill>
                  <a:srgbClr val="1C1631"/>
                </a:solidFill>
                <a:latin typeface="Times New Roman"/>
                <a:cs typeface="Times New Roman"/>
              </a:rPr>
              <a:t>o</a:t>
            </a:r>
            <a:r>
              <a:rPr dirty="0" sz="2150">
                <a:solidFill>
                  <a:srgbClr val="1C1631"/>
                </a:solidFill>
                <a:latin typeface="Times New Roman"/>
                <a:cs typeface="Times New Roman"/>
              </a:rPr>
              <a:t> </a:t>
            </a:r>
            <a:r>
              <a:rPr dirty="0" sz="2150" spc="-160">
                <a:solidFill>
                  <a:srgbClr val="1C1631"/>
                </a:solidFill>
                <a:latin typeface="Times New Roman"/>
                <a:cs typeface="Times New Roman"/>
              </a:rPr>
              <a:t> </a:t>
            </a:r>
            <a:r>
              <a:rPr dirty="0" sz="2150" spc="200">
                <a:solidFill>
                  <a:srgbClr val="41384F"/>
                </a:solidFill>
                <a:latin typeface="Times New Roman"/>
                <a:cs typeface="Times New Roman"/>
              </a:rPr>
              <a:t>s</a:t>
            </a:r>
            <a:r>
              <a:rPr dirty="0" sz="2150" spc="-5">
                <a:solidFill>
                  <a:srgbClr val="41384F"/>
                </a:solidFill>
                <a:latin typeface="Times New Roman"/>
                <a:cs typeface="Times New Roman"/>
              </a:rPr>
              <a:t>o</a:t>
            </a:r>
            <a:r>
              <a:rPr dirty="0" sz="2150" spc="-245">
                <a:solidFill>
                  <a:srgbClr val="41384F"/>
                </a:solidFill>
                <a:latin typeface="Times New Roman"/>
                <a:cs typeface="Times New Roman"/>
              </a:rPr>
              <a:t> </a:t>
            </a:r>
            <a:r>
              <a:rPr dirty="0" sz="2150" spc="-5">
                <a:solidFill>
                  <a:srgbClr val="41384F"/>
                </a:solidFill>
                <a:latin typeface="Times New Roman"/>
                <a:cs typeface="Times New Roman"/>
              </a:rPr>
              <a:t>b</a:t>
            </a:r>
            <a:r>
              <a:rPr dirty="0" sz="2150" spc="-254">
                <a:solidFill>
                  <a:srgbClr val="41384F"/>
                </a:solidFill>
                <a:latin typeface="Times New Roman"/>
                <a:cs typeface="Times New Roman"/>
              </a:rPr>
              <a:t> </a:t>
            </a:r>
            <a:r>
              <a:rPr dirty="0" sz="2150" spc="225">
                <a:solidFill>
                  <a:srgbClr val="1C1631"/>
                </a:solidFill>
                <a:latin typeface="Times New Roman"/>
                <a:cs typeface="Times New Roman"/>
              </a:rPr>
              <a:t>r</a:t>
            </a:r>
            <a:r>
              <a:rPr dirty="0" sz="2150" spc="-5">
                <a:solidFill>
                  <a:srgbClr val="41384F"/>
                </a:solidFill>
                <a:latin typeface="Times New Roman"/>
                <a:cs typeface="Times New Roman"/>
              </a:rPr>
              <a:t>e</a:t>
            </a:r>
            <a:r>
              <a:rPr dirty="0" sz="2150">
                <a:solidFill>
                  <a:srgbClr val="41384F"/>
                </a:solidFill>
                <a:latin typeface="Times New Roman"/>
                <a:cs typeface="Times New Roman"/>
              </a:rPr>
              <a:t>	</a:t>
            </a:r>
            <a:r>
              <a:rPr dirty="0" sz="2150" spc="155">
                <a:solidFill>
                  <a:srgbClr val="41384F"/>
                </a:solidFill>
                <a:latin typeface="Times New Roman"/>
                <a:cs typeface="Times New Roman"/>
              </a:rPr>
              <a:t>e</a:t>
            </a:r>
            <a:r>
              <a:rPr dirty="0" sz="2150" spc="-5">
                <a:solidFill>
                  <a:srgbClr val="1C1631"/>
                </a:solidFill>
                <a:latin typeface="Times New Roman"/>
                <a:cs typeface="Times New Roman"/>
              </a:rPr>
              <a:t>l</a:t>
            </a:r>
            <a:r>
              <a:rPr dirty="0" sz="2150">
                <a:solidFill>
                  <a:srgbClr val="1C1631"/>
                </a:solidFill>
                <a:latin typeface="Times New Roman"/>
                <a:cs typeface="Times New Roman"/>
              </a:rPr>
              <a:t> </a:t>
            </a:r>
            <a:r>
              <a:rPr dirty="0" sz="2150" spc="-130">
                <a:solidFill>
                  <a:srgbClr val="1C1631"/>
                </a:solidFill>
                <a:latin typeface="Times New Roman"/>
                <a:cs typeface="Times New Roman"/>
              </a:rPr>
              <a:t> </a:t>
            </a:r>
            <a:r>
              <a:rPr dirty="0" sz="2150" spc="40">
                <a:solidFill>
                  <a:srgbClr val="1C1631"/>
                </a:solidFill>
                <a:latin typeface="Times New Roman"/>
                <a:cs typeface="Times New Roman"/>
              </a:rPr>
              <a:t>f</a:t>
            </a:r>
            <a:r>
              <a:rPr dirty="0" sz="2150" spc="95">
                <a:solidFill>
                  <a:srgbClr val="1C1631"/>
                </a:solidFill>
                <a:latin typeface="Times New Roman"/>
                <a:cs typeface="Times New Roman"/>
              </a:rPr>
              <a:t>l</a:t>
            </a:r>
            <a:r>
              <a:rPr dirty="0" sz="2150" spc="60">
                <a:solidFill>
                  <a:srgbClr val="41384F"/>
                </a:solidFill>
                <a:latin typeface="Times New Roman"/>
                <a:cs typeface="Times New Roman"/>
              </a:rPr>
              <a:t>u</a:t>
            </a:r>
            <a:r>
              <a:rPr dirty="0" sz="2150" spc="-315">
                <a:solidFill>
                  <a:srgbClr val="41384F"/>
                </a:solidFill>
                <a:latin typeface="Times New Roman"/>
                <a:cs typeface="Times New Roman"/>
              </a:rPr>
              <a:t> </a:t>
            </a:r>
            <a:r>
              <a:rPr dirty="0" sz="2150" spc="70">
                <a:solidFill>
                  <a:srgbClr val="132B52"/>
                </a:solidFill>
                <a:latin typeface="Times New Roman"/>
                <a:cs typeface="Times New Roman"/>
              </a:rPr>
              <a:t>j</a:t>
            </a:r>
            <a:r>
              <a:rPr dirty="0" sz="2150" spc="220">
                <a:solidFill>
                  <a:srgbClr val="1C1631"/>
                </a:solidFill>
                <a:latin typeface="Times New Roman"/>
                <a:cs typeface="Times New Roman"/>
              </a:rPr>
              <a:t>o</a:t>
            </a:r>
            <a:r>
              <a:rPr dirty="0" sz="2150" spc="30">
                <a:solidFill>
                  <a:srgbClr val="1C1631"/>
                </a:solidFill>
                <a:latin typeface="Times New Roman"/>
                <a:cs typeface="Times New Roman"/>
              </a:rPr>
              <a:t>.</a:t>
            </a:r>
            <a:endParaRPr sz="2150">
              <a:latin typeface="Times New Roman"/>
              <a:cs typeface="Times New Roman"/>
            </a:endParaRPr>
          </a:p>
          <a:p>
            <a:pPr marL="38100" marR="30480" indent="17145">
              <a:lnSpc>
                <a:spcPct val="116100"/>
              </a:lnSpc>
              <a:spcBef>
                <a:spcPts val="735"/>
              </a:spcBef>
              <a:tabLst>
                <a:tab pos="5669280" algn="l"/>
              </a:tabLst>
            </a:pPr>
            <a:r>
              <a:rPr dirty="0" sz="2150" spc="30">
                <a:solidFill>
                  <a:srgbClr val="1C1631"/>
                </a:solidFill>
                <a:latin typeface="Times New Roman"/>
                <a:cs typeface="Times New Roman"/>
              </a:rPr>
              <a:t>H</a:t>
            </a:r>
            <a:r>
              <a:rPr dirty="0" sz="2150" spc="30">
                <a:solidFill>
                  <a:srgbClr val="544F64"/>
                </a:solidFill>
                <a:latin typeface="Times New Roman"/>
                <a:cs typeface="Times New Roman"/>
              </a:rPr>
              <a:t>ast a</a:t>
            </a:r>
            <a:r>
              <a:rPr dirty="0" sz="2150" spc="35">
                <a:solidFill>
                  <a:srgbClr val="544F64"/>
                </a:solidFill>
                <a:latin typeface="Times New Roman"/>
                <a:cs typeface="Times New Roman"/>
              </a:rPr>
              <a:t> </a:t>
            </a:r>
            <a:r>
              <a:rPr dirty="0" sz="2150" spc="105">
                <a:solidFill>
                  <a:srgbClr val="544F64"/>
                </a:solidFill>
                <a:latin typeface="Times New Roman"/>
                <a:cs typeface="Times New Roman"/>
              </a:rPr>
              <a:t>ahora </a:t>
            </a:r>
            <a:r>
              <a:rPr dirty="0" sz="2150" spc="114">
                <a:solidFill>
                  <a:srgbClr val="544F64"/>
                </a:solidFill>
                <a:latin typeface="Times New Roman"/>
                <a:cs typeface="Times New Roman"/>
              </a:rPr>
              <a:t>en </a:t>
            </a:r>
            <a:r>
              <a:rPr dirty="0" sz="2150" spc="50">
                <a:solidFill>
                  <a:srgbClr val="41384F"/>
                </a:solidFill>
                <a:latin typeface="Times New Roman"/>
                <a:cs typeface="Times New Roman"/>
              </a:rPr>
              <a:t>los </a:t>
            </a:r>
            <a:r>
              <a:rPr dirty="0" sz="2150" spc="25">
                <a:solidFill>
                  <a:srgbClr val="544F64"/>
                </a:solidFill>
                <a:latin typeface="Times New Roman"/>
                <a:cs typeface="Times New Roman"/>
              </a:rPr>
              <a:t>extren1os </a:t>
            </a:r>
            <a:r>
              <a:rPr dirty="0" sz="2150" spc="35">
                <a:solidFill>
                  <a:srgbClr val="41384F"/>
                </a:solidFill>
                <a:latin typeface="Times New Roman"/>
                <a:cs typeface="Times New Roman"/>
              </a:rPr>
              <a:t>de</a:t>
            </a:r>
            <a:r>
              <a:rPr dirty="0" sz="2150" spc="35">
                <a:solidFill>
                  <a:srgbClr val="1C1631"/>
                </a:solidFill>
                <a:latin typeface="Times New Roman"/>
                <a:cs typeface="Times New Roman"/>
              </a:rPr>
              <a:t>l </a:t>
            </a:r>
            <a:r>
              <a:rPr dirty="0" sz="2150" spc="50">
                <a:solidFill>
                  <a:srgbClr val="41384F"/>
                </a:solidFill>
                <a:latin typeface="Times New Roman"/>
                <a:cs typeface="Times New Roman"/>
              </a:rPr>
              <a:t>intervalo</a:t>
            </a:r>
            <a:r>
              <a:rPr dirty="0" sz="2150" spc="55">
                <a:solidFill>
                  <a:srgbClr val="41384F"/>
                </a:solidFill>
                <a:latin typeface="Times New Roman"/>
                <a:cs typeface="Times New Roman"/>
              </a:rPr>
              <a:t> </a:t>
            </a:r>
            <a:r>
              <a:rPr dirty="0" sz="2150" spc="-170">
                <a:solidFill>
                  <a:srgbClr val="6B6479"/>
                </a:solidFill>
                <a:latin typeface="Times New Roman"/>
                <a:cs typeface="Times New Roman"/>
              </a:rPr>
              <a:t>(</a:t>
            </a:r>
            <a:r>
              <a:rPr dirty="0" sz="2150" spc="-170">
                <a:solidFill>
                  <a:srgbClr val="41384F"/>
                </a:solidFill>
                <a:latin typeface="Times New Roman"/>
                <a:cs typeface="Times New Roman"/>
              </a:rPr>
              <a:t>O</a:t>
            </a:r>
            <a:r>
              <a:rPr dirty="0" sz="2150" spc="-170">
                <a:solidFill>
                  <a:srgbClr val="6B6479"/>
                </a:solidFill>
                <a:latin typeface="Times New Roman"/>
                <a:cs typeface="Times New Roman"/>
              </a:rPr>
              <a:t>,</a:t>
            </a:r>
            <a:r>
              <a:rPr dirty="0" sz="2150" spc="-165">
                <a:solidFill>
                  <a:srgbClr val="6B6479"/>
                </a:solidFill>
                <a:latin typeface="Times New Roman"/>
                <a:cs typeface="Times New Roman"/>
              </a:rPr>
              <a:t> </a:t>
            </a:r>
            <a:r>
              <a:rPr dirty="0" sz="2400" spc="55" i="1">
                <a:solidFill>
                  <a:srgbClr val="41384F"/>
                </a:solidFill>
                <a:latin typeface="Times New Roman"/>
                <a:cs typeface="Times New Roman"/>
              </a:rPr>
              <a:t>L) </a:t>
            </a:r>
            <a:r>
              <a:rPr dirty="0" sz="2150" spc="50">
                <a:solidFill>
                  <a:srgbClr val="41384F"/>
                </a:solidFill>
                <a:latin typeface="Times New Roman"/>
                <a:cs typeface="Times New Roman"/>
              </a:rPr>
              <a:t>hemos </a:t>
            </a:r>
            <a:r>
              <a:rPr dirty="0" sz="2150" spc="65">
                <a:solidFill>
                  <a:srgbClr val="41384F"/>
                </a:solidFill>
                <a:latin typeface="Times New Roman"/>
                <a:cs typeface="Times New Roman"/>
              </a:rPr>
              <a:t>considerado </a:t>
            </a:r>
            <a:r>
              <a:rPr dirty="0" sz="2150" spc="70">
                <a:solidFill>
                  <a:srgbClr val="41384F"/>
                </a:solidFill>
                <a:latin typeface="Times New Roman"/>
                <a:cs typeface="Times New Roman"/>
              </a:rPr>
              <a:t> </a:t>
            </a:r>
            <a:r>
              <a:rPr dirty="0" sz="2150" spc="70">
                <a:solidFill>
                  <a:srgbClr val="544F64"/>
                </a:solidFill>
                <a:latin typeface="Times New Roman"/>
                <a:cs typeface="Times New Roman"/>
              </a:rPr>
              <a:t>cond</a:t>
            </a:r>
            <a:r>
              <a:rPr dirty="0" sz="2150" spc="70">
                <a:solidFill>
                  <a:srgbClr val="1C1631"/>
                </a:solidFill>
                <a:latin typeface="Times New Roman"/>
                <a:cs typeface="Times New Roman"/>
              </a:rPr>
              <a:t>i</a:t>
            </a:r>
            <a:r>
              <a:rPr dirty="0" sz="2150" spc="70">
                <a:solidFill>
                  <a:srgbClr val="544F64"/>
                </a:solidFill>
                <a:latin typeface="Times New Roman"/>
                <a:cs typeface="Times New Roman"/>
              </a:rPr>
              <a:t>ciones</a:t>
            </a:r>
            <a:r>
              <a:rPr dirty="0" sz="2150" spc="-185">
                <a:solidFill>
                  <a:srgbClr val="544F64"/>
                </a:solidFill>
                <a:latin typeface="Times New Roman"/>
                <a:cs typeface="Times New Roman"/>
              </a:rPr>
              <a:t> </a:t>
            </a:r>
            <a:r>
              <a:rPr dirty="0" sz="2150" spc="105">
                <a:solidFill>
                  <a:srgbClr val="41384F"/>
                </a:solidFill>
                <a:latin typeface="Times New Roman"/>
                <a:cs typeface="Times New Roman"/>
              </a:rPr>
              <a:t>de</a:t>
            </a:r>
            <a:r>
              <a:rPr dirty="0" sz="2150" spc="50">
                <a:solidFill>
                  <a:srgbClr val="41384F"/>
                </a:solidFill>
                <a:latin typeface="Times New Roman"/>
                <a:cs typeface="Times New Roman"/>
              </a:rPr>
              <a:t> </a:t>
            </a:r>
            <a:r>
              <a:rPr dirty="0" sz="2150" spc="85">
                <a:solidFill>
                  <a:srgbClr val="41384F"/>
                </a:solidFill>
                <a:latin typeface="Times New Roman"/>
                <a:cs typeface="Times New Roman"/>
              </a:rPr>
              <a:t>contorno</a:t>
            </a:r>
            <a:r>
              <a:rPr dirty="0" sz="2150" spc="175">
                <a:solidFill>
                  <a:srgbClr val="41384F"/>
                </a:solidFill>
                <a:latin typeface="Times New Roman"/>
                <a:cs typeface="Times New Roman"/>
              </a:rPr>
              <a:t> </a:t>
            </a:r>
            <a:r>
              <a:rPr dirty="0" sz="2150" spc="95">
                <a:solidFill>
                  <a:srgbClr val="41384F"/>
                </a:solidFill>
                <a:latin typeface="Times New Roman"/>
                <a:cs typeface="Times New Roman"/>
              </a:rPr>
              <a:t>de</a:t>
            </a:r>
            <a:r>
              <a:rPr dirty="0" sz="2150" spc="130">
                <a:solidFill>
                  <a:srgbClr val="41384F"/>
                </a:solidFill>
                <a:latin typeface="Times New Roman"/>
                <a:cs typeface="Times New Roman"/>
              </a:rPr>
              <a:t> </a:t>
            </a:r>
            <a:r>
              <a:rPr dirty="0" sz="2150" spc="125">
                <a:solidFill>
                  <a:srgbClr val="544F64"/>
                </a:solidFill>
                <a:latin typeface="Times New Roman"/>
                <a:cs typeface="Times New Roman"/>
              </a:rPr>
              <a:t>t</a:t>
            </a:r>
            <a:r>
              <a:rPr dirty="0" sz="2150" spc="125">
                <a:solidFill>
                  <a:srgbClr val="1C1631"/>
                </a:solidFill>
                <a:latin typeface="Times New Roman"/>
                <a:cs typeface="Times New Roman"/>
              </a:rPr>
              <a:t>i</a:t>
            </a:r>
            <a:r>
              <a:rPr dirty="0" sz="2150" spc="125">
                <a:solidFill>
                  <a:srgbClr val="41384F"/>
                </a:solidFill>
                <a:latin typeface="Times New Roman"/>
                <a:cs typeface="Times New Roman"/>
              </a:rPr>
              <a:t>po</a:t>
            </a:r>
            <a:r>
              <a:rPr dirty="0" sz="2150" spc="85">
                <a:solidFill>
                  <a:srgbClr val="41384F"/>
                </a:solidFill>
                <a:latin typeface="Times New Roman"/>
                <a:cs typeface="Times New Roman"/>
              </a:rPr>
              <a:t> </a:t>
            </a:r>
            <a:r>
              <a:rPr dirty="0" sz="2150" spc="70">
                <a:solidFill>
                  <a:srgbClr val="1C1631"/>
                </a:solidFill>
                <a:latin typeface="Times New Roman"/>
                <a:cs typeface="Times New Roman"/>
              </a:rPr>
              <a:t>D</a:t>
            </a:r>
            <a:r>
              <a:rPr dirty="0" sz="2150" spc="70">
                <a:solidFill>
                  <a:srgbClr val="41384F"/>
                </a:solidFill>
                <a:latin typeface="Times New Roman"/>
                <a:cs typeface="Times New Roman"/>
              </a:rPr>
              <a:t>ir</a:t>
            </a:r>
            <a:r>
              <a:rPr dirty="0" sz="2150" spc="70">
                <a:solidFill>
                  <a:srgbClr val="1C1631"/>
                </a:solidFill>
                <a:latin typeface="Times New Roman"/>
                <a:cs typeface="Times New Roman"/>
              </a:rPr>
              <a:t>i</a:t>
            </a:r>
            <a:r>
              <a:rPr dirty="0" sz="2150" spc="70">
                <a:solidFill>
                  <a:srgbClr val="544F64"/>
                </a:solidFill>
                <a:latin typeface="Times New Roman"/>
                <a:cs typeface="Times New Roman"/>
              </a:rPr>
              <a:t>chlet</a:t>
            </a:r>
            <a:r>
              <a:rPr dirty="0" sz="2150" spc="170">
                <a:solidFill>
                  <a:srgbClr val="544F64"/>
                </a:solidFill>
                <a:latin typeface="Times New Roman"/>
                <a:cs typeface="Times New Roman"/>
              </a:rPr>
              <a:t> </a:t>
            </a:r>
            <a:r>
              <a:rPr dirty="0" sz="2150" spc="80">
                <a:solidFill>
                  <a:srgbClr val="41384F"/>
                </a:solidFill>
                <a:latin typeface="Times New Roman"/>
                <a:cs typeface="Times New Roman"/>
              </a:rPr>
              <a:t>mediante</a:t>
            </a:r>
            <a:r>
              <a:rPr dirty="0" sz="2150" spc="220">
                <a:solidFill>
                  <a:srgbClr val="41384F"/>
                </a:solidFill>
                <a:latin typeface="Times New Roman"/>
                <a:cs typeface="Times New Roman"/>
              </a:rPr>
              <a:t> </a:t>
            </a:r>
            <a:r>
              <a:rPr dirty="0" sz="2150" spc="65">
                <a:solidFill>
                  <a:srgbClr val="41384F"/>
                </a:solidFill>
                <a:latin typeface="Times New Roman"/>
                <a:cs typeface="Times New Roman"/>
              </a:rPr>
              <a:t>las</a:t>
            </a:r>
            <a:r>
              <a:rPr dirty="0" sz="2150" spc="160">
                <a:solidFill>
                  <a:srgbClr val="41384F"/>
                </a:solidFill>
                <a:latin typeface="Times New Roman"/>
                <a:cs typeface="Times New Roman"/>
              </a:rPr>
              <a:t> </a:t>
            </a:r>
            <a:r>
              <a:rPr dirty="0" sz="2150" spc="55">
                <a:solidFill>
                  <a:srgbClr val="544F64"/>
                </a:solidFill>
                <a:latin typeface="Times New Roman"/>
                <a:cs typeface="Times New Roman"/>
              </a:rPr>
              <a:t>cua</a:t>
            </a:r>
            <a:r>
              <a:rPr dirty="0" sz="2150" spc="55">
                <a:solidFill>
                  <a:srgbClr val="1C1631"/>
                </a:solidFill>
                <a:latin typeface="Times New Roman"/>
                <a:cs typeface="Times New Roman"/>
              </a:rPr>
              <a:t>l</a:t>
            </a:r>
            <a:r>
              <a:rPr dirty="0" sz="2150" spc="55">
                <a:solidFill>
                  <a:srgbClr val="544F64"/>
                </a:solidFill>
                <a:latin typeface="Times New Roman"/>
                <a:cs typeface="Times New Roman"/>
              </a:rPr>
              <a:t>es</a:t>
            </a:r>
            <a:r>
              <a:rPr dirty="0" sz="2150" spc="20">
                <a:solidFill>
                  <a:srgbClr val="544F64"/>
                </a:solidFill>
                <a:latin typeface="Times New Roman"/>
                <a:cs typeface="Times New Roman"/>
              </a:rPr>
              <a:t> </a:t>
            </a:r>
            <a:r>
              <a:rPr dirty="0" sz="2150" spc="90">
                <a:solidFill>
                  <a:srgbClr val="544F64"/>
                </a:solidFill>
                <a:latin typeface="Times New Roman"/>
                <a:cs typeface="Times New Roman"/>
              </a:rPr>
              <a:t>se </a:t>
            </a:r>
            <a:r>
              <a:rPr dirty="0" sz="2150" spc="95">
                <a:solidFill>
                  <a:srgbClr val="544F64"/>
                </a:solidFill>
                <a:latin typeface="Times New Roman"/>
                <a:cs typeface="Times New Roman"/>
              </a:rPr>
              <a:t> </a:t>
            </a:r>
            <a:r>
              <a:rPr dirty="0" sz="2150" spc="80">
                <a:solidFill>
                  <a:srgbClr val="41384F"/>
                </a:solidFill>
                <a:latin typeface="Times New Roman"/>
                <a:cs typeface="Times New Roman"/>
              </a:rPr>
              <a:t>imponía</a:t>
            </a:r>
            <a:r>
              <a:rPr dirty="0" sz="2150" spc="150">
                <a:solidFill>
                  <a:srgbClr val="41384F"/>
                </a:solidFill>
                <a:latin typeface="Times New Roman"/>
                <a:cs typeface="Times New Roman"/>
              </a:rPr>
              <a:t> </a:t>
            </a:r>
            <a:r>
              <a:rPr dirty="0" sz="2150" spc="55">
                <a:solidFill>
                  <a:srgbClr val="544F64"/>
                </a:solidFill>
                <a:latin typeface="Times New Roman"/>
                <a:cs typeface="Times New Roman"/>
              </a:rPr>
              <a:t>el</a:t>
            </a:r>
            <a:r>
              <a:rPr dirty="0" sz="2150" spc="155">
                <a:solidFill>
                  <a:srgbClr val="544F64"/>
                </a:solidFill>
                <a:latin typeface="Times New Roman"/>
                <a:cs typeface="Times New Roman"/>
              </a:rPr>
              <a:t> </a:t>
            </a:r>
            <a:r>
              <a:rPr dirty="0" sz="2150" spc="20">
                <a:solidFill>
                  <a:srgbClr val="41384F"/>
                </a:solidFill>
                <a:latin typeface="Times New Roman"/>
                <a:cs typeface="Times New Roman"/>
              </a:rPr>
              <a:t>va</a:t>
            </a:r>
            <a:r>
              <a:rPr dirty="0" sz="2150" spc="20">
                <a:solidFill>
                  <a:srgbClr val="1C1631"/>
                </a:solidFill>
                <a:latin typeface="Times New Roman"/>
                <a:cs typeface="Times New Roman"/>
              </a:rPr>
              <a:t>l</a:t>
            </a:r>
            <a:r>
              <a:rPr dirty="0" sz="2150" spc="20">
                <a:solidFill>
                  <a:srgbClr val="544F64"/>
                </a:solidFill>
                <a:latin typeface="Times New Roman"/>
                <a:cs typeface="Times New Roman"/>
              </a:rPr>
              <a:t>or</a:t>
            </a:r>
            <a:r>
              <a:rPr dirty="0" sz="2150" spc="300">
                <a:solidFill>
                  <a:srgbClr val="544F64"/>
                </a:solidFill>
                <a:latin typeface="Times New Roman"/>
                <a:cs typeface="Times New Roman"/>
              </a:rPr>
              <a:t> </a:t>
            </a:r>
            <a:r>
              <a:rPr dirty="0" sz="2150" spc="75">
                <a:solidFill>
                  <a:srgbClr val="41384F"/>
                </a:solidFill>
                <a:latin typeface="Times New Roman"/>
                <a:cs typeface="Times New Roman"/>
              </a:rPr>
              <a:t>de</a:t>
            </a:r>
            <a:r>
              <a:rPr dirty="0" sz="2150" spc="130">
                <a:solidFill>
                  <a:srgbClr val="41384F"/>
                </a:solidFill>
                <a:latin typeface="Times New Roman"/>
                <a:cs typeface="Times New Roman"/>
              </a:rPr>
              <a:t> </a:t>
            </a:r>
            <a:r>
              <a:rPr dirty="0" sz="2150" spc="50">
                <a:solidFill>
                  <a:srgbClr val="1C1631"/>
                </a:solidFill>
                <a:latin typeface="Times New Roman"/>
                <a:cs typeface="Times New Roman"/>
              </a:rPr>
              <a:t>l</a:t>
            </a:r>
            <a:r>
              <a:rPr dirty="0" sz="2150" spc="50">
                <a:solidFill>
                  <a:srgbClr val="544F64"/>
                </a:solidFill>
                <a:latin typeface="Times New Roman"/>
                <a:cs typeface="Times New Roman"/>
              </a:rPr>
              <a:t>a</a:t>
            </a:r>
            <a:r>
              <a:rPr dirty="0" sz="2150" spc="270">
                <a:solidFill>
                  <a:srgbClr val="544F64"/>
                </a:solidFill>
                <a:latin typeface="Times New Roman"/>
                <a:cs typeface="Times New Roman"/>
              </a:rPr>
              <a:t> </a:t>
            </a:r>
            <a:r>
              <a:rPr dirty="0" sz="2150" spc="50">
                <a:solidFill>
                  <a:srgbClr val="41384F"/>
                </a:solidFill>
                <a:latin typeface="Times New Roman"/>
                <a:cs typeface="Times New Roman"/>
              </a:rPr>
              <a:t>función</a:t>
            </a:r>
            <a:r>
              <a:rPr dirty="0" sz="2150" spc="145">
                <a:solidFill>
                  <a:srgbClr val="41384F"/>
                </a:solidFill>
                <a:latin typeface="Times New Roman"/>
                <a:cs typeface="Times New Roman"/>
              </a:rPr>
              <a:t> </a:t>
            </a:r>
            <a:r>
              <a:rPr dirty="0" sz="2150" spc="50">
                <a:solidFill>
                  <a:srgbClr val="544F64"/>
                </a:solidFill>
                <a:latin typeface="Times New Roman"/>
                <a:cs typeface="Times New Roman"/>
              </a:rPr>
              <a:t>en</a:t>
            </a:r>
            <a:r>
              <a:rPr dirty="0" sz="2150" spc="275">
                <a:solidFill>
                  <a:srgbClr val="544F64"/>
                </a:solidFill>
                <a:latin typeface="Times New Roman"/>
                <a:cs typeface="Times New Roman"/>
              </a:rPr>
              <a:t> </a:t>
            </a:r>
            <a:r>
              <a:rPr dirty="0" sz="2150" spc="50">
                <a:solidFill>
                  <a:srgbClr val="41384F"/>
                </a:solidFill>
                <a:latin typeface="Times New Roman"/>
                <a:cs typeface="Times New Roman"/>
              </a:rPr>
              <a:t>los</a:t>
            </a:r>
            <a:r>
              <a:rPr dirty="0" sz="2150" spc="60">
                <a:solidFill>
                  <a:srgbClr val="41384F"/>
                </a:solidFill>
                <a:latin typeface="Times New Roman"/>
                <a:cs typeface="Times New Roman"/>
              </a:rPr>
              <a:t> </a:t>
            </a:r>
            <a:r>
              <a:rPr dirty="0" sz="2150" spc="65">
                <a:solidFill>
                  <a:srgbClr val="41384F"/>
                </a:solidFill>
                <a:latin typeface="Times New Roman"/>
                <a:cs typeface="Times New Roman"/>
              </a:rPr>
              <a:t>nodos</a:t>
            </a:r>
            <a:r>
              <a:rPr dirty="0" sz="2150" spc="210">
                <a:solidFill>
                  <a:srgbClr val="41384F"/>
                </a:solidFill>
                <a:latin typeface="Times New Roman"/>
                <a:cs typeface="Times New Roman"/>
              </a:rPr>
              <a:t> </a:t>
            </a:r>
            <a:r>
              <a:rPr dirty="0" sz="2150" spc="55">
                <a:solidFill>
                  <a:srgbClr val="6B6479"/>
                </a:solidFill>
                <a:latin typeface="Times New Roman"/>
                <a:cs typeface="Times New Roman"/>
              </a:rPr>
              <a:t>x</a:t>
            </a:r>
            <a:r>
              <a:rPr dirty="0" baseline="-13409" sz="2175" spc="82">
                <a:solidFill>
                  <a:srgbClr val="6B6479"/>
                </a:solidFill>
                <a:latin typeface="Times New Roman"/>
                <a:cs typeface="Times New Roman"/>
              </a:rPr>
              <a:t>1	</a:t>
            </a:r>
            <a:r>
              <a:rPr dirty="0" sz="2200" spc="95">
                <a:solidFill>
                  <a:srgbClr val="544F64"/>
                </a:solidFill>
                <a:latin typeface="Times New Roman"/>
                <a:cs typeface="Times New Roman"/>
              </a:rPr>
              <a:t>y</a:t>
            </a:r>
            <a:r>
              <a:rPr dirty="0" sz="2200" spc="195">
                <a:solidFill>
                  <a:srgbClr val="544F64"/>
                </a:solidFill>
                <a:latin typeface="Times New Roman"/>
                <a:cs typeface="Times New Roman"/>
              </a:rPr>
              <a:t> </a:t>
            </a:r>
            <a:r>
              <a:rPr dirty="0" sz="1600" spc="-25" i="1">
                <a:solidFill>
                  <a:srgbClr val="544F64"/>
                </a:solidFill>
                <a:latin typeface="Times New Roman"/>
                <a:cs typeface="Times New Roman"/>
              </a:rPr>
              <a:t>X</a:t>
            </a:r>
            <a:r>
              <a:rPr dirty="0" sz="1600" spc="-45" i="1">
                <a:solidFill>
                  <a:srgbClr val="544F64"/>
                </a:solidFill>
                <a:latin typeface="Times New Roman"/>
                <a:cs typeface="Times New Roman"/>
              </a:rPr>
              <a:t> </a:t>
            </a:r>
            <a:r>
              <a:rPr dirty="0" sz="1600" spc="-30" i="1">
                <a:solidFill>
                  <a:srgbClr val="544F64"/>
                </a:solidFill>
                <a:latin typeface="Times New Roman"/>
                <a:cs typeface="Times New Roman"/>
              </a:rPr>
              <a:t>N+</a:t>
            </a:r>
            <a:r>
              <a:rPr dirty="0" sz="1600" spc="-25" i="1">
                <a:solidFill>
                  <a:srgbClr val="544F64"/>
                </a:solidFill>
                <a:latin typeface="Times New Roman"/>
                <a:cs typeface="Times New Roman"/>
              </a:rPr>
              <a:t> </a:t>
            </a:r>
            <a:r>
              <a:rPr dirty="0" sz="1600" spc="10" i="1">
                <a:solidFill>
                  <a:srgbClr val="544F64"/>
                </a:solidFill>
                <a:latin typeface="Times New Roman"/>
                <a:cs typeface="Times New Roman"/>
              </a:rPr>
              <a:t>I</a:t>
            </a:r>
            <a:r>
              <a:rPr dirty="0" sz="1600" spc="-70" i="1">
                <a:solidFill>
                  <a:srgbClr val="544F64"/>
                </a:solidFill>
                <a:latin typeface="Times New Roman"/>
                <a:cs typeface="Times New Roman"/>
              </a:rPr>
              <a:t> </a:t>
            </a:r>
            <a:r>
              <a:rPr dirty="0" sz="1600" spc="10" i="1">
                <a:solidFill>
                  <a:srgbClr val="3B1F2D"/>
                </a:solidFill>
                <a:latin typeface="Times New Roman"/>
                <a:cs typeface="Times New Roman"/>
              </a:rPr>
              <a:t>·</a:t>
            </a:r>
            <a:r>
              <a:rPr dirty="0" sz="1600" spc="90" i="1">
                <a:solidFill>
                  <a:srgbClr val="3B1F2D"/>
                </a:solidFill>
                <a:latin typeface="Times New Roman"/>
                <a:cs typeface="Times New Roman"/>
              </a:rPr>
              <a:t> </a:t>
            </a:r>
            <a:r>
              <a:rPr dirty="0" sz="2150" spc="100">
                <a:solidFill>
                  <a:srgbClr val="41384F"/>
                </a:solidFill>
                <a:latin typeface="Times New Roman"/>
                <a:cs typeface="Times New Roman"/>
              </a:rPr>
              <a:t>Pero</a:t>
            </a:r>
            <a:r>
              <a:rPr dirty="0" sz="2150" spc="85">
                <a:solidFill>
                  <a:srgbClr val="41384F"/>
                </a:solidFill>
                <a:latin typeface="Times New Roman"/>
                <a:cs typeface="Times New Roman"/>
              </a:rPr>
              <a:t> </a:t>
            </a:r>
            <a:r>
              <a:rPr dirty="0" sz="2150" spc="80">
                <a:solidFill>
                  <a:srgbClr val="41384F"/>
                </a:solidFill>
                <a:latin typeface="Times New Roman"/>
                <a:cs typeface="Times New Roman"/>
              </a:rPr>
              <a:t>podemos </a:t>
            </a:r>
            <a:r>
              <a:rPr dirty="0" sz="2150" spc="-525">
                <a:solidFill>
                  <a:srgbClr val="41384F"/>
                </a:solidFill>
                <a:latin typeface="Times New Roman"/>
                <a:cs typeface="Times New Roman"/>
              </a:rPr>
              <a:t> </a:t>
            </a:r>
            <a:r>
              <a:rPr dirty="0" sz="2150" spc="90">
                <a:solidFill>
                  <a:srgbClr val="544F64"/>
                </a:solidFill>
                <a:latin typeface="Times New Roman"/>
                <a:cs typeface="Times New Roman"/>
              </a:rPr>
              <a:t>encontrar</a:t>
            </a:r>
            <a:r>
              <a:rPr dirty="0" sz="2150" spc="270">
                <a:solidFill>
                  <a:srgbClr val="544F64"/>
                </a:solidFill>
                <a:latin typeface="Times New Roman"/>
                <a:cs typeface="Times New Roman"/>
              </a:rPr>
              <a:t> </a:t>
            </a:r>
            <a:r>
              <a:rPr dirty="0" sz="2150" spc="110">
                <a:solidFill>
                  <a:srgbClr val="544F64"/>
                </a:solidFill>
                <a:latin typeface="Times New Roman"/>
                <a:cs typeface="Times New Roman"/>
              </a:rPr>
              <a:t>también</a:t>
            </a:r>
            <a:r>
              <a:rPr dirty="0" sz="2150" spc="120">
                <a:solidFill>
                  <a:srgbClr val="544F64"/>
                </a:solidFill>
                <a:latin typeface="Times New Roman"/>
                <a:cs typeface="Times New Roman"/>
              </a:rPr>
              <a:t> </a:t>
            </a:r>
            <a:r>
              <a:rPr dirty="0" sz="2150" spc="25">
                <a:solidFill>
                  <a:srgbClr val="41384F"/>
                </a:solidFill>
                <a:latin typeface="Times New Roman"/>
                <a:cs typeface="Times New Roman"/>
              </a:rPr>
              <a:t>condiciones</a:t>
            </a:r>
            <a:r>
              <a:rPr dirty="0" sz="2150" spc="300">
                <a:solidFill>
                  <a:srgbClr val="41384F"/>
                </a:solidFill>
                <a:latin typeface="Times New Roman"/>
                <a:cs typeface="Times New Roman"/>
              </a:rPr>
              <a:t> </a:t>
            </a:r>
            <a:r>
              <a:rPr dirty="0" sz="2150" spc="30">
                <a:solidFill>
                  <a:srgbClr val="41384F"/>
                </a:solidFill>
                <a:latin typeface="Times New Roman"/>
                <a:cs typeface="Times New Roman"/>
              </a:rPr>
              <a:t>del</a:t>
            </a:r>
            <a:r>
              <a:rPr dirty="0" sz="2150" spc="275">
                <a:solidFill>
                  <a:srgbClr val="41384F"/>
                </a:solidFill>
                <a:latin typeface="Times New Roman"/>
                <a:cs typeface="Times New Roman"/>
              </a:rPr>
              <a:t> </a:t>
            </a:r>
            <a:r>
              <a:rPr dirty="0" sz="2150" spc="20">
                <a:solidFill>
                  <a:srgbClr val="544F64"/>
                </a:solidFill>
                <a:latin typeface="Times New Roman"/>
                <a:cs typeface="Times New Roman"/>
              </a:rPr>
              <a:t>t</a:t>
            </a:r>
            <a:r>
              <a:rPr dirty="0" sz="2150" spc="-285">
                <a:solidFill>
                  <a:srgbClr val="544F64"/>
                </a:solidFill>
                <a:latin typeface="Times New Roman"/>
                <a:cs typeface="Times New Roman"/>
              </a:rPr>
              <a:t> </a:t>
            </a:r>
            <a:r>
              <a:rPr dirty="0" sz="2150" spc="40">
                <a:solidFill>
                  <a:srgbClr val="544F64"/>
                </a:solidFill>
                <a:latin typeface="Times New Roman"/>
                <a:cs typeface="Times New Roman"/>
              </a:rPr>
              <a:t>ipo</a:t>
            </a:r>
            <a:r>
              <a:rPr dirty="0" sz="2150" spc="40">
                <a:solidFill>
                  <a:srgbClr val="1C1631"/>
                </a:solidFill>
                <a:latin typeface="Times New Roman"/>
                <a:cs typeface="Times New Roman"/>
              </a:rPr>
              <a:t>:</a:t>
            </a:r>
            <a:endParaRPr sz="21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17339" y="2715039"/>
            <a:ext cx="2805430" cy="934719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500" spc="190">
                <a:solidFill>
                  <a:srgbClr val="544F64"/>
                </a:solidFill>
                <a:latin typeface="Times New Roman"/>
                <a:cs typeface="Times New Roman"/>
              </a:rPr>
              <a:t>c1,</a:t>
            </a:r>
            <a:r>
              <a:rPr dirty="0" sz="1500" spc="245">
                <a:solidFill>
                  <a:srgbClr val="544F64"/>
                </a:solidFill>
                <a:latin typeface="Times New Roman"/>
                <a:cs typeface="Times New Roman"/>
              </a:rPr>
              <a:t>1</a:t>
            </a:r>
            <a:r>
              <a:rPr dirty="0" sz="1500" spc="-15">
                <a:solidFill>
                  <a:srgbClr val="544F64"/>
                </a:solidFill>
                <a:latin typeface="Times New Roman"/>
                <a:cs typeface="Times New Roman"/>
              </a:rPr>
              <a:t> </a:t>
            </a:r>
            <a:r>
              <a:rPr dirty="0" sz="1500" spc="160">
                <a:solidFill>
                  <a:srgbClr val="3B1F2D"/>
                </a:solidFill>
                <a:latin typeface="Times New Roman"/>
                <a:cs typeface="Times New Roman"/>
              </a:rPr>
              <a:t>·</a:t>
            </a:r>
            <a:r>
              <a:rPr dirty="0" sz="1500" spc="-5">
                <a:solidFill>
                  <a:srgbClr val="3B1F2D"/>
                </a:solidFill>
                <a:latin typeface="Times New Roman"/>
                <a:cs typeface="Times New Roman"/>
              </a:rPr>
              <a:t> </a:t>
            </a:r>
            <a:r>
              <a:rPr dirty="0" sz="2300" spc="-70" i="1">
                <a:solidFill>
                  <a:srgbClr val="544F64"/>
                </a:solidFill>
                <a:latin typeface="Arial"/>
                <a:cs typeface="Arial"/>
              </a:rPr>
              <a:t>u'</a:t>
            </a:r>
            <a:r>
              <a:rPr dirty="0" sz="2300" spc="-60" i="1">
                <a:solidFill>
                  <a:srgbClr val="544F64"/>
                </a:solidFill>
                <a:latin typeface="Arial"/>
                <a:cs typeface="Arial"/>
              </a:rPr>
              <a:t>(</a:t>
            </a:r>
            <a:r>
              <a:rPr dirty="0" sz="2300" spc="-140" i="1">
                <a:solidFill>
                  <a:srgbClr val="544F64"/>
                </a:solidFill>
                <a:latin typeface="Arial"/>
                <a:cs typeface="Arial"/>
              </a:rPr>
              <a:t>O</a:t>
            </a:r>
            <a:r>
              <a:rPr dirty="0" sz="2300" spc="-60" i="1">
                <a:solidFill>
                  <a:srgbClr val="544F64"/>
                </a:solidFill>
                <a:latin typeface="Arial"/>
                <a:cs typeface="Arial"/>
              </a:rPr>
              <a:t>)</a:t>
            </a:r>
            <a:r>
              <a:rPr dirty="0" sz="2300" spc="-185" i="1">
                <a:solidFill>
                  <a:srgbClr val="544F64"/>
                </a:solidFill>
                <a:latin typeface="Arial"/>
                <a:cs typeface="Arial"/>
              </a:rPr>
              <a:t> </a:t>
            </a:r>
            <a:r>
              <a:rPr dirty="0" sz="2900" spc="-130">
                <a:solidFill>
                  <a:srgbClr val="544F64"/>
                </a:solidFill>
                <a:latin typeface="Arial"/>
                <a:cs typeface="Arial"/>
              </a:rPr>
              <a:t>+</a:t>
            </a:r>
            <a:r>
              <a:rPr dirty="0" sz="2900" spc="-65">
                <a:solidFill>
                  <a:srgbClr val="544F64"/>
                </a:solidFill>
                <a:latin typeface="Arial"/>
                <a:cs typeface="Arial"/>
              </a:rPr>
              <a:t> </a:t>
            </a:r>
            <a:r>
              <a:rPr dirty="0" sz="1500" spc="150">
                <a:solidFill>
                  <a:srgbClr val="544F64"/>
                </a:solidFill>
                <a:latin typeface="Times New Roman"/>
                <a:cs typeface="Times New Roman"/>
              </a:rPr>
              <a:t>c1,</a:t>
            </a:r>
            <a:r>
              <a:rPr dirty="0" sz="1500" spc="200">
                <a:solidFill>
                  <a:srgbClr val="544F64"/>
                </a:solidFill>
                <a:latin typeface="Times New Roman"/>
                <a:cs typeface="Times New Roman"/>
              </a:rPr>
              <a:t>2</a:t>
            </a:r>
            <a:r>
              <a:rPr dirty="0" sz="1500" spc="135">
                <a:solidFill>
                  <a:srgbClr val="544F64"/>
                </a:solidFill>
                <a:latin typeface="Times New Roman"/>
                <a:cs typeface="Times New Roman"/>
              </a:rPr>
              <a:t> </a:t>
            </a:r>
            <a:r>
              <a:rPr dirty="0" sz="1500" spc="130">
                <a:solidFill>
                  <a:srgbClr val="41384F"/>
                </a:solidFill>
                <a:latin typeface="Times New Roman"/>
                <a:cs typeface="Times New Roman"/>
              </a:rPr>
              <a:t>·</a:t>
            </a:r>
            <a:r>
              <a:rPr dirty="0" sz="1500" spc="-65">
                <a:solidFill>
                  <a:srgbClr val="41384F"/>
                </a:solidFill>
                <a:latin typeface="Times New Roman"/>
                <a:cs typeface="Times New Roman"/>
              </a:rPr>
              <a:t> </a:t>
            </a:r>
            <a:r>
              <a:rPr dirty="0" sz="2300" spc="-140" i="1">
                <a:solidFill>
                  <a:srgbClr val="544F64"/>
                </a:solidFill>
                <a:latin typeface="Arial"/>
                <a:cs typeface="Arial"/>
              </a:rPr>
              <a:t>u</a:t>
            </a:r>
            <a:r>
              <a:rPr dirty="0" sz="2300" spc="-85" i="1">
                <a:solidFill>
                  <a:srgbClr val="544F64"/>
                </a:solidFill>
                <a:latin typeface="Arial"/>
                <a:cs typeface="Arial"/>
              </a:rPr>
              <a:t>(</a:t>
            </a:r>
            <a:r>
              <a:rPr dirty="0" sz="2300" spc="-195" i="1">
                <a:solidFill>
                  <a:srgbClr val="544F64"/>
                </a:solidFill>
                <a:latin typeface="Arial"/>
                <a:cs typeface="Arial"/>
              </a:rPr>
              <a:t>O</a:t>
            </a:r>
            <a:r>
              <a:rPr dirty="0" sz="2300" spc="-85" i="1">
                <a:solidFill>
                  <a:srgbClr val="544F64"/>
                </a:solidFill>
                <a:latin typeface="Arial"/>
                <a:cs typeface="Arial"/>
              </a:rPr>
              <a:t>)</a:t>
            </a:r>
            <a:endParaRPr sz="2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dirty="0" sz="1500" spc="190">
                <a:solidFill>
                  <a:srgbClr val="544F64"/>
                </a:solidFill>
                <a:latin typeface="Times New Roman"/>
                <a:cs typeface="Times New Roman"/>
              </a:rPr>
              <a:t>c2,</a:t>
            </a:r>
            <a:r>
              <a:rPr dirty="0" sz="1500" spc="245">
                <a:solidFill>
                  <a:srgbClr val="544F64"/>
                </a:solidFill>
                <a:latin typeface="Times New Roman"/>
                <a:cs typeface="Times New Roman"/>
              </a:rPr>
              <a:t>1</a:t>
            </a:r>
            <a:r>
              <a:rPr dirty="0" sz="1500" spc="-15">
                <a:solidFill>
                  <a:srgbClr val="544F64"/>
                </a:solidFill>
                <a:latin typeface="Times New Roman"/>
                <a:cs typeface="Times New Roman"/>
              </a:rPr>
              <a:t> </a:t>
            </a:r>
            <a:r>
              <a:rPr dirty="0" sz="1500" spc="160">
                <a:solidFill>
                  <a:srgbClr val="3B1F2D"/>
                </a:solidFill>
                <a:latin typeface="Times New Roman"/>
                <a:cs typeface="Times New Roman"/>
              </a:rPr>
              <a:t>·</a:t>
            </a:r>
            <a:r>
              <a:rPr dirty="0" sz="1500" spc="5">
                <a:solidFill>
                  <a:srgbClr val="3B1F2D"/>
                </a:solidFill>
                <a:latin typeface="Times New Roman"/>
                <a:cs typeface="Times New Roman"/>
              </a:rPr>
              <a:t> </a:t>
            </a:r>
            <a:r>
              <a:rPr dirty="0" sz="2200" spc="100" i="1">
                <a:solidFill>
                  <a:srgbClr val="544F64"/>
                </a:solidFill>
                <a:latin typeface="Arial"/>
                <a:cs typeface="Arial"/>
              </a:rPr>
              <a:t>u</a:t>
            </a:r>
            <a:r>
              <a:rPr dirty="0" sz="2200" spc="215" i="1">
                <a:solidFill>
                  <a:srgbClr val="544F64"/>
                </a:solidFill>
                <a:latin typeface="Arial"/>
                <a:cs typeface="Arial"/>
              </a:rPr>
              <a:t>'</a:t>
            </a:r>
            <a:r>
              <a:rPr dirty="0" sz="2200" spc="60" i="1">
                <a:solidFill>
                  <a:srgbClr val="544F64"/>
                </a:solidFill>
                <a:latin typeface="Arial"/>
                <a:cs typeface="Arial"/>
              </a:rPr>
              <a:t>(</a:t>
            </a:r>
            <a:r>
              <a:rPr dirty="0" sz="2200" spc="100" i="1">
                <a:solidFill>
                  <a:srgbClr val="544F64"/>
                </a:solidFill>
                <a:latin typeface="Arial"/>
                <a:cs typeface="Arial"/>
              </a:rPr>
              <a:t>L</a:t>
            </a:r>
            <a:r>
              <a:rPr dirty="0" sz="2200" spc="60" i="1">
                <a:solidFill>
                  <a:srgbClr val="544F64"/>
                </a:solidFill>
                <a:latin typeface="Arial"/>
                <a:cs typeface="Arial"/>
              </a:rPr>
              <a:t>)</a:t>
            </a:r>
            <a:r>
              <a:rPr dirty="0" sz="2200" spc="65" i="1">
                <a:solidFill>
                  <a:srgbClr val="544F64"/>
                </a:solidFill>
                <a:latin typeface="Arial"/>
                <a:cs typeface="Arial"/>
              </a:rPr>
              <a:t> </a:t>
            </a:r>
            <a:r>
              <a:rPr dirty="0" sz="2900" spc="520">
                <a:solidFill>
                  <a:srgbClr val="132B52"/>
                </a:solidFill>
                <a:latin typeface="Arial"/>
                <a:cs typeface="Arial"/>
              </a:rPr>
              <a:t>+</a:t>
            </a:r>
            <a:r>
              <a:rPr dirty="0" sz="1500" spc="55">
                <a:solidFill>
                  <a:srgbClr val="544F64"/>
                </a:solidFill>
                <a:latin typeface="Times New Roman"/>
                <a:cs typeface="Times New Roman"/>
              </a:rPr>
              <a:t>c</a:t>
            </a:r>
            <a:r>
              <a:rPr dirty="0" sz="1500" spc="-165">
                <a:solidFill>
                  <a:srgbClr val="544F64"/>
                </a:solidFill>
                <a:latin typeface="Times New Roman"/>
                <a:cs typeface="Times New Roman"/>
              </a:rPr>
              <a:t> </a:t>
            </a:r>
            <a:r>
              <a:rPr dirty="0" sz="1500" spc="200">
                <a:solidFill>
                  <a:srgbClr val="544F64"/>
                </a:solidFill>
                <a:latin typeface="Times New Roman"/>
                <a:cs typeface="Times New Roman"/>
              </a:rPr>
              <a:t>2</a:t>
            </a:r>
            <a:r>
              <a:rPr dirty="0" sz="1500" spc="35">
                <a:solidFill>
                  <a:srgbClr val="837E87"/>
                </a:solidFill>
                <a:latin typeface="Times New Roman"/>
                <a:cs typeface="Times New Roman"/>
              </a:rPr>
              <a:t>,</a:t>
            </a:r>
            <a:r>
              <a:rPr dirty="0" sz="1500" spc="60">
                <a:solidFill>
                  <a:srgbClr val="544F64"/>
                </a:solidFill>
                <a:latin typeface="Times New Roman"/>
                <a:cs typeface="Times New Roman"/>
              </a:rPr>
              <a:t>2</a:t>
            </a:r>
            <a:r>
              <a:rPr dirty="0" sz="1500">
                <a:solidFill>
                  <a:srgbClr val="544F64"/>
                </a:solidFill>
                <a:latin typeface="Times New Roman"/>
                <a:cs typeface="Times New Roman"/>
              </a:rPr>
              <a:t> </a:t>
            </a:r>
            <a:r>
              <a:rPr dirty="0" sz="1500" spc="-150">
                <a:solidFill>
                  <a:srgbClr val="544F64"/>
                </a:solidFill>
                <a:latin typeface="Times New Roman"/>
                <a:cs typeface="Times New Roman"/>
              </a:rPr>
              <a:t> </a:t>
            </a:r>
            <a:r>
              <a:rPr dirty="0" sz="1500" spc="40">
                <a:solidFill>
                  <a:srgbClr val="41384F"/>
                </a:solidFill>
                <a:latin typeface="Times New Roman"/>
                <a:cs typeface="Times New Roman"/>
              </a:rPr>
              <a:t>·</a:t>
            </a:r>
            <a:r>
              <a:rPr dirty="0" sz="1500" spc="30">
                <a:solidFill>
                  <a:srgbClr val="41384F"/>
                </a:solidFill>
                <a:latin typeface="Times New Roman"/>
                <a:cs typeface="Times New Roman"/>
              </a:rPr>
              <a:t> </a:t>
            </a:r>
            <a:r>
              <a:rPr dirty="0" sz="2200" spc="220" i="1">
                <a:solidFill>
                  <a:srgbClr val="544F64"/>
                </a:solidFill>
                <a:latin typeface="Arial"/>
                <a:cs typeface="Arial"/>
              </a:rPr>
              <a:t>u</a:t>
            </a:r>
            <a:r>
              <a:rPr dirty="0" sz="2200" spc="135" i="1">
                <a:solidFill>
                  <a:srgbClr val="544F64"/>
                </a:solidFill>
                <a:latin typeface="Arial"/>
                <a:cs typeface="Arial"/>
              </a:rPr>
              <a:t>(</a:t>
            </a:r>
            <a:r>
              <a:rPr dirty="0" sz="2200" spc="220" i="1">
                <a:solidFill>
                  <a:srgbClr val="544F64"/>
                </a:solidFill>
                <a:latin typeface="Arial"/>
                <a:cs typeface="Arial"/>
              </a:rPr>
              <a:t>L</a:t>
            </a:r>
            <a:r>
              <a:rPr dirty="0" sz="2200" spc="135" i="1">
                <a:solidFill>
                  <a:srgbClr val="544F64"/>
                </a:solidFill>
                <a:latin typeface="Arial"/>
                <a:cs typeface="Arial"/>
              </a:rPr>
              <a:t>)</a:t>
            </a:r>
            <a:endParaRPr sz="2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068567" y="2692641"/>
            <a:ext cx="990600" cy="955675"/>
          </a:xfrm>
          <a:prstGeom prst="rect">
            <a:avLst/>
          </a:prstGeom>
        </p:spPr>
        <p:txBody>
          <a:bodyPr wrap="square" lIns="0" tIns="431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dirty="0" sz="2850" spc="25">
                <a:solidFill>
                  <a:srgbClr val="05050A"/>
                </a:solidFill>
                <a:latin typeface="Times New Roman"/>
                <a:cs typeface="Times New Roman"/>
              </a:rPr>
              <a:t>=</a:t>
            </a:r>
            <a:r>
              <a:rPr dirty="0" sz="2850" spc="-145">
                <a:solidFill>
                  <a:srgbClr val="05050A"/>
                </a:solidFill>
                <a:latin typeface="Times New Roman"/>
                <a:cs typeface="Times New Roman"/>
              </a:rPr>
              <a:t> </a:t>
            </a:r>
            <a:r>
              <a:rPr dirty="0" sz="1650" spc="275" i="1">
                <a:solidFill>
                  <a:srgbClr val="41384F"/>
                </a:solidFill>
                <a:latin typeface="Times New Roman"/>
                <a:cs typeface="Times New Roman"/>
              </a:rPr>
              <a:t>9IZQ</a:t>
            </a:r>
            <a:endParaRPr sz="16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dirty="0" sz="2850" spc="25">
                <a:solidFill>
                  <a:srgbClr val="05050A"/>
                </a:solidFill>
                <a:latin typeface="Times New Roman"/>
                <a:cs typeface="Times New Roman"/>
              </a:rPr>
              <a:t>=</a:t>
            </a:r>
            <a:r>
              <a:rPr dirty="0" sz="2850" spc="-145">
                <a:solidFill>
                  <a:srgbClr val="05050A"/>
                </a:solidFill>
                <a:latin typeface="Times New Roman"/>
                <a:cs typeface="Times New Roman"/>
              </a:rPr>
              <a:t> </a:t>
            </a:r>
            <a:r>
              <a:rPr dirty="0" sz="1650" spc="340" i="1">
                <a:solidFill>
                  <a:srgbClr val="41384F"/>
                </a:solidFill>
                <a:latin typeface="Times New Roman"/>
                <a:cs typeface="Times New Roman"/>
              </a:rPr>
              <a:t>9DER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7516" y="3827084"/>
            <a:ext cx="8381365" cy="2535555"/>
          </a:xfrm>
          <a:prstGeom prst="rect">
            <a:avLst/>
          </a:prstGeom>
        </p:spPr>
        <p:txBody>
          <a:bodyPr wrap="square" lIns="0" tIns="165100" rIns="0" bIns="0" rtlCol="0" vert="horz">
            <a:spAutoFit/>
          </a:bodyPr>
          <a:lstStyle/>
          <a:p>
            <a:pPr marL="42545" indent="7620">
              <a:lnSpc>
                <a:spcPct val="100000"/>
              </a:lnSpc>
              <a:spcBef>
                <a:spcPts val="1300"/>
              </a:spcBef>
            </a:pPr>
            <a:r>
              <a:rPr dirty="0" sz="2150" spc="90">
                <a:solidFill>
                  <a:srgbClr val="544F64"/>
                </a:solidFill>
                <a:latin typeface="Times New Roman"/>
                <a:cs typeface="Times New Roman"/>
              </a:rPr>
              <a:t>donde</a:t>
            </a:r>
            <a:r>
              <a:rPr dirty="0" sz="2150" spc="190">
                <a:solidFill>
                  <a:srgbClr val="544F64"/>
                </a:solidFill>
                <a:latin typeface="Times New Roman"/>
                <a:cs typeface="Times New Roman"/>
              </a:rPr>
              <a:t> </a:t>
            </a:r>
            <a:r>
              <a:rPr dirty="0" sz="1500" spc="125">
                <a:solidFill>
                  <a:srgbClr val="544F64"/>
                </a:solidFill>
                <a:latin typeface="Times New Roman"/>
                <a:cs typeface="Times New Roman"/>
              </a:rPr>
              <a:t>c</a:t>
            </a:r>
            <a:r>
              <a:rPr dirty="0" sz="1500" spc="60">
                <a:solidFill>
                  <a:srgbClr val="544F64"/>
                </a:solidFill>
                <a:latin typeface="Times New Roman"/>
                <a:cs typeface="Times New Roman"/>
              </a:rPr>
              <a:t>1</a:t>
            </a:r>
            <a:r>
              <a:rPr dirty="0" sz="1500" spc="-180">
                <a:solidFill>
                  <a:srgbClr val="544F64"/>
                </a:solidFill>
                <a:latin typeface="Times New Roman"/>
                <a:cs typeface="Times New Roman"/>
              </a:rPr>
              <a:t> </a:t>
            </a:r>
            <a:r>
              <a:rPr dirty="0" sz="1500" spc="45">
                <a:solidFill>
                  <a:srgbClr val="544F64"/>
                </a:solidFill>
                <a:latin typeface="Times New Roman"/>
                <a:cs typeface="Times New Roman"/>
              </a:rPr>
              <a:t>,1</a:t>
            </a:r>
            <a:r>
              <a:rPr dirty="0" sz="1500" spc="-40">
                <a:solidFill>
                  <a:srgbClr val="544F64"/>
                </a:solidFill>
                <a:latin typeface="Times New Roman"/>
                <a:cs typeface="Times New Roman"/>
              </a:rPr>
              <a:t> </a:t>
            </a:r>
            <a:r>
              <a:rPr dirty="0" sz="1500" spc="30">
                <a:solidFill>
                  <a:srgbClr val="544F64"/>
                </a:solidFill>
                <a:latin typeface="Times New Roman"/>
                <a:cs typeface="Times New Roman"/>
              </a:rPr>
              <a:t>,</a:t>
            </a:r>
            <a:r>
              <a:rPr dirty="0" sz="1500" spc="70">
                <a:solidFill>
                  <a:srgbClr val="544F64"/>
                </a:solidFill>
                <a:latin typeface="Times New Roman"/>
                <a:cs typeface="Times New Roman"/>
              </a:rPr>
              <a:t> </a:t>
            </a:r>
            <a:r>
              <a:rPr dirty="0" sz="1500" spc="55">
                <a:solidFill>
                  <a:srgbClr val="544F64"/>
                </a:solidFill>
                <a:latin typeface="Times New Roman"/>
                <a:cs typeface="Times New Roman"/>
              </a:rPr>
              <a:t>c</a:t>
            </a:r>
            <a:r>
              <a:rPr dirty="0" sz="1500" spc="-215">
                <a:solidFill>
                  <a:srgbClr val="544F64"/>
                </a:solidFill>
                <a:latin typeface="Times New Roman"/>
                <a:cs typeface="Times New Roman"/>
              </a:rPr>
              <a:t> </a:t>
            </a:r>
            <a:r>
              <a:rPr dirty="0" sz="1500" spc="60">
                <a:solidFill>
                  <a:srgbClr val="544F64"/>
                </a:solidFill>
                <a:latin typeface="Times New Roman"/>
                <a:cs typeface="Times New Roman"/>
              </a:rPr>
              <a:t>1</a:t>
            </a:r>
            <a:r>
              <a:rPr dirty="0" sz="1500" spc="-180">
                <a:solidFill>
                  <a:srgbClr val="544F64"/>
                </a:solidFill>
                <a:latin typeface="Times New Roman"/>
                <a:cs typeface="Times New Roman"/>
              </a:rPr>
              <a:t> </a:t>
            </a:r>
            <a:r>
              <a:rPr dirty="0" sz="1500" spc="35">
                <a:solidFill>
                  <a:srgbClr val="837E87"/>
                </a:solidFill>
                <a:latin typeface="Times New Roman"/>
                <a:cs typeface="Times New Roman"/>
              </a:rPr>
              <a:t>,</a:t>
            </a:r>
            <a:r>
              <a:rPr dirty="0" sz="1500" spc="60">
                <a:solidFill>
                  <a:srgbClr val="544F64"/>
                </a:solidFill>
                <a:latin typeface="Times New Roman"/>
                <a:cs typeface="Times New Roman"/>
              </a:rPr>
              <a:t>2</a:t>
            </a:r>
            <a:r>
              <a:rPr dirty="0" sz="1500" spc="-140">
                <a:solidFill>
                  <a:srgbClr val="544F64"/>
                </a:solidFill>
                <a:latin typeface="Times New Roman"/>
                <a:cs typeface="Times New Roman"/>
              </a:rPr>
              <a:t> </a:t>
            </a:r>
            <a:r>
              <a:rPr dirty="0" sz="1500" spc="30">
                <a:solidFill>
                  <a:srgbClr val="544F64"/>
                </a:solidFill>
                <a:latin typeface="Times New Roman"/>
                <a:cs typeface="Times New Roman"/>
              </a:rPr>
              <a:t>,</a:t>
            </a:r>
            <a:r>
              <a:rPr dirty="0" sz="1500" spc="70">
                <a:solidFill>
                  <a:srgbClr val="544F64"/>
                </a:solidFill>
                <a:latin typeface="Times New Roman"/>
                <a:cs typeface="Times New Roman"/>
              </a:rPr>
              <a:t> </a:t>
            </a:r>
            <a:r>
              <a:rPr dirty="0" sz="1500" spc="55">
                <a:solidFill>
                  <a:srgbClr val="544F64"/>
                </a:solidFill>
                <a:latin typeface="Times New Roman"/>
                <a:cs typeface="Times New Roman"/>
              </a:rPr>
              <a:t>c</a:t>
            </a:r>
            <a:r>
              <a:rPr dirty="0" sz="1500" spc="-70">
                <a:solidFill>
                  <a:srgbClr val="544F64"/>
                </a:solidFill>
                <a:latin typeface="Times New Roman"/>
                <a:cs typeface="Times New Roman"/>
              </a:rPr>
              <a:t> </a:t>
            </a:r>
            <a:r>
              <a:rPr dirty="0" sz="1500" spc="110">
                <a:solidFill>
                  <a:srgbClr val="544F64"/>
                </a:solidFill>
                <a:latin typeface="Times New Roman"/>
                <a:cs typeface="Times New Roman"/>
              </a:rPr>
              <a:t>2</a:t>
            </a:r>
            <a:r>
              <a:rPr dirty="0" sz="1500" spc="45">
                <a:solidFill>
                  <a:srgbClr val="544F64"/>
                </a:solidFill>
                <a:latin typeface="Times New Roman"/>
                <a:cs typeface="Times New Roman"/>
              </a:rPr>
              <a:t>,1</a:t>
            </a:r>
            <a:r>
              <a:rPr dirty="0" sz="1500" spc="-40">
                <a:solidFill>
                  <a:srgbClr val="544F64"/>
                </a:solidFill>
                <a:latin typeface="Times New Roman"/>
                <a:cs typeface="Times New Roman"/>
              </a:rPr>
              <a:t> </a:t>
            </a:r>
            <a:r>
              <a:rPr dirty="0" sz="1500" spc="30">
                <a:solidFill>
                  <a:srgbClr val="544F64"/>
                </a:solidFill>
                <a:latin typeface="Times New Roman"/>
                <a:cs typeface="Times New Roman"/>
              </a:rPr>
              <a:t>,</a:t>
            </a:r>
            <a:r>
              <a:rPr dirty="0" sz="1500">
                <a:solidFill>
                  <a:srgbClr val="544F64"/>
                </a:solidFill>
                <a:latin typeface="Times New Roman"/>
                <a:cs typeface="Times New Roman"/>
              </a:rPr>
              <a:t> </a:t>
            </a:r>
            <a:r>
              <a:rPr dirty="0" sz="1500" spc="60">
                <a:solidFill>
                  <a:srgbClr val="544F64"/>
                </a:solidFill>
                <a:latin typeface="Times New Roman"/>
                <a:cs typeface="Times New Roman"/>
              </a:rPr>
              <a:t> </a:t>
            </a:r>
            <a:r>
              <a:rPr dirty="0" sz="1500" spc="150">
                <a:solidFill>
                  <a:srgbClr val="544F64"/>
                </a:solidFill>
                <a:latin typeface="Times New Roman"/>
                <a:cs typeface="Times New Roman"/>
              </a:rPr>
              <a:t>c2,</a:t>
            </a:r>
            <a:r>
              <a:rPr dirty="0" sz="1500" spc="200">
                <a:solidFill>
                  <a:srgbClr val="544F64"/>
                </a:solidFill>
                <a:latin typeface="Times New Roman"/>
                <a:cs typeface="Times New Roman"/>
              </a:rPr>
              <a:t>2</a:t>
            </a:r>
            <a:r>
              <a:rPr dirty="0" sz="1500">
                <a:solidFill>
                  <a:srgbClr val="544F64"/>
                </a:solidFill>
                <a:latin typeface="Times New Roman"/>
                <a:cs typeface="Times New Roman"/>
              </a:rPr>
              <a:t> </a:t>
            </a:r>
            <a:r>
              <a:rPr dirty="0" sz="1500" spc="-20">
                <a:solidFill>
                  <a:srgbClr val="544F64"/>
                </a:solidFill>
                <a:latin typeface="Times New Roman"/>
                <a:cs typeface="Times New Roman"/>
              </a:rPr>
              <a:t> </a:t>
            </a:r>
            <a:r>
              <a:rPr dirty="0" sz="1650" spc="275" i="1">
                <a:solidFill>
                  <a:srgbClr val="41384F"/>
                </a:solidFill>
                <a:latin typeface="Times New Roman"/>
                <a:cs typeface="Times New Roman"/>
              </a:rPr>
              <a:t>9IZQ</a:t>
            </a:r>
            <a:r>
              <a:rPr dirty="0" sz="1650" i="1">
                <a:solidFill>
                  <a:srgbClr val="41384F"/>
                </a:solidFill>
                <a:latin typeface="Times New Roman"/>
                <a:cs typeface="Times New Roman"/>
              </a:rPr>
              <a:t> </a:t>
            </a:r>
            <a:r>
              <a:rPr dirty="0" sz="1650" spc="30" i="1">
                <a:solidFill>
                  <a:srgbClr val="41384F"/>
                </a:solidFill>
                <a:latin typeface="Times New Roman"/>
                <a:cs typeface="Times New Roman"/>
              </a:rPr>
              <a:t> </a:t>
            </a:r>
            <a:r>
              <a:rPr dirty="0" sz="2200" spc="95">
                <a:solidFill>
                  <a:srgbClr val="544F64"/>
                </a:solidFill>
                <a:latin typeface="Times New Roman"/>
                <a:cs typeface="Times New Roman"/>
              </a:rPr>
              <a:t>y</a:t>
            </a:r>
            <a:r>
              <a:rPr dirty="0" sz="2200" spc="50">
                <a:solidFill>
                  <a:srgbClr val="544F64"/>
                </a:solidFill>
                <a:latin typeface="Times New Roman"/>
                <a:cs typeface="Times New Roman"/>
              </a:rPr>
              <a:t> </a:t>
            </a:r>
            <a:r>
              <a:rPr dirty="0" sz="1650" spc="340" i="1">
                <a:solidFill>
                  <a:srgbClr val="41384F"/>
                </a:solidFill>
                <a:latin typeface="Times New Roman"/>
                <a:cs typeface="Times New Roman"/>
              </a:rPr>
              <a:t>9DER</a:t>
            </a:r>
            <a:r>
              <a:rPr dirty="0" sz="1650" spc="185" i="1">
                <a:solidFill>
                  <a:srgbClr val="41384F"/>
                </a:solidFill>
                <a:latin typeface="Times New Roman"/>
                <a:cs typeface="Times New Roman"/>
              </a:rPr>
              <a:t> </a:t>
            </a:r>
            <a:r>
              <a:rPr dirty="0" sz="2150" spc="85">
                <a:solidFill>
                  <a:srgbClr val="544F64"/>
                </a:solidFill>
                <a:latin typeface="Times New Roman"/>
                <a:cs typeface="Times New Roman"/>
              </a:rPr>
              <a:t>so</a:t>
            </a:r>
            <a:r>
              <a:rPr dirty="0" sz="2150" spc="100">
                <a:solidFill>
                  <a:srgbClr val="544F64"/>
                </a:solidFill>
                <a:latin typeface="Times New Roman"/>
                <a:cs typeface="Times New Roman"/>
              </a:rPr>
              <a:t>n</a:t>
            </a:r>
            <a:r>
              <a:rPr dirty="0" sz="2150" spc="160">
                <a:solidFill>
                  <a:srgbClr val="544F64"/>
                </a:solidFill>
                <a:latin typeface="Times New Roman"/>
                <a:cs typeface="Times New Roman"/>
              </a:rPr>
              <a:t> </a:t>
            </a:r>
            <a:r>
              <a:rPr dirty="0" sz="2150" spc="80">
                <a:solidFill>
                  <a:srgbClr val="544F64"/>
                </a:solidFill>
                <a:latin typeface="Times New Roman"/>
                <a:cs typeface="Times New Roman"/>
              </a:rPr>
              <a:t>constante</a:t>
            </a:r>
            <a:r>
              <a:rPr dirty="0" sz="2150" spc="80">
                <a:solidFill>
                  <a:srgbClr val="544F64"/>
                </a:solidFill>
                <a:latin typeface="Times New Roman"/>
                <a:cs typeface="Times New Roman"/>
              </a:rPr>
              <a:t>s</a:t>
            </a:r>
            <a:r>
              <a:rPr dirty="0" sz="2150" spc="200">
                <a:solidFill>
                  <a:srgbClr val="544F64"/>
                </a:solidFill>
                <a:latin typeface="Times New Roman"/>
                <a:cs typeface="Times New Roman"/>
              </a:rPr>
              <a:t> </a:t>
            </a:r>
            <a:r>
              <a:rPr dirty="0" sz="2150" spc="55">
                <a:solidFill>
                  <a:srgbClr val="544F64"/>
                </a:solidFill>
                <a:latin typeface="Times New Roman"/>
                <a:cs typeface="Times New Roman"/>
              </a:rPr>
              <a:t>conocidas.</a:t>
            </a:r>
            <a:endParaRPr sz="2150">
              <a:latin typeface="Times New Roman"/>
              <a:cs typeface="Times New Roman"/>
            </a:endParaRPr>
          </a:p>
          <a:p>
            <a:pPr marL="38100" marR="30480" indent="4445">
              <a:lnSpc>
                <a:spcPct val="115599"/>
              </a:lnSpc>
              <a:spcBef>
                <a:spcPts val="795"/>
              </a:spcBef>
              <a:tabLst>
                <a:tab pos="2899410" algn="l"/>
                <a:tab pos="4693285" algn="l"/>
              </a:tabLst>
            </a:pPr>
            <a:r>
              <a:rPr dirty="0" sz="2150" spc="55">
                <a:solidFill>
                  <a:srgbClr val="544F64"/>
                </a:solidFill>
                <a:latin typeface="Times New Roman"/>
                <a:cs typeface="Times New Roman"/>
              </a:rPr>
              <a:t>Si</a:t>
            </a:r>
            <a:r>
              <a:rPr dirty="0" sz="2150" spc="105">
                <a:solidFill>
                  <a:srgbClr val="544F64"/>
                </a:solidFill>
                <a:latin typeface="Times New Roman"/>
                <a:cs typeface="Times New Roman"/>
              </a:rPr>
              <a:t> </a:t>
            </a:r>
            <a:r>
              <a:rPr dirty="0" sz="1500" spc="40">
                <a:solidFill>
                  <a:srgbClr val="544F64"/>
                </a:solidFill>
                <a:latin typeface="Times New Roman"/>
                <a:cs typeface="Times New Roman"/>
              </a:rPr>
              <a:t>c</a:t>
            </a:r>
            <a:r>
              <a:rPr dirty="0" sz="1500" spc="-195">
                <a:solidFill>
                  <a:srgbClr val="544F64"/>
                </a:solidFill>
                <a:latin typeface="Times New Roman"/>
                <a:cs typeface="Times New Roman"/>
              </a:rPr>
              <a:t> </a:t>
            </a:r>
            <a:r>
              <a:rPr dirty="0" baseline="-12962" sz="2250" spc="157">
                <a:solidFill>
                  <a:srgbClr val="544F64"/>
                </a:solidFill>
                <a:latin typeface="Times New Roman"/>
                <a:cs typeface="Times New Roman"/>
              </a:rPr>
              <a:t>11</a:t>
            </a:r>
            <a:r>
              <a:rPr dirty="0" baseline="-12962" sz="2250" spc="555">
                <a:solidFill>
                  <a:srgbClr val="544F64"/>
                </a:solidFill>
                <a:latin typeface="Times New Roman"/>
                <a:cs typeface="Times New Roman"/>
              </a:rPr>
              <a:t> </a:t>
            </a:r>
            <a:r>
              <a:rPr dirty="0" sz="2100" spc="-480" i="1">
                <a:solidFill>
                  <a:srgbClr val="41384F"/>
                </a:solidFill>
                <a:latin typeface="Arial"/>
                <a:cs typeface="Arial"/>
              </a:rPr>
              <a:t>=/=</a:t>
            </a:r>
            <a:r>
              <a:rPr dirty="0" sz="2100" spc="114" i="1">
                <a:solidFill>
                  <a:srgbClr val="41384F"/>
                </a:solidFill>
                <a:latin typeface="Arial"/>
                <a:cs typeface="Arial"/>
              </a:rPr>
              <a:t> </a:t>
            </a:r>
            <a:r>
              <a:rPr dirty="0" sz="2150" spc="-350">
                <a:solidFill>
                  <a:srgbClr val="41384F"/>
                </a:solidFill>
                <a:latin typeface="Times New Roman"/>
                <a:cs typeface="Times New Roman"/>
              </a:rPr>
              <a:t>O</a:t>
            </a:r>
            <a:r>
              <a:rPr dirty="0" sz="2150" spc="160">
                <a:solidFill>
                  <a:srgbClr val="41384F"/>
                </a:solidFill>
                <a:latin typeface="Times New Roman"/>
                <a:cs typeface="Times New Roman"/>
              </a:rPr>
              <a:t> </a:t>
            </a:r>
            <a:r>
              <a:rPr dirty="0" sz="2200" spc="95">
                <a:solidFill>
                  <a:srgbClr val="544F64"/>
                </a:solidFill>
                <a:latin typeface="Times New Roman"/>
                <a:cs typeface="Times New Roman"/>
              </a:rPr>
              <a:t>y</a:t>
            </a:r>
            <a:r>
              <a:rPr dirty="0" sz="2200" spc="50">
                <a:solidFill>
                  <a:srgbClr val="544F64"/>
                </a:solidFill>
                <a:latin typeface="Times New Roman"/>
                <a:cs typeface="Times New Roman"/>
              </a:rPr>
              <a:t> </a:t>
            </a:r>
            <a:r>
              <a:rPr dirty="0" sz="1500" spc="55">
                <a:solidFill>
                  <a:srgbClr val="544F64"/>
                </a:solidFill>
                <a:latin typeface="Times New Roman"/>
                <a:cs typeface="Times New Roman"/>
              </a:rPr>
              <a:t>c</a:t>
            </a:r>
            <a:r>
              <a:rPr dirty="0" sz="1500" spc="-70">
                <a:solidFill>
                  <a:srgbClr val="544F64"/>
                </a:solidFill>
                <a:latin typeface="Times New Roman"/>
                <a:cs typeface="Times New Roman"/>
              </a:rPr>
              <a:t> </a:t>
            </a:r>
            <a:r>
              <a:rPr dirty="0" baseline="-12962" sz="2250" spc="89">
                <a:solidFill>
                  <a:srgbClr val="544F64"/>
                </a:solidFill>
                <a:latin typeface="Times New Roman"/>
                <a:cs typeface="Times New Roman"/>
              </a:rPr>
              <a:t>21</a:t>
            </a:r>
            <a:r>
              <a:rPr dirty="0" baseline="-12962" sz="2250" spc="472">
                <a:solidFill>
                  <a:srgbClr val="544F64"/>
                </a:solidFill>
                <a:latin typeface="Times New Roman"/>
                <a:cs typeface="Times New Roman"/>
              </a:rPr>
              <a:t> </a:t>
            </a:r>
            <a:r>
              <a:rPr dirty="0" sz="2100" spc="-480" i="1">
                <a:solidFill>
                  <a:srgbClr val="41384F"/>
                </a:solidFill>
                <a:latin typeface="Arial"/>
                <a:cs typeface="Arial"/>
              </a:rPr>
              <a:t>=/=</a:t>
            </a:r>
            <a:r>
              <a:rPr dirty="0" sz="2100" spc="114" i="1">
                <a:solidFill>
                  <a:srgbClr val="41384F"/>
                </a:solidFill>
                <a:latin typeface="Arial"/>
                <a:cs typeface="Arial"/>
              </a:rPr>
              <a:t> </a:t>
            </a:r>
            <a:r>
              <a:rPr dirty="0" sz="2150" spc="-350">
                <a:solidFill>
                  <a:srgbClr val="41384F"/>
                </a:solidFill>
                <a:latin typeface="Times New Roman"/>
                <a:cs typeface="Times New Roman"/>
              </a:rPr>
              <a:t>O</a:t>
            </a:r>
            <a:r>
              <a:rPr dirty="0" sz="2150" spc="175">
                <a:solidFill>
                  <a:srgbClr val="41384F"/>
                </a:solidFill>
                <a:latin typeface="Times New Roman"/>
                <a:cs typeface="Times New Roman"/>
              </a:rPr>
              <a:t> </a:t>
            </a:r>
            <a:r>
              <a:rPr dirty="0" sz="2150" spc="-110">
                <a:solidFill>
                  <a:srgbClr val="6B6479"/>
                </a:solidFill>
                <a:latin typeface="Times New Roman"/>
                <a:cs typeface="Times New Roman"/>
              </a:rPr>
              <a:t>(</a:t>
            </a:r>
            <a:r>
              <a:rPr dirty="0" sz="2150" spc="-110">
                <a:solidFill>
                  <a:srgbClr val="544F64"/>
                </a:solidFill>
                <a:latin typeface="Times New Roman"/>
                <a:cs typeface="Times New Roman"/>
              </a:rPr>
              <a:t>si	</a:t>
            </a:r>
            <a:r>
              <a:rPr dirty="0" sz="2150" spc="90">
                <a:solidFill>
                  <a:srgbClr val="41384F"/>
                </a:solidFill>
                <a:latin typeface="Times New Roman"/>
                <a:cs typeface="Times New Roman"/>
              </a:rPr>
              <a:t>no</a:t>
            </a:r>
            <a:r>
              <a:rPr dirty="0" sz="2150" spc="-35">
                <a:solidFill>
                  <a:srgbClr val="41384F"/>
                </a:solidFill>
                <a:latin typeface="Times New Roman"/>
                <a:cs typeface="Times New Roman"/>
              </a:rPr>
              <a:t> </a:t>
            </a:r>
            <a:r>
              <a:rPr dirty="0" sz="2150" spc="75">
                <a:solidFill>
                  <a:srgbClr val="544F64"/>
                </a:solidFill>
                <a:latin typeface="Times New Roman"/>
                <a:cs typeface="Times New Roman"/>
              </a:rPr>
              <a:t>se</a:t>
            </a:r>
            <a:r>
              <a:rPr dirty="0" sz="2150" spc="165">
                <a:solidFill>
                  <a:srgbClr val="544F64"/>
                </a:solidFill>
                <a:latin typeface="Times New Roman"/>
                <a:cs typeface="Times New Roman"/>
              </a:rPr>
              <a:t> </a:t>
            </a:r>
            <a:r>
              <a:rPr dirty="0" sz="2150" spc="105">
                <a:solidFill>
                  <a:srgbClr val="544F64"/>
                </a:solidFill>
                <a:latin typeface="Times New Roman"/>
                <a:cs typeface="Times New Roman"/>
              </a:rPr>
              <a:t>tendrían</a:t>
            </a:r>
            <a:r>
              <a:rPr dirty="0" sz="2150" spc="190">
                <a:solidFill>
                  <a:srgbClr val="544F64"/>
                </a:solidFill>
                <a:latin typeface="Times New Roman"/>
                <a:cs typeface="Times New Roman"/>
              </a:rPr>
              <a:t> </a:t>
            </a:r>
            <a:r>
              <a:rPr dirty="0" sz="2150" spc="65">
                <a:solidFill>
                  <a:srgbClr val="41384F"/>
                </a:solidFill>
                <a:latin typeface="Times New Roman"/>
                <a:cs typeface="Times New Roman"/>
              </a:rPr>
              <a:t>condic</a:t>
            </a:r>
            <a:r>
              <a:rPr dirty="0" sz="2150" spc="65">
                <a:solidFill>
                  <a:srgbClr val="1C1631"/>
                </a:solidFill>
                <a:latin typeface="Times New Roman"/>
                <a:cs typeface="Times New Roman"/>
              </a:rPr>
              <a:t>i</a:t>
            </a:r>
            <a:r>
              <a:rPr dirty="0" sz="2150" spc="65">
                <a:solidFill>
                  <a:srgbClr val="41384F"/>
                </a:solidFill>
                <a:latin typeface="Times New Roman"/>
                <a:cs typeface="Times New Roman"/>
              </a:rPr>
              <a:t>ónes</a:t>
            </a:r>
            <a:r>
              <a:rPr dirty="0" sz="2150" spc="25">
                <a:solidFill>
                  <a:srgbClr val="41384F"/>
                </a:solidFill>
                <a:latin typeface="Times New Roman"/>
                <a:cs typeface="Times New Roman"/>
              </a:rPr>
              <a:t> </a:t>
            </a:r>
            <a:r>
              <a:rPr dirty="0" sz="2150" spc="65">
                <a:solidFill>
                  <a:srgbClr val="41384F"/>
                </a:solidFill>
                <a:latin typeface="Times New Roman"/>
                <a:cs typeface="Times New Roman"/>
              </a:rPr>
              <a:t>Dir</a:t>
            </a:r>
            <a:r>
              <a:rPr dirty="0" sz="2150" spc="65">
                <a:solidFill>
                  <a:srgbClr val="1C1631"/>
                </a:solidFill>
                <a:latin typeface="Times New Roman"/>
                <a:cs typeface="Times New Roman"/>
              </a:rPr>
              <a:t>i</a:t>
            </a:r>
            <a:r>
              <a:rPr dirty="0" sz="2150" spc="65">
                <a:solidFill>
                  <a:srgbClr val="544F64"/>
                </a:solidFill>
                <a:latin typeface="Times New Roman"/>
                <a:cs typeface="Times New Roman"/>
              </a:rPr>
              <a:t>chlet),</a:t>
            </a:r>
            <a:r>
              <a:rPr dirty="0" sz="2150" spc="120">
                <a:solidFill>
                  <a:srgbClr val="544F64"/>
                </a:solidFill>
                <a:latin typeface="Times New Roman"/>
                <a:cs typeface="Times New Roman"/>
              </a:rPr>
              <a:t> </a:t>
            </a:r>
            <a:r>
              <a:rPr dirty="0" sz="2150" spc="60">
                <a:solidFill>
                  <a:srgbClr val="41384F"/>
                </a:solidFill>
                <a:latin typeface="Times New Roman"/>
                <a:cs typeface="Times New Roman"/>
              </a:rPr>
              <a:t>la </a:t>
            </a:r>
            <a:r>
              <a:rPr dirty="0" sz="2150" spc="65">
                <a:solidFill>
                  <a:srgbClr val="41384F"/>
                </a:solidFill>
                <a:latin typeface="Times New Roman"/>
                <a:cs typeface="Times New Roman"/>
              </a:rPr>
              <a:t> </a:t>
            </a:r>
            <a:r>
              <a:rPr dirty="0" sz="2150" spc="55">
                <a:solidFill>
                  <a:srgbClr val="41384F"/>
                </a:solidFill>
                <a:latin typeface="Times New Roman"/>
                <a:cs typeface="Times New Roman"/>
              </a:rPr>
              <a:t>imposic</a:t>
            </a:r>
            <a:r>
              <a:rPr dirty="0" sz="2150" spc="55">
                <a:solidFill>
                  <a:srgbClr val="1C1631"/>
                </a:solidFill>
                <a:latin typeface="Times New Roman"/>
                <a:cs typeface="Times New Roman"/>
              </a:rPr>
              <a:t>i</a:t>
            </a:r>
            <a:r>
              <a:rPr dirty="0" sz="2150" spc="55">
                <a:solidFill>
                  <a:srgbClr val="41384F"/>
                </a:solidFill>
                <a:latin typeface="Times New Roman"/>
                <a:cs typeface="Times New Roman"/>
              </a:rPr>
              <a:t>ón</a:t>
            </a:r>
            <a:r>
              <a:rPr dirty="0" sz="2150" spc="140">
                <a:solidFill>
                  <a:srgbClr val="41384F"/>
                </a:solidFill>
                <a:latin typeface="Times New Roman"/>
                <a:cs typeface="Times New Roman"/>
              </a:rPr>
              <a:t> </a:t>
            </a:r>
            <a:r>
              <a:rPr dirty="0" sz="2150" spc="95">
                <a:solidFill>
                  <a:srgbClr val="544F64"/>
                </a:solidFill>
                <a:latin typeface="Times New Roman"/>
                <a:cs typeface="Times New Roman"/>
              </a:rPr>
              <a:t>de</a:t>
            </a:r>
            <a:r>
              <a:rPr dirty="0" sz="2150" spc="75">
                <a:solidFill>
                  <a:srgbClr val="544F64"/>
                </a:solidFill>
                <a:latin typeface="Times New Roman"/>
                <a:cs typeface="Times New Roman"/>
              </a:rPr>
              <a:t> </a:t>
            </a:r>
            <a:r>
              <a:rPr dirty="0" sz="2150" spc="100">
                <a:solidFill>
                  <a:srgbClr val="544F64"/>
                </a:solidFill>
                <a:latin typeface="Times New Roman"/>
                <a:cs typeface="Times New Roman"/>
              </a:rPr>
              <a:t>este</a:t>
            </a:r>
            <a:r>
              <a:rPr dirty="0" sz="2150" spc="75">
                <a:solidFill>
                  <a:srgbClr val="544F64"/>
                </a:solidFill>
                <a:latin typeface="Times New Roman"/>
                <a:cs typeface="Times New Roman"/>
              </a:rPr>
              <a:t> </a:t>
            </a:r>
            <a:r>
              <a:rPr dirty="0" sz="2150" spc="135">
                <a:solidFill>
                  <a:srgbClr val="544F64"/>
                </a:solidFill>
                <a:latin typeface="Times New Roman"/>
                <a:cs typeface="Times New Roman"/>
              </a:rPr>
              <a:t>tipo</a:t>
            </a:r>
            <a:r>
              <a:rPr dirty="0" sz="2150" spc="105">
                <a:solidFill>
                  <a:srgbClr val="544F64"/>
                </a:solidFill>
                <a:latin typeface="Times New Roman"/>
                <a:cs typeface="Times New Roman"/>
              </a:rPr>
              <a:t> </a:t>
            </a:r>
            <a:r>
              <a:rPr dirty="0" sz="2150" spc="165">
                <a:solidFill>
                  <a:srgbClr val="41384F"/>
                </a:solidFill>
                <a:latin typeface="Times New Roman"/>
                <a:cs typeface="Times New Roman"/>
              </a:rPr>
              <a:t>de</a:t>
            </a:r>
            <a:r>
              <a:rPr dirty="0" sz="2150" spc="20">
                <a:solidFill>
                  <a:srgbClr val="41384F"/>
                </a:solidFill>
                <a:latin typeface="Times New Roman"/>
                <a:cs typeface="Times New Roman"/>
              </a:rPr>
              <a:t> </a:t>
            </a:r>
            <a:r>
              <a:rPr dirty="0" sz="2150" spc="60">
                <a:solidFill>
                  <a:srgbClr val="544F64"/>
                </a:solidFill>
                <a:latin typeface="Times New Roman"/>
                <a:cs typeface="Times New Roman"/>
              </a:rPr>
              <a:t>cond</a:t>
            </a:r>
            <a:r>
              <a:rPr dirty="0" sz="2150" spc="60">
                <a:solidFill>
                  <a:srgbClr val="1C1631"/>
                </a:solidFill>
                <a:latin typeface="Times New Roman"/>
                <a:cs typeface="Times New Roman"/>
              </a:rPr>
              <a:t>i</a:t>
            </a:r>
            <a:r>
              <a:rPr dirty="0" sz="2150" spc="60">
                <a:solidFill>
                  <a:srgbClr val="544F64"/>
                </a:solidFill>
                <a:latin typeface="Times New Roman"/>
                <a:cs typeface="Times New Roman"/>
              </a:rPr>
              <a:t>c</a:t>
            </a:r>
            <a:r>
              <a:rPr dirty="0" sz="2150" spc="60">
                <a:solidFill>
                  <a:srgbClr val="1C1631"/>
                </a:solidFill>
                <a:latin typeface="Times New Roman"/>
                <a:cs typeface="Times New Roman"/>
              </a:rPr>
              <a:t>i</a:t>
            </a:r>
            <a:r>
              <a:rPr dirty="0" sz="2150" spc="60">
                <a:solidFill>
                  <a:srgbClr val="544F64"/>
                </a:solidFill>
                <a:latin typeface="Times New Roman"/>
                <a:cs typeface="Times New Roman"/>
              </a:rPr>
              <a:t>ones</a:t>
            </a:r>
            <a:r>
              <a:rPr dirty="0" sz="2150" spc="-30">
                <a:solidFill>
                  <a:srgbClr val="544F64"/>
                </a:solidFill>
                <a:latin typeface="Times New Roman"/>
                <a:cs typeface="Times New Roman"/>
              </a:rPr>
              <a:t> </a:t>
            </a:r>
            <a:r>
              <a:rPr dirty="0" sz="2150" spc="95">
                <a:solidFill>
                  <a:srgbClr val="41384F"/>
                </a:solidFill>
                <a:latin typeface="Times New Roman"/>
                <a:cs typeface="Times New Roman"/>
              </a:rPr>
              <a:t>de</a:t>
            </a:r>
            <a:r>
              <a:rPr dirty="0" sz="2150" spc="80">
                <a:solidFill>
                  <a:srgbClr val="41384F"/>
                </a:solidFill>
                <a:latin typeface="Times New Roman"/>
                <a:cs typeface="Times New Roman"/>
              </a:rPr>
              <a:t> </a:t>
            </a:r>
            <a:r>
              <a:rPr dirty="0" sz="2150" spc="85">
                <a:solidFill>
                  <a:srgbClr val="41384F"/>
                </a:solidFill>
                <a:latin typeface="Times New Roman"/>
                <a:cs typeface="Times New Roman"/>
              </a:rPr>
              <a:t>contorno</a:t>
            </a:r>
            <a:r>
              <a:rPr dirty="0" sz="2150" spc="95">
                <a:solidFill>
                  <a:srgbClr val="41384F"/>
                </a:solidFill>
                <a:latin typeface="Times New Roman"/>
                <a:cs typeface="Times New Roman"/>
              </a:rPr>
              <a:t> </a:t>
            </a:r>
            <a:r>
              <a:rPr dirty="0" sz="2150" spc="40">
                <a:solidFill>
                  <a:srgbClr val="41384F"/>
                </a:solidFill>
                <a:latin typeface="Times New Roman"/>
                <a:cs typeface="Times New Roman"/>
              </a:rPr>
              <a:t>lleva</a:t>
            </a:r>
            <a:r>
              <a:rPr dirty="0" sz="2150" spc="90">
                <a:solidFill>
                  <a:srgbClr val="41384F"/>
                </a:solidFill>
                <a:latin typeface="Times New Roman"/>
                <a:cs typeface="Times New Roman"/>
              </a:rPr>
              <a:t> </a:t>
            </a:r>
            <a:r>
              <a:rPr dirty="0" sz="2150" spc="50">
                <a:solidFill>
                  <a:srgbClr val="544F64"/>
                </a:solidFill>
                <a:latin typeface="Times New Roman"/>
                <a:cs typeface="Times New Roman"/>
              </a:rPr>
              <a:t>a</a:t>
            </a:r>
            <a:r>
              <a:rPr dirty="0" sz="2150" spc="285">
                <a:solidFill>
                  <a:srgbClr val="544F64"/>
                </a:solidFill>
                <a:latin typeface="Times New Roman"/>
                <a:cs typeface="Times New Roman"/>
              </a:rPr>
              <a:t> </a:t>
            </a:r>
            <a:r>
              <a:rPr dirty="0" sz="2150" spc="90">
                <a:solidFill>
                  <a:srgbClr val="41384F"/>
                </a:solidFill>
                <a:latin typeface="Times New Roman"/>
                <a:cs typeface="Times New Roman"/>
              </a:rPr>
              <a:t>plantearse </a:t>
            </a:r>
            <a:r>
              <a:rPr dirty="0" sz="2150" spc="-520">
                <a:solidFill>
                  <a:srgbClr val="41384F"/>
                </a:solidFill>
                <a:latin typeface="Times New Roman"/>
                <a:cs typeface="Times New Roman"/>
              </a:rPr>
              <a:t> </a:t>
            </a:r>
            <a:r>
              <a:rPr dirty="0" sz="2150" spc="65">
                <a:solidFill>
                  <a:srgbClr val="544F64"/>
                </a:solidFill>
                <a:latin typeface="Times New Roman"/>
                <a:cs typeface="Times New Roman"/>
              </a:rPr>
              <a:t>e</a:t>
            </a:r>
            <a:r>
              <a:rPr dirty="0" sz="2150" spc="60">
                <a:solidFill>
                  <a:srgbClr val="1C1631"/>
                </a:solidFill>
                <a:latin typeface="Times New Roman"/>
                <a:cs typeface="Times New Roman"/>
              </a:rPr>
              <a:t>l</a:t>
            </a:r>
            <a:r>
              <a:rPr dirty="0" sz="2150" spc="70">
                <a:solidFill>
                  <a:srgbClr val="1C1631"/>
                </a:solidFill>
                <a:latin typeface="Times New Roman"/>
                <a:cs typeface="Times New Roman"/>
              </a:rPr>
              <a:t> </a:t>
            </a:r>
            <a:r>
              <a:rPr dirty="0" sz="2150" spc="10">
                <a:solidFill>
                  <a:srgbClr val="544F64"/>
                </a:solidFill>
                <a:latin typeface="Times New Roman"/>
                <a:cs typeface="Times New Roman"/>
              </a:rPr>
              <a:t>esquen1</a:t>
            </a:r>
            <a:r>
              <a:rPr dirty="0" sz="2150" spc="15">
                <a:solidFill>
                  <a:srgbClr val="544F64"/>
                </a:solidFill>
                <a:latin typeface="Times New Roman"/>
                <a:cs typeface="Times New Roman"/>
              </a:rPr>
              <a:t>a</a:t>
            </a:r>
            <a:r>
              <a:rPr dirty="0" sz="2150" spc="155">
                <a:solidFill>
                  <a:srgbClr val="544F64"/>
                </a:solidFill>
                <a:latin typeface="Times New Roman"/>
                <a:cs typeface="Times New Roman"/>
              </a:rPr>
              <a:t> </a:t>
            </a:r>
            <a:r>
              <a:rPr dirty="0" sz="2150" spc="15">
                <a:solidFill>
                  <a:srgbClr val="41384F"/>
                </a:solidFill>
                <a:latin typeface="Times New Roman"/>
                <a:cs typeface="Times New Roman"/>
              </a:rPr>
              <a:t>de</a:t>
            </a:r>
            <a:r>
              <a:rPr dirty="0" sz="2150">
                <a:solidFill>
                  <a:srgbClr val="41384F"/>
                </a:solidFill>
                <a:latin typeface="Times New Roman"/>
                <a:cs typeface="Times New Roman"/>
              </a:rPr>
              <a:t> </a:t>
            </a:r>
            <a:r>
              <a:rPr dirty="0" sz="2150" spc="-210">
                <a:solidFill>
                  <a:srgbClr val="41384F"/>
                </a:solidFill>
                <a:latin typeface="Times New Roman"/>
                <a:cs typeface="Times New Roman"/>
              </a:rPr>
              <a:t> </a:t>
            </a:r>
            <a:r>
              <a:rPr dirty="0" sz="2150" spc="95">
                <a:solidFill>
                  <a:srgbClr val="544F64"/>
                </a:solidFill>
                <a:latin typeface="Times New Roman"/>
                <a:cs typeface="Times New Roman"/>
              </a:rPr>
              <a:t>c</a:t>
            </a:r>
            <a:r>
              <a:rPr dirty="0" sz="2150" spc="15">
                <a:solidFill>
                  <a:srgbClr val="544F64"/>
                </a:solidFill>
                <a:latin typeface="Times New Roman"/>
                <a:cs typeface="Times New Roman"/>
              </a:rPr>
              <a:t>á</a:t>
            </a:r>
            <a:r>
              <a:rPr dirty="0" sz="2150" spc="75">
                <a:solidFill>
                  <a:srgbClr val="544F64"/>
                </a:solidFill>
                <a:latin typeface="Times New Roman"/>
                <a:cs typeface="Times New Roman"/>
              </a:rPr>
              <a:t>lc</a:t>
            </a:r>
            <a:r>
              <a:rPr dirty="0" sz="2150" spc="-45">
                <a:solidFill>
                  <a:srgbClr val="544F64"/>
                </a:solidFill>
                <a:latin typeface="Times New Roman"/>
                <a:cs typeface="Times New Roman"/>
              </a:rPr>
              <a:t>u</a:t>
            </a:r>
            <a:r>
              <a:rPr dirty="0" sz="2150" spc="30">
                <a:solidFill>
                  <a:srgbClr val="1C1631"/>
                </a:solidFill>
                <a:latin typeface="Times New Roman"/>
                <a:cs typeface="Times New Roman"/>
              </a:rPr>
              <a:t>l</a:t>
            </a:r>
            <a:r>
              <a:rPr dirty="0" sz="2150" spc="110">
                <a:solidFill>
                  <a:srgbClr val="544F64"/>
                </a:solidFill>
                <a:latin typeface="Times New Roman"/>
                <a:cs typeface="Times New Roman"/>
              </a:rPr>
              <a:t>o</a:t>
            </a:r>
            <a:r>
              <a:rPr dirty="0" sz="2150" spc="10">
                <a:solidFill>
                  <a:srgbClr val="544F64"/>
                </a:solidFill>
                <a:latin typeface="Times New Roman"/>
                <a:cs typeface="Times New Roman"/>
              </a:rPr>
              <a:t> </a:t>
            </a:r>
            <a:r>
              <a:rPr dirty="0" sz="2150" spc="95">
                <a:solidFill>
                  <a:srgbClr val="544F64"/>
                </a:solidFill>
                <a:latin typeface="Times New Roman"/>
                <a:cs typeface="Times New Roman"/>
              </a:rPr>
              <a:t>e</a:t>
            </a:r>
            <a:r>
              <a:rPr dirty="0" sz="2150" spc="110">
                <a:solidFill>
                  <a:srgbClr val="544F64"/>
                </a:solidFill>
                <a:latin typeface="Times New Roman"/>
                <a:cs typeface="Times New Roman"/>
              </a:rPr>
              <a:t>n</a:t>
            </a:r>
            <a:r>
              <a:rPr dirty="0" sz="2150" spc="165">
                <a:solidFill>
                  <a:srgbClr val="544F64"/>
                </a:solidFill>
                <a:latin typeface="Times New Roman"/>
                <a:cs typeface="Times New Roman"/>
              </a:rPr>
              <a:t> </a:t>
            </a:r>
            <a:r>
              <a:rPr dirty="0" sz="2150" spc="30">
                <a:solidFill>
                  <a:srgbClr val="1C1631"/>
                </a:solidFill>
                <a:latin typeface="Times New Roman"/>
                <a:cs typeface="Times New Roman"/>
              </a:rPr>
              <a:t>l</a:t>
            </a:r>
            <a:r>
              <a:rPr dirty="0" sz="2150" spc="100">
                <a:solidFill>
                  <a:srgbClr val="544F64"/>
                </a:solidFill>
                <a:latin typeface="Times New Roman"/>
                <a:cs typeface="Times New Roman"/>
              </a:rPr>
              <a:t>os</a:t>
            </a:r>
            <a:r>
              <a:rPr dirty="0" sz="2150" spc="65">
                <a:solidFill>
                  <a:srgbClr val="544F64"/>
                </a:solidFill>
                <a:latin typeface="Times New Roman"/>
                <a:cs typeface="Times New Roman"/>
              </a:rPr>
              <a:t> </a:t>
            </a:r>
            <a:r>
              <a:rPr dirty="0" sz="2150" spc="65">
                <a:solidFill>
                  <a:srgbClr val="41384F"/>
                </a:solidFill>
                <a:latin typeface="Times New Roman"/>
                <a:cs typeface="Times New Roman"/>
              </a:rPr>
              <a:t>nodos</a:t>
            </a:r>
            <a:r>
              <a:rPr dirty="0" sz="2150" spc="200">
                <a:solidFill>
                  <a:srgbClr val="41384F"/>
                </a:solidFill>
                <a:latin typeface="Times New Roman"/>
                <a:cs typeface="Times New Roman"/>
              </a:rPr>
              <a:t> </a:t>
            </a:r>
            <a:r>
              <a:rPr dirty="0" sz="2150" spc="65">
                <a:solidFill>
                  <a:srgbClr val="6B6479"/>
                </a:solidFill>
                <a:latin typeface="Times New Roman"/>
                <a:cs typeface="Times New Roman"/>
              </a:rPr>
              <a:t>x</a:t>
            </a:r>
            <a:r>
              <a:rPr dirty="0" baseline="-9578" sz="2175" spc="67">
                <a:solidFill>
                  <a:srgbClr val="6B6479"/>
                </a:solidFill>
                <a:latin typeface="Times New Roman"/>
                <a:cs typeface="Times New Roman"/>
              </a:rPr>
              <a:t>1</a:t>
            </a:r>
            <a:r>
              <a:rPr dirty="0" baseline="-9578" sz="2175">
                <a:solidFill>
                  <a:srgbClr val="6B6479"/>
                </a:solidFill>
                <a:latin typeface="Times New Roman"/>
                <a:cs typeface="Times New Roman"/>
              </a:rPr>
              <a:t>	</a:t>
            </a:r>
            <a:r>
              <a:rPr dirty="0" sz="2200" spc="95">
                <a:solidFill>
                  <a:srgbClr val="544F64"/>
                </a:solidFill>
                <a:latin typeface="Times New Roman"/>
                <a:cs typeface="Times New Roman"/>
              </a:rPr>
              <a:t>y</a:t>
            </a:r>
            <a:r>
              <a:rPr dirty="0" sz="2200" spc="204">
                <a:solidFill>
                  <a:srgbClr val="544F64"/>
                </a:solidFill>
                <a:latin typeface="Times New Roman"/>
                <a:cs typeface="Times New Roman"/>
              </a:rPr>
              <a:t> </a:t>
            </a:r>
            <a:r>
              <a:rPr dirty="0" sz="1600" spc="-25" i="1">
                <a:solidFill>
                  <a:srgbClr val="6B6479"/>
                </a:solidFill>
                <a:latin typeface="Times New Roman"/>
                <a:cs typeface="Times New Roman"/>
              </a:rPr>
              <a:t>X</a:t>
            </a:r>
            <a:r>
              <a:rPr dirty="0" sz="1600" spc="-135" i="1">
                <a:solidFill>
                  <a:srgbClr val="6B6479"/>
                </a:solidFill>
                <a:latin typeface="Times New Roman"/>
                <a:cs typeface="Times New Roman"/>
              </a:rPr>
              <a:t> </a:t>
            </a:r>
            <a:r>
              <a:rPr dirty="0" sz="1600" spc="-30" i="1">
                <a:solidFill>
                  <a:srgbClr val="6B6479"/>
                </a:solidFill>
                <a:latin typeface="Times New Roman"/>
                <a:cs typeface="Times New Roman"/>
              </a:rPr>
              <a:t>N</a:t>
            </a:r>
            <a:r>
              <a:rPr dirty="0" sz="1600" spc="-85" i="1">
                <a:solidFill>
                  <a:srgbClr val="6B6479"/>
                </a:solidFill>
                <a:latin typeface="Times New Roman"/>
                <a:cs typeface="Times New Roman"/>
              </a:rPr>
              <a:t> </a:t>
            </a:r>
            <a:r>
              <a:rPr dirty="0" sz="1600" spc="-30" i="1">
                <a:solidFill>
                  <a:srgbClr val="3B1F2D"/>
                </a:solidFill>
                <a:latin typeface="Times New Roman"/>
                <a:cs typeface="Times New Roman"/>
              </a:rPr>
              <a:t>+</a:t>
            </a:r>
            <a:r>
              <a:rPr dirty="0" sz="1600" spc="120" i="1">
                <a:solidFill>
                  <a:srgbClr val="3B1F2D"/>
                </a:solidFill>
                <a:latin typeface="Times New Roman"/>
                <a:cs typeface="Times New Roman"/>
              </a:rPr>
              <a:t> </a:t>
            </a:r>
            <a:r>
              <a:rPr dirty="0" sz="1600" spc="10" i="1">
                <a:solidFill>
                  <a:srgbClr val="41384F"/>
                </a:solidFill>
                <a:latin typeface="Times New Roman"/>
                <a:cs typeface="Times New Roman"/>
              </a:rPr>
              <a:t>I</a:t>
            </a:r>
            <a:r>
              <a:rPr dirty="0" sz="1600" spc="-155" i="1">
                <a:solidFill>
                  <a:srgbClr val="41384F"/>
                </a:solidFill>
                <a:latin typeface="Times New Roman"/>
                <a:cs typeface="Times New Roman"/>
              </a:rPr>
              <a:t> </a:t>
            </a:r>
            <a:r>
              <a:rPr dirty="0" sz="1600" spc="10" i="1">
                <a:solidFill>
                  <a:srgbClr val="41384F"/>
                </a:solidFill>
                <a:latin typeface="Times New Roman"/>
                <a:cs typeface="Times New Roman"/>
              </a:rPr>
              <a:t>·</a:t>
            </a:r>
            <a:r>
              <a:rPr dirty="0" sz="1600" i="1">
                <a:solidFill>
                  <a:srgbClr val="41384F"/>
                </a:solidFill>
                <a:latin typeface="Times New Roman"/>
                <a:cs typeface="Times New Roman"/>
              </a:rPr>
              <a:t> </a:t>
            </a:r>
            <a:r>
              <a:rPr dirty="0" sz="1600" spc="110" i="1">
                <a:solidFill>
                  <a:srgbClr val="41384F"/>
                </a:solidFill>
                <a:latin typeface="Times New Roman"/>
                <a:cs typeface="Times New Roman"/>
              </a:rPr>
              <a:t> </a:t>
            </a:r>
            <a:r>
              <a:rPr dirty="0" sz="2150" spc="130">
                <a:solidFill>
                  <a:srgbClr val="3B1F2D"/>
                </a:solidFill>
                <a:latin typeface="Times New Roman"/>
                <a:cs typeface="Times New Roman"/>
              </a:rPr>
              <a:t>P</a:t>
            </a:r>
            <a:r>
              <a:rPr dirty="0" sz="2150" spc="114">
                <a:solidFill>
                  <a:srgbClr val="544F64"/>
                </a:solidFill>
                <a:latin typeface="Times New Roman"/>
                <a:cs typeface="Times New Roman"/>
              </a:rPr>
              <a:t>e</a:t>
            </a:r>
            <a:r>
              <a:rPr dirty="0" sz="2150" spc="20">
                <a:solidFill>
                  <a:srgbClr val="544F64"/>
                </a:solidFill>
                <a:latin typeface="Times New Roman"/>
                <a:cs typeface="Times New Roman"/>
              </a:rPr>
              <a:t>ro</a:t>
            </a:r>
            <a:r>
              <a:rPr dirty="0" sz="2150">
                <a:solidFill>
                  <a:srgbClr val="544F64"/>
                </a:solidFill>
                <a:latin typeface="Times New Roman"/>
                <a:cs typeface="Times New Roman"/>
              </a:rPr>
              <a:t> </a:t>
            </a:r>
            <a:r>
              <a:rPr dirty="0" sz="2150" spc="-229">
                <a:solidFill>
                  <a:srgbClr val="544F64"/>
                </a:solidFill>
                <a:latin typeface="Times New Roman"/>
                <a:cs typeface="Times New Roman"/>
              </a:rPr>
              <a:t> </a:t>
            </a:r>
            <a:r>
              <a:rPr dirty="0" sz="2150" spc="135">
                <a:solidFill>
                  <a:srgbClr val="41384F"/>
                </a:solidFill>
                <a:latin typeface="Times New Roman"/>
                <a:cs typeface="Times New Roman"/>
              </a:rPr>
              <a:t>para</a:t>
            </a:r>
            <a:r>
              <a:rPr dirty="0" sz="2150" spc="80">
                <a:solidFill>
                  <a:srgbClr val="41384F"/>
                </a:solidFill>
                <a:latin typeface="Times New Roman"/>
                <a:cs typeface="Times New Roman"/>
              </a:rPr>
              <a:t> </a:t>
            </a:r>
            <a:r>
              <a:rPr dirty="0" sz="2150" spc="35">
                <a:solidFill>
                  <a:srgbClr val="544F64"/>
                </a:solidFill>
                <a:latin typeface="Times New Roman"/>
                <a:cs typeface="Times New Roman"/>
              </a:rPr>
              <a:t>ello  </a:t>
            </a:r>
            <a:r>
              <a:rPr dirty="0" sz="2150" spc="85">
                <a:solidFill>
                  <a:srgbClr val="41384F"/>
                </a:solidFill>
                <a:latin typeface="Times New Roman"/>
                <a:cs typeface="Times New Roman"/>
              </a:rPr>
              <a:t>deberían </a:t>
            </a:r>
            <a:r>
              <a:rPr dirty="0" sz="2150" spc="60">
                <a:solidFill>
                  <a:srgbClr val="544F64"/>
                </a:solidFill>
                <a:latin typeface="Times New Roman"/>
                <a:cs typeface="Times New Roman"/>
              </a:rPr>
              <a:t>cons</a:t>
            </a:r>
            <a:r>
              <a:rPr dirty="0" sz="2150" spc="60">
                <a:solidFill>
                  <a:srgbClr val="1C1631"/>
                </a:solidFill>
                <a:latin typeface="Times New Roman"/>
                <a:cs typeface="Times New Roman"/>
              </a:rPr>
              <a:t>i</a:t>
            </a:r>
            <a:r>
              <a:rPr dirty="0" sz="2150" spc="60">
                <a:solidFill>
                  <a:srgbClr val="41384F"/>
                </a:solidFill>
                <a:latin typeface="Times New Roman"/>
                <a:cs typeface="Times New Roman"/>
              </a:rPr>
              <a:t>derarse </a:t>
            </a:r>
            <a:r>
              <a:rPr dirty="0" sz="2150" spc="75">
                <a:solidFill>
                  <a:srgbClr val="41384F"/>
                </a:solidFill>
                <a:latin typeface="Times New Roman"/>
                <a:cs typeface="Times New Roman"/>
              </a:rPr>
              <a:t>dos </a:t>
            </a:r>
            <a:r>
              <a:rPr dirty="0" sz="2150" spc="65">
                <a:solidFill>
                  <a:srgbClr val="41384F"/>
                </a:solidFill>
                <a:latin typeface="Times New Roman"/>
                <a:cs typeface="Times New Roman"/>
              </a:rPr>
              <a:t>nodos </a:t>
            </a:r>
            <a:r>
              <a:rPr dirty="0" sz="2150" spc="25">
                <a:solidFill>
                  <a:srgbClr val="41384F"/>
                </a:solidFill>
                <a:latin typeface="Times New Roman"/>
                <a:cs typeface="Times New Roman"/>
              </a:rPr>
              <a:t>ficticios</a:t>
            </a:r>
            <a:r>
              <a:rPr dirty="0" sz="2150" spc="30">
                <a:solidFill>
                  <a:srgbClr val="41384F"/>
                </a:solidFill>
                <a:latin typeface="Times New Roman"/>
                <a:cs typeface="Times New Roman"/>
              </a:rPr>
              <a:t> </a:t>
            </a:r>
            <a:r>
              <a:rPr dirty="0" sz="2150" spc="15">
                <a:solidFill>
                  <a:srgbClr val="544F64"/>
                </a:solidFill>
                <a:latin typeface="Times New Roman"/>
                <a:cs typeface="Times New Roman"/>
              </a:rPr>
              <a:t>(e</a:t>
            </a:r>
            <a:r>
              <a:rPr dirty="0" sz="2150" spc="15">
                <a:solidFill>
                  <a:srgbClr val="1C1631"/>
                </a:solidFill>
                <a:latin typeface="Times New Roman"/>
                <a:cs typeface="Times New Roman"/>
              </a:rPr>
              <a:t>l </a:t>
            </a:r>
            <a:r>
              <a:rPr dirty="0" sz="1950" spc="135" i="1">
                <a:solidFill>
                  <a:srgbClr val="544F64"/>
                </a:solidFill>
                <a:latin typeface="Arial"/>
                <a:cs typeface="Arial"/>
              </a:rPr>
              <a:t>x</a:t>
            </a:r>
            <a:r>
              <a:rPr dirty="0" baseline="-12152" sz="2400" spc="202" i="1">
                <a:solidFill>
                  <a:srgbClr val="544F64"/>
                </a:solidFill>
                <a:latin typeface="Times New Roman"/>
                <a:cs typeface="Times New Roman"/>
              </a:rPr>
              <a:t>0</a:t>
            </a:r>
            <a:r>
              <a:rPr dirty="0" baseline="-12152" sz="2400" spc="209" i="1">
                <a:solidFill>
                  <a:srgbClr val="544F64"/>
                </a:solidFill>
                <a:latin typeface="Times New Roman"/>
                <a:cs typeface="Times New Roman"/>
              </a:rPr>
              <a:t> </a:t>
            </a:r>
            <a:r>
              <a:rPr dirty="0" sz="2200" spc="95">
                <a:solidFill>
                  <a:srgbClr val="544F64"/>
                </a:solidFill>
                <a:latin typeface="Times New Roman"/>
                <a:cs typeface="Times New Roman"/>
              </a:rPr>
              <a:t>y </a:t>
            </a:r>
            <a:r>
              <a:rPr dirty="0" sz="2150" spc="55">
                <a:solidFill>
                  <a:srgbClr val="544F64"/>
                </a:solidFill>
                <a:latin typeface="Times New Roman"/>
                <a:cs typeface="Times New Roman"/>
              </a:rPr>
              <a:t>el</a:t>
            </a:r>
            <a:r>
              <a:rPr dirty="0" sz="2150" spc="60">
                <a:solidFill>
                  <a:srgbClr val="544F64"/>
                </a:solidFill>
                <a:latin typeface="Times New Roman"/>
                <a:cs typeface="Times New Roman"/>
              </a:rPr>
              <a:t> </a:t>
            </a:r>
            <a:r>
              <a:rPr dirty="0" sz="1600" spc="-95" i="1">
                <a:solidFill>
                  <a:srgbClr val="544F64"/>
                </a:solidFill>
                <a:latin typeface="Times New Roman"/>
                <a:cs typeface="Times New Roman"/>
              </a:rPr>
              <a:t>X </a:t>
            </a:r>
            <a:r>
              <a:rPr dirty="0" sz="1600" spc="-175" i="1">
                <a:solidFill>
                  <a:srgbClr val="544F64"/>
                </a:solidFill>
                <a:latin typeface="Times New Roman"/>
                <a:cs typeface="Times New Roman"/>
              </a:rPr>
              <a:t>N</a:t>
            </a:r>
            <a:r>
              <a:rPr dirty="0" sz="1600" spc="-175" i="1">
                <a:solidFill>
                  <a:srgbClr val="132B52"/>
                </a:solidFill>
                <a:latin typeface="Times New Roman"/>
                <a:cs typeface="Times New Roman"/>
              </a:rPr>
              <a:t>+</a:t>
            </a:r>
            <a:r>
              <a:rPr dirty="0" sz="1600" spc="-170" i="1">
                <a:solidFill>
                  <a:srgbClr val="132B52"/>
                </a:solidFill>
                <a:latin typeface="Times New Roman"/>
                <a:cs typeface="Times New Roman"/>
              </a:rPr>
              <a:t> </a:t>
            </a:r>
            <a:r>
              <a:rPr dirty="0" baseline="-12152" sz="2400" spc="-120" i="1">
                <a:solidFill>
                  <a:srgbClr val="41384F"/>
                </a:solidFill>
                <a:latin typeface="Times New Roman"/>
                <a:cs typeface="Times New Roman"/>
              </a:rPr>
              <a:t>2</a:t>
            </a:r>
            <a:r>
              <a:rPr dirty="0" baseline="-12152" sz="2400" spc="-112" i="1">
                <a:solidFill>
                  <a:srgbClr val="41384F"/>
                </a:solidFill>
                <a:latin typeface="Times New Roman"/>
                <a:cs typeface="Times New Roman"/>
              </a:rPr>
              <a:t> </a:t>
            </a:r>
            <a:r>
              <a:rPr dirty="0" sz="1600" spc="30" i="1">
                <a:solidFill>
                  <a:srgbClr val="41384F"/>
                </a:solidFill>
                <a:latin typeface="Times New Roman"/>
                <a:cs typeface="Times New Roman"/>
              </a:rPr>
              <a:t>)</a:t>
            </a:r>
            <a:r>
              <a:rPr dirty="0" sz="1600" spc="35" i="1">
                <a:solidFill>
                  <a:srgbClr val="41384F"/>
                </a:solidFill>
                <a:latin typeface="Times New Roman"/>
                <a:cs typeface="Times New Roman"/>
              </a:rPr>
              <a:t> </a:t>
            </a:r>
            <a:r>
              <a:rPr dirty="0" sz="2150" spc="85">
                <a:solidFill>
                  <a:srgbClr val="41384F"/>
                </a:solidFill>
                <a:latin typeface="Times New Roman"/>
                <a:cs typeface="Times New Roman"/>
              </a:rPr>
              <a:t>que </a:t>
            </a:r>
            <a:r>
              <a:rPr dirty="0" sz="2150" spc="90">
                <a:solidFill>
                  <a:srgbClr val="41384F"/>
                </a:solidFill>
                <a:latin typeface="Times New Roman"/>
                <a:cs typeface="Times New Roman"/>
              </a:rPr>
              <a:t>no </a:t>
            </a:r>
            <a:r>
              <a:rPr dirty="0" sz="2150" spc="95">
                <a:solidFill>
                  <a:srgbClr val="41384F"/>
                </a:solidFill>
                <a:latin typeface="Times New Roman"/>
                <a:cs typeface="Times New Roman"/>
              </a:rPr>
              <a:t> </a:t>
            </a:r>
            <a:r>
              <a:rPr dirty="0" sz="2150" spc="75">
                <a:solidFill>
                  <a:srgbClr val="544F64"/>
                </a:solidFill>
                <a:latin typeface="Times New Roman"/>
                <a:cs typeface="Times New Roman"/>
              </a:rPr>
              <a:t>existen</a:t>
            </a:r>
            <a:r>
              <a:rPr dirty="0" sz="2150" spc="125">
                <a:solidFill>
                  <a:srgbClr val="544F64"/>
                </a:solidFill>
                <a:latin typeface="Times New Roman"/>
                <a:cs typeface="Times New Roman"/>
              </a:rPr>
              <a:t> </a:t>
            </a:r>
            <a:r>
              <a:rPr dirty="0" sz="2150" spc="95">
                <a:solidFill>
                  <a:srgbClr val="544F64"/>
                </a:solidFill>
                <a:latin typeface="Times New Roman"/>
                <a:cs typeface="Times New Roman"/>
              </a:rPr>
              <a:t>en</a:t>
            </a:r>
            <a:r>
              <a:rPr dirty="0" sz="2150" spc="240">
                <a:solidFill>
                  <a:srgbClr val="544F64"/>
                </a:solidFill>
                <a:latin typeface="Times New Roman"/>
                <a:cs typeface="Times New Roman"/>
              </a:rPr>
              <a:t> </a:t>
            </a:r>
            <a:r>
              <a:rPr dirty="0" sz="2150" spc="85">
                <a:solidFill>
                  <a:srgbClr val="41384F"/>
                </a:solidFill>
                <a:latin typeface="Times New Roman"/>
                <a:cs typeface="Times New Roman"/>
              </a:rPr>
              <a:t>nuestro</a:t>
            </a:r>
            <a:r>
              <a:rPr dirty="0" sz="2150" spc="220">
                <a:solidFill>
                  <a:srgbClr val="41384F"/>
                </a:solidFill>
                <a:latin typeface="Times New Roman"/>
                <a:cs typeface="Times New Roman"/>
              </a:rPr>
              <a:t> </a:t>
            </a:r>
            <a:r>
              <a:rPr dirty="0" sz="2150" spc="10">
                <a:solidFill>
                  <a:srgbClr val="41384F"/>
                </a:solidFill>
                <a:latin typeface="Times New Roman"/>
                <a:cs typeface="Times New Roman"/>
              </a:rPr>
              <a:t>n1allado</a:t>
            </a:r>
            <a:r>
              <a:rPr dirty="0" sz="2150" spc="10">
                <a:solidFill>
                  <a:srgbClr val="3B1F2D"/>
                </a:solidFill>
                <a:latin typeface="Times New Roman"/>
                <a:cs typeface="Times New Roman"/>
              </a:rPr>
              <a:t>.</a:t>
            </a:r>
            <a:endParaRPr sz="21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29385" y="1888984"/>
            <a:ext cx="5800539" cy="63221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04645" y="3284620"/>
            <a:ext cx="4650018" cy="620282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67235" y="410569"/>
            <a:ext cx="8202295" cy="1225550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40640">
              <a:lnSpc>
                <a:spcPts val="3215"/>
              </a:lnSpc>
              <a:spcBef>
                <a:spcPts val="110"/>
              </a:spcBef>
              <a:tabLst>
                <a:tab pos="5796280" algn="l"/>
              </a:tabLst>
            </a:pPr>
            <a:r>
              <a:rPr dirty="0" sz="2200" spc="185" b="1">
                <a:solidFill>
                  <a:srgbClr val="030305"/>
                </a:solidFill>
                <a:latin typeface="Times New Roman"/>
                <a:cs typeface="Times New Roman"/>
              </a:rPr>
              <a:t>P</a:t>
            </a:r>
            <a:r>
              <a:rPr dirty="0" sz="2200" spc="185" b="1">
                <a:solidFill>
                  <a:srgbClr val="312638"/>
                </a:solidFill>
                <a:latin typeface="Times New Roman"/>
                <a:cs typeface="Times New Roman"/>
              </a:rPr>
              <a:t>roced</a:t>
            </a:r>
            <a:r>
              <a:rPr dirty="0" sz="2200" spc="185" b="1">
                <a:solidFill>
                  <a:srgbClr val="030305"/>
                </a:solidFill>
                <a:latin typeface="Times New Roman"/>
                <a:cs typeface="Times New Roman"/>
              </a:rPr>
              <a:t>i</a:t>
            </a:r>
            <a:r>
              <a:rPr dirty="0" sz="2200" spc="185" b="1">
                <a:solidFill>
                  <a:srgbClr val="312638"/>
                </a:solidFill>
                <a:latin typeface="Times New Roman"/>
                <a:cs typeface="Times New Roman"/>
              </a:rPr>
              <a:t>miento:</a:t>
            </a:r>
            <a:r>
              <a:rPr dirty="0" sz="2200" spc="260" b="1">
                <a:solidFill>
                  <a:srgbClr val="312638"/>
                </a:solidFill>
                <a:latin typeface="Times New Roman"/>
                <a:cs typeface="Times New Roman"/>
              </a:rPr>
              <a:t> </a:t>
            </a:r>
            <a:r>
              <a:rPr dirty="0" sz="2200" spc="70">
                <a:solidFill>
                  <a:srgbClr val="564F66"/>
                </a:solidFill>
                <a:latin typeface="Times New Roman"/>
                <a:cs typeface="Times New Roman"/>
              </a:rPr>
              <a:t>Supongamos</a:t>
            </a:r>
            <a:r>
              <a:rPr dirty="0" sz="2200" spc="295">
                <a:solidFill>
                  <a:srgbClr val="564F66"/>
                </a:solidFill>
                <a:latin typeface="Times New Roman"/>
                <a:cs typeface="Times New Roman"/>
              </a:rPr>
              <a:t> </a:t>
            </a:r>
            <a:r>
              <a:rPr dirty="0" sz="2200" spc="70">
                <a:solidFill>
                  <a:srgbClr val="423A4F"/>
                </a:solidFill>
                <a:latin typeface="Times New Roman"/>
                <a:cs typeface="Times New Roman"/>
              </a:rPr>
              <a:t>que</a:t>
            </a:r>
            <a:r>
              <a:rPr dirty="0" sz="2200" spc="370">
                <a:solidFill>
                  <a:srgbClr val="423A4F"/>
                </a:solidFill>
                <a:latin typeface="Times New Roman"/>
                <a:cs typeface="Times New Roman"/>
              </a:rPr>
              <a:t> </a:t>
            </a:r>
            <a:r>
              <a:rPr dirty="0" sz="2200" spc="55">
                <a:solidFill>
                  <a:srgbClr val="564F66"/>
                </a:solidFill>
                <a:latin typeface="Times New Roman"/>
                <a:cs typeface="Times New Roman"/>
              </a:rPr>
              <a:t>h</a:t>
            </a:r>
            <a:r>
              <a:rPr dirty="0" baseline="-15325" sz="2175" spc="82">
                <a:solidFill>
                  <a:srgbClr val="564F66"/>
                </a:solidFill>
                <a:latin typeface="Times New Roman"/>
                <a:cs typeface="Times New Roman"/>
              </a:rPr>
              <a:t>1 </a:t>
            </a:r>
            <a:r>
              <a:rPr dirty="0" baseline="-15325" sz="2175" spc="127">
                <a:solidFill>
                  <a:srgbClr val="564F66"/>
                </a:solidFill>
                <a:latin typeface="Times New Roman"/>
                <a:cs typeface="Times New Roman"/>
              </a:rPr>
              <a:t> </a:t>
            </a:r>
            <a:r>
              <a:rPr dirty="0" sz="2700" spc="105">
                <a:solidFill>
                  <a:srgbClr val="030305"/>
                </a:solidFill>
                <a:latin typeface="Times New Roman"/>
                <a:cs typeface="Times New Roman"/>
              </a:rPr>
              <a:t>=</a:t>
            </a:r>
            <a:r>
              <a:rPr dirty="0" sz="2700" spc="190">
                <a:solidFill>
                  <a:srgbClr val="030305"/>
                </a:solidFill>
                <a:latin typeface="Times New Roman"/>
                <a:cs typeface="Times New Roman"/>
              </a:rPr>
              <a:t> </a:t>
            </a:r>
            <a:r>
              <a:rPr dirty="0" sz="2250" spc="105" i="1">
                <a:solidFill>
                  <a:srgbClr val="696275"/>
                </a:solidFill>
                <a:latin typeface="Times New Roman"/>
                <a:cs typeface="Times New Roman"/>
              </a:rPr>
              <a:t>x</a:t>
            </a:r>
            <a:r>
              <a:rPr dirty="0" baseline="-15873" sz="2100" spc="157" i="1">
                <a:solidFill>
                  <a:srgbClr val="696275"/>
                </a:solidFill>
                <a:latin typeface="Arial"/>
                <a:cs typeface="Arial"/>
              </a:rPr>
              <a:t>2</a:t>
            </a:r>
            <a:r>
              <a:rPr dirty="0" baseline="-15873" sz="2100" spc="637" i="1">
                <a:solidFill>
                  <a:srgbClr val="696275"/>
                </a:solidFill>
                <a:latin typeface="Arial"/>
                <a:cs typeface="Arial"/>
              </a:rPr>
              <a:t> </a:t>
            </a:r>
            <a:r>
              <a:rPr dirty="0" sz="1400" spc="30">
                <a:solidFill>
                  <a:srgbClr val="030305"/>
                </a:solidFill>
              </a:rPr>
              <a:t>-	</a:t>
            </a:r>
            <a:r>
              <a:rPr dirty="0" sz="2200" spc="60">
                <a:solidFill>
                  <a:srgbClr val="696275"/>
                </a:solidFill>
                <a:latin typeface="Times New Roman"/>
                <a:cs typeface="Times New Roman"/>
              </a:rPr>
              <a:t>x</a:t>
            </a:r>
            <a:r>
              <a:rPr dirty="0" baseline="-15325" sz="2175" spc="89">
                <a:solidFill>
                  <a:srgbClr val="696275"/>
                </a:solidFill>
                <a:latin typeface="Times New Roman"/>
                <a:cs typeface="Times New Roman"/>
              </a:rPr>
              <a:t>1</a:t>
            </a:r>
            <a:r>
              <a:rPr dirty="0" baseline="-15325" sz="2175" spc="112">
                <a:solidFill>
                  <a:srgbClr val="696275"/>
                </a:solidFill>
                <a:latin typeface="Times New Roman"/>
                <a:cs typeface="Times New Roman"/>
              </a:rPr>
              <a:t> </a:t>
            </a:r>
            <a:r>
              <a:rPr dirty="0" sz="1450" spc="25">
                <a:solidFill>
                  <a:srgbClr val="696275"/>
                </a:solidFill>
                <a:latin typeface="Times New Roman"/>
                <a:cs typeface="Times New Roman"/>
              </a:rPr>
              <a:t>,</a:t>
            </a:r>
            <a:r>
              <a:rPr dirty="0" sz="1450" spc="330">
                <a:solidFill>
                  <a:srgbClr val="696275"/>
                </a:solidFill>
                <a:latin typeface="Times New Roman"/>
                <a:cs typeface="Times New Roman"/>
              </a:rPr>
              <a:t> </a:t>
            </a:r>
            <a:r>
              <a:rPr dirty="0" sz="2200" spc="60">
                <a:solidFill>
                  <a:srgbClr val="564F66"/>
                </a:solidFill>
                <a:latin typeface="Times New Roman"/>
                <a:cs typeface="Times New Roman"/>
              </a:rPr>
              <a:t>se</a:t>
            </a:r>
            <a:r>
              <a:rPr dirty="0" sz="2200" spc="229">
                <a:solidFill>
                  <a:srgbClr val="564F66"/>
                </a:solidFill>
                <a:latin typeface="Times New Roman"/>
                <a:cs typeface="Times New Roman"/>
              </a:rPr>
              <a:t> </a:t>
            </a:r>
            <a:r>
              <a:rPr dirty="0" sz="2200" spc="60">
                <a:solidFill>
                  <a:srgbClr val="564F66"/>
                </a:solidFill>
                <a:latin typeface="Times New Roman"/>
                <a:cs typeface="Times New Roman"/>
              </a:rPr>
              <a:t>cons</a:t>
            </a:r>
            <a:r>
              <a:rPr dirty="0" sz="2200" spc="60">
                <a:solidFill>
                  <a:srgbClr val="1C1634"/>
                </a:solidFill>
                <a:latin typeface="Times New Roman"/>
                <a:cs typeface="Times New Roman"/>
              </a:rPr>
              <a:t>i</a:t>
            </a:r>
            <a:r>
              <a:rPr dirty="0" sz="2200" spc="60">
                <a:solidFill>
                  <a:srgbClr val="423A4F"/>
                </a:solidFill>
                <a:latin typeface="Times New Roman"/>
                <a:cs typeface="Times New Roman"/>
              </a:rPr>
              <a:t>dera</a:t>
            </a:r>
            <a:r>
              <a:rPr dirty="0" sz="2200" spc="260">
                <a:solidFill>
                  <a:srgbClr val="423A4F"/>
                </a:solidFill>
                <a:latin typeface="Times New Roman"/>
                <a:cs typeface="Times New Roman"/>
              </a:rPr>
              <a:t> </a:t>
            </a:r>
            <a:r>
              <a:rPr dirty="0" sz="2200" spc="40" b="1">
                <a:solidFill>
                  <a:srgbClr val="423A4F"/>
                </a:solidFill>
                <a:latin typeface="Times New Roman"/>
                <a:cs typeface="Times New Roman"/>
              </a:rPr>
              <a:t>un</a:t>
            </a:r>
            <a:endParaRPr sz="2200">
              <a:latin typeface="Times New Roman"/>
              <a:cs typeface="Times New Roman"/>
            </a:endParaRPr>
          </a:p>
          <a:p>
            <a:pPr marL="38100" marR="264160" indent="7620">
              <a:lnSpc>
                <a:spcPts val="3100"/>
              </a:lnSpc>
              <a:spcBef>
                <a:spcPts val="120"/>
              </a:spcBef>
              <a:tabLst>
                <a:tab pos="3952875" algn="l"/>
                <a:tab pos="5247005" algn="l"/>
                <a:tab pos="5734685" algn="l"/>
              </a:tabLst>
            </a:pPr>
            <a:r>
              <a:rPr dirty="0" sz="2200" spc="110">
                <a:solidFill>
                  <a:srgbClr val="423A4F"/>
                </a:solidFill>
                <a:latin typeface="Times New Roman"/>
                <a:cs typeface="Times New Roman"/>
              </a:rPr>
              <a:t>nodo</a:t>
            </a:r>
            <a:r>
              <a:rPr dirty="0" sz="2200" spc="15">
                <a:solidFill>
                  <a:srgbClr val="423A4F"/>
                </a:solidFill>
                <a:latin typeface="Times New Roman"/>
                <a:cs typeface="Times New Roman"/>
              </a:rPr>
              <a:t> </a:t>
            </a:r>
            <a:r>
              <a:rPr dirty="0" sz="2200" spc="40">
                <a:solidFill>
                  <a:srgbClr val="423A4F"/>
                </a:solidFill>
                <a:latin typeface="Times New Roman"/>
                <a:cs typeface="Times New Roman"/>
              </a:rPr>
              <a:t>fict</a:t>
            </a:r>
            <a:r>
              <a:rPr dirty="0" sz="2200" spc="40">
                <a:solidFill>
                  <a:srgbClr val="1C1634"/>
                </a:solidFill>
                <a:latin typeface="Times New Roman"/>
                <a:cs typeface="Times New Roman"/>
              </a:rPr>
              <a:t>i</a:t>
            </a:r>
            <a:r>
              <a:rPr dirty="0" sz="2200" spc="40">
                <a:solidFill>
                  <a:srgbClr val="564F66"/>
                </a:solidFill>
                <a:latin typeface="Times New Roman"/>
                <a:cs typeface="Times New Roman"/>
              </a:rPr>
              <a:t>c</a:t>
            </a:r>
            <a:r>
              <a:rPr dirty="0" sz="2200" spc="40">
                <a:solidFill>
                  <a:srgbClr val="1C1634"/>
                </a:solidFill>
                <a:latin typeface="Times New Roman"/>
                <a:cs typeface="Times New Roman"/>
              </a:rPr>
              <a:t>i</a:t>
            </a:r>
            <a:r>
              <a:rPr dirty="0" sz="2200" spc="40">
                <a:solidFill>
                  <a:srgbClr val="564F66"/>
                </a:solidFill>
                <a:latin typeface="Times New Roman"/>
                <a:cs typeface="Times New Roman"/>
              </a:rPr>
              <a:t>o</a:t>
            </a:r>
            <a:r>
              <a:rPr dirty="0" sz="2200" spc="229">
                <a:solidFill>
                  <a:srgbClr val="564F66"/>
                </a:solidFill>
                <a:latin typeface="Times New Roman"/>
                <a:cs typeface="Times New Roman"/>
              </a:rPr>
              <a:t> </a:t>
            </a:r>
            <a:r>
              <a:rPr dirty="0" sz="2250" spc="100" i="1">
                <a:solidFill>
                  <a:srgbClr val="564F66"/>
                </a:solidFill>
                <a:latin typeface="Times New Roman"/>
                <a:cs typeface="Times New Roman"/>
              </a:rPr>
              <a:t>x</a:t>
            </a:r>
            <a:r>
              <a:rPr dirty="0" baseline="-11111" sz="2250" spc="150" i="1">
                <a:solidFill>
                  <a:srgbClr val="564F66"/>
                </a:solidFill>
                <a:latin typeface="Times New Roman"/>
                <a:cs typeface="Times New Roman"/>
              </a:rPr>
              <a:t>0</a:t>
            </a:r>
            <a:r>
              <a:rPr dirty="0" baseline="-11111" sz="2250" spc="810" i="1">
                <a:solidFill>
                  <a:srgbClr val="564F66"/>
                </a:solidFill>
                <a:latin typeface="Times New Roman"/>
                <a:cs typeface="Times New Roman"/>
              </a:rPr>
              <a:t> </a:t>
            </a:r>
            <a:r>
              <a:rPr dirty="0" sz="2200" spc="65">
                <a:solidFill>
                  <a:srgbClr val="564F66"/>
                </a:solidFill>
                <a:latin typeface="Times New Roman"/>
                <a:cs typeface="Times New Roman"/>
              </a:rPr>
              <a:t>en</a:t>
            </a:r>
            <a:r>
              <a:rPr dirty="0" sz="2200" spc="270">
                <a:solidFill>
                  <a:srgbClr val="564F66"/>
                </a:solidFill>
                <a:latin typeface="Times New Roman"/>
                <a:cs typeface="Times New Roman"/>
              </a:rPr>
              <a:t> </a:t>
            </a:r>
            <a:r>
              <a:rPr dirty="0" sz="2200" spc="50">
                <a:solidFill>
                  <a:srgbClr val="1C1634"/>
                </a:solidFill>
                <a:latin typeface="Times New Roman"/>
                <a:cs typeface="Times New Roman"/>
              </a:rPr>
              <a:t>l</a:t>
            </a:r>
            <a:r>
              <a:rPr dirty="0" sz="2200" spc="50">
                <a:solidFill>
                  <a:srgbClr val="564F66"/>
                </a:solidFill>
                <a:latin typeface="Times New Roman"/>
                <a:cs typeface="Times New Roman"/>
              </a:rPr>
              <a:t>a</a:t>
            </a:r>
            <a:r>
              <a:rPr dirty="0" sz="2200" spc="295">
                <a:solidFill>
                  <a:srgbClr val="564F66"/>
                </a:solidFill>
                <a:latin typeface="Times New Roman"/>
                <a:cs typeface="Times New Roman"/>
              </a:rPr>
              <a:t> </a:t>
            </a:r>
            <a:r>
              <a:rPr dirty="0" sz="2200" spc="50">
                <a:solidFill>
                  <a:srgbClr val="423A4F"/>
                </a:solidFill>
                <a:latin typeface="Times New Roman"/>
                <a:cs typeface="Times New Roman"/>
              </a:rPr>
              <a:t>posición:	</a:t>
            </a:r>
            <a:r>
              <a:rPr dirty="0" sz="2250" spc="45" i="1">
                <a:solidFill>
                  <a:srgbClr val="696275"/>
                </a:solidFill>
                <a:latin typeface="Times New Roman"/>
                <a:cs typeface="Times New Roman"/>
              </a:rPr>
              <a:t>x</a:t>
            </a:r>
            <a:r>
              <a:rPr dirty="0" baseline="-11111" sz="2250" spc="67" i="1">
                <a:solidFill>
                  <a:srgbClr val="696275"/>
                </a:solidFill>
                <a:latin typeface="Times New Roman"/>
                <a:cs typeface="Times New Roman"/>
              </a:rPr>
              <a:t>0 </a:t>
            </a:r>
            <a:r>
              <a:rPr dirty="0" baseline="-11111" sz="2250" spc="232" i="1">
                <a:solidFill>
                  <a:srgbClr val="696275"/>
                </a:solidFill>
                <a:latin typeface="Times New Roman"/>
                <a:cs typeface="Times New Roman"/>
              </a:rPr>
              <a:t> </a:t>
            </a:r>
            <a:r>
              <a:rPr dirty="0" sz="2700" spc="90">
                <a:solidFill>
                  <a:srgbClr val="030305"/>
                </a:solidFill>
                <a:latin typeface="Times New Roman"/>
                <a:cs typeface="Times New Roman"/>
              </a:rPr>
              <a:t>=</a:t>
            </a:r>
            <a:r>
              <a:rPr dirty="0" sz="2700" spc="95">
                <a:solidFill>
                  <a:srgbClr val="030305"/>
                </a:solidFill>
                <a:latin typeface="Times New Roman"/>
                <a:cs typeface="Times New Roman"/>
              </a:rPr>
              <a:t> </a:t>
            </a:r>
            <a:r>
              <a:rPr dirty="0" sz="2200" spc="55">
                <a:solidFill>
                  <a:srgbClr val="696275"/>
                </a:solidFill>
                <a:latin typeface="Times New Roman"/>
                <a:cs typeface="Times New Roman"/>
              </a:rPr>
              <a:t>x</a:t>
            </a:r>
            <a:r>
              <a:rPr dirty="0" baseline="-11494" sz="2175" spc="82">
                <a:solidFill>
                  <a:srgbClr val="696275"/>
                </a:solidFill>
                <a:latin typeface="Times New Roman"/>
                <a:cs typeface="Times New Roman"/>
              </a:rPr>
              <a:t>1 </a:t>
            </a:r>
            <a:r>
              <a:rPr dirty="0" baseline="-11494" sz="2175" spc="247">
                <a:solidFill>
                  <a:srgbClr val="696275"/>
                </a:solidFill>
                <a:latin typeface="Times New Roman"/>
                <a:cs typeface="Times New Roman"/>
              </a:rPr>
              <a:t> </a:t>
            </a:r>
            <a:r>
              <a:rPr dirty="0" sz="1450" spc="25">
                <a:solidFill>
                  <a:srgbClr val="030305"/>
                </a:solidFill>
                <a:latin typeface="Times New Roman"/>
                <a:cs typeface="Times New Roman"/>
              </a:rPr>
              <a:t>-	</a:t>
            </a:r>
            <a:r>
              <a:rPr dirty="0" sz="2200" spc="50">
                <a:solidFill>
                  <a:srgbClr val="423A4F"/>
                </a:solidFill>
                <a:latin typeface="Times New Roman"/>
                <a:cs typeface="Times New Roman"/>
              </a:rPr>
              <a:t>h</a:t>
            </a:r>
            <a:r>
              <a:rPr dirty="0" baseline="-11494" sz="2175" spc="75">
                <a:solidFill>
                  <a:srgbClr val="423A4F"/>
                </a:solidFill>
                <a:latin typeface="Times New Roman"/>
                <a:cs typeface="Times New Roman"/>
              </a:rPr>
              <a:t>1</a:t>
            </a:r>
            <a:r>
              <a:rPr dirty="0" baseline="-11494" sz="2175" spc="104">
                <a:solidFill>
                  <a:srgbClr val="423A4F"/>
                </a:solidFill>
                <a:latin typeface="Times New Roman"/>
                <a:cs typeface="Times New Roman"/>
              </a:rPr>
              <a:t> </a:t>
            </a:r>
            <a:r>
              <a:rPr dirty="0" sz="1450" spc="20">
                <a:solidFill>
                  <a:srgbClr val="441F23"/>
                </a:solidFill>
                <a:latin typeface="Times New Roman"/>
                <a:cs typeface="Times New Roman"/>
              </a:rPr>
              <a:t>.	</a:t>
            </a:r>
            <a:r>
              <a:rPr dirty="0" sz="2200" spc="70">
                <a:solidFill>
                  <a:srgbClr val="312638"/>
                </a:solidFill>
                <a:latin typeface="Times New Roman"/>
                <a:cs typeface="Times New Roman"/>
              </a:rPr>
              <a:t>L</a:t>
            </a:r>
            <a:r>
              <a:rPr dirty="0" sz="2200" spc="70">
                <a:solidFill>
                  <a:srgbClr val="564F66"/>
                </a:solidFill>
                <a:latin typeface="Times New Roman"/>
                <a:cs typeface="Times New Roman"/>
              </a:rPr>
              <a:t>a</a:t>
            </a:r>
            <a:r>
              <a:rPr dirty="0" sz="2200" spc="310">
                <a:solidFill>
                  <a:srgbClr val="564F66"/>
                </a:solidFill>
                <a:latin typeface="Times New Roman"/>
                <a:cs typeface="Times New Roman"/>
              </a:rPr>
              <a:t> </a:t>
            </a:r>
            <a:r>
              <a:rPr dirty="0" sz="2200" spc="90">
                <a:solidFill>
                  <a:srgbClr val="423A4F"/>
                </a:solidFill>
                <a:latin typeface="Times New Roman"/>
                <a:cs typeface="Times New Roman"/>
              </a:rPr>
              <a:t>pr</a:t>
            </a:r>
            <a:r>
              <a:rPr dirty="0" sz="2200" spc="90">
                <a:solidFill>
                  <a:srgbClr val="1C1634"/>
                </a:solidFill>
                <a:latin typeface="Times New Roman"/>
                <a:cs typeface="Times New Roman"/>
              </a:rPr>
              <a:t>i</a:t>
            </a:r>
            <a:r>
              <a:rPr dirty="0" sz="2200" spc="90">
                <a:solidFill>
                  <a:srgbClr val="423A4F"/>
                </a:solidFill>
                <a:latin typeface="Times New Roman"/>
                <a:cs typeface="Times New Roman"/>
              </a:rPr>
              <a:t>mera</a:t>
            </a:r>
            <a:r>
              <a:rPr dirty="0" sz="2200" spc="150">
                <a:solidFill>
                  <a:srgbClr val="423A4F"/>
                </a:solidFill>
                <a:latin typeface="Times New Roman"/>
                <a:cs typeface="Times New Roman"/>
              </a:rPr>
              <a:t> </a:t>
            </a:r>
            <a:r>
              <a:rPr dirty="0" sz="2200" spc="100">
                <a:solidFill>
                  <a:srgbClr val="423A4F"/>
                </a:solidFill>
                <a:latin typeface="Times New Roman"/>
                <a:cs typeface="Times New Roman"/>
              </a:rPr>
              <a:t>de</a:t>
            </a:r>
            <a:r>
              <a:rPr dirty="0" sz="2200" spc="170">
                <a:solidFill>
                  <a:srgbClr val="423A4F"/>
                </a:solidFill>
                <a:latin typeface="Times New Roman"/>
                <a:cs typeface="Times New Roman"/>
              </a:rPr>
              <a:t> </a:t>
            </a:r>
            <a:r>
              <a:rPr dirty="0" sz="2200" spc="75">
                <a:solidFill>
                  <a:srgbClr val="423A4F"/>
                </a:solidFill>
                <a:latin typeface="Times New Roman"/>
                <a:cs typeface="Times New Roman"/>
              </a:rPr>
              <a:t>las </a:t>
            </a:r>
            <a:r>
              <a:rPr dirty="0" sz="2200" spc="-535">
                <a:solidFill>
                  <a:srgbClr val="423A4F"/>
                </a:solidFill>
                <a:latin typeface="Times New Roman"/>
                <a:cs typeface="Times New Roman"/>
              </a:rPr>
              <a:t> </a:t>
            </a:r>
            <a:r>
              <a:rPr dirty="0" sz="2200" spc="75">
                <a:solidFill>
                  <a:srgbClr val="564F66"/>
                </a:solidFill>
                <a:latin typeface="Times New Roman"/>
                <a:cs typeface="Times New Roman"/>
              </a:rPr>
              <a:t>cond</a:t>
            </a:r>
            <a:r>
              <a:rPr dirty="0" sz="2200" spc="75">
                <a:solidFill>
                  <a:srgbClr val="1C1634"/>
                </a:solidFill>
                <a:latin typeface="Times New Roman"/>
                <a:cs typeface="Times New Roman"/>
              </a:rPr>
              <a:t>i</a:t>
            </a:r>
            <a:r>
              <a:rPr dirty="0" sz="2200" spc="75">
                <a:solidFill>
                  <a:srgbClr val="564F66"/>
                </a:solidFill>
                <a:latin typeface="Times New Roman"/>
                <a:cs typeface="Times New Roman"/>
              </a:rPr>
              <a:t>ciones</a:t>
            </a:r>
            <a:r>
              <a:rPr dirty="0" sz="2200" spc="-114">
                <a:solidFill>
                  <a:srgbClr val="564F66"/>
                </a:solidFill>
                <a:latin typeface="Times New Roman"/>
                <a:cs typeface="Times New Roman"/>
              </a:rPr>
              <a:t> </a:t>
            </a:r>
            <a:r>
              <a:rPr dirty="0" sz="2200" spc="100">
                <a:solidFill>
                  <a:srgbClr val="423A4F"/>
                </a:solidFill>
                <a:latin typeface="Times New Roman"/>
                <a:cs typeface="Times New Roman"/>
              </a:rPr>
              <a:t>de</a:t>
            </a:r>
            <a:r>
              <a:rPr dirty="0" sz="2200" spc="85">
                <a:solidFill>
                  <a:srgbClr val="423A4F"/>
                </a:solidFill>
                <a:latin typeface="Times New Roman"/>
                <a:cs typeface="Times New Roman"/>
              </a:rPr>
              <a:t> </a:t>
            </a:r>
            <a:r>
              <a:rPr dirty="0" sz="2200" spc="90">
                <a:solidFill>
                  <a:srgbClr val="423A4F"/>
                </a:solidFill>
                <a:latin typeface="Times New Roman"/>
                <a:cs typeface="Times New Roman"/>
              </a:rPr>
              <a:t>contorno</a:t>
            </a:r>
            <a:r>
              <a:rPr dirty="0" sz="2200" spc="195">
                <a:solidFill>
                  <a:srgbClr val="423A4F"/>
                </a:solidFill>
                <a:latin typeface="Times New Roman"/>
                <a:cs typeface="Times New Roman"/>
              </a:rPr>
              <a:t> </a:t>
            </a:r>
            <a:r>
              <a:rPr dirty="0" sz="2200" spc="90">
                <a:solidFill>
                  <a:srgbClr val="423A4F"/>
                </a:solidFill>
                <a:latin typeface="Times New Roman"/>
                <a:cs typeface="Times New Roman"/>
              </a:rPr>
              <a:t>puede</a:t>
            </a:r>
            <a:r>
              <a:rPr dirty="0" sz="2200" spc="210">
                <a:solidFill>
                  <a:srgbClr val="423A4F"/>
                </a:solidFill>
                <a:latin typeface="Times New Roman"/>
                <a:cs typeface="Times New Roman"/>
              </a:rPr>
              <a:t> </a:t>
            </a:r>
            <a:r>
              <a:rPr dirty="0" sz="2200" spc="60">
                <a:solidFill>
                  <a:srgbClr val="423A4F"/>
                </a:solidFill>
                <a:latin typeface="Times New Roman"/>
                <a:cs typeface="Times New Roman"/>
              </a:rPr>
              <a:t>reescr</a:t>
            </a:r>
            <a:r>
              <a:rPr dirty="0" sz="2200" spc="60">
                <a:solidFill>
                  <a:srgbClr val="1C1634"/>
                </a:solidFill>
                <a:latin typeface="Times New Roman"/>
                <a:cs typeface="Times New Roman"/>
              </a:rPr>
              <a:t>i</a:t>
            </a:r>
            <a:r>
              <a:rPr dirty="0" sz="2200" spc="60">
                <a:solidFill>
                  <a:srgbClr val="564F66"/>
                </a:solidFill>
                <a:latin typeface="Times New Roman"/>
                <a:cs typeface="Times New Roman"/>
              </a:rPr>
              <a:t>birse</a:t>
            </a:r>
            <a:r>
              <a:rPr dirty="0" sz="2200" spc="80">
                <a:solidFill>
                  <a:srgbClr val="564F66"/>
                </a:solidFill>
                <a:latin typeface="Times New Roman"/>
                <a:cs typeface="Times New Roman"/>
              </a:rPr>
              <a:t> </a:t>
            </a:r>
            <a:r>
              <a:rPr dirty="0" sz="2200" spc="45">
                <a:solidFill>
                  <a:srgbClr val="564F66"/>
                </a:solidFill>
                <a:latin typeface="Times New Roman"/>
                <a:cs typeface="Times New Roman"/>
              </a:rPr>
              <a:t>como</a:t>
            </a:r>
            <a:r>
              <a:rPr dirty="0" sz="2200" spc="45">
                <a:solidFill>
                  <a:srgbClr val="312638"/>
                </a:solidFill>
                <a:latin typeface="Times New Roman"/>
                <a:cs typeface="Times New Roman"/>
              </a:rPr>
              <a:t>: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93199" y="2657270"/>
            <a:ext cx="3724910" cy="3625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200" spc="105">
                <a:solidFill>
                  <a:srgbClr val="423A4F"/>
                </a:solidFill>
                <a:latin typeface="Times New Roman"/>
                <a:cs typeface="Times New Roman"/>
              </a:rPr>
              <a:t>que</a:t>
            </a:r>
            <a:r>
              <a:rPr dirty="0" sz="2200" spc="90">
                <a:solidFill>
                  <a:srgbClr val="423A4F"/>
                </a:solidFill>
                <a:latin typeface="Times New Roman"/>
                <a:cs typeface="Times New Roman"/>
              </a:rPr>
              <a:t> </a:t>
            </a:r>
            <a:r>
              <a:rPr dirty="0" sz="2200" spc="75">
                <a:solidFill>
                  <a:srgbClr val="564F66"/>
                </a:solidFill>
                <a:latin typeface="Times New Roman"/>
                <a:cs typeface="Times New Roman"/>
              </a:rPr>
              <a:t>aproximaremos</a:t>
            </a:r>
            <a:r>
              <a:rPr dirty="0" sz="2200" spc="315">
                <a:solidFill>
                  <a:srgbClr val="564F66"/>
                </a:solidFill>
                <a:latin typeface="Times New Roman"/>
                <a:cs typeface="Times New Roman"/>
              </a:rPr>
              <a:t> </a:t>
            </a:r>
            <a:r>
              <a:rPr dirty="0" sz="2200" spc="70">
                <a:solidFill>
                  <a:srgbClr val="423A4F"/>
                </a:solidFill>
                <a:latin typeface="Times New Roman"/>
                <a:cs typeface="Times New Roman"/>
              </a:rPr>
              <a:t>mediante: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30145" y="4075934"/>
            <a:ext cx="8629650" cy="16998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75565" marR="43180" indent="-16510">
              <a:lnSpc>
                <a:spcPts val="3010"/>
              </a:lnSpc>
              <a:tabLst>
                <a:tab pos="1578610" algn="l"/>
                <a:tab pos="3752850" algn="l"/>
                <a:tab pos="5143500" algn="l"/>
                <a:tab pos="6158230" algn="l"/>
              </a:tabLst>
            </a:pPr>
            <a:r>
              <a:rPr dirty="0" sz="2200" spc="90">
                <a:solidFill>
                  <a:srgbClr val="564F66"/>
                </a:solidFill>
                <a:latin typeface="Times New Roman"/>
                <a:cs typeface="Times New Roman"/>
              </a:rPr>
              <a:t>siendo</a:t>
            </a:r>
            <a:r>
              <a:rPr dirty="0" sz="2200" spc="125">
                <a:solidFill>
                  <a:srgbClr val="564F66"/>
                </a:solidFill>
                <a:latin typeface="Times New Roman"/>
                <a:cs typeface="Times New Roman"/>
              </a:rPr>
              <a:t> </a:t>
            </a:r>
            <a:r>
              <a:rPr dirty="0" sz="2150" spc="85">
                <a:solidFill>
                  <a:srgbClr val="564F66"/>
                </a:solidFill>
                <a:latin typeface="Times New Roman"/>
                <a:cs typeface="Times New Roman"/>
              </a:rPr>
              <a:t>r1</a:t>
            </a:r>
            <a:r>
              <a:rPr dirty="0" sz="2150" spc="45">
                <a:solidFill>
                  <a:srgbClr val="564F66"/>
                </a:solidFill>
                <a:latin typeface="Times New Roman"/>
                <a:cs typeface="Times New Roman"/>
              </a:rPr>
              <a:t> </a:t>
            </a:r>
            <a:r>
              <a:rPr dirty="0" sz="1950" spc="110">
                <a:solidFill>
                  <a:srgbClr val="030305"/>
                </a:solidFill>
                <a:latin typeface="Arial"/>
                <a:cs typeface="Arial"/>
              </a:rPr>
              <a:t>=	</a:t>
            </a:r>
            <a:r>
              <a:rPr dirty="0" sz="2300" spc="-40" i="1">
                <a:solidFill>
                  <a:srgbClr val="423A4F"/>
                </a:solidFill>
                <a:latin typeface="Times New Roman"/>
                <a:cs typeface="Times New Roman"/>
              </a:rPr>
              <a:t>g1zQ</a:t>
            </a:r>
            <a:r>
              <a:rPr dirty="0" sz="2300" spc="-365" i="1">
                <a:solidFill>
                  <a:srgbClr val="423A4F"/>
                </a:solidFill>
                <a:latin typeface="Times New Roman"/>
                <a:cs typeface="Times New Roman"/>
              </a:rPr>
              <a:t> </a:t>
            </a:r>
            <a:r>
              <a:rPr dirty="0" sz="2300" spc="-70" i="1">
                <a:solidFill>
                  <a:srgbClr val="696275"/>
                </a:solidFill>
                <a:latin typeface="Times New Roman"/>
                <a:cs typeface="Times New Roman"/>
              </a:rPr>
              <a:t>/</a:t>
            </a:r>
            <a:r>
              <a:rPr dirty="0" sz="2300" spc="-155" i="1">
                <a:solidFill>
                  <a:srgbClr val="696275"/>
                </a:solidFill>
                <a:latin typeface="Times New Roman"/>
                <a:cs typeface="Times New Roman"/>
              </a:rPr>
              <a:t> </a:t>
            </a:r>
            <a:r>
              <a:rPr dirty="0" sz="2300" spc="-125" i="1">
                <a:solidFill>
                  <a:srgbClr val="696275"/>
                </a:solidFill>
                <a:latin typeface="Times New Roman"/>
                <a:cs typeface="Times New Roman"/>
              </a:rPr>
              <a:t>c1</a:t>
            </a:r>
            <a:r>
              <a:rPr dirty="0" sz="2300" spc="-125" i="1">
                <a:solidFill>
                  <a:srgbClr val="857B82"/>
                </a:solidFill>
                <a:latin typeface="Times New Roman"/>
                <a:cs typeface="Times New Roman"/>
              </a:rPr>
              <a:t>,</a:t>
            </a:r>
            <a:r>
              <a:rPr dirty="0" sz="2300" spc="-125" i="1">
                <a:solidFill>
                  <a:srgbClr val="564F66"/>
                </a:solidFill>
                <a:latin typeface="Times New Roman"/>
                <a:cs typeface="Times New Roman"/>
              </a:rPr>
              <a:t>1</a:t>
            </a:r>
            <a:r>
              <a:rPr dirty="0" sz="2300" spc="225" i="1">
                <a:solidFill>
                  <a:srgbClr val="564F66"/>
                </a:solidFill>
                <a:latin typeface="Times New Roman"/>
                <a:cs typeface="Times New Roman"/>
              </a:rPr>
              <a:t> </a:t>
            </a:r>
            <a:r>
              <a:rPr dirty="0" sz="2250" spc="100">
                <a:solidFill>
                  <a:srgbClr val="564F66"/>
                </a:solidFill>
                <a:latin typeface="Times New Roman"/>
                <a:cs typeface="Times New Roman"/>
              </a:rPr>
              <a:t>y </a:t>
            </a:r>
            <a:r>
              <a:rPr dirty="0" sz="2150" spc="80">
                <a:solidFill>
                  <a:srgbClr val="564F66"/>
                </a:solidFill>
                <a:latin typeface="Times New Roman"/>
                <a:cs typeface="Times New Roman"/>
              </a:rPr>
              <a:t>s1</a:t>
            </a:r>
            <a:r>
              <a:rPr dirty="0" sz="2150" spc="20">
                <a:solidFill>
                  <a:srgbClr val="564F66"/>
                </a:solidFill>
                <a:latin typeface="Times New Roman"/>
                <a:cs typeface="Times New Roman"/>
              </a:rPr>
              <a:t> </a:t>
            </a:r>
            <a:r>
              <a:rPr dirty="0" sz="1950" spc="100">
                <a:solidFill>
                  <a:srgbClr val="030305"/>
                </a:solidFill>
                <a:latin typeface="Arial"/>
                <a:cs typeface="Arial"/>
              </a:rPr>
              <a:t>=	</a:t>
            </a:r>
            <a:r>
              <a:rPr dirty="0" sz="2150" spc="60">
                <a:solidFill>
                  <a:srgbClr val="030305"/>
                </a:solidFill>
                <a:latin typeface="Times New Roman"/>
                <a:cs typeface="Times New Roman"/>
              </a:rPr>
              <a:t>-</a:t>
            </a:r>
            <a:r>
              <a:rPr dirty="0" sz="2150" spc="305">
                <a:solidFill>
                  <a:srgbClr val="030305"/>
                </a:solidFill>
                <a:latin typeface="Times New Roman"/>
                <a:cs typeface="Times New Roman"/>
              </a:rPr>
              <a:t> </a:t>
            </a:r>
            <a:r>
              <a:rPr dirty="0" sz="2150" spc="-45">
                <a:solidFill>
                  <a:srgbClr val="564F66"/>
                </a:solidFill>
                <a:latin typeface="Times New Roman"/>
                <a:cs typeface="Times New Roman"/>
              </a:rPr>
              <a:t>c1</a:t>
            </a:r>
            <a:r>
              <a:rPr dirty="0" sz="2150" spc="-45">
                <a:solidFill>
                  <a:srgbClr val="857B82"/>
                </a:solidFill>
                <a:latin typeface="Times New Roman"/>
                <a:cs typeface="Times New Roman"/>
              </a:rPr>
              <a:t>,</a:t>
            </a:r>
            <a:r>
              <a:rPr dirty="0" sz="2150" spc="-45">
                <a:solidFill>
                  <a:srgbClr val="564F66"/>
                </a:solidFill>
                <a:latin typeface="Times New Roman"/>
                <a:cs typeface="Times New Roman"/>
              </a:rPr>
              <a:t>2/</a:t>
            </a:r>
            <a:r>
              <a:rPr dirty="0" sz="2150" spc="-50">
                <a:solidFill>
                  <a:srgbClr val="564F66"/>
                </a:solidFill>
                <a:latin typeface="Times New Roman"/>
                <a:cs typeface="Times New Roman"/>
              </a:rPr>
              <a:t> </a:t>
            </a:r>
            <a:r>
              <a:rPr dirty="0" sz="2150" spc="-155">
                <a:solidFill>
                  <a:srgbClr val="564F66"/>
                </a:solidFill>
                <a:latin typeface="Times New Roman"/>
                <a:cs typeface="Times New Roman"/>
              </a:rPr>
              <a:t>c1</a:t>
            </a:r>
            <a:r>
              <a:rPr dirty="0" sz="2150" spc="-155">
                <a:solidFill>
                  <a:srgbClr val="312638"/>
                </a:solidFill>
                <a:latin typeface="Times New Roman"/>
                <a:cs typeface="Times New Roman"/>
              </a:rPr>
              <a:t>-</a:t>
            </a:r>
            <a:r>
              <a:rPr dirty="0" sz="2150" spc="-155">
                <a:solidFill>
                  <a:srgbClr val="564F66"/>
                </a:solidFill>
                <a:latin typeface="Times New Roman"/>
                <a:cs typeface="Times New Roman"/>
              </a:rPr>
              <a:t>,1	</a:t>
            </a:r>
            <a:r>
              <a:rPr dirty="0" sz="2200" spc="65">
                <a:solidFill>
                  <a:srgbClr val="564F66"/>
                </a:solidFill>
                <a:latin typeface="Times New Roman"/>
                <a:cs typeface="Times New Roman"/>
              </a:rPr>
              <a:t>Consideramos</a:t>
            </a:r>
            <a:r>
              <a:rPr dirty="0" sz="2200" spc="330">
                <a:solidFill>
                  <a:srgbClr val="564F66"/>
                </a:solidFill>
                <a:latin typeface="Times New Roman"/>
                <a:cs typeface="Times New Roman"/>
              </a:rPr>
              <a:t> </a:t>
            </a:r>
            <a:r>
              <a:rPr dirty="0" sz="2200" spc="110">
                <a:solidFill>
                  <a:srgbClr val="423A4F"/>
                </a:solidFill>
                <a:latin typeface="Times New Roman"/>
                <a:cs typeface="Times New Roman"/>
              </a:rPr>
              <a:t>un</a:t>
            </a:r>
            <a:r>
              <a:rPr dirty="0" sz="2200" spc="240">
                <a:solidFill>
                  <a:srgbClr val="423A4F"/>
                </a:solidFill>
                <a:latin typeface="Times New Roman"/>
                <a:cs typeface="Times New Roman"/>
              </a:rPr>
              <a:t> </a:t>
            </a:r>
            <a:r>
              <a:rPr dirty="0" sz="2200" spc="45">
                <a:solidFill>
                  <a:srgbClr val="423A4F"/>
                </a:solidFill>
                <a:latin typeface="Times New Roman"/>
                <a:cs typeface="Times New Roman"/>
              </a:rPr>
              <a:t>polinomio </a:t>
            </a:r>
            <a:r>
              <a:rPr dirty="0" sz="2200" spc="-535">
                <a:solidFill>
                  <a:srgbClr val="423A4F"/>
                </a:solidFill>
                <a:latin typeface="Times New Roman"/>
                <a:cs typeface="Times New Roman"/>
              </a:rPr>
              <a:t> </a:t>
            </a:r>
            <a:r>
              <a:rPr dirty="0" sz="2200" spc="50">
                <a:solidFill>
                  <a:srgbClr val="423A4F"/>
                </a:solidFill>
                <a:latin typeface="Times New Roman"/>
                <a:cs typeface="Times New Roman"/>
              </a:rPr>
              <a:t>de</a:t>
            </a:r>
            <a:r>
              <a:rPr dirty="0" sz="2200" spc="165">
                <a:solidFill>
                  <a:srgbClr val="423A4F"/>
                </a:solidFill>
                <a:latin typeface="Times New Roman"/>
                <a:cs typeface="Times New Roman"/>
              </a:rPr>
              <a:t> </a:t>
            </a:r>
            <a:r>
              <a:rPr dirty="0" sz="2200" spc="85">
                <a:solidFill>
                  <a:srgbClr val="564F66"/>
                </a:solidFill>
                <a:latin typeface="Times New Roman"/>
                <a:cs typeface="Times New Roman"/>
              </a:rPr>
              <a:t>segundo</a:t>
            </a:r>
            <a:r>
              <a:rPr dirty="0" sz="2200" spc="95">
                <a:solidFill>
                  <a:srgbClr val="564F66"/>
                </a:solidFill>
                <a:latin typeface="Times New Roman"/>
                <a:cs typeface="Times New Roman"/>
              </a:rPr>
              <a:t> </a:t>
            </a:r>
            <a:r>
              <a:rPr dirty="0" sz="2200" spc="100">
                <a:solidFill>
                  <a:srgbClr val="564F66"/>
                </a:solidFill>
                <a:latin typeface="Times New Roman"/>
                <a:cs typeface="Times New Roman"/>
              </a:rPr>
              <a:t>grado</a:t>
            </a:r>
            <a:r>
              <a:rPr dirty="0" sz="2200" spc="315">
                <a:solidFill>
                  <a:srgbClr val="564F66"/>
                </a:solidFill>
                <a:latin typeface="Times New Roman"/>
                <a:cs typeface="Times New Roman"/>
              </a:rPr>
              <a:t> </a:t>
            </a:r>
            <a:r>
              <a:rPr dirty="0" sz="2350" spc="-140" i="1">
                <a:solidFill>
                  <a:srgbClr val="564F66"/>
                </a:solidFill>
                <a:latin typeface="Times New Roman"/>
                <a:cs typeface="Times New Roman"/>
              </a:rPr>
              <a:t>p(</a:t>
            </a:r>
            <a:r>
              <a:rPr dirty="0" sz="2350" spc="-355" i="1">
                <a:solidFill>
                  <a:srgbClr val="564F66"/>
                </a:solidFill>
                <a:latin typeface="Times New Roman"/>
                <a:cs typeface="Times New Roman"/>
              </a:rPr>
              <a:t> </a:t>
            </a:r>
            <a:r>
              <a:rPr dirty="0" sz="2250" spc="100" i="1">
                <a:solidFill>
                  <a:srgbClr val="696275"/>
                </a:solidFill>
                <a:latin typeface="Arial"/>
                <a:cs typeface="Arial"/>
              </a:rPr>
              <a:t>x)</a:t>
            </a:r>
            <a:r>
              <a:rPr dirty="0" sz="2250" spc="150" i="1">
                <a:solidFill>
                  <a:srgbClr val="696275"/>
                </a:solidFill>
                <a:latin typeface="Arial"/>
                <a:cs typeface="Arial"/>
              </a:rPr>
              <a:t> </a:t>
            </a:r>
            <a:r>
              <a:rPr dirty="0" sz="2200" spc="105">
                <a:solidFill>
                  <a:srgbClr val="423A4F"/>
                </a:solidFill>
                <a:latin typeface="Times New Roman"/>
                <a:cs typeface="Times New Roman"/>
              </a:rPr>
              <a:t>que </a:t>
            </a:r>
            <a:r>
              <a:rPr dirty="0" sz="2200" spc="100">
                <a:solidFill>
                  <a:srgbClr val="564F66"/>
                </a:solidFill>
                <a:latin typeface="Times New Roman"/>
                <a:cs typeface="Times New Roman"/>
              </a:rPr>
              <a:t>en</a:t>
            </a:r>
            <a:r>
              <a:rPr dirty="0" sz="2200" spc="95">
                <a:solidFill>
                  <a:srgbClr val="564F66"/>
                </a:solidFill>
                <a:latin typeface="Times New Roman"/>
                <a:cs typeface="Times New Roman"/>
              </a:rPr>
              <a:t> </a:t>
            </a:r>
            <a:r>
              <a:rPr dirty="0" sz="2200" spc="75">
                <a:solidFill>
                  <a:srgbClr val="564F66"/>
                </a:solidFill>
                <a:latin typeface="Times New Roman"/>
                <a:cs typeface="Times New Roman"/>
              </a:rPr>
              <a:t>el</a:t>
            </a:r>
            <a:r>
              <a:rPr dirty="0" sz="2200" spc="140">
                <a:solidFill>
                  <a:srgbClr val="564F66"/>
                </a:solidFill>
                <a:latin typeface="Times New Roman"/>
                <a:cs typeface="Times New Roman"/>
              </a:rPr>
              <a:t> </a:t>
            </a:r>
            <a:r>
              <a:rPr dirty="0" sz="2200" spc="110">
                <a:solidFill>
                  <a:srgbClr val="423A4F"/>
                </a:solidFill>
                <a:latin typeface="Times New Roman"/>
                <a:cs typeface="Times New Roman"/>
              </a:rPr>
              <a:t>nodo</a:t>
            </a:r>
            <a:r>
              <a:rPr dirty="0" sz="2200" spc="114">
                <a:solidFill>
                  <a:srgbClr val="423A4F"/>
                </a:solidFill>
                <a:latin typeface="Times New Roman"/>
                <a:cs typeface="Times New Roman"/>
              </a:rPr>
              <a:t> </a:t>
            </a:r>
            <a:r>
              <a:rPr dirty="0" sz="2200" spc="35">
                <a:solidFill>
                  <a:srgbClr val="423A4F"/>
                </a:solidFill>
                <a:latin typeface="Times New Roman"/>
                <a:cs typeface="Times New Roman"/>
              </a:rPr>
              <a:t>ficticio</a:t>
            </a:r>
            <a:r>
              <a:rPr dirty="0" sz="2200" spc="175">
                <a:solidFill>
                  <a:srgbClr val="423A4F"/>
                </a:solidFill>
                <a:latin typeface="Times New Roman"/>
                <a:cs typeface="Times New Roman"/>
              </a:rPr>
              <a:t> </a:t>
            </a:r>
            <a:r>
              <a:rPr dirty="0" sz="2250" spc="25" i="1">
                <a:solidFill>
                  <a:srgbClr val="696275"/>
                </a:solidFill>
                <a:latin typeface="Arial"/>
                <a:cs typeface="Arial"/>
              </a:rPr>
              <a:t>x</a:t>
            </a:r>
            <a:r>
              <a:rPr dirty="0" baseline="-15873" sz="2100" spc="37" i="1">
                <a:solidFill>
                  <a:srgbClr val="696275"/>
                </a:solidFill>
                <a:latin typeface="Arial"/>
                <a:cs typeface="Arial"/>
              </a:rPr>
              <a:t>0	</a:t>
            </a:r>
            <a:r>
              <a:rPr dirty="0" sz="2200" spc="125">
                <a:solidFill>
                  <a:srgbClr val="564F66"/>
                </a:solidFill>
                <a:latin typeface="Times New Roman"/>
                <a:cs typeface="Times New Roman"/>
              </a:rPr>
              <a:t>tome</a:t>
            </a:r>
            <a:r>
              <a:rPr dirty="0" sz="2200" spc="15">
                <a:solidFill>
                  <a:srgbClr val="564F66"/>
                </a:solidFill>
                <a:latin typeface="Times New Roman"/>
                <a:cs typeface="Times New Roman"/>
              </a:rPr>
              <a:t> </a:t>
            </a:r>
            <a:r>
              <a:rPr dirty="0" sz="2400" spc="20" b="1">
                <a:solidFill>
                  <a:srgbClr val="564F66"/>
                </a:solidFill>
                <a:latin typeface="Times New Roman"/>
                <a:cs typeface="Times New Roman"/>
              </a:rPr>
              <a:t>el</a:t>
            </a:r>
            <a:r>
              <a:rPr dirty="0" sz="2400" spc="45" b="1">
                <a:solidFill>
                  <a:srgbClr val="564F66"/>
                </a:solidFill>
                <a:latin typeface="Times New Roman"/>
                <a:cs typeface="Times New Roman"/>
              </a:rPr>
              <a:t> </a:t>
            </a:r>
            <a:r>
              <a:rPr dirty="0" sz="2200" spc="40">
                <a:solidFill>
                  <a:srgbClr val="564F66"/>
                </a:solidFill>
                <a:latin typeface="Times New Roman"/>
                <a:cs typeface="Times New Roman"/>
              </a:rPr>
              <a:t>valor</a:t>
            </a:r>
            <a:endParaRPr sz="2200">
              <a:latin typeface="Times New Roman"/>
              <a:cs typeface="Times New Roman"/>
            </a:endParaRPr>
          </a:p>
          <a:p>
            <a:pPr marL="85090">
              <a:lnSpc>
                <a:spcPct val="100000"/>
              </a:lnSpc>
              <a:spcBef>
                <a:spcPts val="190"/>
              </a:spcBef>
            </a:pPr>
            <a:r>
              <a:rPr dirty="0" sz="2200" spc="30">
                <a:solidFill>
                  <a:srgbClr val="564F66"/>
                </a:solidFill>
                <a:latin typeface="Times New Roman"/>
                <a:cs typeface="Times New Roman"/>
              </a:rPr>
              <a:t>(ficticio)</a:t>
            </a:r>
            <a:r>
              <a:rPr dirty="0" sz="2200" spc="245">
                <a:solidFill>
                  <a:srgbClr val="564F66"/>
                </a:solidFill>
                <a:latin typeface="Times New Roman"/>
                <a:cs typeface="Times New Roman"/>
              </a:rPr>
              <a:t> </a:t>
            </a:r>
            <a:r>
              <a:rPr dirty="0" sz="2300" spc="35" i="1">
                <a:solidFill>
                  <a:srgbClr val="564F66"/>
                </a:solidFill>
                <a:latin typeface="Times New Roman"/>
                <a:cs typeface="Times New Roman"/>
              </a:rPr>
              <a:t>uo,</a:t>
            </a:r>
            <a:r>
              <a:rPr dirty="0" sz="2300" spc="100" i="1">
                <a:solidFill>
                  <a:srgbClr val="564F66"/>
                </a:solidFill>
                <a:latin typeface="Times New Roman"/>
                <a:cs typeface="Times New Roman"/>
              </a:rPr>
              <a:t> </a:t>
            </a:r>
            <a:r>
              <a:rPr dirty="0" sz="2200" spc="35">
                <a:solidFill>
                  <a:srgbClr val="564F66"/>
                </a:solidFill>
                <a:latin typeface="Times New Roman"/>
                <a:cs typeface="Times New Roman"/>
              </a:rPr>
              <a:t>en</a:t>
            </a:r>
            <a:r>
              <a:rPr dirty="0" sz="2200" spc="270">
                <a:solidFill>
                  <a:srgbClr val="564F66"/>
                </a:solidFill>
                <a:latin typeface="Times New Roman"/>
                <a:cs typeface="Times New Roman"/>
              </a:rPr>
              <a:t> </a:t>
            </a:r>
            <a:r>
              <a:rPr dirty="0" sz="2200" spc="100">
                <a:solidFill>
                  <a:srgbClr val="564F66"/>
                </a:solidFill>
                <a:latin typeface="Times New Roman"/>
                <a:cs typeface="Times New Roman"/>
              </a:rPr>
              <a:t>x</a:t>
            </a:r>
            <a:r>
              <a:rPr dirty="0" baseline="-11494" sz="2175" spc="150">
                <a:solidFill>
                  <a:srgbClr val="564F66"/>
                </a:solidFill>
                <a:latin typeface="Times New Roman"/>
                <a:cs typeface="Times New Roman"/>
              </a:rPr>
              <a:t>1</a:t>
            </a:r>
            <a:r>
              <a:rPr dirty="0" baseline="-11494" sz="2175" spc="172">
                <a:solidFill>
                  <a:srgbClr val="564F66"/>
                </a:solidFill>
                <a:latin typeface="Times New Roman"/>
                <a:cs typeface="Times New Roman"/>
              </a:rPr>
              <a:t> </a:t>
            </a:r>
            <a:r>
              <a:rPr dirty="0" sz="2200" spc="45">
                <a:solidFill>
                  <a:srgbClr val="564F66"/>
                </a:solidFill>
                <a:latin typeface="Times New Roman"/>
                <a:cs typeface="Times New Roman"/>
              </a:rPr>
              <a:t>e</a:t>
            </a:r>
            <a:r>
              <a:rPr dirty="0" sz="2200" spc="45">
                <a:solidFill>
                  <a:srgbClr val="1C1634"/>
                </a:solidFill>
                <a:latin typeface="Times New Roman"/>
                <a:cs typeface="Times New Roman"/>
              </a:rPr>
              <a:t>l</a:t>
            </a:r>
            <a:r>
              <a:rPr dirty="0" sz="2200" spc="185">
                <a:solidFill>
                  <a:srgbClr val="1C1634"/>
                </a:solidFill>
                <a:latin typeface="Times New Roman"/>
                <a:cs typeface="Times New Roman"/>
              </a:rPr>
              <a:t> </a:t>
            </a:r>
            <a:r>
              <a:rPr dirty="0" sz="2200" spc="60">
                <a:solidFill>
                  <a:srgbClr val="564F66"/>
                </a:solidFill>
                <a:latin typeface="Times New Roman"/>
                <a:cs typeface="Times New Roman"/>
              </a:rPr>
              <a:t>valor</a:t>
            </a:r>
            <a:r>
              <a:rPr dirty="0" sz="2200" spc="190">
                <a:solidFill>
                  <a:srgbClr val="564F66"/>
                </a:solidFill>
                <a:latin typeface="Times New Roman"/>
                <a:cs typeface="Times New Roman"/>
              </a:rPr>
              <a:t> </a:t>
            </a:r>
            <a:r>
              <a:rPr dirty="0" sz="2200" spc="95">
                <a:solidFill>
                  <a:srgbClr val="564F66"/>
                </a:solidFill>
                <a:latin typeface="Times New Roman"/>
                <a:cs typeface="Times New Roman"/>
              </a:rPr>
              <a:t>u</a:t>
            </a:r>
            <a:r>
              <a:rPr dirty="0" baseline="-11494" sz="2175" spc="142">
                <a:solidFill>
                  <a:srgbClr val="564F66"/>
                </a:solidFill>
                <a:latin typeface="Times New Roman"/>
                <a:cs typeface="Times New Roman"/>
              </a:rPr>
              <a:t>1 </a:t>
            </a:r>
            <a:r>
              <a:rPr dirty="0" baseline="-11494" sz="2175" spc="254">
                <a:solidFill>
                  <a:srgbClr val="564F66"/>
                </a:solidFill>
                <a:latin typeface="Times New Roman"/>
                <a:cs typeface="Times New Roman"/>
              </a:rPr>
              <a:t> </a:t>
            </a:r>
            <a:r>
              <a:rPr dirty="0" sz="2250" spc="100">
                <a:solidFill>
                  <a:srgbClr val="564F66"/>
                </a:solidFill>
                <a:latin typeface="Times New Roman"/>
                <a:cs typeface="Times New Roman"/>
              </a:rPr>
              <a:t>y</a:t>
            </a:r>
            <a:r>
              <a:rPr dirty="0" sz="2250" spc="25">
                <a:solidFill>
                  <a:srgbClr val="564F66"/>
                </a:solidFill>
                <a:latin typeface="Times New Roman"/>
                <a:cs typeface="Times New Roman"/>
              </a:rPr>
              <a:t> </a:t>
            </a:r>
            <a:r>
              <a:rPr dirty="0" sz="2200" spc="90">
                <a:solidFill>
                  <a:srgbClr val="564F66"/>
                </a:solidFill>
                <a:latin typeface="Times New Roman"/>
                <a:cs typeface="Times New Roman"/>
              </a:rPr>
              <a:t>en</a:t>
            </a:r>
            <a:r>
              <a:rPr dirty="0" sz="2200" spc="365">
                <a:solidFill>
                  <a:srgbClr val="564F66"/>
                </a:solidFill>
                <a:latin typeface="Times New Roman"/>
                <a:cs typeface="Times New Roman"/>
              </a:rPr>
              <a:t> </a:t>
            </a:r>
            <a:r>
              <a:rPr dirty="0" sz="2300" spc="-30" i="1">
                <a:solidFill>
                  <a:srgbClr val="696275"/>
                </a:solidFill>
                <a:latin typeface="Times New Roman"/>
                <a:cs typeface="Times New Roman"/>
              </a:rPr>
              <a:t>x</a:t>
            </a:r>
            <a:r>
              <a:rPr dirty="0" sz="2300" spc="-30" i="1">
                <a:solidFill>
                  <a:srgbClr val="423A4F"/>
                </a:solidFill>
                <a:latin typeface="Times New Roman"/>
                <a:cs typeface="Times New Roman"/>
              </a:rPr>
              <a:t>2</a:t>
            </a:r>
            <a:r>
              <a:rPr dirty="0" sz="2300" spc="145" i="1">
                <a:solidFill>
                  <a:srgbClr val="423A4F"/>
                </a:solidFill>
                <a:latin typeface="Times New Roman"/>
                <a:cs typeface="Times New Roman"/>
              </a:rPr>
              <a:t> </a:t>
            </a:r>
            <a:r>
              <a:rPr dirty="0" sz="2400" spc="20" b="1">
                <a:solidFill>
                  <a:srgbClr val="564F66"/>
                </a:solidFill>
                <a:latin typeface="Times New Roman"/>
                <a:cs typeface="Times New Roman"/>
              </a:rPr>
              <a:t>el</a:t>
            </a:r>
            <a:r>
              <a:rPr dirty="0" sz="2400" spc="50" b="1">
                <a:solidFill>
                  <a:srgbClr val="564F66"/>
                </a:solidFill>
                <a:latin typeface="Times New Roman"/>
                <a:cs typeface="Times New Roman"/>
              </a:rPr>
              <a:t> </a:t>
            </a:r>
            <a:r>
              <a:rPr dirty="0" sz="2200" spc="25">
                <a:solidFill>
                  <a:srgbClr val="564F66"/>
                </a:solidFill>
                <a:latin typeface="Times New Roman"/>
                <a:cs typeface="Times New Roman"/>
              </a:rPr>
              <a:t>va</a:t>
            </a:r>
            <a:r>
              <a:rPr dirty="0" sz="2200" spc="25">
                <a:solidFill>
                  <a:srgbClr val="1C1634"/>
                </a:solidFill>
                <a:latin typeface="Times New Roman"/>
                <a:cs typeface="Times New Roman"/>
              </a:rPr>
              <a:t>l</a:t>
            </a:r>
            <a:r>
              <a:rPr dirty="0" sz="2200" spc="25">
                <a:solidFill>
                  <a:srgbClr val="564F66"/>
                </a:solidFill>
                <a:latin typeface="Times New Roman"/>
                <a:cs typeface="Times New Roman"/>
              </a:rPr>
              <a:t>or</a:t>
            </a:r>
            <a:r>
              <a:rPr dirty="0" sz="2200" spc="215">
                <a:solidFill>
                  <a:srgbClr val="564F66"/>
                </a:solidFill>
                <a:latin typeface="Times New Roman"/>
                <a:cs typeface="Times New Roman"/>
              </a:rPr>
              <a:t> </a:t>
            </a:r>
            <a:r>
              <a:rPr dirty="0" sz="2300" spc="25" i="1">
                <a:solidFill>
                  <a:srgbClr val="564F66"/>
                </a:solidFill>
                <a:latin typeface="Times New Roman"/>
                <a:cs typeface="Times New Roman"/>
              </a:rPr>
              <a:t>u2,</a:t>
            </a:r>
            <a:endParaRPr sz="2300">
              <a:latin typeface="Times New Roman"/>
              <a:cs typeface="Times New Roman"/>
            </a:endParaRPr>
          </a:p>
          <a:p>
            <a:pPr marL="63500">
              <a:lnSpc>
                <a:spcPct val="100000"/>
              </a:lnSpc>
              <a:spcBef>
                <a:spcPts val="950"/>
              </a:spcBef>
            </a:pPr>
            <a:r>
              <a:rPr dirty="0" sz="2350" spc="35" i="1">
                <a:solidFill>
                  <a:srgbClr val="564F66"/>
                </a:solidFill>
                <a:latin typeface="Arial"/>
                <a:cs typeface="Arial"/>
              </a:rPr>
              <a:t>p(x)</a:t>
            </a:r>
            <a:r>
              <a:rPr dirty="0" sz="2350" spc="30" i="1">
                <a:solidFill>
                  <a:srgbClr val="564F66"/>
                </a:solidFill>
                <a:latin typeface="Arial"/>
                <a:cs typeface="Arial"/>
              </a:rPr>
              <a:t> </a:t>
            </a:r>
            <a:r>
              <a:rPr dirty="0" sz="2700" spc="165">
                <a:solidFill>
                  <a:srgbClr val="030305"/>
                </a:solidFill>
                <a:latin typeface="Times New Roman"/>
                <a:cs typeface="Times New Roman"/>
              </a:rPr>
              <a:t>=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36827" y="5698212"/>
            <a:ext cx="2165350" cy="3778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  <a:tabLst>
                <a:tab pos="653415" algn="l"/>
                <a:tab pos="1734185" algn="l"/>
              </a:tabLst>
            </a:pPr>
            <a:r>
              <a:rPr dirty="0" sz="2300" spc="95" i="1">
                <a:solidFill>
                  <a:srgbClr val="564F66"/>
                </a:solidFill>
                <a:latin typeface="Times New Roman"/>
                <a:cs typeface="Times New Roman"/>
              </a:rPr>
              <a:t>(x</a:t>
            </a:r>
            <a:r>
              <a:rPr dirty="0" sz="2300" spc="145" i="1">
                <a:solidFill>
                  <a:srgbClr val="564F66"/>
                </a:solidFill>
                <a:latin typeface="Times New Roman"/>
                <a:cs typeface="Times New Roman"/>
              </a:rPr>
              <a:t> </a:t>
            </a:r>
            <a:r>
              <a:rPr dirty="0" sz="2300" spc="80">
                <a:solidFill>
                  <a:srgbClr val="030305"/>
                </a:solidFill>
                <a:latin typeface="Times New Roman"/>
                <a:cs typeface="Times New Roman"/>
              </a:rPr>
              <a:t>-</a:t>
            </a:r>
            <a:r>
              <a:rPr dirty="0" sz="2300">
                <a:solidFill>
                  <a:srgbClr val="030305"/>
                </a:solidFill>
                <a:latin typeface="Times New Roman"/>
                <a:cs typeface="Times New Roman"/>
              </a:rPr>
              <a:t>	</a:t>
            </a:r>
            <a:r>
              <a:rPr dirty="0" sz="2150" spc="100">
                <a:solidFill>
                  <a:srgbClr val="564F66"/>
                </a:solidFill>
                <a:latin typeface="Times New Roman"/>
                <a:cs typeface="Times New Roman"/>
              </a:rPr>
              <a:t>x</a:t>
            </a:r>
            <a:r>
              <a:rPr dirty="0" baseline="-15325" sz="2175" spc="112">
                <a:solidFill>
                  <a:srgbClr val="564F66"/>
                </a:solidFill>
                <a:latin typeface="Times New Roman"/>
                <a:cs typeface="Times New Roman"/>
              </a:rPr>
              <a:t>1</a:t>
            </a:r>
            <a:r>
              <a:rPr dirty="0" baseline="-15325" sz="2175" spc="-135">
                <a:solidFill>
                  <a:srgbClr val="564F66"/>
                </a:solidFill>
                <a:latin typeface="Times New Roman"/>
                <a:cs typeface="Times New Roman"/>
              </a:rPr>
              <a:t> </a:t>
            </a:r>
            <a:r>
              <a:rPr dirty="0" sz="1450" spc="50">
                <a:solidFill>
                  <a:srgbClr val="564F66"/>
                </a:solidFill>
                <a:latin typeface="Times New Roman"/>
                <a:cs typeface="Times New Roman"/>
              </a:rPr>
              <a:t>)</a:t>
            </a:r>
            <a:r>
              <a:rPr dirty="0" sz="1450">
                <a:solidFill>
                  <a:srgbClr val="564F66"/>
                </a:solidFill>
                <a:latin typeface="Times New Roman"/>
                <a:cs typeface="Times New Roman"/>
              </a:rPr>
              <a:t> </a:t>
            </a:r>
            <a:r>
              <a:rPr dirty="0" sz="1450" spc="25">
                <a:solidFill>
                  <a:srgbClr val="564F66"/>
                </a:solidFill>
                <a:latin typeface="Times New Roman"/>
                <a:cs typeface="Times New Roman"/>
              </a:rPr>
              <a:t> </a:t>
            </a:r>
            <a:r>
              <a:rPr dirty="0" sz="2300" spc="95" i="1">
                <a:solidFill>
                  <a:srgbClr val="564F66"/>
                </a:solidFill>
                <a:latin typeface="Times New Roman"/>
                <a:cs typeface="Times New Roman"/>
              </a:rPr>
              <a:t>(x</a:t>
            </a:r>
            <a:r>
              <a:rPr dirty="0" sz="2300" spc="145" i="1">
                <a:solidFill>
                  <a:srgbClr val="564F66"/>
                </a:solidFill>
                <a:latin typeface="Times New Roman"/>
                <a:cs typeface="Times New Roman"/>
              </a:rPr>
              <a:t> </a:t>
            </a:r>
            <a:r>
              <a:rPr dirty="0" sz="2300" spc="80">
                <a:solidFill>
                  <a:srgbClr val="030305"/>
                </a:solidFill>
                <a:latin typeface="Times New Roman"/>
                <a:cs typeface="Times New Roman"/>
              </a:rPr>
              <a:t>-</a:t>
            </a:r>
            <a:r>
              <a:rPr dirty="0" sz="2300">
                <a:solidFill>
                  <a:srgbClr val="030305"/>
                </a:solidFill>
                <a:latin typeface="Times New Roman"/>
                <a:cs typeface="Times New Roman"/>
              </a:rPr>
              <a:t>	</a:t>
            </a:r>
            <a:r>
              <a:rPr dirty="0" sz="2300" spc="85" i="1">
                <a:solidFill>
                  <a:srgbClr val="564F66"/>
                </a:solidFill>
                <a:latin typeface="Times New Roman"/>
                <a:cs typeface="Times New Roman"/>
              </a:rPr>
              <a:t>x</a:t>
            </a:r>
            <a:r>
              <a:rPr dirty="0" baseline="-9661" sz="3450" spc="-195" i="1">
                <a:solidFill>
                  <a:srgbClr val="564F66"/>
                </a:solidFill>
                <a:latin typeface="Times New Roman"/>
                <a:cs typeface="Times New Roman"/>
              </a:rPr>
              <a:t>2</a:t>
            </a:r>
            <a:r>
              <a:rPr dirty="0" baseline="-9661" sz="3450" spc="-412" i="1">
                <a:solidFill>
                  <a:srgbClr val="564F66"/>
                </a:solidFill>
                <a:latin typeface="Times New Roman"/>
                <a:cs typeface="Times New Roman"/>
              </a:rPr>
              <a:t> </a:t>
            </a:r>
            <a:r>
              <a:rPr dirty="0" sz="2300" spc="-110" i="1">
                <a:solidFill>
                  <a:srgbClr val="564F66"/>
                </a:solidFill>
                <a:latin typeface="Times New Roman"/>
                <a:cs typeface="Times New Roman"/>
              </a:rPr>
              <a:t>)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822966" y="5698212"/>
            <a:ext cx="5090795" cy="3778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76200">
              <a:lnSpc>
                <a:spcPct val="100000"/>
              </a:lnSpc>
              <a:spcBef>
                <a:spcPts val="110"/>
              </a:spcBef>
              <a:tabLst>
                <a:tab pos="419100" algn="l"/>
                <a:tab pos="705485" algn="l"/>
                <a:tab pos="1485900" algn="l"/>
                <a:tab pos="1772285" algn="l"/>
                <a:tab pos="3011805" algn="l"/>
                <a:tab pos="3355340" algn="l"/>
                <a:tab pos="3641725" algn="l"/>
                <a:tab pos="4422140" algn="l"/>
                <a:tab pos="4694555" algn="l"/>
              </a:tabLst>
            </a:pPr>
            <a:r>
              <a:rPr dirty="0" sz="2300" spc="-130" i="1">
                <a:solidFill>
                  <a:srgbClr val="696275"/>
                </a:solidFill>
                <a:latin typeface="Times New Roman"/>
                <a:cs typeface="Times New Roman"/>
              </a:rPr>
              <a:t>(x</a:t>
            </a:r>
            <a:r>
              <a:rPr dirty="0" sz="2300" spc="-130" i="1">
                <a:solidFill>
                  <a:srgbClr val="696275"/>
                </a:solidFill>
                <a:latin typeface="Times New Roman"/>
                <a:cs typeface="Times New Roman"/>
              </a:rPr>
              <a:t>	</a:t>
            </a:r>
            <a:r>
              <a:rPr dirty="0" sz="2300" spc="-110">
                <a:solidFill>
                  <a:srgbClr val="030305"/>
                </a:solidFill>
                <a:latin typeface="Times New Roman"/>
                <a:cs typeface="Times New Roman"/>
              </a:rPr>
              <a:t>-</a:t>
            </a:r>
            <a:r>
              <a:rPr dirty="0" sz="2300" spc="-110">
                <a:solidFill>
                  <a:srgbClr val="030305"/>
                </a:solidFill>
                <a:latin typeface="Times New Roman"/>
                <a:cs typeface="Times New Roman"/>
              </a:rPr>
              <a:t>	</a:t>
            </a:r>
            <a:r>
              <a:rPr dirty="0" sz="2300" spc="-150" i="1">
                <a:solidFill>
                  <a:srgbClr val="564F66"/>
                </a:solidFill>
                <a:latin typeface="Times New Roman"/>
                <a:cs typeface="Times New Roman"/>
              </a:rPr>
              <a:t>x</a:t>
            </a:r>
            <a:r>
              <a:rPr dirty="0" sz="2300" spc="-355" i="1">
                <a:solidFill>
                  <a:srgbClr val="564F66"/>
                </a:solidFill>
                <a:latin typeface="Times New Roman"/>
                <a:cs typeface="Times New Roman"/>
              </a:rPr>
              <a:t> </a:t>
            </a:r>
            <a:r>
              <a:rPr dirty="0" baseline="-9661" sz="3450" spc="-300" i="1">
                <a:solidFill>
                  <a:srgbClr val="564F66"/>
                </a:solidFill>
                <a:latin typeface="Times New Roman"/>
                <a:cs typeface="Times New Roman"/>
              </a:rPr>
              <a:t>0</a:t>
            </a:r>
            <a:r>
              <a:rPr dirty="0" baseline="-9661" sz="3450" spc="-150" i="1">
                <a:solidFill>
                  <a:srgbClr val="564F66"/>
                </a:solidFill>
                <a:latin typeface="Times New Roman"/>
                <a:cs typeface="Times New Roman"/>
              </a:rPr>
              <a:t> </a:t>
            </a:r>
            <a:r>
              <a:rPr dirty="0" sz="2300" spc="-195" i="1">
                <a:solidFill>
                  <a:srgbClr val="564F66"/>
                </a:solidFill>
                <a:latin typeface="Times New Roman"/>
                <a:cs typeface="Times New Roman"/>
              </a:rPr>
              <a:t>)</a:t>
            </a:r>
            <a:r>
              <a:rPr dirty="0" sz="2300" spc="-235" i="1">
                <a:solidFill>
                  <a:srgbClr val="564F66"/>
                </a:solidFill>
                <a:latin typeface="Times New Roman"/>
                <a:cs typeface="Times New Roman"/>
              </a:rPr>
              <a:t> </a:t>
            </a:r>
            <a:r>
              <a:rPr dirty="0" sz="2300" spc="-229" i="1">
                <a:solidFill>
                  <a:srgbClr val="696275"/>
                </a:solidFill>
                <a:latin typeface="Times New Roman"/>
                <a:cs typeface="Times New Roman"/>
              </a:rPr>
              <a:t>(x</a:t>
            </a:r>
            <a:r>
              <a:rPr dirty="0" sz="2300" i="1">
                <a:solidFill>
                  <a:srgbClr val="696275"/>
                </a:solidFill>
                <a:latin typeface="Times New Roman"/>
                <a:cs typeface="Times New Roman"/>
              </a:rPr>
              <a:t>	</a:t>
            </a:r>
            <a:r>
              <a:rPr dirty="0" sz="2300" spc="-195">
                <a:solidFill>
                  <a:srgbClr val="030305"/>
                </a:solidFill>
                <a:latin typeface="Times New Roman"/>
                <a:cs typeface="Times New Roman"/>
              </a:rPr>
              <a:t>-</a:t>
            </a:r>
            <a:r>
              <a:rPr dirty="0" sz="2300">
                <a:solidFill>
                  <a:srgbClr val="030305"/>
                </a:solidFill>
                <a:latin typeface="Times New Roman"/>
                <a:cs typeface="Times New Roman"/>
              </a:rPr>
              <a:t>	</a:t>
            </a:r>
            <a:r>
              <a:rPr dirty="0" sz="2300" spc="-260" i="1">
                <a:solidFill>
                  <a:srgbClr val="564F66"/>
                </a:solidFill>
                <a:latin typeface="Times New Roman"/>
                <a:cs typeface="Times New Roman"/>
              </a:rPr>
              <a:t>x</a:t>
            </a:r>
            <a:r>
              <a:rPr dirty="0" sz="2300" spc="-135" i="1">
                <a:solidFill>
                  <a:srgbClr val="564F66"/>
                </a:solidFill>
                <a:latin typeface="Times New Roman"/>
                <a:cs typeface="Times New Roman"/>
              </a:rPr>
              <a:t> </a:t>
            </a:r>
            <a:r>
              <a:rPr dirty="0" baseline="-9661" sz="3450" spc="-352" i="1">
                <a:solidFill>
                  <a:srgbClr val="564F66"/>
                </a:solidFill>
                <a:latin typeface="Times New Roman"/>
                <a:cs typeface="Times New Roman"/>
              </a:rPr>
              <a:t>2</a:t>
            </a:r>
            <a:r>
              <a:rPr dirty="0" baseline="-9661" sz="3450" spc="-254" i="1">
                <a:solidFill>
                  <a:srgbClr val="564F66"/>
                </a:solidFill>
                <a:latin typeface="Times New Roman"/>
                <a:cs typeface="Times New Roman"/>
              </a:rPr>
              <a:t> </a:t>
            </a:r>
            <a:r>
              <a:rPr dirty="0" sz="2300" spc="-195" i="1">
                <a:solidFill>
                  <a:srgbClr val="564F66"/>
                </a:solidFill>
                <a:latin typeface="Times New Roman"/>
                <a:cs typeface="Times New Roman"/>
              </a:rPr>
              <a:t>)</a:t>
            </a:r>
            <a:r>
              <a:rPr dirty="0" sz="2300" i="1">
                <a:solidFill>
                  <a:srgbClr val="564F66"/>
                </a:solidFill>
                <a:latin typeface="Times New Roman"/>
                <a:cs typeface="Times New Roman"/>
              </a:rPr>
              <a:t>	</a:t>
            </a:r>
            <a:r>
              <a:rPr dirty="0" sz="2300" spc="-229" i="1">
                <a:solidFill>
                  <a:srgbClr val="564F66"/>
                </a:solidFill>
                <a:latin typeface="Times New Roman"/>
                <a:cs typeface="Times New Roman"/>
              </a:rPr>
              <a:t>(x</a:t>
            </a:r>
            <a:r>
              <a:rPr dirty="0" sz="2300" i="1">
                <a:solidFill>
                  <a:srgbClr val="564F66"/>
                </a:solidFill>
                <a:latin typeface="Times New Roman"/>
                <a:cs typeface="Times New Roman"/>
              </a:rPr>
              <a:t>	</a:t>
            </a:r>
            <a:r>
              <a:rPr dirty="0" sz="2300" spc="-195">
                <a:solidFill>
                  <a:srgbClr val="030305"/>
                </a:solidFill>
                <a:latin typeface="Times New Roman"/>
                <a:cs typeface="Times New Roman"/>
              </a:rPr>
              <a:t>-</a:t>
            </a:r>
            <a:r>
              <a:rPr dirty="0" sz="2300">
                <a:solidFill>
                  <a:srgbClr val="030305"/>
                </a:solidFill>
                <a:latin typeface="Times New Roman"/>
                <a:cs typeface="Times New Roman"/>
              </a:rPr>
              <a:t>	</a:t>
            </a:r>
            <a:r>
              <a:rPr dirty="0" sz="2300" spc="-260" i="1">
                <a:solidFill>
                  <a:srgbClr val="564F66"/>
                </a:solidFill>
                <a:latin typeface="Times New Roman"/>
                <a:cs typeface="Times New Roman"/>
              </a:rPr>
              <a:t>x</a:t>
            </a:r>
            <a:r>
              <a:rPr dirty="0" sz="2300" spc="-335" i="1">
                <a:solidFill>
                  <a:srgbClr val="564F66"/>
                </a:solidFill>
                <a:latin typeface="Times New Roman"/>
                <a:cs typeface="Times New Roman"/>
              </a:rPr>
              <a:t> </a:t>
            </a:r>
            <a:r>
              <a:rPr dirty="0" baseline="-9661" sz="3450" spc="-127" i="1">
                <a:solidFill>
                  <a:srgbClr val="564F66"/>
                </a:solidFill>
                <a:latin typeface="Times New Roman"/>
                <a:cs typeface="Times New Roman"/>
              </a:rPr>
              <a:t>0</a:t>
            </a:r>
            <a:r>
              <a:rPr dirty="0" baseline="-9661" sz="3450" spc="-187" i="1">
                <a:solidFill>
                  <a:srgbClr val="564F66"/>
                </a:solidFill>
                <a:latin typeface="Times New Roman"/>
                <a:cs typeface="Times New Roman"/>
              </a:rPr>
              <a:t> </a:t>
            </a:r>
            <a:r>
              <a:rPr dirty="0" sz="2300" spc="-195" i="1">
                <a:solidFill>
                  <a:srgbClr val="564F66"/>
                </a:solidFill>
                <a:latin typeface="Times New Roman"/>
                <a:cs typeface="Times New Roman"/>
              </a:rPr>
              <a:t>)</a:t>
            </a:r>
            <a:r>
              <a:rPr dirty="0" sz="2300" spc="-235" i="1">
                <a:solidFill>
                  <a:srgbClr val="564F66"/>
                </a:solidFill>
                <a:latin typeface="Times New Roman"/>
                <a:cs typeface="Times New Roman"/>
              </a:rPr>
              <a:t> </a:t>
            </a:r>
            <a:r>
              <a:rPr dirty="0" sz="2300" spc="-229" i="1">
                <a:solidFill>
                  <a:srgbClr val="564F66"/>
                </a:solidFill>
                <a:latin typeface="Times New Roman"/>
                <a:cs typeface="Times New Roman"/>
              </a:rPr>
              <a:t>(x</a:t>
            </a:r>
            <a:r>
              <a:rPr dirty="0" sz="2300" i="1">
                <a:solidFill>
                  <a:srgbClr val="564F66"/>
                </a:solidFill>
                <a:latin typeface="Times New Roman"/>
                <a:cs typeface="Times New Roman"/>
              </a:rPr>
              <a:t>	</a:t>
            </a:r>
            <a:r>
              <a:rPr dirty="0" sz="2300" spc="-195">
                <a:solidFill>
                  <a:srgbClr val="030305"/>
                </a:solidFill>
                <a:latin typeface="Times New Roman"/>
                <a:cs typeface="Times New Roman"/>
              </a:rPr>
              <a:t>-</a:t>
            </a:r>
            <a:r>
              <a:rPr dirty="0" sz="2300">
                <a:solidFill>
                  <a:srgbClr val="030305"/>
                </a:solidFill>
                <a:latin typeface="Times New Roman"/>
                <a:cs typeface="Times New Roman"/>
              </a:rPr>
              <a:t>	</a:t>
            </a:r>
            <a:r>
              <a:rPr dirty="0" sz="2150" spc="-275">
                <a:solidFill>
                  <a:srgbClr val="696275"/>
                </a:solidFill>
                <a:latin typeface="Times New Roman"/>
                <a:cs typeface="Times New Roman"/>
              </a:rPr>
              <a:t>x</a:t>
            </a:r>
            <a:r>
              <a:rPr dirty="0" sz="2150" spc="-165">
                <a:solidFill>
                  <a:srgbClr val="696275"/>
                </a:solidFill>
                <a:latin typeface="Times New Roman"/>
                <a:cs typeface="Times New Roman"/>
              </a:rPr>
              <a:t> </a:t>
            </a:r>
            <a:r>
              <a:rPr dirty="0" baseline="-15325" sz="2175" spc="-277">
                <a:solidFill>
                  <a:srgbClr val="696275"/>
                </a:solidFill>
                <a:latin typeface="Times New Roman"/>
                <a:cs typeface="Times New Roman"/>
              </a:rPr>
              <a:t>1</a:t>
            </a:r>
            <a:r>
              <a:rPr dirty="0" baseline="-15325" sz="2175">
                <a:solidFill>
                  <a:srgbClr val="696275"/>
                </a:solidFill>
                <a:latin typeface="Times New Roman"/>
                <a:cs typeface="Times New Roman"/>
              </a:rPr>
              <a:t> </a:t>
            </a:r>
            <a:r>
              <a:rPr dirty="0" baseline="-15325" sz="2175" spc="-142">
                <a:solidFill>
                  <a:srgbClr val="696275"/>
                </a:solidFill>
                <a:latin typeface="Times New Roman"/>
                <a:cs typeface="Times New Roman"/>
              </a:rPr>
              <a:t> </a:t>
            </a:r>
            <a:r>
              <a:rPr dirty="0" sz="1450" spc="-125">
                <a:solidFill>
                  <a:srgbClr val="696275"/>
                </a:solidFill>
                <a:latin typeface="Times New Roman"/>
                <a:cs typeface="Times New Roman"/>
              </a:rPr>
              <a:t>)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06824" y="5889067"/>
            <a:ext cx="757555" cy="3778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335915" algn="l"/>
                <a:tab pos="671195" algn="l"/>
              </a:tabLst>
            </a:pPr>
            <a:r>
              <a:rPr dirty="0" sz="2300" spc="-195" i="1">
                <a:solidFill>
                  <a:srgbClr val="030305"/>
                </a:solidFill>
                <a:latin typeface="Times New Roman"/>
                <a:cs typeface="Times New Roman"/>
              </a:rPr>
              <a:t>-</a:t>
            </a:r>
            <a:r>
              <a:rPr dirty="0" sz="2300" spc="-195" i="1">
                <a:solidFill>
                  <a:srgbClr val="030305"/>
                </a:solidFill>
                <a:latin typeface="Times New Roman"/>
                <a:cs typeface="Times New Roman"/>
              </a:rPr>
              <a:t>	</a:t>
            </a:r>
            <a:r>
              <a:rPr dirty="0" sz="2300" spc="-195" i="1">
                <a:solidFill>
                  <a:srgbClr val="030305"/>
                </a:solidFill>
                <a:latin typeface="Times New Roman"/>
                <a:cs typeface="Times New Roman"/>
              </a:rPr>
              <a:t>-</a:t>
            </a:r>
            <a:r>
              <a:rPr dirty="0" sz="2300" spc="-195" i="1">
                <a:solidFill>
                  <a:srgbClr val="030305"/>
                </a:solidFill>
                <a:latin typeface="Times New Roman"/>
                <a:cs typeface="Times New Roman"/>
              </a:rPr>
              <a:t>	</a:t>
            </a:r>
            <a:r>
              <a:rPr dirty="0" sz="2300" spc="-195" i="1">
                <a:solidFill>
                  <a:srgbClr val="030305"/>
                </a:solidFill>
                <a:latin typeface="Times New Roman"/>
                <a:cs typeface="Times New Roman"/>
              </a:rPr>
              <a:t>-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137114" y="5889067"/>
            <a:ext cx="3375660" cy="3778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347980" algn="l"/>
                <a:tab pos="683260" algn="l"/>
                <a:tab pos="1066165" algn="l"/>
                <a:tab pos="1929764" algn="l"/>
                <a:tab pos="2265680" algn="l"/>
                <a:tab pos="2600960" algn="l"/>
                <a:tab pos="2936875" algn="l"/>
                <a:tab pos="3272154" algn="l"/>
              </a:tabLst>
            </a:pPr>
            <a:r>
              <a:rPr dirty="0" sz="2300" spc="-195" i="1">
                <a:solidFill>
                  <a:srgbClr val="030305"/>
                </a:solidFill>
                <a:latin typeface="Times New Roman"/>
                <a:cs typeface="Times New Roman"/>
              </a:rPr>
              <a:t>-</a:t>
            </a:r>
            <a:r>
              <a:rPr dirty="0" sz="2300" spc="-195" i="1">
                <a:solidFill>
                  <a:srgbClr val="030305"/>
                </a:solidFill>
                <a:latin typeface="Times New Roman"/>
                <a:cs typeface="Times New Roman"/>
              </a:rPr>
              <a:t>	</a:t>
            </a:r>
            <a:r>
              <a:rPr dirty="0" sz="2300" spc="-195" i="1">
                <a:solidFill>
                  <a:srgbClr val="030305"/>
                </a:solidFill>
                <a:latin typeface="Times New Roman"/>
                <a:cs typeface="Times New Roman"/>
              </a:rPr>
              <a:t>-</a:t>
            </a:r>
            <a:r>
              <a:rPr dirty="0" sz="2300" spc="-195" i="1">
                <a:solidFill>
                  <a:srgbClr val="030305"/>
                </a:solidFill>
                <a:latin typeface="Times New Roman"/>
                <a:cs typeface="Times New Roman"/>
              </a:rPr>
              <a:t>	</a:t>
            </a:r>
            <a:r>
              <a:rPr dirty="0" sz="2300" spc="-195" i="1">
                <a:solidFill>
                  <a:srgbClr val="030305"/>
                </a:solidFill>
                <a:latin typeface="Times New Roman"/>
                <a:cs typeface="Times New Roman"/>
              </a:rPr>
              <a:t>-</a:t>
            </a:r>
            <a:r>
              <a:rPr dirty="0" sz="2300" spc="-195" i="1">
                <a:solidFill>
                  <a:srgbClr val="030305"/>
                </a:solidFill>
                <a:latin typeface="Times New Roman"/>
                <a:cs typeface="Times New Roman"/>
              </a:rPr>
              <a:t>	</a:t>
            </a:r>
            <a:r>
              <a:rPr dirty="0" sz="2300" spc="-295" i="1">
                <a:solidFill>
                  <a:srgbClr val="564F66"/>
                </a:solidFill>
                <a:latin typeface="Times New Roman"/>
                <a:cs typeface="Times New Roman"/>
              </a:rPr>
              <a:t>u</a:t>
            </a:r>
            <a:r>
              <a:rPr dirty="0" sz="2300" spc="-114" i="1">
                <a:solidFill>
                  <a:srgbClr val="564F66"/>
                </a:solidFill>
                <a:latin typeface="Times New Roman"/>
                <a:cs typeface="Times New Roman"/>
              </a:rPr>
              <a:t> </a:t>
            </a:r>
            <a:r>
              <a:rPr dirty="0" sz="2300" spc="-170" i="1">
                <a:solidFill>
                  <a:srgbClr val="564F66"/>
                </a:solidFill>
                <a:latin typeface="Times New Roman"/>
                <a:cs typeface="Times New Roman"/>
              </a:rPr>
              <a:t>o</a:t>
            </a:r>
            <a:r>
              <a:rPr dirty="0" sz="2300" spc="-114" i="1">
                <a:solidFill>
                  <a:srgbClr val="083159"/>
                </a:solidFill>
                <a:latin typeface="Times New Roman"/>
                <a:cs typeface="Times New Roman"/>
              </a:rPr>
              <a:t>+</a:t>
            </a:r>
            <a:r>
              <a:rPr dirty="0" sz="2300" spc="-70" i="1">
                <a:solidFill>
                  <a:srgbClr val="083159"/>
                </a:solidFill>
                <a:latin typeface="Times New Roman"/>
                <a:cs typeface="Times New Roman"/>
              </a:rPr>
              <a:t> </a:t>
            </a:r>
            <a:r>
              <a:rPr dirty="0" sz="2300" spc="-55" i="1">
                <a:solidFill>
                  <a:srgbClr val="030305"/>
                </a:solidFill>
                <a:latin typeface="Times New Roman"/>
                <a:cs typeface="Times New Roman"/>
              </a:rPr>
              <a:t>-</a:t>
            </a:r>
            <a:r>
              <a:rPr dirty="0" sz="2300" i="1">
                <a:solidFill>
                  <a:srgbClr val="030305"/>
                </a:solidFill>
                <a:latin typeface="Times New Roman"/>
                <a:cs typeface="Times New Roman"/>
              </a:rPr>
              <a:t>	</a:t>
            </a:r>
            <a:r>
              <a:rPr dirty="0" sz="2300" spc="-55" i="1">
                <a:solidFill>
                  <a:srgbClr val="030305"/>
                </a:solidFill>
                <a:latin typeface="Times New Roman"/>
                <a:cs typeface="Times New Roman"/>
              </a:rPr>
              <a:t>-</a:t>
            </a:r>
            <a:r>
              <a:rPr dirty="0" sz="2300" i="1">
                <a:solidFill>
                  <a:srgbClr val="030305"/>
                </a:solidFill>
                <a:latin typeface="Times New Roman"/>
                <a:cs typeface="Times New Roman"/>
              </a:rPr>
              <a:t>	</a:t>
            </a:r>
            <a:r>
              <a:rPr dirty="0" sz="2300" spc="-55" i="1">
                <a:solidFill>
                  <a:srgbClr val="030305"/>
                </a:solidFill>
                <a:latin typeface="Times New Roman"/>
                <a:cs typeface="Times New Roman"/>
              </a:rPr>
              <a:t>-</a:t>
            </a:r>
            <a:r>
              <a:rPr dirty="0" sz="2300" i="1">
                <a:solidFill>
                  <a:srgbClr val="030305"/>
                </a:solidFill>
                <a:latin typeface="Times New Roman"/>
                <a:cs typeface="Times New Roman"/>
              </a:rPr>
              <a:t>	</a:t>
            </a:r>
            <a:r>
              <a:rPr dirty="0" sz="2300" spc="-55" i="1">
                <a:solidFill>
                  <a:srgbClr val="030305"/>
                </a:solidFill>
                <a:latin typeface="Times New Roman"/>
                <a:cs typeface="Times New Roman"/>
              </a:rPr>
              <a:t>-</a:t>
            </a:r>
            <a:r>
              <a:rPr dirty="0" sz="2300" i="1">
                <a:solidFill>
                  <a:srgbClr val="030305"/>
                </a:solidFill>
                <a:latin typeface="Times New Roman"/>
                <a:cs typeface="Times New Roman"/>
              </a:rPr>
              <a:t>	</a:t>
            </a:r>
            <a:r>
              <a:rPr dirty="0" sz="2300" spc="-55" i="1">
                <a:solidFill>
                  <a:srgbClr val="030305"/>
                </a:solidFill>
                <a:latin typeface="Times New Roman"/>
                <a:cs typeface="Times New Roman"/>
              </a:rPr>
              <a:t>-</a:t>
            </a:r>
            <a:r>
              <a:rPr dirty="0" sz="2300" i="1">
                <a:solidFill>
                  <a:srgbClr val="030305"/>
                </a:solidFill>
                <a:latin typeface="Times New Roman"/>
                <a:cs typeface="Times New Roman"/>
              </a:rPr>
              <a:t>	</a:t>
            </a:r>
            <a:r>
              <a:rPr dirty="0" sz="2300" spc="-55" i="1">
                <a:solidFill>
                  <a:srgbClr val="030305"/>
                </a:solidFill>
                <a:latin typeface="Times New Roman"/>
                <a:cs typeface="Times New Roman"/>
              </a:rPr>
              <a:t>-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732488" y="5889067"/>
            <a:ext cx="2685415" cy="3778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407034" algn="l"/>
                <a:tab pos="947419" algn="l"/>
                <a:tab pos="1282700" algn="l"/>
                <a:tab pos="1617980" algn="l"/>
                <a:tab pos="2289175" algn="l"/>
                <a:tab pos="2625090" algn="l"/>
              </a:tabLst>
            </a:pPr>
            <a:r>
              <a:rPr dirty="0" sz="2300" spc="-55" i="1">
                <a:solidFill>
                  <a:srgbClr val="030305"/>
                </a:solidFill>
                <a:latin typeface="Times New Roman"/>
                <a:cs typeface="Times New Roman"/>
              </a:rPr>
              <a:t>-</a:t>
            </a:r>
            <a:r>
              <a:rPr dirty="0" sz="2300" spc="-55" i="1">
                <a:solidFill>
                  <a:srgbClr val="030305"/>
                </a:solidFill>
                <a:latin typeface="Times New Roman"/>
                <a:cs typeface="Times New Roman"/>
              </a:rPr>
              <a:t>	</a:t>
            </a:r>
            <a:r>
              <a:rPr dirty="0" sz="2300" spc="-480" i="1">
                <a:solidFill>
                  <a:srgbClr val="564F66"/>
                </a:solidFill>
                <a:latin typeface="Times New Roman"/>
                <a:cs typeface="Times New Roman"/>
              </a:rPr>
              <a:t>u</a:t>
            </a:r>
            <a:r>
              <a:rPr dirty="0" sz="2300" spc="-595" i="1">
                <a:solidFill>
                  <a:srgbClr val="564F66"/>
                </a:solidFill>
                <a:latin typeface="Times New Roman"/>
                <a:cs typeface="Times New Roman"/>
              </a:rPr>
              <a:t>1</a:t>
            </a:r>
            <a:r>
              <a:rPr dirty="0" sz="2300" i="1">
                <a:solidFill>
                  <a:srgbClr val="564F66"/>
                </a:solidFill>
                <a:latin typeface="Times New Roman"/>
                <a:cs typeface="Times New Roman"/>
              </a:rPr>
              <a:t> </a:t>
            </a:r>
            <a:r>
              <a:rPr dirty="0" sz="2300" spc="-175" i="1">
                <a:solidFill>
                  <a:srgbClr val="564F66"/>
                </a:solidFill>
                <a:latin typeface="Times New Roman"/>
                <a:cs typeface="Times New Roman"/>
              </a:rPr>
              <a:t> </a:t>
            </a:r>
            <a:r>
              <a:rPr dirty="0" sz="2300" spc="-805" i="1">
                <a:solidFill>
                  <a:srgbClr val="564F66"/>
                </a:solidFill>
                <a:latin typeface="Times New Roman"/>
                <a:cs typeface="Times New Roman"/>
              </a:rPr>
              <a:t>+</a:t>
            </a:r>
            <a:r>
              <a:rPr dirty="0" sz="2300" i="1">
                <a:solidFill>
                  <a:srgbClr val="564F66"/>
                </a:solidFill>
                <a:latin typeface="Times New Roman"/>
                <a:cs typeface="Times New Roman"/>
              </a:rPr>
              <a:t>	</a:t>
            </a:r>
            <a:r>
              <a:rPr dirty="0" sz="2300" spc="-395" i="1">
                <a:solidFill>
                  <a:srgbClr val="030305"/>
                </a:solidFill>
                <a:latin typeface="Times New Roman"/>
                <a:cs typeface="Times New Roman"/>
              </a:rPr>
              <a:t>-</a:t>
            </a:r>
            <a:r>
              <a:rPr dirty="0" sz="2300" i="1">
                <a:solidFill>
                  <a:srgbClr val="030305"/>
                </a:solidFill>
                <a:latin typeface="Times New Roman"/>
                <a:cs typeface="Times New Roman"/>
              </a:rPr>
              <a:t>	</a:t>
            </a:r>
            <a:r>
              <a:rPr dirty="0" sz="2300" spc="-395" i="1">
                <a:solidFill>
                  <a:srgbClr val="030305"/>
                </a:solidFill>
                <a:latin typeface="Times New Roman"/>
                <a:cs typeface="Times New Roman"/>
              </a:rPr>
              <a:t>-</a:t>
            </a:r>
            <a:r>
              <a:rPr dirty="0" sz="2300" i="1">
                <a:solidFill>
                  <a:srgbClr val="030305"/>
                </a:solidFill>
                <a:latin typeface="Times New Roman"/>
                <a:cs typeface="Times New Roman"/>
              </a:rPr>
              <a:t>	</a:t>
            </a:r>
            <a:r>
              <a:rPr dirty="0" sz="2300" spc="-395" i="1">
                <a:solidFill>
                  <a:srgbClr val="030305"/>
                </a:solidFill>
                <a:latin typeface="Times New Roman"/>
                <a:cs typeface="Times New Roman"/>
              </a:rPr>
              <a:t>-</a:t>
            </a:r>
            <a:r>
              <a:rPr dirty="0" sz="2300" i="1">
                <a:solidFill>
                  <a:srgbClr val="030305"/>
                </a:solidFill>
                <a:latin typeface="Times New Roman"/>
                <a:cs typeface="Times New Roman"/>
              </a:rPr>
              <a:t>	</a:t>
            </a:r>
            <a:r>
              <a:rPr dirty="0" sz="2300" spc="-395" i="1">
                <a:solidFill>
                  <a:srgbClr val="030305"/>
                </a:solidFill>
                <a:latin typeface="Times New Roman"/>
                <a:cs typeface="Times New Roman"/>
              </a:rPr>
              <a:t>-</a:t>
            </a:r>
            <a:r>
              <a:rPr dirty="0" sz="2300" i="1">
                <a:solidFill>
                  <a:srgbClr val="030305"/>
                </a:solidFill>
                <a:latin typeface="Times New Roman"/>
                <a:cs typeface="Times New Roman"/>
              </a:rPr>
              <a:t>	</a:t>
            </a:r>
            <a:r>
              <a:rPr dirty="0" sz="2300" spc="-395" i="1">
                <a:solidFill>
                  <a:srgbClr val="030305"/>
                </a:solidFill>
                <a:latin typeface="Times New Roman"/>
                <a:cs typeface="Times New Roman"/>
              </a:rPr>
              <a:t>-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680696" y="5889067"/>
            <a:ext cx="776605" cy="3778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382905" algn="l"/>
              </a:tabLst>
            </a:pPr>
            <a:r>
              <a:rPr dirty="0" sz="2300" spc="-395" i="1">
                <a:solidFill>
                  <a:srgbClr val="030305"/>
                </a:solidFill>
                <a:latin typeface="Times New Roman"/>
                <a:cs typeface="Times New Roman"/>
              </a:rPr>
              <a:t>-</a:t>
            </a:r>
            <a:r>
              <a:rPr dirty="0" sz="2300" spc="-395" i="1">
                <a:solidFill>
                  <a:srgbClr val="030305"/>
                </a:solidFill>
                <a:latin typeface="Times New Roman"/>
                <a:cs typeface="Times New Roman"/>
              </a:rPr>
              <a:t>	</a:t>
            </a:r>
            <a:r>
              <a:rPr dirty="0" sz="2300" spc="-595" i="1">
                <a:solidFill>
                  <a:srgbClr val="564F66"/>
                </a:solidFill>
                <a:latin typeface="Times New Roman"/>
                <a:cs typeface="Times New Roman"/>
              </a:rPr>
              <a:t>u</a:t>
            </a:r>
            <a:r>
              <a:rPr dirty="0" sz="2300" spc="-595" i="1">
                <a:solidFill>
                  <a:srgbClr val="564F66"/>
                </a:solidFill>
                <a:latin typeface="Times New Roman"/>
                <a:cs typeface="Times New Roman"/>
              </a:rPr>
              <a:t> </a:t>
            </a:r>
            <a:r>
              <a:rPr dirty="0" sz="2300" spc="-265" i="1">
                <a:solidFill>
                  <a:srgbClr val="564F66"/>
                </a:solidFill>
                <a:latin typeface="Times New Roman"/>
                <a:cs typeface="Times New Roman"/>
              </a:rPr>
              <a:t> </a:t>
            </a:r>
            <a:r>
              <a:rPr dirty="0" sz="2300" spc="-65" i="1">
                <a:solidFill>
                  <a:srgbClr val="564F66"/>
                </a:solidFill>
                <a:latin typeface="Times New Roman"/>
                <a:cs typeface="Times New Roman"/>
              </a:rPr>
              <a:t>2</a:t>
            </a:r>
            <a:r>
              <a:rPr dirty="0" sz="2300" spc="-120" i="1">
                <a:solidFill>
                  <a:srgbClr val="441F23"/>
                </a:solidFill>
                <a:latin typeface="Times New Roman"/>
                <a:cs typeface="Times New Roman"/>
              </a:rPr>
              <a:t>.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30397" y="6091852"/>
            <a:ext cx="2360930" cy="3778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760095" algn="l"/>
                <a:tab pos="1960245" algn="l"/>
              </a:tabLst>
            </a:pPr>
            <a:r>
              <a:rPr dirty="0" sz="2300" spc="50" i="1">
                <a:solidFill>
                  <a:srgbClr val="564F66"/>
                </a:solidFill>
                <a:latin typeface="Times New Roman"/>
                <a:cs typeface="Times New Roman"/>
              </a:rPr>
              <a:t>(</a:t>
            </a:r>
            <a:r>
              <a:rPr dirty="0" sz="2300" spc="65" i="1">
                <a:solidFill>
                  <a:srgbClr val="564F66"/>
                </a:solidFill>
                <a:latin typeface="Times New Roman"/>
                <a:cs typeface="Times New Roman"/>
              </a:rPr>
              <a:t>x</a:t>
            </a:r>
            <a:r>
              <a:rPr dirty="0" sz="2300" spc="80" i="1">
                <a:solidFill>
                  <a:srgbClr val="564F66"/>
                </a:solidFill>
                <a:latin typeface="Times New Roman"/>
                <a:cs typeface="Times New Roman"/>
              </a:rPr>
              <a:t>o</a:t>
            </a:r>
            <a:r>
              <a:rPr dirty="0" sz="2300" spc="25" i="1">
                <a:solidFill>
                  <a:srgbClr val="564F66"/>
                </a:solidFill>
                <a:latin typeface="Times New Roman"/>
                <a:cs typeface="Times New Roman"/>
              </a:rPr>
              <a:t> </a:t>
            </a:r>
            <a:r>
              <a:rPr dirty="0" sz="2300" spc="50">
                <a:solidFill>
                  <a:srgbClr val="030305"/>
                </a:solidFill>
                <a:latin typeface="Times New Roman"/>
                <a:cs typeface="Times New Roman"/>
              </a:rPr>
              <a:t>-</a:t>
            </a:r>
            <a:r>
              <a:rPr dirty="0" sz="2300">
                <a:solidFill>
                  <a:srgbClr val="030305"/>
                </a:solidFill>
                <a:latin typeface="Times New Roman"/>
                <a:cs typeface="Times New Roman"/>
              </a:rPr>
              <a:t>	</a:t>
            </a:r>
            <a:r>
              <a:rPr dirty="0" sz="2150" spc="75">
                <a:solidFill>
                  <a:srgbClr val="564F66"/>
                </a:solidFill>
                <a:latin typeface="Times New Roman"/>
                <a:cs typeface="Times New Roman"/>
              </a:rPr>
              <a:t>x1)</a:t>
            </a:r>
            <a:r>
              <a:rPr dirty="0" sz="2150" spc="-85">
                <a:solidFill>
                  <a:srgbClr val="564F66"/>
                </a:solidFill>
                <a:latin typeface="Times New Roman"/>
                <a:cs typeface="Times New Roman"/>
              </a:rPr>
              <a:t> </a:t>
            </a:r>
            <a:r>
              <a:rPr dirty="0" sz="2300" spc="20" i="1">
                <a:solidFill>
                  <a:srgbClr val="564F66"/>
                </a:solidFill>
                <a:latin typeface="Times New Roman"/>
                <a:cs typeface="Times New Roman"/>
              </a:rPr>
              <a:t>(</a:t>
            </a:r>
            <a:r>
              <a:rPr dirty="0" sz="2300" spc="25" i="1">
                <a:solidFill>
                  <a:srgbClr val="564F66"/>
                </a:solidFill>
                <a:latin typeface="Times New Roman"/>
                <a:cs typeface="Times New Roman"/>
              </a:rPr>
              <a:t>x</a:t>
            </a:r>
            <a:r>
              <a:rPr dirty="0" sz="2300" spc="30" i="1">
                <a:solidFill>
                  <a:srgbClr val="564F66"/>
                </a:solidFill>
                <a:latin typeface="Times New Roman"/>
                <a:cs typeface="Times New Roman"/>
              </a:rPr>
              <a:t>o</a:t>
            </a:r>
            <a:r>
              <a:rPr dirty="0" sz="2300" spc="50" i="1">
                <a:solidFill>
                  <a:srgbClr val="564F66"/>
                </a:solidFill>
                <a:latin typeface="Times New Roman"/>
                <a:cs typeface="Times New Roman"/>
              </a:rPr>
              <a:t> </a:t>
            </a:r>
            <a:r>
              <a:rPr dirty="0" sz="2300" spc="20">
                <a:solidFill>
                  <a:srgbClr val="030305"/>
                </a:solidFill>
                <a:latin typeface="Times New Roman"/>
                <a:cs typeface="Times New Roman"/>
              </a:rPr>
              <a:t>-</a:t>
            </a:r>
            <a:r>
              <a:rPr dirty="0" sz="2300">
                <a:solidFill>
                  <a:srgbClr val="030305"/>
                </a:solidFill>
                <a:latin typeface="Times New Roman"/>
                <a:cs typeface="Times New Roman"/>
              </a:rPr>
              <a:t>	</a:t>
            </a:r>
            <a:r>
              <a:rPr dirty="0" sz="2300" spc="35" i="1">
                <a:solidFill>
                  <a:srgbClr val="564F66"/>
                </a:solidFill>
                <a:latin typeface="Times New Roman"/>
                <a:cs typeface="Times New Roman"/>
              </a:rPr>
              <a:t>x2</a:t>
            </a:r>
            <a:r>
              <a:rPr dirty="0" sz="2300" spc="30" i="1">
                <a:solidFill>
                  <a:srgbClr val="564F66"/>
                </a:solidFill>
                <a:latin typeface="Times New Roman"/>
                <a:cs typeface="Times New Roman"/>
              </a:rPr>
              <a:t>)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775368" y="6091852"/>
            <a:ext cx="2352040" cy="3778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753110" algn="l"/>
                <a:tab pos="1951355" algn="l"/>
              </a:tabLst>
            </a:pPr>
            <a:r>
              <a:rPr dirty="0" sz="2150" spc="105">
                <a:solidFill>
                  <a:srgbClr val="564F66"/>
                </a:solidFill>
                <a:latin typeface="Times New Roman"/>
                <a:cs typeface="Times New Roman"/>
              </a:rPr>
              <a:t>(x1</a:t>
            </a:r>
            <a:r>
              <a:rPr dirty="0" sz="2150" spc="-135">
                <a:solidFill>
                  <a:srgbClr val="564F66"/>
                </a:solidFill>
                <a:latin typeface="Times New Roman"/>
                <a:cs typeface="Times New Roman"/>
              </a:rPr>
              <a:t> </a:t>
            </a:r>
            <a:r>
              <a:rPr dirty="0" sz="2150" spc="75">
                <a:solidFill>
                  <a:srgbClr val="030305"/>
                </a:solidFill>
                <a:latin typeface="Times New Roman"/>
                <a:cs typeface="Times New Roman"/>
              </a:rPr>
              <a:t>-</a:t>
            </a:r>
            <a:r>
              <a:rPr dirty="0" sz="2150">
                <a:solidFill>
                  <a:srgbClr val="030305"/>
                </a:solidFill>
                <a:latin typeface="Times New Roman"/>
                <a:cs typeface="Times New Roman"/>
              </a:rPr>
              <a:t>	</a:t>
            </a:r>
            <a:r>
              <a:rPr dirty="0" sz="2300" spc="35" i="1">
                <a:solidFill>
                  <a:srgbClr val="564F66"/>
                </a:solidFill>
                <a:latin typeface="Times New Roman"/>
                <a:cs typeface="Times New Roman"/>
              </a:rPr>
              <a:t>xo</a:t>
            </a:r>
            <a:r>
              <a:rPr dirty="0" sz="2300" spc="30" i="1">
                <a:solidFill>
                  <a:srgbClr val="564F66"/>
                </a:solidFill>
                <a:latin typeface="Times New Roman"/>
                <a:cs typeface="Times New Roman"/>
              </a:rPr>
              <a:t>)</a:t>
            </a:r>
            <a:r>
              <a:rPr dirty="0" sz="2300" spc="-114" i="1">
                <a:solidFill>
                  <a:srgbClr val="564F66"/>
                </a:solidFill>
                <a:latin typeface="Times New Roman"/>
                <a:cs typeface="Times New Roman"/>
              </a:rPr>
              <a:t> </a:t>
            </a:r>
            <a:r>
              <a:rPr dirty="0" sz="2150" spc="105">
                <a:solidFill>
                  <a:srgbClr val="696275"/>
                </a:solidFill>
                <a:latin typeface="Times New Roman"/>
                <a:cs typeface="Times New Roman"/>
              </a:rPr>
              <a:t>(x1</a:t>
            </a:r>
            <a:r>
              <a:rPr dirty="0" sz="2150" spc="-40">
                <a:solidFill>
                  <a:srgbClr val="696275"/>
                </a:solidFill>
                <a:latin typeface="Times New Roman"/>
                <a:cs typeface="Times New Roman"/>
              </a:rPr>
              <a:t> </a:t>
            </a:r>
            <a:r>
              <a:rPr dirty="0" sz="2150" spc="75">
                <a:solidFill>
                  <a:srgbClr val="030305"/>
                </a:solidFill>
                <a:latin typeface="Times New Roman"/>
                <a:cs typeface="Times New Roman"/>
              </a:rPr>
              <a:t>-</a:t>
            </a:r>
            <a:r>
              <a:rPr dirty="0" sz="2150">
                <a:solidFill>
                  <a:srgbClr val="030305"/>
                </a:solidFill>
                <a:latin typeface="Times New Roman"/>
                <a:cs typeface="Times New Roman"/>
              </a:rPr>
              <a:t>	</a:t>
            </a:r>
            <a:r>
              <a:rPr dirty="0" sz="2300" spc="35" i="1">
                <a:solidFill>
                  <a:srgbClr val="696275"/>
                </a:solidFill>
                <a:latin typeface="Times New Roman"/>
                <a:cs typeface="Times New Roman"/>
              </a:rPr>
              <a:t>x2</a:t>
            </a:r>
            <a:r>
              <a:rPr dirty="0" sz="2300" spc="30" i="1">
                <a:solidFill>
                  <a:srgbClr val="696275"/>
                </a:solidFill>
                <a:latin typeface="Times New Roman"/>
                <a:cs typeface="Times New Roman"/>
              </a:rPr>
              <a:t>)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690859" y="6091852"/>
            <a:ext cx="2364740" cy="3778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774065" algn="l"/>
                <a:tab pos="1958339" algn="l"/>
              </a:tabLst>
            </a:pPr>
            <a:r>
              <a:rPr dirty="0" sz="2300" spc="45" i="1">
                <a:solidFill>
                  <a:srgbClr val="696275"/>
                </a:solidFill>
                <a:latin typeface="Times New Roman"/>
                <a:cs typeface="Times New Roman"/>
              </a:rPr>
              <a:t>(</a:t>
            </a:r>
            <a:r>
              <a:rPr dirty="0" sz="2300" spc="55" i="1">
                <a:solidFill>
                  <a:srgbClr val="696275"/>
                </a:solidFill>
                <a:latin typeface="Times New Roman"/>
                <a:cs typeface="Times New Roman"/>
              </a:rPr>
              <a:t>x</a:t>
            </a:r>
            <a:r>
              <a:rPr dirty="0" sz="2300" spc="65" i="1">
                <a:solidFill>
                  <a:srgbClr val="696275"/>
                </a:solidFill>
                <a:latin typeface="Times New Roman"/>
                <a:cs typeface="Times New Roman"/>
              </a:rPr>
              <a:t>2</a:t>
            </a:r>
            <a:r>
              <a:rPr dirty="0" sz="2300" spc="55" i="1">
                <a:solidFill>
                  <a:srgbClr val="696275"/>
                </a:solidFill>
                <a:latin typeface="Times New Roman"/>
                <a:cs typeface="Times New Roman"/>
              </a:rPr>
              <a:t> </a:t>
            </a:r>
            <a:r>
              <a:rPr dirty="0" sz="2300" spc="45">
                <a:solidFill>
                  <a:srgbClr val="030305"/>
                </a:solidFill>
                <a:latin typeface="Times New Roman"/>
                <a:cs typeface="Times New Roman"/>
              </a:rPr>
              <a:t>-</a:t>
            </a:r>
            <a:r>
              <a:rPr dirty="0" sz="2300">
                <a:solidFill>
                  <a:srgbClr val="030305"/>
                </a:solidFill>
                <a:latin typeface="Times New Roman"/>
                <a:cs typeface="Times New Roman"/>
              </a:rPr>
              <a:t>	</a:t>
            </a:r>
            <a:r>
              <a:rPr dirty="0" sz="2300" spc="35" i="1">
                <a:solidFill>
                  <a:srgbClr val="564F66"/>
                </a:solidFill>
                <a:latin typeface="Times New Roman"/>
                <a:cs typeface="Times New Roman"/>
              </a:rPr>
              <a:t>xo</a:t>
            </a:r>
            <a:r>
              <a:rPr dirty="0" sz="2300" spc="30" i="1">
                <a:solidFill>
                  <a:srgbClr val="564F66"/>
                </a:solidFill>
                <a:latin typeface="Times New Roman"/>
                <a:cs typeface="Times New Roman"/>
              </a:rPr>
              <a:t>)</a:t>
            </a:r>
            <a:r>
              <a:rPr dirty="0" sz="2300" spc="-185" i="1">
                <a:solidFill>
                  <a:srgbClr val="564F66"/>
                </a:solidFill>
                <a:latin typeface="Times New Roman"/>
                <a:cs typeface="Times New Roman"/>
              </a:rPr>
              <a:t> </a:t>
            </a:r>
            <a:r>
              <a:rPr dirty="0" sz="2300" spc="45" i="1">
                <a:solidFill>
                  <a:srgbClr val="564F66"/>
                </a:solidFill>
                <a:latin typeface="Times New Roman"/>
                <a:cs typeface="Times New Roman"/>
              </a:rPr>
              <a:t>(</a:t>
            </a:r>
            <a:r>
              <a:rPr dirty="0" sz="2300" spc="55" i="1">
                <a:solidFill>
                  <a:srgbClr val="564F66"/>
                </a:solidFill>
                <a:latin typeface="Times New Roman"/>
                <a:cs typeface="Times New Roman"/>
              </a:rPr>
              <a:t>x</a:t>
            </a:r>
            <a:r>
              <a:rPr dirty="0" sz="2300" spc="65" i="1">
                <a:solidFill>
                  <a:srgbClr val="564F66"/>
                </a:solidFill>
                <a:latin typeface="Times New Roman"/>
                <a:cs typeface="Times New Roman"/>
              </a:rPr>
              <a:t>2</a:t>
            </a:r>
            <a:r>
              <a:rPr dirty="0" sz="2300" spc="55" i="1">
                <a:solidFill>
                  <a:srgbClr val="564F66"/>
                </a:solidFill>
                <a:latin typeface="Times New Roman"/>
                <a:cs typeface="Times New Roman"/>
              </a:rPr>
              <a:t> </a:t>
            </a:r>
            <a:r>
              <a:rPr dirty="0" sz="2300" spc="45">
                <a:solidFill>
                  <a:srgbClr val="030305"/>
                </a:solidFill>
                <a:latin typeface="Times New Roman"/>
                <a:cs typeface="Times New Roman"/>
              </a:rPr>
              <a:t>-</a:t>
            </a:r>
            <a:r>
              <a:rPr dirty="0" sz="2300">
                <a:solidFill>
                  <a:srgbClr val="030305"/>
                </a:solidFill>
                <a:latin typeface="Times New Roman"/>
                <a:cs typeface="Times New Roman"/>
              </a:rPr>
              <a:t>	</a:t>
            </a:r>
            <a:r>
              <a:rPr dirty="0" sz="2150" spc="75">
                <a:solidFill>
                  <a:srgbClr val="564F66"/>
                </a:solidFill>
                <a:latin typeface="Times New Roman"/>
                <a:cs typeface="Times New Roman"/>
              </a:rPr>
              <a:t>x1)</a:t>
            </a:r>
            <a:endParaRPr sz="21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50698" y="5051134"/>
            <a:ext cx="5621306" cy="28807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51064" y="5639288"/>
            <a:ext cx="7232509" cy="63616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15128" y="426809"/>
            <a:ext cx="4274185" cy="4032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  <a:tabLst>
                <a:tab pos="3625215" algn="l"/>
                <a:tab pos="4013835" algn="l"/>
              </a:tabLst>
            </a:pPr>
            <a:r>
              <a:rPr dirty="0" sz="2200" spc="25">
                <a:solidFill>
                  <a:srgbClr val="1F2F4D"/>
                </a:solidFill>
                <a:latin typeface="Times New Roman"/>
                <a:cs typeface="Times New Roman"/>
              </a:rPr>
              <a:t>L</a:t>
            </a:r>
            <a:r>
              <a:rPr dirty="0" sz="2200" spc="20">
                <a:solidFill>
                  <a:srgbClr val="544F64"/>
                </a:solidFill>
                <a:latin typeface="Times New Roman"/>
                <a:cs typeface="Times New Roman"/>
              </a:rPr>
              <a:t>a</a:t>
            </a:r>
            <a:r>
              <a:rPr dirty="0" sz="2200">
                <a:solidFill>
                  <a:srgbClr val="544F64"/>
                </a:solidFill>
                <a:latin typeface="Times New Roman"/>
                <a:cs typeface="Times New Roman"/>
              </a:rPr>
              <a:t> </a:t>
            </a:r>
            <a:r>
              <a:rPr dirty="0" sz="2200" spc="-229">
                <a:solidFill>
                  <a:srgbClr val="544F64"/>
                </a:solidFill>
                <a:latin typeface="Times New Roman"/>
                <a:cs typeface="Times New Roman"/>
              </a:rPr>
              <a:t> </a:t>
            </a:r>
            <a:r>
              <a:rPr dirty="0" sz="2200" spc="100">
                <a:solidFill>
                  <a:srgbClr val="3F3A4F"/>
                </a:solidFill>
                <a:latin typeface="Times New Roman"/>
                <a:cs typeface="Times New Roman"/>
              </a:rPr>
              <a:t>primera</a:t>
            </a:r>
            <a:r>
              <a:rPr dirty="0" sz="2200" spc="165">
                <a:solidFill>
                  <a:srgbClr val="3F3A4F"/>
                </a:solidFill>
                <a:latin typeface="Times New Roman"/>
                <a:cs typeface="Times New Roman"/>
              </a:rPr>
              <a:t> </a:t>
            </a:r>
            <a:r>
              <a:rPr dirty="0" sz="2200" spc="80">
                <a:solidFill>
                  <a:srgbClr val="3F3A4F"/>
                </a:solidFill>
                <a:latin typeface="Times New Roman"/>
                <a:cs typeface="Times New Roman"/>
              </a:rPr>
              <a:t>derivada</a:t>
            </a:r>
            <a:r>
              <a:rPr dirty="0" sz="2200" spc="155">
                <a:solidFill>
                  <a:srgbClr val="3F3A4F"/>
                </a:solidFill>
                <a:latin typeface="Times New Roman"/>
                <a:cs typeface="Times New Roman"/>
              </a:rPr>
              <a:t> </a:t>
            </a:r>
            <a:r>
              <a:rPr dirty="0" sz="2200" spc="85">
                <a:solidFill>
                  <a:srgbClr val="3F3A4F"/>
                </a:solidFill>
                <a:latin typeface="Times New Roman"/>
                <a:cs typeface="Times New Roman"/>
              </a:rPr>
              <a:t>de</a:t>
            </a:r>
            <a:r>
              <a:rPr dirty="0" sz="2200">
                <a:solidFill>
                  <a:srgbClr val="3F3A4F"/>
                </a:solidFill>
                <a:latin typeface="Times New Roman"/>
                <a:cs typeface="Times New Roman"/>
              </a:rPr>
              <a:t> </a:t>
            </a:r>
            <a:r>
              <a:rPr dirty="0" sz="2200" spc="-190">
                <a:solidFill>
                  <a:srgbClr val="3F3A4F"/>
                </a:solidFill>
                <a:latin typeface="Times New Roman"/>
                <a:cs typeface="Times New Roman"/>
              </a:rPr>
              <a:t> </a:t>
            </a:r>
            <a:r>
              <a:rPr dirty="0" sz="2450" spc="-265" i="1">
                <a:solidFill>
                  <a:srgbClr val="544F64"/>
                </a:solidFill>
                <a:latin typeface="Times New Roman"/>
                <a:cs typeface="Times New Roman"/>
              </a:rPr>
              <a:t>p</a:t>
            </a:r>
            <a:r>
              <a:rPr dirty="0" sz="2450" spc="15" i="1">
                <a:solidFill>
                  <a:srgbClr val="544F64"/>
                </a:solidFill>
                <a:latin typeface="Times New Roman"/>
                <a:cs typeface="Times New Roman"/>
              </a:rPr>
              <a:t>(</a:t>
            </a:r>
            <a:r>
              <a:rPr dirty="0" sz="2350" spc="-215" i="1">
                <a:solidFill>
                  <a:srgbClr val="544F64"/>
                </a:solidFill>
                <a:latin typeface="Arial"/>
                <a:cs typeface="Arial"/>
              </a:rPr>
              <a:t>x)</a:t>
            </a:r>
            <a:r>
              <a:rPr dirty="0" sz="2350" i="1">
                <a:solidFill>
                  <a:srgbClr val="544F64"/>
                </a:solidFill>
                <a:latin typeface="Arial"/>
                <a:cs typeface="Arial"/>
              </a:rPr>
              <a:t>	</a:t>
            </a:r>
            <a:r>
              <a:rPr dirty="0" sz="2200" spc="-220">
                <a:solidFill>
                  <a:srgbClr val="544F64"/>
                </a:solidFill>
                <a:latin typeface="Times New Roman"/>
                <a:cs typeface="Times New Roman"/>
              </a:rPr>
              <a:t>e</a:t>
            </a:r>
            <a:r>
              <a:rPr dirty="0" sz="2200" spc="-240">
                <a:solidFill>
                  <a:srgbClr val="544F64"/>
                </a:solidFill>
                <a:latin typeface="Times New Roman"/>
                <a:cs typeface="Times New Roman"/>
              </a:rPr>
              <a:t>n</a:t>
            </a:r>
            <a:r>
              <a:rPr dirty="0" sz="2200">
                <a:solidFill>
                  <a:srgbClr val="544F64"/>
                </a:solidFill>
                <a:latin typeface="Times New Roman"/>
                <a:cs typeface="Times New Roman"/>
              </a:rPr>
              <a:t>	</a:t>
            </a:r>
            <a:r>
              <a:rPr dirty="0" sz="2200" spc="-240">
                <a:solidFill>
                  <a:srgbClr val="544F64"/>
                </a:solidFill>
                <a:latin typeface="Times New Roman"/>
                <a:cs typeface="Times New Roman"/>
              </a:rPr>
              <a:t>x</a:t>
            </a:r>
            <a:r>
              <a:rPr dirty="0" sz="2200" spc="-240">
                <a:solidFill>
                  <a:srgbClr val="544F64"/>
                </a:solidFill>
                <a:latin typeface="Times New Roman"/>
                <a:cs typeface="Times New Roman"/>
              </a:rPr>
              <a:t> </a:t>
            </a:r>
            <a:r>
              <a:rPr dirty="0" baseline="-17241" sz="2175" spc="-240">
                <a:solidFill>
                  <a:srgbClr val="544F64"/>
                </a:solidFill>
                <a:latin typeface="Times New Roman"/>
                <a:cs typeface="Times New Roman"/>
              </a:rPr>
              <a:t>1</a:t>
            </a:r>
            <a:endParaRPr baseline="-17241" sz="2175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999940" y="458900"/>
            <a:ext cx="1943735" cy="3644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733425" algn="l"/>
              </a:tabLst>
            </a:pPr>
            <a:r>
              <a:rPr dirty="0" sz="2200" spc="-240">
                <a:solidFill>
                  <a:srgbClr val="544F64"/>
                </a:solidFill>
                <a:latin typeface="Times New Roman"/>
                <a:cs typeface="Times New Roman"/>
              </a:rPr>
              <a:t>v</a:t>
            </a:r>
            <a:r>
              <a:rPr dirty="0" sz="2200" spc="-335">
                <a:solidFill>
                  <a:srgbClr val="544F64"/>
                </a:solidFill>
                <a:latin typeface="Times New Roman"/>
                <a:cs typeface="Times New Roman"/>
              </a:rPr>
              <a:t> </a:t>
            </a:r>
            <a:r>
              <a:rPr dirty="0" sz="2200" spc="-95">
                <a:solidFill>
                  <a:srgbClr val="1A1338"/>
                </a:solidFill>
                <a:latin typeface="Times New Roman"/>
                <a:cs typeface="Times New Roman"/>
              </a:rPr>
              <a:t>i</a:t>
            </a:r>
            <a:r>
              <a:rPr dirty="0" sz="2200" spc="-95">
                <a:solidFill>
                  <a:srgbClr val="544F64"/>
                </a:solidFill>
                <a:latin typeface="Times New Roman"/>
                <a:cs typeface="Times New Roman"/>
              </a:rPr>
              <a:t>e</a:t>
            </a:r>
            <a:r>
              <a:rPr dirty="0" sz="2200" spc="-215">
                <a:solidFill>
                  <a:srgbClr val="544F64"/>
                </a:solidFill>
                <a:latin typeface="Times New Roman"/>
                <a:cs typeface="Times New Roman"/>
              </a:rPr>
              <a:t> </a:t>
            </a:r>
            <a:r>
              <a:rPr dirty="0" sz="2200" spc="-225">
                <a:solidFill>
                  <a:srgbClr val="544F64"/>
                </a:solidFill>
                <a:latin typeface="Times New Roman"/>
                <a:cs typeface="Times New Roman"/>
              </a:rPr>
              <a:t>ne	</a:t>
            </a:r>
            <a:r>
              <a:rPr dirty="0" sz="2200" spc="160">
                <a:solidFill>
                  <a:srgbClr val="3F3A4F"/>
                </a:solidFill>
                <a:latin typeface="Times New Roman"/>
                <a:cs typeface="Times New Roman"/>
              </a:rPr>
              <a:t>dada</a:t>
            </a:r>
            <a:r>
              <a:rPr dirty="0" sz="2200" spc="100">
                <a:solidFill>
                  <a:srgbClr val="3F3A4F"/>
                </a:solidFill>
                <a:latin typeface="Times New Roman"/>
                <a:cs typeface="Times New Roman"/>
              </a:rPr>
              <a:t> </a:t>
            </a:r>
            <a:r>
              <a:rPr dirty="0" sz="2200" spc="85">
                <a:solidFill>
                  <a:srgbClr val="3F3A4F"/>
                </a:solidFill>
                <a:latin typeface="Times New Roman"/>
                <a:cs typeface="Times New Roman"/>
              </a:rPr>
              <a:t>por</a:t>
            </a:r>
            <a:r>
              <a:rPr dirty="0" sz="2200" spc="85">
                <a:solidFill>
                  <a:srgbClr val="1A1338"/>
                </a:solidFill>
                <a:latin typeface="Times New Roman"/>
                <a:cs typeface="Times New Roman"/>
              </a:rPr>
              <a:t>: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18360" y="1113238"/>
            <a:ext cx="1032510" cy="47244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2450" spc="-40" i="1">
                <a:solidFill>
                  <a:srgbClr val="544F64"/>
                </a:solidFill>
                <a:latin typeface="Times New Roman"/>
                <a:cs typeface="Times New Roman"/>
              </a:rPr>
              <a:t>p'(x1)</a:t>
            </a:r>
            <a:r>
              <a:rPr dirty="0" sz="2450" spc="85" i="1">
                <a:solidFill>
                  <a:srgbClr val="544F64"/>
                </a:solidFill>
                <a:latin typeface="Times New Roman"/>
                <a:cs typeface="Times New Roman"/>
              </a:rPr>
              <a:t> </a:t>
            </a:r>
            <a:r>
              <a:rPr dirty="0" sz="2900" spc="40">
                <a:solidFill>
                  <a:srgbClr val="05050A"/>
                </a:solidFill>
                <a:latin typeface="Times New Roman"/>
                <a:cs typeface="Times New Roman"/>
              </a:rPr>
              <a:t>=</a:t>
            </a:r>
            <a:endParaRPr sz="29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20359" y="940544"/>
            <a:ext cx="669290" cy="793750"/>
          </a:xfrm>
          <a:prstGeom prst="rect">
            <a:avLst/>
          </a:prstGeom>
        </p:spPr>
        <p:txBody>
          <a:bodyPr wrap="square" lIns="0" tIns="68580" rIns="0" bIns="0" rtlCol="0" vert="horz">
            <a:spAutoFit/>
          </a:bodyPr>
          <a:lstStyle/>
          <a:p>
            <a:pPr algn="ctr" marL="19685">
              <a:lnSpc>
                <a:spcPct val="100000"/>
              </a:lnSpc>
              <a:spcBef>
                <a:spcPts val="540"/>
              </a:spcBef>
            </a:pPr>
            <a:r>
              <a:rPr dirty="0" u="heavy" sz="2150" spc="30">
                <a:solidFill>
                  <a:srgbClr val="1F2F4D"/>
                </a:solidFill>
                <a:uFill>
                  <a:solidFill>
                    <a:srgbClr val="1F2F4D"/>
                  </a:solidFill>
                </a:uFill>
                <a:latin typeface="Arial"/>
                <a:cs typeface="Arial"/>
              </a:rPr>
              <a:t>1</a:t>
            </a:r>
            <a:endParaRPr sz="21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445"/>
              </a:spcBef>
            </a:pPr>
            <a:r>
              <a:rPr dirty="0" sz="2100" spc="15">
                <a:solidFill>
                  <a:srgbClr val="3F3A4F"/>
                </a:solidFill>
                <a:latin typeface="Arial"/>
                <a:cs typeface="Arial"/>
              </a:rPr>
              <a:t>2</a:t>
            </a:r>
            <a:r>
              <a:rPr dirty="0" sz="2100" spc="-305">
                <a:solidFill>
                  <a:srgbClr val="3F3A4F"/>
                </a:solidFill>
                <a:latin typeface="Arial"/>
                <a:cs typeface="Arial"/>
              </a:rPr>
              <a:t> </a:t>
            </a:r>
            <a:r>
              <a:rPr dirty="0" sz="2100" spc="30">
                <a:solidFill>
                  <a:srgbClr val="3A1F34"/>
                </a:solidFill>
                <a:latin typeface="Arial"/>
                <a:cs typeface="Arial"/>
              </a:rPr>
              <a:t>.</a:t>
            </a:r>
            <a:r>
              <a:rPr dirty="0" u="heavy" baseline="33591" sz="3225" spc="-412">
                <a:solidFill>
                  <a:srgbClr val="544F64"/>
                </a:solidFill>
                <a:uFill>
                  <a:solidFill>
                    <a:srgbClr val="544F64"/>
                  </a:solidFill>
                </a:uFill>
                <a:latin typeface="Arial"/>
                <a:cs typeface="Arial"/>
              </a:rPr>
              <a:t>h</a:t>
            </a:r>
            <a:r>
              <a:rPr dirty="0" baseline="33591" sz="3225">
                <a:solidFill>
                  <a:srgbClr val="544F64"/>
                </a:solidFill>
                <a:latin typeface="Arial"/>
                <a:cs typeface="Arial"/>
              </a:rPr>
              <a:t> </a:t>
            </a:r>
            <a:r>
              <a:rPr dirty="0" baseline="33591" sz="3225" spc="-412">
                <a:solidFill>
                  <a:srgbClr val="544F64"/>
                </a:solidFill>
                <a:latin typeface="Arial"/>
                <a:cs typeface="Arial"/>
              </a:rPr>
              <a:t> </a:t>
            </a:r>
            <a:r>
              <a:rPr dirty="0" sz="1450" spc="10">
                <a:solidFill>
                  <a:srgbClr val="3F3A4F"/>
                </a:solidFill>
                <a:latin typeface="Times New Roman"/>
                <a:cs typeface="Times New Roman"/>
              </a:rPr>
              <a:t>1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161483" y="1171003"/>
            <a:ext cx="1445895" cy="4032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894080" algn="l"/>
              </a:tabLst>
            </a:pPr>
            <a:r>
              <a:rPr dirty="0" sz="2150" spc="-165">
                <a:solidFill>
                  <a:srgbClr val="1F2F4D"/>
                </a:solidFill>
                <a:latin typeface="Arial"/>
                <a:cs typeface="Arial"/>
              </a:rPr>
              <a:t>·</a:t>
            </a:r>
            <a:r>
              <a:rPr dirty="0" sz="2150" spc="140">
                <a:solidFill>
                  <a:srgbClr val="1F2F4D"/>
                </a:solidFill>
                <a:latin typeface="Arial"/>
                <a:cs typeface="Arial"/>
              </a:rPr>
              <a:t> </a:t>
            </a:r>
            <a:r>
              <a:rPr dirty="0" sz="2100" spc="75">
                <a:solidFill>
                  <a:srgbClr val="544F64"/>
                </a:solidFill>
                <a:latin typeface="Times New Roman"/>
                <a:cs typeface="Times New Roman"/>
              </a:rPr>
              <a:t>(u2</a:t>
            </a:r>
            <a:r>
              <a:rPr dirty="0" sz="2100" spc="100">
                <a:solidFill>
                  <a:srgbClr val="544F64"/>
                </a:solidFill>
                <a:latin typeface="Times New Roman"/>
                <a:cs typeface="Times New Roman"/>
              </a:rPr>
              <a:t> </a:t>
            </a:r>
            <a:r>
              <a:rPr dirty="0" sz="2100" spc="55">
                <a:solidFill>
                  <a:srgbClr val="05050A"/>
                </a:solidFill>
                <a:latin typeface="Times New Roman"/>
                <a:cs typeface="Times New Roman"/>
              </a:rPr>
              <a:t>-</a:t>
            </a:r>
            <a:r>
              <a:rPr dirty="0" sz="2100">
                <a:solidFill>
                  <a:srgbClr val="05050A"/>
                </a:solidFill>
                <a:latin typeface="Times New Roman"/>
                <a:cs typeface="Times New Roman"/>
              </a:rPr>
              <a:t>	</a:t>
            </a:r>
            <a:r>
              <a:rPr dirty="0" sz="2450" spc="85" i="1">
                <a:solidFill>
                  <a:srgbClr val="544F64"/>
                </a:solidFill>
                <a:latin typeface="Times New Roman"/>
                <a:cs typeface="Times New Roman"/>
              </a:rPr>
              <a:t>u</a:t>
            </a:r>
            <a:r>
              <a:rPr dirty="0" sz="2450" spc="-170" i="1">
                <a:solidFill>
                  <a:srgbClr val="544F64"/>
                </a:solidFill>
                <a:latin typeface="Times New Roman"/>
                <a:cs typeface="Times New Roman"/>
              </a:rPr>
              <a:t>o</a:t>
            </a:r>
            <a:r>
              <a:rPr dirty="0" sz="2450" spc="-305" i="1">
                <a:solidFill>
                  <a:srgbClr val="544F64"/>
                </a:solidFill>
                <a:latin typeface="Times New Roman"/>
                <a:cs typeface="Times New Roman"/>
              </a:rPr>
              <a:t> </a:t>
            </a:r>
            <a:r>
              <a:rPr dirty="0" sz="2450" spc="-160" i="1">
                <a:solidFill>
                  <a:srgbClr val="544F64"/>
                </a:solidFill>
                <a:latin typeface="Times New Roman"/>
                <a:cs typeface="Times New Roman"/>
              </a:rPr>
              <a:t>)</a:t>
            </a:r>
            <a:r>
              <a:rPr dirty="0" sz="2450" spc="-210" i="1">
                <a:solidFill>
                  <a:srgbClr val="544F64"/>
                </a:solidFill>
                <a:latin typeface="Times New Roman"/>
                <a:cs typeface="Times New Roman"/>
              </a:rPr>
              <a:t> </a:t>
            </a:r>
            <a:r>
              <a:rPr dirty="0" sz="2450" spc="-120" i="1">
                <a:solidFill>
                  <a:srgbClr val="2A072A"/>
                </a:solidFill>
                <a:latin typeface="Times New Roman"/>
                <a:cs typeface="Times New Roman"/>
              </a:rPr>
              <a:t>.</a:t>
            </a:r>
            <a:endParaRPr sz="245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18511" y="1806720"/>
            <a:ext cx="8268334" cy="1163955"/>
          </a:xfrm>
          <a:prstGeom prst="rect">
            <a:avLst/>
          </a:prstGeom>
        </p:spPr>
        <p:txBody>
          <a:bodyPr wrap="square" lIns="0" tIns="5905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465"/>
              </a:spcBef>
            </a:pPr>
            <a:r>
              <a:rPr dirty="0" sz="2200" spc="10">
                <a:solidFill>
                  <a:srgbClr val="3F3A4F"/>
                </a:solidFill>
                <a:latin typeface="Times New Roman"/>
                <a:cs typeface="Times New Roman"/>
              </a:rPr>
              <a:t>Aproximan10s</a:t>
            </a:r>
            <a:r>
              <a:rPr dirty="0" sz="2200" spc="320">
                <a:solidFill>
                  <a:srgbClr val="3F3A4F"/>
                </a:solidFill>
                <a:latin typeface="Times New Roman"/>
                <a:cs typeface="Times New Roman"/>
              </a:rPr>
              <a:t> </a:t>
            </a:r>
            <a:r>
              <a:rPr dirty="0" sz="2200" spc="5">
                <a:solidFill>
                  <a:srgbClr val="3F3A4F"/>
                </a:solidFill>
                <a:latin typeface="Times New Roman"/>
                <a:cs typeface="Times New Roman"/>
              </a:rPr>
              <a:t>la</a:t>
            </a:r>
            <a:r>
              <a:rPr dirty="0" sz="2200" spc="275">
                <a:solidFill>
                  <a:srgbClr val="3F3A4F"/>
                </a:solidFill>
                <a:latin typeface="Times New Roman"/>
                <a:cs typeface="Times New Roman"/>
              </a:rPr>
              <a:t> </a:t>
            </a:r>
            <a:r>
              <a:rPr dirty="0" sz="2200" spc="80">
                <a:solidFill>
                  <a:srgbClr val="3F3A4F"/>
                </a:solidFill>
                <a:latin typeface="Times New Roman"/>
                <a:cs typeface="Times New Roman"/>
              </a:rPr>
              <a:t>derivada</a:t>
            </a:r>
            <a:r>
              <a:rPr dirty="0" sz="2200" spc="155">
                <a:solidFill>
                  <a:srgbClr val="3F3A4F"/>
                </a:solidFill>
                <a:latin typeface="Times New Roman"/>
                <a:cs typeface="Times New Roman"/>
              </a:rPr>
              <a:t> </a:t>
            </a:r>
            <a:r>
              <a:rPr dirty="0" sz="2200" spc="85">
                <a:solidFill>
                  <a:srgbClr val="3F3A4F"/>
                </a:solidFill>
                <a:latin typeface="Times New Roman"/>
                <a:cs typeface="Times New Roman"/>
              </a:rPr>
              <a:t>de</a:t>
            </a:r>
            <a:r>
              <a:rPr dirty="0" sz="2200" spc="210">
                <a:solidFill>
                  <a:srgbClr val="3F3A4F"/>
                </a:solidFill>
                <a:latin typeface="Times New Roman"/>
                <a:cs typeface="Times New Roman"/>
              </a:rPr>
              <a:t> </a:t>
            </a:r>
            <a:r>
              <a:rPr dirty="0" sz="2200" spc="65">
                <a:solidFill>
                  <a:srgbClr val="3F3A4F"/>
                </a:solidFill>
                <a:latin typeface="Times New Roman"/>
                <a:cs typeface="Times New Roman"/>
              </a:rPr>
              <a:t>la</a:t>
            </a:r>
            <a:r>
              <a:rPr dirty="0" sz="2200" spc="155">
                <a:solidFill>
                  <a:srgbClr val="3F3A4F"/>
                </a:solidFill>
                <a:latin typeface="Times New Roman"/>
                <a:cs typeface="Times New Roman"/>
              </a:rPr>
              <a:t> </a:t>
            </a:r>
            <a:r>
              <a:rPr dirty="0" sz="2200" spc="65">
                <a:solidFill>
                  <a:srgbClr val="3F3A4F"/>
                </a:solidFill>
                <a:latin typeface="Times New Roman"/>
                <a:cs typeface="Times New Roman"/>
              </a:rPr>
              <a:t>func</a:t>
            </a:r>
            <a:r>
              <a:rPr dirty="0" sz="2200" spc="65">
                <a:solidFill>
                  <a:srgbClr val="1A1338"/>
                </a:solidFill>
                <a:latin typeface="Times New Roman"/>
                <a:cs typeface="Times New Roman"/>
              </a:rPr>
              <a:t>i</a:t>
            </a:r>
            <a:r>
              <a:rPr dirty="0" sz="2200" spc="65">
                <a:solidFill>
                  <a:srgbClr val="544F64"/>
                </a:solidFill>
                <a:latin typeface="Times New Roman"/>
                <a:cs typeface="Times New Roman"/>
              </a:rPr>
              <a:t>ón</a:t>
            </a:r>
            <a:r>
              <a:rPr dirty="0" sz="2200" spc="55">
                <a:solidFill>
                  <a:srgbClr val="544F64"/>
                </a:solidFill>
                <a:latin typeface="Times New Roman"/>
                <a:cs typeface="Times New Roman"/>
              </a:rPr>
              <a:t> </a:t>
            </a:r>
            <a:r>
              <a:rPr dirty="0" sz="2300" spc="105" i="1">
                <a:solidFill>
                  <a:srgbClr val="544F64"/>
                </a:solidFill>
                <a:latin typeface="Times New Roman"/>
                <a:cs typeface="Times New Roman"/>
              </a:rPr>
              <a:t>u</a:t>
            </a:r>
            <a:r>
              <a:rPr dirty="0" sz="2300" spc="215" i="1">
                <a:solidFill>
                  <a:srgbClr val="544F64"/>
                </a:solidFill>
                <a:latin typeface="Times New Roman"/>
                <a:cs typeface="Times New Roman"/>
              </a:rPr>
              <a:t> </a:t>
            </a:r>
            <a:r>
              <a:rPr dirty="0" sz="2200" spc="95">
                <a:solidFill>
                  <a:srgbClr val="544F64"/>
                </a:solidFill>
                <a:latin typeface="Times New Roman"/>
                <a:cs typeface="Times New Roman"/>
              </a:rPr>
              <a:t>en</a:t>
            </a:r>
            <a:r>
              <a:rPr dirty="0" sz="2200" spc="145">
                <a:solidFill>
                  <a:srgbClr val="544F64"/>
                </a:solidFill>
                <a:latin typeface="Times New Roman"/>
                <a:cs typeface="Times New Roman"/>
              </a:rPr>
              <a:t> </a:t>
            </a:r>
            <a:r>
              <a:rPr dirty="0" sz="2200" spc="114">
                <a:solidFill>
                  <a:srgbClr val="544F64"/>
                </a:solidFill>
                <a:latin typeface="Times New Roman"/>
                <a:cs typeface="Times New Roman"/>
              </a:rPr>
              <a:t>x</a:t>
            </a:r>
            <a:r>
              <a:rPr dirty="0" baseline="-17241" sz="2175" spc="172">
                <a:solidFill>
                  <a:srgbClr val="544F64"/>
                </a:solidFill>
                <a:latin typeface="Times New Roman"/>
                <a:cs typeface="Times New Roman"/>
              </a:rPr>
              <a:t>1 </a:t>
            </a:r>
            <a:r>
              <a:rPr dirty="0" baseline="-17241" sz="2175" spc="209">
                <a:solidFill>
                  <a:srgbClr val="544F64"/>
                </a:solidFill>
                <a:latin typeface="Times New Roman"/>
                <a:cs typeface="Times New Roman"/>
              </a:rPr>
              <a:t> </a:t>
            </a:r>
            <a:r>
              <a:rPr dirty="0" sz="2200" spc="90">
                <a:solidFill>
                  <a:srgbClr val="3F3A4F"/>
                </a:solidFill>
                <a:latin typeface="Times New Roman"/>
                <a:cs typeface="Times New Roman"/>
              </a:rPr>
              <a:t>por</a:t>
            </a:r>
            <a:r>
              <a:rPr dirty="0" sz="2200" spc="290">
                <a:solidFill>
                  <a:srgbClr val="3F3A4F"/>
                </a:solidFill>
                <a:latin typeface="Times New Roman"/>
                <a:cs typeface="Times New Roman"/>
              </a:rPr>
              <a:t> </a:t>
            </a:r>
            <a:r>
              <a:rPr dirty="0" sz="2200" spc="70">
                <a:solidFill>
                  <a:srgbClr val="3F3A4F"/>
                </a:solidFill>
                <a:latin typeface="Times New Roman"/>
                <a:cs typeface="Times New Roman"/>
              </a:rPr>
              <a:t>la</a:t>
            </a:r>
            <a:r>
              <a:rPr dirty="0" sz="2200" spc="150">
                <a:solidFill>
                  <a:srgbClr val="3F3A4F"/>
                </a:solidFill>
                <a:latin typeface="Times New Roman"/>
                <a:cs typeface="Times New Roman"/>
              </a:rPr>
              <a:t> </a:t>
            </a:r>
            <a:r>
              <a:rPr dirty="0" sz="2200" spc="80">
                <a:solidFill>
                  <a:srgbClr val="3F3A4F"/>
                </a:solidFill>
                <a:latin typeface="Times New Roman"/>
                <a:cs typeface="Times New Roman"/>
              </a:rPr>
              <a:t>derivada</a:t>
            </a:r>
            <a:r>
              <a:rPr dirty="0" sz="2200" spc="155">
                <a:solidFill>
                  <a:srgbClr val="3F3A4F"/>
                </a:solidFill>
                <a:latin typeface="Times New Roman"/>
                <a:cs typeface="Times New Roman"/>
              </a:rPr>
              <a:t> </a:t>
            </a:r>
            <a:r>
              <a:rPr dirty="0" sz="2200" spc="85">
                <a:solidFill>
                  <a:srgbClr val="3F3A4F"/>
                </a:solidFill>
                <a:latin typeface="Times New Roman"/>
                <a:cs typeface="Times New Roman"/>
              </a:rPr>
              <a:t>de</a:t>
            </a:r>
            <a:endParaRPr sz="2200">
              <a:latin typeface="Times New Roman"/>
              <a:cs typeface="Times New Roman"/>
            </a:endParaRPr>
          </a:p>
          <a:p>
            <a:pPr marL="50800">
              <a:lnSpc>
                <a:spcPts val="2895"/>
              </a:lnSpc>
              <a:spcBef>
                <a:spcPts val="400"/>
              </a:spcBef>
            </a:pPr>
            <a:r>
              <a:rPr dirty="0" sz="2450" spc="-260" i="1">
                <a:solidFill>
                  <a:srgbClr val="3F3A4F"/>
                </a:solidFill>
                <a:latin typeface="Times New Roman"/>
                <a:cs typeface="Times New Roman"/>
              </a:rPr>
              <a:t>p</a:t>
            </a:r>
            <a:r>
              <a:rPr dirty="0" sz="2450" spc="-245" i="1">
                <a:solidFill>
                  <a:srgbClr val="3F3A4F"/>
                </a:solidFill>
                <a:latin typeface="Times New Roman"/>
                <a:cs typeface="Times New Roman"/>
              </a:rPr>
              <a:t>(</a:t>
            </a:r>
            <a:r>
              <a:rPr dirty="0" sz="2450" spc="-185" i="1">
                <a:solidFill>
                  <a:srgbClr val="3F3A4F"/>
                </a:solidFill>
                <a:latin typeface="Times New Roman"/>
                <a:cs typeface="Times New Roman"/>
              </a:rPr>
              <a:t> </a:t>
            </a:r>
            <a:r>
              <a:rPr dirty="0" sz="2450" spc="35" i="1">
                <a:solidFill>
                  <a:srgbClr val="3F3A4F"/>
                </a:solidFill>
                <a:latin typeface="Times New Roman"/>
                <a:cs typeface="Times New Roman"/>
              </a:rPr>
              <a:t>x</a:t>
            </a:r>
            <a:r>
              <a:rPr dirty="0" sz="2450" spc="-245" i="1">
                <a:solidFill>
                  <a:srgbClr val="3F3A4F"/>
                </a:solidFill>
                <a:latin typeface="Times New Roman"/>
                <a:cs typeface="Times New Roman"/>
              </a:rPr>
              <a:t> </a:t>
            </a:r>
            <a:r>
              <a:rPr dirty="0" sz="2450" spc="-215" i="1">
                <a:solidFill>
                  <a:srgbClr val="6B6277"/>
                </a:solidFill>
                <a:latin typeface="Times New Roman"/>
                <a:cs typeface="Times New Roman"/>
              </a:rPr>
              <a:t>),</a:t>
            </a:r>
            <a:endParaRPr sz="2450">
              <a:latin typeface="Times New Roman"/>
              <a:cs typeface="Times New Roman"/>
            </a:endParaRPr>
          </a:p>
          <a:p>
            <a:pPr marL="2526665">
              <a:lnSpc>
                <a:spcPts val="2535"/>
              </a:lnSpc>
            </a:pPr>
            <a:r>
              <a:rPr dirty="0" sz="2150" spc="-320">
                <a:solidFill>
                  <a:srgbClr val="3A1F34"/>
                </a:solidFill>
                <a:latin typeface="Times New Roman"/>
                <a:cs typeface="Times New Roman"/>
              </a:rPr>
              <a:t>1</a:t>
            </a:r>
            <a:endParaRPr sz="215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621890" y="2715242"/>
            <a:ext cx="3061335" cy="480059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906144" algn="l"/>
              </a:tabLst>
            </a:pPr>
            <a:r>
              <a:rPr dirty="0" sz="2150" spc="-70">
                <a:solidFill>
                  <a:srgbClr val="3F3A4F"/>
                </a:solidFill>
                <a:latin typeface="Arial"/>
                <a:cs typeface="Arial"/>
              </a:rPr>
              <a:t>·</a:t>
            </a:r>
            <a:r>
              <a:rPr dirty="0" sz="2150" spc="45">
                <a:solidFill>
                  <a:srgbClr val="3F3A4F"/>
                </a:solidFill>
                <a:latin typeface="Arial"/>
                <a:cs typeface="Arial"/>
              </a:rPr>
              <a:t> </a:t>
            </a:r>
            <a:r>
              <a:rPr dirty="0" sz="2100" spc="75">
                <a:solidFill>
                  <a:srgbClr val="6B6277"/>
                </a:solidFill>
                <a:latin typeface="Times New Roman"/>
                <a:cs typeface="Times New Roman"/>
              </a:rPr>
              <a:t>(u2</a:t>
            </a:r>
            <a:r>
              <a:rPr dirty="0" sz="2100" spc="100">
                <a:solidFill>
                  <a:srgbClr val="6B6277"/>
                </a:solidFill>
                <a:latin typeface="Times New Roman"/>
                <a:cs typeface="Times New Roman"/>
              </a:rPr>
              <a:t> </a:t>
            </a:r>
            <a:r>
              <a:rPr dirty="0" sz="2100" spc="55">
                <a:solidFill>
                  <a:srgbClr val="05050A"/>
                </a:solidFill>
                <a:latin typeface="Times New Roman"/>
                <a:cs typeface="Times New Roman"/>
              </a:rPr>
              <a:t>-</a:t>
            </a:r>
            <a:r>
              <a:rPr dirty="0" sz="2100">
                <a:solidFill>
                  <a:srgbClr val="05050A"/>
                </a:solidFill>
                <a:latin typeface="Times New Roman"/>
                <a:cs typeface="Times New Roman"/>
              </a:rPr>
              <a:t>	</a:t>
            </a:r>
            <a:r>
              <a:rPr dirty="0" sz="2450" spc="-30" i="1">
                <a:solidFill>
                  <a:srgbClr val="544F64"/>
                </a:solidFill>
                <a:latin typeface="Times New Roman"/>
                <a:cs typeface="Times New Roman"/>
              </a:rPr>
              <a:t>uo)</a:t>
            </a:r>
            <a:r>
              <a:rPr dirty="0" sz="2450" spc="75" i="1">
                <a:solidFill>
                  <a:srgbClr val="544F64"/>
                </a:solidFill>
                <a:latin typeface="Times New Roman"/>
                <a:cs typeface="Times New Roman"/>
              </a:rPr>
              <a:t> </a:t>
            </a:r>
            <a:r>
              <a:rPr dirty="0" sz="2700" spc="160">
                <a:solidFill>
                  <a:srgbClr val="05050A"/>
                </a:solidFill>
                <a:latin typeface="Times New Roman"/>
                <a:cs typeface="Times New Roman"/>
              </a:rPr>
              <a:t>=</a:t>
            </a:r>
            <a:r>
              <a:rPr dirty="0" sz="2700" spc="-70">
                <a:solidFill>
                  <a:srgbClr val="05050A"/>
                </a:solidFill>
                <a:latin typeface="Times New Roman"/>
                <a:cs typeface="Times New Roman"/>
              </a:rPr>
              <a:t> </a:t>
            </a:r>
            <a:r>
              <a:rPr dirty="0" sz="2100" spc="90">
                <a:solidFill>
                  <a:srgbClr val="544F64"/>
                </a:solidFill>
                <a:latin typeface="Times New Roman"/>
                <a:cs typeface="Times New Roman"/>
              </a:rPr>
              <a:t>r1</a:t>
            </a:r>
            <a:r>
              <a:rPr dirty="0" sz="2100" spc="-75">
                <a:solidFill>
                  <a:srgbClr val="544F64"/>
                </a:solidFill>
                <a:latin typeface="Times New Roman"/>
                <a:cs typeface="Times New Roman"/>
              </a:rPr>
              <a:t> </a:t>
            </a:r>
            <a:r>
              <a:rPr dirty="0" sz="2950" spc="180">
                <a:solidFill>
                  <a:srgbClr val="2A072A"/>
                </a:solidFill>
                <a:latin typeface="Arial"/>
                <a:cs typeface="Arial"/>
              </a:rPr>
              <a:t>+</a:t>
            </a:r>
            <a:r>
              <a:rPr dirty="0" sz="2950" spc="-409">
                <a:solidFill>
                  <a:srgbClr val="2A072A"/>
                </a:solidFill>
                <a:latin typeface="Arial"/>
                <a:cs typeface="Arial"/>
              </a:rPr>
              <a:t> </a:t>
            </a:r>
            <a:r>
              <a:rPr dirty="0" sz="2100" spc="80">
                <a:solidFill>
                  <a:srgbClr val="544F64"/>
                </a:solidFill>
                <a:latin typeface="Times New Roman"/>
                <a:cs typeface="Times New Roman"/>
              </a:rPr>
              <a:t>s</a:t>
            </a:r>
            <a:r>
              <a:rPr dirty="0" sz="2100" spc="110">
                <a:solidFill>
                  <a:srgbClr val="544F64"/>
                </a:solidFill>
                <a:latin typeface="Times New Roman"/>
                <a:cs typeface="Times New Roman"/>
              </a:rPr>
              <a:t>1</a:t>
            </a:r>
            <a:r>
              <a:rPr dirty="0" sz="2100" spc="-195">
                <a:solidFill>
                  <a:srgbClr val="544F64"/>
                </a:solidFill>
                <a:latin typeface="Times New Roman"/>
                <a:cs typeface="Times New Roman"/>
              </a:rPr>
              <a:t> </a:t>
            </a:r>
            <a:r>
              <a:rPr dirty="0" sz="2100" spc="70">
                <a:solidFill>
                  <a:srgbClr val="3A1F34"/>
                </a:solidFill>
                <a:latin typeface="Times New Roman"/>
                <a:cs typeface="Times New Roman"/>
              </a:rPr>
              <a:t>·</a:t>
            </a:r>
            <a:r>
              <a:rPr dirty="0" sz="2100" spc="-25">
                <a:solidFill>
                  <a:srgbClr val="3A1F34"/>
                </a:solidFill>
                <a:latin typeface="Times New Roman"/>
                <a:cs typeface="Times New Roman"/>
              </a:rPr>
              <a:t> </a:t>
            </a:r>
            <a:r>
              <a:rPr dirty="0" sz="2100" spc="110">
                <a:solidFill>
                  <a:srgbClr val="544F64"/>
                </a:solidFill>
                <a:latin typeface="Times New Roman"/>
                <a:cs typeface="Times New Roman"/>
              </a:rPr>
              <a:t>u1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907865" y="2967558"/>
            <a:ext cx="593090" cy="3644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u="heavy" baseline="-5050" sz="3300" spc="89">
                <a:solidFill>
                  <a:srgbClr val="3F3A4F"/>
                </a:solidFill>
                <a:uFill>
                  <a:solidFill>
                    <a:srgbClr val="3F3A4F"/>
                  </a:solidFill>
                </a:uFill>
                <a:latin typeface="Times New Roman"/>
                <a:cs typeface="Times New Roman"/>
              </a:rPr>
              <a:t>2</a:t>
            </a:r>
            <a:r>
              <a:rPr dirty="0" u="heavy" baseline="-5050" sz="3300" spc="-157">
                <a:solidFill>
                  <a:srgbClr val="3F3A4F"/>
                </a:solidFill>
                <a:uFill>
                  <a:solidFill>
                    <a:srgbClr val="3F3A4F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1400" spc="40">
                <a:solidFill>
                  <a:srgbClr val="3F3A4F"/>
                </a:solidFill>
                <a:uFill>
                  <a:solidFill>
                    <a:srgbClr val="3F3A4F"/>
                  </a:solidFill>
                </a:uFill>
                <a:latin typeface="Arial"/>
                <a:cs typeface="Arial"/>
              </a:rPr>
              <a:t>. </a:t>
            </a:r>
            <a:r>
              <a:rPr dirty="0" u="heavy" baseline="-2583" sz="3225" spc="-225" i="1">
                <a:solidFill>
                  <a:srgbClr val="3F3A4F"/>
                </a:solidFill>
                <a:uFill>
                  <a:solidFill>
                    <a:srgbClr val="3F3A4F"/>
                  </a:solidFill>
                </a:uFill>
                <a:latin typeface="Arial"/>
                <a:cs typeface="Arial"/>
              </a:rPr>
              <a:t>1</a:t>
            </a:r>
            <a:r>
              <a:rPr dirty="0" sz="1400" spc="-150">
                <a:solidFill>
                  <a:srgbClr val="544F64"/>
                </a:solidFill>
                <a:latin typeface="Arial"/>
                <a:cs typeface="Arial"/>
              </a:rPr>
              <a:t>1¡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807622" y="3327402"/>
            <a:ext cx="3366770" cy="480059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dirty="0" sz="2450" spc="-45" i="1">
                <a:solidFill>
                  <a:srgbClr val="544F64"/>
                </a:solidFill>
                <a:latin typeface="Times New Roman"/>
                <a:cs typeface="Times New Roman"/>
              </a:rPr>
              <a:t>uo</a:t>
            </a:r>
            <a:r>
              <a:rPr dirty="0" sz="2450" spc="50" i="1">
                <a:solidFill>
                  <a:srgbClr val="544F64"/>
                </a:solidFill>
                <a:latin typeface="Times New Roman"/>
                <a:cs typeface="Times New Roman"/>
              </a:rPr>
              <a:t> </a:t>
            </a:r>
            <a:r>
              <a:rPr dirty="0" sz="2700" spc="-55">
                <a:solidFill>
                  <a:srgbClr val="05050A"/>
                </a:solidFill>
                <a:latin typeface="Times New Roman"/>
                <a:cs typeface="Times New Roman"/>
              </a:rPr>
              <a:t>=</a:t>
            </a:r>
            <a:r>
              <a:rPr dirty="0" sz="2700" spc="254">
                <a:solidFill>
                  <a:srgbClr val="05050A"/>
                </a:solidFill>
                <a:latin typeface="Times New Roman"/>
                <a:cs typeface="Times New Roman"/>
              </a:rPr>
              <a:t> </a:t>
            </a:r>
            <a:r>
              <a:rPr dirty="0" sz="2200" spc="-30">
                <a:solidFill>
                  <a:srgbClr val="05050A"/>
                </a:solidFill>
                <a:latin typeface="Times New Roman"/>
                <a:cs typeface="Times New Roman"/>
              </a:rPr>
              <a:t>-</a:t>
            </a:r>
            <a:r>
              <a:rPr dirty="0" sz="2200">
                <a:solidFill>
                  <a:srgbClr val="05050A"/>
                </a:solidFill>
                <a:latin typeface="Times New Roman"/>
                <a:cs typeface="Times New Roman"/>
              </a:rPr>
              <a:t> </a:t>
            </a:r>
            <a:r>
              <a:rPr dirty="0" sz="2200" spc="-165">
                <a:solidFill>
                  <a:srgbClr val="05050A"/>
                </a:solidFill>
                <a:latin typeface="Times New Roman"/>
                <a:cs typeface="Times New Roman"/>
              </a:rPr>
              <a:t> </a:t>
            </a:r>
            <a:r>
              <a:rPr dirty="0" sz="2200" spc="-40">
                <a:solidFill>
                  <a:srgbClr val="3F3A4F"/>
                </a:solidFill>
                <a:latin typeface="Times New Roman"/>
                <a:cs typeface="Times New Roman"/>
              </a:rPr>
              <a:t>2</a:t>
            </a:r>
            <a:r>
              <a:rPr dirty="0" sz="2200" spc="-130">
                <a:solidFill>
                  <a:srgbClr val="3F3A4F"/>
                </a:solidFill>
                <a:latin typeface="Times New Roman"/>
                <a:cs typeface="Times New Roman"/>
              </a:rPr>
              <a:t> </a:t>
            </a:r>
            <a:r>
              <a:rPr dirty="0" sz="2200" spc="-30">
                <a:solidFill>
                  <a:srgbClr val="3F3A4F"/>
                </a:solidFill>
                <a:latin typeface="Times New Roman"/>
                <a:cs typeface="Times New Roman"/>
              </a:rPr>
              <a:t>·</a:t>
            </a:r>
            <a:r>
              <a:rPr dirty="0" sz="2200" spc="15">
                <a:solidFill>
                  <a:srgbClr val="3F3A4F"/>
                </a:solidFill>
                <a:latin typeface="Times New Roman"/>
                <a:cs typeface="Times New Roman"/>
              </a:rPr>
              <a:t> </a:t>
            </a:r>
            <a:r>
              <a:rPr dirty="0" sz="2200" spc="-15">
                <a:solidFill>
                  <a:srgbClr val="3F3A4F"/>
                </a:solidFill>
                <a:latin typeface="Times New Roman"/>
                <a:cs typeface="Times New Roman"/>
              </a:rPr>
              <a:t>h</a:t>
            </a:r>
            <a:r>
              <a:rPr dirty="0" baseline="-10582" sz="3150" spc="-60">
                <a:solidFill>
                  <a:srgbClr val="3F3A4F"/>
                </a:solidFill>
                <a:latin typeface="Times New Roman"/>
                <a:cs typeface="Times New Roman"/>
              </a:rPr>
              <a:t>1</a:t>
            </a:r>
            <a:r>
              <a:rPr dirty="0" baseline="-10582" sz="3150" spc="89">
                <a:solidFill>
                  <a:srgbClr val="3F3A4F"/>
                </a:solidFill>
                <a:latin typeface="Times New Roman"/>
                <a:cs typeface="Times New Roman"/>
              </a:rPr>
              <a:t> </a:t>
            </a:r>
            <a:r>
              <a:rPr dirty="0" sz="2100" spc="-25">
                <a:solidFill>
                  <a:srgbClr val="1F2F4D"/>
                </a:solidFill>
                <a:latin typeface="Times New Roman"/>
                <a:cs typeface="Times New Roman"/>
              </a:rPr>
              <a:t>·</a:t>
            </a:r>
            <a:r>
              <a:rPr dirty="0" sz="2100" spc="-30">
                <a:solidFill>
                  <a:srgbClr val="1F2F4D"/>
                </a:solidFill>
                <a:latin typeface="Times New Roman"/>
                <a:cs typeface="Times New Roman"/>
              </a:rPr>
              <a:t> </a:t>
            </a:r>
            <a:r>
              <a:rPr dirty="0" sz="2100" spc="70">
                <a:solidFill>
                  <a:srgbClr val="544F64"/>
                </a:solidFill>
                <a:latin typeface="Times New Roman"/>
                <a:cs typeface="Times New Roman"/>
              </a:rPr>
              <a:t>s</a:t>
            </a:r>
            <a:r>
              <a:rPr dirty="0" baseline="-10582" sz="3150" spc="-60">
                <a:solidFill>
                  <a:srgbClr val="544F64"/>
                </a:solidFill>
                <a:latin typeface="Times New Roman"/>
                <a:cs typeface="Times New Roman"/>
              </a:rPr>
              <a:t>1</a:t>
            </a:r>
            <a:r>
              <a:rPr dirty="0" baseline="-10582" sz="3150" spc="-52">
                <a:solidFill>
                  <a:srgbClr val="544F64"/>
                </a:solidFill>
                <a:latin typeface="Times New Roman"/>
                <a:cs typeface="Times New Roman"/>
              </a:rPr>
              <a:t> </a:t>
            </a:r>
            <a:r>
              <a:rPr dirty="0" sz="2100" spc="-25">
                <a:solidFill>
                  <a:srgbClr val="3A1F34"/>
                </a:solidFill>
                <a:latin typeface="Times New Roman"/>
                <a:cs typeface="Times New Roman"/>
              </a:rPr>
              <a:t>·</a:t>
            </a:r>
            <a:r>
              <a:rPr dirty="0" sz="2100" spc="70">
                <a:solidFill>
                  <a:srgbClr val="3A1F34"/>
                </a:solidFill>
                <a:latin typeface="Times New Roman"/>
                <a:cs typeface="Times New Roman"/>
              </a:rPr>
              <a:t> </a:t>
            </a:r>
            <a:r>
              <a:rPr dirty="0" sz="2100" spc="15">
                <a:solidFill>
                  <a:srgbClr val="544F64"/>
                </a:solidFill>
                <a:latin typeface="Times New Roman"/>
                <a:cs typeface="Times New Roman"/>
              </a:rPr>
              <a:t>u</a:t>
            </a:r>
            <a:r>
              <a:rPr dirty="0" baseline="-10582" sz="3150" spc="-60">
                <a:solidFill>
                  <a:srgbClr val="544F64"/>
                </a:solidFill>
                <a:latin typeface="Times New Roman"/>
                <a:cs typeface="Times New Roman"/>
              </a:rPr>
              <a:t>1</a:t>
            </a:r>
            <a:r>
              <a:rPr dirty="0" baseline="-10582" sz="3150" spc="60">
                <a:solidFill>
                  <a:srgbClr val="544F64"/>
                </a:solidFill>
                <a:latin typeface="Times New Roman"/>
                <a:cs typeface="Times New Roman"/>
              </a:rPr>
              <a:t> </a:t>
            </a:r>
            <a:r>
              <a:rPr dirty="0" sz="2950" spc="-65">
                <a:solidFill>
                  <a:srgbClr val="2A072A"/>
                </a:solidFill>
                <a:latin typeface="Arial"/>
                <a:cs typeface="Arial"/>
              </a:rPr>
              <a:t>+</a:t>
            </a:r>
            <a:r>
              <a:rPr dirty="0" sz="2950" spc="-160">
                <a:solidFill>
                  <a:srgbClr val="2A072A"/>
                </a:solidFill>
                <a:latin typeface="Arial"/>
                <a:cs typeface="Arial"/>
              </a:rPr>
              <a:t> </a:t>
            </a:r>
            <a:r>
              <a:rPr dirty="0" sz="2100" spc="55">
                <a:solidFill>
                  <a:srgbClr val="544F64"/>
                </a:solidFill>
                <a:latin typeface="Times New Roman"/>
                <a:cs typeface="Times New Roman"/>
              </a:rPr>
              <a:t>u2</a:t>
            </a:r>
            <a:r>
              <a:rPr dirty="0" sz="2100" spc="85">
                <a:solidFill>
                  <a:srgbClr val="544F64"/>
                </a:solidFill>
                <a:latin typeface="Times New Roman"/>
                <a:cs typeface="Times New Roman"/>
              </a:rPr>
              <a:t> </a:t>
            </a:r>
            <a:r>
              <a:rPr dirty="0" sz="2100" spc="35">
                <a:solidFill>
                  <a:srgbClr val="05050A"/>
                </a:solidFill>
                <a:latin typeface="Times New Roman"/>
                <a:cs typeface="Times New Roman"/>
              </a:rPr>
              <a:t>-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283892" y="3423677"/>
            <a:ext cx="1158875" cy="3644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dirty="0" sz="2200" spc="60">
                <a:solidFill>
                  <a:srgbClr val="3F3A4F"/>
                </a:solidFill>
                <a:latin typeface="Times New Roman"/>
                <a:cs typeface="Times New Roman"/>
              </a:rPr>
              <a:t>2</a:t>
            </a:r>
            <a:r>
              <a:rPr dirty="0" sz="2200" spc="-325">
                <a:solidFill>
                  <a:srgbClr val="3F3A4F"/>
                </a:solidFill>
                <a:latin typeface="Times New Roman"/>
                <a:cs typeface="Times New Roman"/>
              </a:rPr>
              <a:t> </a:t>
            </a:r>
            <a:r>
              <a:rPr dirty="0" sz="2200" spc="40">
                <a:solidFill>
                  <a:srgbClr val="3A1F34"/>
                </a:solidFill>
                <a:latin typeface="Times New Roman"/>
                <a:cs typeface="Times New Roman"/>
              </a:rPr>
              <a:t>·</a:t>
            </a:r>
            <a:r>
              <a:rPr dirty="0" sz="2200" spc="40">
                <a:solidFill>
                  <a:srgbClr val="3A1F34"/>
                </a:solidFill>
                <a:latin typeface="Times New Roman"/>
                <a:cs typeface="Times New Roman"/>
              </a:rPr>
              <a:t> </a:t>
            </a:r>
            <a:r>
              <a:rPr dirty="0" sz="2200" spc="-15">
                <a:solidFill>
                  <a:srgbClr val="544F64"/>
                </a:solidFill>
                <a:latin typeface="Times New Roman"/>
                <a:cs typeface="Times New Roman"/>
              </a:rPr>
              <a:t>h</a:t>
            </a:r>
            <a:r>
              <a:rPr dirty="0" baseline="-10582" sz="3150" spc="82">
                <a:solidFill>
                  <a:srgbClr val="544F64"/>
                </a:solidFill>
                <a:latin typeface="Times New Roman"/>
                <a:cs typeface="Times New Roman"/>
              </a:rPr>
              <a:t>1</a:t>
            </a:r>
            <a:r>
              <a:rPr dirty="0" baseline="-10582" sz="3150" spc="-195">
                <a:solidFill>
                  <a:srgbClr val="544F64"/>
                </a:solidFill>
                <a:latin typeface="Times New Roman"/>
                <a:cs typeface="Times New Roman"/>
              </a:rPr>
              <a:t> </a:t>
            </a:r>
            <a:r>
              <a:rPr dirty="0" sz="2100" spc="35">
                <a:solidFill>
                  <a:srgbClr val="3F3A4F"/>
                </a:solidFill>
                <a:latin typeface="Times New Roman"/>
                <a:cs typeface="Times New Roman"/>
              </a:rPr>
              <a:t>·</a:t>
            </a:r>
            <a:r>
              <a:rPr dirty="0" sz="2100" spc="-100">
                <a:solidFill>
                  <a:srgbClr val="3F3A4F"/>
                </a:solidFill>
                <a:latin typeface="Times New Roman"/>
                <a:cs typeface="Times New Roman"/>
              </a:rPr>
              <a:t> </a:t>
            </a:r>
            <a:r>
              <a:rPr dirty="0" sz="2100" spc="190">
                <a:solidFill>
                  <a:srgbClr val="544F64"/>
                </a:solidFill>
                <a:latin typeface="Times New Roman"/>
                <a:cs typeface="Times New Roman"/>
              </a:rPr>
              <a:t>r</a:t>
            </a:r>
            <a:r>
              <a:rPr dirty="0" baseline="-10582" sz="3150" spc="82">
                <a:solidFill>
                  <a:srgbClr val="544F64"/>
                </a:solidFill>
                <a:latin typeface="Times New Roman"/>
                <a:cs typeface="Times New Roman"/>
              </a:rPr>
              <a:t>1</a:t>
            </a:r>
            <a:endParaRPr baseline="-10582" sz="315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98419" y="3894395"/>
            <a:ext cx="8361045" cy="80581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38100" marR="30480" indent="20320">
              <a:lnSpc>
                <a:spcPct val="113199"/>
              </a:lnSpc>
              <a:spcBef>
                <a:spcPts val="110"/>
              </a:spcBef>
            </a:pPr>
            <a:r>
              <a:rPr dirty="0" sz="2200" spc="35">
                <a:solidFill>
                  <a:srgbClr val="3F3A4F"/>
                </a:solidFill>
                <a:latin typeface="Times New Roman"/>
                <a:cs typeface="Times New Roman"/>
              </a:rPr>
              <a:t>Una</a:t>
            </a:r>
            <a:r>
              <a:rPr dirty="0" sz="2200" spc="360">
                <a:solidFill>
                  <a:srgbClr val="3F3A4F"/>
                </a:solidFill>
                <a:latin typeface="Times New Roman"/>
                <a:cs typeface="Times New Roman"/>
              </a:rPr>
              <a:t> </a:t>
            </a:r>
            <a:r>
              <a:rPr dirty="0" sz="2200" spc="15">
                <a:solidFill>
                  <a:srgbClr val="544F64"/>
                </a:solidFill>
                <a:latin typeface="Times New Roman"/>
                <a:cs typeface="Times New Roman"/>
              </a:rPr>
              <a:t>vez</a:t>
            </a:r>
            <a:r>
              <a:rPr dirty="0" sz="2200" spc="145">
                <a:solidFill>
                  <a:srgbClr val="544F64"/>
                </a:solidFill>
                <a:latin typeface="Times New Roman"/>
                <a:cs typeface="Times New Roman"/>
              </a:rPr>
              <a:t> </a:t>
            </a:r>
            <a:r>
              <a:rPr dirty="0" sz="2200" spc="65">
                <a:solidFill>
                  <a:srgbClr val="3F3A4F"/>
                </a:solidFill>
                <a:latin typeface="Times New Roman"/>
                <a:cs typeface="Times New Roman"/>
              </a:rPr>
              <a:t>calculado</a:t>
            </a:r>
            <a:r>
              <a:rPr dirty="0" sz="2200" spc="170">
                <a:solidFill>
                  <a:srgbClr val="3F3A4F"/>
                </a:solidFill>
                <a:latin typeface="Times New Roman"/>
                <a:cs typeface="Times New Roman"/>
              </a:rPr>
              <a:t> </a:t>
            </a:r>
            <a:r>
              <a:rPr dirty="0" sz="2200" spc="55">
                <a:solidFill>
                  <a:srgbClr val="544F64"/>
                </a:solidFill>
                <a:latin typeface="Times New Roman"/>
                <a:cs typeface="Times New Roman"/>
              </a:rPr>
              <a:t>el</a:t>
            </a:r>
            <a:r>
              <a:rPr dirty="0" sz="2200" spc="160">
                <a:solidFill>
                  <a:srgbClr val="544F64"/>
                </a:solidFill>
                <a:latin typeface="Times New Roman"/>
                <a:cs typeface="Times New Roman"/>
              </a:rPr>
              <a:t> </a:t>
            </a:r>
            <a:r>
              <a:rPr dirty="0" sz="2200" spc="40">
                <a:solidFill>
                  <a:srgbClr val="544F64"/>
                </a:solidFill>
                <a:latin typeface="Times New Roman"/>
                <a:cs typeface="Times New Roman"/>
              </a:rPr>
              <a:t>valor</a:t>
            </a:r>
            <a:r>
              <a:rPr dirty="0" sz="2200" spc="275">
                <a:solidFill>
                  <a:srgbClr val="544F64"/>
                </a:solidFill>
                <a:latin typeface="Times New Roman"/>
                <a:cs typeface="Times New Roman"/>
              </a:rPr>
              <a:t> </a:t>
            </a:r>
            <a:r>
              <a:rPr dirty="0" sz="2200" spc="75">
                <a:solidFill>
                  <a:srgbClr val="3F3A4F"/>
                </a:solidFill>
                <a:latin typeface="Times New Roman"/>
                <a:cs typeface="Times New Roman"/>
              </a:rPr>
              <a:t>noda</a:t>
            </a:r>
            <a:r>
              <a:rPr dirty="0" sz="2200" spc="75">
                <a:solidFill>
                  <a:srgbClr val="1A1338"/>
                </a:solidFill>
                <a:latin typeface="Times New Roman"/>
                <a:cs typeface="Times New Roman"/>
              </a:rPr>
              <a:t>l</a:t>
            </a:r>
            <a:r>
              <a:rPr dirty="0" sz="2200" spc="204">
                <a:solidFill>
                  <a:srgbClr val="1A1338"/>
                </a:solidFill>
                <a:latin typeface="Times New Roman"/>
                <a:cs typeface="Times New Roman"/>
              </a:rPr>
              <a:t> </a:t>
            </a:r>
            <a:r>
              <a:rPr dirty="0" sz="2200" spc="25">
                <a:solidFill>
                  <a:srgbClr val="3F3A4F"/>
                </a:solidFill>
                <a:latin typeface="Times New Roman"/>
                <a:cs typeface="Times New Roman"/>
              </a:rPr>
              <a:t>ficticio</a:t>
            </a:r>
            <a:r>
              <a:rPr dirty="0" sz="2200" spc="145">
                <a:solidFill>
                  <a:srgbClr val="3F3A4F"/>
                </a:solidFill>
                <a:latin typeface="Times New Roman"/>
                <a:cs typeface="Times New Roman"/>
              </a:rPr>
              <a:t> </a:t>
            </a:r>
            <a:r>
              <a:rPr dirty="0" sz="2200" spc="30">
                <a:solidFill>
                  <a:srgbClr val="544F64"/>
                </a:solidFill>
                <a:latin typeface="Times New Roman"/>
                <a:cs typeface="Times New Roman"/>
              </a:rPr>
              <a:t>en</a:t>
            </a:r>
            <a:r>
              <a:rPr dirty="0" sz="2200" spc="375">
                <a:solidFill>
                  <a:srgbClr val="544F64"/>
                </a:solidFill>
                <a:latin typeface="Times New Roman"/>
                <a:cs typeface="Times New Roman"/>
              </a:rPr>
              <a:t> </a:t>
            </a:r>
            <a:r>
              <a:rPr dirty="0" sz="2300" spc="20" i="1">
                <a:solidFill>
                  <a:srgbClr val="544F64"/>
                </a:solidFill>
                <a:latin typeface="Times New Roman"/>
                <a:cs typeface="Times New Roman"/>
              </a:rPr>
              <a:t>xo</a:t>
            </a:r>
            <a:r>
              <a:rPr dirty="0" sz="2300" spc="135" i="1">
                <a:solidFill>
                  <a:srgbClr val="544F64"/>
                </a:solidFill>
                <a:latin typeface="Times New Roman"/>
                <a:cs typeface="Times New Roman"/>
              </a:rPr>
              <a:t> </a:t>
            </a:r>
            <a:r>
              <a:rPr dirty="0" sz="2200" spc="85">
                <a:solidFill>
                  <a:srgbClr val="3F3A4F"/>
                </a:solidFill>
                <a:latin typeface="Times New Roman"/>
                <a:cs typeface="Times New Roman"/>
              </a:rPr>
              <a:t>podemos</a:t>
            </a:r>
            <a:r>
              <a:rPr dirty="0" sz="2200" spc="215">
                <a:solidFill>
                  <a:srgbClr val="3F3A4F"/>
                </a:solidFill>
                <a:latin typeface="Times New Roman"/>
                <a:cs typeface="Times New Roman"/>
              </a:rPr>
              <a:t> </a:t>
            </a:r>
            <a:r>
              <a:rPr dirty="0" sz="2200" spc="90">
                <a:solidFill>
                  <a:srgbClr val="3F3A4F"/>
                </a:solidFill>
                <a:latin typeface="Times New Roman"/>
                <a:cs typeface="Times New Roman"/>
              </a:rPr>
              <a:t>plantear</a:t>
            </a:r>
            <a:r>
              <a:rPr dirty="0" sz="2200" spc="265">
                <a:solidFill>
                  <a:srgbClr val="3F3A4F"/>
                </a:solidFill>
                <a:latin typeface="Times New Roman"/>
                <a:cs typeface="Times New Roman"/>
              </a:rPr>
              <a:t> </a:t>
            </a:r>
            <a:r>
              <a:rPr dirty="0" sz="2200" spc="50">
                <a:solidFill>
                  <a:srgbClr val="544F64"/>
                </a:solidFill>
                <a:latin typeface="Times New Roman"/>
                <a:cs typeface="Times New Roman"/>
              </a:rPr>
              <a:t>el </a:t>
            </a:r>
            <a:r>
              <a:rPr dirty="0" sz="2200" spc="-535">
                <a:solidFill>
                  <a:srgbClr val="544F64"/>
                </a:solidFill>
                <a:latin typeface="Times New Roman"/>
                <a:cs typeface="Times New Roman"/>
              </a:rPr>
              <a:t> </a:t>
            </a:r>
            <a:r>
              <a:rPr dirty="0" sz="2200" spc="10">
                <a:solidFill>
                  <a:srgbClr val="544F64"/>
                </a:solidFill>
                <a:latin typeface="Times New Roman"/>
                <a:cs typeface="Times New Roman"/>
              </a:rPr>
              <a:t>esquen1a</a:t>
            </a:r>
            <a:r>
              <a:rPr dirty="0" sz="2200" spc="175">
                <a:solidFill>
                  <a:srgbClr val="544F64"/>
                </a:solidFill>
                <a:latin typeface="Times New Roman"/>
                <a:cs typeface="Times New Roman"/>
              </a:rPr>
              <a:t> </a:t>
            </a:r>
            <a:r>
              <a:rPr dirty="0" sz="2200" spc="15">
                <a:solidFill>
                  <a:srgbClr val="3F3A4F"/>
                </a:solidFill>
                <a:latin typeface="Times New Roman"/>
                <a:cs typeface="Times New Roman"/>
              </a:rPr>
              <a:t>de</a:t>
            </a:r>
            <a:r>
              <a:rPr dirty="0" sz="2200" spc="345">
                <a:solidFill>
                  <a:srgbClr val="3F3A4F"/>
                </a:solidFill>
                <a:latin typeface="Times New Roman"/>
                <a:cs typeface="Times New Roman"/>
              </a:rPr>
              <a:t> </a:t>
            </a:r>
            <a:r>
              <a:rPr dirty="0" sz="2200" spc="40">
                <a:solidFill>
                  <a:srgbClr val="544F64"/>
                </a:solidFill>
                <a:latin typeface="Times New Roman"/>
                <a:cs typeface="Times New Roman"/>
              </a:rPr>
              <a:t>cá</a:t>
            </a:r>
            <a:r>
              <a:rPr dirty="0" sz="2200" spc="40">
                <a:solidFill>
                  <a:srgbClr val="1A1338"/>
                </a:solidFill>
                <a:latin typeface="Times New Roman"/>
                <a:cs typeface="Times New Roman"/>
              </a:rPr>
              <a:t>l</a:t>
            </a:r>
            <a:r>
              <a:rPr dirty="0" sz="2200" spc="40">
                <a:solidFill>
                  <a:srgbClr val="544F64"/>
                </a:solidFill>
                <a:latin typeface="Times New Roman"/>
                <a:cs typeface="Times New Roman"/>
              </a:rPr>
              <a:t>cu</a:t>
            </a:r>
            <a:r>
              <a:rPr dirty="0" sz="2200" spc="40">
                <a:solidFill>
                  <a:srgbClr val="1A1338"/>
                </a:solidFill>
                <a:latin typeface="Times New Roman"/>
                <a:cs typeface="Times New Roman"/>
              </a:rPr>
              <a:t>l</a:t>
            </a:r>
            <a:r>
              <a:rPr dirty="0" sz="2200" spc="40">
                <a:solidFill>
                  <a:srgbClr val="544F64"/>
                </a:solidFill>
                <a:latin typeface="Times New Roman"/>
                <a:cs typeface="Times New Roman"/>
              </a:rPr>
              <a:t>o</a:t>
            </a:r>
            <a:r>
              <a:rPr dirty="0" sz="2200" spc="110">
                <a:solidFill>
                  <a:srgbClr val="544F64"/>
                </a:solidFill>
                <a:latin typeface="Times New Roman"/>
                <a:cs typeface="Times New Roman"/>
              </a:rPr>
              <a:t> </a:t>
            </a:r>
            <a:r>
              <a:rPr dirty="0" sz="2200" spc="10">
                <a:solidFill>
                  <a:srgbClr val="544F64"/>
                </a:solidFill>
                <a:latin typeface="Times New Roman"/>
                <a:cs typeface="Times New Roman"/>
              </a:rPr>
              <a:t>en</a:t>
            </a:r>
            <a:r>
              <a:rPr dirty="0" sz="2200" spc="400">
                <a:solidFill>
                  <a:srgbClr val="544F64"/>
                </a:solidFill>
                <a:latin typeface="Times New Roman"/>
                <a:cs typeface="Times New Roman"/>
              </a:rPr>
              <a:t> </a:t>
            </a:r>
            <a:r>
              <a:rPr dirty="0" sz="2200" spc="85">
                <a:solidFill>
                  <a:srgbClr val="6B6277"/>
                </a:solidFill>
                <a:latin typeface="Times New Roman"/>
                <a:cs typeface="Times New Roman"/>
              </a:rPr>
              <a:t>x</a:t>
            </a:r>
            <a:r>
              <a:rPr dirty="0" baseline="-17241" sz="2175" spc="127">
                <a:solidFill>
                  <a:srgbClr val="3F3A4F"/>
                </a:solidFill>
                <a:latin typeface="Times New Roman"/>
                <a:cs typeface="Times New Roman"/>
              </a:rPr>
              <a:t>1</a:t>
            </a:r>
            <a:r>
              <a:rPr dirty="0" baseline="-17241" sz="2175" spc="-44">
                <a:solidFill>
                  <a:srgbClr val="3F3A4F"/>
                </a:solidFill>
                <a:latin typeface="Times New Roman"/>
                <a:cs typeface="Times New Roman"/>
              </a:rPr>
              <a:t> </a:t>
            </a:r>
            <a:r>
              <a:rPr dirty="0" sz="1450" spc="5">
                <a:solidFill>
                  <a:srgbClr val="2A072A"/>
                </a:solidFill>
                <a:latin typeface="Times New Roman"/>
                <a:cs typeface="Times New Roman"/>
              </a:rPr>
              <a:t>:</a:t>
            </a:r>
            <a:endParaRPr sz="14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77381" y="684004"/>
            <a:ext cx="849939" cy="637493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83376" y="3141249"/>
            <a:ext cx="4490894" cy="105476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39432" y="5018957"/>
            <a:ext cx="3744326" cy="637493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417941" y="452367"/>
            <a:ext cx="1492250" cy="7054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4450" spc="5">
                <a:solidFill>
                  <a:srgbClr val="030305"/>
                </a:solidFill>
                <a:latin typeface="Times New Roman"/>
                <a:cs typeface="Times New Roman"/>
              </a:rPr>
              <a:t>-</a:t>
            </a:r>
            <a:r>
              <a:rPr dirty="0" sz="4450" spc="-315">
                <a:solidFill>
                  <a:srgbClr val="030305"/>
                </a:solidFill>
                <a:latin typeface="Times New Roman"/>
                <a:cs typeface="Times New Roman"/>
              </a:rPr>
              <a:t> </a:t>
            </a:r>
            <a:r>
              <a:rPr dirty="0" u="heavy" sz="4450" spc="-1210">
                <a:solidFill>
                  <a:srgbClr val="545066"/>
                </a:solidFill>
                <a:uFill>
                  <a:solidFill>
                    <a:srgbClr val="545066"/>
                  </a:solidFill>
                </a:uFill>
                <a:latin typeface="Times New Roman"/>
                <a:cs typeface="Times New Roman"/>
              </a:rPr>
              <a:t>c1</a:t>
            </a:r>
            <a:r>
              <a:rPr dirty="0" u="heavy" sz="4450" spc="-1275">
                <a:solidFill>
                  <a:srgbClr val="545066"/>
                </a:solidFill>
                <a:uFill>
                  <a:solidFill>
                    <a:srgbClr val="545066"/>
                  </a:solidFill>
                </a:uFill>
                <a:latin typeface="Times New Roman"/>
                <a:cs typeface="Times New Roman"/>
              </a:rPr>
              <a:t>2</a:t>
            </a:r>
            <a:r>
              <a:rPr dirty="0" sz="4450" spc="-484">
                <a:solidFill>
                  <a:srgbClr val="545066"/>
                </a:solidFill>
                <a:latin typeface="Times New Roman"/>
                <a:cs typeface="Times New Roman"/>
              </a:rPr>
              <a:t> </a:t>
            </a:r>
            <a:r>
              <a:rPr dirty="0" sz="4450" spc="-295">
                <a:solidFill>
                  <a:srgbClr val="3B2334"/>
                </a:solidFill>
                <a:latin typeface="Times New Roman"/>
                <a:cs typeface="Times New Roman"/>
              </a:rPr>
              <a:t>.</a:t>
            </a:r>
            <a:r>
              <a:rPr dirty="0" sz="4450" spc="-445">
                <a:solidFill>
                  <a:srgbClr val="3B2334"/>
                </a:solidFill>
                <a:latin typeface="Times New Roman"/>
                <a:cs typeface="Times New Roman"/>
              </a:rPr>
              <a:t> </a:t>
            </a:r>
            <a:r>
              <a:rPr dirty="0" sz="4450" spc="-385">
                <a:solidFill>
                  <a:srgbClr val="423850"/>
                </a:solidFill>
                <a:latin typeface="Times New Roman"/>
                <a:cs typeface="Times New Roman"/>
              </a:rPr>
              <a:t>(</a:t>
            </a:r>
            <a:r>
              <a:rPr dirty="0" sz="4450" spc="-1925">
                <a:solidFill>
                  <a:srgbClr val="545066"/>
                </a:solidFill>
                <a:latin typeface="Times New Roman"/>
                <a:cs typeface="Times New Roman"/>
              </a:rPr>
              <a:t>1</a:t>
            </a:r>
            <a:r>
              <a:rPr dirty="0" sz="4450" spc="-590">
                <a:solidFill>
                  <a:srgbClr val="423850"/>
                </a:solidFill>
                <a:latin typeface="Times New Roman"/>
                <a:cs typeface="Times New Roman"/>
              </a:rPr>
              <a:t>v</a:t>
            </a:r>
            <a:r>
              <a:rPr dirty="0" sz="4450" spc="-160">
                <a:solidFill>
                  <a:srgbClr val="423850"/>
                </a:solidFill>
                <a:latin typeface="Times New Roman"/>
                <a:cs typeface="Times New Roman"/>
              </a:rPr>
              <a:t> </a:t>
            </a:r>
            <a:r>
              <a:rPr dirty="0" sz="2900" spc="-1295">
                <a:solidFill>
                  <a:srgbClr val="083159"/>
                </a:solidFill>
                <a:latin typeface="Arial"/>
                <a:cs typeface="Arial"/>
              </a:rPr>
              <a:t>+</a:t>
            </a:r>
            <a:endParaRPr sz="2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142780" y="310701"/>
            <a:ext cx="4312285" cy="875665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2198370" algn="l"/>
                <a:tab pos="4093210" algn="l"/>
              </a:tabLst>
            </a:pPr>
            <a:r>
              <a:rPr dirty="0" u="heavy" sz="4450" spc="-1845">
                <a:solidFill>
                  <a:srgbClr val="423850"/>
                </a:solidFill>
                <a:uFill>
                  <a:solidFill>
                    <a:srgbClr val="423850"/>
                  </a:solidFill>
                </a:uFill>
                <a:latin typeface="Times New Roman"/>
                <a:cs typeface="Times New Roman"/>
              </a:rPr>
              <a:t>D</a:t>
            </a:r>
            <a:r>
              <a:rPr dirty="0" u="heavy" sz="4450" spc="-640">
                <a:solidFill>
                  <a:srgbClr val="545066"/>
                </a:solidFill>
                <a:uFill>
                  <a:solidFill>
                    <a:srgbClr val="423850"/>
                  </a:solidFill>
                </a:uFill>
                <a:latin typeface="Times New Roman"/>
                <a:cs typeface="Times New Roman"/>
              </a:rPr>
              <a:t>1</a:t>
            </a:r>
            <a:r>
              <a:rPr dirty="0" u="heavy" sz="4450" spc="-70">
                <a:solidFill>
                  <a:srgbClr val="423850"/>
                </a:solidFill>
                <a:uFill>
                  <a:solidFill>
                    <a:srgbClr val="423850"/>
                  </a:solidFill>
                </a:uFill>
                <a:latin typeface="Times New Roman"/>
                <a:cs typeface="Times New Roman"/>
              </a:rPr>
              <a:t>)</a:t>
            </a:r>
            <a:r>
              <a:rPr dirty="0" sz="4450" spc="-509">
                <a:solidFill>
                  <a:srgbClr val="423850"/>
                </a:solidFill>
                <a:latin typeface="Times New Roman"/>
                <a:cs typeface="Times New Roman"/>
              </a:rPr>
              <a:t> </a:t>
            </a:r>
            <a:r>
              <a:rPr dirty="0" sz="2900" spc="-90">
                <a:solidFill>
                  <a:srgbClr val="310538"/>
                </a:solidFill>
              </a:rPr>
              <a:t>+</a:t>
            </a:r>
            <a:r>
              <a:rPr dirty="0" sz="2900" spc="-320">
                <a:solidFill>
                  <a:srgbClr val="310538"/>
                </a:solidFill>
              </a:rPr>
              <a:t> </a:t>
            </a:r>
            <a:r>
              <a:rPr dirty="0" sz="4450" spc="-900">
                <a:solidFill>
                  <a:srgbClr val="423850"/>
                </a:solidFill>
                <a:latin typeface="Times New Roman"/>
                <a:cs typeface="Times New Roman"/>
              </a:rPr>
              <a:t>q1)</a:t>
            </a:r>
            <a:r>
              <a:rPr dirty="0" sz="4450" spc="-455">
                <a:solidFill>
                  <a:srgbClr val="423850"/>
                </a:solidFill>
                <a:latin typeface="Times New Roman"/>
                <a:cs typeface="Times New Roman"/>
              </a:rPr>
              <a:t> </a:t>
            </a:r>
            <a:r>
              <a:rPr dirty="0" sz="4450" spc="-295">
                <a:solidFill>
                  <a:srgbClr val="3B2334"/>
                </a:solidFill>
                <a:latin typeface="Times New Roman"/>
                <a:cs typeface="Times New Roman"/>
              </a:rPr>
              <a:t>.</a:t>
            </a:r>
            <a:r>
              <a:rPr dirty="0" sz="4450" spc="-720">
                <a:solidFill>
                  <a:srgbClr val="3B2334"/>
                </a:solidFill>
                <a:latin typeface="Times New Roman"/>
                <a:cs typeface="Times New Roman"/>
              </a:rPr>
              <a:t> </a:t>
            </a:r>
            <a:r>
              <a:rPr dirty="0" sz="4450" spc="-1080">
                <a:solidFill>
                  <a:srgbClr val="545066"/>
                </a:solidFill>
                <a:latin typeface="Times New Roman"/>
                <a:cs typeface="Times New Roman"/>
              </a:rPr>
              <a:t>u</a:t>
            </a:r>
            <a:r>
              <a:rPr dirty="0" sz="4450" spc="-735">
                <a:solidFill>
                  <a:srgbClr val="545066"/>
                </a:solidFill>
                <a:latin typeface="Times New Roman"/>
                <a:cs typeface="Times New Roman"/>
              </a:rPr>
              <a:t>1</a:t>
            </a:r>
            <a:r>
              <a:rPr dirty="0" sz="2900" spc="-825">
                <a:solidFill>
                  <a:srgbClr val="310538"/>
                </a:solidFill>
              </a:rPr>
              <a:t>+</a:t>
            </a:r>
            <a:r>
              <a:rPr dirty="0" sz="2900">
                <a:solidFill>
                  <a:srgbClr val="310538"/>
                </a:solidFill>
              </a:rPr>
              <a:t>	</a:t>
            </a:r>
            <a:r>
              <a:rPr dirty="0" u="heavy" sz="5550" spc="-225">
                <a:solidFill>
                  <a:srgbClr val="423850"/>
                </a:solidFill>
                <a:uFill>
                  <a:solidFill>
                    <a:srgbClr val="423850"/>
                  </a:solidFill>
                </a:uFill>
                <a:latin typeface="Times New Roman"/>
                <a:cs typeface="Times New Roman"/>
              </a:rPr>
              <a:t>(</a:t>
            </a:r>
            <a:r>
              <a:rPr dirty="0" u="heavy" sz="5550" spc="-204">
                <a:solidFill>
                  <a:srgbClr val="030305"/>
                </a:solidFill>
                <a:uFill>
                  <a:solidFill>
                    <a:srgbClr val="423850"/>
                  </a:solidFill>
                </a:uFill>
                <a:latin typeface="Times New Roman"/>
                <a:cs typeface="Times New Roman"/>
              </a:rPr>
              <a:t>-</a:t>
            </a:r>
            <a:r>
              <a:rPr dirty="0" u="heavy" sz="5550" spc="-2285">
                <a:solidFill>
                  <a:srgbClr val="423850"/>
                </a:solidFill>
                <a:uFill>
                  <a:solidFill>
                    <a:srgbClr val="423850"/>
                  </a:solidFill>
                </a:uFill>
                <a:latin typeface="Times New Roman"/>
                <a:cs typeface="Times New Roman"/>
              </a:rPr>
              <a:t>2</a:t>
            </a:r>
            <a:r>
              <a:rPr dirty="0" u="heavy" sz="4450" spc="-1490">
                <a:solidFill>
                  <a:srgbClr val="545066"/>
                </a:solidFill>
                <a:uFill>
                  <a:solidFill>
                    <a:srgbClr val="423850"/>
                  </a:solidFill>
                </a:uFill>
                <a:latin typeface="Times New Roman"/>
                <a:cs typeface="Times New Roman"/>
              </a:rPr>
              <a:t>2</a:t>
            </a:r>
            <a:r>
              <a:rPr dirty="0" u="heavy" sz="4450" spc="-60">
                <a:solidFill>
                  <a:srgbClr val="423850"/>
                </a:solidFill>
                <a:uFill>
                  <a:solidFill>
                    <a:srgbClr val="423850"/>
                  </a:solidFill>
                </a:uFill>
                <a:latin typeface="Times New Roman"/>
                <a:cs typeface="Times New Roman"/>
              </a:rPr>
              <a:t>·</a:t>
            </a:r>
            <a:r>
              <a:rPr dirty="0" u="heavy" sz="4450" spc="-1845">
                <a:solidFill>
                  <a:srgbClr val="423850"/>
                </a:solidFill>
                <a:uFill>
                  <a:solidFill>
                    <a:srgbClr val="423850"/>
                  </a:solidFill>
                </a:uFill>
                <a:latin typeface="Times New Roman"/>
                <a:cs typeface="Times New Roman"/>
              </a:rPr>
              <a:t>D</a:t>
            </a:r>
            <a:r>
              <a:rPr dirty="0" u="heavy" sz="4450" spc="-640">
                <a:solidFill>
                  <a:srgbClr val="545066"/>
                </a:solidFill>
                <a:uFill>
                  <a:solidFill>
                    <a:srgbClr val="423850"/>
                  </a:solidFill>
                </a:uFill>
                <a:latin typeface="Times New Roman"/>
                <a:cs typeface="Times New Roman"/>
              </a:rPr>
              <a:t>1</a:t>
            </a:r>
            <a:r>
              <a:rPr dirty="0" u="heavy" sz="4450" spc="-70">
                <a:solidFill>
                  <a:srgbClr val="423850"/>
                </a:solidFill>
                <a:uFill>
                  <a:solidFill>
                    <a:srgbClr val="423850"/>
                  </a:solidFill>
                </a:uFill>
                <a:latin typeface="Times New Roman"/>
                <a:cs typeface="Times New Roman"/>
              </a:rPr>
              <a:t>)</a:t>
            </a:r>
            <a:r>
              <a:rPr dirty="0" sz="4450" spc="-575">
                <a:solidFill>
                  <a:srgbClr val="423850"/>
                </a:solidFill>
                <a:latin typeface="Times New Roman"/>
                <a:cs typeface="Times New Roman"/>
              </a:rPr>
              <a:t> </a:t>
            </a:r>
            <a:r>
              <a:rPr dirty="0" sz="4450" spc="10">
                <a:solidFill>
                  <a:srgbClr val="1D2A4B"/>
                </a:solidFill>
                <a:latin typeface="Times New Roman"/>
                <a:cs typeface="Times New Roman"/>
              </a:rPr>
              <a:t>.</a:t>
            </a:r>
            <a:r>
              <a:rPr dirty="0" sz="1450" spc="-210" i="1">
                <a:solidFill>
                  <a:srgbClr val="545066"/>
                </a:solidFill>
                <a:latin typeface="Arial"/>
                <a:cs typeface="Arial"/>
              </a:rPr>
              <a:t>u</a:t>
            </a:r>
            <a:r>
              <a:rPr dirty="0" sz="1450" spc="-55" i="1">
                <a:solidFill>
                  <a:srgbClr val="545066"/>
                </a:solidFill>
                <a:latin typeface="Arial"/>
                <a:cs typeface="Arial"/>
              </a:rPr>
              <a:t> </a:t>
            </a:r>
            <a:r>
              <a:rPr dirty="0" sz="1450" spc="-195" i="1">
                <a:solidFill>
                  <a:srgbClr val="423850"/>
                </a:solidFill>
                <a:latin typeface="Arial"/>
                <a:cs typeface="Arial"/>
              </a:rPr>
              <a:t>2</a:t>
            </a:r>
            <a:r>
              <a:rPr dirty="0" sz="1450" i="1">
                <a:solidFill>
                  <a:srgbClr val="423850"/>
                </a:solidFill>
                <a:latin typeface="Arial"/>
                <a:cs typeface="Arial"/>
              </a:rPr>
              <a:t>	</a:t>
            </a:r>
            <a:r>
              <a:rPr dirty="0" sz="2650" spc="125">
                <a:solidFill>
                  <a:srgbClr val="030305"/>
                </a:solidFill>
                <a:latin typeface="Times New Roman"/>
                <a:cs typeface="Times New Roman"/>
              </a:rPr>
              <a:t>=</a:t>
            </a:r>
            <a:endParaRPr sz="26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720007" y="1076981"/>
            <a:ext cx="367030" cy="23431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350" spc="65" b="1">
                <a:solidFill>
                  <a:srgbClr val="545066"/>
                </a:solidFill>
                <a:latin typeface="Arial"/>
                <a:cs typeface="Arial"/>
              </a:rPr>
              <a:t>C11</a:t>
            </a:r>
            <a:endParaRPr sz="13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128264" y="1076981"/>
            <a:ext cx="2885440" cy="23431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2677160" algn="l"/>
              </a:tabLst>
            </a:pPr>
            <a:r>
              <a:rPr dirty="0" sz="1350" spc="70" b="1">
                <a:solidFill>
                  <a:srgbClr val="423850"/>
                </a:solidFill>
                <a:latin typeface="Arial"/>
                <a:cs typeface="Arial"/>
              </a:rPr>
              <a:t>h</a:t>
            </a:r>
            <a:r>
              <a:rPr dirty="0" sz="1350" spc="345" b="1">
                <a:solidFill>
                  <a:srgbClr val="423850"/>
                </a:solidFill>
                <a:latin typeface="Arial"/>
                <a:cs typeface="Arial"/>
              </a:rPr>
              <a:t> </a:t>
            </a:r>
            <a:r>
              <a:rPr dirty="0" sz="1350" spc="60" b="1">
                <a:solidFill>
                  <a:srgbClr val="545066"/>
                </a:solidFill>
                <a:latin typeface="Arial"/>
                <a:cs typeface="Arial"/>
              </a:rPr>
              <a:t>1	</a:t>
            </a:r>
            <a:r>
              <a:rPr dirty="0" sz="1350" spc="70" b="1">
                <a:solidFill>
                  <a:srgbClr val="423850"/>
                </a:solidFill>
                <a:latin typeface="Arial"/>
                <a:cs typeface="Arial"/>
              </a:rPr>
              <a:t>h</a:t>
            </a:r>
            <a:r>
              <a:rPr dirty="0" sz="1350" spc="-80" b="1">
                <a:solidFill>
                  <a:srgbClr val="423850"/>
                </a:solidFill>
                <a:latin typeface="Arial"/>
                <a:cs typeface="Arial"/>
              </a:rPr>
              <a:t> </a:t>
            </a:r>
            <a:r>
              <a:rPr dirty="0" sz="1350" spc="-105" b="1">
                <a:solidFill>
                  <a:srgbClr val="545066"/>
                </a:solidFill>
                <a:latin typeface="Arial"/>
                <a:cs typeface="Arial"/>
              </a:rPr>
              <a:t>l</a:t>
            </a:r>
            <a:endParaRPr sz="13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179944" y="1240540"/>
            <a:ext cx="2146935" cy="7054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dirty="0" sz="2900" spc="-425">
                <a:solidFill>
                  <a:srgbClr val="423850"/>
                </a:solidFill>
                <a:latin typeface="Times New Roman"/>
                <a:cs typeface="Times New Roman"/>
              </a:rPr>
              <a:t>!</a:t>
            </a:r>
            <a:r>
              <a:rPr dirty="0" sz="2900" spc="335">
                <a:solidFill>
                  <a:srgbClr val="423850"/>
                </a:solidFill>
                <a:latin typeface="Times New Roman"/>
                <a:cs typeface="Times New Roman"/>
              </a:rPr>
              <a:t> </a:t>
            </a:r>
            <a:r>
              <a:rPr dirty="0" baseline="-12484" sz="6675" spc="-1350">
                <a:solidFill>
                  <a:srgbClr val="423850"/>
                </a:solidFill>
                <a:latin typeface="Times New Roman"/>
                <a:cs typeface="Times New Roman"/>
              </a:rPr>
              <a:t>1</a:t>
            </a:r>
            <a:r>
              <a:rPr dirty="0" baseline="-12484" sz="6675" spc="-667">
                <a:solidFill>
                  <a:srgbClr val="423850"/>
                </a:solidFill>
                <a:latin typeface="Times New Roman"/>
                <a:cs typeface="Times New Roman"/>
              </a:rPr>
              <a:t> </a:t>
            </a:r>
            <a:r>
              <a:rPr dirty="0" sz="4450" spc="-509">
                <a:solidFill>
                  <a:srgbClr val="030305"/>
                </a:solidFill>
                <a:latin typeface="Times New Roman"/>
                <a:cs typeface="Times New Roman"/>
              </a:rPr>
              <a:t>_</a:t>
            </a:r>
            <a:r>
              <a:rPr dirty="0" u="heavy" sz="1800" spc="-200" i="1">
                <a:solidFill>
                  <a:srgbClr val="423850"/>
                </a:solidFill>
                <a:uFill>
                  <a:solidFill>
                    <a:srgbClr val="545066"/>
                  </a:solidFill>
                </a:uFill>
                <a:latin typeface="Arial"/>
                <a:cs typeface="Arial"/>
              </a:rPr>
              <a:t>9</a:t>
            </a:r>
            <a:r>
              <a:rPr dirty="0" u="heavy" sz="1800" spc="-90" i="1">
                <a:solidFill>
                  <a:srgbClr val="423850"/>
                </a:solidFill>
                <a:uFill>
                  <a:solidFill>
                    <a:srgbClr val="545066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800" spc="-204" i="1">
                <a:solidFill>
                  <a:srgbClr val="545066"/>
                </a:solidFill>
                <a:uFill>
                  <a:solidFill>
                    <a:srgbClr val="545066"/>
                  </a:solidFill>
                </a:uFill>
                <a:latin typeface="Arial"/>
                <a:cs typeface="Arial"/>
              </a:rPr>
              <a:t>1</a:t>
            </a:r>
            <a:r>
              <a:rPr dirty="0" u="heavy" sz="1800" spc="-180" i="1">
                <a:solidFill>
                  <a:srgbClr val="545066"/>
                </a:solidFill>
                <a:uFill>
                  <a:solidFill>
                    <a:srgbClr val="545066"/>
                  </a:solidFill>
                </a:uFill>
                <a:latin typeface="Arial"/>
                <a:cs typeface="Arial"/>
              </a:rPr>
              <a:t>z</a:t>
            </a:r>
            <a:r>
              <a:rPr dirty="0" u="heavy" sz="1800" spc="20" i="1">
                <a:solidFill>
                  <a:srgbClr val="545066"/>
                </a:solidFill>
                <a:uFill>
                  <a:solidFill>
                    <a:srgbClr val="545066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800" spc="114" i="1">
                <a:solidFill>
                  <a:srgbClr val="545066"/>
                </a:solidFill>
                <a:uFill>
                  <a:solidFill>
                    <a:srgbClr val="545066"/>
                  </a:solidFill>
                </a:uFill>
                <a:latin typeface="Arial"/>
                <a:cs typeface="Arial"/>
              </a:rPr>
              <a:t>Q</a:t>
            </a:r>
            <a:r>
              <a:rPr dirty="0" sz="1800" spc="240" i="1">
                <a:solidFill>
                  <a:srgbClr val="545066"/>
                </a:solidFill>
                <a:latin typeface="Arial"/>
                <a:cs typeface="Arial"/>
              </a:rPr>
              <a:t> </a:t>
            </a:r>
            <a:r>
              <a:rPr dirty="0" sz="1800" spc="40">
                <a:solidFill>
                  <a:srgbClr val="3B2334"/>
                </a:solidFill>
                <a:latin typeface="Arial"/>
                <a:cs typeface="Arial"/>
              </a:rPr>
              <a:t>.</a:t>
            </a:r>
            <a:r>
              <a:rPr dirty="0" sz="1800">
                <a:solidFill>
                  <a:srgbClr val="3B2334"/>
                </a:solidFill>
                <a:latin typeface="Arial"/>
                <a:cs typeface="Arial"/>
              </a:rPr>
              <a:t> </a:t>
            </a:r>
            <a:r>
              <a:rPr dirty="0" sz="1800" spc="-204">
                <a:solidFill>
                  <a:srgbClr val="3B2334"/>
                </a:solidFill>
                <a:latin typeface="Arial"/>
                <a:cs typeface="Arial"/>
              </a:rPr>
              <a:t> </a:t>
            </a:r>
            <a:r>
              <a:rPr dirty="0" sz="4450" spc="-80">
                <a:solidFill>
                  <a:srgbClr val="423850"/>
                </a:solidFill>
                <a:latin typeface="Times New Roman"/>
                <a:cs typeface="Times New Roman"/>
              </a:rPr>
              <a:t>(</a:t>
            </a:r>
            <a:r>
              <a:rPr dirty="0" sz="4450" spc="-1435">
                <a:solidFill>
                  <a:srgbClr val="423850"/>
                </a:solidFill>
                <a:latin typeface="Times New Roman"/>
                <a:cs typeface="Times New Roman"/>
              </a:rPr>
              <a:t>v</a:t>
            </a:r>
            <a:r>
              <a:rPr dirty="0" baseline="-12484" sz="6675" spc="-2340">
                <a:solidFill>
                  <a:srgbClr val="545066"/>
                </a:solidFill>
                <a:latin typeface="Times New Roman"/>
                <a:cs typeface="Times New Roman"/>
              </a:rPr>
              <a:t>1</a:t>
            </a:r>
            <a:r>
              <a:rPr dirty="0" sz="2900" spc="-695">
                <a:solidFill>
                  <a:srgbClr val="083159"/>
                </a:solidFill>
                <a:latin typeface="Arial"/>
                <a:cs typeface="Arial"/>
              </a:rPr>
              <a:t>+</a:t>
            </a:r>
            <a:endParaRPr sz="29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511255" y="1240540"/>
            <a:ext cx="1004569" cy="7054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435609" algn="l"/>
              </a:tabLst>
            </a:pPr>
            <a:r>
              <a:rPr dirty="0" u="heavy" sz="2150" spc="-300">
                <a:solidFill>
                  <a:srgbClr val="423850"/>
                </a:solidFill>
                <a:uFill>
                  <a:solidFill>
                    <a:srgbClr val="423850"/>
                  </a:solidFill>
                </a:uFill>
                <a:latin typeface="Times New Roman"/>
                <a:cs typeface="Times New Roman"/>
              </a:rPr>
              <a:t>2</a:t>
            </a:r>
            <a:r>
              <a:rPr dirty="0" u="heavy" sz="2150" spc="-275">
                <a:solidFill>
                  <a:srgbClr val="423850"/>
                </a:solidFill>
                <a:uFill>
                  <a:solidFill>
                    <a:srgbClr val="42385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2150" spc="-254">
                <a:solidFill>
                  <a:srgbClr val="423850"/>
                </a:solidFill>
                <a:uFill>
                  <a:solidFill>
                    <a:srgbClr val="423850"/>
                  </a:solidFill>
                </a:uFill>
                <a:latin typeface="Times New Roman"/>
                <a:cs typeface="Times New Roman"/>
              </a:rPr>
              <a:t>•</a:t>
            </a:r>
            <a:r>
              <a:rPr dirty="0" sz="2150">
                <a:solidFill>
                  <a:srgbClr val="423850"/>
                </a:solidFill>
                <a:latin typeface="Times New Roman"/>
                <a:cs typeface="Times New Roman"/>
              </a:rPr>
              <a:t>	</a:t>
            </a:r>
            <a:r>
              <a:rPr dirty="0" u="heavy" sz="4450" spc="-1845">
                <a:solidFill>
                  <a:srgbClr val="423850"/>
                </a:solidFill>
                <a:uFill>
                  <a:solidFill>
                    <a:srgbClr val="423850"/>
                  </a:solidFill>
                </a:uFill>
                <a:latin typeface="Times New Roman"/>
                <a:cs typeface="Times New Roman"/>
              </a:rPr>
              <a:t>D</a:t>
            </a:r>
            <a:r>
              <a:rPr dirty="0" u="heavy" sz="4450" spc="-640">
                <a:solidFill>
                  <a:srgbClr val="545066"/>
                </a:solidFill>
                <a:uFill>
                  <a:solidFill>
                    <a:srgbClr val="423850"/>
                  </a:solidFill>
                </a:uFill>
                <a:latin typeface="Times New Roman"/>
                <a:cs typeface="Times New Roman"/>
              </a:rPr>
              <a:t>1</a:t>
            </a:r>
            <a:r>
              <a:rPr dirty="0" u="heavy" sz="4450" spc="-70">
                <a:solidFill>
                  <a:srgbClr val="423850"/>
                </a:solidFill>
                <a:uFill>
                  <a:solidFill>
                    <a:srgbClr val="423850"/>
                  </a:solidFill>
                </a:uFill>
                <a:latin typeface="Times New Roman"/>
                <a:cs typeface="Times New Roman"/>
              </a:rPr>
              <a:t>)</a:t>
            </a:r>
            <a:endParaRPr sz="445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492115" y="1893827"/>
            <a:ext cx="2885440" cy="765810"/>
          </a:xfrm>
          <a:prstGeom prst="rect">
            <a:avLst/>
          </a:prstGeom>
        </p:spPr>
        <p:txBody>
          <a:bodyPr wrap="square" lIns="0" tIns="44450" rIns="0" bIns="0" rtlCol="0" vert="horz">
            <a:spAutoFit/>
          </a:bodyPr>
          <a:lstStyle/>
          <a:p>
            <a:pPr marL="584200">
              <a:lnSpc>
                <a:spcPct val="100000"/>
              </a:lnSpc>
              <a:spcBef>
                <a:spcPts val="350"/>
              </a:spcBef>
              <a:tabLst>
                <a:tab pos="2279650" algn="l"/>
              </a:tabLst>
            </a:pPr>
            <a:r>
              <a:rPr dirty="0" sz="1350" b="1">
                <a:solidFill>
                  <a:srgbClr val="545066"/>
                </a:solidFill>
                <a:latin typeface="Arial"/>
                <a:cs typeface="Arial"/>
              </a:rPr>
              <a:t>C</a:t>
            </a:r>
            <a:r>
              <a:rPr dirty="0" sz="1350" b="1">
                <a:solidFill>
                  <a:srgbClr val="423850"/>
                </a:solidFill>
                <a:latin typeface="Arial"/>
                <a:cs typeface="Arial"/>
              </a:rPr>
              <a:t>1</a:t>
            </a:r>
            <a:r>
              <a:rPr dirty="0" sz="1350" b="1">
                <a:solidFill>
                  <a:srgbClr val="545066"/>
                </a:solidFill>
                <a:latin typeface="Arial"/>
                <a:cs typeface="Arial"/>
              </a:rPr>
              <a:t>1	</a:t>
            </a:r>
            <a:r>
              <a:rPr dirty="0" sz="1350" spc="-30" b="1">
                <a:solidFill>
                  <a:srgbClr val="545066"/>
                </a:solidFill>
                <a:latin typeface="Arial"/>
                <a:cs typeface="Arial"/>
              </a:rPr>
              <a:t>h</a:t>
            </a:r>
            <a:r>
              <a:rPr dirty="0" sz="1350" spc="40" b="1">
                <a:solidFill>
                  <a:srgbClr val="545066"/>
                </a:solidFill>
                <a:latin typeface="Arial"/>
                <a:cs typeface="Arial"/>
              </a:rPr>
              <a:t> </a:t>
            </a:r>
            <a:r>
              <a:rPr dirty="0" sz="1350" spc="-30" b="1">
                <a:solidFill>
                  <a:srgbClr val="423850"/>
                </a:solidFill>
                <a:latin typeface="Arial"/>
                <a:cs typeface="Arial"/>
              </a:rPr>
              <a:t>1</a:t>
            </a:r>
            <a:endParaRPr sz="135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480"/>
              </a:spcBef>
              <a:tabLst>
                <a:tab pos="318135" algn="l"/>
                <a:tab pos="1593215" algn="l"/>
              </a:tabLst>
            </a:pPr>
            <a:r>
              <a:rPr dirty="0" sz="1350" spc="-25" b="1">
                <a:solidFill>
                  <a:srgbClr val="545066"/>
                </a:solidFill>
                <a:latin typeface="Arial"/>
                <a:cs typeface="Arial"/>
              </a:rPr>
              <a:t>ª</a:t>
            </a:r>
            <a:r>
              <a:rPr dirty="0" sz="1350" spc="-30" b="1">
                <a:solidFill>
                  <a:srgbClr val="545066"/>
                </a:solidFill>
                <a:latin typeface="Arial"/>
                <a:cs typeface="Arial"/>
              </a:rPr>
              <a:t>1</a:t>
            </a:r>
            <a:r>
              <a:rPr dirty="0" sz="1350" b="1">
                <a:solidFill>
                  <a:srgbClr val="545066"/>
                </a:solidFill>
                <a:latin typeface="Arial"/>
                <a:cs typeface="Arial"/>
              </a:rPr>
              <a:t>	</a:t>
            </a:r>
            <a:r>
              <a:rPr dirty="0" baseline="-39215" sz="2550" spc="135">
                <a:solidFill>
                  <a:srgbClr val="676B90"/>
                </a:solidFill>
                <a:latin typeface="Arial"/>
                <a:cs typeface="Arial"/>
              </a:rPr>
              <a:t>'</a:t>
            </a:r>
            <a:r>
              <a:rPr dirty="0" sz="1350" spc="-30" b="1">
                <a:solidFill>
                  <a:srgbClr val="545066"/>
                </a:solidFill>
                <a:latin typeface="Arial"/>
                <a:cs typeface="Arial"/>
              </a:rPr>
              <a:t>1</a:t>
            </a:r>
            <a:r>
              <a:rPr dirty="0" sz="1350" b="1">
                <a:solidFill>
                  <a:srgbClr val="545066"/>
                </a:solidFill>
                <a:latin typeface="Arial"/>
                <a:cs typeface="Arial"/>
              </a:rPr>
              <a:t> </a:t>
            </a:r>
            <a:r>
              <a:rPr dirty="0" sz="1350" spc="10" b="1">
                <a:solidFill>
                  <a:srgbClr val="545066"/>
                </a:solidFill>
                <a:latin typeface="Arial"/>
                <a:cs typeface="Arial"/>
              </a:rPr>
              <a:t> </a:t>
            </a:r>
            <a:r>
              <a:rPr dirty="0" sz="1350" spc="-20">
                <a:solidFill>
                  <a:srgbClr val="1D2A4B"/>
                </a:solidFill>
                <a:latin typeface="Arial"/>
                <a:cs typeface="Arial"/>
              </a:rPr>
              <a:t>·</a:t>
            </a:r>
            <a:r>
              <a:rPr dirty="0" sz="1350" spc="150">
                <a:solidFill>
                  <a:srgbClr val="1D2A4B"/>
                </a:solidFill>
                <a:latin typeface="Arial"/>
                <a:cs typeface="Arial"/>
              </a:rPr>
              <a:t> </a:t>
            </a:r>
            <a:r>
              <a:rPr dirty="0" sz="1350" spc="-35" b="1">
                <a:solidFill>
                  <a:srgbClr val="545066"/>
                </a:solidFill>
                <a:latin typeface="Arial"/>
                <a:cs typeface="Arial"/>
              </a:rPr>
              <a:t>U</a:t>
            </a:r>
            <a:r>
              <a:rPr dirty="0" sz="1350" spc="30" b="1">
                <a:solidFill>
                  <a:srgbClr val="545066"/>
                </a:solidFill>
                <a:latin typeface="Arial"/>
                <a:cs typeface="Arial"/>
              </a:rPr>
              <a:t> </a:t>
            </a:r>
            <a:r>
              <a:rPr dirty="0" sz="1350" spc="-30" b="1">
                <a:solidFill>
                  <a:srgbClr val="423850"/>
                </a:solidFill>
                <a:latin typeface="Arial"/>
                <a:cs typeface="Arial"/>
              </a:rPr>
              <a:t>1</a:t>
            </a:r>
            <a:r>
              <a:rPr dirty="0" sz="1350" b="1">
                <a:solidFill>
                  <a:srgbClr val="423850"/>
                </a:solidFill>
                <a:latin typeface="Arial"/>
                <a:cs typeface="Arial"/>
              </a:rPr>
              <a:t> </a:t>
            </a:r>
            <a:r>
              <a:rPr dirty="0" sz="1350" spc="-175" b="1">
                <a:solidFill>
                  <a:srgbClr val="423850"/>
                </a:solidFill>
                <a:latin typeface="Arial"/>
                <a:cs typeface="Arial"/>
              </a:rPr>
              <a:t> </a:t>
            </a:r>
            <a:r>
              <a:rPr dirty="0" sz="2900" spc="-90">
                <a:solidFill>
                  <a:srgbClr val="545066"/>
                </a:solidFill>
                <a:latin typeface="Arial"/>
                <a:cs typeface="Arial"/>
              </a:rPr>
              <a:t>+</a:t>
            </a:r>
            <a:r>
              <a:rPr dirty="0" sz="2900" spc="-105">
                <a:solidFill>
                  <a:srgbClr val="545066"/>
                </a:solidFill>
                <a:latin typeface="Arial"/>
                <a:cs typeface="Arial"/>
              </a:rPr>
              <a:t> </a:t>
            </a:r>
            <a:r>
              <a:rPr dirty="0" sz="1350" spc="-25" b="1">
                <a:solidFill>
                  <a:srgbClr val="545066"/>
                </a:solidFill>
                <a:latin typeface="Arial"/>
                <a:cs typeface="Arial"/>
              </a:rPr>
              <a:t>ª</a:t>
            </a:r>
            <a:r>
              <a:rPr dirty="0" sz="1350" spc="-30" b="1">
                <a:solidFill>
                  <a:srgbClr val="545066"/>
                </a:solidFill>
                <a:latin typeface="Arial"/>
                <a:cs typeface="Arial"/>
              </a:rPr>
              <a:t>1</a:t>
            </a:r>
            <a:r>
              <a:rPr dirty="0" sz="1350" b="1">
                <a:solidFill>
                  <a:srgbClr val="545066"/>
                </a:solidFill>
                <a:latin typeface="Arial"/>
                <a:cs typeface="Arial"/>
              </a:rPr>
              <a:t>	</a:t>
            </a:r>
            <a:r>
              <a:rPr dirty="0" baseline="-39215" sz="2550" spc="-7">
                <a:solidFill>
                  <a:srgbClr val="725975"/>
                </a:solidFill>
                <a:latin typeface="Arial"/>
                <a:cs typeface="Arial"/>
              </a:rPr>
              <a:t>'</a:t>
            </a:r>
            <a:r>
              <a:rPr dirty="0" baseline="-39215" sz="2550" spc="-450">
                <a:solidFill>
                  <a:srgbClr val="725975"/>
                </a:solidFill>
                <a:latin typeface="Arial"/>
                <a:cs typeface="Arial"/>
              </a:rPr>
              <a:t> </a:t>
            </a:r>
            <a:r>
              <a:rPr dirty="0" sz="1350" spc="-30" b="1">
                <a:solidFill>
                  <a:srgbClr val="545066"/>
                </a:solidFill>
                <a:latin typeface="Arial"/>
                <a:cs typeface="Arial"/>
              </a:rPr>
              <a:t>2</a:t>
            </a:r>
            <a:r>
              <a:rPr dirty="0" sz="1350" b="1">
                <a:solidFill>
                  <a:srgbClr val="545066"/>
                </a:solidFill>
                <a:latin typeface="Arial"/>
                <a:cs typeface="Arial"/>
              </a:rPr>
              <a:t> </a:t>
            </a:r>
            <a:r>
              <a:rPr dirty="0" sz="1350" spc="-65" b="1">
                <a:solidFill>
                  <a:srgbClr val="545066"/>
                </a:solidFill>
                <a:latin typeface="Arial"/>
                <a:cs typeface="Arial"/>
              </a:rPr>
              <a:t> </a:t>
            </a:r>
            <a:r>
              <a:rPr dirty="0" sz="1350" spc="-20">
                <a:solidFill>
                  <a:srgbClr val="1D2A4B"/>
                </a:solidFill>
                <a:latin typeface="Arial"/>
                <a:cs typeface="Arial"/>
              </a:rPr>
              <a:t>·</a:t>
            </a:r>
            <a:r>
              <a:rPr dirty="0" sz="1350" spc="110">
                <a:solidFill>
                  <a:srgbClr val="1D2A4B"/>
                </a:solidFill>
                <a:latin typeface="Arial"/>
                <a:cs typeface="Arial"/>
              </a:rPr>
              <a:t> </a:t>
            </a:r>
            <a:r>
              <a:rPr dirty="0" sz="1500" spc="-40" b="1" i="1">
                <a:solidFill>
                  <a:srgbClr val="545066"/>
                </a:solidFill>
                <a:latin typeface="Times New Roman"/>
                <a:cs typeface="Times New Roman"/>
              </a:rPr>
              <a:t>U</a:t>
            </a:r>
            <a:r>
              <a:rPr dirty="0" sz="1500" spc="-25" b="1" i="1">
                <a:solidFill>
                  <a:srgbClr val="545066"/>
                </a:solidFill>
                <a:latin typeface="Times New Roman"/>
                <a:cs typeface="Times New Roman"/>
              </a:rPr>
              <a:t> </a:t>
            </a:r>
            <a:r>
              <a:rPr dirty="0" sz="1500" spc="-30" b="1" i="1">
                <a:solidFill>
                  <a:srgbClr val="423850"/>
                </a:solidFill>
                <a:latin typeface="Times New Roman"/>
                <a:cs typeface="Times New Roman"/>
              </a:rPr>
              <a:t>2</a:t>
            </a:r>
            <a:r>
              <a:rPr dirty="0" sz="1500" b="1" i="1">
                <a:solidFill>
                  <a:srgbClr val="423850"/>
                </a:solidFill>
                <a:latin typeface="Times New Roman"/>
                <a:cs typeface="Times New Roman"/>
              </a:rPr>
              <a:t> </a:t>
            </a:r>
            <a:r>
              <a:rPr dirty="0" sz="1500" spc="110" b="1" i="1">
                <a:solidFill>
                  <a:srgbClr val="423850"/>
                </a:solidFill>
                <a:latin typeface="Times New Roman"/>
                <a:cs typeface="Times New Roman"/>
              </a:rPr>
              <a:t> </a:t>
            </a:r>
            <a:r>
              <a:rPr dirty="0" sz="2650" spc="260">
                <a:solidFill>
                  <a:srgbClr val="030305"/>
                </a:solidFill>
                <a:latin typeface="Times New Roman"/>
                <a:cs typeface="Times New Roman"/>
              </a:rPr>
              <a:t>=</a:t>
            </a:r>
            <a:r>
              <a:rPr dirty="0" sz="1350" spc="-5" b="1">
                <a:solidFill>
                  <a:srgbClr val="423850"/>
                </a:solidFill>
                <a:latin typeface="Arial"/>
                <a:cs typeface="Arial"/>
              </a:rPr>
              <a:t>b</a:t>
            </a:r>
            <a:r>
              <a:rPr dirty="0" sz="1350" spc="150" b="1">
                <a:solidFill>
                  <a:srgbClr val="423850"/>
                </a:solidFill>
                <a:latin typeface="Arial"/>
                <a:cs typeface="Arial"/>
              </a:rPr>
              <a:t> </a:t>
            </a:r>
            <a:r>
              <a:rPr dirty="0" sz="1350" spc="-5" b="1">
                <a:solidFill>
                  <a:srgbClr val="545066"/>
                </a:solidFill>
                <a:latin typeface="Arial"/>
                <a:cs typeface="Arial"/>
              </a:rPr>
              <a:t>1</a:t>
            </a:r>
            <a:endParaRPr sz="13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77583" y="2766660"/>
            <a:ext cx="511175" cy="3346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000" spc="15" b="1">
                <a:solidFill>
                  <a:srgbClr val="545066"/>
                </a:solidFill>
                <a:latin typeface="Times New Roman"/>
                <a:cs typeface="Times New Roman"/>
              </a:rPr>
              <a:t>c</a:t>
            </a:r>
            <a:r>
              <a:rPr dirty="0" sz="2000" spc="-10" b="1">
                <a:solidFill>
                  <a:srgbClr val="423850"/>
                </a:solidFill>
                <a:latin typeface="Times New Roman"/>
                <a:cs typeface="Times New Roman"/>
              </a:rPr>
              <a:t>o</a:t>
            </a:r>
            <a:r>
              <a:rPr dirty="0" sz="2000" spc="140" b="1">
                <a:solidFill>
                  <a:srgbClr val="423850"/>
                </a:solidFill>
                <a:latin typeface="Times New Roman"/>
                <a:cs typeface="Times New Roman"/>
              </a:rPr>
              <a:t>n</a:t>
            </a:r>
            <a:r>
              <a:rPr dirty="0" sz="2000" spc="-5" b="1">
                <a:solidFill>
                  <a:srgbClr val="3B2334"/>
                </a:solidFill>
                <a:latin typeface="Times New Roman"/>
                <a:cs typeface="Times New Roman"/>
              </a:rPr>
              <a:t>: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994152" y="3992707"/>
            <a:ext cx="1555750" cy="64643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38100">
              <a:lnSpc>
                <a:spcPts val="3175"/>
              </a:lnSpc>
              <a:spcBef>
                <a:spcPts val="135"/>
              </a:spcBef>
              <a:tabLst>
                <a:tab pos="1125220" algn="l"/>
              </a:tabLst>
            </a:pPr>
            <a:r>
              <a:rPr dirty="0" sz="1400" spc="-5" b="1">
                <a:solidFill>
                  <a:srgbClr val="545066"/>
                </a:solidFill>
                <a:latin typeface="Arial"/>
                <a:cs typeface="Arial"/>
              </a:rPr>
              <a:t>a</a:t>
            </a:r>
            <a:r>
              <a:rPr dirty="0" sz="1400" spc="-5" b="1">
                <a:solidFill>
                  <a:srgbClr val="545066"/>
                </a:solidFill>
                <a:latin typeface="Arial"/>
                <a:cs typeface="Arial"/>
              </a:rPr>
              <a:t> </a:t>
            </a:r>
            <a:r>
              <a:rPr dirty="0" sz="1400" spc="-170" b="1">
                <a:solidFill>
                  <a:srgbClr val="545066"/>
                </a:solidFill>
                <a:latin typeface="Arial"/>
                <a:cs typeface="Arial"/>
              </a:rPr>
              <a:t> </a:t>
            </a:r>
            <a:r>
              <a:rPr dirty="0" sz="1400" spc="-5" b="1">
                <a:solidFill>
                  <a:srgbClr val="545066"/>
                </a:solidFill>
                <a:latin typeface="Arial"/>
                <a:cs typeface="Arial"/>
              </a:rPr>
              <a:t>1</a:t>
            </a:r>
            <a:r>
              <a:rPr dirty="0" sz="1400" spc="-229" b="1">
                <a:solidFill>
                  <a:srgbClr val="545066"/>
                </a:solidFill>
                <a:latin typeface="Arial"/>
                <a:cs typeface="Arial"/>
              </a:rPr>
              <a:t> </a:t>
            </a:r>
            <a:r>
              <a:rPr dirty="0" sz="1400" spc="105" b="1">
                <a:solidFill>
                  <a:srgbClr val="676B90"/>
                </a:solidFill>
                <a:latin typeface="Arial"/>
                <a:cs typeface="Arial"/>
              </a:rPr>
              <a:t>,</a:t>
            </a:r>
            <a:r>
              <a:rPr dirty="0" sz="1400" spc="-5" b="1">
                <a:solidFill>
                  <a:srgbClr val="545066"/>
                </a:solidFill>
                <a:latin typeface="Arial"/>
                <a:cs typeface="Arial"/>
              </a:rPr>
              <a:t>2</a:t>
            </a:r>
            <a:r>
              <a:rPr dirty="0" sz="1400" b="1">
                <a:solidFill>
                  <a:srgbClr val="545066"/>
                </a:solidFill>
                <a:latin typeface="Arial"/>
                <a:cs typeface="Arial"/>
              </a:rPr>
              <a:t> </a:t>
            </a:r>
            <a:r>
              <a:rPr dirty="0" sz="1400" spc="-30" b="1">
                <a:solidFill>
                  <a:srgbClr val="545066"/>
                </a:solidFill>
                <a:latin typeface="Arial"/>
                <a:cs typeface="Arial"/>
              </a:rPr>
              <a:t> </a:t>
            </a:r>
            <a:r>
              <a:rPr dirty="0" sz="2650" spc="-10">
                <a:solidFill>
                  <a:srgbClr val="030305"/>
                </a:solidFill>
                <a:latin typeface="Times New Roman"/>
                <a:cs typeface="Times New Roman"/>
              </a:rPr>
              <a:t>=</a:t>
            </a:r>
            <a:r>
              <a:rPr dirty="0" sz="2650" spc="235">
                <a:solidFill>
                  <a:srgbClr val="030305"/>
                </a:solidFill>
                <a:latin typeface="Times New Roman"/>
                <a:cs typeface="Times New Roman"/>
              </a:rPr>
              <a:t> </a:t>
            </a:r>
            <a:r>
              <a:rPr dirty="0" sz="2250" spc="-5" b="1" i="1">
                <a:solidFill>
                  <a:srgbClr val="030305"/>
                </a:solidFill>
                <a:latin typeface="Times New Roman"/>
                <a:cs typeface="Times New Roman"/>
              </a:rPr>
              <a:t>-</a:t>
            </a:r>
            <a:r>
              <a:rPr dirty="0" sz="2250" b="1" i="1">
                <a:solidFill>
                  <a:srgbClr val="030305"/>
                </a:solidFill>
                <a:latin typeface="Times New Roman"/>
                <a:cs typeface="Times New Roman"/>
              </a:rPr>
              <a:t>	</a:t>
            </a:r>
            <a:r>
              <a:rPr dirty="0" sz="2250" spc="-830" b="1" i="1">
                <a:solidFill>
                  <a:srgbClr val="545066"/>
                </a:solidFill>
                <a:latin typeface="Times New Roman"/>
                <a:cs typeface="Times New Roman"/>
              </a:rPr>
              <a:t>h</a:t>
            </a:r>
            <a:r>
              <a:rPr dirty="0" sz="2250" spc="-5" b="1" i="1">
                <a:solidFill>
                  <a:srgbClr val="030305"/>
                </a:solidFill>
                <a:latin typeface="Times New Roman"/>
                <a:cs typeface="Times New Roman"/>
              </a:rPr>
              <a:t>-</a:t>
            </a:r>
            <a:r>
              <a:rPr dirty="0" sz="2250" spc="-135" b="1" i="1">
                <a:solidFill>
                  <a:srgbClr val="030305"/>
                </a:solidFill>
                <a:latin typeface="Times New Roman"/>
                <a:cs typeface="Times New Roman"/>
              </a:rPr>
              <a:t> </a:t>
            </a:r>
            <a:r>
              <a:rPr dirty="0" sz="2250" spc="-465" b="1" i="1">
                <a:solidFill>
                  <a:srgbClr val="030305"/>
                </a:solidFill>
                <a:latin typeface="Times New Roman"/>
                <a:cs typeface="Times New Roman"/>
              </a:rPr>
              <a:t>-</a:t>
            </a:r>
            <a:r>
              <a:rPr dirty="0" baseline="-25793" sz="2100" spc="-300" b="1" i="1">
                <a:solidFill>
                  <a:srgbClr val="423850"/>
                </a:solidFill>
                <a:latin typeface="Arial"/>
                <a:cs typeface="Arial"/>
              </a:rPr>
              <a:t>2</a:t>
            </a:r>
            <a:r>
              <a:rPr dirty="0" baseline="-25793" sz="2100" spc="-187" b="1" i="1">
                <a:solidFill>
                  <a:srgbClr val="423850"/>
                </a:solidFill>
                <a:latin typeface="Arial"/>
                <a:cs typeface="Arial"/>
              </a:rPr>
              <a:t> </a:t>
            </a:r>
            <a:r>
              <a:rPr dirty="0" sz="1400" spc="-120" b="1" i="1">
                <a:solidFill>
                  <a:srgbClr val="030305"/>
                </a:solidFill>
                <a:latin typeface="Arial"/>
                <a:cs typeface="Arial"/>
              </a:rPr>
              <a:t>-</a:t>
            </a:r>
            <a:endParaRPr sz="1400">
              <a:latin typeface="Arial"/>
              <a:cs typeface="Arial"/>
            </a:endParaRPr>
          </a:p>
          <a:p>
            <a:pPr algn="r" marR="104775">
              <a:lnSpc>
                <a:spcPts val="1675"/>
              </a:lnSpc>
            </a:pPr>
            <a:r>
              <a:rPr dirty="0" sz="1400" spc="-180" b="1">
                <a:solidFill>
                  <a:srgbClr val="423850"/>
                </a:solidFill>
                <a:latin typeface="Times New Roman"/>
                <a:cs typeface="Times New Roman"/>
              </a:rPr>
              <a:t>1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74260" y="4590276"/>
            <a:ext cx="175260" cy="35814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2150" spc="100">
                <a:solidFill>
                  <a:srgbClr val="545066"/>
                </a:solidFill>
                <a:latin typeface="Times New Roman"/>
                <a:cs typeface="Times New Roman"/>
              </a:rPr>
              <a:t>y</a:t>
            </a:r>
            <a:endParaRPr sz="21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75768" y="2369081"/>
            <a:ext cx="842392" cy="23812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2515" y="3034618"/>
            <a:ext cx="6888698" cy="338873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4940826" y="951416"/>
            <a:ext cx="36830" cy="361950"/>
            <a:chOff x="4940826" y="951416"/>
            <a:chExt cx="36830" cy="361950"/>
          </a:xfrm>
        </p:grpSpPr>
        <p:sp>
          <p:nvSpPr>
            <p:cNvPr id="5" name="object 5"/>
            <p:cNvSpPr/>
            <p:nvPr/>
          </p:nvSpPr>
          <p:spPr>
            <a:xfrm>
              <a:off x="4940826" y="951416"/>
              <a:ext cx="15875" cy="361950"/>
            </a:xfrm>
            <a:custGeom>
              <a:avLst/>
              <a:gdLst/>
              <a:ahLst/>
              <a:cxnLst/>
              <a:rect l="l" t="t" r="r" b="b"/>
              <a:pathLst>
                <a:path w="15875" h="361950">
                  <a:moveTo>
                    <a:pt x="15260" y="361626"/>
                  </a:moveTo>
                  <a:lnTo>
                    <a:pt x="0" y="361626"/>
                  </a:lnTo>
                  <a:lnTo>
                    <a:pt x="0" y="0"/>
                  </a:lnTo>
                  <a:lnTo>
                    <a:pt x="15260" y="0"/>
                  </a:lnTo>
                  <a:lnTo>
                    <a:pt x="15260" y="361626"/>
                  </a:lnTo>
                  <a:close/>
                </a:path>
              </a:pathLst>
            </a:custGeom>
            <a:solidFill>
              <a:srgbClr val="F0F4E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4956087" y="951416"/>
              <a:ext cx="21590" cy="361950"/>
            </a:xfrm>
            <a:custGeom>
              <a:avLst/>
              <a:gdLst/>
              <a:ahLst/>
              <a:cxnLst/>
              <a:rect l="l" t="t" r="r" b="b"/>
              <a:pathLst>
                <a:path w="21589" h="361950">
                  <a:moveTo>
                    <a:pt x="21365" y="361626"/>
                  </a:moveTo>
                  <a:lnTo>
                    <a:pt x="0" y="361626"/>
                  </a:lnTo>
                  <a:lnTo>
                    <a:pt x="0" y="0"/>
                  </a:lnTo>
                  <a:lnTo>
                    <a:pt x="21365" y="0"/>
                  </a:lnTo>
                  <a:lnTo>
                    <a:pt x="21365" y="361626"/>
                  </a:lnTo>
                  <a:close/>
                </a:path>
              </a:pathLst>
            </a:custGeom>
            <a:solidFill>
              <a:srgbClr val="D3EBF6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49054" y="803970"/>
            <a:ext cx="5955665" cy="911225"/>
          </a:xfrm>
          <a:prstGeom prst="rect"/>
        </p:spPr>
        <p:txBody>
          <a:bodyPr wrap="square" lIns="0" tIns="711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60"/>
              </a:spcBef>
              <a:tabLst>
                <a:tab pos="1985645" algn="l"/>
                <a:tab pos="2291080" algn="l"/>
                <a:tab pos="2874010" algn="l"/>
                <a:tab pos="5578475" algn="l"/>
              </a:tabLst>
            </a:pPr>
            <a:r>
              <a:rPr dirty="0" sz="2750" spc="-509">
                <a:solidFill>
                  <a:srgbClr val="494659"/>
                </a:solidFill>
                <a:latin typeface="Times New Roman"/>
                <a:cs typeface="Times New Roman"/>
              </a:rPr>
              <a:t>D</a:t>
            </a:r>
            <a:r>
              <a:rPr dirty="0" sz="2750" spc="-605">
                <a:solidFill>
                  <a:srgbClr val="DBAA72"/>
                </a:solidFill>
                <a:latin typeface="Times New Roman"/>
                <a:cs typeface="Times New Roman"/>
              </a:rPr>
              <a:t>·</a:t>
            </a:r>
            <a:r>
              <a:rPr dirty="0" sz="2750" spc="325">
                <a:solidFill>
                  <a:srgbClr val="DBAA72"/>
                </a:solidFill>
                <a:latin typeface="Times New Roman"/>
                <a:cs typeface="Times New Roman"/>
              </a:rPr>
              <a:t> </a:t>
            </a:r>
            <a:r>
              <a:rPr dirty="0" sz="2500" spc="55">
                <a:solidFill>
                  <a:srgbClr val="494659"/>
                </a:solidFill>
              </a:rPr>
              <a:t>f</a:t>
            </a:r>
            <a:r>
              <a:rPr dirty="0" sz="2500" spc="50">
                <a:solidFill>
                  <a:srgbClr val="494659"/>
                </a:solidFill>
              </a:rPr>
              <a:t>i</a:t>
            </a:r>
            <a:r>
              <a:rPr dirty="0" sz="2500" spc="110">
                <a:solidFill>
                  <a:srgbClr val="494659"/>
                </a:solidFill>
              </a:rPr>
              <a:t> </a:t>
            </a:r>
            <a:r>
              <a:rPr dirty="0" sz="2450" spc="20">
                <a:solidFill>
                  <a:srgbClr val="5D596E"/>
                </a:solidFill>
              </a:rPr>
              <a:t>i</a:t>
            </a:r>
            <a:r>
              <a:rPr dirty="0" sz="2450" spc="90">
                <a:solidFill>
                  <a:srgbClr val="5D596E"/>
                </a:solidFill>
              </a:rPr>
              <a:t>i</a:t>
            </a:r>
            <a:r>
              <a:rPr dirty="0" sz="2450" spc="-484">
                <a:solidFill>
                  <a:srgbClr val="82C1E8"/>
                </a:solidFill>
              </a:rPr>
              <a:t>.</a:t>
            </a:r>
            <a:r>
              <a:rPr dirty="0" sz="2450" spc="-65">
                <a:solidFill>
                  <a:srgbClr val="82C1E8"/>
                </a:solidFill>
              </a:rPr>
              <a:t> </a:t>
            </a:r>
            <a:r>
              <a:rPr dirty="0" sz="2600" spc="-80">
                <a:solidFill>
                  <a:srgbClr val="494659"/>
                </a:solidFill>
                <a:latin typeface="Times New Roman"/>
                <a:cs typeface="Times New Roman"/>
              </a:rPr>
              <a:t>i</a:t>
            </a:r>
            <a:r>
              <a:rPr dirty="0" sz="2600" spc="-370">
                <a:solidFill>
                  <a:srgbClr val="494659"/>
                </a:solidFill>
                <a:latin typeface="Times New Roman"/>
                <a:cs typeface="Times New Roman"/>
              </a:rPr>
              <a:t> </a:t>
            </a:r>
            <a:r>
              <a:rPr dirty="0" sz="2600" spc="-535">
                <a:solidFill>
                  <a:srgbClr val="C69566"/>
                </a:solidFill>
                <a:latin typeface="Times New Roman"/>
                <a:cs typeface="Times New Roman"/>
              </a:rPr>
              <a:t>..</a:t>
            </a:r>
            <a:r>
              <a:rPr dirty="0" sz="2600" spc="-110">
                <a:solidFill>
                  <a:srgbClr val="C69566"/>
                </a:solidFill>
                <a:latin typeface="Times New Roman"/>
                <a:cs typeface="Times New Roman"/>
              </a:rPr>
              <a:t> </a:t>
            </a:r>
            <a:r>
              <a:rPr dirty="0" sz="1600" spc="-440" b="1">
                <a:solidFill>
                  <a:srgbClr val="31263B"/>
                </a:solidFill>
                <a:latin typeface="Arial"/>
                <a:cs typeface="Arial"/>
              </a:rPr>
              <a:t>1</a:t>
            </a:r>
            <a:r>
              <a:rPr dirty="0" sz="1600" spc="25" b="1">
                <a:solidFill>
                  <a:srgbClr val="543649"/>
                </a:solidFill>
                <a:latin typeface="Arial"/>
                <a:cs typeface="Arial"/>
              </a:rPr>
              <a:t>1</a:t>
            </a:r>
            <a:r>
              <a:rPr dirty="0" sz="1600" b="1">
                <a:solidFill>
                  <a:srgbClr val="543649"/>
                </a:solidFill>
                <a:latin typeface="Arial"/>
                <a:cs typeface="Arial"/>
              </a:rPr>
              <a:t> </a:t>
            </a:r>
            <a:r>
              <a:rPr dirty="0" sz="1600" spc="55" b="1">
                <a:solidFill>
                  <a:srgbClr val="543649"/>
                </a:solidFill>
                <a:latin typeface="Arial"/>
                <a:cs typeface="Arial"/>
              </a:rPr>
              <a:t> </a:t>
            </a:r>
            <a:r>
              <a:rPr dirty="0" sz="1600" spc="-145">
                <a:solidFill>
                  <a:srgbClr val="A197A5"/>
                </a:solidFill>
              </a:rPr>
              <a:t>·</a:t>
            </a:r>
            <a:r>
              <a:rPr dirty="0" sz="1600">
                <a:solidFill>
                  <a:srgbClr val="A197A5"/>
                </a:solidFill>
              </a:rPr>
              <a:t> </a:t>
            </a:r>
            <a:r>
              <a:rPr dirty="0" sz="1600" spc="20">
                <a:solidFill>
                  <a:srgbClr val="A197A5"/>
                </a:solidFill>
              </a:rPr>
              <a:t> </a:t>
            </a:r>
            <a:r>
              <a:rPr dirty="0" sz="550" spc="-45">
                <a:solidFill>
                  <a:srgbClr val="5D596E"/>
                </a:solidFill>
                <a:latin typeface="Times New Roman"/>
                <a:cs typeface="Times New Roman"/>
              </a:rPr>
              <a:t>i</a:t>
            </a:r>
            <a:r>
              <a:rPr dirty="0" sz="550">
                <a:solidFill>
                  <a:srgbClr val="5D596E"/>
                </a:solidFill>
                <a:latin typeface="Times New Roman"/>
                <a:cs typeface="Times New Roman"/>
              </a:rPr>
              <a:t>  </a:t>
            </a:r>
            <a:r>
              <a:rPr dirty="0" sz="550" spc="-60">
                <a:solidFill>
                  <a:srgbClr val="5D596E"/>
                </a:solidFill>
                <a:latin typeface="Times New Roman"/>
                <a:cs typeface="Times New Roman"/>
              </a:rPr>
              <a:t> </a:t>
            </a:r>
            <a:r>
              <a:rPr dirty="0" sz="2500" spc="-265" b="1">
                <a:solidFill>
                  <a:srgbClr val="494659"/>
                </a:solidFill>
                <a:latin typeface="Arial"/>
                <a:cs typeface="Arial"/>
              </a:rPr>
              <a:t>9</a:t>
            </a:r>
            <a:r>
              <a:rPr dirty="0" sz="2500" spc="-500" b="1">
                <a:solidFill>
                  <a:srgbClr val="CF9048"/>
                </a:solidFill>
                <a:latin typeface="Arial"/>
                <a:cs typeface="Arial"/>
              </a:rPr>
              <a:t>.</a:t>
            </a:r>
            <a:r>
              <a:rPr dirty="0" sz="2500" b="1">
                <a:solidFill>
                  <a:srgbClr val="CF9048"/>
                </a:solidFill>
                <a:latin typeface="Arial"/>
                <a:cs typeface="Arial"/>
              </a:rPr>
              <a:t>	</a:t>
            </a:r>
            <a:r>
              <a:rPr dirty="0" sz="2500" spc="-495">
                <a:solidFill>
                  <a:srgbClr val="EFC17E"/>
                </a:solidFill>
              </a:rPr>
              <a:t>.</a:t>
            </a:r>
            <a:r>
              <a:rPr dirty="0" sz="2500" spc="-434">
                <a:solidFill>
                  <a:srgbClr val="EFC17E"/>
                </a:solidFill>
              </a:rPr>
              <a:t> </a:t>
            </a:r>
            <a:r>
              <a:rPr dirty="0" sz="2500" spc="-520">
                <a:solidFill>
                  <a:srgbClr val="EFC17E"/>
                </a:solidFill>
              </a:rPr>
              <a:t>·</a:t>
            </a:r>
            <a:r>
              <a:rPr dirty="0" sz="2500" spc="-400">
                <a:solidFill>
                  <a:srgbClr val="EFC17E"/>
                </a:solidFill>
              </a:rPr>
              <a:t> </a:t>
            </a:r>
            <a:r>
              <a:rPr dirty="0" sz="2500" spc="-495">
                <a:solidFill>
                  <a:srgbClr val="9AD3F4"/>
                </a:solidFill>
              </a:rPr>
              <a:t>.</a:t>
            </a:r>
            <a:r>
              <a:rPr dirty="0" sz="2500">
                <a:solidFill>
                  <a:srgbClr val="9AD3F4"/>
                </a:solidFill>
              </a:rPr>
              <a:t>	</a:t>
            </a:r>
            <a:r>
              <a:rPr dirty="0" sz="2550" spc="-245" i="1">
                <a:solidFill>
                  <a:srgbClr val="706B80"/>
                </a:solidFill>
                <a:latin typeface="Times New Roman"/>
                <a:cs typeface="Times New Roman"/>
              </a:rPr>
              <a:t>tod</a:t>
            </a:r>
            <a:r>
              <a:rPr dirty="0" sz="2550" spc="-280" i="1">
                <a:solidFill>
                  <a:srgbClr val="706B80"/>
                </a:solidFill>
                <a:latin typeface="Times New Roman"/>
                <a:cs typeface="Times New Roman"/>
              </a:rPr>
              <a:t>a</a:t>
            </a:r>
            <a:r>
              <a:rPr dirty="0" sz="2550" i="1">
                <a:solidFill>
                  <a:srgbClr val="706B80"/>
                </a:solidFill>
                <a:latin typeface="Times New Roman"/>
                <a:cs typeface="Times New Roman"/>
              </a:rPr>
              <a:t>	</a:t>
            </a:r>
            <a:r>
              <a:rPr dirty="0" sz="2550" spc="-280" i="1">
                <a:solidFill>
                  <a:srgbClr val="706B80"/>
                </a:solidFill>
                <a:latin typeface="Times New Roman"/>
                <a:cs typeface="Times New Roman"/>
              </a:rPr>
              <a:t>ap</a:t>
            </a:r>
            <a:r>
              <a:rPr dirty="0" sz="2550" spc="-305" i="1">
                <a:solidFill>
                  <a:srgbClr val="706B80"/>
                </a:solidFill>
                <a:latin typeface="Times New Roman"/>
                <a:cs typeface="Times New Roman"/>
              </a:rPr>
              <a:t>l</a:t>
            </a:r>
            <a:r>
              <a:rPr dirty="0" sz="2550" spc="-30" i="1">
                <a:solidFill>
                  <a:srgbClr val="706B80"/>
                </a:solidFill>
                <a:latin typeface="Times New Roman"/>
                <a:cs typeface="Times New Roman"/>
              </a:rPr>
              <a:t>i</a:t>
            </a:r>
            <a:r>
              <a:rPr dirty="0" sz="2550" spc="-385" i="1">
                <a:solidFill>
                  <a:srgbClr val="706B80"/>
                </a:solidFill>
                <a:latin typeface="Times New Roman"/>
                <a:cs typeface="Times New Roman"/>
              </a:rPr>
              <a:t> </a:t>
            </a:r>
            <a:r>
              <a:rPr dirty="0" sz="2550" spc="-455" i="1">
                <a:solidFill>
                  <a:srgbClr val="9AD3F4"/>
                </a:solidFill>
                <a:latin typeface="Times New Roman"/>
                <a:cs typeface="Times New Roman"/>
              </a:rPr>
              <a:t>.</a:t>
            </a:r>
            <a:r>
              <a:rPr dirty="0" sz="2550" spc="-150" i="1">
                <a:solidFill>
                  <a:srgbClr val="9AD3F4"/>
                </a:solidFill>
                <a:latin typeface="Times New Roman"/>
                <a:cs typeface="Times New Roman"/>
              </a:rPr>
              <a:t> </a:t>
            </a:r>
            <a:r>
              <a:rPr dirty="0" sz="2550" spc="-305" i="1">
                <a:solidFill>
                  <a:srgbClr val="706B80"/>
                </a:solidFill>
                <a:latin typeface="Times New Roman"/>
                <a:cs typeface="Times New Roman"/>
              </a:rPr>
              <a:t>a</a:t>
            </a:r>
            <a:r>
              <a:rPr dirty="0" sz="2550" spc="-229" i="1">
                <a:solidFill>
                  <a:srgbClr val="706B80"/>
                </a:solidFill>
                <a:latin typeface="Times New Roman"/>
                <a:cs typeface="Times New Roman"/>
              </a:rPr>
              <a:t>c</a:t>
            </a:r>
            <a:r>
              <a:rPr dirty="0" sz="2550" spc="-740" i="1">
                <a:solidFill>
                  <a:srgbClr val="878593"/>
                </a:solidFill>
                <a:latin typeface="Times New Roman"/>
                <a:cs typeface="Times New Roman"/>
              </a:rPr>
              <a:t>"</a:t>
            </a:r>
            <a:r>
              <a:rPr dirty="0" sz="2550" spc="-365" i="1">
                <a:solidFill>
                  <a:srgbClr val="878593"/>
                </a:solidFill>
                <a:latin typeface="Times New Roman"/>
                <a:cs typeface="Times New Roman"/>
              </a:rPr>
              <a:t> </a:t>
            </a:r>
            <a:r>
              <a:rPr dirty="0" sz="2550" spc="-365" i="1">
                <a:solidFill>
                  <a:srgbClr val="706B80"/>
                </a:solidFill>
                <a:latin typeface="Times New Roman"/>
                <a:cs typeface="Times New Roman"/>
              </a:rPr>
              <a:t>ó</a:t>
            </a:r>
            <a:r>
              <a:rPr dirty="0" sz="2550" spc="50" i="1">
                <a:solidFill>
                  <a:srgbClr val="706B80"/>
                </a:solidFill>
                <a:latin typeface="Times New Roman"/>
                <a:cs typeface="Times New Roman"/>
              </a:rPr>
              <a:t>n</a:t>
            </a:r>
            <a:r>
              <a:rPr dirty="0" sz="2550" spc="-254" i="1">
                <a:solidFill>
                  <a:srgbClr val="706B80"/>
                </a:solidFill>
                <a:latin typeface="Times New Roman"/>
                <a:cs typeface="Times New Roman"/>
              </a:rPr>
              <a:t> </a:t>
            </a:r>
            <a:r>
              <a:rPr dirty="0" sz="2150" spc="-330" i="1">
                <a:solidFill>
                  <a:srgbClr val="878593"/>
                </a:solidFill>
                <a:latin typeface="Arial"/>
                <a:cs typeface="Arial"/>
              </a:rPr>
              <a:t>·</a:t>
            </a:r>
            <a:r>
              <a:rPr dirty="0" sz="2150" spc="-235" i="1">
                <a:solidFill>
                  <a:srgbClr val="706B80"/>
                </a:solidFill>
                <a:latin typeface="Arial"/>
                <a:cs typeface="Arial"/>
              </a:rPr>
              <a:t>l</a:t>
            </a:r>
            <a:r>
              <a:rPr dirty="0" sz="2150" spc="-200" i="1">
                <a:solidFill>
                  <a:srgbClr val="706B80"/>
                </a:solidFill>
                <a:latin typeface="Arial"/>
                <a:cs typeface="Arial"/>
              </a:rPr>
              <a:t>'</a:t>
            </a:r>
            <a:r>
              <a:rPr dirty="0" sz="2150" spc="-60" i="1">
                <a:solidFill>
                  <a:srgbClr val="706B80"/>
                </a:solidFill>
                <a:latin typeface="Arial"/>
                <a:cs typeface="Arial"/>
              </a:rPr>
              <a:t> </a:t>
            </a:r>
            <a:r>
              <a:rPr dirty="0" sz="2150" spc="-665" i="1">
                <a:solidFill>
                  <a:srgbClr val="706B80"/>
                </a:solidFill>
                <a:latin typeface="Arial"/>
                <a:cs typeface="Arial"/>
              </a:rPr>
              <a:t>P</a:t>
            </a:r>
            <a:r>
              <a:rPr dirty="0" sz="2150" spc="-190" i="1">
                <a:solidFill>
                  <a:srgbClr val="706B80"/>
                </a:solidFill>
                <a:latin typeface="Arial"/>
                <a:cs typeface="Arial"/>
              </a:rPr>
              <a:t>'</a:t>
            </a:r>
            <a:r>
              <a:rPr dirty="0" sz="2150" spc="-160" i="1">
                <a:solidFill>
                  <a:srgbClr val="706B80"/>
                </a:solidFill>
                <a:latin typeface="Arial"/>
                <a:cs typeface="Arial"/>
              </a:rPr>
              <a:t> </a:t>
            </a:r>
            <a:r>
              <a:rPr dirty="0" sz="2150" spc="-505" i="1">
                <a:solidFill>
                  <a:srgbClr val="D1C8B5"/>
                </a:solidFill>
                <a:latin typeface="Arial"/>
                <a:cs typeface="Arial"/>
              </a:rPr>
              <a:t>.</a:t>
            </a:r>
            <a:r>
              <a:rPr dirty="0" sz="2150" spc="-585" i="1">
                <a:solidFill>
                  <a:srgbClr val="D1C8B5"/>
                </a:solidFill>
                <a:latin typeface="Arial"/>
                <a:cs typeface="Arial"/>
              </a:rPr>
              <a:t>.</a:t>
            </a:r>
            <a:r>
              <a:rPr dirty="0" sz="2150" spc="-475" i="1">
                <a:solidFill>
                  <a:srgbClr val="A5C6DB"/>
                </a:solidFill>
                <a:latin typeface="Arial"/>
                <a:cs typeface="Arial"/>
              </a:rPr>
              <a:t>.</a:t>
            </a:r>
            <a:r>
              <a:rPr dirty="0" sz="2150" spc="-320" i="1">
                <a:solidFill>
                  <a:srgbClr val="A5C6DB"/>
                </a:solidFill>
                <a:latin typeface="Arial"/>
                <a:cs typeface="Arial"/>
              </a:rPr>
              <a:t>.</a:t>
            </a:r>
            <a:r>
              <a:rPr dirty="0" sz="2550" spc="-200" i="1">
                <a:solidFill>
                  <a:srgbClr val="706B80"/>
                </a:solidFill>
                <a:latin typeface="Times New Roman"/>
                <a:cs typeface="Times New Roman"/>
              </a:rPr>
              <a:t>chitcian</a:t>
            </a:r>
            <a:r>
              <a:rPr dirty="0" sz="2550" spc="-245" i="1">
                <a:solidFill>
                  <a:srgbClr val="706B80"/>
                </a:solidFill>
                <a:latin typeface="Times New Roman"/>
                <a:cs typeface="Times New Roman"/>
              </a:rPr>
              <a:t>a</a:t>
            </a:r>
            <a:r>
              <a:rPr dirty="0" sz="2550" i="1">
                <a:solidFill>
                  <a:srgbClr val="706B80"/>
                </a:solidFill>
                <a:latin typeface="Times New Roman"/>
                <a:cs typeface="Times New Roman"/>
              </a:rPr>
              <a:t>	</a:t>
            </a:r>
            <a:r>
              <a:rPr dirty="0" sz="2550" spc="-295" i="1">
                <a:solidFill>
                  <a:srgbClr val="706B80"/>
                </a:solidFill>
                <a:latin typeface="Times New Roman"/>
                <a:cs typeface="Times New Roman"/>
              </a:rPr>
              <a:t>q</a:t>
            </a:r>
            <a:r>
              <a:rPr dirty="0" sz="2550" spc="-315" i="1">
                <a:solidFill>
                  <a:srgbClr val="706B80"/>
                </a:solidFill>
                <a:latin typeface="Times New Roman"/>
                <a:cs typeface="Times New Roman"/>
              </a:rPr>
              <a:t>u</a:t>
            </a:r>
            <a:r>
              <a:rPr dirty="0" sz="2550" spc="-215" i="1">
                <a:solidFill>
                  <a:srgbClr val="878593"/>
                </a:solidFill>
                <a:latin typeface="Times New Roman"/>
                <a:cs typeface="Times New Roman"/>
              </a:rPr>
              <a:t>e</a:t>
            </a:r>
            <a:endParaRPr sz="2550">
              <a:latin typeface="Times New Roman"/>
              <a:cs typeface="Times New Roman"/>
            </a:endParaRPr>
          </a:p>
          <a:p>
            <a:pPr marL="127635">
              <a:lnSpc>
                <a:spcPct val="100000"/>
              </a:lnSpc>
              <a:spcBef>
                <a:spcPts val="390"/>
              </a:spcBef>
              <a:tabLst>
                <a:tab pos="652145" algn="l"/>
                <a:tab pos="1090295" algn="l"/>
              </a:tabLst>
            </a:pPr>
            <a:r>
              <a:rPr dirty="0" sz="2350" spc="-170" i="1">
                <a:solidFill>
                  <a:srgbClr val="706B80"/>
                </a:solidFill>
                <a:latin typeface="Arial"/>
                <a:cs typeface="Arial"/>
              </a:rPr>
              <a:t>igui	nt</a:t>
            </a:r>
            <a:r>
              <a:rPr dirty="0" sz="2350" spc="-365" i="1">
                <a:solidFill>
                  <a:srgbClr val="706B80"/>
                </a:solidFill>
                <a:latin typeface="Arial"/>
                <a:cs typeface="Arial"/>
              </a:rPr>
              <a:t> </a:t>
            </a:r>
            <a:r>
              <a:rPr dirty="0" sz="2350" spc="-540">
                <a:solidFill>
                  <a:srgbClr val="82C1E8"/>
                </a:solidFill>
              </a:rPr>
              <a:t>·	</a:t>
            </a:r>
            <a:r>
              <a:rPr dirty="0" sz="2350" spc="-390" i="1">
                <a:solidFill>
                  <a:srgbClr val="DBAA72"/>
                </a:solidFill>
                <a:latin typeface="Arial"/>
                <a:cs typeface="Arial"/>
              </a:rPr>
              <a:t>.</a:t>
            </a:r>
            <a:r>
              <a:rPr dirty="0" sz="2350" spc="-390" i="1">
                <a:solidFill>
                  <a:srgbClr val="5D596E"/>
                </a:solidFill>
                <a:latin typeface="Arial"/>
                <a:cs typeface="Arial"/>
              </a:rPr>
              <a:t>:</a:t>
            </a:r>
            <a:endParaRPr sz="23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602603" y="887167"/>
            <a:ext cx="1236980" cy="4146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50" spc="-65">
                <a:solidFill>
                  <a:srgbClr val="EFC17E"/>
                </a:solidFill>
                <a:latin typeface="Arial"/>
                <a:cs typeface="Arial"/>
              </a:rPr>
              <a:t>1</a:t>
            </a:r>
            <a:r>
              <a:rPr dirty="0" sz="2550" spc="-500" i="1">
                <a:solidFill>
                  <a:srgbClr val="9AD3F4"/>
                </a:solidFill>
                <a:latin typeface="Times New Roman"/>
                <a:cs typeface="Times New Roman"/>
              </a:rPr>
              <a:t>·</a:t>
            </a:r>
            <a:r>
              <a:rPr dirty="0" sz="2550" spc="-375" i="1">
                <a:solidFill>
                  <a:srgbClr val="DBAA72"/>
                </a:solidFill>
                <a:latin typeface="Times New Roman"/>
                <a:cs typeface="Times New Roman"/>
              </a:rPr>
              <a:t>·</a:t>
            </a:r>
            <a:r>
              <a:rPr dirty="0" sz="2550" spc="-315" i="1">
                <a:solidFill>
                  <a:srgbClr val="9AD3F4"/>
                </a:solidFill>
                <a:latin typeface="Times New Roman"/>
                <a:cs typeface="Times New Roman"/>
              </a:rPr>
              <a:t>·</a:t>
            </a:r>
            <a:r>
              <a:rPr dirty="0" sz="2550" spc="-305" i="1">
                <a:solidFill>
                  <a:srgbClr val="878593"/>
                </a:solidFill>
                <a:latin typeface="Times New Roman"/>
                <a:cs typeface="Times New Roman"/>
              </a:rPr>
              <a:t>e</a:t>
            </a:r>
            <a:r>
              <a:rPr dirty="0" sz="2550" spc="215" i="1">
                <a:solidFill>
                  <a:srgbClr val="878593"/>
                </a:solidFill>
                <a:latin typeface="Times New Roman"/>
                <a:cs typeface="Times New Roman"/>
              </a:rPr>
              <a:t> </a:t>
            </a:r>
            <a:r>
              <a:rPr dirty="0" sz="2550" spc="-740" i="1">
                <a:solidFill>
                  <a:srgbClr val="878593"/>
                </a:solidFill>
                <a:latin typeface="Times New Roman"/>
                <a:cs typeface="Times New Roman"/>
              </a:rPr>
              <a:t>"</a:t>
            </a:r>
            <a:r>
              <a:rPr dirty="0" sz="2550" spc="-45" i="1">
                <a:solidFill>
                  <a:srgbClr val="878593"/>
                </a:solidFill>
                <a:latin typeface="Times New Roman"/>
                <a:cs typeface="Times New Roman"/>
              </a:rPr>
              <a:t> </a:t>
            </a:r>
            <a:r>
              <a:rPr dirty="0" sz="2550" spc="-310" i="1">
                <a:solidFill>
                  <a:srgbClr val="706B80"/>
                </a:solidFill>
                <a:latin typeface="Times New Roman"/>
                <a:cs typeface="Times New Roman"/>
              </a:rPr>
              <a:t>fiq</a:t>
            </a:r>
            <a:r>
              <a:rPr dirty="0" sz="2550" spc="-434" i="1">
                <a:solidFill>
                  <a:srgbClr val="706B80"/>
                </a:solidFill>
                <a:latin typeface="Times New Roman"/>
                <a:cs typeface="Times New Roman"/>
              </a:rPr>
              <a:t>u</a:t>
            </a:r>
            <a:r>
              <a:rPr dirty="0" sz="2550" spc="-390" i="1">
                <a:solidFill>
                  <a:srgbClr val="706B80"/>
                </a:solidFill>
                <a:latin typeface="Times New Roman"/>
                <a:cs typeface="Times New Roman"/>
              </a:rPr>
              <a:t> </a:t>
            </a:r>
            <a:r>
              <a:rPr dirty="0" sz="2550" spc="-305" i="1">
                <a:solidFill>
                  <a:srgbClr val="878593"/>
                </a:solidFill>
                <a:latin typeface="Times New Roman"/>
                <a:cs typeface="Times New Roman"/>
              </a:rPr>
              <a:t>e</a:t>
            </a:r>
            <a:r>
              <a:rPr dirty="0" sz="2550" spc="170" i="1">
                <a:solidFill>
                  <a:srgbClr val="878593"/>
                </a:solidFill>
                <a:latin typeface="Times New Roman"/>
                <a:cs typeface="Times New Roman"/>
              </a:rPr>
              <a:t> </a:t>
            </a:r>
            <a:r>
              <a:rPr dirty="0" sz="2550" spc="-225" i="1">
                <a:solidFill>
                  <a:srgbClr val="706B80"/>
                </a:solidFill>
                <a:latin typeface="Times New Roman"/>
                <a:cs typeface="Times New Roman"/>
              </a:rPr>
              <a:t>la</a:t>
            </a:r>
            <a:endParaRPr sz="2550">
              <a:latin typeface="Times New Roman"/>
              <a:cs typeface="Times New Roman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9725537" y="887037"/>
            <a:ext cx="21590" cy="436880"/>
            <a:chOff x="9725537" y="887037"/>
            <a:chExt cx="21590" cy="436880"/>
          </a:xfrm>
        </p:grpSpPr>
        <p:sp>
          <p:nvSpPr>
            <p:cNvPr id="10" name="object 10"/>
            <p:cNvSpPr/>
            <p:nvPr/>
          </p:nvSpPr>
          <p:spPr>
            <a:xfrm>
              <a:off x="9725537" y="887037"/>
              <a:ext cx="15875" cy="436880"/>
            </a:xfrm>
            <a:custGeom>
              <a:avLst/>
              <a:gdLst/>
              <a:ahLst/>
              <a:cxnLst/>
              <a:rect l="l" t="t" r="r" b="b"/>
              <a:pathLst>
                <a:path w="15875" h="436880">
                  <a:moveTo>
                    <a:pt x="15260" y="436667"/>
                  </a:moveTo>
                  <a:lnTo>
                    <a:pt x="0" y="436667"/>
                  </a:lnTo>
                  <a:lnTo>
                    <a:pt x="0" y="0"/>
                  </a:lnTo>
                  <a:lnTo>
                    <a:pt x="15260" y="0"/>
                  </a:lnTo>
                  <a:lnTo>
                    <a:pt x="15260" y="436667"/>
                  </a:lnTo>
                  <a:close/>
                </a:path>
              </a:pathLst>
            </a:custGeom>
            <a:solidFill>
              <a:srgbClr val="F0F4E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9740798" y="887037"/>
              <a:ext cx="6350" cy="436880"/>
            </a:xfrm>
            <a:custGeom>
              <a:avLst/>
              <a:gdLst/>
              <a:ahLst/>
              <a:cxnLst/>
              <a:rect l="l" t="t" r="r" b="b"/>
              <a:pathLst>
                <a:path w="6350" h="436880">
                  <a:moveTo>
                    <a:pt x="6104" y="436667"/>
                  </a:moveTo>
                  <a:lnTo>
                    <a:pt x="0" y="436667"/>
                  </a:lnTo>
                  <a:lnTo>
                    <a:pt x="0" y="0"/>
                  </a:lnTo>
                  <a:lnTo>
                    <a:pt x="6104" y="0"/>
                  </a:lnTo>
                  <a:lnTo>
                    <a:pt x="6104" y="436667"/>
                  </a:lnTo>
                  <a:close/>
                </a:path>
              </a:pathLst>
            </a:custGeom>
            <a:solidFill>
              <a:srgbClr val="D3EBF6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8044590" y="887167"/>
            <a:ext cx="1730375" cy="4146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83234" algn="l"/>
              </a:tabLst>
            </a:pPr>
            <a:r>
              <a:rPr dirty="0" sz="2550" spc="-434" i="1">
                <a:solidFill>
                  <a:srgbClr val="706B80"/>
                </a:solidFill>
                <a:latin typeface="Times New Roman"/>
                <a:cs typeface="Times New Roman"/>
              </a:rPr>
              <a:t>d</a:t>
            </a:r>
            <a:r>
              <a:rPr dirty="0" sz="2550" spc="-270" i="1">
                <a:solidFill>
                  <a:srgbClr val="706B80"/>
                </a:solidFill>
                <a:latin typeface="Times New Roman"/>
                <a:cs typeface="Times New Roman"/>
              </a:rPr>
              <a:t>o</a:t>
            </a:r>
            <a:r>
              <a:rPr dirty="0" sz="2550" spc="-475" i="1">
                <a:solidFill>
                  <a:srgbClr val="EFC17E"/>
                </a:solidFill>
                <a:latin typeface="Times New Roman"/>
                <a:cs typeface="Times New Roman"/>
              </a:rPr>
              <a:t>·</a:t>
            </a:r>
            <a:r>
              <a:rPr dirty="0" sz="2550" spc="-105" i="1">
                <a:solidFill>
                  <a:srgbClr val="EFC17E"/>
                </a:solidFill>
                <a:latin typeface="Times New Roman"/>
                <a:cs typeface="Times New Roman"/>
              </a:rPr>
              <a:t> </a:t>
            </a:r>
            <a:r>
              <a:rPr dirty="0" sz="2550" spc="-520">
                <a:solidFill>
                  <a:srgbClr val="82C1E8"/>
                </a:solidFill>
                <a:latin typeface="Times New Roman"/>
                <a:cs typeface="Times New Roman"/>
              </a:rPr>
              <a:t>,</a:t>
            </a:r>
            <a:r>
              <a:rPr dirty="0" sz="2550">
                <a:solidFill>
                  <a:srgbClr val="82C1E8"/>
                </a:solidFill>
                <a:latin typeface="Times New Roman"/>
                <a:cs typeface="Times New Roman"/>
              </a:rPr>
              <a:t>	</a:t>
            </a:r>
            <a:r>
              <a:rPr dirty="0" sz="2550" spc="-270" i="1">
                <a:solidFill>
                  <a:srgbClr val="706B80"/>
                </a:solidFill>
                <a:latin typeface="Times New Roman"/>
                <a:cs typeface="Times New Roman"/>
              </a:rPr>
              <a:t>co</a:t>
            </a:r>
            <a:r>
              <a:rPr dirty="0" sz="2550" spc="-135" i="1">
                <a:solidFill>
                  <a:srgbClr val="706B80"/>
                </a:solidFill>
                <a:latin typeface="Times New Roman"/>
                <a:cs typeface="Times New Roman"/>
              </a:rPr>
              <a:t>n</a:t>
            </a:r>
            <a:r>
              <a:rPr dirty="0" sz="2550" spc="-229" i="1">
                <a:solidFill>
                  <a:srgbClr val="706B80"/>
                </a:solidFill>
                <a:latin typeface="Times New Roman"/>
                <a:cs typeface="Times New Roman"/>
              </a:rPr>
              <a:t>di</a:t>
            </a:r>
            <a:r>
              <a:rPr dirty="0" sz="2550" spc="-90" i="1">
                <a:solidFill>
                  <a:srgbClr val="706B80"/>
                </a:solidFill>
                <a:latin typeface="Times New Roman"/>
                <a:cs typeface="Times New Roman"/>
              </a:rPr>
              <a:t>e</a:t>
            </a:r>
            <a:r>
              <a:rPr dirty="0" sz="2550" spc="-140" i="1">
                <a:solidFill>
                  <a:srgbClr val="878593"/>
                </a:solidFill>
                <a:latin typeface="Times New Roman"/>
                <a:cs typeface="Times New Roman"/>
              </a:rPr>
              <a:t>·</a:t>
            </a:r>
            <a:r>
              <a:rPr dirty="0" sz="2550" spc="-390" i="1">
                <a:solidFill>
                  <a:srgbClr val="706B80"/>
                </a:solidFill>
                <a:latin typeface="Times New Roman"/>
                <a:cs typeface="Times New Roman"/>
              </a:rPr>
              <a:t>o</a:t>
            </a:r>
            <a:r>
              <a:rPr dirty="0" sz="2550" spc="-10" i="1">
                <a:solidFill>
                  <a:srgbClr val="706B80"/>
                </a:solidFill>
                <a:latin typeface="Times New Roman"/>
                <a:cs typeface="Times New Roman"/>
              </a:rPr>
              <a:t>n</a:t>
            </a:r>
            <a:r>
              <a:rPr dirty="0" sz="2550" spc="-330" i="1">
                <a:solidFill>
                  <a:srgbClr val="878593"/>
                </a:solidFill>
                <a:latin typeface="Times New Roman"/>
                <a:cs typeface="Times New Roman"/>
              </a:rPr>
              <a:t>e</a:t>
            </a:r>
            <a:r>
              <a:rPr dirty="0" sz="2550" spc="-275" i="1">
                <a:solidFill>
                  <a:srgbClr val="878593"/>
                </a:solidFill>
                <a:latin typeface="Times New Roman"/>
                <a:cs typeface="Times New Roman"/>
              </a:rPr>
              <a:t> </a:t>
            </a:r>
            <a:r>
              <a:rPr dirty="0" sz="2550" spc="-540">
                <a:solidFill>
                  <a:srgbClr val="D1C8B5"/>
                </a:solidFill>
                <a:latin typeface="Times New Roman"/>
                <a:cs typeface="Times New Roman"/>
              </a:rPr>
              <a:t>.</a:t>
            </a:r>
            <a:r>
              <a:rPr dirty="0" sz="2550" spc="-625">
                <a:solidFill>
                  <a:srgbClr val="D1C8B5"/>
                </a:solidFill>
                <a:latin typeface="Times New Roman"/>
                <a:cs typeface="Times New Roman"/>
              </a:rPr>
              <a:t>.</a:t>
            </a:r>
            <a:r>
              <a:rPr dirty="0" sz="2550" spc="-475">
                <a:solidFill>
                  <a:srgbClr val="A5C6DB"/>
                </a:solidFill>
                <a:latin typeface="Times New Roman"/>
                <a:cs typeface="Times New Roman"/>
              </a:rPr>
              <a:t>.</a:t>
            </a:r>
            <a:endParaRPr sz="255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19940" y="2220273"/>
            <a:ext cx="1791970" cy="4457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702945" algn="l"/>
              </a:tabLst>
            </a:pPr>
            <a:r>
              <a:rPr dirty="0" sz="2750" spc="-635" i="1">
                <a:solidFill>
                  <a:srgbClr val="443B6E"/>
                </a:solidFill>
                <a:latin typeface="Times New Roman"/>
                <a:cs typeface="Times New Roman"/>
              </a:rPr>
              <a:t>1</a:t>
            </a:r>
            <a:r>
              <a:rPr dirty="0" sz="2750" spc="-60" i="1">
                <a:solidFill>
                  <a:srgbClr val="706B80"/>
                </a:solidFill>
                <a:latin typeface="Times New Roman"/>
                <a:cs typeface="Times New Roman"/>
              </a:rPr>
              <a:t>ª</a:t>
            </a:r>
            <a:r>
              <a:rPr dirty="0" sz="2750" spc="-125" i="1">
                <a:solidFill>
                  <a:srgbClr val="706B80"/>
                </a:solidFill>
                <a:latin typeface="Times New Roman"/>
                <a:cs typeface="Times New Roman"/>
              </a:rPr>
              <a:t> </a:t>
            </a:r>
            <a:r>
              <a:rPr dirty="0" sz="2750" spc="-1055" i="1">
                <a:solidFill>
                  <a:srgbClr val="878593"/>
                </a:solidFill>
                <a:latin typeface="Times New Roman"/>
                <a:cs typeface="Times New Roman"/>
              </a:rPr>
              <a:t>}</a:t>
            </a:r>
            <a:r>
              <a:rPr dirty="0" sz="2550" spc="-509" i="1">
                <a:solidFill>
                  <a:srgbClr val="DFBF9A"/>
                </a:solidFill>
                <a:latin typeface="Times New Roman"/>
                <a:cs typeface="Times New Roman"/>
              </a:rPr>
              <a:t>_</a:t>
            </a:r>
            <a:r>
              <a:rPr dirty="0" sz="2550" spc="-525" i="1">
                <a:solidFill>
                  <a:srgbClr val="EFC17E"/>
                </a:solidFill>
                <a:latin typeface="Times New Roman"/>
                <a:cs typeface="Times New Roman"/>
              </a:rPr>
              <a:t>,</a:t>
            </a:r>
            <a:r>
              <a:rPr dirty="0" sz="2550" spc="90" i="1">
                <a:solidFill>
                  <a:srgbClr val="EFC17E"/>
                </a:solidFill>
                <a:latin typeface="Times New Roman"/>
                <a:cs typeface="Times New Roman"/>
              </a:rPr>
              <a:t> </a:t>
            </a:r>
            <a:r>
              <a:rPr dirty="0" sz="2750" spc="-605">
                <a:solidFill>
                  <a:srgbClr val="DFBF9A"/>
                </a:solidFill>
                <a:latin typeface="Times New Roman"/>
                <a:cs typeface="Times New Roman"/>
              </a:rPr>
              <a:t>·</a:t>
            </a:r>
            <a:r>
              <a:rPr dirty="0" sz="2750">
                <a:solidFill>
                  <a:srgbClr val="DFBF9A"/>
                </a:solidFill>
                <a:latin typeface="Times New Roman"/>
                <a:cs typeface="Times New Roman"/>
              </a:rPr>
              <a:t>	</a:t>
            </a:r>
            <a:r>
              <a:rPr dirty="0" sz="2550" spc="-250" i="1">
                <a:solidFill>
                  <a:srgbClr val="EFC17E"/>
                </a:solidFill>
                <a:latin typeface="Times New Roman"/>
                <a:cs typeface="Times New Roman"/>
              </a:rPr>
              <a:t>.</a:t>
            </a:r>
            <a:r>
              <a:rPr dirty="0" sz="2550" spc="50" i="1">
                <a:solidFill>
                  <a:srgbClr val="706B80"/>
                </a:solidFill>
                <a:latin typeface="Times New Roman"/>
                <a:cs typeface="Times New Roman"/>
              </a:rPr>
              <a:t>t</a:t>
            </a:r>
            <a:r>
              <a:rPr dirty="0" sz="2550" spc="-250" i="1">
                <a:solidFill>
                  <a:srgbClr val="706B80"/>
                </a:solidFill>
                <a:latin typeface="Times New Roman"/>
                <a:cs typeface="Times New Roman"/>
              </a:rPr>
              <a:t>ar</a:t>
            </a:r>
            <a:r>
              <a:rPr dirty="0" sz="2550" spc="190" i="1">
                <a:solidFill>
                  <a:srgbClr val="706B80"/>
                </a:solidFill>
                <a:latin typeface="Times New Roman"/>
                <a:cs typeface="Times New Roman"/>
              </a:rPr>
              <a:t> </a:t>
            </a:r>
            <a:r>
              <a:rPr dirty="0" sz="2550" spc="-275" i="1">
                <a:solidFill>
                  <a:srgbClr val="706B80"/>
                </a:solidFill>
                <a:latin typeface="Times New Roman"/>
                <a:cs typeface="Times New Roman"/>
              </a:rPr>
              <a:t>d</a:t>
            </a:r>
            <a:r>
              <a:rPr dirty="0" sz="2550" spc="-330" i="1">
                <a:solidFill>
                  <a:srgbClr val="878593"/>
                </a:solidFill>
                <a:latin typeface="Times New Roman"/>
                <a:cs typeface="Times New Roman"/>
              </a:rPr>
              <a:t>e</a:t>
            </a:r>
            <a:r>
              <a:rPr dirty="0" sz="2550" spc="-300" i="1">
                <a:solidFill>
                  <a:srgbClr val="878593"/>
                </a:solidFill>
                <a:latin typeface="Times New Roman"/>
                <a:cs typeface="Times New Roman"/>
              </a:rPr>
              <a:t> </a:t>
            </a:r>
            <a:r>
              <a:rPr dirty="0" sz="2550" spc="-250" i="1">
                <a:solidFill>
                  <a:srgbClr val="706B80"/>
                </a:solidFill>
                <a:latin typeface="Times New Roman"/>
                <a:cs typeface="Times New Roman"/>
              </a:rPr>
              <a:t>f</a:t>
            </a:r>
            <a:r>
              <a:rPr dirty="0" sz="2550" spc="-330" i="1">
                <a:solidFill>
                  <a:srgbClr val="706B80"/>
                </a:solidFill>
                <a:latin typeface="Times New Roman"/>
                <a:cs typeface="Times New Roman"/>
              </a:rPr>
              <a:t>i</a:t>
            </a:r>
            <a:r>
              <a:rPr dirty="0" sz="2550" spc="-50" i="1">
                <a:solidFill>
                  <a:srgbClr val="706B80"/>
                </a:solidFill>
                <a:latin typeface="Times New Roman"/>
                <a:cs typeface="Times New Roman"/>
              </a:rPr>
              <a:t>n</a:t>
            </a:r>
            <a:r>
              <a:rPr dirty="0" sz="2550" spc="-484" i="1">
                <a:solidFill>
                  <a:srgbClr val="DBAA72"/>
                </a:solidFill>
                <a:latin typeface="Times New Roman"/>
                <a:cs typeface="Times New Roman"/>
              </a:rPr>
              <a:t>·</a:t>
            </a:r>
            <a:r>
              <a:rPr dirty="0" sz="2550" spc="-535" i="1">
                <a:solidFill>
                  <a:srgbClr val="5B6799"/>
                </a:solidFill>
                <a:latin typeface="Times New Roman"/>
                <a:cs typeface="Times New Roman"/>
              </a:rPr>
              <a:t>:</a:t>
            </a:r>
            <a:endParaRPr sz="255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169574" y="2250811"/>
            <a:ext cx="6350" cy="431800"/>
          </a:xfrm>
          <a:custGeom>
            <a:avLst/>
            <a:gdLst/>
            <a:ahLst/>
            <a:cxnLst/>
            <a:rect l="l" t="t" r="r" b="b"/>
            <a:pathLst>
              <a:path w="6350" h="431800">
                <a:moveTo>
                  <a:pt x="6104" y="431440"/>
                </a:moveTo>
                <a:lnTo>
                  <a:pt x="0" y="431440"/>
                </a:lnTo>
                <a:lnTo>
                  <a:pt x="0" y="0"/>
                </a:lnTo>
                <a:lnTo>
                  <a:pt x="6104" y="0"/>
                </a:lnTo>
                <a:lnTo>
                  <a:pt x="6104" y="431440"/>
                </a:lnTo>
                <a:close/>
              </a:path>
            </a:pathLst>
          </a:custGeom>
          <a:solidFill>
            <a:srgbClr val="D3EBF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2950554" y="2245714"/>
            <a:ext cx="3519170" cy="4146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628650" algn="l"/>
                <a:tab pos="869950" algn="l"/>
                <a:tab pos="2741295" algn="l"/>
              </a:tabLst>
            </a:pPr>
            <a:r>
              <a:rPr dirty="0" sz="2550" spc="10" i="1">
                <a:solidFill>
                  <a:srgbClr val="706B80"/>
                </a:solidFill>
                <a:latin typeface="Times New Roman"/>
                <a:cs typeface="Times New Roman"/>
              </a:rPr>
              <a:t>n</a:t>
            </a:r>
            <a:r>
              <a:rPr dirty="0" sz="2550" spc="-200" i="1">
                <a:solidFill>
                  <a:srgbClr val="706B80"/>
                </a:solidFill>
                <a:latin typeface="Times New Roman"/>
                <a:cs typeface="Times New Roman"/>
              </a:rPr>
              <a:t> </a:t>
            </a:r>
            <a:r>
              <a:rPr dirty="0" sz="2500" spc="-1115">
                <a:solidFill>
                  <a:srgbClr val="DBAA72"/>
                </a:solidFill>
                <a:latin typeface="Times New Roman"/>
                <a:cs typeface="Times New Roman"/>
              </a:rPr>
              <a:t>1</a:t>
            </a:r>
            <a:r>
              <a:rPr dirty="0" sz="2500" spc="-400">
                <a:solidFill>
                  <a:srgbClr val="DBAA72"/>
                </a:solidFill>
                <a:latin typeface="Times New Roman"/>
                <a:cs typeface="Times New Roman"/>
              </a:rPr>
              <a:t> </a:t>
            </a:r>
            <a:r>
              <a:rPr dirty="0" sz="2500" spc="-670">
                <a:solidFill>
                  <a:srgbClr val="9AD3F4"/>
                </a:solidFill>
                <a:latin typeface="Times New Roman"/>
                <a:cs typeface="Times New Roman"/>
              </a:rPr>
              <a:t>·</a:t>
            </a:r>
            <a:r>
              <a:rPr dirty="0" sz="2500" spc="-600">
                <a:solidFill>
                  <a:srgbClr val="EFC17E"/>
                </a:solidFill>
                <a:latin typeface="Times New Roman"/>
                <a:cs typeface="Times New Roman"/>
              </a:rPr>
              <a:t>·</a:t>
            </a:r>
            <a:r>
              <a:rPr dirty="0" sz="2500" spc="-180">
                <a:solidFill>
                  <a:srgbClr val="EFC17E"/>
                </a:solidFill>
                <a:latin typeface="Times New Roman"/>
                <a:cs typeface="Times New Roman"/>
              </a:rPr>
              <a:t> </a:t>
            </a:r>
            <a:r>
              <a:rPr dirty="0" sz="2500" spc="-745">
                <a:solidFill>
                  <a:srgbClr val="706B80"/>
                </a:solidFill>
                <a:latin typeface="Times New Roman"/>
                <a:cs typeface="Times New Roman"/>
              </a:rPr>
              <a:t>n</a:t>
            </a:r>
            <a:r>
              <a:rPr dirty="0" sz="2550" spc="-525" i="1">
                <a:solidFill>
                  <a:srgbClr val="EFC17E"/>
                </a:solidFill>
                <a:latin typeface="Times New Roman"/>
                <a:cs typeface="Times New Roman"/>
              </a:rPr>
              <a:t>,</a:t>
            </a:r>
            <a:r>
              <a:rPr dirty="0" sz="2550" i="1">
                <a:solidFill>
                  <a:srgbClr val="EFC17E"/>
                </a:solidFill>
                <a:latin typeface="Times New Roman"/>
                <a:cs typeface="Times New Roman"/>
              </a:rPr>
              <a:t>	</a:t>
            </a:r>
            <a:r>
              <a:rPr dirty="0" sz="2550" spc="-305" i="1">
                <a:solidFill>
                  <a:srgbClr val="878593"/>
                </a:solidFill>
                <a:latin typeface="Times New Roman"/>
                <a:cs typeface="Times New Roman"/>
              </a:rPr>
              <a:t>e</a:t>
            </a:r>
            <a:r>
              <a:rPr dirty="0" sz="2550" i="1">
                <a:solidFill>
                  <a:srgbClr val="878593"/>
                </a:solidFill>
                <a:latin typeface="Times New Roman"/>
                <a:cs typeface="Times New Roman"/>
              </a:rPr>
              <a:t>	</a:t>
            </a:r>
            <a:r>
              <a:rPr dirty="0" sz="2550" spc="-395" i="1">
                <a:solidFill>
                  <a:srgbClr val="706B80"/>
                </a:solidFill>
                <a:latin typeface="Times New Roman"/>
                <a:cs typeface="Times New Roman"/>
              </a:rPr>
              <a:t>pa</a:t>
            </a:r>
            <a:r>
              <a:rPr dirty="0" sz="2550" spc="-305" i="1">
                <a:solidFill>
                  <a:srgbClr val="706B80"/>
                </a:solidFill>
                <a:latin typeface="Times New Roman"/>
                <a:cs typeface="Times New Roman"/>
              </a:rPr>
              <a:t>c</a:t>
            </a:r>
            <a:r>
              <a:rPr dirty="0" sz="2550" spc="-65" i="1">
                <a:solidFill>
                  <a:srgbClr val="706B80"/>
                </a:solidFill>
                <a:latin typeface="Times New Roman"/>
                <a:cs typeface="Times New Roman"/>
              </a:rPr>
              <a:t>i</a:t>
            </a:r>
            <a:r>
              <a:rPr dirty="0" sz="2550" spc="-105" i="1">
                <a:solidFill>
                  <a:srgbClr val="706B80"/>
                </a:solidFill>
                <a:latin typeface="Times New Roman"/>
                <a:cs typeface="Times New Roman"/>
              </a:rPr>
              <a:t>o</a:t>
            </a:r>
            <a:r>
              <a:rPr dirty="0" sz="2550" spc="-95" i="1">
                <a:solidFill>
                  <a:srgbClr val="706B80"/>
                </a:solidFill>
                <a:latin typeface="Times New Roman"/>
                <a:cs typeface="Times New Roman"/>
              </a:rPr>
              <a:t> </a:t>
            </a:r>
            <a:r>
              <a:rPr dirty="0" sz="2550" spc="-150" i="1">
                <a:solidFill>
                  <a:srgbClr val="706B80"/>
                </a:solidFill>
                <a:latin typeface="Times New Roman"/>
                <a:cs typeface="Times New Roman"/>
              </a:rPr>
              <a:t>m</a:t>
            </a:r>
            <a:r>
              <a:rPr dirty="0" sz="2550" spc="-320" i="1">
                <a:solidFill>
                  <a:srgbClr val="878593"/>
                </a:solidFill>
                <a:latin typeface="Times New Roman"/>
                <a:cs typeface="Times New Roman"/>
              </a:rPr>
              <a:t>é</a:t>
            </a:r>
            <a:r>
              <a:rPr dirty="0" sz="2550" spc="-25" i="1">
                <a:solidFill>
                  <a:srgbClr val="706B80"/>
                </a:solidFill>
                <a:latin typeface="Times New Roman"/>
                <a:cs typeface="Times New Roman"/>
              </a:rPr>
              <a:t>t</a:t>
            </a:r>
            <a:r>
              <a:rPr dirty="0" sz="2550" spc="-590" i="1">
                <a:solidFill>
                  <a:srgbClr val="706B80"/>
                </a:solidFill>
                <a:latin typeface="Times New Roman"/>
                <a:cs typeface="Times New Roman"/>
              </a:rPr>
              <a:t>i</a:t>
            </a:r>
            <a:r>
              <a:rPr dirty="0" sz="2550" spc="-330" i="1">
                <a:solidFill>
                  <a:srgbClr val="706B80"/>
                </a:solidFill>
                <a:latin typeface="Times New Roman"/>
                <a:cs typeface="Times New Roman"/>
              </a:rPr>
              <a:t>"</a:t>
            </a:r>
            <a:r>
              <a:rPr dirty="0" sz="2550" spc="-85" i="1">
                <a:solidFill>
                  <a:srgbClr val="706B80"/>
                </a:solidFill>
                <a:latin typeface="Times New Roman"/>
                <a:cs typeface="Times New Roman"/>
              </a:rPr>
              <a:t>i</a:t>
            </a:r>
            <a:r>
              <a:rPr dirty="0" sz="2550" spc="-140" i="1">
                <a:solidFill>
                  <a:srgbClr val="706B80"/>
                </a:solidFill>
                <a:latin typeface="Times New Roman"/>
                <a:cs typeface="Times New Roman"/>
              </a:rPr>
              <a:t>c</a:t>
            </a:r>
            <a:r>
              <a:rPr dirty="0" sz="2550" spc="-155" i="1">
                <a:solidFill>
                  <a:srgbClr val="706B80"/>
                </a:solidFill>
                <a:latin typeface="Times New Roman"/>
                <a:cs typeface="Times New Roman"/>
              </a:rPr>
              <a:t>o</a:t>
            </a:r>
            <a:r>
              <a:rPr dirty="0" sz="2550" spc="-270" i="1">
                <a:solidFill>
                  <a:srgbClr val="706B80"/>
                </a:solidFill>
                <a:latin typeface="Times New Roman"/>
                <a:cs typeface="Times New Roman"/>
              </a:rPr>
              <a:t> </a:t>
            </a:r>
            <a:r>
              <a:rPr dirty="0" sz="2550" spc="-390" i="1">
                <a:solidFill>
                  <a:srgbClr val="878593"/>
                </a:solidFill>
                <a:latin typeface="Times New Roman"/>
                <a:cs typeface="Times New Roman"/>
              </a:rPr>
              <a:t>(</a:t>
            </a:r>
            <a:r>
              <a:rPr dirty="0" sz="2550" spc="-260" i="1">
                <a:solidFill>
                  <a:srgbClr val="878593"/>
                </a:solidFill>
                <a:latin typeface="Times New Roman"/>
                <a:cs typeface="Times New Roman"/>
              </a:rPr>
              <a:t> </a:t>
            </a:r>
            <a:r>
              <a:rPr dirty="0" sz="2550" spc="-535" i="1">
                <a:solidFill>
                  <a:srgbClr val="A87552"/>
                </a:solidFill>
                <a:latin typeface="Times New Roman"/>
                <a:cs typeface="Times New Roman"/>
              </a:rPr>
              <a:t>:</a:t>
            </a:r>
            <a:r>
              <a:rPr dirty="0" sz="2550" i="1">
                <a:solidFill>
                  <a:srgbClr val="A87552"/>
                </a:solidFill>
                <a:latin typeface="Times New Roman"/>
                <a:cs typeface="Times New Roman"/>
              </a:rPr>
              <a:t>	</a:t>
            </a:r>
            <a:r>
              <a:rPr dirty="0" sz="2550" spc="-130" i="1">
                <a:solidFill>
                  <a:srgbClr val="706B80"/>
                </a:solidFill>
                <a:latin typeface="Times New Roman"/>
                <a:cs typeface="Times New Roman"/>
              </a:rPr>
              <a:t>,d)</a:t>
            </a:r>
            <a:r>
              <a:rPr dirty="0" sz="2550" spc="200" i="1">
                <a:solidFill>
                  <a:srgbClr val="706B80"/>
                </a:solidFill>
                <a:latin typeface="Times New Roman"/>
                <a:cs typeface="Times New Roman"/>
              </a:rPr>
              <a:t> </a:t>
            </a:r>
            <a:r>
              <a:rPr dirty="0" sz="2550" spc="-475" i="1">
                <a:solidFill>
                  <a:srgbClr val="DBAA72"/>
                </a:solidFill>
                <a:latin typeface="Times New Roman"/>
                <a:cs typeface="Times New Roman"/>
              </a:rPr>
              <a:t>·</a:t>
            </a:r>
            <a:r>
              <a:rPr dirty="0" sz="2550" spc="-270" i="1">
                <a:solidFill>
                  <a:srgbClr val="DBAA72"/>
                </a:solidFill>
                <a:latin typeface="Times New Roman"/>
                <a:cs typeface="Times New Roman"/>
              </a:rPr>
              <a:t> </a:t>
            </a:r>
            <a:r>
              <a:rPr dirty="0" sz="2550" spc="-635" i="1">
                <a:solidFill>
                  <a:srgbClr val="A5C6DB"/>
                </a:solidFill>
                <a:latin typeface="Times New Roman"/>
                <a:cs typeface="Times New Roman"/>
              </a:rPr>
              <a:t>.</a:t>
            </a:r>
            <a:r>
              <a:rPr dirty="0" sz="2550" spc="-490" i="1">
                <a:solidFill>
                  <a:srgbClr val="4D9AD1"/>
                </a:solidFill>
                <a:latin typeface="Times New Roman"/>
                <a:cs typeface="Times New Roman"/>
              </a:rPr>
              <a:t>:</a:t>
            </a:r>
            <a:r>
              <a:rPr dirty="0" sz="2550" spc="-335" i="1">
                <a:solidFill>
                  <a:srgbClr val="706B80"/>
                </a:solidFill>
                <a:latin typeface="Times New Roman"/>
                <a:cs typeface="Times New Roman"/>
              </a:rPr>
              <a:t>ob</a:t>
            </a:r>
            <a:endParaRPr sz="255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430822" y="2226379"/>
            <a:ext cx="1033144" cy="4457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01930" algn="l"/>
              </a:tabLst>
            </a:pPr>
            <a:r>
              <a:rPr dirty="0" sz="2550" spc="-620">
                <a:solidFill>
                  <a:srgbClr val="6E9CCA"/>
                </a:solidFill>
                <a:latin typeface="Times New Roman"/>
                <a:cs typeface="Times New Roman"/>
              </a:rPr>
              <a:t>·</a:t>
            </a:r>
            <a:r>
              <a:rPr dirty="0" sz="2550" spc="-620">
                <a:solidFill>
                  <a:srgbClr val="6E9CCA"/>
                </a:solidFill>
                <a:latin typeface="Times New Roman"/>
                <a:cs typeface="Times New Roman"/>
              </a:rPr>
              <a:t>	</a:t>
            </a:r>
            <a:r>
              <a:rPr dirty="0" sz="2550" spc="-500" i="1">
                <a:solidFill>
                  <a:srgbClr val="706B80"/>
                </a:solidFill>
                <a:latin typeface="Times New Roman"/>
                <a:cs typeface="Times New Roman"/>
              </a:rPr>
              <a:t>o</a:t>
            </a:r>
            <a:r>
              <a:rPr dirty="0" sz="2550" spc="-250" i="1">
                <a:solidFill>
                  <a:srgbClr val="706B80"/>
                </a:solidFill>
                <a:latin typeface="Times New Roman"/>
                <a:cs typeface="Times New Roman"/>
              </a:rPr>
              <a:t> </a:t>
            </a:r>
            <a:r>
              <a:rPr dirty="0" sz="2550" spc="-250" i="1">
                <a:solidFill>
                  <a:srgbClr val="706B80"/>
                </a:solidFill>
                <a:latin typeface="Times New Roman"/>
                <a:cs typeface="Times New Roman"/>
              </a:rPr>
              <a:t>·</a:t>
            </a:r>
            <a:r>
              <a:rPr dirty="0" sz="2550" spc="5" i="1">
                <a:solidFill>
                  <a:srgbClr val="706B80"/>
                </a:solidFill>
                <a:latin typeface="Times New Roman"/>
                <a:cs typeface="Times New Roman"/>
              </a:rPr>
              <a:t> </a:t>
            </a:r>
            <a:r>
              <a:rPr dirty="0" sz="2300" spc="-345" i="1">
                <a:solidFill>
                  <a:srgbClr val="5D596E"/>
                </a:solidFill>
                <a:latin typeface="Arial"/>
                <a:cs typeface="Arial"/>
              </a:rPr>
              <a:t>g</a:t>
            </a:r>
            <a:r>
              <a:rPr dirty="0" sz="2300" spc="30" i="1">
                <a:solidFill>
                  <a:srgbClr val="5D596E"/>
                </a:solidFill>
                <a:latin typeface="Arial"/>
                <a:cs typeface="Arial"/>
              </a:rPr>
              <a:t> </a:t>
            </a:r>
            <a:r>
              <a:rPr dirty="0" sz="2300" spc="-55">
                <a:solidFill>
                  <a:srgbClr val="5D596E"/>
                </a:solidFill>
                <a:latin typeface="Arial"/>
                <a:cs typeface="Arial"/>
              </a:rPr>
              <a:t>:</a:t>
            </a:r>
            <a:r>
              <a:rPr dirty="0" sz="2300" spc="70">
                <a:solidFill>
                  <a:srgbClr val="5D596E"/>
                </a:solidFill>
                <a:latin typeface="Arial"/>
                <a:cs typeface="Arial"/>
              </a:rPr>
              <a:t> </a:t>
            </a:r>
            <a:r>
              <a:rPr dirty="0" sz="2750" spc="-355" i="1">
                <a:solidFill>
                  <a:srgbClr val="5D596E"/>
                </a:solidFill>
                <a:latin typeface="Times New Roman"/>
                <a:cs typeface="Times New Roman"/>
              </a:rPr>
              <a:t>E</a:t>
            </a:r>
            <a:endParaRPr sz="275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530370" y="2226379"/>
            <a:ext cx="645795" cy="4457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55600" algn="l"/>
              </a:tabLst>
            </a:pPr>
            <a:r>
              <a:rPr dirty="0" sz="1150" spc="-95">
                <a:solidFill>
                  <a:srgbClr val="31263B"/>
                </a:solidFill>
                <a:latin typeface="Times New Roman"/>
                <a:cs typeface="Times New Roman"/>
              </a:rPr>
              <a:t>--4</a:t>
            </a:r>
            <a:r>
              <a:rPr dirty="0" sz="1150" spc="-95">
                <a:solidFill>
                  <a:srgbClr val="31263B"/>
                </a:solidFill>
                <a:latin typeface="Times New Roman"/>
                <a:cs typeface="Times New Roman"/>
              </a:rPr>
              <a:t>	</a:t>
            </a:r>
            <a:r>
              <a:rPr dirty="0" sz="2750" spc="-100" i="1">
                <a:solidFill>
                  <a:srgbClr val="5D596E"/>
                </a:solidFill>
                <a:latin typeface="Times New Roman"/>
                <a:cs typeface="Times New Roman"/>
              </a:rPr>
              <a:t>E.</a:t>
            </a:r>
            <a:endParaRPr sz="275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69226" y="4143610"/>
            <a:ext cx="44450" cy="793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50" spc="-50">
                <a:solidFill>
                  <a:srgbClr val="EFC17E"/>
                </a:solidFill>
                <a:latin typeface="Arial"/>
                <a:cs typeface="Arial"/>
              </a:rPr>
              <a:t>1</a:t>
            </a:r>
            <a:endParaRPr sz="35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57340" y="3875971"/>
            <a:ext cx="3214370" cy="4146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27025" indent="-314960">
              <a:lnSpc>
                <a:spcPct val="100000"/>
              </a:lnSpc>
              <a:spcBef>
                <a:spcPts val="105"/>
              </a:spcBef>
              <a:buClr>
                <a:srgbClr val="DFBF9A"/>
              </a:buClr>
              <a:buSzPts val="350"/>
              <a:buFont typeface="Arial"/>
              <a:buChar char="•"/>
              <a:tabLst>
                <a:tab pos="327025" algn="l"/>
                <a:tab pos="327660" algn="l"/>
              </a:tabLst>
            </a:pPr>
            <a:r>
              <a:rPr dirty="0" sz="2550" spc="-165" i="1">
                <a:solidFill>
                  <a:srgbClr val="706B80"/>
                </a:solidFill>
                <a:latin typeface="Times New Roman"/>
                <a:cs typeface="Times New Roman"/>
              </a:rPr>
              <a:t>l</a:t>
            </a:r>
            <a:r>
              <a:rPr dirty="0" sz="2550" spc="-280" i="1">
                <a:solidFill>
                  <a:srgbClr val="706B80"/>
                </a:solidFill>
                <a:latin typeface="Times New Roman"/>
                <a:cs typeface="Times New Roman"/>
              </a:rPr>
              <a:t>a</a:t>
            </a:r>
            <a:r>
              <a:rPr dirty="0" sz="2550" spc="125" i="1">
                <a:solidFill>
                  <a:srgbClr val="706B80"/>
                </a:solidFill>
                <a:latin typeface="Times New Roman"/>
                <a:cs typeface="Times New Roman"/>
              </a:rPr>
              <a:t> </a:t>
            </a:r>
            <a:r>
              <a:rPr dirty="0" sz="2550" spc="-240" i="1">
                <a:solidFill>
                  <a:srgbClr val="706B80"/>
                </a:solidFill>
                <a:latin typeface="Times New Roman"/>
                <a:cs typeface="Times New Roman"/>
              </a:rPr>
              <a:t>d</a:t>
            </a:r>
            <a:r>
              <a:rPr dirty="0" sz="2550" spc="-475" i="1">
                <a:solidFill>
                  <a:srgbClr val="DFBF9A"/>
                </a:solidFill>
                <a:latin typeface="Times New Roman"/>
                <a:cs typeface="Times New Roman"/>
              </a:rPr>
              <a:t>·</a:t>
            </a:r>
            <a:r>
              <a:rPr dirty="0" sz="2550" spc="30" i="1">
                <a:solidFill>
                  <a:srgbClr val="DFBF9A"/>
                </a:solidFill>
                <a:latin typeface="Times New Roman"/>
                <a:cs typeface="Times New Roman"/>
              </a:rPr>
              <a:t> </a:t>
            </a:r>
            <a:r>
              <a:rPr dirty="0" sz="2550" spc="-114" i="1">
                <a:solidFill>
                  <a:srgbClr val="706B80"/>
                </a:solidFill>
                <a:latin typeface="Times New Roman"/>
                <a:cs typeface="Times New Roman"/>
              </a:rPr>
              <a:t>n</a:t>
            </a:r>
            <a:r>
              <a:rPr dirty="0" sz="2550" spc="-40" i="1">
                <a:solidFill>
                  <a:srgbClr val="706B80"/>
                </a:solidFill>
                <a:latin typeface="Times New Roman"/>
                <a:cs typeface="Times New Roman"/>
              </a:rPr>
              <a:t> </a:t>
            </a:r>
            <a:r>
              <a:rPr dirty="0" sz="2550" spc="-810" i="1">
                <a:solidFill>
                  <a:srgbClr val="DBAA72"/>
                </a:solidFill>
                <a:latin typeface="Times New Roman"/>
                <a:cs typeface="Times New Roman"/>
              </a:rPr>
              <a:t>;</a:t>
            </a:r>
            <a:r>
              <a:rPr dirty="0" sz="2550" spc="-285" i="1">
                <a:solidFill>
                  <a:srgbClr val="9AD3F4"/>
                </a:solidFill>
                <a:latin typeface="Times New Roman"/>
                <a:cs typeface="Times New Roman"/>
              </a:rPr>
              <a:t>·</a:t>
            </a:r>
            <a:r>
              <a:rPr dirty="0" sz="2550" spc="-400" i="1">
                <a:solidFill>
                  <a:srgbClr val="706B80"/>
                </a:solidFill>
                <a:latin typeface="Times New Roman"/>
                <a:cs typeface="Times New Roman"/>
              </a:rPr>
              <a:t>r</a:t>
            </a:r>
            <a:r>
              <a:rPr dirty="0" sz="2550" spc="-170" i="1">
                <a:solidFill>
                  <a:srgbClr val="706B80"/>
                </a:solidFill>
                <a:latin typeface="Times New Roman"/>
                <a:cs typeface="Times New Roman"/>
              </a:rPr>
              <a:t>nina</a:t>
            </a:r>
            <a:r>
              <a:rPr dirty="0" sz="2550" spc="50" i="1">
                <a:solidFill>
                  <a:srgbClr val="706B80"/>
                </a:solidFill>
                <a:latin typeface="Times New Roman"/>
                <a:cs typeface="Times New Roman"/>
              </a:rPr>
              <a:t> </a:t>
            </a:r>
            <a:r>
              <a:rPr dirty="0" sz="2550" spc="-200" i="1">
                <a:solidFill>
                  <a:srgbClr val="706B80"/>
                </a:solidFill>
                <a:latin typeface="Times New Roman"/>
                <a:cs typeface="Times New Roman"/>
              </a:rPr>
              <a:t>c</a:t>
            </a:r>
            <a:r>
              <a:rPr dirty="0" sz="2550" spc="-135" i="1">
                <a:solidFill>
                  <a:srgbClr val="706B80"/>
                </a:solidFill>
                <a:latin typeface="Times New Roman"/>
                <a:cs typeface="Times New Roman"/>
              </a:rPr>
              <a:t>o</a:t>
            </a:r>
            <a:r>
              <a:rPr dirty="0" sz="2550" spc="110" i="1">
                <a:solidFill>
                  <a:srgbClr val="706B80"/>
                </a:solidFill>
                <a:latin typeface="Times New Roman"/>
                <a:cs typeface="Times New Roman"/>
              </a:rPr>
              <a:t>n</a:t>
            </a:r>
            <a:r>
              <a:rPr dirty="0" sz="2550" spc="-30" i="1">
                <a:solidFill>
                  <a:srgbClr val="494659"/>
                </a:solidFill>
                <a:latin typeface="Times New Roman"/>
                <a:cs typeface="Times New Roman"/>
              </a:rPr>
              <a:t>t</a:t>
            </a:r>
            <a:r>
              <a:rPr dirty="0" sz="2550" spc="-30" i="1">
                <a:solidFill>
                  <a:srgbClr val="494659"/>
                </a:solidFill>
                <a:latin typeface="Times New Roman"/>
                <a:cs typeface="Times New Roman"/>
              </a:rPr>
              <a:t>r</a:t>
            </a:r>
            <a:r>
              <a:rPr dirty="0" sz="2550" spc="-85" i="1">
                <a:solidFill>
                  <a:srgbClr val="494659"/>
                </a:solidFill>
                <a:latin typeface="Times New Roman"/>
                <a:cs typeface="Times New Roman"/>
              </a:rPr>
              <a:t> </a:t>
            </a:r>
            <a:r>
              <a:rPr dirty="0" sz="2550" spc="-455" i="1">
                <a:solidFill>
                  <a:srgbClr val="EFC17E"/>
                </a:solidFill>
                <a:latin typeface="Times New Roman"/>
                <a:cs typeface="Times New Roman"/>
              </a:rPr>
              <a:t>.</a:t>
            </a:r>
            <a:r>
              <a:rPr dirty="0" sz="2550" spc="-85" i="1">
                <a:solidFill>
                  <a:srgbClr val="EFC17E"/>
                </a:solidFill>
                <a:latin typeface="Times New Roman"/>
                <a:cs typeface="Times New Roman"/>
              </a:rPr>
              <a:t> </a:t>
            </a:r>
            <a:r>
              <a:rPr dirty="0" sz="2550" spc="-105" i="1">
                <a:solidFill>
                  <a:srgbClr val="5D596E"/>
                </a:solidFill>
                <a:latin typeface="Times New Roman"/>
                <a:cs typeface="Times New Roman"/>
              </a:rPr>
              <a:t>c</a:t>
            </a:r>
            <a:r>
              <a:rPr dirty="0" sz="2550" spc="-360" i="1">
                <a:solidFill>
                  <a:srgbClr val="DFBF9A"/>
                </a:solidFill>
                <a:latin typeface="Times New Roman"/>
                <a:cs typeface="Times New Roman"/>
              </a:rPr>
              <a:t>·</a:t>
            </a:r>
            <a:r>
              <a:rPr dirty="0" sz="2550" spc="-45" i="1">
                <a:solidFill>
                  <a:srgbClr val="DFBF9A"/>
                </a:solidFill>
                <a:latin typeface="Times New Roman"/>
                <a:cs typeface="Times New Roman"/>
              </a:rPr>
              <a:t> </a:t>
            </a:r>
            <a:r>
              <a:rPr dirty="0" sz="2550" spc="-150" i="1">
                <a:solidFill>
                  <a:srgbClr val="5D596E"/>
                </a:solidFill>
                <a:latin typeface="Times New Roman"/>
                <a:cs typeface="Times New Roman"/>
              </a:rPr>
              <a:t>ídi</a:t>
            </a:r>
            <a:r>
              <a:rPr dirty="0" sz="2550" spc="-525" i="1">
                <a:solidFill>
                  <a:srgbClr val="5D596E"/>
                </a:solidFill>
                <a:latin typeface="Times New Roman"/>
                <a:cs typeface="Times New Roman"/>
              </a:rPr>
              <a:t>i</a:t>
            </a:r>
            <a:r>
              <a:rPr dirty="0" sz="2350" spc="-415" i="1">
                <a:solidFill>
                  <a:srgbClr val="DBAA72"/>
                </a:solidFill>
                <a:latin typeface="Times New Roman"/>
                <a:cs typeface="Times New Roman"/>
              </a:rPr>
              <a:t>-</a:t>
            </a:r>
            <a:endParaRPr sz="235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978996" y="3907106"/>
            <a:ext cx="6350" cy="398145"/>
          </a:xfrm>
          <a:custGeom>
            <a:avLst/>
            <a:gdLst/>
            <a:ahLst/>
            <a:cxnLst/>
            <a:rect l="l" t="t" r="r" b="b"/>
            <a:pathLst>
              <a:path w="6350" h="398145">
                <a:moveTo>
                  <a:pt x="6104" y="397602"/>
                </a:moveTo>
                <a:lnTo>
                  <a:pt x="0" y="397602"/>
                </a:lnTo>
                <a:lnTo>
                  <a:pt x="0" y="0"/>
                </a:lnTo>
                <a:lnTo>
                  <a:pt x="6104" y="0"/>
                </a:lnTo>
                <a:lnTo>
                  <a:pt x="6104" y="397602"/>
                </a:lnTo>
                <a:close/>
              </a:path>
            </a:pathLst>
          </a:custGeom>
          <a:solidFill>
            <a:srgbClr val="D3EBF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3966296" y="3901412"/>
            <a:ext cx="850265" cy="3841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67080" algn="l"/>
              </a:tabLst>
            </a:pPr>
            <a:r>
              <a:rPr dirty="0" sz="2350" spc="-225" i="1">
                <a:solidFill>
                  <a:srgbClr val="A5C6DB"/>
                </a:solidFill>
                <a:latin typeface="Times New Roman"/>
                <a:cs typeface="Times New Roman"/>
              </a:rPr>
              <a:t>.</a:t>
            </a:r>
            <a:r>
              <a:rPr dirty="0" sz="2350" spc="-225" i="1">
                <a:solidFill>
                  <a:srgbClr val="706B80"/>
                </a:solidFill>
                <a:latin typeface="Times New Roman"/>
                <a:cs typeface="Times New Roman"/>
              </a:rPr>
              <a:t>o</a:t>
            </a:r>
            <a:r>
              <a:rPr dirty="0" sz="2350" spc="-95" i="1">
                <a:solidFill>
                  <a:srgbClr val="706B80"/>
                </a:solidFill>
                <a:latin typeface="Times New Roman"/>
                <a:cs typeface="Times New Roman"/>
              </a:rPr>
              <a:t>b</a:t>
            </a:r>
            <a:r>
              <a:rPr dirty="0" sz="2350" spc="-430" i="1">
                <a:solidFill>
                  <a:srgbClr val="EFC17E"/>
                </a:solidFill>
                <a:latin typeface="Times New Roman"/>
                <a:cs typeface="Times New Roman"/>
              </a:rPr>
              <a:t>,</a:t>
            </a:r>
            <a:r>
              <a:rPr dirty="0" sz="2350" spc="-409" i="1">
                <a:solidFill>
                  <a:srgbClr val="9AD3F4"/>
                </a:solidFill>
                <a:latin typeface="Times New Roman"/>
                <a:cs typeface="Times New Roman"/>
              </a:rPr>
              <a:t>.·</a:t>
            </a:r>
            <a:r>
              <a:rPr dirty="0" sz="2350" spc="-155" i="1">
                <a:solidFill>
                  <a:srgbClr val="9AD3F4"/>
                </a:solidFill>
                <a:latin typeface="Times New Roman"/>
                <a:cs typeface="Times New Roman"/>
              </a:rPr>
              <a:t> </a:t>
            </a:r>
            <a:r>
              <a:rPr dirty="0" sz="2350" spc="-470">
                <a:solidFill>
                  <a:srgbClr val="DFBF9A"/>
                </a:solidFill>
                <a:latin typeface="Times New Roman"/>
                <a:cs typeface="Times New Roman"/>
              </a:rPr>
              <a:t>·</a:t>
            </a:r>
            <a:r>
              <a:rPr dirty="0" sz="2350">
                <a:solidFill>
                  <a:srgbClr val="DFBF9A"/>
                </a:solidFill>
                <a:latin typeface="Times New Roman"/>
                <a:cs typeface="Times New Roman"/>
              </a:rPr>
              <a:t>	</a:t>
            </a:r>
            <a:r>
              <a:rPr dirty="0" sz="2350" spc="-45">
                <a:solidFill>
                  <a:srgbClr val="5D596E"/>
                </a:solidFill>
                <a:latin typeface="Times New Roman"/>
                <a:cs typeface="Times New Roman"/>
              </a:rPr>
              <a:t>.</a:t>
            </a:r>
            <a:endParaRPr sz="235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330099" y="5434887"/>
            <a:ext cx="6350" cy="505459"/>
          </a:xfrm>
          <a:custGeom>
            <a:avLst/>
            <a:gdLst/>
            <a:ahLst/>
            <a:cxnLst/>
            <a:rect l="l" t="t" r="r" b="b"/>
            <a:pathLst>
              <a:path w="6350" h="505460">
                <a:moveTo>
                  <a:pt x="6104" y="505164"/>
                </a:moveTo>
                <a:lnTo>
                  <a:pt x="0" y="505164"/>
                </a:lnTo>
                <a:lnTo>
                  <a:pt x="0" y="0"/>
                </a:lnTo>
                <a:lnTo>
                  <a:pt x="6104" y="0"/>
                </a:lnTo>
                <a:lnTo>
                  <a:pt x="6104" y="505164"/>
                </a:lnTo>
                <a:close/>
              </a:path>
            </a:pathLst>
          </a:custGeom>
          <a:solidFill>
            <a:srgbClr val="D3EBF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557905" y="5437028"/>
            <a:ext cx="6868795" cy="4762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668655" algn="l"/>
                <a:tab pos="1550670" algn="l"/>
                <a:tab pos="3326129" algn="l"/>
                <a:tab pos="3869690" algn="l"/>
                <a:tab pos="6093460" algn="l"/>
              </a:tabLst>
            </a:pPr>
            <a:r>
              <a:rPr dirty="0" sz="2650" spc="-285">
                <a:solidFill>
                  <a:srgbClr val="31263B"/>
                </a:solidFill>
                <a:latin typeface="Arial"/>
                <a:cs typeface="Arial"/>
              </a:rPr>
              <a:t>.l</a:t>
            </a:r>
            <a:r>
              <a:rPr dirty="0" sz="2650" spc="-310">
                <a:solidFill>
                  <a:srgbClr val="31263B"/>
                </a:solidFill>
                <a:latin typeface="Arial"/>
                <a:cs typeface="Arial"/>
              </a:rPr>
              <a:t>.</a:t>
            </a:r>
            <a:r>
              <a:rPr dirty="0" sz="2650" spc="300">
                <a:solidFill>
                  <a:srgbClr val="31263B"/>
                </a:solidFill>
                <a:latin typeface="Arial"/>
                <a:cs typeface="Arial"/>
              </a:rPr>
              <a:t> </a:t>
            </a:r>
            <a:r>
              <a:rPr dirty="0" sz="2800" spc="-285">
                <a:solidFill>
                  <a:srgbClr val="5D596E"/>
                </a:solidFill>
                <a:latin typeface="Times New Roman"/>
                <a:cs typeface="Times New Roman"/>
              </a:rPr>
              <a:t>oi</a:t>
            </a:r>
            <a:r>
              <a:rPr dirty="0" sz="2800">
                <a:solidFill>
                  <a:srgbClr val="5D596E"/>
                </a:solidFill>
                <a:latin typeface="Times New Roman"/>
                <a:cs typeface="Times New Roman"/>
              </a:rPr>
              <a:t>	</a:t>
            </a:r>
            <a:r>
              <a:rPr dirty="0" sz="2800" spc="-695">
                <a:solidFill>
                  <a:srgbClr val="494659"/>
                </a:solidFill>
                <a:latin typeface="Times New Roman"/>
                <a:cs typeface="Times New Roman"/>
              </a:rPr>
              <a:t>m</a:t>
            </a:r>
            <a:r>
              <a:rPr dirty="0" sz="2800" spc="-459">
                <a:solidFill>
                  <a:srgbClr val="9AD3F4"/>
                </a:solidFill>
                <a:latin typeface="Times New Roman"/>
                <a:cs typeface="Times New Roman"/>
              </a:rPr>
              <a:t>.</a:t>
            </a:r>
            <a:r>
              <a:rPr dirty="0" sz="2800" spc="-200">
                <a:solidFill>
                  <a:srgbClr val="5D596E"/>
                </a:solidFill>
                <a:latin typeface="Times New Roman"/>
                <a:cs typeface="Times New Roman"/>
              </a:rPr>
              <a:t>a</a:t>
            </a:r>
            <a:r>
              <a:rPr dirty="0" sz="2800" spc="15">
                <a:solidFill>
                  <a:srgbClr val="5D596E"/>
                </a:solidFill>
                <a:latin typeface="Times New Roman"/>
                <a:cs typeface="Times New Roman"/>
              </a:rPr>
              <a:t> </a:t>
            </a:r>
            <a:r>
              <a:rPr dirty="0" sz="2300" spc="-755">
                <a:solidFill>
                  <a:srgbClr val="494659"/>
                </a:solidFill>
                <a:latin typeface="Arial"/>
                <a:cs typeface="Arial"/>
              </a:rPr>
              <a:t>2</a:t>
            </a:r>
            <a:r>
              <a:rPr dirty="0" sz="2300" spc="-1090">
                <a:solidFill>
                  <a:srgbClr val="494659"/>
                </a:solidFill>
                <a:latin typeface="Arial"/>
                <a:cs typeface="Arial"/>
              </a:rPr>
              <a:t>1</a:t>
            </a:r>
            <a:r>
              <a:rPr dirty="0" sz="2300" spc="-375">
                <a:solidFill>
                  <a:srgbClr val="494659"/>
                </a:solidFill>
                <a:latin typeface="Arial"/>
                <a:cs typeface="Arial"/>
              </a:rPr>
              <a:t> </a:t>
            </a:r>
            <a:r>
              <a:rPr dirty="0" sz="2300" spc="-445">
                <a:solidFill>
                  <a:srgbClr val="CF9048"/>
                </a:solidFill>
                <a:latin typeface="Arial"/>
                <a:cs typeface="Arial"/>
              </a:rPr>
              <a:t>.</a:t>
            </a:r>
            <a:r>
              <a:rPr dirty="0" sz="2300" spc="-145">
                <a:solidFill>
                  <a:srgbClr val="CF9048"/>
                </a:solidFill>
                <a:latin typeface="Arial"/>
                <a:cs typeface="Arial"/>
              </a:rPr>
              <a:t> </a:t>
            </a:r>
            <a:r>
              <a:rPr dirty="0" sz="2950" spc="-700">
                <a:solidFill>
                  <a:srgbClr val="494659"/>
                </a:solidFill>
                <a:latin typeface="Times New Roman"/>
                <a:cs typeface="Times New Roman"/>
              </a:rPr>
              <a:t>l</a:t>
            </a:r>
            <a:r>
              <a:rPr dirty="0" sz="2950">
                <a:solidFill>
                  <a:srgbClr val="494659"/>
                </a:solidFill>
                <a:latin typeface="Times New Roman"/>
                <a:cs typeface="Times New Roman"/>
              </a:rPr>
              <a:t>	</a:t>
            </a:r>
            <a:r>
              <a:rPr dirty="0" sz="2950" spc="-385">
                <a:solidFill>
                  <a:srgbClr val="878593"/>
                </a:solidFill>
                <a:latin typeface="Times New Roman"/>
                <a:cs typeface="Times New Roman"/>
              </a:rPr>
              <a:t>(</a:t>
            </a:r>
            <a:r>
              <a:rPr dirty="0" sz="2950" spc="-340">
                <a:solidFill>
                  <a:srgbClr val="5D596E"/>
                </a:solidFill>
                <a:latin typeface="Times New Roman"/>
                <a:cs typeface="Times New Roman"/>
              </a:rPr>
              <a:t>d</a:t>
            </a:r>
            <a:r>
              <a:rPr dirty="0" sz="2950" spc="-640">
                <a:solidFill>
                  <a:srgbClr val="A5C6DB"/>
                </a:solidFill>
                <a:latin typeface="Times New Roman"/>
                <a:cs typeface="Times New Roman"/>
              </a:rPr>
              <a:t>:</a:t>
            </a:r>
            <a:r>
              <a:rPr dirty="0" sz="2950" spc="-155">
                <a:solidFill>
                  <a:srgbClr val="A5C6DB"/>
                </a:solidFill>
                <a:latin typeface="Times New Roman"/>
                <a:cs typeface="Times New Roman"/>
              </a:rPr>
              <a:t> </a:t>
            </a:r>
            <a:r>
              <a:rPr dirty="0" sz="2950" spc="-225">
                <a:solidFill>
                  <a:srgbClr val="494659"/>
                </a:solidFill>
                <a:latin typeface="Times New Roman"/>
                <a:cs typeface="Times New Roman"/>
              </a:rPr>
              <a:t>l</a:t>
            </a:r>
            <a:r>
              <a:rPr dirty="0" sz="2950" spc="-85">
                <a:solidFill>
                  <a:srgbClr val="494659"/>
                </a:solidFill>
                <a:latin typeface="Times New Roman"/>
                <a:cs typeface="Times New Roman"/>
              </a:rPr>
              <a:t> </a:t>
            </a:r>
            <a:r>
              <a:rPr dirty="0" sz="2800" spc="-500">
                <a:solidFill>
                  <a:srgbClr val="5D596E"/>
                </a:solidFill>
                <a:latin typeface="Times New Roman"/>
                <a:cs typeface="Times New Roman"/>
              </a:rPr>
              <a:t>pu:n</a:t>
            </a:r>
            <a:r>
              <a:rPr dirty="0" sz="2800" spc="-80">
                <a:solidFill>
                  <a:srgbClr val="5D596E"/>
                </a:solidFill>
                <a:latin typeface="Times New Roman"/>
                <a:cs typeface="Times New Roman"/>
              </a:rPr>
              <a:t> </a:t>
            </a:r>
            <a:r>
              <a:rPr dirty="0" sz="2800" spc="-434">
                <a:solidFill>
                  <a:srgbClr val="706B80"/>
                </a:solidFill>
                <a:latin typeface="Times New Roman"/>
                <a:cs typeface="Times New Roman"/>
              </a:rPr>
              <a:t>o</a:t>
            </a:r>
            <a:r>
              <a:rPr dirty="0" sz="2800" spc="-165">
                <a:solidFill>
                  <a:srgbClr val="706B80"/>
                </a:solidFill>
                <a:latin typeface="Times New Roman"/>
                <a:cs typeface="Times New Roman"/>
              </a:rPr>
              <a:t> </a:t>
            </a:r>
            <a:r>
              <a:rPr dirty="0" sz="2800" spc="-325">
                <a:solidFill>
                  <a:srgbClr val="494659"/>
                </a:solidFill>
                <a:latin typeface="Times New Roman"/>
                <a:cs typeface="Times New Roman"/>
              </a:rPr>
              <a:t>fi</a:t>
            </a:r>
            <a:r>
              <a:rPr dirty="0" sz="2800" spc="-200">
                <a:solidFill>
                  <a:srgbClr val="494659"/>
                </a:solidFill>
                <a:latin typeface="Times New Roman"/>
                <a:cs typeface="Times New Roman"/>
              </a:rPr>
              <a:t>j</a:t>
            </a:r>
            <a:r>
              <a:rPr dirty="0" sz="2800" spc="-420">
                <a:solidFill>
                  <a:srgbClr val="706B80"/>
                </a:solidFill>
                <a:latin typeface="Times New Roman"/>
                <a:cs typeface="Times New Roman"/>
              </a:rPr>
              <a:t>o</a:t>
            </a:r>
            <a:r>
              <a:rPr dirty="0" sz="2800" spc="-595">
                <a:solidFill>
                  <a:srgbClr val="DBAA72"/>
                </a:solidFill>
                <a:latin typeface="Times New Roman"/>
                <a:cs typeface="Times New Roman"/>
              </a:rPr>
              <a:t>:</a:t>
            </a:r>
            <a:r>
              <a:rPr dirty="0" sz="2800" spc="-270">
                <a:solidFill>
                  <a:srgbClr val="DBAA72"/>
                </a:solidFill>
                <a:latin typeface="Times New Roman"/>
                <a:cs typeface="Times New Roman"/>
              </a:rPr>
              <a:t> </a:t>
            </a:r>
            <a:r>
              <a:rPr dirty="0" sz="2800" spc="-535">
                <a:solidFill>
                  <a:srgbClr val="CF9048"/>
                </a:solidFill>
                <a:latin typeface="Times New Roman"/>
                <a:cs typeface="Times New Roman"/>
              </a:rPr>
              <a:t>.</a:t>
            </a:r>
            <a:r>
              <a:rPr dirty="0" sz="2800">
                <a:solidFill>
                  <a:srgbClr val="CF9048"/>
                </a:solidFill>
                <a:latin typeface="Times New Roman"/>
                <a:cs typeface="Times New Roman"/>
              </a:rPr>
              <a:t>	</a:t>
            </a:r>
            <a:r>
              <a:rPr dirty="0" sz="2800" spc="-575">
                <a:solidFill>
                  <a:srgbClr val="DBAA72"/>
                </a:solidFill>
                <a:latin typeface="Times New Roman"/>
                <a:cs typeface="Times New Roman"/>
              </a:rPr>
              <a:t>,</a:t>
            </a:r>
            <a:r>
              <a:rPr dirty="0" sz="2800" spc="-405">
                <a:solidFill>
                  <a:srgbClr val="DBAA72"/>
                </a:solidFill>
                <a:latin typeface="Times New Roman"/>
                <a:cs typeface="Times New Roman"/>
              </a:rPr>
              <a:t> </a:t>
            </a:r>
            <a:r>
              <a:rPr dirty="0" sz="2950" spc="-675">
                <a:solidFill>
                  <a:srgbClr val="EFC17E"/>
                </a:solidFill>
                <a:latin typeface="Times New Roman"/>
                <a:cs typeface="Times New Roman"/>
              </a:rPr>
              <a:t>,</a:t>
            </a:r>
            <a:r>
              <a:rPr dirty="0" sz="2950" spc="-300">
                <a:solidFill>
                  <a:srgbClr val="EFC17E"/>
                </a:solidFill>
                <a:latin typeface="Times New Roman"/>
                <a:cs typeface="Times New Roman"/>
              </a:rPr>
              <a:t> </a:t>
            </a:r>
            <a:r>
              <a:rPr dirty="0" sz="2950" spc="-680" i="1">
                <a:solidFill>
                  <a:srgbClr val="706B80"/>
                </a:solidFill>
                <a:latin typeface="Times New Roman"/>
                <a:cs typeface="Times New Roman"/>
              </a:rPr>
              <a:t>od</a:t>
            </a:r>
            <a:r>
              <a:rPr dirty="0" sz="2950" i="1">
                <a:solidFill>
                  <a:srgbClr val="706B80"/>
                </a:solidFill>
                <a:latin typeface="Times New Roman"/>
                <a:cs typeface="Times New Roman"/>
              </a:rPr>
              <a:t>	</a:t>
            </a:r>
            <a:r>
              <a:rPr dirty="0" sz="2950" spc="-475" i="1">
                <a:solidFill>
                  <a:srgbClr val="706B80"/>
                </a:solidFill>
                <a:latin typeface="Times New Roman"/>
                <a:cs typeface="Times New Roman"/>
              </a:rPr>
              <a:t>cont</a:t>
            </a:r>
            <a:r>
              <a:rPr dirty="0" sz="2950" spc="-305" i="1">
                <a:solidFill>
                  <a:srgbClr val="706B80"/>
                </a:solidFill>
                <a:latin typeface="Times New Roman"/>
                <a:cs typeface="Times New Roman"/>
              </a:rPr>
              <a:t>i</a:t>
            </a:r>
            <a:r>
              <a:rPr dirty="0" sz="2950" spc="-355" i="1">
                <a:solidFill>
                  <a:srgbClr val="706B80"/>
                </a:solidFill>
                <a:latin typeface="Times New Roman"/>
                <a:cs typeface="Times New Roman"/>
              </a:rPr>
              <a:t> </a:t>
            </a:r>
            <a:r>
              <a:rPr dirty="0" sz="2950" spc="-484" i="1">
                <a:solidFill>
                  <a:srgbClr val="706B80"/>
                </a:solidFill>
                <a:latin typeface="Times New Roman"/>
                <a:cs typeface="Times New Roman"/>
              </a:rPr>
              <a:t>acción</a:t>
            </a:r>
            <a:r>
              <a:rPr dirty="0" sz="2950" spc="30" i="1">
                <a:solidFill>
                  <a:srgbClr val="706B80"/>
                </a:solidFill>
                <a:latin typeface="Times New Roman"/>
                <a:cs typeface="Times New Roman"/>
              </a:rPr>
              <a:t> </a:t>
            </a:r>
            <a:r>
              <a:rPr dirty="0" sz="2950" spc="-550" i="1">
                <a:solidFill>
                  <a:srgbClr val="706B80"/>
                </a:solidFill>
                <a:latin typeface="Times New Roman"/>
                <a:cs typeface="Times New Roman"/>
              </a:rPr>
              <a:t>d</a:t>
            </a:r>
            <a:r>
              <a:rPr dirty="0" sz="2950" spc="-565" i="1">
                <a:solidFill>
                  <a:srgbClr val="878593"/>
                </a:solidFill>
                <a:latin typeface="Times New Roman"/>
                <a:cs typeface="Times New Roman"/>
              </a:rPr>
              <a:t>e</a:t>
            </a:r>
            <a:r>
              <a:rPr dirty="0" sz="2950" spc="-310" i="1">
                <a:solidFill>
                  <a:srgbClr val="878593"/>
                </a:solidFill>
                <a:latin typeface="Times New Roman"/>
                <a:cs typeface="Times New Roman"/>
              </a:rPr>
              <a:t> </a:t>
            </a:r>
            <a:r>
              <a:rPr dirty="0" sz="2950" spc="-400" i="1">
                <a:solidFill>
                  <a:srgbClr val="706B80"/>
                </a:solidFill>
                <a:latin typeface="Times New Roman"/>
                <a:cs typeface="Times New Roman"/>
              </a:rPr>
              <a:t>f</a:t>
            </a:r>
            <a:r>
              <a:rPr dirty="0" sz="2950" spc="-595" i="1">
                <a:solidFill>
                  <a:srgbClr val="706B80"/>
                </a:solidFill>
                <a:latin typeface="Times New Roman"/>
                <a:cs typeface="Times New Roman"/>
              </a:rPr>
              <a:t>i</a:t>
            </a:r>
            <a:r>
              <a:rPr dirty="0" sz="2950" spc="-400" i="1">
                <a:solidFill>
                  <a:srgbClr val="706B80"/>
                </a:solidFill>
                <a:latin typeface="Times New Roman"/>
                <a:cs typeface="Times New Roman"/>
              </a:rPr>
              <a:t>n</a:t>
            </a:r>
            <a:r>
              <a:rPr dirty="0" sz="2950" spc="-270" i="1">
                <a:solidFill>
                  <a:srgbClr val="706B80"/>
                </a:solidFill>
                <a:latin typeface="Times New Roman"/>
                <a:cs typeface="Times New Roman"/>
              </a:rPr>
              <a:t>i</a:t>
            </a:r>
            <a:r>
              <a:rPr dirty="0" sz="2950" spc="-725" i="1">
                <a:solidFill>
                  <a:srgbClr val="706B80"/>
                </a:solidFill>
                <a:latin typeface="Times New Roman"/>
                <a:cs typeface="Times New Roman"/>
              </a:rPr>
              <a:t>da</a:t>
            </a:r>
            <a:r>
              <a:rPr dirty="0" sz="2950" i="1">
                <a:solidFill>
                  <a:srgbClr val="706B80"/>
                </a:solidFill>
                <a:latin typeface="Times New Roman"/>
                <a:cs typeface="Times New Roman"/>
              </a:rPr>
              <a:t>	</a:t>
            </a:r>
            <a:r>
              <a:rPr dirty="0" sz="2950" spc="-570" i="1">
                <a:solidFill>
                  <a:srgbClr val="706B80"/>
                </a:solidFill>
                <a:latin typeface="Times New Roman"/>
                <a:cs typeface="Times New Roman"/>
              </a:rPr>
              <a:t>obre</a:t>
            </a:r>
            <a:r>
              <a:rPr dirty="0" sz="2950" spc="110" i="1">
                <a:solidFill>
                  <a:srgbClr val="706B80"/>
                </a:solidFill>
                <a:latin typeface="Times New Roman"/>
                <a:cs typeface="Times New Roman"/>
              </a:rPr>
              <a:t> </a:t>
            </a:r>
            <a:r>
              <a:rPr dirty="0" sz="2950" spc="-475" i="1">
                <a:solidFill>
                  <a:srgbClr val="706B80"/>
                </a:solidFill>
                <a:latin typeface="Times New Roman"/>
                <a:cs typeface="Times New Roman"/>
              </a:rPr>
              <a:t>un</a:t>
            </a:r>
            <a:endParaRPr sz="295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491540" y="5702379"/>
            <a:ext cx="40005" cy="1174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55">
                <a:solidFill>
                  <a:srgbClr val="EFC17E"/>
                </a:solidFill>
                <a:latin typeface="Arial"/>
                <a:cs typeface="Arial"/>
              </a:rPr>
              <a:t>I</a:t>
            </a:r>
            <a:endParaRPr sz="6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732453" y="5437028"/>
            <a:ext cx="1341755" cy="4762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950" spc="-540" i="1">
                <a:solidFill>
                  <a:srgbClr val="706B80"/>
                </a:solidFill>
                <a:latin typeface="Times New Roman"/>
                <a:cs typeface="Times New Roman"/>
              </a:rPr>
              <a:t>pacío</a:t>
            </a:r>
            <a:r>
              <a:rPr dirty="0" sz="2950" spc="-110" i="1">
                <a:solidFill>
                  <a:srgbClr val="706B80"/>
                </a:solidFill>
                <a:latin typeface="Times New Roman"/>
                <a:cs typeface="Times New Roman"/>
              </a:rPr>
              <a:t> </a:t>
            </a:r>
            <a:r>
              <a:rPr dirty="0" sz="2950" spc="-455" i="1">
                <a:solidFill>
                  <a:srgbClr val="706B80"/>
                </a:solidFill>
                <a:latin typeface="Times New Roman"/>
                <a:cs typeface="Times New Roman"/>
              </a:rPr>
              <a:t>métrico</a:t>
            </a:r>
            <a:endParaRPr sz="295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66235" y="5904125"/>
            <a:ext cx="3797300" cy="4762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754505" algn="l"/>
              </a:tabLst>
            </a:pPr>
            <a:r>
              <a:rPr dirty="0" sz="2950" spc="-565" i="1">
                <a:solidFill>
                  <a:srgbClr val="706B80"/>
                </a:solidFill>
                <a:latin typeface="Times New Roman"/>
                <a:cs typeface="Times New Roman"/>
              </a:rPr>
              <a:t>comp</a:t>
            </a:r>
            <a:r>
              <a:rPr dirty="0" sz="2950" spc="-330" i="1">
                <a:solidFill>
                  <a:srgbClr val="706B80"/>
                </a:solidFill>
                <a:latin typeface="Times New Roman"/>
                <a:cs typeface="Times New Roman"/>
              </a:rPr>
              <a:t>l</a:t>
            </a:r>
            <a:r>
              <a:rPr dirty="0" sz="2950" spc="-575" i="1">
                <a:solidFill>
                  <a:srgbClr val="878593"/>
                </a:solidFill>
                <a:latin typeface="Times New Roman"/>
                <a:cs typeface="Times New Roman"/>
              </a:rPr>
              <a:t>e</a:t>
            </a:r>
            <a:r>
              <a:rPr dirty="0" sz="2950" spc="-114" i="1">
                <a:solidFill>
                  <a:srgbClr val="706B80"/>
                </a:solidFill>
                <a:latin typeface="Times New Roman"/>
                <a:cs typeface="Times New Roman"/>
              </a:rPr>
              <a:t>t</a:t>
            </a:r>
            <a:r>
              <a:rPr dirty="0" sz="2950" spc="-620" i="1">
                <a:solidFill>
                  <a:srgbClr val="706B80"/>
                </a:solidFill>
                <a:latin typeface="Times New Roman"/>
                <a:cs typeface="Times New Roman"/>
              </a:rPr>
              <a:t>o</a:t>
            </a:r>
            <a:r>
              <a:rPr dirty="0" sz="2950" spc="30" i="1">
                <a:solidFill>
                  <a:srgbClr val="706B80"/>
                </a:solidFill>
                <a:latin typeface="Times New Roman"/>
                <a:cs typeface="Times New Roman"/>
              </a:rPr>
              <a:t> </a:t>
            </a:r>
            <a:r>
              <a:rPr dirty="0" sz="2950" spc="-665" i="1">
                <a:solidFill>
                  <a:srgbClr val="706B80"/>
                </a:solidFill>
                <a:latin typeface="Times New Roman"/>
                <a:cs typeface="Times New Roman"/>
              </a:rPr>
              <a:t>a</a:t>
            </a:r>
            <a:r>
              <a:rPr dirty="0" sz="2950" spc="-480" i="1">
                <a:solidFill>
                  <a:srgbClr val="706B80"/>
                </a:solidFill>
                <a:latin typeface="Times New Roman"/>
                <a:cs typeface="Times New Roman"/>
              </a:rPr>
              <a:t>d</a:t>
            </a:r>
            <a:r>
              <a:rPr dirty="0" sz="2950" spc="-735" i="1">
                <a:solidFill>
                  <a:srgbClr val="878593"/>
                </a:solidFill>
                <a:latin typeface="Times New Roman"/>
                <a:cs typeface="Times New Roman"/>
              </a:rPr>
              <a:t>·</a:t>
            </a:r>
            <a:r>
              <a:rPr dirty="0" sz="2950" spc="-755" i="1">
                <a:solidFill>
                  <a:srgbClr val="706B80"/>
                </a:solidFill>
                <a:latin typeface="Times New Roman"/>
                <a:cs typeface="Times New Roman"/>
              </a:rPr>
              <a:t>m</a:t>
            </a:r>
            <a:r>
              <a:rPr dirty="0" sz="2950" spc="-570" i="1">
                <a:solidFill>
                  <a:srgbClr val="EFC17E"/>
                </a:solidFill>
                <a:latin typeface="Times New Roman"/>
                <a:cs typeface="Times New Roman"/>
              </a:rPr>
              <a:t>·</a:t>
            </a:r>
            <a:r>
              <a:rPr dirty="0" sz="2950" spc="-245" i="1">
                <a:solidFill>
                  <a:srgbClr val="EFC17E"/>
                </a:solidFill>
                <a:latin typeface="Times New Roman"/>
                <a:cs typeface="Times New Roman"/>
              </a:rPr>
              <a:t> </a:t>
            </a:r>
            <a:r>
              <a:rPr dirty="0" sz="2950" spc="-215" i="1">
                <a:solidFill>
                  <a:srgbClr val="706B80"/>
                </a:solidFill>
                <a:latin typeface="Times New Roman"/>
                <a:cs typeface="Times New Roman"/>
              </a:rPr>
              <a:t>t</a:t>
            </a:r>
            <a:r>
              <a:rPr dirty="0" sz="2950" i="1">
                <a:solidFill>
                  <a:srgbClr val="706B80"/>
                </a:solidFill>
                <a:latin typeface="Times New Roman"/>
                <a:cs typeface="Times New Roman"/>
              </a:rPr>
              <a:t>	</a:t>
            </a:r>
            <a:r>
              <a:rPr dirty="0" sz="2950" spc="-430" i="1">
                <a:solidFill>
                  <a:srgbClr val="706B80"/>
                </a:solidFill>
                <a:latin typeface="Times New Roman"/>
                <a:cs typeface="Times New Roman"/>
              </a:rPr>
              <a:t>un</a:t>
            </a:r>
            <a:r>
              <a:rPr dirty="0" sz="2950" spc="-170" i="1">
                <a:solidFill>
                  <a:srgbClr val="706B80"/>
                </a:solidFill>
                <a:latin typeface="Times New Roman"/>
                <a:cs typeface="Times New Roman"/>
              </a:rPr>
              <a:t> </a:t>
            </a:r>
            <a:r>
              <a:rPr dirty="0" sz="2950" spc="-475" i="1">
                <a:solidFill>
                  <a:srgbClr val="706B80"/>
                </a:solidFill>
                <a:latin typeface="Times New Roman"/>
                <a:cs typeface="Times New Roman"/>
              </a:rPr>
              <a:t>único</a:t>
            </a:r>
            <a:r>
              <a:rPr dirty="0" sz="2950" spc="330" i="1">
                <a:solidFill>
                  <a:srgbClr val="706B80"/>
                </a:solidFill>
                <a:latin typeface="Times New Roman"/>
                <a:cs typeface="Times New Roman"/>
              </a:rPr>
              <a:t> </a:t>
            </a:r>
            <a:r>
              <a:rPr dirty="0" sz="2950" spc="-500" i="1">
                <a:solidFill>
                  <a:srgbClr val="706B80"/>
                </a:solidFill>
                <a:latin typeface="Times New Roman"/>
                <a:cs typeface="Times New Roman"/>
              </a:rPr>
              <a:t>punto</a:t>
            </a:r>
            <a:r>
              <a:rPr dirty="0" sz="2950" spc="250" i="1">
                <a:solidFill>
                  <a:srgbClr val="706B80"/>
                </a:solidFill>
                <a:latin typeface="Times New Roman"/>
                <a:cs typeface="Times New Roman"/>
              </a:rPr>
              <a:t> </a:t>
            </a:r>
            <a:r>
              <a:rPr dirty="0" sz="2950" spc="-335" i="1">
                <a:solidFill>
                  <a:srgbClr val="706B80"/>
                </a:solidFill>
                <a:latin typeface="Times New Roman"/>
                <a:cs typeface="Times New Roman"/>
              </a:rPr>
              <a:t>fij</a:t>
            </a:r>
            <a:r>
              <a:rPr dirty="0" sz="2950" spc="-800" i="1">
                <a:solidFill>
                  <a:srgbClr val="706B80"/>
                </a:solidFill>
                <a:latin typeface="Times New Roman"/>
                <a:cs typeface="Times New Roman"/>
              </a:rPr>
              <a:t>o</a:t>
            </a:r>
            <a:r>
              <a:rPr dirty="0" sz="2950" spc="-670" i="1">
                <a:solidFill>
                  <a:srgbClr val="DBAA72"/>
                </a:solidFill>
                <a:latin typeface="Times New Roman"/>
                <a:cs typeface="Times New Roman"/>
              </a:rPr>
              <a:t>.</a:t>
            </a:r>
            <a:r>
              <a:rPr dirty="0" sz="2950" spc="-150" i="1">
                <a:solidFill>
                  <a:srgbClr val="5D596E"/>
                </a:solidFill>
                <a:latin typeface="Times New Roman"/>
                <a:cs typeface="Times New Roman"/>
              </a:rPr>
              <a:t>.</a:t>
            </a:r>
            <a:endParaRPr sz="29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4438" y="615143"/>
            <a:ext cx="7959725" cy="584835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25400" marR="5080" indent="-13335">
              <a:lnSpc>
                <a:spcPct val="102299"/>
              </a:lnSpc>
              <a:spcBef>
                <a:spcPts val="75"/>
              </a:spcBef>
              <a:tabLst>
                <a:tab pos="1567180" algn="l"/>
              </a:tabLst>
            </a:pPr>
            <a:r>
              <a:rPr dirty="0" sz="1800" spc="105" b="1">
                <a:solidFill>
                  <a:srgbClr val="3F3348"/>
                </a:solidFill>
                <a:latin typeface="Times New Roman"/>
                <a:cs typeface="Times New Roman"/>
              </a:rPr>
              <a:t>Ejercicio</a:t>
            </a:r>
            <a:r>
              <a:rPr dirty="0" sz="1800" spc="229" b="1">
                <a:solidFill>
                  <a:srgbClr val="3F3348"/>
                </a:solidFill>
                <a:latin typeface="Times New Roman"/>
                <a:cs typeface="Times New Roman"/>
              </a:rPr>
              <a:t> </a:t>
            </a:r>
            <a:r>
              <a:rPr dirty="0" sz="1800" spc="105" b="1">
                <a:solidFill>
                  <a:srgbClr val="3F3348"/>
                </a:solidFill>
                <a:latin typeface="Times New Roman"/>
                <a:cs typeface="Times New Roman"/>
              </a:rPr>
              <a:t>4.3	</a:t>
            </a:r>
            <a:r>
              <a:rPr dirty="0" sz="1800" spc="-10" i="1">
                <a:solidFill>
                  <a:srgbClr val="4F465D"/>
                </a:solidFill>
                <a:latin typeface="Times New Roman"/>
                <a:cs typeface="Times New Roman"/>
              </a:rPr>
              <a:t>R</a:t>
            </a:r>
            <a:r>
              <a:rPr dirty="0" sz="1800" spc="-10" i="1">
                <a:solidFill>
                  <a:srgbClr val="706982"/>
                </a:solidFill>
                <a:latin typeface="Times New Roman"/>
                <a:cs typeface="Times New Roman"/>
              </a:rPr>
              <a:t>esolve1· </a:t>
            </a:r>
            <a:r>
              <a:rPr dirty="0" sz="1800" spc="50" i="1">
                <a:solidFill>
                  <a:srgbClr val="706982"/>
                </a:solidFill>
                <a:latin typeface="Times New Roman"/>
                <a:cs typeface="Times New Roman"/>
              </a:rPr>
              <a:t>el </a:t>
            </a:r>
            <a:r>
              <a:rPr dirty="0" sz="1800" spc="40" i="1">
                <a:solidFill>
                  <a:srgbClr val="605972"/>
                </a:solidFill>
                <a:latin typeface="Times New Roman"/>
                <a:cs typeface="Times New Roman"/>
              </a:rPr>
              <a:t>siguiente</a:t>
            </a:r>
            <a:r>
              <a:rPr dirty="0" sz="1800" spc="45" i="1">
                <a:solidFill>
                  <a:srgbClr val="605972"/>
                </a:solidFill>
                <a:latin typeface="Times New Roman"/>
                <a:cs typeface="Times New Roman"/>
              </a:rPr>
              <a:t> </a:t>
            </a:r>
            <a:r>
              <a:rPr dirty="0" sz="1800" i="1">
                <a:solidFill>
                  <a:srgbClr val="605972"/>
                </a:solidFill>
                <a:latin typeface="Times New Roman"/>
                <a:cs typeface="Times New Roman"/>
              </a:rPr>
              <a:t>problema </a:t>
            </a:r>
            <a:r>
              <a:rPr dirty="0" sz="1800" spc="70" i="1">
                <a:solidFill>
                  <a:srgbClr val="605972"/>
                </a:solidFill>
                <a:latin typeface="Times New Roman"/>
                <a:cs typeface="Times New Roman"/>
              </a:rPr>
              <a:t>de </a:t>
            </a:r>
            <a:r>
              <a:rPr dirty="0" sz="1800" spc="-25" i="1">
                <a:solidFill>
                  <a:srgbClr val="605972"/>
                </a:solidFill>
                <a:latin typeface="Times New Roman"/>
                <a:cs typeface="Times New Roman"/>
              </a:rPr>
              <a:t>transpo1·te </a:t>
            </a:r>
            <a:r>
              <a:rPr dirty="0" sz="1800" spc="-25" i="1">
                <a:solidFill>
                  <a:srgbClr val="706982"/>
                </a:solidFill>
                <a:latin typeface="Times New Roman"/>
                <a:cs typeface="Times New Roman"/>
              </a:rPr>
              <a:t>est </a:t>
            </a:r>
            <a:r>
              <a:rPr dirty="0" sz="1800" spc="70" i="1">
                <a:solidFill>
                  <a:srgbClr val="4F465D"/>
                </a:solidFill>
                <a:latin typeface="Times New Roman"/>
                <a:cs typeface="Times New Roman"/>
              </a:rPr>
              <a:t>ac</a:t>
            </a:r>
            <a:r>
              <a:rPr dirty="0" sz="1800" spc="70" i="1">
                <a:solidFill>
                  <a:srgbClr val="706982"/>
                </a:solidFill>
                <a:latin typeface="Times New Roman"/>
                <a:cs typeface="Times New Roman"/>
              </a:rPr>
              <a:t>ionaiio </a:t>
            </a:r>
            <a:r>
              <a:rPr dirty="0" sz="1800" spc="65" i="1">
                <a:solidFill>
                  <a:srgbClr val="605972"/>
                </a:solidFill>
                <a:latin typeface="Times New Roman"/>
                <a:cs typeface="Times New Roman"/>
              </a:rPr>
              <a:t>unidi</a:t>
            </a:r>
            <a:r>
              <a:rPr dirty="0" sz="1800" spc="65" i="1">
                <a:solidFill>
                  <a:srgbClr val="24161A"/>
                </a:solidFill>
                <a:latin typeface="Times New Roman"/>
                <a:cs typeface="Times New Roman"/>
              </a:rPr>
              <a:t>­ </a:t>
            </a:r>
            <a:r>
              <a:rPr dirty="0" sz="1800" spc="-434" i="1">
                <a:solidFill>
                  <a:srgbClr val="24161A"/>
                </a:solidFill>
                <a:latin typeface="Times New Roman"/>
                <a:cs typeface="Times New Roman"/>
              </a:rPr>
              <a:t> </a:t>
            </a:r>
            <a:r>
              <a:rPr dirty="0" sz="1800" spc="45" i="1">
                <a:solidFill>
                  <a:srgbClr val="605972"/>
                </a:solidFill>
                <a:latin typeface="Times New Roman"/>
                <a:cs typeface="Times New Roman"/>
              </a:rPr>
              <a:t>mensional: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402133" y="1689350"/>
            <a:ext cx="99695" cy="3041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800" spc="-285">
                <a:solidFill>
                  <a:srgbClr val="2F1642"/>
                </a:solidFill>
                <a:latin typeface="Times New Roman"/>
                <a:cs typeface="Times New Roman"/>
              </a:rPr>
              <a:t>{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764849" y="1257361"/>
            <a:ext cx="3277235" cy="412115"/>
          </a:xfrm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1691639" algn="l"/>
              </a:tabLst>
            </a:pPr>
            <a:r>
              <a:rPr dirty="0" sz="1800" spc="-200" i="1">
                <a:solidFill>
                  <a:srgbClr val="0A080C"/>
                </a:solidFill>
                <a:latin typeface="Times New Roman"/>
                <a:cs typeface="Times New Roman"/>
              </a:rPr>
              <a:t>-</a:t>
            </a:r>
            <a:r>
              <a:rPr dirty="0" sz="1800" spc="-200" i="1">
                <a:solidFill>
                  <a:srgbClr val="0A080C"/>
                </a:solidFill>
                <a:latin typeface="Times New Roman"/>
                <a:cs typeface="Times New Roman"/>
              </a:rPr>
              <a:t> </a:t>
            </a:r>
            <a:r>
              <a:rPr dirty="0" sz="1800" spc="-75" i="1">
                <a:solidFill>
                  <a:srgbClr val="0A080C"/>
                </a:solidFill>
                <a:latin typeface="Times New Roman"/>
                <a:cs typeface="Times New Roman"/>
              </a:rPr>
              <a:t> </a:t>
            </a:r>
            <a:r>
              <a:rPr dirty="0" sz="1800" spc="-275" i="1">
                <a:solidFill>
                  <a:srgbClr val="605972"/>
                </a:solidFill>
                <a:latin typeface="Times New Roman"/>
                <a:cs typeface="Times New Roman"/>
              </a:rPr>
              <a:t>u"</a:t>
            </a:r>
            <a:r>
              <a:rPr dirty="0" sz="1800" i="1">
                <a:solidFill>
                  <a:srgbClr val="605972"/>
                </a:solidFill>
                <a:latin typeface="Times New Roman"/>
                <a:cs typeface="Times New Roman"/>
              </a:rPr>
              <a:t> </a:t>
            </a:r>
            <a:r>
              <a:rPr dirty="0" sz="1800" spc="5" i="1">
                <a:solidFill>
                  <a:srgbClr val="605972"/>
                </a:solidFill>
                <a:latin typeface="Times New Roman"/>
                <a:cs typeface="Times New Roman"/>
              </a:rPr>
              <a:t> </a:t>
            </a:r>
            <a:r>
              <a:rPr dirty="0" sz="1800" spc="-20" i="1">
                <a:solidFill>
                  <a:srgbClr val="838290"/>
                </a:solidFill>
                <a:latin typeface="Times New Roman"/>
                <a:cs typeface="Times New Roman"/>
              </a:rPr>
              <a:t>(</a:t>
            </a:r>
            <a:r>
              <a:rPr dirty="0" sz="1800" spc="-185" i="1">
                <a:solidFill>
                  <a:srgbClr val="838290"/>
                </a:solidFill>
                <a:latin typeface="Times New Roman"/>
                <a:cs typeface="Times New Roman"/>
              </a:rPr>
              <a:t> </a:t>
            </a:r>
            <a:r>
              <a:rPr dirty="0" sz="1800" spc="-25" i="1">
                <a:solidFill>
                  <a:srgbClr val="706982"/>
                </a:solidFill>
                <a:latin typeface="Times New Roman"/>
                <a:cs typeface="Times New Roman"/>
              </a:rPr>
              <a:t>x</a:t>
            </a:r>
            <a:r>
              <a:rPr dirty="0" sz="1800" spc="-55" i="1">
                <a:solidFill>
                  <a:srgbClr val="706982"/>
                </a:solidFill>
                <a:latin typeface="Times New Roman"/>
                <a:cs typeface="Times New Roman"/>
              </a:rPr>
              <a:t> </a:t>
            </a:r>
            <a:r>
              <a:rPr dirty="0" sz="1800" spc="-105" i="1">
                <a:solidFill>
                  <a:srgbClr val="706982"/>
                </a:solidFill>
                <a:latin typeface="Times New Roman"/>
                <a:cs typeface="Times New Roman"/>
              </a:rPr>
              <a:t>)</a:t>
            </a:r>
            <a:r>
              <a:rPr dirty="0" sz="1800" spc="-135" i="1">
                <a:solidFill>
                  <a:srgbClr val="706982"/>
                </a:solidFill>
                <a:latin typeface="Times New Roman"/>
                <a:cs typeface="Times New Roman"/>
              </a:rPr>
              <a:t> </a:t>
            </a:r>
            <a:r>
              <a:rPr dirty="0" sz="2300" spc="-225">
                <a:solidFill>
                  <a:srgbClr val="522F28"/>
                </a:solidFill>
              </a:rPr>
              <a:t>+</a:t>
            </a:r>
            <a:r>
              <a:rPr dirty="0" sz="2300" spc="114">
                <a:solidFill>
                  <a:srgbClr val="522F28"/>
                </a:solidFill>
              </a:rPr>
              <a:t> </a:t>
            </a:r>
            <a:r>
              <a:rPr dirty="0" sz="1800" spc="-125" i="1">
                <a:solidFill>
                  <a:srgbClr val="4F465D"/>
                </a:solidFill>
                <a:latin typeface="Times New Roman"/>
                <a:cs typeface="Times New Roman"/>
              </a:rPr>
              <a:t>3u'</a:t>
            </a:r>
            <a:r>
              <a:rPr dirty="0" sz="1800" spc="135" i="1">
                <a:solidFill>
                  <a:srgbClr val="4F465D"/>
                </a:solidFill>
                <a:latin typeface="Times New Roman"/>
                <a:cs typeface="Times New Roman"/>
              </a:rPr>
              <a:t> </a:t>
            </a:r>
            <a:r>
              <a:rPr dirty="0" sz="1800" spc="-105" i="1">
                <a:solidFill>
                  <a:srgbClr val="706982"/>
                </a:solidFill>
                <a:latin typeface="Times New Roman"/>
                <a:cs typeface="Times New Roman"/>
              </a:rPr>
              <a:t>(</a:t>
            </a:r>
            <a:r>
              <a:rPr dirty="0" sz="1800" spc="-195" i="1">
                <a:solidFill>
                  <a:srgbClr val="706982"/>
                </a:solidFill>
                <a:latin typeface="Times New Roman"/>
                <a:cs typeface="Times New Roman"/>
              </a:rPr>
              <a:t> </a:t>
            </a:r>
            <a:r>
              <a:rPr dirty="0" sz="1800" spc="-135" i="1">
                <a:solidFill>
                  <a:srgbClr val="706982"/>
                </a:solidFill>
                <a:latin typeface="Times New Roman"/>
                <a:cs typeface="Times New Roman"/>
              </a:rPr>
              <a:t>x</a:t>
            </a:r>
            <a:r>
              <a:rPr dirty="0" sz="1800" i="1">
                <a:solidFill>
                  <a:srgbClr val="706982"/>
                </a:solidFill>
                <a:latin typeface="Times New Roman"/>
                <a:cs typeface="Times New Roman"/>
              </a:rPr>
              <a:t>	</a:t>
            </a:r>
            <a:r>
              <a:rPr dirty="0" sz="2300" spc="-225">
                <a:solidFill>
                  <a:srgbClr val="2F1642"/>
                </a:solidFill>
              </a:rPr>
              <a:t>+</a:t>
            </a:r>
            <a:r>
              <a:rPr dirty="0" sz="2300" spc="25">
                <a:solidFill>
                  <a:srgbClr val="2F1642"/>
                </a:solidFill>
              </a:rPr>
              <a:t> </a:t>
            </a:r>
            <a:r>
              <a:rPr dirty="0" sz="1800" spc="175" i="1">
                <a:solidFill>
                  <a:srgbClr val="605972"/>
                </a:solidFill>
                <a:latin typeface="Times New Roman"/>
                <a:cs typeface="Times New Roman"/>
              </a:rPr>
              <a:t>u(</a:t>
            </a:r>
            <a:r>
              <a:rPr dirty="0" sz="1800" spc="180" i="1">
                <a:solidFill>
                  <a:srgbClr val="605972"/>
                </a:solidFill>
                <a:latin typeface="Times New Roman"/>
                <a:cs typeface="Times New Roman"/>
              </a:rPr>
              <a:t>x</a:t>
            </a:r>
            <a:r>
              <a:rPr dirty="0" sz="1800" spc="140" i="1">
                <a:solidFill>
                  <a:srgbClr val="605972"/>
                </a:solidFill>
                <a:latin typeface="Times New Roman"/>
                <a:cs typeface="Times New Roman"/>
              </a:rPr>
              <a:t>)</a:t>
            </a:r>
            <a:r>
              <a:rPr dirty="0" sz="1800" spc="-25" i="1">
                <a:solidFill>
                  <a:srgbClr val="605972"/>
                </a:solidFill>
                <a:latin typeface="Times New Roman"/>
                <a:cs typeface="Times New Roman"/>
              </a:rPr>
              <a:t> </a:t>
            </a:r>
            <a:r>
              <a:rPr dirty="0" sz="2500" spc="85">
                <a:solidFill>
                  <a:srgbClr val="0A080C"/>
                </a:solidFill>
                <a:latin typeface="Times New Roman"/>
                <a:cs typeface="Times New Roman"/>
              </a:rPr>
              <a:t>=</a:t>
            </a:r>
            <a:r>
              <a:rPr dirty="0" sz="2500" spc="-120">
                <a:solidFill>
                  <a:srgbClr val="0A080C"/>
                </a:solidFill>
                <a:latin typeface="Times New Roman"/>
                <a:cs typeface="Times New Roman"/>
              </a:rPr>
              <a:t> </a:t>
            </a:r>
            <a:r>
              <a:rPr dirty="0" sz="1800" spc="50" i="1">
                <a:solidFill>
                  <a:srgbClr val="605972"/>
                </a:solidFill>
                <a:latin typeface="Times New Roman"/>
                <a:cs typeface="Times New Roman"/>
              </a:rPr>
              <a:t>x</a:t>
            </a:r>
            <a:r>
              <a:rPr dirty="0" sz="1800" spc="25" i="1">
                <a:solidFill>
                  <a:srgbClr val="605972"/>
                </a:solidFill>
                <a:latin typeface="Times New Roman"/>
                <a:cs typeface="Times New Roman"/>
              </a:rPr>
              <a:t> </a:t>
            </a:r>
            <a:r>
              <a:rPr dirty="0" sz="2300" spc="85">
                <a:solidFill>
                  <a:srgbClr val="2F1642"/>
                </a:solidFill>
              </a:rPr>
              <a:t>+</a:t>
            </a:r>
            <a:r>
              <a:rPr dirty="0" sz="2300" spc="-340">
                <a:solidFill>
                  <a:srgbClr val="2F1642"/>
                </a:solidFill>
              </a:rPr>
              <a:t> </a:t>
            </a:r>
            <a:r>
              <a:rPr dirty="0" sz="1750" spc="180">
                <a:solidFill>
                  <a:srgbClr val="605972"/>
                </a:solidFill>
                <a:latin typeface="Times New Roman"/>
                <a:cs typeface="Times New Roman"/>
              </a:rPr>
              <a:t>1</a:t>
            </a:r>
            <a:r>
              <a:rPr dirty="0" sz="1750" spc="25">
                <a:solidFill>
                  <a:srgbClr val="838290"/>
                </a:solidFill>
                <a:latin typeface="Times New Roman"/>
                <a:cs typeface="Times New Roman"/>
              </a:rPr>
              <a:t>,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752045" y="1799212"/>
            <a:ext cx="939165" cy="3041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800" spc="165" i="1">
                <a:solidFill>
                  <a:srgbClr val="605972"/>
                </a:solidFill>
                <a:latin typeface="Times New Roman"/>
                <a:cs typeface="Times New Roman"/>
              </a:rPr>
              <a:t>u</a:t>
            </a:r>
            <a:r>
              <a:rPr dirty="0" sz="1800" spc="-130" i="1">
                <a:solidFill>
                  <a:srgbClr val="605972"/>
                </a:solidFill>
                <a:latin typeface="Times New Roman"/>
                <a:cs typeface="Times New Roman"/>
              </a:rPr>
              <a:t>(0</a:t>
            </a:r>
            <a:r>
              <a:rPr dirty="0" sz="1800" spc="135" i="1">
                <a:solidFill>
                  <a:srgbClr val="605972"/>
                </a:solidFill>
                <a:latin typeface="Times New Roman"/>
                <a:cs typeface="Times New Roman"/>
              </a:rPr>
              <a:t> </a:t>
            </a:r>
            <a:r>
              <a:rPr dirty="0" sz="1800" spc="-105" i="1">
                <a:solidFill>
                  <a:srgbClr val="605972"/>
                </a:solidFill>
                <a:latin typeface="Times New Roman"/>
                <a:cs typeface="Times New Roman"/>
              </a:rPr>
              <a:t>)</a:t>
            </a:r>
            <a:r>
              <a:rPr dirty="0" sz="1800" spc="-90" i="1">
                <a:solidFill>
                  <a:srgbClr val="605972"/>
                </a:solidFill>
                <a:latin typeface="Times New Roman"/>
                <a:cs typeface="Times New Roman"/>
              </a:rPr>
              <a:t> </a:t>
            </a:r>
            <a:r>
              <a:rPr dirty="0" sz="1800" spc="-204" i="1">
                <a:solidFill>
                  <a:srgbClr val="0A080C"/>
                </a:solidFill>
                <a:latin typeface="Times New Roman"/>
                <a:cs typeface="Times New Roman"/>
              </a:rPr>
              <a:t>=</a:t>
            </a:r>
            <a:r>
              <a:rPr dirty="0" sz="1800" i="1">
                <a:solidFill>
                  <a:srgbClr val="0A080C"/>
                </a:solidFill>
                <a:latin typeface="Times New Roman"/>
                <a:cs typeface="Times New Roman"/>
              </a:rPr>
              <a:t> </a:t>
            </a:r>
            <a:r>
              <a:rPr dirty="0" sz="1800" spc="55" i="1">
                <a:solidFill>
                  <a:srgbClr val="0A080C"/>
                </a:solidFill>
                <a:latin typeface="Times New Roman"/>
                <a:cs typeface="Times New Roman"/>
              </a:rPr>
              <a:t> </a:t>
            </a:r>
            <a:r>
              <a:rPr dirty="0" sz="1800" spc="-155" i="1">
                <a:solidFill>
                  <a:srgbClr val="605972"/>
                </a:solidFill>
                <a:latin typeface="Times New Roman"/>
                <a:cs typeface="Times New Roman"/>
              </a:rPr>
              <a:t>0</a:t>
            </a:r>
            <a:r>
              <a:rPr dirty="0" sz="1800" spc="-125" i="1">
                <a:solidFill>
                  <a:srgbClr val="605972"/>
                </a:solidFill>
                <a:latin typeface="Times New Roman"/>
                <a:cs typeface="Times New Roman"/>
              </a:rPr>
              <a:t> </a:t>
            </a:r>
            <a:r>
              <a:rPr dirty="0" sz="1800" spc="-80" i="1">
                <a:solidFill>
                  <a:srgbClr val="605972"/>
                </a:solidFill>
                <a:latin typeface="Times New Roman"/>
                <a:cs typeface="Times New Roman"/>
              </a:rPr>
              <a:t>,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170614" y="1779884"/>
            <a:ext cx="945515" cy="3270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950" spc="-165">
                <a:solidFill>
                  <a:srgbClr val="605972"/>
                </a:solidFill>
                <a:latin typeface="Times New Roman"/>
                <a:cs typeface="Times New Roman"/>
              </a:rPr>
              <a:t>u</a:t>
            </a:r>
            <a:r>
              <a:rPr dirty="0" sz="1950" spc="-165">
                <a:solidFill>
                  <a:srgbClr val="605972"/>
                </a:solidFill>
                <a:latin typeface="Times New Roman"/>
                <a:cs typeface="Times New Roman"/>
              </a:rPr>
              <a:t> </a:t>
            </a:r>
            <a:r>
              <a:rPr dirty="0" sz="1950" spc="-155">
                <a:solidFill>
                  <a:srgbClr val="605972"/>
                </a:solidFill>
                <a:latin typeface="Times New Roman"/>
                <a:cs typeface="Times New Roman"/>
              </a:rPr>
              <a:t> </a:t>
            </a:r>
            <a:r>
              <a:rPr dirty="0" sz="1950" spc="35">
                <a:solidFill>
                  <a:srgbClr val="605972"/>
                </a:solidFill>
                <a:latin typeface="Times New Roman"/>
                <a:cs typeface="Times New Roman"/>
              </a:rPr>
              <a:t>(l</a:t>
            </a:r>
            <a:r>
              <a:rPr dirty="0" sz="1950" spc="-200">
                <a:solidFill>
                  <a:srgbClr val="605972"/>
                </a:solidFill>
                <a:latin typeface="Times New Roman"/>
                <a:cs typeface="Times New Roman"/>
              </a:rPr>
              <a:t> </a:t>
            </a:r>
            <a:r>
              <a:rPr dirty="0" sz="1950" spc="40">
                <a:solidFill>
                  <a:srgbClr val="605972"/>
                </a:solidFill>
                <a:latin typeface="Times New Roman"/>
                <a:cs typeface="Times New Roman"/>
              </a:rPr>
              <a:t>)</a:t>
            </a:r>
            <a:r>
              <a:rPr dirty="0" sz="1950" spc="65">
                <a:solidFill>
                  <a:srgbClr val="605972"/>
                </a:solidFill>
                <a:latin typeface="Times New Roman"/>
                <a:cs typeface="Times New Roman"/>
              </a:rPr>
              <a:t> </a:t>
            </a:r>
            <a:r>
              <a:rPr dirty="0" sz="1950" spc="65">
                <a:solidFill>
                  <a:srgbClr val="0A080C"/>
                </a:solidFill>
                <a:latin typeface="Times New Roman"/>
                <a:cs typeface="Times New Roman"/>
              </a:rPr>
              <a:t>=</a:t>
            </a:r>
            <a:r>
              <a:rPr dirty="0" sz="1950" spc="110">
                <a:solidFill>
                  <a:srgbClr val="0A080C"/>
                </a:solidFill>
                <a:latin typeface="Times New Roman"/>
                <a:cs typeface="Times New Roman"/>
              </a:rPr>
              <a:t> </a:t>
            </a:r>
            <a:r>
              <a:rPr dirty="0" sz="1950" spc="60">
                <a:solidFill>
                  <a:srgbClr val="605972"/>
                </a:solidFill>
                <a:latin typeface="Times New Roman"/>
                <a:cs typeface="Times New Roman"/>
              </a:rPr>
              <a:t>0</a:t>
            </a:r>
            <a:endParaRPr sz="19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474404" y="1303815"/>
            <a:ext cx="1008380" cy="3270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950" spc="-365">
                <a:solidFill>
                  <a:srgbClr val="605972"/>
                </a:solidFill>
                <a:latin typeface="Times New Roman"/>
                <a:cs typeface="Times New Roman"/>
              </a:rPr>
              <a:t>X</a:t>
            </a:r>
            <a:r>
              <a:rPr dirty="0" sz="1950" spc="55">
                <a:solidFill>
                  <a:srgbClr val="605972"/>
                </a:solidFill>
                <a:latin typeface="Times New Roman"/>
                <a:cs typeface="Times New Roman"/>
              </a:rPr>
              <a:t> </a:t>
            </a:r>
            <a:r>
              <a:rPr dirty="0" sz="1950" spc="-95">
                <a:solidFill>
                  <a:srgbClr val="3F3348"/>
                </a:solidFill>
                <a:latin typeface="Times New Roman"/>
                <a:cs typeface="Times New Roman"/>
              </a:rPr>
              <a:t>E</a:t>
            </a:r>
            <a:r>
              <a:rPr dirty="0" sz="1950" spc="80">
                <a:solidFill>
                  <a:srgbClr val="3F3348"/>
                </a:solidFill>
                <a:latin typeface="Times New Roman"/>
                <a:cs typeface="Times New Roman"/>
              </a:rPr>
              <a:t> </a:t>
            </a:r>
            <a:r>
              <a:rPr dirty="0" sz="1950" spc="50">
                <a:solidFill>
                  <a:srgbClr val="706982"/>
                </a:solidFill>
                <a:latin typeface="Times New Roman"/>
                <a:cs typeface="Times New Roman"/>
              </a:rPr>
              <a:t>(0</a:t>
            </a:r>
            <a:r>
              <a:rPr dirty="0" sz="1950" spc="175">
                <a:solidFill>
                  <a:srgbClr val="706982"/>
                </a:solidFill>
                <a:latin typeface="Times New Roman"/>
                <a:cs typeface="Times New Roman"/>
              </a:rPr>
              <a:t>,</a:t>
            </a:r>
            <a:r>
              <a:rPr dirty="0" sz="1950" spc="30">
                <a:solidFill>
                  <a:srgbClr val="4F465D"/>
                </a:solidFill>
                <a:latin typeface="Times New Roman"/>
                <a:cs typeface="Times New Roman"/>
              </a:rPr>
              <a:t>l</a:t>
            </a:r>
            <a:r>
              <a:rPr dirty="0" sz="1950" spc="-195">
                <a:solidFill>
                  <a:srgbClr val="4F465D"/>
                </a:solidFill>
                <a:latin typeface="Times New Roman"/>
                <a:cs typeface="Times New Roman"/>
              </a:rPr>
              <a:t> </a:t>
            </a:r>
            <a:r>
              <a:rPr dirty="0" sz="1950" spc="35">
                <a:solidFill>
                  <a:srgbClr val="706982"/>
                </a:solidFill>
                <a:latin typeface="Times New Roman"/>
                <a:cs typeface="Times New Roman"/>
              </a:rPr>
              <a:t>),</a:t>
            </a:r>
            <a:endParaRPr sz="19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54412" y="2248425"/>
            <a:ext cx="7979409" cy="3424554"/>
          </a:xfrm>
          <a:prstGeom prst="rect">
            <a:avLst/>
          </a:prstGeom>
        </p:spPr>
        <p:txBody>
          <a:bodyPr wrap="square" lIns="0" tIns="24130" rIns="0" bIns="0" rtlCol="0" vert="horz">
            <a:spAutoFit/>
          </a:bodyPr>
          <a:lstStyle/>
          <a:p>
            <a:pPr algn="just" marL="29845" marR="5080" indent="1905">
              <a:lnSpc>
                <a:spcPct val="102299"/>
              </a:lnSpc>
              <a:spcBef>
                <a:spcPts val="190"/>
              </a:spcBef>
            </a:pPr>
            <a:r>
              <a:rPr dirty="0" sz="1800" spc="45" i="1">
                <a:solidFill>
                  <a:srgbClr val="605972"/>
                </a:solidFill>
                <a:latin typeface="Times New Roman"/>
                <a:cs typeface="Times New Roman"/>
              </a:rPr>
              <a:t>utilizando </a:t>
            </a:r>
            <a:r>
              <a:rPr dirty="0" sz="1800" spc="55" i="1">
                <a:solidFill>
                  <a:srgbClr val="605972"/>
                </a:solidFill>
                <a:latin typeface="Times New Roman"/>
                <a:cs typeface="Times New Roman"/>
              </a:rPr>
              <a:t>un </a:t>
            </a:r>
            <a:r>
              <a:rPr dirty="0" sz="1800" spc="50" i="1">
                <a:solidFill>
                  <a:srgbClr val="706982"/>
                </a:solidFill>
                <a:latin typeface="Times New Roman"/>
                <a:cs typeface="Times New Roman"/>
              </a:rPr>
              <a:t>esquema en </a:t>
            </a:r>
            <a:r>
              <a:rPr dirty="0" sz="1800" spc="35" i="1">
                <a:solidFill>
                  <a:srgbClr val="605972"/>
                </a:solidFill>
                <a:latin typeface="Times New Roman"/>
                <a:cs typeface="Times New Roman"/>
              </a:rPr>
              <a:t>diferencias </a:t>
            </a:r>
            <a:r>
              <a:rPr dirty="0" sz="1800" spc="30" i="1">
                <a:solidFill>
                  <a:srgbClr val="605972"/>
                </a:solidFill>
                <a:latin typeface="Times New Roman"/>
                <a:cs typeface="Times New Roman"/>
              </a:rPr>
              <a:t>finitas </a:t>
            </a:r>
            <a:r>
              <a:rPr dirty="0" sz="1800" spc="-65" i="1">
                <a:solidFill>
                  <a:srgbClr val="706982"/>
                </a:solidFill>
                <a:latin typeface="Times New Roman"/>
                <a:cs typeface="Times New Roman"/>
              </a:rPr>
              <a:t>cent1·ado</a:t>
            </a:r>
            <a:r>
              <a:rPr dirty="0" sz="1800" spc="-60" i="1">
                <a:solidFill>
                  <a:srgbClr val="706982"/>
                </a:solidFill>
                <a:latin typeface="Times New Roman"/>
                <a:cs typeface="Times New Roman"/>
              </a:rPr>
              <a:t> </a:t>
            </a:r>
            <a:r>
              <a:rPr dirty="0" sz="1700" spc="60" i="1">
                <a:solidFill>
                  <a:srgbClr val="605972"/>
                </a:solidFill>
                <a:latin typeface="Arial"/>
                <a:cs typeface="Arial"/>
              </a:rPr>
              <a:t>y </a:t>
            </a:r>
            <a:r>
              <a:rPr dirty="0" sz="1800" spc="65" i="1">
                <a:solidFill>
                  <a:srgbClr val="605972"/>
                </a:solidFill>
                <a:latin typeface="Times New Roman"/>
                <a:cs typeface="Times New Roman"/>
              </a:rPr>
              <a:t>un </a:t>
            </a:r>
            <a:r>
              <a:rPr dirty="0" sz="1800" spc="85" i="1">
                <a:solidFill>
                  <a:srgbClr val="605972"/>
                </a:solidFill>
                <a:latin typeface="Times New Roman"/>
                <a:cs typeface="Times New Roman"/>
              </a:rPr>
              <a:t>tamaño </a:t>
            </a:r>
            <a:r>
              <a:rPr dirty="0" sz="1800" spc="70" i="1">
                <a:solidFill>
                  <a:srgbClr val="605972"/>
                </a:solidFill>
                <a:latin typeface="Times New Roman"/>
                <a:cs typeface="Times New Roman"/>
              </a:rPr>
              <a:t>de </a:t>
            </a:r>
            <a:r>
              <a:rPr dirty="0" sz="1800" spc="-50" i="1">
                <a:solidFill>
                  <a:srgbClr val="605972"/>
                </a:solidFill>
                <a:latin typeface="Times New Roman"/>
                <a:cs typeface="Times New Roman"/>
              </a:rPr>
              <a:t>di </a:t>
            </a:r>
            <a:r>
              <a:rPr dirty="0" sz="1800" spc="35" i="1">
                <a:solidFill>
                  <a:srgbClr val="605972"/>
                </a:solidFill>
                <a:latin typeface="Times New Roman"/>
                <a:cs typeface="Times New Roman"/>
              </a:rPr>
              <a:t>screti</a:t>
            </a:r>
            <a:r>
              <a:rPr dirty="0" sz="1800" spc="35" i="1">
                <a:solidFill>
                  <a:srgbClr val="24161A"/>
                </a:solidFill>
                <a:latin typeface="Times New Roman"/>
                <a:cs typeface="Times New Roman"/>
              </a:rPr>
              <a:t>­ </a:t>
            </a:r>
            <a:r>
              <a:rPr dirty="0" sz="1800" spc="40" i="1">
                <a:solidFill>
                  <a:srgbClr val="24161A"/>
                </a:solidFill>
                <a:latin typeface="Times New Roman"/>
                <a:cs typeface="Times New Roman"/>
              </a:rPr>
              <a:t> </a:t>
            </a:r>
            <a:r>
              <a:rPr dirty="0" sz="1800" spc="50" i="1">
                <a:solidFill>
                  <a:srgbClr val="706982"/>
                </a:solidFill>
                <a:latin typeface="Times New Roman"/>
                <a:cs typeface="Times New Roman"/>
              </a:rPr>
              <a:t>zación </a:t>
            </a:r>
            <a:r>
              <a:rPr dirty="0" sz="1800" spc="40" i="1">
                <a:solidFill>
                  <a:srgbClr val="605972"/>
                </a:solidFill>
                <a:latin typeface="Times New Roman"/>
                <a:cs typeface="Times New Roman"/>
              </a:rPr>
              <a:t>constante </a:t>
            </a:r>
            <a:r>
              <a:rPr dirty="0" sz="1800" spc="55" i="1">
                <a:solidFill>
                  <a:srgbClr val="605972"/>
                </a:solidFill>
                <a:latin typeface="Times New Roman"/>
                <a:cs typeface="Times New Roman"/>
              </a:rPr>
              <a:t>h </a:t>
            </a:r>
            <a:r>
              <a:rPr dirty="0" sz="1750" spc="60">
                <a:solidFill>
                  <a:srgbClr val="0A080C"/>
                </a:solidFill>
                <a:latin typeface="Times New Roman"/>
                <a:cs typeface="Times New Roman"/>
              </a:rPr>
              <a:t>=  </a:t>
            </a:r>
            <a:r>
              <a:rPr dirty="0" sz="1750" spc="60">
                <a:solidFill>
                  <a:srgbClr val="605972"/>
                </a:solidFill>
                <a:latin typeface="Times New Roman"/>
                <a:cs typeface="Times New Roman"/>
              </a:rPr>
              <a:t>0</a:t>
            </a:r>
            <a:r>
              <a:rPr dirty="0" sz="1750" spc="60">
                <a:solidFill>
                  <a:srgbClr val="0C0C4F"/>
                </a:solidFill>
                <a:latin typeface="Times New Roman"/>
                <a:cs typeface="Times New Roman"/>
              </a:rPr>
              <a:t>.</a:t>
            </a:r>
            <a:r>
              <a:rPr dirty="0" sz="1750" spc="60">
                <a:solidFill>
                  <a:srgbClr val="605972"/>
                </a:solidFill>
                <a:latin typeface="Times New Roman"/>
                <a:cs typeface="Times New Roman"/>
              </a:rPr>
              <a:t>5.  </a:t>
            </a:r>
            <a:r>
              <a:rPr dirty="0" sz="1800" spc="40" i="1">
                <a:solidFill>
                  <a:srgbClr val="605972"/>
                </a:solidFill>
                <a:latin typeface="Times New Roman"/>
                <a:cs typeface="Times New Roman"/>
              </a:rPr>
              <a:t>Utili</a:t>
            </a:r>
            <a:r>
              <a:rPr dirty="0" sz="1800" spc="40" i="1">
                <a:solidFill>
                  <a:srgbClr val="838290"/>
                </a:solidFill>
                <a:latin typeface="Times New Roman"/>
                <a:cs typeface="Times New Roman"/>
              </a:rPr>
              <a:t>z</a:t>
            </a:r>
            <a:r>
              <a:rPr dirty="0" sz="1800" spc="40" i="1">
                <a:solidFill>
                  <a:srgbClr val="605972"/>
                </a:solidFill>
                <a:latin typeface="Times New Roman"/>
                <a:cs typeface="Times New Roman"/>
              </a:rPr>
              <a:t>a </a:t>
            </a:r>
            <a:r>
              <a:rPr dirty="0" sz="1800" spc="35" i="1">
                <a:solidFill>
                  <a:srgbClr val="4F465D"/>
                </a:solidFill>
                <a:latin typeface="Times New Roman"/>
                <a:cs typeface="Times New Roman"/>
              </a:rPr>
              <a:t>Octa</a:t>
            </a:r>
            <a:r>
              <a:rPr dirty="0" sz="1800" spc="35" i="1">
                <a:solidFill>
                  <a:srgbClr val="706982"/>
                </a:solidFill>
                <a:latin typeface="Times New Roman"/>
                <a:cs typeface="Times New Roman"/>
              </a:rPr>
              <a:t>ve </a:t>
            </a:r>
            <a:r>
              <a:rPr dirty="0" sz="1800" spc="40" i="1">
                <a:solidFill>
                  <a:srgbClr val="605972"/>
                </a:solidFill>
                <a:latin typeface="Times New Roman"/>
                <a:cs typeface="Times New Roman"/>
              </a:rPr>
              <a:t>con </a:t>
            </a:r>
            <a:r>
              <a:rPr dirty="0" sz="1800" spc="45" i="1">
                <a:solidFill>
                  <a:srgbClr val="706982"/>
                </a:solidFill>
                <a:latin typeface="Times New Roman"/>
                <a:cs typeface="Times New Roman"/>
              </a:rPr>
              <a:t>un  </a:t>
            </a:r>
            <a:r>
              <a:rPr dirty="0" sz="1800" spc="-25" i="1">
                <a:solidFill>
                  <a:srgbClr val="605972"/>
                </a:solidFill>
                <a:latin typeface="Times New Roman"/>
                <a:cs typeface="Times New Roman"/>
              </a:rPr>
              <a:t>paso </a:t>
            </a:r>
            <a:r>
              <a:rPr dirty="0" sz="1800" spc="70" i="1">
                <a:solidFill>
                  <a:srgbClr val="605972"/>
                </a:solidFill>
                <a:latin typeface="Times New Roman"/>
                <a:cs typeface="Times New Roman"/>
              </a:rPr>
              <a:t>de </a:t>
            </a:r>
            <a:r>
              <a:rPr dirty="0" sz="1800" spc="75" i="1">
                <a:solidFill>
                  <a:srgbClr val="4F465D"/>
                </a:solidFill>
                <a:latin typeface="Times New Roman"/>
                <a:cs typeface="Times New Roman"/>
              </a:rPr>
              <a:t>h </a:t>
            </a:r>
            <a:r>
              <a:rPr dirty="0" sz="1750" spc="80">
                <a:solidFill>
                  <a:srgbClr val="0A080C"/>
                </a:solidFill>
                <a:latin typeface="Times New Roman"/>
                <a:cs typeface="Times New Roman"/>
              </a:rPr>
              <a:t>= </a:t>
            </a:r>
            <a:r>
              <a:rPr dirty="0" sz="1750" spc="60">
                <a:solidFill>
                  <a:srgbClr val="605972"/>
                </a:solidFill>
                <a:latin typeface="Times New Roman"/>
                <a:cs typeface="Times New Roman"/>
              </a:rPr>
              <a:t>0</a:t>
            </a:r>
            <a:r>
              <a:rPr dirty="0" sz="1750" spc="60">
                <a:solidFill>
                  <a:srgbClr val="0C0C4F"/>
                </a:solidFill>
                <a:latin typeface="Times New Roman"/>
                <a:cs typeface="Times New Roman"/>
              </a:rPr>
              <a:t>.</a:t>
            </a:r>
            <a:r>
              <a:rPr dirty="0" sz="1750" spc="60">
                <a:solidFill>
                  <a:srgbClr val="605972"/>
                </a:solidFill>
                <a:latin typeface="Times New Roman"/>
                <a:cs typeface="Times New Roman"/>
              </a:rPr>
              <a:t>05  </a:t>
            </a:r>
            <a:r>
              <a:rPr dirty="0" sz="1800" spc="-35" i="1">
                <a:solidFill>
                  <a:srgbClr val="605972"/>
                </a:solidFill>
                <a:latin typeface="Times New Roman"/>
                <a:cs typeface="Times New Roman"/>
              </a:rPr>
              <a:t>para</a:t>
            </a:r>
            <a:r>
              <a:rPr dirty="0" sz="1800" spc="380" i="1">
                <a:solidFill>
                  <a:srgbClr val="605972"/>
                </a:solidFill>
                <a:latin typeface="Times New Roman"/>
                <a:cs typeface="Times New Roman"/>
              </a:rPr>
              <a:t> </a:t>
            </a:r>
            <a:r>
              <a:rPr dirty="0" sz="1800" spc="30" i="1">
                <a:solidFill>
                  <a:srgbClr val="605972"/>
                </a:solidFill>
                <a:latin typeface="Times New Roman"/>
                <a:cs typeface="Times New Roman"/>
              </a:rPr>
              <a:t>dibujar </a:t>
            </a:r>
            <a:r>
              <a:rPr dirty="0" sz="1800" spc="35" i="1">
                <a:solidFill>
                  <a:srgbClr val="605972"/>
                </a:solidFill>
                <a:latin typeface="Times New Roman"/>
                <a:cs typeface="Times New Roman"/>
              </a:rPr>
              <a:t> </a:t>
            </a:r>
            <a:r>
              <a:rPr dirty="0" sz="1800" spc="25" i="1">
                <a:solidFill>
                  <a:srgbClr val="605972"/>
                </a:solidFill>
                <a:latin typeface="Times New Roman"/>
                <a:cs typeface="Times New Roman"/>
              </a:rPr>
              <a:t>la </a:t>
            </a:r>
            <a:r>
              <a:rPr dirty="0" sz="1800" spc="-180" i="1">
                <a:solidFill>
                  <a:srgbClr val="4F465D"/>
                </a:solidFill>
                <a:latin typeface="Times New Roman"/>
                <a:cs typeface="Times New Roman"/>
              </a:rPr>
              <a:t>ap</a:t>
            </a:r>
            <a:r>
              <a:rPr dirty="0" sz="1800" spc="-180" i="1">
                <a:solidFill>
                  <a:srgbClr val="706982"/>
                </a:solidFill>
                <a:latin typeface="Times New Roman"/>
                <a:cs typeface="Times New Roman"/>
              </a:rPr>
              <a:t>1·02mi</a:t>
            </a:r>
            <a:r>
              <a:rPr dirty="0" sz="1800" spc="360" i="1">
                <a:solidFill>
                  <a:srgbClr val="706982"/>
                </a:solidFill>
                <a:latin typeface="Times New Roman"/>
                <a:cs typeface="Times New Roman"/>
              </a:rPr>
              <a:t> </a:t>
            </a:r>
            <a:r>
              <a:rPr dirty="0" sz="1800" spc="65" i="1">
                <a:solidFill>
                  <a:srgbClr val="706982"/>
                </a:solidFill>
                <a:latin typeface="Times New Roman"/>
                <a:cs typeface="Times New Roman"/>
              </a:rPr>
              <a:t>ación </a:t>
            </a:r>
            <a:r>
              <a:rPr dirty="0" sz="1800" spc="70" i="1">
                <a:solidFill>
                  <a:srgbClr val="605972"/>
                </a:solidFill>
                <a:latin typeface="Times New Roman"/>
                <a:cs typeface="Times New Roman"/>
              </a:rPr>
              <a:t>de </a:t>
            </a:r>
            <a:r>
              <a:rPr dirty="0" sz="1800" spc="165" i="1">
                <a:solidFill>
                  <a:srgbClr val="605972"/>
                </a:solidFill>
                <a:latin typeface="Times New Roman"/>
                <a:cs typeface="Times New Roman"/>
              </a:rPr>
              <a:t>u(x) </a:t>
            </a:r>
            <a:r>
              <a:rPr dirty="0" sz="1800" spc="30" i="1">
                <a:solidFill>
                  <a:srgbClr val="605972"/>
                </a:solidFill>
                <a:latin typeface="Times New Roman"/>
                <a:cs typeface="Times New Roman"/>
              </a:rPr>
              <a:t>obtenida </a:t>
            </a:r>
            <a:r>
              <a:rPr dirty="0" sz="1800" spc="-105" i="1">
                <a:solidFill>
                  <a:srgbClr val="4F465D"/>
                </a:solidFill>
                <a:latin typeface="Times New Roman"/>
                <a:cs typeface="Times New Roman"/>
              </a:rPr>
              <a:t>po</a:t>
            </a:r>
            <a:r>
              <a:rPr dirty="0" sz="1800" spc="-105" i="1">
                <a:solidFill>
                  <a:srgbClr val="706982"/>
                </a:solidFill>
                <a:latin typeface="Times New Roman"/>
                <a:cs typeface="Times New Roman"/>
              </a:rPr>
              <a:t>r</a:t>
            </a:r>
            <a:r>
              <a:rPr dirty="0" sz="1800" spc="240" i="1">
                <a:solidFill>
                  <a:srgbClr val="706982"/>
                </a:solidFill>
                <a:latin typeface="Times New Roman"/>
                <a:cs typeface="Times New Roman"/>
              </a:rPr>
              <a:t> </a:t>
            </a:r>
            <a:r>
              <a:rPr dirty="0" sz="1800" spc="5" i="1">
                <a:solidFill>
                  <a:srgbClr val="706982"/>
                </a:solidFill>
                <a:latin typeface="Times New Roman"/>
                <a:cs typeface="Times New Roman"/>
              </a:rPr>
              <a:t>el </a:t>
            </a:r>
            <a:r>
              <a:rPr dirty="0" sz="1800" spc="50" i="1">
                <a:solidFill>
                  <a:srgbClr val="605972"/>
                </a:solidFill>
                <a:latin typeface="Times New Roman"/>
                <a:cs typeface="Times New Roman"/>
              </a:rPr>
              <a:t>método </a:t>
            </a:r>
            <a:r>
              <a:rPr dirty="0" sz="1800" spc="-10" i="1">
                <a:solidFill>
                  <a:srgbClr val="605972"/>
                </a:solidFill>
                <a:latin typeface="Times New Roman"/>
                <a:cs typeface="Times New Roman"/>
              </a:rPr>
              <a:t>y </a:t>
            </a:r>
            <a:r>
              <a:rPr dirty="0" sz="1800" spc="85" i="1">
                <a:solidFill>
                  <a:srgbClr val="605972"/>
                </a:solidFill>
                <a:latin typeface="Times New Roman"/>
                <a:cs typeface="Times New Roman"/>
              </a:rPr>
              <a:t>deteimina </a:t>
            </a:r>
            <a:r>
              <a:rPr dirty="0" sz="1800" spc="25" i="1">
                <a:solidFill>
                  <a:srgbClr val="4F465D"/>
                </a:solidFill>
                <a:latin typeface="Times New Roman"/>
                <a:cs typeface="Times New Roman"/>
              </a:rPr>
              <a:t>lo</a:t>
            </a:r>
            <a:r>
              <a:rPr dirty="0" sz="1800" spc="25" i="1">
                <a:solidFill>
                  <a:srgbClr val="706982"/>
                </a:solidFill>
                <a:latin typeface="Times New Roman"/>
                <a:cs typeface="Times New Roman"/>
              </a:rPr>
              <a:t>s </a:t>
            </a:r>
            <a:r>
              <a:rPr dirty="0" sz="1800" spc="5" i="1">
                <a:solidFill>
                  <a:srgbClr val="706982"/>
                </a:solidFill>
                <a:latin typeface="Times New Roman"/>
                <a:cs typeface="Times New Roman"/>
              </a:rPr>
              <a:t>v</a:t>
            </a:r>
            <a:r>
              <a:rPr dirty="0" sz="1800" spc="5" i="1">
                <a:solidFill>
                  <a:srgbClr val="4F465D"/>
                </a:solidFill>
                <a:latin typeface="Times New Roman"/>
                <a:cs typeface="Times New Roman"/>
              </a:rPr>
              <a:t>alo</a:t>
            </a:r>
            <a:r>
              <a:rPr dirty="0" sz="1800" spc="5" i="1">
                <a:solidFill>
                  <a:srgbClr val="706982"/>
                </a:solidFill>
                <a:latin typeface="Times New Roman"/>
                <a:cs typeface="Times New Roman"/>
              </a:rPr>
              <a:t>1·esx  </a:t>
            </a:r>
            <a:r>
              <a:rPr dirty="0" sz="1800" spc="-35" i="1">
                <a:solidFill>
                  <a:srgbClr val="605972"/>
                </a:solidFill>
                <a:latin typeface="Times New Roman"/>
                <a:cs typeface="Times New Roman"/>
              </a:rPr>
              <a:t>para </a:t>
            </a:r>
            <a:r>
              <a:rPr dirty="0" sz="1800" spc="-30" i="1">
                <a:solidFill>
                  <a:srgbClr val="605972"/>
                </a:solidFill>
                <a:latin typeface="Times New Roman"/>
                <a:cs typeface="Times New Roman"/>
              </a:rPr>
              <a:t> </a:t>
            </a:r>
            <a:r>
              <a:rPr dirty="0" sz="1800" spc="55" i="1">
                <a:solidFill>
                  <a:srgbClr val="605972"/>
                </a:solidFill>
                <a:latin typeface="Times New Roman"/>
                <a:cs typeface="Times New Roman"/>
              </a:rPr>
              <a:t>los</a:t>
            </a:r>
            <a:r>
              <a:rPr dirty="0" sz="1800" spc="150" i="1">
                <a:solidFill>
                  <a:srgbClr val="605972"/>
                </a:solidFill>
                <a:latin typeface="Times New Roman"/>
                <a:cs typeface="Times New Roman"/>
              </a:rPr>
              <a:t> </a:t>
            </a:r>
            <a:r>
              <a:rPr dirty="0" sz="1800" spc="25" i="1">
                <a:solidFill>
                  <a:srgbClr val="605972"/>
                </a:solidFill>
                <a:latin typeface="Times New Roman"/>
                <a:cs typeface="Times New Roman"/>
              </a:rPr>
              <a:t>que</a:t>
            </a:r>
            <a:r>
              <a:rPr dirty="0" sz="1800" spc="55" i="1">
                <a:solidFill>
                  <a:srgbClr val="605972"/>
                </a:solidFill>
                <a:latin typeface="Times New Roman"/>
                <a:cs typeface="Times New Roman"/>
              </a:rPr>
              <a:t> </a:t>
            </a:r>
            <a:r>
              <a:rPr dirty="0" sz="1800" spc="20" i="1">
                <a:solidFill>
                  <a:srgbClr val="605972"/>
                </a:solidFill>
                <a:latin typeface="Times New Roman"/>
                <a:cs typeface="Times New Roman"/>
              </a:rPr>
              <a:t>se</a:t>
            </a:r>
            <a:r>
              <a:rPr dirty="0" sz="1800" spc="210" i="1">
                <a:solidFill>
                  <a:srgbClr val="605972"/>
                </a:solidFill>
                <a:latin typeface="Times New Roman"/>
                <a:cs typeface="Times New Roman"/>
              </a:rPr>
              <a:t> </a:t>
            </a:r>
            <a:r>
              <a:rPr dirty="0" sz="1800" spc="55" i="1">
                <a:solidFill>
                  <a:srgbClr val="605972"/>
                </a:solidFill>
                <a:latin typeface="Times New Roman"/>
                <a:cs typeface="Times New Roman"/>
              </a:rPr>
              <a:t>obtienen</a:t>
            </a:r>
            <a:r>
              <a:rPr dirty="0" sz="1800" spc="225" i="1">
                <a:solidFill>
                  <a:srgbClr val="605972"/>
                </a:solidFill>
                <a:latin typeface="Times New Roman"/>
                <a:cs typeface="Times New Roman"/>
              </a:rPr>
              <a:t> </a:t>
            </a:r>
            <a:r>
              <a:rPr dirty="0" sz="1800" spc="-60" i="1">
                <a:solidFill>
                  <a:srgbClr val="605972"/>
                </a:solidFill>
                <a:latin typeface="Times New Roman"/>
                <a:cs typeface="Times New Roman"/>
              </a:rPr>
              <a:t>ap1Y&gt;2imaciones</a:t>
            </a:r>
            <a:r>
              <a:rPr dirty="0" sz="1800" spc="60" i="1">
                <a:solidFill>
                  <a:srgbClr val="605972"/>
                </a:solidFill>
                <a:latin typeface="Times New Roman"/>
                <a:cs typeface="Times New Roman"/>
              </a:rPr>
              <a:t> </a:t>
            </a:r>
            <a:r>
              <a:rPr dirty="0" sz="1800" spc="40" i="1">
                <a:solidFill>
                  <a:srgbClr val="605972"/>
                </a:solidFill>
                <a:latin typeface="Times New Roman"/>
                <a:cs typeface="Times New Roman"/>
              </a:rPr>
              <a:t>mayores</a:t>
            </a:r>
            <a:r>
              <a:rPr dirty="0" sz="1800" spc="240" i="1">
                <a:solidFill>
                  <a:srgbClr val="605972"/>
                </a:solidFill>
                <a:latin typeface="Times New Roman"/>
                <a:cs typeface="Times New Roman"/>
              </a:rPr>
              <a:t> </a:t>
            </a:r>
            <a:r>
              <a:rPr dirty="0" sz="1800" spc="90" i="1">
                <a:solidFill>
                  <a:srgbClr val="4F465D"/>
                </a:solidFill>
                <a:latin typeface="Times New Roman"/>
                <a:cs typeface="Times New Roman"/>
              </a:rPr>
              <a:t>a</a:t>
            </a:r>
            <a:r>
              <a:rPr dirty="0" sz="1800" spc="10" i="1">
                <a:solidFill>
                  <a:srgbClr val="4F465D"/>
                </a:solidFill>
                <a:latin typeface="Times New Roman"/>
                <a:cs typeface="Times New Roman"/>
              </a:rPr>
              <a:t> </a:t>
            </a:r>
            <a:r>
              <a:rPr dirty="0" sz="1800" spc="75" i="1">
                <a:solidFill>
                  <a:srgbClr val="605972"/>
                </a:solidFill>
                <a:latin typeface="Times New Roman"/>
                <a:cs typeface="Times New Roman"/>
              </a:rPr>
              <a:t>0.</a:t>
            </a:r>
            <a:r>
              <a:rPr dirty="0" sz="1800" spc="75" i="1">
                <a:solidFill>
                  <a:srgbClr val="838290"/>
                </a:solidFill>
                <a:latin typeface="Times New Roman"/>
                <a:cs typeface="Times New Roman"/>
              </a:rPr>
              <a:t>2</a:t>
            </a:r>
            <a:r>
              <a:rPr dirty="0" sz="1800" spc="75" i="1">
                <a:solidFill>
                  <a:srgbClr val="2F1642"/>
                </a:solidFill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ts val="1889"/>
              </a:lnSpc>
              <a:spcBef>
                <a:spcPts val="1635"/>
              </a:spcBef>
            </a:pPr>
            <a:r>
              <a:rPr dirty="0" sz="1850" spc="135">
                <a:solidFill>
                  <a:srgbClr val="4F465D"/>
                </a:solidFill>
                <a:latin typeface="Times New Roman"/>
                <a:cs typeface="Times New Roman"/>
              </a:rPr>
              <a:t>Solución.</a:t>
            </a:r>
            <a:endParaRPr sz="1850">
              <a:latin typeface="Times New Roman"/>
              <a:cs typeface="Times New Roman"/>
            </a:endParaRPr>
          </a:p>
          <a:p>
            <a:pPr marL="23495">
              <a:lnSpc>
                <a:spcPts val="2670"/>
              </a:lnSpc>
            </a:pPr>
            <a:r>
              <a:rPr dirty="0" sz="1850" spc="90">
                <a:solidFill>
                  <a:srgbClr val="4F465D"/>
                </a:solidFill>
                <a:latin typeface="Times New Roman"/>
                <a:cs typeface="Times New Roman"/>
              </a:rPr>
              <a:t>Pu</a:t>
            </a:r>
            <a:r>
              <a:rPr dirty="0" sz="1850" spc="90">
                <a:solidFill>
                  <a:srgbClr val="706982"/>
                </a:solidFill>
                <a:latin typeface="Times New Roman"/>
                <a:cs typeface="Times New Roman"/>
              </a:rPr>
              <a:t>es</a:t>
            </a:r>
            <a:r>
              <a:rPr dirty="0" sz="1850" spc="90">
                <a:solidFill>
                  <a:srgbClr val="4F465D"/>
                </a:solidFill>
                <a:latin typeface="Times New Roman"/>
                <a:cs typeface="Times New Roman"/>
              </a:rPr>
              <a:t>to</a:t>
            </a:r>
            <a:r>
              <a:rPr dirty="0" sz="1850" spc="-25">
                <a:solidFill>
                  <a:srgbClr val="4F465D"/>
                </a:solidFill>
                <a:latin typeface="Times New Roman"/>
                <a:cs typeface="Times New Roman"/>
              </a:rPr>
              <a:t> </a:t>
            </a:r>
            <a:r>
              <a:rPr dirty="0" sz="1850" spc="60">
                <a:solidFill>
                  <a:srgbClr val="4F465D"/>
                </a:solidFill>
                <a:latin typeface="Times New Roman"/>
                <a:cs typeface="Times New Roman"/>
              </a:rPr>
              <a:t>qu</a:t>
            </a:r>
            <a:r>
              <a:rPr dirty="0" sz="1850" spc="60">
                <a:solidFill>
                  <a:srgbClr val="706982"/>
                </a:solidFill>
                <a:latin typeface="Times New Roman"/>
                <a:cs typeface="Times New Roman"/>
              </a:rPr>
              <a:t>e </a:t>
            </a:r>
            <a:r>
              <a:rPr dirty="0" sz="1600" spc="145" i="1">
                <a:solidFill>
                  <a:srgbClr val="706982"/>
                </a:solidFill>
                <a:latin typeface="Arial"/>
                <a:cs typeface="Arial"/>
              </a:rPr>
              <a:t>x</a:t>
            </a:r>
            <a:r>
              <a:rPr dirty="0" sz="1600" spc="185" i="1">
                <a:solidFill>
                  <a:srgbClr val="706982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F3348"/>
                </a:solidFill>
                <a:latin typeface="Times New Roman"/>
                <a:cs typeface="Times New Roman"/>
              </a:rPr>
              <a:t>E</a:t>
            </a:r>
            <a:r>
              <a:rPr dirty="0" sz="1800" spc="114">
                <a:solidFill>
                  <a:srgbClr val="3F3348"/>
                </a:solidFill>
                <a:latin typeface="Times New Roman"/>
                <a:cs typeface="Times New Roman"/>
              </a:rPr>
              <a:t> </a:t>
            </a:r>
            <a:r>
              <a:rPr dirty="0" sz="1850" spc="-225">
                <a:solidFill>
                  <a:srgbClr val="838290"/>
                </a:solidFill>
                <a:latin typeface="Times New Roman"/>
                <a:cs typeface="Times New Roman"/>
              </a:rPr>
              <a:t>(</a:t>
            </a:r>
            <a:r>
              <a:rPr dirty="0" sz="1850" spc="-225">
                <a:solidFill>
                  <a:srgbClr val="4F465D"/>
                </a:solidFill>
                <a:latin typeface="Times New Roman"/>
                <a:cs typeface="Times New Roman"/>
              </a:rPr>
              <a:t>O</a:t>
            </a:r>
            <a:r>
              <a:rPr dirty="0" sz="1850" spc="-225">
                <a:solidFill>
                  <a:srgbClr val="706982"/>
                </a:solidFill>
                <a:latin typeface="Times New Roman"/>
                <a:cs typeface="Times New Roman"/>
              </a:rPr>
              <a:t>,</a:t>
            </a:r>
            <a:r>
              <a:rPr dirty="0" sz="1850" spc="-70">
                <a:solidFill>
                  <a:srgbClr val="706982"/>
                </a:solidFill>
                <a:latin typeface="Times New Roman"/>
                <a:cs typeface="Times New Roman"/>
              </a:rPr>
              <a:t> </a:t>
            </a:r>
            <a:r>
              <a:rPr dirty="0" sz="1800" spc="-204">
                <a:solidFill>
                  <a:srgbClr val="3F3348"/>
                </a:solidFill>
                <a:latin typeface="Times New Roman"/>
                <a:cs typeface="Times New Roman"/>
              </a:rPr>
              <a:t>1</a:t>
            </a:r>
            <a:r>
              <a:rPr dirty="0" sz="1800" spc="-245">
                <a:solidFill>
                  <a:srgbClr val="3F3348"/>
                </a:solidFill>
                <a:latin typeface="Times New Roman"/>
                <a:cs typeface="Times New Roman"/>
              </a:rPr>
              <a:t> </a:t>
            </a:r>
            <a:r>
              <a:rPr dirty="0" sz="1800" spc="-25">
                <a:solidFill>
                  <a:srgbClr val="752357"/>
                </a:solidFill>
                <a:latin typeface="Times New Roman"/>
                <a:cs typeface="Times New Roman"/>
              </a:rPr>
              <a:t>]</a:t>
            </a:r>
            <a:r>
              <a:rPr dirty="0" sz="1800" spc="75">
                <a:solidFill>
                  <a:srgbClr val="752357"/>
                </a:solidFill>
                <a:latin typeface="Times New Roman"/>
                <a:cs typeface="Times New Roman"/>
              </a:rPr>
              <a:t> </a:t>
            </a:r>
            <a:r>
              <a:rPr dirty="0" sz="1750" spc="-35">
                <a:solidFill>
                  <a:srgbClr val="605972"/>
                </a:solidFill>
                <a:latin typeface="Times New Roman"/>
                <a:cs typeface="Times New Roman"/>
              </a:rPr>
              <a:t>y</a:t>
            </a:r>
            <a:r>
              <a:rPr dirty="0" sz="1750" spc="280">
                <a:solidFill>
                  <a:srgbClr val="605972"/>
                </a:solidFill>
                <a:latin typeface="Times New Roman"/>
                <a:cs typeface="Times New Roman"/>
              </a:rPr>
              <a:t> </a:t>
            </a:r>
            <a:r>
              <a:rPr dirty="0" sz="1850" spc="-40" i="1">
                <a:solidFill>
                  <a:srgbClr val="605972"/>
                </a:solidFill>
                <a:latin typeface="Arial"/>
                <a:cs typeface="Arial"/>
              </a:rPr>
              <a:t>h</a:t>
            </a:r>
            <a:r>
              <a:rPr dirty="0" sz="1850" spc="125" i="1">
                <a:solidFill>
                  <a:srgbClr val="605972"/>
                </a:solidFill>
                <a:latin typeface="Arial"/>
                <a:cs typeface="Arial"/>
              </a:rPr>
              <a:t> </a:t>
            </a:r>
            <a:r>
              <a:rPr dirty="0" sz="2500" spc="-10">
                <a:solidFill>
                  <a:srgbClr val="0A080C"/>
                </a:solidFill>
                <a:latin typeface="Times New Roman"/>
                <a:cs typeface="Times New Roman"/>
              </a:rPr>
              <a:t>=</a:t>
            </a:r>
            <a:r>
              <a:rPr dirty="0" sz="2500" spc="-240">
                <a:solidFill>
                  <a:srgbClr val="0A080C"/>
                </a:solidFill>
                <a:latin typeface="Times New Roman"/>
                <a:cs typeface="Times New Roman"/>
              </a:rPr>
              <a:t> </a:t>
            </a:r>
            <a:r>
              <a:rPr dirty="0" sz="1750" spc="60">
                <a:solidFill>
                  <a:srgbClr val="605972"/>
                </a:solidFill>
                <a:latin typeface="Times New Roman"/>
                <a:cs typeface="Times New Roman"/>
              </a:rPr>
              <a:t>0</a:t>
            </a:r>
            <a:r>
              <a:rPr dirty="0" sz="1750" spc="60">
                <a:solidFill>
                  <a:srgbClr val="444F75"/>
                </a:solidFill>
                <a:latin typeface="Times New Roman"/>
                <a:cs typeface="Times New Roman"/>
              </a:rPr>
              <a:t>.</a:t>
            </a:r>
            <a:r>
              <a:rPr dirty="0" sz="1750" spc="60">
                <a:solidFill>
                  <a:srgbClr val="605972"/>
                </a:solidFill>
                <a:latin typeface="Times New Roman"/>
                <a:cs typeface="Times New Roman"/>
              </a:rPr>
              <a:t>5</a:t>
            </a:r>
            <a:r>
              <a:rPr dirty="0" sz="1750" spc="60">
                <a:solidFill>
                  <a:srgbClr val="838290"/>
                </a:solidFill>
                <a:latin typeface="Times New Roman"/>
                <a:cs typeface="Times New Roman"/>
              </a:rPr>
              <a:t>,</a:t>
            </a:r>
            <a:r>
              <a:rPr dirty="0" sz="1750" spc="155">
                <a:solidFill>
                  <a:srgbClr val="838290"/>
                </a:solidFill>
                <a:latin typeface="Times New Roman"/>
                <a:cs typeface="Times New Roman"/>
              </a:rPr>
              <a:t> </a:t>
            </a:r>
            <a:r>
              <a:rPr dirty="0" sz="1850" spc="20">
                <a:solidFill>
                  <a:srgbClr val="605972"/>
                </a:solidFill>
                <a:latin typeface="Times New Roman"/>
                <a:cs typeface="Times New Roman"/>
              </a:rPr>
              <a:t>vamos</a:t>
            </a:r>
            <a:r>
              <a:rPr dirty="0" sz="1850" spc="55">
                <a:solidFill>
                  <a:srgbClr val="605972"/>
                </a:solidFill>
                <a:latin typeface="Times New Roman"/>
                <a:cs typeface="Times New Roman"/>
              </a:rPr>
              <a:t> </a:t>
            </a:r>
            <a:r>
              <a:rPr dirty="0" sz="1850" spc="15">
                <a:solidFill>
                  <a:srgbClr val="706982"/>
                </a:solidFill>
                <a:latin typeface="Times New Roman"/>
                <a:cs typeface="Times New Roman"/>
              </a:rPr>
              <a:t>a</a:t>
            </a:r>
            <a:r>
              <a:rPr dirty="0" sz="1850" spc="265">
                <a:solidFill>
                  <a:srgbClr val="706982"/>
                </a:solidFill>
                <a:latin typeface="Times New Roman"/>
                <a:cs typeface="Times New Roman"/>
              </a:rPr>
              <a:t> </a:t>
            </a:r>
            <a:r>
              <a:rPr dirty="0" sz="1850" spc="50">
                <a:solidFill>
                  <a:srgbClr val="706982"/>
                </a:solidFill>
                <a:latin typeface="Times New Roman"/>
                <a:cs typeface="Times New Roman"/>
              </a:rPr>
              <a:t>te</a:t>
            </a:r>
            <a:r>
              <a:rPr dirty="0" sz="1850" spc="50">
                <a:solidFill>
                  <a:srgbClr val="4F465D"/>
                </a:solidFill>
                <a:latin typeface="Times New Roman"/>
                <a:cs typeface="Times New Roman"/>
              </a:rPr>
              <a:t>n</a:t>
            </a:r>
            <a:r>
              <a:rPr dirty="0" sz="1850" spc="50">
                <a:solidFill>
                  <a:srgbClr val="706982"/>
                </a:solidFill>
                <a:latin typeface="Times New Roman"/>
                <a:cs typeface="Times New Roman"/>
              </a:rPr>
              <a:t>e</a:t>
            </a:r>
            <a:r>
              <a:rPr dirty="0" sz="1850" spc="50">
                <a:solidFill>
                  <a:srgbClr val="3F3348"/>
                </a:solidFill>
                <a:latin typeface="Times New Roman"/>
                <a:cs typeface="Times New Roman"/>
              </a:rPr>
              <a:t>r</a:t>
            </a:r>
            <a:r>
              <a:rPr dirty="0" sz="1850" spc="180">
                <a:solidFill>
                  <a:srgbClr val="3F3348"/>
                </a:solidFill>
                <a:latin typeface="Times New Roman"/>
                <a:cs typeface="Times New Roman"/>
              </a:rPr>
              <a:t> </a:t>
            </a:r>
            <a:r>
              <a:rPr dirty="0" sz="1850" spc="20">
                <a:solidFill>
                  <a:srgbClr val="4F465D"/>
                </a:solidFill>
                <a:latin typeface="Times New Roman"/>
                <a:cs typeface="Times New Roman"/>
              </a:rPr>
              <a:t>3</a:t>
            </a:r>
            <a:r>
              <a:rPr dirty="0" sz="1850" spc="75">
                <a:solidFill>
                  <a:srgbClr val="4F465D"/>
                </a:solidFill>
                <a:latin typeface="Times New Roman"/>
                <a:cs typeface="Times New Roman"/>
              </a:rPr>
              <a:t> </a:t>
            </a:r>
            <a:r>
              <a:rPr dirty="0" sz="1850" spc="45">
                <a:solidFill>
                  <a:srgbClr val="4F465D"/>
                </a:solidFill>
                <a:latin typeface="Times New Roman"/>
                <a:cs typeface="Times New Roman"/>
              </a:rPr>
              <a:t>nodos</a:t>
            </a:r>
            <a:r>
              <a:rPr dirty="0" sz="1850" spc="55">
                <a:solidFill>
                  <a:srgbClr val="4F465D"/>
                </a:solidFill>
                <a:latin typeface="Times New Roman"/>
                <a:cs typeface="Times New Roman"/>
              </a:rPr>
              <a:t> </a:t>
            </a:r>
            <a:r>
              <a:rPr dirty="0" sz="1850" spc="80">
                <a:solidFill>
                  <a:srgbClr val="605972"/>
                </a:solidFill>
                <a:latin typeface="Times New Roman"/>
                <a:cs typeface="Times New Roman"/>
              </a:rPr>
              <a:t>que</a:t>
            </a:r>
            <a:r>
              <a:rPr dirty="0" sz="1850" spc="-90">
                <a:solidFill>
                  <a:srgbClr val="605972"/>
                </a:solidFill>
                <a:latin typeface="Times New Roman"/>
                <a:cs typeface="Times New Roman"/>
              </a:rPr>
              <a:t> </a:t>
            </a:r>
            <a:r>
              <a:rPr dirty="0" sz="1850" spc="75">
                <a:solidFill>
                  <a:srgbClr val="605972"/>
                </a:solidFill>
                <a:latin typeface="Times New Roman"/>
                <a:cs typeface="Times New Roman"/>
              </a:rPr>
              <a:t>serán</a:t>
            </a:r>
            <a:endParaRPr sz="1850">
              <a:latin typeface="Times New Roman"/>
              <a:cs typeface="Times New Roman"/>
            </a:endParaRPr>
          </a:p>
          <a:p>
            <a:pPr algn="ctr" marR="14604">
              <a:lnSpc>
                <a:spcPct val="100000"/>
              </a:lnSpc>
              <a:spcBef>
                <a:spcPts val="1689"/>
              </a:spcBef>
              <a:tabLst>
                <a:tab pos="989330" algn="l"/>
                <a:tab pos="2160270" algn="l"/>
                <a:tab pos="2698115" algn="l"/>
              </a:tabLst>
            </a:pPr>
            <a:r>
              <a:rPr dirty="0" sz="1750" spc="-204">
                <a:solidFill>
                  <a:srgbClr val="706982"/>
                </a:solidFill>
                <a:latin typeface="Times New Roman"/>
                <a:cs typeface="Times New Roman"/>
              </a:rPr>
              <a:t>X</a:t>
            </a:r>
            <a:r>
              <a:rPr dirty="0" sz="1750" spc="-204">
                <a:solidFill>
                  <a:srgbClr val="444F75"/>
                </a:solidFill>
                <a:latin typeface="Times New Roman"/>
                <a:cs typeface="Times New Roman"/>
              </a:rPr>
              <a:t>1</a:t>
            </a:r>
            <a:r>
              <a:rPr dirty="0" sz="1750" spc="275">
                <a:solidFill>
                  <a:srgbClr val="444F75"/>
                </a:solidFill>
                <a:latin typeface="Times New Roman"/>
                <a:cs typeface="Times New Roman"/>
              </a:rPr>
              <a:t> </a:t>
            </a:r>
            <a:r>
              <a:rPr dirty="0" sz="1750" spc="-100">
                <a:solidFill>
                  <a:srgbClr val="0A080C"/>
                </a:solidFill>
                <a:latin typeface="Times New Roman"/>
                <a:cs typeface="Times New Roman"/>
              </a:rPr>
              <a:t>=</a:t>
            </a:r>
            <a:r>
              <a:rPr dirty="0" sz="1750" spc="445">
                <a:solidFill>
                  <a:srgbClr val="0A080C"/>
                </a:solidFill>
                <a:latin typeface="Times New Roman"/>
                <a:cs typeface="Times New Roman"/>
              </a:rPr>
              <a:t> </a:t>
            </a:r>
            <a:r>
              <a:rPr dirty="0" sz="1750" spc="-85">
                <a:solidFill>
                  <a:srgbClr val="605972"/>
                </a:solidFill>
                <a:latin typeface="Times New Roman"/>
                <a:cs typeface="Times New Roman"/>
              </a:rPr>
              <a:t>0</a:t>
            </a:r>
            <a:r>
              <a:rPr dirty="0" sz="1750" spc="-215">
                <a:solidFill>
                  <a:srgbClr val="605972"/>
                </a:solidFill>
                <a:latin typeface="Times New Roman"/>
                <a:cs typeface="Times New Roman"/>
              </a:rPr>
              <a:t> </a:t>
            </a:r>
            <a:r>
              <a:rPr dirty="0" sz="1750" spc="-45">
                <a:solidFill>
                  <a:srgbClr val="838290"/>
                </a:solidFill>
                <a:latin typeface="Times New Roman"/>
                <a:cs typeface="Times New Roman"/>
              </a:rPr>
              <a:t>,	</a:t>
            </a:r>
            <a:r>
              <a:rPr dirty="0" sz="1750" spc="-185">
                <a:solidFill>
                  <a:srgbClr val="706982"/>
                </a:solidFill>
                <a:latin typeface="Times New Roman"/>
                <a:cs typeface="Times New Roman"/>
              </a:rPr>
              <a:t>X2</a:t>
            </a:r>
            <a:r>
              <a:rPr dirty="0" sz="1750" spc="140">
                <a:solidFill>
                  <a:srgbClr val="706982"/>
                </a:solidFill>
                <a:latin typeface="Times New Roman"/>
                <a:cs typeface="Times New Roman"/>
              </a:rPr>
              <a:t> </a:t>
            </a:r>
            <a:r>
              <a:rPr dirty="0" sz="1750" spc="-30">
                <a:solidFill>
                  <a:srgbClr val="0A080C"/>
                </a:solidFill>
                <a:latin typeface="Times New Roman"/>
                <a:cs typeface="Times New Roman"/>
              </a:rPr>
              <a:t>=</a:t>
            </a:r>
            <a:r>
              <a:rPr dirty="0" sz="1750" spc="475">
                <a:solidFill>
                  <a:srgbClr val="0A080C"/>
                </a:solidFill>
                <a:latin typeface="Times New Roman"/>
                <a:cs typeface="Times New Roman"/>
              </a:rPr>
              <a:t> </a:t>
            </a:r>
            <a:r>
              <a:rPr dirty="0" sz="1750" spc="-20">
                <a:solidFill>
                  <a:srgbClr val="605972"/>
                </a:solidFill>
                <a:latin typeface="Times New Roman"/>
                <a:cs typeface="Times New Roman"/>
              </a:rPr>
              <a:t>0.5,	</a:t>
            </a:r>
            <a:r>
              <a:rPr dirty="0" sz="1750" spc="-185">
                <a:solidFill>
                  <a:srgbClr val="706982"/>
                </a:solidFill>
                <a:latin typeface="Times New Roman"/>
                <a:cs typeface="Times New Roman"/>
              </a:rPr>
              <a:t>X3</a:t>
            </a:r>
            <a:r>
              <a:rPr dirty="0" sz="1750" spc="140">
                <a:solidFill>
                  <a:srgbClr val="706982"/>
                </a:solidFill>
                <a:latin typeface="Times New Roman"/>
                <a:cs typeface="Times New Roman"/>
              </a:rPr>
              <a:t> </a:t>
            </a:r>
            <a:r>
              <a:rPr dirty="0" sz="1750" spc="-170">
                <a:solidFill>
                  <a:srgbClr val="0A080C"/>
                </a:solidFill>
                <a:latin typeface="Times New Roman"/>
                <a:cs typeface="Times New Roman"/>
              </a:rPr>
              <a:t>=	</a:t>
            </a:r>
            <a:r>
              <a:rPr dirty="0" sz="1750" spc="-85">
                <a:solidFill>
                  <a:srgbClr val="4F465D"/>
                </a:solidFill>
                <a:latin typeface="Times New Roman"/>
                <a:cs typeface="Times New Roman"/>
              </a:rPr>
              <a:t>l</a:t>
            </a:r>
            <a:r>
              <a:rPr dirty="0" sz="1750" spc="20">
                <a:solidFill>
                  <a:srgbClr val="4F465D"/>
                </a:solidFill>
                <a:latin typeface="Times New Roman"/>
                <a:cs typeface="Times New Roman"/>
              </a:rPr>
              <a:t> </a:t>
            </a:r>
            <a:r>
              <a:rPr dirty="0" sz="1750" spc="-75">
                <a:solidFill>
                  <a:srgbClr val="706982"/>
                </a:solidFill>
                <a:latin typeface="Times New Roman"/>
                <a:cs typeface="Times New Roman"/>
              </a:rPr>
              <a:t>,</a:t>
            </a:r>
            <a:endParaRPr sz="1750">
              <a:latin typeface="Times New Roman"/>
              <a:cs typeface="Times New Roman"/>
            </a:endParaRPr>
          </a:p>
          <a:p>
            <a:pPr marL="26034">
              <a:lnSpc>
                <a:spcPct val="100000"/>
              </a:lnSpc>
              <a:spcBef>
                <a:spcPts val="1455"/>
              </a:spcBef>
            </a:pPr>
            <a:r>
              <a:rPr dirty="0" sz="1750" spc="-150">
                <a:solidFill>
                  <a:srgbClr val="706982"/>
                </a:solidFill>
                <a:latin typeface="Times New Roman"/>
                <a:cs typeface="Times New Roman"/>
              </a:rPr>
              <a:t>y</a:t>
            </a:r>
            <a:r>
              <a:rPr dirty="0" sz="1750" spc="50">
                <a:solidFill>
                  <a:srgbClr val="706982"/>
                </a:solidFill>
                <a:latin typeface="Times New Roman"/>
                <a:cs typeface="Times New Roman"/>
              </a:rPr>
              <a:t> </a:t>
            </a:r>
            <a:r>
              <a:rPr dirty="0" sz="1850" spc="-10">
                <a:solidFill>
                  <a:srgbClr val="605972"/>
                </a:solidFill>
                <a:latin typeface="Times New Roman"/>
                <a:cs typeface="Times New Roman"/>
              </a:rPr>
              <a:t>tene1nos</a:t>
            </a:r>
            <a:r>
              <a:rPr dirty="0" sz="1850" spc="90">
                <a:solidFill>
                  <a:srgbClr val="605972"/>
                </a:solidFill>
                <a:latin typeface="Times New Roman"/>
                <a:cs typeface="Times New Roman"/>
              </a:rPr>
              <a:t> </a:t>
            </a:r>
            <a:r>
              <a:rPr dirty="0" sz="1850" spc="10">
                <a:solidFill>
                  <a:srgbClr val="4F465D"/>
                </a:solidFill>
                <a:latin typeface="Times New Roman"/>
                <a:cs typeface="Times New Roman"/>
              </a:rPr>
              <a:t>q</a:t>
            </a:r>
            <a:r>
              <a:rPr dirty="0" sz="1850" spc="10">
                <a:solidFill>
                  <a:srgbClr val="2F1642"/>
                </a:solidFill>
                <a:latin typeface="Times New Roman"/>
                <a:cs typeface="Times New Roman"/>
              </a:rPr>
              <a:t>u</a:t>
            </a:r>
            <a:r>
              <a:rPr dirty="0" sz="1850" spc="10">
                <a:solidFill>
                  <a:srgbClr val="706982"/>
                </a:solidFill>
                <a:latin typeface="Times New Roman"/>
                <a:cs typeface="Times New Roman"/>
              </a:rPr>
              <a:t>e</a:t>
            </a:r>
            <a:r>
              <a:rPr dirty="0" sz="1850" spc="195">
                <a:solidFill>
                  <a:srgbClr val="706982"/>
                </a:solidFill>
                <a:latin typeface="Times New Roman"/>
                <a:cs typeface="Times New Roman"/>
              </a:rPr>
              <a:t> </a:t>
            </a:r>
            <a:r>
              <a:rPr dirty="0" sz="1850" spc="40">
                <a:solidFill>
                  <a:srgbClr val="4F465D"/>
                </a:solidFill>
                <a:latin typeface="Times New Roman"/>
                <a:cs typeface="Times New Roman"/>
              </a:rPr>
              <a:t>hallar</a:t>
            </a:r>
            <a:r>
              <a:rPr dirty="0" sz="1850" spc="140">
                <a:solidFill>
                  <a:srgbClr val="4F465D"/>
                </a:solidFill>
                <a:latin typeface="Times New Roman"/>
                <a:cs typeface="Times New Roman"/>
              </a:rPr>
              <a:t> </a:t>
            </a:r>
            <a:r>
              <a:rPr dirty="0" sz="1850" spc="15">
                <a:solidFill>
                  <a:srgbClr val="4B0E2A"/>
                </a:solidFill>
                <a:latin typeface="Times New Roman"/>
                <a:cs typeface="Times New Roman"/>
              </a:rPr>
              <a:t>l</a:t>
            </a:r>
            <a:r>
              <a:rPr dirty="0" sz="1850" spc="15">
                <a:solidFill>
                  <a:srgbClr val="605972"/>
                </a:solidFill>
                <a:latin typeface="Times New Roman"/>
                <a:cs typeface="Times New Roman"/>
              </a:rPr>
              <a:t>os</a:t>
            </a:r>
            <a:r>
              <a:rPr dirty="0" sz="1850" spc="110">
                <a:solidFill>
                  <a:srgbClr val="605972"/>
                </a:solidFill>
                <a:latin typeface="Times New Roman"/>
                <a:cs typeface="Times New Roman"/>
              </a:rPr>
              <a:t> </a:t>
            </a:r>
            <a:r>
              <a:rPr dirty="0" sz="1850">
                <a:solidFill>
                  <a:srgbClr val="605972"/>
                </a:solidFill>
                <a:latin typeface="Times New Roman"/>
                <a:cs typeface="Times New Roman"/>
              </a:rPr>
              <a:t>valo</a:t>
            </a:r>
            <a:r>
              <a:rPr dirty="0" sz="1850">
                <a:solidFill>
                  <a:srgbClr val="3F3348"/>
                </a:solidFill>
                <a:latin typeface="Times New Roman"/>
                <a:cs typeface="Times New Roman"/>
              </a:rPr>
              <a:t>r</a:t>
            </a:r>
            <a:r>
              <a:rPr dirty="0" sz="1850">
                <a:solidFill>
                  <a:srgbClr val="706982"/>
                </a:solidFill>
                <a:latin typeface="Times New Roman"/>
                <a:cs typeface="Times New Roman"/>
              </a:rPr>
              <a:t>es</a:t>
            </a:r>
            <a:r>
              <a:rPr dirty="0" sz="1850" spc="165">
                <a:solidFill>
                  <a:srgbClr val="706982"/>
                </a:solidFill>
                <a:latin typeface="Times New Roman"/>
                <a:cs typeface="Times New Roman"/>
              </a:rPr>
              <a:t> </a:t>
            </a:r>
            <a:r>
              <a:rPr dirty="0" sz="1850" spc="30">
                <a:solidFill>
                  <a:srgbClr val="3F3348"/>
                </a:solidFill>
                <a:latin typeface="Times New Roman"/>
                <a:cs typeface="Times New Roman"/>
              </a:rPr>
              <a:t>n</a:t>
            </a:r>
            <a:r>
              <a:rPr dirty="0" sz="1850" spc="30">
                <a:solidFill>
                  <a:srgbClr val="605972"/>
                </a:solidFill>
                <a:latin typeface="Times New Roman"/>
                <a:cs typeface="Times New Roman"/>
              </a:rPr>
              <a:t>odales</a:t>
            </a:r>
            <a:endParaRPr sz="1850">
              <a:latin typeface="Times New Roman"/>
              <a:cs typeface="Times New Roman"/>
            </a:endParaRPr>
          </a:p>
          <a:p>
            <a:pPr algn="ctr" marR="20955">
              <a:lnSpc>
                <a:spcPct val="100000"/>
              </a:lnSpc>
              <a:spcBef>
                <a:spcPts val="570"/>
              </a:spcBef>
              <a:tabLst>
                <a:tab pos="1312545" algn="l"/>
                <a:tab pos="2769870" algn="l"/>
                <a:tab pos="3085465" algn="l"/>
              </a:tabLst>
            </a:pPr>
            <a:r>
              <a:rPr dirty="0" sz="1200" spc="35">
                <a:solidFill>
                  <a:srgbClr val="605972"/>
                </a:solidFill>
                <a:latin typeface="Arial"/>
                <a:cs typeface="Arial"/>
              </a:rPr>
              <a:t>U</a:t>
            </a:r>
            <a:r>
              <a:rPr dirty="0" sz="1200" spc="-135">
                <a:solidFill>
                  <a:srgbClr val="605972"/>
                </a:solidFill>
                <a:latin typeface="Arial"/>
                <a:cs typeface="Arial"/>
              </a:rPr>
              <a:t> </a:t>
            </a:r>
            <a:r>
              <a:rPr dirty="0" sz="1200" spc="25">
                <a:solidFill>
                  <a:srgbClr val="89505D"/>
                </a:solidFill>
                <a:latin typeface="Arial"/>
                <a:cs typeface="Arial"/>
              </a:rPr>
              <a:t>1</a:t>
            </a:r>
            <a:r>
              <a:rPr dirty="0" sz="1200">
                <a:solidFill>
                  <a:srgbClr val="89505D"/>
                </a:solidFill>
                <a:latin typeface="Arial"/>
                <a:cs typeface="Arial"/>
              </a:rPr>
              <a:t> </a:t>
            </a:r>
            <a:r>
              <a:rPr dirty="0" sz="1200" spc="-35">
                <a:solidFill>
                  <a:srgbClr val="89505D"/>
                </a:solidFill>
                <a:latin typeface="Arial"/>
                <a:cs typeface="Arial"/>
              </a:rPr>
              <a:t> </a:t>
            </a:r>
            <a:r>
              <a:rPr dirty="0" sz="3000" spc="-170">
                <a:solidFill>
                  <a:srgbClr val="605972"/>
                </a:solidFill>
                <a:latin typeface="Times New Roman"/>
                <a:cs typeface="Times New Roman"/>
              </a:rPr>
              <a:t>~</a:t>
            </a:r>
            <a:r>
              <a:rPr dirty="0" sz="3000" spc="-330">
                <a:solidFill>
                  <a:srgbClr val="605972"/>
                </a:solidFill>
                <a:latin typeface="Times New Roman"/>
                <a:cs typeface="Times New Roman"/>
              </a:rPr>
              <a:t> </a:t>
            </a:r>
            <a:r>
              <a:rPr dirty="0" sz="1800" spc="-80" i="1">
                <a:solidFill>
                  <a:srgbClr val="605972"/>
                </a:solidFill>
                <a:latin typeface="Times New Roman"/>
                <a:cs typeface="Times New Roman"/>
              </a:rPr>
              <a:t>u</a:t>
            </a:r>
            <a:r>
              <a:rPr dirty="0" sz="1800" spc="-204" i="1">
                <a:solidFill>
                  <a:srgbClr val="605972"/>
                </a:solidFill>
                <a:latin typeface="Times New Roman"/>
                <a:cs typeface="Times New Roman"/>
              </a:rPr>
              <a:t> </a:t>
            </a:r>
            <a:r>
              <a:rPr dirty="0" sz="1800" spc="75" i="1">
                <a:solidFill>
                  <a:srgbClr val="838290"/>
                </a:solidFill>
                <a:latin typeface="Times New Roman"/>
                <a:cs typeface="Times New Roman"/>
              </a:rPr>
              <a:t>(</a:t>
            </a:r>
            <a:r>
              <a:rPr dirty="0" sz="1800" spc="-25" i="1">
                <a:solidFill>
                  <a:srgbClr val="605972"/>
                </a:solidFill>
                <a:latin typeface="Times New Roman"/>
                <a:cs typeface="Times New Roman"/>
              </a:rPr>
              <a:t>0</a:t>
            </a:r>
            <a:r>
              <a:rPr dirty="0" sz="1800" spc="-75" i="1">
                <a:solidFill>
                  <a:srgbClr val="605972"/>
                </a:solidFill>
                <a:latin typeface="Times New Roman"/>
                <a:cs typeface="Times New Roman"/>
              </a:rPr>
              <a:t> </a:t>
            </a:r>
            <a:r>
              <a:rPr dirty="0" sz="1800" spc="-25" i="1">
                <a:solidFill>
                  <a:srgbClr val="605972"/>
                </a:solidFill>
                <a:latin typeface="Times New Roman"/>
                <a:cs typeface="Times New Roman"/>
              </a:rPr>
              <a:t>)</a:t>
            </a:r>
            <a:r>
              <a:rPr dirty="0" sz="1800" spc="-80" i="1">
                <a:solidFill>
                  <a:srgbClr val="838290"/>
                </a:solidFill>
                <a:latin typeface="Times New Roman"/>
                <a:cs typeface="Times New Roman"/>
              </a:rPr>
              <a:t>,</a:t>
            </a:r>
            <a:r>
              <a:rPr dirty="0" sz="1800" i="1">
                <a:solidFill>
                  <a:srgbClr val="838290"/>
                </a:solidFill>
                <a:latin typeface="Times New Roman"/>
                <a:cs typeface="Times New Roman"/>
              </a:rPr>
              <a:t>	</a:t>
            </a:r>
            <a:r>
              <a:rPr dirty="0" sz="1200" spc="-90">
                <a:solidFill>
                  <a:srgbClr val="605972"/>
                </a:solidFill>
                <a:latin typeface="Arial"/>
                <a:cs typeface="Arial"/>
              </a:rPr>
              <a:t>tL</a:t>
            </a:r>
            <a:r>
              <a:rPr dirty="0" sz="1200" spc="-114">
                <a:solidFill>
                  <a:srgbClr val="605972"/>
                </a:solidFill>
                <a:latin typeface="Arial"/>
                <a:cs typeface="Arial"/>
              </a:rPr>
              <a:t>2</a:t>
            </a:r>
            <a:r>
              <a:rPr dirty="0" sz="1200">
                <a:solidFill>
                  <a:srgbClr val="605972"/>
                </a:solidFill>
                <a:latin typeface="Arial"/>
                <a:cs typeface="Arial"/>
              </a:rPr>
              <a:t>  </a:t>
            </a:r>
            <a:r>
              <a:rPr dirty="0" sz="1200" spc="-25">
                <a:solidFill>
                  <a:srgbClr val="605972"/>
                </a:solidFill>
                <a:latin typeface="Arial"/>
                <a:cs typeface="Arial"/>
              </a:rPr>
              <a:t> </a:t>
            </a:r>
            <a:r>
              <a:rPr dirty="0" sz="3000" spc="-170">
                <a:solidFill>
                  <a:srgbClr val="605972"/>
                </a:solidFill>
                <a:latin typeface="Times New Roman"/>
                <a:cs typeface="Times New Roman"/>
              </a:rPr>
              <a:t>~</a:t>
            </a:r>
            <a:r>
              <a:rPr dirty="0" sz="3000" spc="-330">
                <a:solidFill>
                  <a:srgbClr val="605972"/>
                </a:solidFill>
                <a:latin typeface="Times New Roman"/>
                <a:cs typeface="Times New Roman"/>
              </a:rPr>
              <a:t> </a:t>
            </a:r>
            <a:r>
              <a:rPr dirty="0" sz="1800" spc="-80" i="1">
                <a:solidFill>
                  <a:srgbClr val="605972"/>
                </a:solidFill>
                <a:latin typeface="Times New Roman"/>
                <a:cs typeface="Times New Roman"/>
              </a:rPr>
              <a:t>u</a:t>
            </a:r>
            <a:r>
              <a:rPr dirty="0" sz="1800" spc="-204" i="1">
                <a:solidFill>
                  <a:srgbClr val="605972"/>
                </a:solidFill>
                <a:latin typeface="Times New Roman"/>
                <a:cs typeface="Times New Roman"/>
              </a:rPr>
              <a:t> </a:t>
            </a:r>
            <a:r>
              <a:rPr dirty="0" sz="1800" spc="-130" i="1">
                <a:solidFill>
                  <a:srgbClr val="605972"/>
                </a:solidFill>
                <a:latin typeface="Times New Roman"/>
                <a:cs typeface="Times New Roman"/>
              </a:rPr>
              <a:t>(0</a:t>
            </a:r>
            <a:r>
              <a:rPr dirty="0" sz="1800" spc="-25" i="1">
                <a:solidFill>
                  <a:srgbClr val="605972"/>
                </a:solidFill>
                <a:latin typeface="Times New Roman"/>
                <a:cs typeface="Times New Roman"/>
              </a:rPr>
              <a:t> </a:t>
            </a:r>
            <a:r>
              <a:rPr dirty="0" sz="1800" spc="-80" i="1">
                <a:solidFill>
                  <a:srgbClr val="444F75"/>
                </a:solidFill>
                <a:latin typeface="Times New Roman"/>
                <a:cs typeface="Times New Roman"/>
              </a:rPr>
              <a:t>.</a:t>
            </a:r>
            <a:r>
              <a:rPr dirty="0" sz="1800" spc="-155" i="1">
                <a:solidFill>
                  <a:srgbClr val="605972"/>
                </a:solidFill>
                <a:latin typeface="Times New Roman"/>
                <a:cs typeface="Times New Roman"/>
              </a:rPr>
              <a:t>5</a:t>
            </a:r>
            <a:r>
              <a:rPr dirty="0" sz="1800" spc="10" i="1">
                <a:solidFill>
                  <a:srgbClr val="605972"/>
                </a:solidFill>
                <a:latin typeface="Times New Roman"/>
                <a:cs typeface="Times New Roman"/>
              </a:rPr>
              <a:t> </a:t>
            </a:r>
            <a:r>
              <a:rPr dirty="0" sz="1800" spc="-90" i="1">
                <a:solidFill>
                  <a:srgbClr val="605972"/>
                </a:solidFill>
                <a:latin typeface="Times New Roman"/>
                <a:cs typeface="Times New Roman"/>
              </a:rPr>
              <a:t>),</a:t>
            </a:r>
            <a:r>
              <a:rPr dirty="0" sz="1800" i="1">
                <a:solidFill>
                  <a:srgbClr val="605972"/>
                </a:solidFill>
                <a:latin typeface="Times New Roman"/>
                <a:cs typeface="Times New Roman"/>
              </a:rPr>
              <a:t>	</a:t>
            </a:r>
            <a:r>
              <a:rPr dirty="0" sz="1300" spc="-165" i="1">
                <a:solidFill>
                  <a:srgbClr val="605972"/>
                </a:solidFill>
                <a:latin typeface="Times New Roman"/>
                <a:cs typeface="Times New Roman"/>
              </a:rPr>
              <a:t>U</a:t>
            </a:r>
            <a:r>
              <a:rPr dirty="0" sz="1300" spc="-110" i="1">
                <a:solidFill>
                  <a:srgbClr val="605972"/>
                </a:solidFill>
                <a:latin typeface="Times New Roman"/>
                <a:cs typeface="Times New Roman"/>
              </a:rPr>
              <a:t>3</a:t>
            </a:r>
            <a:r>
              <a:rPr dirty="0" sz="1300" i="1">
                <a:solidFill>
                  <a:srgbClr val="605972"/>
                </a:solidFill>
                <a:latin typeface="Times New Roman"/>
                <a:cs typeface="Times New Roman"/>
              </a:rPr>
              <a:t>	</a:t>
            </a:r>
            <a:r>
              <a:rPr dirty="0" sz="3000" spc="-170">
                <a:solidFill>
                  <a:srgbClr val="605972"/>
                </a:solidFill>
                <a:latin typeface="Times New Roman"/>
                <a:cs typeface="Times New Roman"/>
              </a:rPr>
              <a:t>~</a:t>
            </a:r>
            <a:r>
              <a:rPr dirty="0" sz="3000" spc="-280">
                <a:solidFill>
                  <a:srgbClr val="605972"/>
                </a:solidFill>
                <a:latin typeface="Times New Roman"/>
                <a:cs typeface="Times New Roman"/>
              </a:rPr>
              <a:t> </a:t>
            </a:r>
            <a:r>
              <a:rPr dirty="0" sz="1950" spc="85">
                <a:solidFill>
                  <a:srgbClr val="605972"/>
                </a:solidFill>
                <a:latin typeface="Times New Roman"/>
                <a:cs typeface="Times New Roman"/>
              </a:rPr>
              <a:t>u</a:t>
            </a:r>
            <a:r>
              <a:rPr dirty="0" sz="1950" spc="-60">
                <a:solidFill>
                  <a:srgbClr val="838290"/>
                </a:solidFill>
                <a:latin typeface="Times New Roman"/>
                <a:cs typeface="Times New Roman"/>
              </a:rPr>
              <a:t>(</a:t>
            </a:r>
            <a:r>
              <a:rPr dirty="0" sz="1950" spc="-305">
                <a:solidFill>
                  <a:srgbClr val="838290"/>
                </a:solidFill>
                <a:latin typeface="Times New Roman"/>
                <a:cs typeface="Times New Roman"/>
              </a:rPr>
              <a:t> </a:t>
            </a:r>
            <a:r>
              <a:rPr dirty="0" sz="1950" spc="-50">
                <a:solidFill>
                  <a:srgbClr val="3F3348"/>
                </a:solidFill>
                <a:latin typeface="Times New Roman"/>
                <a:cs typeface="Times New Roman"/>
              </a:rPr>
              <a:t>l</a:t>
            </a:r>
            <a:r>
              <a:rPr dirty="0" sz="1950" spc="-204">
                <a:solidFill>
                  <a:srgbClr val="3F3348"/>
                </a:solidFill>
                <a:latin typeface="Times New Roman"/>
                <a:cs typeface="Times New Roman"/>
              </a:rPr>
              <a:t> </a:t>
            </a:r>
            <a:r>
              <a:rPr dirty="0" sz="1950" spc="105">
                <a:solidFill>
                  <a:srgbClr val="706982"/>
                </a:solidFill>
                <a:latin typeface="Times New Roman"/>
                <a:cs typeface="Times New Roman"/>
              </a:rPr>
              <a:t>)</a:t>
            </a:r>
            <a:r>
              <a:rPr dirty="0" sz="1950" spc="-45">
                <a:solidFill>
                  <a:srgbClr val="0C0C4F"/>
                </a:solidFill>
                <a:latin typeface="Times New Roman"/>
                <a:cs typeface="Times New Roman"/>
              </a:rPr>
              <a:t>.</a:t>
            </a:r>
            <a:endParaRPr sz="19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03529" y="3523084"/>
            <a:ext cx="1458927" cy="21980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00430" y="5715079"/>
            <a:ext cx="4468345" cy="625847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175535" y="535572"/>
            <a:ext cx="4106545" cy="3384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2939415" algn="l"/>
              </a:tabLst>
            </a:pPr>
            <a:r>
              <a:rPr dirty="0" sz="2050" spc="-55">
                <a:solidFill>
                  <a:srgbClr val="4F4B60"/>
                </a:solidFill>
                <a:latin typeface="Times New Roman"/>
                <a:cs typeface="Times New Roman"/>
              </a:rPr>
              <a:t>P</a:t>
            </a:r>
            <a:r>
              <a:rPr dirty="0" sz="2050" spc="-130">
                <a:solidFill>
                  <a:srgbClr val="696477"/>
                </a:solidFill>
                <a:latin typeface="Times New Roman"/>
                <a:cs typeface="Times New Roman"/>
              </a:rPr>
              <a:t>o</a:t>
            </a:r>
            <a:r>
              <a:rPr dirty="0" sz="2050" spc="-50">
                <a:solidFill>
                  <a:srgbClr val="4F4B60"/>
                </a:solidFill>
                <a:latin typeface="Times New Roman"/>
                <a:cs typeface="Times New Roman"/>
              </a:rPr>
              <a:t>r</a:t>
            </a:r>
            <a:r>
              <a:rPr dirty="0" sz="2050" spc="-20">
                <a:solidFill>
                  <a:srgbClr val="4F4B60"/>
                </a:solidFill>
                <a:latin typeface="Times New Roman"/>
                <a:cs typeface="Times New Roman"/>
              </a:rPr>
              <a:t> </a:t>
            </a:r>
            <a:r>
              <a:rPr dirty="0" sz="2000" spc="-15">
                <a:solidFill>
                  <a:srgbClr val="4F4B60"/>
                </a:solidFill>
                <a:latin typeface="Times New Roman"/>
                <a:cs typeface="Times New Roman"/>
              </a:rPr>
              <a:t>l</a:t>
            </a:r>
            <a:r>
              <a:rPr dirty="0" sz="2000" spc="10">
                <a:solidFill>
                  <a:srgbClr val="696477"/>
                </a:solidFill>
                <a:latin typeface="Times New Roman"/>
                <a:cs typeface="Times New Roman"/>
              </a:rPr>
              <a:t>a</a:t>
            </a:r>
            <a:r>
              <a:rPr dirty="0" sz="2000" spc="-30">
                <a:solidFill>
                  <a:srgbClr val="696477"/>
                </a:solidFill>
                <a:latin typeface="Times New Roman"/>
                <a:cs typeface="Times New Roman"/>
              </a:rPr>
              <a:t> </a:t>
            </a:r>
            <a:r>
              <a:rPr dirty="0" sz="2050" spc="-145">
                <a:solidFill>
                  <a:srgbClr val="696477"/>
                </a:solidFill>
                <a:latin typeface="Times New Roman"/>
                <a:cs typeface="Times New Roman"/>
              </a:rPr>
              <a:t>c</a:t>
            </a:r>
            <a:r>
              <a:rPr dirty="0" sz="2050" spc="-85">
                <a:solidFill>
                  <a:srgbClr val="696477"/>
                </a:solidFill>
                <a:latin typeface="Times New Roman"/>
                <a:cs typeface="Times New Roman"/>
              </a:rPr>
              <a:t>o</a:t>
            </a:r>
            <a:r>
              <a:rPr dirty="0" sz="2050" spc="-95">
                <a:solidFill>
                  <a:srgbClr val="4F4B60"/>
                </a:solidFill>
                <a:latin typeface="Times New Roman"/>
                <a:cs typeface="Times New Roman"/>
              </a:rPr>
              <a:t>n</a:t>
            </a:r>
            <a:r>
              <a:rPr dirty="0" sz="2050" spc="-90">
                <a:solidFill>
                  <a:srgbClr val="4F4B60"/>
                </a:solidFill>
                <a:latin typeface="Times New Roman"/>
                <a:cs typeface="Times New Roman"/>
              </a:rPr>
              <a:t>d</a:t>
            </a:r>
            <a:r>
              <a:rPr dirty="0" sz="2050" spc="-95">
                <a:solidFill>
                  <a:srgbClr val="382F5B"/>
                </a:solidFill>
                <a:latin typeface="Times New Roman"/>
                <a:cs typeface="Times New Roman"/>
              </a:rPr>
              <a:t>i</a:t>
            </a:r>
            <a:r>
              <a:rPr dirty="0" baseline="31746" sz="525" spc="-240">
                <a:solidFill>
                  <a:srgbClr val="F2CA90"/>
                </a:solidFill>
                <a:latin typeface="Arial"/>
                <a:cs typeface="Arial"/>
              </a:rPr>
              <a:t>1</a:t>
            </a:r>
            <a:r>
              <a:rPr dirty="0" sz="2050" spc="-135">
                <a:solidFill>
                  <a:srgbClr val="696477"/>
                </a:solidFill>
                <a:latin typeface="Times New Roman"/>
                <a:cs typeface="Times New Roman"/>
              </a:rPr>
              <a:t>c</a:t>
            </a:r>
            <a:r>
              <a:rPr dirty="0" sz="2050" spc="-130">
                <a:solidFill>
                  <a:srgbClr val="4F4B60"/>
                </a:solidFill>
                <a:latin typeface="Times New Roman"/>
                <a:cs typeface="Times New Roman"/>
              </a:rPr>
              <a:t>i</a:t>
            </a:r>
            <a:r>
              <a:rPr dirty="0" sz="2050" spc="-155">
                <a:solidFill>
                  <a:srgbClr val="696477"/>
                </a:solidFill>
                <a:latin typeface="Times New Roman"/>
                <a:cs typeface="Times New Roman"/>
              </a:rPr>
              <a:t>ó</a:t>
            </a:r>
            <a:r>
              <a:rPr dirty="0" sz="2050" spc="-95">
                <a:solidFill>
                  <a:srgbClr val="4F4B60"/>
                </a:solidFill>
                <a:latin typeface="Times New Roman"/>
                <a:cs typeface="Times New Roman"/>
              </a:rPr>
              <a:t>n</a:t>
            </a:r>
            <a:r>
              <a:rPr dirty="0" sz="2050" spc="60">
                <a:solidFill>
                  <a:srgbClr val="4F4B60"/>
                </a:solidFill>
                <a:latin typeface="Times New Roman"/>
                <a:cs typeface="Times New Roman"/>
              </a:rPr>
              <a:t> </a:t>
            </a:r>
            <a:r>
              <a:rPr dirty="0" sz="2000" spc="-15">
                <a:solidFill>
                  <a:srgbClr val="4F4B60"/>
                </a:solidFill>
                <a:latin typeface="Times New Roman"/>
                <a:cs typeface="Times New Roman"/>
              </a:rPr>
              <a:t>d</a:t>
            </a:r>
            <a:r>
              <a:rPr dirty="0" sz="2000" spc="-434">
                <a:solidFill>
                  <a:srgbClr val="80BDE4"/>
                </a:solidFill>
                <a:latin typeface="Times New Roman"/>
                <a:cs typeface="Times New Roman"/>
              </a:rPr>
              <a:t>·</a:t>
            </a:r>
            <a:r>
              <a:rPr dirty="0" sz="2000">
                <a:solidFill>
                  <a:srgbClr val="80BDE4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80BDE4"/>
                </a:solidFill>
                <a:latin typeface="Times New Roman"/>
                <a:cs typeface="Times New Roman"/>
              </a:rPr>
              <a:t> </a:t>
            </a:r>
            <a:r>
              <a:rPr dirty="0" sz="2050" spc="-285">
                <a:solidFill>
                  <a:srgbClr val="696477"/>
                </a:solidFill>
                <a:latin typeface="Times New Roman"/>
                <a:cs typeface="Times New Roman"/>
              </a:rPr>
              <a:t>i</a:t>
            </a:r>
            <a:r>
              <a:rPr dirty="0" sz="2050" spc="-515">
                <a:solidFill>
                  <a:srgbClr val="696477"/>
                </a:solidFill>
                <a:latin typeface="Times New Roman"/>
                <a:cs typeface="Times New Roman"/>
              </a:rPr>
              <a:t>0</a:t>
            </a:r>
            <a:r>
              <a:rPr dirty="0" sz="2050" spc="-125">
                <a:solidFill>
                  <a:srgbClr val="696477"/>
                </a:solidFill>
                <a:latin typeface="Times New Roman"/>
                <a:cs typeface="Times New Roman"/>
              </a:rPr>
              <a:t>o</a:t>
            </a:r>
            <a:r>
              <a:rPr dirty="0" sz="2050" spc="-95">
                <a:solidFill>
                  <a:srgbClr val="4F4B60"/>
                </a:solidFill>
                <a:latin typeface="Times New Roman"/>
                <a:cs typeface="Times New Roman"/>
              </a:rPr>
              <a:t>n</a:t>
            </a:r>
            <a:r>
              <a:rPr dirty="0" sz="2050" spc="125">
                <a:solidFill>
                  <a:srgbClr val="4F4B60"/>
                </a:solidFill>
                <a:latin typeface="Times New Roman"/>
                <a:cs typeface="Times New Roman"/>
              </a:rPr>
              <a:t> </a:t>
            </a:r>
            <a:r>
              <a:rPr dirty="0" sz="2050" spc="-130">
                <a:solidFill>
                  <a:srgbClr val="696477"/>
                </a:solidFill>
                <a:latin typeface="Times New Roman"/>
                <a:cs typeface="Times New Roman"/>
              </a:rPr>
              <a:t>o</a:t>
            </a:r>
            <a:r>
              <a:rPr dirty="0" sz="2050" spc="35">
                <a:solidFill>
                  <a:srgbClr val="382F5B"/>
                </a:solidFill>
                <a:latin typeface="Times New Roman"/>
                <a:cs typeface="Times New Roman"/>
              </a:rPr>
              <a:t>r</a:t>
            </a:r>
            <a:r>
              <a:rPr dirty="0" sz="2050" spc="-180">
                <a:solidFill>
                  <a:srgbClr val="4F4B60"/>
                </a:solidFill>
                <a:latin typeface="Times New Roman"/>
                <a:cs typeface="Times New Roman"/>
              </a:rPr>
              <a:t>n</a:t>
            </a:r>
            <a:r>
              <a:rPr dirty="0" sz="2050" spc="-40">
                <a:solidFill>
                  <a:srgbClr val="696477"/>
                </a:solidFill>
                <a:latin typeface="Times New Roman"/>
                <a:cs typeface="Times New Roman"/>
              </a:rPr>
              <a:t>o</a:t>
            </a:r>
            <a:r>
              <a:rPr dirty="0" sz="2050">
                <a:solidFill>
                  <a:srgbClr val="696477"/>
                </a:solidFill>
                <a:latin typeface="Times New Roman"/>
                <a:cs typeface="Times New Roman"/>
              </a:rPr>
              <a:t>	</a:t>
            </a:r>
            <a:r>
              <a:rPr dirty="0" sz="2050" spc="-80">
                <a:solidFill>
                  <a:srgbClr val="4F4B60"/>
                </a:solidFill>
                <a:latin typeface="Times New Roman"/>
                <a:cs typeface="Times New Roman"/>
              </a:rPr>
              <a:t>i</a:t>
            </a:r>
            <a:r>
              <a:rPr dirty="0" sz="2050" spc="-70">
                <a:solidFill>
                  <a:srgbClr val="4F4B60"/>
                </a:solidFill>
                <a:latin typeface="Times New Roman"/>
                <a:cs typeface="Times New Roman"/>
              </a:rPr>
              <a:t>p</a:t>
            </a:r>
            <a:r>
              <a:rPr dirty="0" sz="2050" spc="-40">
                <a:solidFill>
                  <a:srgbClr val="696477"/>
                </a:solidFill>
                <a:latin typeface="Times New Roman"/>
                <a:cs typeface="Times New Roman"/>
              </a:rPr>
              <a:t>o</a:t>
            </a:r>
            <a:r>
              <a:rPr dirty="0" sz="2050" spc="-70">
                <a:solidFill>
                  <a:srgbClr val="696477"/>
                </a:solidFill>
                <a:latin typeface="Times New Roman"/>
                <a:cs typeface="Times New Roman"/>
              </a:rPr>
              <a:t> </a:t>
            </a:r>
            <a:r>
              <a:rPr dirty="0" sz="2050" spc="-215">
                <a:solidFill>
                  <a:srgbClr val="4F4B60"/>
                </a:solidFill>
                <a:latin typeface="Times New Roman"/>
                <a:cs typeface="Times New Roman"/>
              </a:rPr>
              <a:t>D</a:t>
            </a:r>
            <a:r>
              <a:rPr dirty="0" sz="2050">
                <a:solidFill>
                  <a:srgbClr val="4F4B60"/>
                </a:solidFill>
                <a:latin typeface="Times New Roman"/>
                <a:cs typeface="Times New Roman"/>
              </a:rPr>
              <a:t>i</a:t>
            </a:r>
            <a:r>
              <a:rPr dirty="0" sz="2050" spc="25">
                <a:solidFill>
                  <a:srgbClr val="4F4B60"/>
                </a:solidFill>
                <a:latin typeface="Times New Roman"/>
                <a:cs typeface="Times New Roman"/>
              </a:rPr>
              <a:t>r</a:t>
            </a:r>
            <a:r>
              <a:rPr dirty="0" sz="2050" spc="-140">
                <a:solidFill>
                  <a:srgbClr val="4F4B60"/>
                </a:solidFill>
                <a:latin typeface="Times New Roman"/>
                <a:cs typeface="Times New Roman"/>
              </a:rPr>
              <a:t>i</a:t>
            </a:r>
            <a:r>
              <a:rPr dirty="0" sz="2050" spc="-185">
                <a:solidFill>
                  <a:srgbClr val="696477"/>
                </a:solidFill>
                <a:latin typeface="Times New Roman"/>
                <a:cs typeface="Times New Roman"/>
              </a:rPr>
              <a:t>c</a:t>
            </a:r>
            <a:r>
              <a:rPr dirty="0" sz="2050" spc="-85">
                <a:solidFill>
                  <a:srgbClr val="4F4B60"/>
                </a:solidFill>
                <a:latin typeface="Times New Roman"/>
                <a:cs typeface="Times New Roman"/>
              </a:rPr>
              <a:t>li</a:t>
            </a:r>
            <a:r>
              <a:rPr dirty="0" sz="2050" spc="-80">
                <a:solidFill>
                  <a:srgbClr val="4F4B60"/>
                </a:solidFill>
                <a:latin typeface="Times New Roman"/>
                <a:cs typeface="Times New Roman"/>
              </a:rPr>
              <a:t>l</a:t>
            </a:r>
            <a:r>
              <a:rPr dirty="0" sz="2050" spc="-15">
                <a:solidFill>
                  <a:srgbClr val="4F4B60"/>
                </a:solidFill>
                <a:latin typeface="Times New Roman"/>
                <a:cs typeface="Times New Roman"/>
              </a:rPr>
              <a:t> </a:t>
            </a:r>
            <a:r>
              <a:rPr dirty="0" sz="2050" spc="-375">
                <a:solidFill>
                  <a:srgbClr val="80BDE4"/>
                </a:solidFill>
                <a:latin typeface="Times New Roman"/>
                <a:cs typeface="Times New Roman"/>
              </a:rPr>
              <a:t>·</a:t>
            </a:r>
            <a:endParaRPr sz="20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136177" y="544570"/>
            <a:ext cx="6350" cy="342900"/>
          </a:xfrm>
          <a:custGeom>
            <a:avLst/>
            <a:gdLst/>
            <a:ahLst/>
            <a:cxnLst/>
            <a:rect l="l" t="t" r="r" b="b"/>
            <a:pathLst>
              <a:path w="6350" h="342900">
                <a:moveTo>
                  <a:pt x="6104" y="342484"/>
                </a:moveTo>
                <a:lnTo>
                  <a:pt x="0" y="342484"/>
                </a:lnTo>
                <a:lnTo>
                  <a:pt x="0" y="0"/>
                </a:lnTo>
                <a:lnTo>
                  <a:pt x="6104" y="0"/>
                </a:lnTo>
                <a:lnTo>
                  <a:pt x="6104" y="342484"/>
                </a:lnTo>
                <a:close/>
              </a:path>
            </a:pathLst>
          </a:custGeom>
          <a:solidFill>
            <a:srgbClr val="F6E4C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415808" y="459249"/>
            <a:ext cx="2730500" cy="4305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  <a:tabLst>
                <a:tab pos="1157605" algn="l"/>
                <a:tab pos="2238375" algn="l"/>
              </a:tabLst>
            </a:pPr>
            <a:r>
              <a:rPr dirty="0" sz="2200" spc="-250">
                <a:solidFill>
                  <a:srgbClr val="696477"/>
                </a:solidFill>
                <a:latin typeface="Times New Roman"/>
                <a:cs typeface="Times New Roman"/>
              </a:rPr>
              <a:t>u</a:t>
            </a:r>
            <a:r>
              <a:rPr dirty="0" sz="2200" spc="-250">
                <a:solidFill>
                  <a:srgbClr val="777E8E"/>
                </a:solidFill>
                <a:latin typeface="Times New Roman"/>
                <a:cs typeface="Times New Roman"/>
              </a:rPr>
              <a:t>(</a:t>
            </a:r>
            <a:r>
              <a:rPr dirty="0" sz="2200" spc="-250">
                <a:solidFill>
                  <a:srgbClr val="4F4B60"/>
                </a:solidFill>
                <a:latin typeface="Times New Roman"/>
                <a:cs typeface="Times New Roman"/>
              </a:rPr>
              <a:t>O</a:t>
            </a:r>
            <a:r>
              <a:rPr dirty="0" sz="2200" spc="-250">
                <a:solidFill>
                  <a:srgbClr val="696477"/>
                </a:solidFill>
                <a:latin typeface="Times New Roman"/>
                <a:cs typeface="Times New Roman"/>
              </a:rPr>
              <a:t>)</a:t>
            </a:r>
            <a:r>
              <a:rPr dirty="0" sz="2200" spc="-15">
                <a:solidFill>
                  <a:srgbClr val="696477"/>
                </a:solidFill>
                <a:latin typeface="Times New Roman"/>
                <a:cs typeface="Times New Roman"/>
              </a:rPr>
              <a:t> </a:t>
            </a:r>
            <a:r>
              <a:rPr dirty="0" sz="2050" spc="-545">
                <a:solidFill>
                  <a:srgbClr val="0C0A0C"/>
                </a:solidFill>
                <a:latin typeface="Times New Roman"/>
                <a:cs typeface="Times New Roman"/>
              </a:rPr>
              <a:t>==</a:t>
            </a:r>
            <a:r>
              <a:rPr dirty="0" sz="2050" spc="75">
                <a:solidFill>
                  <a:srgbClr val="0C0A0C"/>
                </a:solidFill>
                <a:latin typeface="Times New Roman"/>
                <a:cs typeface="Times New Roman"/>
              </a:rPr>
              <a:t> </a:t>
            </a:r>
            <a:r>
              <a:rPr dirty="0" sz="2200" spc="-545">
                <a:solidFill>
                  <a:srgbClr val="4F4B60"/>
                </a:solidFill>
                <a:latin typeface="Times New Roman"/>
                <a:cs typeface="Times New Roman"/>
              </a:rPr>
              <a:t>O</a:t>
            </a:r>
            <a:r>
              <a:rPr dirty="0" sz="2200" spc="-545">
                <a:solidFill>
                  <a:srgbClr val="EDBA79"/>
                </a:solidFill>
                <a:latin typeface="Times New Roman"/>
                <a:cs typeface="Times New Roman"/>
              </a:rPr>
              <a:t>.</a:t>
            </a:r>
            <a:r>
              <a:rPr dirty="0" sz="2200" spc="280">
                <a:solidFill>
                  <a:srgbClr val="EDBA79"/>
                </a:solidFill>
                <a:latin typeface="Times New Roman"/>
                <a:cs typeface="Times New Roman"/>
              </a:rPr>
              <a:t> </a:t>
            </a:r>
            <a:r>
              <a:rPr dirty="0" sz="2000" spc="-335">
                <a:solidFill>
                  <a:srgbClr val="696477"/>
                </a:solidFill>
                <a:latin typeface="Times New Roman"/>
                <a:cs typeface="Times New Roman"/>
              </a:rPr>
              <a:t>t	</a:t>
            </a:r>
            <a:r>
              <a:rPr dirty="0" sz="2000" spc="-10">
                <a:solidFill>
                  <a:srgbClr val="4F4B60"/>
                </a:solidFill>
                <a:latin typeface="Times New Roman"/>
                <a:cs typeface="Times New Roman"/>
              </a:rPr>
              <a:t>u</a:t>
            </a:r>
            <a:r>
              <a:rPr dirty="0" sz="2000" spc="30">
                <a:solidFill>
                  <a:srgbClr val="4F4B60"/>
                </a:solidFill>
                <a:latin typeface="Times New Roman"/>
                <a:cs typeface="Times New Roman"/>
              </a:rPr>
              <a:t> </a:t>
            </a:r>
            <a:r>
              <a:rPr dirty="0" sz="2000" spc="-195">
                <a:solidFill>
                  <a:srgbClr val="80BDE4"/>
                </a:solidFill>
                <a:latin typeface="Times New Roman"/>
                <a:cs typeface="Times New Roman"/>
              </a:rPr>
              <a:t>·</a:t>
            </a:r>
            <a:r>
              <a:rPr dirty="0" sz="2000" spc="-195">
                <a:solidFill>
                  <a:srgbClr val="4F4B60"/>
                </a:solidFill>
                <a:latin typeface="Times New Roman"/>
                <a:cs typeface="Times New Roman"/>
              </a:rPr>
              <a:t>m</a:t>
            </a:r>
            <a:r>
              <a:rPr dirty="0" sz="2000" spc="-195">
                <a:solidFill>
                  <a:srgbClr val="696477"/>
                </a:solidFill>
                <a:latin typeface="Times New Roman"/>
                <a:cs typeface="Times New Roman"/>
              </a:rPr>
              <a:t>o</a:t>
            </a:r>
            <a:r>
              <a:rPr dirty="0" sz="2000" spc="-245">
                <a:solidFill>
                  <a:srgbClr val="696477"/>
                </a:solidFill>
                <a:latin typeface="Times New Roman"/>
                <a:cs typeface="Times New Roman"/>
              </a:rPr>
              <a:t> </a:t>
            </a:r>
            <a:r>
              <a:rPr dirty="0" sz="2000" spc="-335">
                <a:solidFill>
                  <a:srgbClr val="FBDBA1"/>
                </a:solidFill>
                <a:latin typeface="Times New Roman"/>
                <a:cs typeface="Times New Roman"/>
              </a:rPr>
              <a:t>.</a:t>
            </a:r>
            <a:r>
              <a:rPr dirty="0" sz="2000" spc="250">
                <a:solidFill>
                  <a:srgbClr val="FBDBA1"/>
                </a:solidFill>
                <a:latin typeface="Times New Roman"/>
                <a:cs typeface="Times New Roman"/>
              </a:rPr>
              <a:t> </a:t>
            </a:r>
            <a:r>
              <a:rPr dirty="0" sz="2000" spc="-40">
                <a:solidFill>
                  <a:srgbClr val="4F4B60"/>
                </a:solidFill>
                <a:latin typeface="Times New Roman"/>
                <a:cs typeface="Times New Roman"/>
              </a:rPr>
              <a:t>qu	</a:t>
            </a:r>
            <a:r>
              <a:rPr dirty="0" sz="2000" spc="-25">
                <a:solidFill>
                  <a:srgbClr val="696477"/>
                </a:solidFill>
                <a:latin typeface="Times New Roman"/>
                <a:cs typeface="Times New Roman"/>
              </a:rPr>
              <a:t>u</a:t>
            </a:r>
            <a:r>
              <a:rPr dirty="0" baseline="-13888" sz="2100" spc="-37">
                <a:solidFill>
                  <a:srgbClr val="895B6D"/>
                </a:solidFill>
                <a:latin typeface="Times New Roman"/>
                <a:cs typeface="Times New Roman"/>
              </a:rPr>
              <a:t>1</a:t>
            </a:r>
            <a:r>
              <a:rPr dirty="0" baseline="-13888" sz="2100" spc="427">
                <a:solidFill>
                  <a:srgbClr val="895B6D"/>
                </a:solidFill>
                <a:latin typeface="Times New Roman"/>
                <a:cs typeface="Times New Roman"/>
              </a:rPr>
              <a:t> </a:t>
            </a:r>
            <a:r>
              <a:rPr dirty="0" sz="2650" spc="-285">
                <a:solidFill>
                  <a:srgbClr val="0C0A0C"/>
                </a:solidFill>
                <a:latin typeface="Times New Roman"/>
                <a:cs typeface="Times New Roman"/>
              </a:rPr>
              <a:t>=</a:t>
            </a:r>
            <a:endParaRPr sz="26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366717" y="541932"/>
            <a:ext cx="503555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434">
                <a:solidFill>
                  <a:srgbClr val="95D3F2"/>
                </a:solidFill>
                <a:latin typeface="Times New Roman"/>
                <a:cs typeface="Times New Roman"/>
              </a:rPr>
              <a:t>··</a:t>
            </a:r>
            <a:r>
              <a:rPr dirty="0" sz="2000" spc="-434">
                <a:solidFill>
                  <a:srgbClr val="95D3F2"/>
                </a:solidFill>
                <a:latin typeface="Times New Roman"/>
                <a:cs typeface="Times New Roman"/>
              </a:rPr>
              <a:t> </a:t>
            </a:r>
            <a:r>
              <a:rPr dirty="0" sz="2000" spc="-175">
                <a:solidFill>
                  <a:srgbClr val="95D3F2"/>
                </a:solidFill>
                <a:latin typeface="Times New Roman"/>
                <a:cs typeface="Times New Roman"/>
              </a:rPr>
              <a:t> </a:t>
            </a:r>
            <a:r>
              <a:rPr dirty="0" sz="2000" spc="-70">
                <a:solidFill>
                  <a:srgbClr val="4F4B60"/>
                </a:solidFill>
                <a:latin typeface="Times New Roman"/>
                <a:cs typeface="Times New Roman"/>
              </a:rPr>
              <a:t>p</a:t>
            </a:r>
            <a:r>
              <a:rPr dirty="0" sz="2000" spc="-130">
                <a:solidFill>
                  <a:srgbClr val="696477"/>
                </a:solidFill>
                <a:latin typeface="Times New Roman"/>
                <a:cs typeface="Times New Roman"/>
              </a:rPr>
              <a:t>o</a:t>
            </a:r>
            <a:r>
              <a:rPr dirty="0" sz="2000" spc="-10">
                <a:solidFill>
                  <a:srgbClr val="4F4B60"/>
                </a:solidFill>
                <a:latin typeface="Times New Roman"/>
                <a:cs typeface="Times New Roman"/>
              </a:rPr>
              <a:t>r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697472" y="951586"/>
            <a:ext cx="6350" cy="226060"/>
          </a:xfrm>
          <a:custGeom>
            <a:avLst/>
            <a:gdLst/>
            <a:ahLst/>
            <a:cxnLst/>
            <a:rect l="l" t="t" r="r" b="b"/>
            <a:pathLst>
              <a:path w="6350" h="226059">
                <a:moveTo>
                  <a:pt x="6104" y="225602"/>
                </a:moveTo>
                <a:lnTo>
                  <a:pt x="0" y="225602"/>
                </a:lnTo>
                <a:lnTo>
                  <a:pt x="0" y="0"/>
                </a:lnTo>
                <a:lnTo>
                  <a:pt x="6104" y="0"/>
                </a:lnTo>
                <a:lnTo>
                  <a:pt x="6104" y="225602"/>
                </a:lnTo>
                <a:close/>
              </a:path>
            </a:pathLst>
          </a:custGeom>
          <a:solidFill>
            <a:srgbClr val="CDE9F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1256042" y="850023"/>
            <a:ext cx="3909060" cy="3384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620395" algn="l"/>
                <a:tab pos="1845310" algn="l"/>
                <a:tab pos="2253615" algn="l"/>
              </a:tabLst>
            </a:pPr>
            <a:r>
              <a:rPr dirty="0" sz="2050" spc="-60">
                <a:solidFill>
                  <a:srgbClr val="4F4B60"/>
                </a:solidFill>
                <a:latin typeface="Times New Roman"/>
                <a:cs typeface="Times New Roman"/>
              </a:rPr>
              <a:t>a</a:t>
            </a:r>
            <a:r>
              <a:rPr dirty="0" sz="2050" spc="-65">
                <a:solidFill>
                  <a:srgbClr val="4F4B60"/>
                </a:solidFill>
                <a:latin typeface="Times New Roman"/>
                <a:cs typeface="Times New Roman"/>
              </a:rPr>
              <a:t>n</a:t>
            </a:r>
            <a:r>
              <a:rPr dirty="0" sz="2050" spc="165">
                <a:solidFill>
                  <a:srgbClr val="4F4B60"/>
                </a:solidFill>
                <a:latin typeface="Times New Roman"/>
                <a:cs typeface="Times New Roman"/>
              </a:rPr>
              <a:t> </a:t>
            </a:r>
            <a:r>
              <a:rPr dirty="0" sz="1400" spc="-70">
                <a:solidFill>
                  <a:srgbClr val="696477"/>
                </a:solidFill>
                <a:latin typeface="Times New Roman"/>
                <a:cs typeface="Times New Roman"/>
              </a:rPr>
              <a:t>O</a:t>
            </a:r>
            <a:r>
              <a:rPr dirty="0" sz="1400">
                <a:solidFill>
                  <a:srgbClr val="696477"/>
                </a:solidFill>
                <a:latin typeface="Times New Roman"/>
                <a:cs typeface="Times New Roman"/>
              </a:rPr>
              <a:t>	</a:t>
            </a:r>
            <a:r>
              <a:rPr dirty="0" sz="2050" spc="-110">
                <a:solidFill>
                  <a:srgbClr val="696477"/>
                </a:solidFill>
                <a:latin typeface="Times New Roman"/>
                <a:cs typeface="Times New Roman"/>
              </a:rPr>
              <a:t>ó</a:t>
            </a:r>
            <a:r>
              <a:rPr dirty="0" sz="2050" spc="-125">
                <a:solidFill>
                  <a:srgbClr val="4F4B60"/>
                </a:solidFill>
                <a:latin typeface="Times New Roman"/>
                <a:cs typeface="Times New Roman"/>
              </a:rPr>
              <a:t>l</a:t>
            </a:r>
            <a:r>
              <a:rPr dirty="0" sz="2050" spc="-40">
                <a:solidFill>
                  <a:srgbClr val="696477"/>
                </a:solidFill>
                <a:latin typeface="Times New Roman"/>
                <a:cs typeface="Times New Roman"/>
              </a:rPr>
              <a:t>o</a:t>
            </a:r>
            <a:r>
              <a:rPr dirty="0" sz="2050" spc="10">
                <a:solidFill>
                  <a:srgbClr val="696477"/>
                </a:solidFill>
                <a:latin typeface="Times New Roman"/>
                <a:cs typeface="Times New Roman"/>
              </a:rPr>
              <a:t> </a:t>
            </a:r>
            <a:r>
              <a:rPr dirty="0" sz="1800" spc="55">
                <a:solidFill>
                  <a:srgbClr val="696477"/>
                </a:solidFill>
                <a:latin typeface="Arial"/>
                <a:cs typeface="Arial"/>
              </a:rPr>
              <a:t>t</a:t>
            </a:r>
            <a:r>
              <a:rPr dirty="0" sz="1800" spc="-490">
                <a:solidFill>
                  <a:srgbClr val="C4976B"/>
                </a:solidFill>
                <a:latin typeface="Arial"/>
                <a:cs typeface="Arial"/>
              </a:rPr>
              <a:t>r</a:t>
            </a:r>
            <a:r>
              <a:rPr dirty="0" sz="1800" spc="155">
                <a:solidFill>
                  <a:srgbClr val="C4976B"/>
                </a:solidFill>
                <a:latin typeface="Arial"/>
                <a:cs typeface="Arial"/>
              </a:rPr>
              <a:t> </a:t>
            </a:r>
            <a:r>
              <a:rPr dirty="0" sz="1400" spc="-85">
                <a:solidFill>
                  <a:srgbClr val="4F4B60"/>
                </a:solidFill>
                <a:latin typeface="Times New Roman"/>
                <a:cs typeface="Times New Roman"/>
              </a:rPr>
              <a:t>11</a:t>
            </a:r>
            <a:r>
              <a:rPr dirty="0" sz="1400">
                <a:solidFill>
                  <a:srgbClr val="4F4B60"/>
                </a:solidFill>
                <a:latin typeface="Times New Roman"/>
                <a:cs typeface="Times New Roman"/>
              </a:rPr>
              <a:t> </a:t>
            </a:r>
            <a:r>
              <a:rPr dirty="0" sz="1400" spc="-70">
                <a:solidFill>
                  <a:srgbClr val="4F4B60"/>
                </a:solidFill>
                <a:latin typeface="Times New Roman"/>
                <a:cs typeface="Times New Roman"/>
              </a:rPr>
              <a:t> </a:t>
            </a:r>
            <a:r>
              <a:rPr dirty="0" sz="2050" spc="-465">
                <a:solidFill>
                  <a:srgbClr val="4F4B60"/>
                </a:solidFill>
                <a:latin typeface="Times New Roman"/>
                <a:cs typeface="Times New Roman"/>
              </a:rPr>
              <a:t>IDO</a:t>
            </a:r>
            <a:r>
              <a:rPr dirty="0" sz="2050">
                <a:solidFill>
                  <a:srgbClr val="4F4B60"/>
                </a:solidFill>
                <a:latin typeface="Times New Roman"/>
                <a:cs typeface="Times New Roman"/>
              </a:rPr>
              <a:t>	</a:t>
            </a:r>
            <a:r>
              <a:rPr dirty="0" sz="2000" spc="-20">
                <a:solidFill>
                  <a:srgbClr val="4F4B60"/>
                </a:solidFill>
                <a:latin typeface="Times New Roman"/>
                <a:cs typeface="Times New Roman"/>
              </a:rPr>
              <a:t>q</a:t>
            </a:r>
            <a:r>
              <a:rPr dirty="0" sz="2000" spc="-145">
                <a:solidFill>
                  <a:srgbClr val="4F4B60"/>
                </a:solidFill>
                <a:latin typeface="Times New Roman"/>
                <a:cs typeface="Times New Roman"/>
              </a:rPr>
              <a:t>u</a:t>
            </a:r>
            <a:r>
              <a:rPr dirty="0" baseline="27777" sz="750" spc="-127">
                <a:solidFill>
                  <a:srgbClr val="C4976B"/>
                </a:solidFill>
                <a:latin typeface="Arial"/>
                <a:cs typeface="Arial"/>
              </a:rPr>
              <a:t>1</a:t>
            </a:r>
            <a:r>
              <a:rPr dirty="0" baseline="27777" sz="750">
                <a:solidFill>
                  <a:srgbClr val="C4976B"/>
                </a:solidFill>
                <a:latin typeface="Arial"/>
                <a:cs typeface="Arial"/>
              </a:rPr>
              <a:t>	</a:t>
            </a:r>
            <a:r>
              <a:rPr dirty="0" sz="2050" spc="-95">
                <a:solidFill>
                  <a:srgbClr val="696477"/>
                </a:solidFill>
                <a:latin typeface="Times New Roman"/>
                <a:cs typeface="Times New Roman"/>
              </a:rPr>
              <a:t>c</a:t>
            </a:r>
            <a:r>
              <a:rPr dirty="0" sz="2050" spc="-70">
                <a:solidFill>
                  <a:srgbClr val="4F4B60"/>
                </a:solidFill>
                <a:latin typeface="Times New Roman"/>
                <a:cs typeface="Times New Roman"/>
              </a:rPr>
              <a:t>a</a:t>
            </a:r>
            <a:r>
              <a:rPr dirty="0" sz="2050" spc="-50">
                <a:solidFill>
                  <a:srgbClr val="4F4B60"/>
                </a:solidFill>
                <a:latin typeface="Times New Roman"/>
                <a:cs typeface="Times New Roman"/>
              </a:rPr>
              <a:t>l</a:t>
            </a:r>
            <a:r>
              <a:rPr dirty="0" sz="2050" spc="-100">
                <a:solidFill>
                  <a:srgbClr val="696477"/>
                </a:solidFill>
                <a:latin typeface="Times New Roman"/>
                <a:cs typeface="Times New Roman"/>
              </a:rPr>
              <a:t>c</a:t>
            </a:r>
            <a:r>
              <a:rPr dirty="0" sz="2050" spc="-105">
                <a:solidFill>
                  <a:srgbClr val="4F4B60"/>
                </a:solidFill>
                <a:latin typeface="Times New Roman"/>
                <a:cs typeface="Times New Roman"/>
              </a:rPr>
              <a:t>u</a:t>
            </a:r>
            <a:r>
              <a:rPr dirty="0" sz="2050" spc="-125">
                <a:solidFill>
                  <a:srgbClr val="4F4B60"/>
                </a:solidFill>
                <a:latin typeface="Times New Roman"/>
                <a:cs typeface="Times New Roman"/>
              </a:rPr>
              <a:t>l</a:t>
            </a:r>
            <a:r>
              <a:rPr dirty="0" sz="2050" spc="-35">
                <a:solidFill>
                  <a:srgbClr val="4F4B60"/>
                </a:solidFill>
                <a:latin typeface="Times New Roman"/>
                <a:cs typeface="Times New Roman"/>
              </a:rPr>
              <a:t>a</a:t>
            </a:r>
            <a:r>
              <a:rPr dirty="0" sz="2050" spc="-20">
                <a:solidFill>
                  <a:srgbClr val="4F4B60"/>
                </a:solidFill>
                <a:latin typeface="Times New Roman"/>
                <a:cs typeface="Times New Roman"/>
              </a:rPr>
              <a:t>r</a:t>
            </a:r>
            <a:r>
              <a:rPr dirty="0" sz="2050" spc="25">
                <a:solidFill>
                  <a:srgbClr val="4F4B60"/>
                </a:solidFill>
                <a:latin typeface="Times New Roman"/>
                <a:cs typeface="Times New Roman"/>
              </a:rPr>
              <a:t> </a:t>
            </a:r>
            <a:r>
              <a:rPr dirty="0" sz="1300" spc="-430" i="1">
                <a:solidFill>
                  <a:srgbClr val="696477"/>
                </a:solidFill>
                <a:latin typeface="Arial"/>
                <a:cs typeface="Arial"/>
              </a:rPr>
              <a:t>U</a:t>
            </a:r>
            <a:r>
              <a:rPr dirty="0" sz="1300" spc="-280">
                <a:solidFill>
                  <a:srgbClr val="6E9AC6"/>
                </a:solidFill>
                <a:latin typeface="Arial"/>
                <a:cs typeface="Arial"/>
              </a:rPr>
              <a:t>,</a:t>
            </a:r>
            <a:r>
              <a:rPr dirty="0" sz="1300">
                <a:solidFill>
                  <a:srgbClr val="6E9AC6"/>
                </a:solidFill>
                <a:latin typeface="Arial"/>
                <a:cs typeface="Arial"/>
              </a:rPr>
              <a:t> </a:t>
            </a:r>
            <a:r>
              <a:rPr dirty="0" sz="1300" spc="-40">
                <a:solidFill>
                  <a:srgbClr val="6E9AC6"/>
                </a:solidFill>
                <a:latin typeface="Arial"/>
                <a:cs typeface="Arial"/>
              </a:rPr>
              <a:t> </a:t>
            </a:r>
            <a:r>
              <a:rPr dirty="0" sz="1300" spc="-170">
                <a:solidFill>
                  <a:srgbClr val="C4976B"/>
                </a:solidFill>
                <a:latin typeface="Arial"/>
                <a:cs typeface="Arial"/>
              </a:rPr>
              <a:t>.</a:t>
            </a:r>
            <a:r>
              <a:rPr dirty="0" sz="1300">
                <a:solidFill>
                  <a:srgbClr val="C4976B"/>
                </a:solidFill>
                <a:latin typeface="Arial"/>
                <a:cs typeface="Arial"/>
              </a:rPr>
              <a:t>  </a:t>
            </a:r>
            <a:r>
              <a:rPr dirty="0" sz="1300" spc="-110">
                <a:solidFill>
                  <a:srgbClr val="C4976B"/>
                </a:solidFill>
                <a:latin typeface="Arial"/>
                <a:cs typeface="Arial"/>
              </a:rPr>
              <a:t> </a:t>
            </a:r>
            <a:r>
              <a:rPr dirty="0" sz="1300" spc="-204">
                <a:solidFill>
                  <a:srgbClr val="E1A762"/>
                </a:solidFill>
                <a:latin typeface="Arial"/>
                <a:cs typeface="Arial"/>
              </a:rPr>
              <a:t>·</a:t>
            </a:r>
            <a:r>
              <a:rPr dirty="0" sz="1300" spc="-150">
                <a:solidFill>
                  <a:srgbClr val="E1A762"/>
                </a:solidFill>
                <a:latin typeface="Arial"/>
                <a:cs typeface="Arial"/>
              </a:rPr>
              <a:t> </a:t>
            </a:r>
            <a:r>
              <a:rPr dirty="0" sz="1300" spc="-170">
                <a:solidFill>
                  <a:srgbClr val="A8E1F9"/>
                </a:solidFill>
                <a:latin typeface="Arial"/>
                <a:cs typeface="Arial"/>
              </a:rPr>
              <a:t>.</a:t>
            </a:r>
            <a:r>
              <a:rPr dirty="0" sz="1300">
                <a:solidFill>
                  <a:srgbClr val="A8E1F9"/>
                </a:solidFill>
                <a:latin typeface="Arial"/>
                <a:cs typeface="Arial"/>
              </a:rPr>
              <a:t> </a:t>
            </a:r>
            <a:r>
              <a:rPr dirty="0" sz="1300" spc="155">
                <a:solidFill>
                  <a:srgbClr val="A8E1F9"/>
                </a:solidFill>
                <a:latin typeface="Arial"/>
                <a:cs typeface="Arial"/>
              </a:rPr>
              <a:t> </a:t>
            </a:r>
            <a:r>
              <a:rPr dirty="0" sz="1400" spc="25">
                <a:solidFill>
                  <a:srgbClr val="696477"/>
                </a:solidFill>
                <a:latin typeface="Times New Roman"/>
                <a:cs typeface="Times New Roman"/>
              </a:rPr>
              <a:t>U</a:t>
            </a:r>
            <a:r>
              <a:rPr dirty="0" sz="1400" spc="85">
                <a:solidFill>
                  <a:srgbClr val="696477"/>
                </a:solidFill>
                <a:latin typeface="Times New Roman"/>
                <a:cs typeface="Times New Roman"/>
              </a:rPr>
              <a:t>3</a:t>
            </a:r>
            <a:r>
              <a:rPr dirty="0" sz="1400" spc="25">
                <a:solidFill>
                  <a:srgbClr val="4F4B60"/>
                </a:solidFill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04089" y="1145900"/>
            <a:ext cx="4545965" cy="6610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71014" algn="l"/>
                <a:tab pos="2923540" algn="l"/>
                <a:tab pos="3270885" algn="l"/>
              </a:tabLst>
            </a:pPr>
            <a:r>
              <a:rPr dirty="0" sz="2000" spc="-120">
                <a:solidFill>
                  <a:srgbClr val="4F4B60"/>
                </a:solidFill>
                <a:latin typeface="Times New Roman"/>
                <a:cs typeface="Times New Roman"/>
              </a:rPr>
              <a:t>P</a:t>
            </a:r>
            <a:r>
              <a:rPr dirty="0" sz="2000" spc="-395">
                <a:solidFill>
                  <a:srgbClr val="E1A762"/>
                </a:solidFill>
                <a:latin typeface="Times New Roman"/>
                <a:cs typeface="Times New Roman"/>
              </a:rPr>
              <a:t>.·</a:t>
            </a:r>
            <a:r>
              <a:rPr dirty="0" sz="2000" spc="80">
                <a:solidFill>
                  <a:srgbClr val="E1A762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4F4B60"/>
                </a:solidFill>
                <a:latin typeface="Times New Roman"/>
                <a:cs typeface="Times New Roman"/>
              </a:rPr>
              <a:t>r</a:t>
            </a:r>
            <a:r>
              <a:rPr dirty="0" sz="2000" spc="10">
                <a:solidFill>
                  <a:srgbClr val="696477"/>
                </a:solidFill>
                <a:latin typeface="Times New Roman"/>
                <a:cs typeface="Times New Roman"/>
              </a:rPr>
              <a:t>a</a:t>
            </a:r>
            <a:r>
              <a:rPr dirty="0" sz="2000" spc="165">
                <a:solidFill>
                  <a:srgbClr val="696477"/>
                </a:solidFill>
                <a:latin typeface="Times New Roman"/>
                <a:cs typeface="Times New Roman"/>
              </a:rPr>
              <a:t> </a:t>
            </a:r>
            <a:r>
              <a:rPr dirty="0" sz="1750" spc="-355">
                <a:solidFill>
                  <a:srgbClr val="696477"/>
                </a:solidFill>
                <a:latin typeface="Arial"/>
                <a:cs typeface="Arial"/>
              </a:rPr>
              <a:t>e</a:t>
            </a:r>
            <a:r>
              <a:rPr dirty="0" sz="1750" spc="-345">
                <a:solidFill>
                  <a:srgbClr val="D4974F"/>
                </a:solidFill>
                <a:latin typeface="Arial"/>
                <a:cs typeface="Arial"/>
              </a:rPr>
              <a:t>·</a:t>
            </a:r>
            <a:r>
              <a:rPr dirty="0" sz="1750" spc="-215">
                <a:solidFill>
                  <a:srgbClr val="D4974F"/>
                </a:solidFill>
                <a:latin typeface="Arial"/>
                <a:cs typeface="Arial"/>
              </a:rPr>
              <a:t> </a:t>
            </a:r>
            <a:r>
              <a:rPr dirty="0" sz="1750" spc="-345">
                <a:solidFill>
                  <a:srgbClr val="EDBA79"/>
                </a:solidFill>
                <a:latin typeface="Arial"/>
                <a:cs typeface="Arial"/>
              </a:rPr>
              <a:t>·</a:t>
            </a:r>
            <a:r>
              <a:rPr dirty="0" sz="1750">
                <a:solidFill>
                  <a:srgbClr val="EDBA79"/>
                </a:solidFill>
                <a:latin typeface="Arial"/>
                <a:cs typeface="Arial"/>
              </a:rPr>
              <a:t> </a:t>
            </a:r>
            <a:r>
              <a:rPr dirty="0" sz="1750" spc="-145">
                <a:solidFill>
                  <a:srgbClr val="EDBA79"/>
                </a:solidFill>
                <a:latin typeface="Arial"/>
                <a:cs typeface="Arial"/>
              </a:rPr>
              <a:t> </a:t>
            </a:r>
            <a:r>
              <a:rPr dirty="0" sz="2000" spc="-105">
                <a:solidFill>
                  <a:srgbClr val="696477"/>
                </a:solidFill>
                <a:latin typeface="Times New Roman"/>
                <a:cs typeface="Times New Roman"/>
              </a:rPr>
              <a:t>c</a:t>
            </a:r>
            <a:r>
              <a:rPr dirty="0" sz="2000" spc="-65">
                <a:solidFill>
                  <a:srgbClr val="4F4B60"/>
                </a:solidFill>
                <a:latin typeface="Times New Roman"/>
                <a:cs typeface="Times New Roman"/>
              </a:rPr>
              <a:t>ul</a:t>
            </a:r>
            <a:r>
              <a:rPr dirty="0" sz="2000" spc="-240">
                <a:solidFill>
                  <a:srgbClr val="4F4B60"/>
                </a:solidFill>
                <a:latin typeface="Times New Roman"/>
                <a:cs typeface="Times New Roman"/>
              </a:rPr>
              <a:t> </a:t>
            </a:r>
            <a:r>
              <a:rPr dirty="0" sz="2000" spc="-434">
                <a:solidFill>
                  <a:srgbClr val="EDBA79"/>
                </a:solidFill>
                <a:latin typeface="Times New Roman"/>
                <a:cs typeface="Times New Roman"/>
              </a:rPr>
              <a:t>·</a:t>
            </a:r>
            <a:r>
              <a:rPr dirty="0" sz="2000" spc="-65">
                <a:solidFill>
                  <a:srgbClr val="EDBA79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4F4B60"/>
                </a:solidFill>
                <a:latin typeface="Times New Roman"/>
                <a:cs typeface="Times New Roman"/>
              </a:rPr>
              <a:t>r</a:t>
            </a:r>
            <a:r>
              <a:rPr dirty="0" sz="2000" spc="185">
                <a:solidFill>
                  <a:srgbClr val="4F4B60"/>
                </a:solidFill>
                <a:latin typeface="Times New Roman"/>
                <a:cs typeface="Times New Roman"/>
              </a:rPr>
              <a:t> </a:t>
            </a:r>
            <a:r>
              <a:rPr dirty="0" sz="2100" spc="-45" i="1">
                <a:solidFill>
                  <a:srgbClr val="696477"/>
                </a:solidFill>
                <a:latin typeface="Times New Roman"/>
                <a:cs typeface="Times New Roman"/>
              </a:rPr>
              <a:t>u</a:t>
            </a:r>
            <a:r>
              <a:rPr dirty="0" sz="2100" i="1">
                <a:solidFill>
                  <a:srgbClr val="696477"/>
                </a:solidFill>
                <a:latin typeface="Times New Roman"/>
                <a:cs typeface="Times New Roman"/>
              </a:rPr>
              <a:t>	</a:t>
            </a:r>
            <a:r>
              <a:rPr dirty="0" sz="2100" spc="-360">
                <a:solidFill>
                  <a:srgbClr val="E1A762"/>
                </a:solidFill>
                <a:latin typeface="Times New Roman"/>
                <a:cs typeface="Times New Roman"/>
              </a:rPr>
              <a:t>.</a:t>
            </a:r>
            <a:r>
              <a:rPr dirty="0" sz="2100" spc="-330">
                <a:solidFill>
                  <a:srgbClr val="E1A762"/>
                </a:solidFill>
                <a:latin typeface="Times New Roman"/>
                <a:cs typeface="Times New Roman"/>
              </a:rPr>
              <a:t> </a:t>
            </a:r>
            <a:r>
              <a:rPr dirty="0" sz="2100" spc="-470">
                <a:solidFill>
                  <a:srgbClr val="EDBA79"/>
                </a:solidFill>
                <a:latin typeface="Times New Roman"/>
                <a:cs typeface="Times New Roman"/>
              </a:rPr>
              <a:t>·</a:t>
            </a:r>
            <a:r>
              <a:rPr dirty="0" sz="2100" spc="-150">
                <a:solidFill>
                  <a:srgbClr val="EDBA79"/>
                </a:solidFill>
                <a:latin typeface="Times New Roman"/>
                <a:cs typeface="Times New Roman"/>
              </a:rPr>
              <a:t> </a:t>
            </a:r>
            <a:r>
              <a:rPr dirty="0" sz="2000" spc="-65">
                <a:solidFill>
                  <a:srgbClr val="4F4B60"/>
                </a:solidFill>
                <a:latin typeface="Times New Roman"/>
                <a:cs typeface="Times New Roman"/>
              </a:rPr>
              <a:t>p</a:t>
            </a:r>
            <a:r>
              <a:rPr dirty="0" sz="2000" spc="-50">
                <a:solidFill>
                  <a:srgbClr val="4F4B60"/>
                </a:solidFill>
                <a:latin typeface="Times New Roman"/>
                <a:cs typeface="Times New Roman"/>
              </a:rPr>
              <a:t>l</a:t>
            </a:r>
            <a:r>
              <a:rPr dirty="0" sz="2000" spc="-70">
                <a:solidFill>
                  <a:srgbClr val="4F4B60"/>
                </a:solidFill>
                <a:latin typeface="Times New Roman"/>
                <a:cs typeface="Times New Roman"/>
              </a:rPr>
              <a:t>i</a:t>
            </a:r>
            <a:r>
              <a:rPr dirty="0" sz="2000" spc="145">
                <a:solidFill>
                  <a:srgbClr val="696477"/>
                </a:solidFill>
                <a:latin typeface="Times New Roman"/>
                <a:cs typeface="Times New Roman"/>
              </a:rPr>
              <a:t>c</a:t>
            </a:r>
            <a:r>
              <a:rPr dirty="0" sz="2000" spc="-434">
                <a:solidFill>
                  <a:srgbClr val="EDBA79"/>
                </a:solidFill>
                <a:latin typeface="Times New Roman"/>
                <a:cs typeface="Times New Roman"/>
              </a:rPr>
              <a:t>·</a:t>
            </a:r>
            <a:r>
              <a:rPr dirty="0" sz="2000" spc="-85">
                <a:solidFill>
                  <a:srgbClr val="EDBA79"/>
                </a:solidFill>
                <a:latin typeface="Times New Roman"/>
                <a:cs typeface="Times New Roman"/>
              </a:rPr>
              <a:t> </a:t>
            </a:r>
            <a:r>
              <a:rPr dirty="0" sz="1400" spc="5">
                <a:solidFill>
                  <a:srgbClr val="4F4B60"/>
                </a:solidFill>
                <a:latin typeface="Times New Roman"/>
                <a:cs typeface="Times New Roman"/>
              </a:rPr>
              <a:t>I</a:t>
            </a:r>
            <a:r>
              <a:rPr dirty="0" sz="1400" spc="-130">
                <a:solidFill>
                  <a:srgbClr val="4F4B60"/>
                </a:solidFill>
                <a:latin typeface="Times New Roman"/>
                <a:cs typeface="Times New Roman"/>
              </a:rPr>
              <a:t>D</a:t>
            </a:r>
            <a:r>
              <a:rPr dirty="0" sz="1400" spc="90">
                <a:solidFill>
                  <a:srgbClr val="696477"/>
                </a:solidFill>
                <a:latin typeface="Times New Roman"/>
                <a:cs typeface="Times New Roman"/>
              </a:rPr>
              <a:t>O</a:t>
            </a:r>
            <a:r>
              <a:rPr dirty="0" sz="1400">
                <a:solidFill>
                  <a:srgbClr val="696477"/>
                </a:solidFill>
                <a:latin typeface="Times New Roman"/>
                <a:cs typeface="Times New Roman"/>
              </a:rPr>
              <a:t>	</a:t>
            </a:r>
            <a:r>
              <a:rPr dirty="0" sz="2000" spc="20">
                <a:solidFill>
                  <a:srgbClr val="382F5B"/>
                </a:solidFill>
                <a:latin typeface="Times New Roman"/>
                <a:cs typeface="Times New Roman"/>
              </a:rPr>
              <a:t>l</a:t>
            </a:r>
            <a:r>
              <a:rPr dirty="0" sz="2000">
                <a:solidFill>
                  <a:srgbClr val="382F5B"/>
                </a:solidFill>
                <a:latin typeface="Times New Roman"/>
                <a:cs typeface="Times New Roman"/>
              </a:rPr>
              <a:t>	</a:t>
            </a:r>
            <a:r>
              <a:rPr dirty="0" sz="2000" spc="-100">
                <a:solidFill>
                  <a:srgbClr val="696477"/>
                </a:solidFill>
                <a:latin typeface="Times New Roman"/>
                <a:cs typeface="Times New Roman"/>
              </a:rPr>
              <a:t>q</a:t>
            </a:r>
            <a:r>
              <a:rPr dirty="0" sz="2000" spc="-75">
                <a:solidFill>
                  <a:srgbClr val="4F4B60"/>
                </a:solidFill>
                <a:latin typeface="Times New Roman"/>
                <a:cs typeface="Times New Roman"/>
              </a:rPr>
              <a:t>ue</a:t>
            </a:r>
            <a:r>
              <a:rPr dirty="0" sz="2000" spc="-75">
                <a:solidFill>
                  <a:srgbClr val="4F4B60"/>
                </a:solidFill>
                <a:latin typeface="Times New Roman"/>
                <a:cs typeface="Times New Roman"/>
              </a:rPr>
              <a:t>m</a:t>
            </a:r>
            <a:r>
              <a:rPr dirty="0" sz="2000" spc="35">
                <a:solidFill>
                  <a:srgbClr val="696477"/>
                </a:solidFill>
                <a:latin typeface="Times New Roman"/>
                <a:cs typeface="Times New Roman"/>
              </a:rPr>
              <a:t>a</a:t>
            </a:r>
            <a:r>
              <a:rPr dirty="0" sz="2000" spc="130">
                <a:solidFill>
                  <a:srgbClr val="696477"/>
                </a:solidFill>
                <a:latin typeface="Times New Roman"/>
                <a:cs typeface="Times New Roman"/>
              </a:rPr>
              <a:t> </a:t>
            </a:r>
            <a:r>
              <a:rPr dirty="0" sz="2000" spc="-85">
                <a:solidFill>
                  <a:srgbClr val="696477"/>
                </a:solidFill>
                <a:latin typeface="Times New Roman"/>
                <a:cs typeface="Times New Roman"/>
              </a:rPr>
              <a:t>e</a:t>
            </a:r>
            <a:r>
              <a:rPr dirty="0" sz="2000" spc="-90">
                <a:solidFill>
                  <a:srgbClr val="696477"/>
                </a:solidFill>
                <a:latin typeface="Times New Roman"/>
                <a:cs typeface="Times New Roman"/>
              </a:rPr>
              <a:t>n</a:t>
            </a:r>
            <a:r>
              <a:rPr dirty="0" sz="2000">
                <a:solidFill>
                  <a:srgbClr val="696477"/>
                </a:solidFill>
                <a:latin typeface="Times New Roman"/>
                <a:cs typeface="Times New Roman"/>
              </a:rPr>
              <a:t> </a:t>
            </a:r>
            <a:r>
              <a:rPr dirty="0" sz="2000" spc="-215">
                <a:solidFill>
                  <a:srgbClr val="696477"/>
                </a:solidFill>
                <a:latin typeface="Times New Roman"/>
                <a:cs typeface="Times New Roman"/>
              </a:rPr>
              <a:t> </a:t>
            </a:r>
            <a:r>
              <a:rPr dirty="0" sz="2000" spc="10">
                <a:solidFill>
                  <a:srgbClr val="696477"/>
                </a:solidFill>
                <a:latin typeface="Times New Roman"/>
                <a:cs typeface="Times New Roman"/>
              </a:rPr>
              <a:t>d</a:t>
            </a:r>
            <a:r>
              <a:rPr dirty="0" sz="2000" spc="-90">
                <a:solidFill>
                  <a:srgbClr val="4F4B60"/>
                </a:solidFill>
                <a:latin typeface="Times New Roman"/>
                <a:cs typeface="Times New Roman"/>
              </a:rPr>
              <a:t>i</a:t>
            </a:r>
            <a:r>
              <a:rPr dirty="0" sz="2000" spc="-260">
                <a:solidFill>
                  <a:srgbClr val="4F4B60"/>
                </a:solidFill>
                <a:latin typeface="Times New Roman"/>
                <a:cs typeface="Times New Roman"/>
              </a:rPr>
              <a:t> </a:t>
            </a:r>
            <a:r>
              <a:rPr dirty="0" sz="450" spc="-110">
                <a:solidFill>
                  <a:srgbClr val="95D3F2"/>
                </a:solidFill>
                <a:latin typeface="Arial"/>
                <a:cs typeface="Arial"/>
              </a:rPr>
              <a:t>I</a:t>
            </a:r>
            <a:endParaRPr sz="450">
              <a:latin typeface="Arial"/>
              <a:cs typeface="Arial"/>
            </a:endParaRPr>
          </a:p>
          <a:p>
            <a:pPr marL="89535">
              <a:lnSpc>
                <a:spcPct val="100000"/>
              </a:lnSpc>
              <a:spcBef>
                <a:spcPts val="80"/>
              </a:spcBef>
            </a:pPr>
            <a:r>
              <a:rPr dirty="0" sz="2000" spc="-85">
                <a:solidFill>
                  <a:srgbClr val="696477"/>
                </a:solidFill>
                <a:latin typeface="Times New Roman"/>
                <a:cs typeface="Times New Roman"/>
              </a:rPr>
              <a:t>e</a:t>
            </a:r>
            <a:r>
              <a:rPr dirty="0" sz="2000" spc="-60">
                <a:solidFill>
                  <a:srgbClr val="4F4B60"/>
                </a:solidFill>
                <a:latin typeface="Times New Roman"/>
                <a:cs typeface="Times New Roman"/>
              </a:rPr>
              <a:t>ne</a:t>
            </a:r>
            <a:r>
              <a:rPr dirty="0" sz="2000" spc="-200">
                <a:solidFill>
                  <a:srgbClr val="4F4B60"/>
                </a:solidFill>
                <a:latin typeface="Times New Roman"/>
                <a:cs typeface="Times New Roman"/>
              </a:rPr>
              <a:t>m</a:t>
            </a:r>
            <a:r>
              <a:rPr dirty="0" sz="2000" spc="35">
                <a:solidFill>
                  <a:srgbClr val="696477"/>
                </a:solidFill>
                <a:latin typeface="Times New Roman"/>
                <a:cs typeface="Times New Roman"/>
              </a:rPr>
              <a:t>a</a:t>
            </a:r>
            <a:r>
              <a:rPr dirty="0" sz="2000" spc="50">
                <a:solidFill>
                  <a:srgbClr val="696477"/>
                </a:solidFill>
                <a:latin typeface="Times New Roman"/>
                <a:cs typeface="Times New Roman"/>
              </a:rPr>
              <a:t> </a:t>
            </a:r>
            <a:r>
              <a:rPr dirty="0" sz="2000" spc="-375">
                <a:solidFill>
                  <a:srgbClr val="95D3F2"/>
                </a:solidFill>
                <a:latin typeface="Times New Roman"/>
                <a:cs typeface="Times New Roman"/>
              </a:rPr>
              <a:t>,</a:t>
            </a:r>
            <a:r>
              <a:rPr dirty="0" sz="2000" spc="110">
                <a:solidFill>
                  <a:srgbClr val="95D3F2"/>
                </a:solidFill>
                <a:latin typeface="Times New Roman"/>
                <a:cs typeface="Times New Roman"/>
              </a:rPr>
              <a:t> </a:t>
            </a:r>
            <a:r>
              <a:rPr dirty="0" sz="2000" spc="-20">
                <a:solidFill>
                  <a:srgbClr val="4F4B60"/>
                </a:solidFill>
                <a:latin typeface="Times New Roman"/>
                <a:cs typeface="Times New Roman"/>
              </a:rPr>
              <a:t>q</a:t>
            </a:r>
            <a:r>
              <a:rPr dirty="0" sz="2000" spc="-165">
                <a:solidFill>
                  <a:srgbClr val="4F4B60"/>
                </a:solidFill>
                <a:latin typeface="Times New Roman"/>
                <a:cs typeface="Times New Roman"/>
              </a:rPr>
              <a:t>u</a:t>
            </a:r>
            <a:r>
              <a:rPr dirty="0" sz="2000" spc="-75">
                <a:solidFill>
                  <a:srgbClr val="696477"/>
                </a:solidFill>
                <a:latin typeface="Times New Roman"/>
                <a:cs typeface="Times New Roman"/>
              </a:rPr>
              <a:t>e</a:t>
            </a:r>
            <a:r>
              <a:rPr dirty="0" sz="2000" spc="-20">
                <a:solidFill>
                  <a:srgbClr val="4F4B60"/>
                </a:solidFill>
                <a:latin typeface="Times New Roman"/>
                <a:cs typeface="Times New Roman"/>
              </a:rPr>
              <a:t>: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848696" y="1145900"/>
            <a:ext cx="2925445" cy="3460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21105" algn="l"/>
                <a:tab pos="1645285" algn="l"/>
              </a:tabLst>
            </a:pPr>
            <a:r>
              <a:rPr dirty="0" sz="2000" spc="85">
                <a:solidFill>
                  <a:srgbClr val="4F4B60"/>
                </a:solidFill>
                <a:latin typeface="Times New Roman"/>
                <a:cs typeface="Times New Roman"/>
              </a:rPr>
              <a:t>r</a:t>
            </a:r>
            <a:r>
              <a:rPr dirty="0" sz="2000" spc="-110">
                <a:solidFill>
                  <a:srgbClr val="696477"/>
                </a:solidFill>
                <a:latin typeface="Times New Roman"/>
                <a:cs typeface="Times New Roman"/>
              </a:rPr>
              <a:t>e</a:t>
            </a:r>
            <a:r>
              <a:rPr dirty="0" sz="2000" spc="-50">
                <a:solidFill>
                  <a:srgbClr val="4F4B60"/>
                </a:solidFill>
                <a:latin typeface="Times New Roman"/>
                <a:cs typeface="Times New Roman"/>
              </a:rPr>
              <a:t>n</a:t>
            </a:r>
            <a:r>
              <a:rPr dirty="0" sz="2000" spc="-135">
                <a:solidFill>
                  <a:srgbClr val="696477"/>
                </a:solidFill>
                <a:latin typeface="Times New Roman"/>
                <a:cs typeface="Times New Roman"/>
              </a:rPr>
              <a:t>c</a:t>
            </a:r>
            <a:r>
              <a:rPr dirty="0" sz="2000" spc="-20">
                <a:solidFill>
                  <a:srgbClr val="4F4B60"/>
                </a:solidFill>
                <a:latin typeface="Times New Roman"/>
                <a:cs typeface="Times New Roman"/>
              </a:rPr>
              <a:t>i</a:t>
            </a:r>
            <a:r>
              <a:rPr dirty="0" sz="2000" spc="-40">
                <a:solidFill>
                  <a:srgbClr val="696477"/>
                </a:solidFill>
                <a:latin typeface="Times New Roman"/>
                <a:cs typeface="Times New Roman"/>
              </a:rPr>
              <a:t>a</a:t>
            </a:r>
            <a:r>
              <a:rPr dirty="0" sz="2000" spc="-35">
                <a:solidFill>
                  <a:srgbClr val="696477"/>
                </a:solidFill>
                <a:latin typeface="Times New Roman"/>
                <a:cs typeface="Times New Roman"/>
              </a:rPr>
              <a:t>s</a:t>
            </a:r>
            <a:r>
              <a:rPr dirty="0" sz="2000" spc="185">
                <a:solidFill>
                  <a:srgbClr val="696477"/>
                </a:solidFill>
                <a:latin typeface="Times New Roman"/>
                <a:cs typeface="Times New Roman"/>
              </a:rPr>
              <a:t> </a:t>
            </a:r>
            <a:r>
              <a:rPr dirty="0" sz="2000" spc="-50">
                <a:solidFill>
                  <a:srgbClr val="4F4B60"/>
                </a:solidFill>
                <a:latin typeface="Times New Roman"/>
                <a:cs typeface="Times New Roman"/>
              </a:rPr>
              <a:t>qu</a:t>
            </a:r>
            <a:r>
              <a:rPr dirty="0" sz="2000">
                <a:solidFill>
                  <a:srgbClr val="4F4B60"/>
                </a:solidFill>
                <a:latin typeface="Times New Roman"/>
                <a:cs typeface="Times New Roman"/>
              </a:rPr>
              <a:t>	</a:t>
            </a:r>
            <a:r>
              <a:rPr dirty="0" sz="2000" spc="-125">
                <a:solidFill>
                  <a:srgbClr val="4F4B60"/>
                </a:solidFill>
                <a:latin typeface="Times New Roman"/>
                <a:cs typeface="Times New Roman"/>
              </a:rPr>
              <a:t>n</a:t>
            </a:r>
            <a:r>
              <a:rPr dirty="0" sz="2000" spc="-50">
                <a:solidFill>
                  <a:srgbClr val="696477"/>
                </a:solidFill>
                <a:latin typeface="Times New Roman"/>
                <a:cs typeface="Times New Roman"/>
              </a:rPr>
              <a:t>o</a:t>
            </a:r>
            <a:r>
              <a:rPr dirty="0" sz="2000">
                <a:solidFill>
                  <a:srgbClr val="696477"/>
                </a:solidFill>
                <a:latin typeface="Times New Roman"/>
                <a:cs typeface="Times New Roman"/>
              </a:rPr>
              <a:t>	</a:t>
            </a:r>
            <a:r>
              <a:rPr dirty="0" sz="2000" spc="-15">
                <a:solidFill>
                  <a:srgbClr val="4F4B60"/>
                </a:solidFill>
                <a:latin typeface="Times New Roman"/>
                <a:cs typeface="Times New Roman"/>
              </a:rPr>
              <a:t>p'</a:t>
            </a:r>
            <a:r>
              <a:rPr dirty="0" sz="2000" spc="-40">
                <a:solidFill>
                  <a:srgbClr val="4F4B60"/>
                </a:solidFill>
                <a:latin typeface="Times New Roman"/>
                <a:cs typeface="Times New Roman"/>
              </a:rPr>
              <a:t>d</a:t>
            </a:r>
            <a:r>
              <a:rPr dirty="0" sz="2000" spc="-85">
                <a:solidFill>
                  <a:srgbClr val="696477"/>
                </a:solidFill>
                <a:latin typeface="Times New Roman"/>
                <a:cs typeface="Times New Roman"/>
              </a:rPr>
              <a:t>e</a:t>
            </a:r>
            <a:r>
              <a:rPr dirty="0" sz="2000" spc="-90">
                <a:solidFill>
                  <a:srgbClr val="696477"/>
                </a:solidFill>
                <a:latin typeface="Times New Roman"/>
                <a:cs typeface="Times New Roman"/>
              </a:rPr>
              <a:t>n</a:t>
            </a:r>
            <a:r>
              <a:rPr dirty="0" sz="2000">
                <a:solidFill>
                  <a:srgbClr val="696477"/>
                </a:solidFill>
                <a:latin typeface="Times New Roman"/>
                <a:cs typeface="Times New Roman"/>
              </a:rPr>
              <a:t> </a:t>
            </a:r>
            <a:r>
              <a:rPr dirty="0" sz="2000" spc="-245">
                <a:solidFill>
                  <a:srgbClr val="696477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696477"/>
                </a:solidFill>
                <a:latin typeface="Times New Roman"/>
                <a:cs typeface="Times New Roman"/>
              </a:rPr>
              <a:t>e</a:t>
            </a:r>
            <a:r>
              <a:rPr dirty="0" sz="2000" spc="-40">
                <a:solidFill>
                  <a:srgbClr val="4F4B60"/>
                </a:solidFill>
                <a:latin typeface="Times New Roman"/>
                <a:cs typeface="Times New Roman"/>
              </a:rPr>
              <a:t>n</a:t>
            </a:r>
            <a:r>
              <a:rPr dirty="0" sz="2000">
                <a:solidFill>
                  <a:srgbClr val="4F4B60"/>
                </a:solidFill>
                <a:latin typeface="Times New Roman"/>
                <a:cs typeface="Times New Roman"/>
              </a:rPr>
              <a:t> </a:t>
            </a:r>
            <a:r>
              <a:rPr dirty="0" sz="2000" spc="-125">
                <a:solidFill>
                  <a:srgbClr val="4F4B60"/>
                </a:solidFill>
                <a:latin typeface="Times New Roman"/>
                <a:cs typeface="Times New Roman"/>
              </a:rPr>
              <a:t> </a:t>
            </a:r>
            <a:r>
              <a:rPr dirty="0" sz="2100" spc="-140" i="1">
                <a:solidFill>
                  <a:srgbClr val="696477"/>
                </a:solidFill>
                <a:latin typeface="Times New Roman"/>
                <a:cs typeface="Times New Roman"/>
              </a:rPr>
              <a:t>x</a:t>
            </a:r>
            <a:r>
              <a:rPr dirty="0" sz="2100" spc="5" i="1">
                <a:solidFill>
                  <a:srgbClr val="696477"/>
                </a:solidFill>
                <a:latin typeface="Times New Roman"/>
                <a:cs typeface="Times New Roman"/>
              </a:rPr>
              <a:t> </a:t>
            </a:r>
            <a:r>
              <a:rPr dirty="0" sz="2100" spc="-405">
                <a:solidFill>
                  <a:srgbClr val="6E9AC6"/>
                </a:solidFill>
                <a:latin typeface="Times New Roman"/>
                <a:cs typeface="Times New Roman"/>
              </a:rPr>
              <a:t>,</a:t>
            </a:r>
            <a:r>
              <a:rPr dirty="0" sz="2100">
                <a:solidFill>
                  <a:srgbClr val="6E9AC6"/>
                </a:solidFill>
                <a:latin typeface="Times New Roman"/>
                <a:cs typeface="Times New Roman"/>
              </a:rPr>
              <a:t> </a:t>
            </a:r>
            <a:r>
              <a:rPr dirty="0" sz="2100" spc="-245">
                <a:solidFill>
                  <a:srgbClr val="6E9AC6"/>
                </a:solidFill>
                <a:latin typeface="Times New Roman"/>
                <a:cs typeface="Times New Roman"/>
              </a:rPr>
              <a:t> </a:t>
            </a:r>
            <a:r>
              <a:rPr dirty="0" sz="2100" spc="-470">
                <a:solidFill>
                  <a:srgbClr val="EDBA79"/>
                </a:solidFill>
                <a:latin typeface="Times New Roman"/>
                <a:cs typeface="Times New Roman"/>
              </a:rPr>
              <a:t>·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335129" y="2087471"/>
            <a:ext cx="3427729" cy="3994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495300" algn="l"/>
                <a:tab pos="1156335" algn="l"/>
                <a:tab pos="1737360" algn="l"/>
                <a:tab pos="2212975" algn="l"/>
              </a:tabLst>
            </a:pPr>
            <a:r>
              <a:rPr dirty="0" sz="1450" spc="-25">
                <a:solidFill>
                  <a:srgbClr val="0C0A0C"/>
                </a:solidFill>
                <a:latin typeface="Times New Roman"/>
                <a:cs typeface="Times New Roman"/>
              </a:rPr>
              <a:t>_</a:t>
            </a:r>
            <a:r>
              <a:rPr dirty="0" sz="1450" spc="-25">
                <a:solidFill>
                  <a:srgbClr val="0C0A0C"/>
                </a:solidFill>
                <a:latin typeface="Times New Roman"/>
                <a:cs typeface="Times New Roman"/>
              </a:rPr>
              <a:t>	</a:t>
            </a:r>
            <a:r>
              <a:rPr dirty="0" sz="1450" spc="-15">
                <a:solidFill>
                  <a:srgbClr val="4F4B60"/>
                </a:solidFill>
                <a:latin typeface="Times New Roman"/>
                <a:cs typeface="Times New Roman"/>
              </a:rPr>
              <a:t>(</a:t>
            </a:r>
            <a:r>
              <a:rPr dirty="0" sz="1450" spc="-204">
                <a:solidFill>
                  <a:srgbClr val="4F4B60"/>
                </a:solidFill>
                <a:latin typeface="Times New Roman"/>
                <a:cs typeface="Times New Roman"/>
              </a:rPr>
              <a:t> </a:t>
            </a:r>
            <a:r>
              <a:rPr dirty="0" u="heavy" sz="1450" spc="-215" b="1" i="1">
                <a:solidFill>
                  <a:srgbClr val="696477"/>
                </a:solidFill>
                <a:uFill>
                  <a:solidFill>
                    <a:srgbClr val="0C0A0C"/>
                  </a:solidFill>
                </a:uFill>
                <a:latin typeface="Times New Roman"/>
                <a:cs typeface="Times New Roman"/>
              </a:rPr>
              <a:t>U</a:t>
            </a:r>
            <a:r>
              <a:rPr dirty="0" u="heavy" sz="1450" spc="-240" b="1" i="1">
                <a:solidFill>
                  <a:srgbClr val="777E8E"/>
                </a:solidFill>
                <a:uFill>
                  <a:solidFill>
                    <a:srgbClr val="0C0A0C"/>
                  </a:solidFill>
                </a:uFill>
                <a:latin typeface="Times New Roman"/>
                <a:cs typeface="Times New Roman"/>
              </a:rPr>
              <a:t>¡</a:t>
            </a:r>
            <a:r>
              <a:rPr dirty="0" u="heavy" sz="1450" spc="-45" b="1" i="1">
                <a:solidFill>
                  <a:srgbClr val="777E8E"/>
                </a:solidFill>
                <a:uFill>
                  <a:solidFill>
                    <a:srgbClr val="0C0A0C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sz="1450" spc="-135" b="1" i="1">
                <a:solidFill>
                  <a:srgbClr val="777E8E"/>
                </a:solidFill>
                <a:latin typeface="Times New Roman"/>
                <a:cs typeface="Times New Roman"/>
              </a:rPr>
              <a:t> </a:t>
            </a:r>
            <a:r>
              <a:rPr dirty="0" u="heavy" sz="1450" spc="-204">
                <a:solidFill>
                  <a:srgbClr val="0C0A0C"/>
                </a:solidFill>
                <a:uFill>
                  <a:solidFill>
                    <a:srgbClr val="0C0A0C"/>
                  </a:solidFill>
                </a:uFill>
                <a:latin typeface="Times New Roman"/>
                <a:cs typeface="Times New Roman"/>
              </a:rPr>
              <a:t>-</a:t>
            </a:r>
            <a:r>
              <a:rPr dirty="0" u="heavy" sz="1450" spc="114">
                <a:solidFill>
                  <a:srgbClr val="0C0A0C"/>
                </a:solidFill>
                <a:uFill>
                  <a:solidFill>
                    <a:srgbClr val="0C0A0C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sz="1450">
                <a:solidFill>
                  <a:srgbClr val="0C0A0C"/>
                </a:solidFill>
                <a:latin typeface="Times New Roman"/>
                <a:cs typeface="Times New Roman"/>
              </a:rPr>
              <a:t>	</a:t>
            </a:r>
            <a:r>
              <a:rPr dirty="0" u="heavy" sz="1450" spc="-155" b="1">
                <a:solidFill>
                  <a:srgbClr val="4F4B60"/>
                </a:solidFill>
                <a:uFill>
                  <a:solidFill>
                    <a:srgbClr val="4F4B6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1450" spc="-305" b="1">
                <a:solidFill>
                  <a:srgbClr val="4F4B60"/>
                </a:solidFill>
                <a:uFill>
                  <a:solidFill>
                    <a:srgbClr val="4F4B60"/>
                  </a:solidFill>
                </a:uFill>
                <a:latin typeface="Times New Roman"/>
                <a:cs typeface="Times New Roman"/>
              </a:rPr>
              <a:t>2</a:t>
            </a:r>
            <a:r>
              <a:rPr dirty="0" u="heavy" sz="1450" b="1">
                <a:solidFill>
                  <a:srgbClr val="4F4B60"/>
                </a:solidFill>
                <a:uFill>
                  <a:solidFill>
                    <a:srgbClr val="4F4B6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1450" spc="20" b="1">
                <a:solidFill>
                  <a:srgbClr val="4F4B60"/>
                </a:solidFill>
                <a:uFill>
                  <a:solidFill>
                    <a:srgbClr val="4F4B6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sz="1450" spc="175" b="1">
                <a:solidFill>
                  <a:srgbClr val="4F4B60"/>
                </a:solidFill>
                <a:latin typeface="Times New Roman"/>
                <a:cs typeface="Times New Roman"/>
              </a:rPr>
              <a:t> </a:t>
            </a:r>
            <a:r>
              <a:rPr dirty="0" u="heavy" sz="2450" spc="114">
                <a:solidFill>
                  <a:srgbClr val="331649"/>
                </a:solidFill>
                <a:uFill>
                  <a:solidFill>
                    <a:srgbClr val="4F4B60"/>
                  </a:solidFill>
                </a:uFill>
                <a:latin typeface="Arial"/>
                <a:cs typeface="Arial"/>
              </a:rPr>
              <a:t>+</a:t>
            </a:r>
            <a:r>
              <a:rPr dirty="0" sz="2450">
                <a:solidFill>
                  <a:srgbClr val="331649"/>
                </a:solidFill>
                <a:latin typeface="Arial"/>
                <a:cs typeface="Arial"/>
              </a:rPr>
              <a:t>	</a:t>
            </a:r>
            <a:r>
              <a:rPr dirty="0" u="heavy" sz="1450" spc="45" b="1" i="1">
                <a:solidFill>
                  <a:srgbClr val="696477"/>
                </a:solidFill>
                <a:uFill>
                  <a:solidFill>
                    <a:srgbClr val="696477"/>
                  </a:solidFill>
                </a:uFill>
                <a:latin typeface="Times New Roman"/>
                <a:cs typeface="Times New Roman"/>
              </a:rPr>
              <a:t>U</a:t>
            </a:r>
            <a:r>
              <a:rPr dirty="0" u="heavy" sz="1450" spc="35" b="1" i="1">
                <a:solidFill>
                  <a:srgbClr val="696477"/>
                </a:solidFill>
                <a:uFill>
                  <a:solidFill>
                    <a:srgbClr val="696477"/>
                  </a:solidFill>
                </a:uFill>
                <a:latin typeface="Times New Roman"/>
                <a:cs typeface="Times New Roman"/>
              </a:rPr>
              <a:t>3</a:t>
            </a:r>
            <a:r>
              <a:rPr dirty="0" sz="1450" spc="-10" b="1" i="1">
                <a:solidFill>
                  <a:srgbClr val="696477"/>
                </a:solidFill>
                <a:latin typeface="Times New Roman"/>
                <a:cs typeface="Times New Roman"/>
              </a:rPr>
              <a:t> </a:t>
            </a:r>
            <a:r>
              <a:rPr dirty="0" sz="1450" spc="20">
                <a:solidFill>
                  <a:srgbClr val="4F4B60"/>
                </a:solidFill>
                <a:latin typeface="Times New Roman"/>
                <a:cs typeface="Times New Roman"/>
              </a:rPr>
              <a:t>)</a:t>
            </a:r>
            <a:r>
              <a:rPr dirty="0" sz="1450">
                <a:solidFill>
                  <a:srgbClr val="4F4B60"/>
                </a:solidFill>
                <a:latin typeface="Times New Roman"/>
                <a:cs typeface="Times New Roman"/>
              </a:rPr>
              <a:t>	</a:t>
            </a:r>
            <a:r>
              <a:rPr dirty="0" sz="2450" spc="55">
                <a:solidFill>
                  <a:srgbClr val="331649"/>
                </a:solidFill>
                <a:latin typeface="Arial"/>
                <a:cs typeface="Arial"/>
              </a:rPr>
              <a:t>+</a:t>
            </a:r>
            <a:r>
              <a:rPr dirty="0" sz="2450" spc="-385">
                <a:solidFill>
                  <a:srgbClr val="331649"/>
                </a:solidFill>
                <a:latin typeface="Arial"/>
                <a:cs typeface="Arial"/>
              </a:rPr>
              <a:t> </a:t>
            </a:r>
            <a:r>
              <a:rPr dirty="0" baseline="-8547" sz="2925" spc="82">
                <a:solidFill>
                  <a:srgbClr val="4F4B60"/>
                </a:solidFill>
                <a:latin typeface="Times New Roman"/>
                <a:cs typeface="Times New Roman"/>
              </a:rPr>
              <a:t>3</a:t>
            </a:r>
            <a:r>
              <a:rPr dirty="0" baseline="-8547" sz="2925" spc="-202">
                <a:solidFill>
                  <a:srgbClr val="4F4B60"/>
                </a:solidFill>
                <a:latin typeface="Times New Roman"/>
                <a:cs typeface="Times New Roman"/>
              </a:rPr>
              <a:t> </a:t>
            </a:r>
            <a:r>
              <a:rPr dirty="0" sz="1950" spc="90">
                <a:solidFill>
                  <a:srgbClr val="4F4B60"/>
                </a:solidFill>
                <a:latin typeface="Times New Roman"/>
                <a:cs typeface="Times New Roman"/>
              </a:rPr>
              <a:t>(</a:t>
            </a:r>
            <a:r>
              <a:rPr dirty="0" u="heavy" sz="1450" spc="70" b="1" i="1">
                <a:solidFill>
                  <a:srgbClr val="696477"/>
                </a:solidFill>
                <a:uFill>
                  <a:solidFill>
                    <a:srgbClr val="895B6D"/>
                  </a:solidFill>
                </a:uFill>
                <a:latin typeface="Times New Roman"/>
                <a:cs typeface="Times New Roman"/>
              </a:rPr>
              <a:t>U</a:t>
            </a:r>
            <a:r>
              <a:rPr dirty="0" u="heavy" sz="1450" spc="-305" b="1" i="1">
                <a:solidFill>
                  <a:srgbClr val="696477"/>
                </a:solidFill>
                <a:uFill>
                  <a:solidFill>
                    <a:srgbClr val="895B6D"/>
                  </a:solidFill>
                </a:uFill>
                <a:latin typeface="Times New Roman"/>
                <a:cs typeface="Times New Roman"/>
              </a:rPr>
              <a:t>3</a:t>
            </a:r>
            <a:r>
              <a:rPr dirty="0" u="heavy" sz="1450" b="1" i="1">
                <a:solidFill>
                  <a:srgbClr val="696477"/>
                </a:solidFill>
                <a:uFill>
                  <a:solidFill>
                    <a:srgbClr val="895B6D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1450" spc="-140" b="1" i="1">
                <a:solidFill>
                  <a:srgbClr val="696477"/>
                </a:solidFill>
                <a:uFill>
                  <a:solidFill>
                    <a:srgbClr val="895B6D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sz="1450" spc="60" b="1" i="1">
                <a:solidFill>
                  <a:srgbClr val="696477"/>
                </a:solidFill>
                <a:latin typeface="Times New Roman"/>
                <a:cs typeface="Times New Roman"/>
              </a:rPr>
              <a:t> </a:t>
            </a:r>
            <a:r>
              <a:rPr dirty="0" u="heavy" sz="1450" spc="-204" b="1" i="1">
                <a:solidFill>
                  <a:srgbClr val="4F4B60"/>
                </a:solidFill>
                <a:uFill>
                  <a:solidFill>
                    <a:srgbClr val="895B6D"/>
                  </a:solidFill>
                </a:uFill>
                <a:latin typeface="Times New Roman"/>
                <a:cs typeface="Times New Roman"/>
              </a:rPr>
              <a:t>;</a:t>
            </a:r>
            <a:r>
              <a:rPr dirty="0" u="heavy" sz="1450" b="1" i="1">
                <a:solidFill>
                  <a:srgbClr val="4F4B60"/>
                </a:solidFill>
                <a:uFill>
                  <a:solidFill>
                    <a:srgbClr val="895B6D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1450" spc="-10" b="1" i="1">
                <a:solidFill>
                  <a:srgbClr val="4F4B60"/>
                </a:solidFill>
                <a:uFill>
                  <a:solidFill>
                    <a:srgbClr val="895B6D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sz="1450" spc="155" b="1" i="1">
                <a:solidFill>
                  <a:srgbClr val="4F4B60"/>
                </a:solidFill>
                <a:latin typeface="Times New Roman"/>
                <a:cs typeface="Times New Roman"/>
              </a:rPr>
              <a:t> </a:t>
            </a:r>
            <a:r>
              <a:rPr dirty="0" u="heavy" sz="1350" spc="-140" b="1" i="1">
                <a:solidFill>
                  <a:srgbClr val="696477"/>
                </a:solidFill>
                <a:uFill>
                  <a:solidFill>
                    <a:srgbClr val="895B6D"/>
                  </a:solidFill>
                </a:uFill>
                <a:latin typeface="Arial"/>
                <a:cs typeface="Arial"/>
              </a:rPr>
              <a:t>U</a:t>
            </a:r>
            <a:r>
              <a:rPr dirty="0" u="heavy" sz="1350" spc="-225" b="1" i="1">
                <a:solidFill>
                  <a:srgbClr val="895B6D"/>
                </a:solidFill>
                <a:uFill>
                  <a:solidFill>
                    <a:srgbClr val="895B6D"/>
                  </a:solidFill>
                </a:uFill>
                <a:latin typeface="Arial"/>
                <a:cs typeface="Arial"/>
              </a:rPr>
              <a:t>¡</a:t>
            </a:r>
            <a:endParaRPr sz="13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849160" y="2042949"/>
            <a:ext cx="1634489" cy="4533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24790" algn="l"/>
                <a:tab pos="1092200" algn="l"/>
              </a:tabLst>
            </a:pPr>
            <a:r>
              <a:rPr dirty="0" sz="1350" spc="-225">
                <a:solidFill>
                  <a:srgbClr val="696477"/>
                </a:solidFill>
                <a:latin typeface="Arial"/>
                <a:cs typeface="Arial"/>
              </a:rPr>
              <a:t>)</a:t>
            </a:r>
            <a:r>
              <a:rPr dirty="0" sz="1350" spc="-225">
                <a:solidFill>
                  <a:srgbClr val="696477"/>
                </a:solidFill>
                <a:latin typeface="Arial"/>
                <a:cs typeface="Arial"/>
              </a:rPr>
              <a:t>	</a:t>
            </a:r>
            <a:r>
              <a:rPr dirty="0" sz="2450" spc="200">
                <a:solidFill>
                  <a:srgbClr val="696477"/>
                </a:solidFill>
                <a:latin typeface="Arial"/>
                <a:cs typeface="Arial"/>
              </a:rPr>
              <a:t>+</a:t>
            </a:r>
            <a:r>
              <a:rPr dirty="0" sz="1450" spc="-75" b="1" i="1">
                <a:solidFill>
                  <a:srgbClr val="696477"/>
                </a:solidFill>
                <a:latin typeface="Times New Roman"/>
                <a:cs typeface="Times New Roman"/>
              </a:rPr>
              <a:t>U</a:t>
            </a:r>
            <a:r>
              <a:rPr dirty="0" sz="1450" spc="85" b="1" i="1">
                <a:solidFill>
                  <a:srgbClr val="696477"/>
                </a:solidFill>
                <a:latin typeface="Times New Roman"/>
                <a:cs typeface="Times New Roman"/>
              </a:rPr>
              <a:t> </a:t>
            </a:r>
            <a:r>
              <a:rPr dirty="0" sz="1450" spc="-130">
                <a:solidFill>
                  <a:srgbClr val="F2CA90"/>
                </a:solidFill>
                <a:latin typeface="Times New Roman"/>
                <a:cs typeface="Times New Roman"/>
              </a:rPr>
              <a:t>.</a:t>
            </a:r>
            <a:r>
              <a:rPr dirty="0" sz="1450" spc="-200">
                <a:solidFill>
                  <a:srgbClr val="80BDE4"/>
                </a:solidFill>
                <a:latin typeface="Times New Roman"/>
                <a:cs typeface="Times New Roman"/>
              </a:rPr>
              <a:t>.</a:t>
            </a:r>
            <a:r>
              <a:rPr dirty="0" sz="1450">
                <a:solidFill>
                  <a:srgbClr val="80BDE4"/>
                </a:solidFill>
                <a:latin typeface="Times New Roman"/>
                <a:cs typeface="Times New Roman"/>
              </a:rPr>
              <a:t> </a:t>
            </a:r>
            <a:r>
              <a:rPr dirty="0" sz="1450" spc="-170">
                <a:solidFill>
                  <a:srgbClr val="80BDE4"/>
                </a:solidFill>
                <a:latin typeface="Times New Roman"/>
                <a:cs typeface="Times New Roman"/>
              </a:rPr>
              <a:t> </a:t>
            </a:r>
            <a:r>
              <a:rPr dirty="0" sz="2800" spc="-254">
                <a:solidFill>
                  <a:srgbClr val="0C0A0C"/>
                </a:solidFill>
                <a:latin typeface="Times New Roman"/>
                <a:cs typeface="Times New Roman"/>
              </a:rPr>
              <a:t>=</a:t>
            </a:r>
            <a:r>
              <a:rPr dirty="0" sz="2800">
                <a:solidFill>
                  <a:srgbClr val="0C0A0C"/>
                </a:solidFill>
                <a:latin typeface="Times New Roman"/>
                <a:cs typeface="Times New Roman"/>
              </a:rPr>
              <a:t>	</a:t>
            </a:r>
            <a:r>
              <a:rPr dirty="0" sz="2000" spc="-170" b="1">
                <a:solidFill>
                  <a:srgbClr val="4F4B60"/>
                </a:solidFill>
                <a:latin typeface="Times New Roman"/>
                <a:cs typeface="Times New Roman"/>
              </a:rPr>
              <a:t>.S</a:t>
            </a:r>
            <a:r>
              <a:rPr dirty="0" sz="2000" spc="-145" b="1">
                <a:solidFill>
                  <a:srgbClr val="4F4B60"/>
                </a:solidFill>
                <a:latin typeface="Times New Roman"/>
                <a:cs typeface="Times New Roman"/>
              </a:rPr>
              <a:t> </a:t>
            </a:r>
            <a:r>
              <a:rPr dirty="0" sz="2450" spc="55">
                <a:solidFill>
                  <a:srgbClr val="331649"/>
                </a:solidFill>
                <a:latin typeface="Arial"/>
                <a:cs typeface="Arial"/>
              </a:rPr>
              <a:t>+</a:t>
            </a:r>
            <a:r>
              <a:rPr dirty="0" sz="2450" spc="-250">
                <a:solidFill>
                  <a:srgbClr val="331649"/>
                </a:solidFill>
                <a:latin typeface="Arial"/>
                <a:cs typeface="Arial"/>
              </a:rPr>
              <a:t> </a:t>
            </a:r>
            <a:r>
              <a:rPr dirty="0" sz="2000" spc="50" b="1">
                <a:solidFill>
                  <a:srgbClr val="4F4B60"/>
                </a:solidFill>
                <a:latin typeface="Times New Roman"/>
                <a:cs typeface="Times New Roman"/>
              </a:rPr>
              <a:t>l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91372" y="2870798"/>
            <a:ext cx="5996305" cy="3460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682875" algn="l"/>
              </a:tabLst>
            </a:pPr>
            <a:r>
              <a:rPr dirty="0" sz="2000" spc="-60">
                <a:solidFill>
                  <a:srgbClr val="4F4B60"/>
                </a:solidFill>
                <a:latin typeface="Times New Roman"/>
                <a:cs typeface="Times New Roman"/>
              </a:rPr>
              <a:t>T</a:t>
            </a:r>
            <a:r>
              <a:rPr dirty="0" sz="2000" spc="-85">
                <a:solidFill>
                  <a:srgbClr val="696477"/>
                </a:solidFill>
                <a:latin typeface="Times New Roman"/>
                <a:cs typeface="Times New Roman"/>
              </a:rPr>
              <a:t>e</a:t>
            </a:r>
            <a:r>
              <a:rPr dirty="0" sz="2000" spc="-60">
                <a:solidFill>
                  <a:srgbClr val="4F4B60"/>
                </a:solidFill>
                <a:latin typeface="Times New Roman"/>
                <a:cs typeface="Times New Roman"/>
              </a:rPr>
              <a:t>n</a:t>
            </a:r>
            <a:r>
              <a:rPr dirty="0" sz="2000" spc="-100">
                <a:solidFill>
                  <a:srgbClr val="4F4B60"/>
                </a:solidFill>
                <a:latin typeface="Times New Roman"/>
                <a:cs typeface="Times New Roman"/>
              </a:rPr>
              <a:t>i</a:t>
            </a:r>
            <a:r>
              <a:rPr dirty="0" sz="2000" spc="-85">
                <a:solidFill>
                  <a:srgbClr val="696477"/>
                </a:solidFill>
                <a:latin typeface="Times New Roman"/>
                <a:cs typeface="Times New Roman"/>
              </a:rPr>
              <a:t>e</a:t>
            </a:r>
            <a:r>
              <a:rPr dirty="0" sz="2000" spc="-75">
                <a:solidFill>
                  <a:srgbClr val="696477"/>
                </a:solidFill>
                <a:latin typeface="Times New Roman"/>
                <a:cs typeface="Times New Roman"/>
              </a:rPr>
              <a:t>n</a:t>
            </a:r>
            <a:r>
              <a:rPr dirty="0" sz="2000" spc="-70">
                <a:solidFill>
                  <a:srgbClr val="4F4B60"/>
                </a:solidFill>
                <a:latin typeface="Times New Roman"/>
                <a:cs typeface="Times New Roman"/>
              </a:rPr>
              <a:t>d</a:t>
            </a:r>
            <a:r>
              <a:rPr dirty="0" sz="2000" spc="-50">
                <a:solidFill>
                  <a:srgbClr val="696477"/>
                </a:solidFill>
                <a:latin typeface="Times New Roman"/>
                <a:cs typeface="Times New Roman"/>
              </a:rPr>
              <a:t>o</a:t>
            </a:r>
            <a:r>
              <a:rPr dirty="0" sz="2000" spc="10">
                <a:solidFill>
                  <a:srgbClr val="696477"/>
                </a:solidFill>
                <a:latin typeface="Times New Roman"/>
                <a:cs typeface="Times New Roman"/>
              </a:rPr>
              <a:t> </a:t>
            </a:r>
            <a:r>
              <a:rPr dirty="0" sz="2000" spc="-75">
                <a:solidFill>
                  <a:srgbClr val="696477"/>
                </a:solidFill>
                <a:latin typeface="Times New Roman"/>
                <a:cs typeface="Times New Roman"/>
              </a:rPr>
              <a:t>e</a:t>
            </a:r>
            <a:r>
              <a:rPr dirty="0" sz="2000" spc="-10">
                <a:solidFill>
                  <a:srgbClr val="4F4B60"/>
                </a:solidFill>
                <a:latin typeface="Times New Roman"/>
                <a:cs typeface="Times New Roman"/>
              </a:rPr>
              <a:t>u</a:t>
            </a:r>
            <a:r>
              <a:rPr dirty="0" sz="2000" spc="70">
                <a:solidFill>
                  <a:srgbClr val="4F4B60"/>
                </a:solidFill>
                <a:latin typeface="Times New Roman"/>
                <a:cs typeface="Times New Roman"/>
              </a:rPr>
              <a:t> </a:t>
            </a:r>
            <a:r>
              <a:rPr dirty="0" sz="2050" spc="-100">
                <a:solidFill>
                  <a:srgbClr val="696477"/>
                </a:solidFill>
                <a:latin typeface="Times New Roman"/>
                <a:cs typeface="Times New Roman"/>
              </a:rPr>
              <a:t>c</a:t>
            </a:r>
            <a:r>
              <a:rPr dirty="0" sz="2050" spc="-105">
                <a:solidFill>
                  <a:srgbClr val="4F4B60"/>
                </a:solidFill>
                <a:latin typeface="Times New Roman"/>
                <a:cs typeface="Times New Roman"/>
              </a:rPr>
              <a:t>u</a:t>
            </a:r>
            <a:r>
              <a:rPr dirty="0" sz="2050" spc="210">
                <a:solidFill>
                  <a:srgbClr val="4F4B60"/>
                </a:solidFill>
                <a:latin typeface="Times New Roman"/>
                <a:cs typeface="Times New Roman"/>
              </a:rPr>
              <a:t> </a:t>
            </a:r>
            <a:r>
              <a:rPr dirty="0" sz="2000" spc="10">
                <a:solidFill>
                  <a:srgbClr val="4F4B60"/>
                </a:solidFill>
                <a:latin typeface="Times New Roman"/>
                <a:cs typeface="Times New Roman"/>
              </a:rPr>
              <a:t>n</a:t>
            </a:r>
            <a:r>
              <a:rPr dirty="0" sz="2000" spc="160">
                <a:solidFill>
                  <a:srgbClr val="4F4B60"/>
                </a:solidFill>
                <a:latin typeface="Times New Roman"/>
                <a:cs typeface="Times New Roman"/>
              </a:rPr>
              <a:t> </a:t>
            </a:r>
            <a:r>
              <a:rPr dirty="0" sz="2000" spc="10">
                <a:solidFill>
                  <a:srgbClr val="696477"/>
                </a:solidFill>
                <a:latin typeface="Times New Roman"/>
                <a:cs typeface="Times New Roman"/>
              </a:rPr>
              <a:t>a</a:t>
            </a:r>
            <a:r>
              <a:rPr dirty="0" sz="2000" spc="-70">
                <a:solidFill>
                  <a:srgbClr val="696477"/>
                </a:solidFill>
                <a:latin typeface="Times New Roman"/>
                <a:cs typeface="Times New Roman"/>
              </a:rPr>
              <a:t> </a:t>
            </a:r>
            <a:r>
              <a:rPr dirty="0" sz="2000" spc="-390">
                <a:solidFill>
                  <a:srgbClr val="EDBA79"/>
                </a:solidFill>
                <a:latin typeface="Times New Roman"/>
                <a:cs typeface="Times New Roman"/>
              </a:rPr>
              <a:t>,</a:t>
            </a:r>
            <a:r>
              <a:rPr dirty="0" sz="2000" spc="-90">
                <a:solidFill>
                  <a:srgbClr val="4F4B60"/>
                </a:solidFill>
                <a:latin typeface="Times New Roman"/>
                <a:cs typeface="Times New Roman"/>
              </a:rPr>
              <a:t>q</a:t>
            </a:r>
            <a:r>
              <a:rPr dirty="0" sz="2000" spc="-70">
                <a:solidFill>
                  <a:srgbClr val="4F4B60"/>
                </a:solidFill>
                <a:latin typeface="Times New Roman"/>
                <a:cs typeface="Times New Roman"/>
              </a:rPr>
              <a:t>u</a:t>
            </a:r>
            <a:r>
              <a:rPr dirty="0" sz="2000">
                <a:solidFill>
                  <a:srgbClr val="696477"/>
                </a:solidFill>
                <a:latin typeface="Times New Roman"/>
                <a:cs typeface="Times New Roman"/>
              </a:rPr>
              <a:t>e</a:t>
            </a:r>
            <a:r>
              <a:rPr dirty="0" sz="2000" spc="-15">
                <a:solidFill>
                  <a:srgbClr val="696477"/>
                </a:solidFill>
                <a:latin typeface="Times New Roman"/>
                <a:cs typeface="Times New Roman"/>
              </a:rPr>
              <a:t> </a:t>
            </a:r>
            <a:r>
              <a:rPr dirty="0" sz="1450" spc="-5" i="1">
                <a:solidFill>
                  <a:srgbClr val="696477"/>
                </a:solidFill>
                <a:latin typeface="Arial"/>
                <a:cs typeface="Arial"/>
              </a:rPr>
              <a:t>u</a:t>
            </a:r>
            <a:r>
              <a:rPr dirty="0" sz="1450" i="1">
                <a:solidFill>
                  <a:srgbClr val="696477"/>
                </a:solidFill>
                <a:latin typeface="Arial"/>
                <a:cs typeface="Arial"/>
              </a:rPr>
              <a:t>i</a:t>
            </a:r>
            <a:r>
              <a:rPr dirty="0" sz="1450" i="1">
                <a:solidFill>
                  <a:srgbClr val="696477"/>
                </a:solidFill>
                <a:latin typeface="Arial"/>
                <a:cs typeface="Arial"/>
              </a:rPr>
              <a:t>	</a:t>
            </a:r>
            <a:r>
              <a:rPr dirty="0" sz="2050" spc="-550">
                <a:solidFill>
                  <a:srgbClr val="0C0A0C"/>
                </a:solidFill>
                <a:latin typeface="Times New Roman"/>
                <a:cs typeface="Times New Roman"/>
              </a:rPr>
              <a:t>=</a:t>
            </a:r>
            <a:r>
              <a:rPr dirty="0" sz="2050" spc="-545">
                <a:solidFill>
                  <a:srgbClr val="0C0A0C"/>
                </a:solidFill>
                <a:latin typeface="Times New Roman"/>
                <a:cs typeface="Times New Roman"/>
              </a:rPr>
              <a:t>=</a:t>
            </a:r>
            <a:r>
              <a:rPr dirty="0" sz="2050" spc="50">
                <a:solidFill>
                  <a:srgbClr val="0C0A0C"/>
                </a:solidFill>
                <a:latin typeface="Times New Roman"/>
                <a:cs typeface="Times New Roman"/>
              </a:rPr>
              <a:t> </a:t>
            </a:r>
            <a:r>
              <a:rPr dirty="0" sz="2000" spc="-620">
                <a:solidFill>
                  <a:srgbClr val="4F4B60"/>
                </a:solidFill>
                <a:latin typeface="Times New Roman"/>
                <a:cs typeface="Times New Roman"/>
              </a:rPr>
              <a:t>O</a:t>
            </a:r>
            <a:r>
              <a:rPr dirty="0" sz="2000" spc="-35">
                <a:solidFill>
                  <a:srgbClr val="4F4B60"/>
                </a:solidFill>
                <a:latin typeface="Times New Roman"/>
                <a:cs typeface="Times New Roman"/>
              </a:rPr>
              <a:t> </a:t>
            </a:r>
            <a:r>
              <a:rPr dirty="0" sz="1900" spc="-160">
                <a:solidFill>
                  <a:srgbClr val="696477"/>
                </a:solidFill>
                <a:latin typeface="Arial"/>
                <a:cs typeface="Arial"/>
              </a:rPr>
              <a:t>:</a:t>
            </a:r>
            <a:r>
              <a:rPr dirty="0" sz="1900" spc="-275">
                <a:solidFill>
                  <a:srgbClr val="696477"/>
                </a:solidFill>
                <a:latin typeface="Arial"/>
                <a:cs typeface="Arial"/>
              </a:rPr>
              <a:t>y</a:t>
            </a:r>
            <a:r>
              <a:rPr dirty="0" sz="1900" spc="185">
                <a:solidFill>
                  <a:srgbClr val="696477"/>
                </a:solidFill>
                <a:latin typeface="Arial"/>
                <a:cs typeface="Arial"/>
              </a:rPr>
              <a:t> </a:t>
            </a:r>
            <a:r>
              <a:rPr dirty="0" sz="2100" spc="-95" i="1">
                <a:solidFill>
                  <a:srgbClr val="696477"/>
                </a:solidFill>
                <a:latin typeface="Times New Roman"/>
                <a:cs typeface="Times New Roman"/>
              </a:rPr>
              <a:t>h</a:t>
            </a:r>
            <a:r>
              <a:rPr dirty="0" sz="2100" spc="10" i="1">
                <a:solidFill>
                  <a:srgbClr val="696477"/>
                </a:solidFill>
                <a:latin typeface="Times New Roman"/>
                <a:cs typeface="Times New Roman"/>
              </a:rPr>
              <a:t> </a:t>
            </a:r>
            <a:r>
              <a:rPr dirty="0" sz="2050" spc="-560">
                <a:solidFill>
                  <a:srgbClr val="0C0A0C"/>
                </a:solidFill>
                <a:latin typeface="Times New Roman"/>
                <a:cs typeface="Times New Roman"/>
              </a:rPr>
              <a:t>=</a:t>
            </a:r>
            <a:r>
              <a:rPr dirty="0" sz="2050" spc="-555">
                <a:solidFill>
                  <a:srgbClr val="0C0A0C"/>
                </a:solidFill>
                <a:latin typeface="Times New Roman"/>
                <a:cs typeface="Times New Roman"/>
              </a:rPr>
              <a:t>=</a:t>
            </a:r>
            <a:r>
              <a:rPr dirty="0" sz="2050" spc="75">
                <a:solidFill>
                  <a:srgbClr val="0C0A0C"/>
                </a:solidFill>
                <a:latin typeface="Times New Roman"/>
                <a:cs typeface="Times New Roman"/>
              </a:rPr>
              <a:t> </a:t>
            </a:r>
            <a:r>
              <a:rPr dirty="0" sz="2000" spc="-540">
                <a:solidFill>
                  <a:srgbClr val="4F4B60"/>
                </a:solidFill>
                <a:latin typeface="Times New Roman"/>
                <a:cs typeface="Times New Roman"/>
              </a:rPr>
              <a:t>O</a:t>
            </a:r>
            <a:r>
              <a:rPr dirty="0" sz="2000" spc="-185">
                <a:solidFill>
                  <a:srgbClr val="4F4B60"/>
                </a:solidFill>
                <a:latin typeface="Times New Roman"/>
                <a:cs typeface="Times New Roman"/>
              </a:rPr>
              <a:t>.</a:t>
            </a:r>
            <a:r>
              <a:rPr dirty="0" sz="2000">
                <a:solidFill>
                  <a:srgbClr val="4F4B60"/>
                </a:solidFill>
                <a:latin typeface="Times New Roman"/>
                <a:cs typeface="Times New Roman"/>
              </a:rPr>
              <a:t> </a:t>
            </a:r>
            <a:r>
              <a:rPr dirty="0" sz="2000" spc="-200">
                <a:solidFill>
                  <a:srgbClr val="4F4B60"/>
                </a:solidFill>
                <a:latin typeface="Times New Roman"/>
                <a:cs typeface="Times New Roman"/>
              </a:rPr>
              <a:t> </a:t>
            </a:r>
            <a:r>
              <a:rPr dirty="0" sz="2000" spc="-375">
                <a:solidFill>
                  <a:srgbClr val="95D3F2"/>
                </a:solidFill>
                <a:latin typeface="Times New Roman"/>
                <a:cs typeface="Times New Roman"/>
              </a:rPr>
              <a:t>,</a:t>
            </a:r>
            <a:r>
              <a:rPr dirty="0" sz="2000" spc="-170">
                <a:solidFill>
                  <a:srgbClr val="95D3F2"/>
                </a:solidFill>
                <a:latin typeface="Times New Roman"/>
                <a:cs typeface="Times New Roman"/>
              </a:rPr>
              <a:t> </a:t>
            </a:r>
            <a:r>
              <a:rPr dirty="0" sz="2000" spc="-375">
                <a:solidFill>
                  <a:srgbClr val="95D3F2"/>
                </a:solidFill>
                <a:latin typeface="Times New Roman"/>
                <a:cs typeface="Times New Roman"/>
              </a:rPr>
              <a:t>,</a:t>
            </a:r>
            <a:r>
              <a:rPr dirty="0" sz="2000" spc="165">
                <a:solidFill>
                  <a:srgbClr val="95D3F2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4F4B60"/>
                </a:solidFill>
                <a:latin typeface="Times New Roman"/>
                <a:cs typeface="Times New Roman"/>
              </a:rPr>
              <a:t>r</a:t>
            </a:r>
            <a:r>
              <a:rPr dirty="0" sz="2000" spc="-90">
                <a:solidFill>
                  <a:srgbClr val="696477"/>
                </a:solidFill>
                <a:latin typeface="Times New Roman"/>
                <a:cs typeface="Times New Roman"/>
              </a:rPr>
              <a:t>e</a:t>
            </a:r>
            <a:r>
              <a:rPr dirty="0" sz="2000" spc="105">
                <a:solidFill>
                  <a:srgbClr val="696477"/>
                </a:solidFill>
                <a:latin typeface="Times New Roman"/>
                <a:cs typeface="Times New Roman"/>
              </a:rPr>
              <a:t> </a:t>
            </a:r>
            <a:r>
              <a:rPr dirty="0" sz="2050" spc="50">
                <a:solidFill>
                  <a:srgbClr val="4F4B60"/>
                </a:solidFill>
                <a:latin typeface="Arial"/>
                <a:cs typeface="Arial"/>
              </a:rPr>
              <a:t>u</a:t>
            </a:r>
            <a:r>
              <a:rPr dirty="0" sz="2050" spc="20">
                <a:solidFill>
                  <a:srgbClr val="4F4B60"/>
                </a:solidFill>
                <a:latin typeface="Arial"/>
                <a:cs typeface="Arial"/>
              </a:rPr>
              <a:t>l</a:t>
            </a:r>
            <a:r>
              <a:rPr dirty="0" sz="2050" spc="215">
                <a:solidFill>
                  <a:srgbClr val="4F4B60"/>
                </a:solidFill>
                <a:latin typeface="Arial"/>
                <a:cs typeface="Arial"/>
              </a:rPr>
              <a:t> </a:t>
            </a:r>
            <a:r>
              <a:rPr dirty="0" sz="2050" spc="-445">
                <a:solidFill>
                  <a:srgbClr val="D8AA7C"/>
                </a:solidFill>
                <a:latin typeface="Arial"/>
                <a:cs typeface="Arial"/>
              </a:rPr>
              <a:t>·</a:t>
            </a:r>
            <a:r>
              <a:rPr dirty="0" sz="2050">
                <a:solidFill>
                  <a:srgbClr val="D8AA7C"/>
                </a:solidFill>
                <a:latin typeface="Arial"/>
                <a:cs typeface="Arial"/>
              </a:rPr>
              <a:t> </a:t>
            </a:r>
            <a:r>
              <a:rPr dirty="0" sz="2050" spc="-195">
                <a:solidFill>
                  <a:srgbClr val="D8AA7C"/>
                </a:solidFill>
                <a:latin typeface="Arial"/>
                <a:cs typeface="Arial"/>
              </a:rPr>
              <a:t> </a:t>
            </a:r>
            <a:r>
              <a:rPr dirty="0" sz="2000" spc="-95">
                <a:solidFill>
                  <a:srgbClr val="4F4B60"/>
                </a:solidFill>
                <a:latin typeface="Times New Roman"/>
                <a:cs typeface="Times New Roman"/>
              </a:rPr>
              <a:t>l</a:t>
            </a:r>
            <a:r>
              <a:rPr dirty="0" sz="2000" spc="-220">
                <a:solidFill>
                  <a:srgbClr val="4F4B60"/>
                </a:solidFill>
                <a:latin typeface="Times New Roman"/>
                <a:cs typeface="Times New Roman"/>
              </a:rPr>
              <a:t> </a:t>
            </a:r>
            <a:r>
              <a:rPr dirty="0" sz="2000" spc="-434">
                <a:solidFill>
                  <a:srgbClr val="D8AA7C"/>
                </a:solidFill>
                <a:latin typeface="Times New Roman"/>
                <a:cs typeface="Times New Roman"/>
              </a:rPr>
              <a:t>·</a:t>
            </a:r>
            <a:r>
              <a:rPr dirty="0" sz="2000">
                <a:solidFill>
                  <a:srgbClr val="D8AA7C"/>
                </a:solidFill>
                <a:latin typeface="Times New Roman"/>
                <a:cs typeface="Times New Roman"/>
              </a:rPr>
              <a:t> </a:t>
            </a:r>
            <a:r>
              <a:rPr dirty="0" sz="2000" spc="-70">
                <a:solidFill>
                  <a:srgbClr val="D8AA7C"/>
                </a:solidFill>
                <a:latin typeface="Times New Roman"/>
                <a:cs typeface="Times New Roman"/>
              </a:rPr>
              <a:t> </a:t>
            </a:r>
            <a:r>
              <a:rPr dirty="0" sz="2000" spc="20">
                <a:solidFill>
                  <a:srgbClr val="696477"/>
                </a:solidFill>
                <a:latin typeface="Times New Roman"/>
                <a:cs typeface="Times New Roman"/>
              </a:rPr>
              <a:t>e</a:t>
            </a:r>
            <a:r>
              <a:rPr dirty="0" sz="2000" spc="-175">
                <a:solidFill>
                  <a:srgbClr val="696477"/>
                </a:solidFill>
                <a:latin typeface="Times New Roman"/>
                <a:cs typeface="Times New Roman"/>
              </a:rPr>
              <a:t>c</a:t>
            </a:r>
            <a:r>
              <a:rPr dirty="0" sz="2000" spc="-60">
                <a:solidFill>
                  <a:srgbClr val="4F4B60"/>
                </a:solidFill>
                <a:latin typeface="Times New Roman"/>
                <a:cs typeface="Times New Roman"/>
              </a:rPr>
              <a:t>u</a:t>
            </a:r>
            <a:r>
              <a:rPr dirty="0" sz="2000" spc="-85">
                <a:solidFill>
                  <a:srgbClr val="696477"/>
                </a:solidFill>
                <a:latin typeface="Times New Roman"/>
                <a:cs typeface="Times New Roman"/>
              </a:rPr>
              <a:t>aci</a:t>
            </a:r>
            <a:r>
              <a:rPr dirty="0" sz="2000" spc="-85">
                <a:solidFill>
                  <a:srgbClr val="696477"/>
                </a:solidFill>
                <a:latin typeface="Times New Roman"/>
                <a:cs typeface="Times New Roman"/>
              </a:rPr>
              <a:t>ó</a:t>
            </a:r>
            <a:r>
              <a:rPr dirty="0" sz="2000" spc="-60">
                <a:solidFill>
                  <a:srgbClr val="4F4B60"/>
                </a:solidFill>
                <a:latin typeface="Times New Roman"/>
                <a:cs typeface="Times New Roman"/>
              </a:rPr>
              <a:t>n</a:t>
            </a:r>
            <a:r>
              <a:rPr dirty="0" sz="2000" spc="-220">
                <a:solidFill>
                  <a:srgbClr val="4F4B60"/>
                </a:solidFill>
                <a:latin typeface="Times New Roman"/>
                <a:cs typeface="Times New Roman"/>
              </a:rPr>
              <a:t> </a:t>
            </a:r>
            <a:r>
              <a:rPr dirty="0" sz="2000" spc="-375">
                <a:solidFill>
                  <a:srgbClr val="95D3F2"/>
                </a:solidFill>
                <a:latin typeface="Times New Roman"/>
                <a:cs typeface="Times New Roman"/>
              </a:rPr>
              <a:t>,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905318" y="3979101"/>
            <a:ext cx="6350" cy="342900"/>
          </a:xfrm>
          <a:custGeom>
            <a:avLst/>
            <a:gdLst/>
            <a:ahLst/>
            <a:cxnLst/>
            <a:rect l="l" t="t" r="r" b="b"/>
            <a:pathLst>
              <a:path w="6350" h="342900">
                <a:moveTo>
                  <a:pt x="6104" y="342484"/>
                </a:moveTo>
                <a:lnTo>
                  <a:pt x="0" y="342484"/>
                </a:lnTo>
                <a:lnTo>
                  <a:pt x="0" y="0"/>
                </a:lnTo>
                <a:lnTo>
                  <a:pt x="6104" y="0"/>
                </a:lnTo>
                <a:lnTo>
                  <a:pt x="6104" y="342484"/>
                </a:lnTo>
                <a:close/>
              </a:path>
            </a:pathLst>
          </a:custGeom>
          <a:solidFill>
            <a:srgbClr val="F6E4C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1122313" y="3970103"/>
            <a:ext cx="7793355" cy="16351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88900">
              <a:lnSpc>
                <a:spcPct val="100000"/>
              </a:lnSpc>
              <a:spcBef>
                <a:spcPts val="100"/>
              </a:spcBef>
              <a:tabLst>
                <a:tab pos="1497330" algn="l"/>
                <a:tab pos="2814955" algn="l"/>
                <a:tab pos="5555615" algn="l"/>
                <a:tab pos="6041390" algn="l"/>
                <a:tab pos="7304405" algn="l"/>
              </a:tabLst>
            </a:pPr>
            <a:r>
              <a:rPr dirty="0" sz="2050" spc="-305">
                <a:solidFill>
                  <a:srgbClr val="696477"/>
                </a:solidFill>
                <a:latin typeface="Times New Roman"/>
                <a:cs typeface="Times New Roman"/>
              </a:rPr>
              <a:t>Co</a:t>
            </a:r>
            <a:r>
              <a:rPr dirty="0" sz="2050" spc="-305">
                <a:solidFill>
                  <a:srgbClr val="4F4B60"/>
                </a:solidFill>
                <a:latin typeface="Times New Roman"/>
                <a:cs typeface="Times New Roman"/>
              </a:rPr>
              <a:t>ID</a:t>
            </a:r>
            <a:r>
              <a:rPr dirty="0" sz="2050" spc="-305">
                <a:solidFill>
                  <a:srgbClr val="696477"/>
                </a:solidFill>
                <a:latin typeface="Times New Roman"/>
                <a:cs typeface="Times New Roman"/>
              </a:rPr>
              <a:t>O</a:t>
            </a:r>
            <a:r>
              <a:rPr dirty="0" sz="2050" spc="-55">
                <a:solidFill>
                  <a:srgbClr val="696477"/>
                </a:solidFill>
                <a:latin typeface="Times New Roman"/>
                <a:cs typeface="Times New Roman"/>
              </a:rPr>
              <a:t> </a:t>
            </a:r>
            <a:r>
              <a:rPr dirty="0" sz="2000" spc="-100">
                <a:solidFill>
                  <a:srgbClr val="696477"/>
                </a:solidFill>
                <a:latin typeface="Times New Roman"/>
                <a:cs typeface="Times New Roman"/>
              </a:rPr>
              <a:t>en</a:t>
            </a:r>
            <a:r>
              <a:rPr dirty="0" sz="2000" spc="160">
                <a:solidFill>
                  <a:srgbClr val="696477"/>
                </a:solidFill>
                <a:latin typeface="Times New Roman"/>
                <a:cs typeface="Times New Roman"/>
              </a:rPr>
              <a:t> </a:t>
            </a:r>
            <a:r>
              <a:rPr dirty="0" sz="1850" i="1">
                <a:solidFill>
                  <a:srgbClr val="696477"/>
                </a:solidFill>
                <a:latin typeface="Arial"/>
                <a:cs typeface="Arial"/>
              </a:rPr>
              <a:t>x</a:t>
            </a:r>
            <a:r>
              <a:rPr dirty="0" baseline="-15873" sz="2100" i="1">
                <a:solidFill>
                  <a:srgbClr val="696477"/>
                </a:solidFill>
                <a:latin typeface="Times New Roman"/>
                <a:cs typeface="Times New Roman"/>
              </a:rPr>
              <a:t>3	</a:t>
            </a:r>
            <a:r>
              <a:rPr dirty="0" sz="2000" spc="-60">
                <a:solidFill>
                  <a:srgbClr val="4F4B60"/>
                </a:solidFill>
                <a:latin typeface="Times New Roman"/>
                <a:cs typeface="Times New Roman"/>
              </a:rPr>
              <a:t>n</a:t>
            </a:r>
            <a:r>
              <a:rPr dirty="0" sz="2000" spc="285">
                <a:solidFill>
                  <a:srgbClr val="4F4B60"/>
                </a:solidFill>
                <a:latin typeface="Times New Roman"/>
                <a:cs typeface="Times New Roman"/>
              </a:rPr>
              <a:t> </a:t>
            </a:r>
            <a:r>
              <a:rPr dirty="0" sz="2050" spc="-114">
                <a:solidFill>
                  <a:srgbClr val="4F4B60"/>
                </a:solidFill>
                <a:latin typeface="Times New Roman"/>
                <a:cs typeface="Times New Roman"/>
              </a:rPr>
              <a:t>m</a:t>
            </a:r>
            <a:r>
              <a:rPr dirty="0" sz="2050" spc="-114">
                <a:solidFill>
                  <a:srgbClr val="696477"/>
                </a:solidFill>
                <a:latin typeface="Times New Roman"/>
                <a:cs typeface="Times New Roman"/>
              </a:rPr>
              <a:t>o</a:t>
            </a:r>
            <a:r>
              <a:rPr dirty="0" sz="2050" spc="-25">
                <a:solidFill>
                  <a:srgbClr val="696477"/>
                </a:solidFill>
                <a:latin typeface="Times New Roman"/>
                <a:cs typeface="Times New Roman"/>
              </a:rPr>
              <a:t> </a:t>
            </a:r>
            <a:r>
              <a:rPr dirty="0" sz="2050" spc="-390">
                <a:solidFill>
                  <a:srgbClr val="95D3F2"/>
                </a:solidFill>
                <a:latin typeface="Times New Roman"/>
                <a:cs typeface="Times New Roman"/>
              </a:rPr>
              <a:t>,</a:t>
            </a:r>
            <a:r>
              <a:rPr dirty="0" sz="2050" spc="15">
                <a:solidFill>
                  <a:srgbClr val="95D3F2"/>
                </a:solidFill>
                <a:latin typeface="Times New Roman"/>
                <a:cs typeface="Times New Roman"/>
              </a:rPr>
              <a:t> </a:t>
            </a:r>
            <a:r>
              <a:rPr dirty="0" sz="2000" spc="-65">
                <a:solidFill>
                  <a:srgbClr val="4F4B60"/>
                </a:solidFill>
                <a:latin typeface="Times New Roman"/>
                <a:cs typeface="Times New Roman"/>
              </a:rPr>
              <a:t>impu	</a:t>
            </a:r>
            <a:r>
              <a:rPr dirty="0" sz="2000" spc="-495">
                <a:solidFill>
                  <a:srgbClr val="95D3F2"/>
                </a:solidFill>
                <a:latin typeface="Times New Roman"/>
                <a:cs typeface="Times New Roman"/>
              </a:rPr>
              <a:t>.•</a:t>
            </a:r>
            <a:r>
              <a:rPr dirty="0" sz="2000" spc="229">
                <a:solidFill>
                  <a:srgbClr val="95D3F2"/>
                </a:solidFill>
                <a:latin typeface="Times New Roman"/>
                <a:cs typeface="Times New Roman"/>
              </a:rPr>
              <a:t> </a:t>
            </a:r>
            <a:r>
              <a:rPr dirty="0" sz="2000" spc="35">
                <a:solidFill>
                  <a:srgbClr val="696477"/>
                </a:solidFill>
                <a:latin typeface="Times New Roman"/>
                <a:cs typeface="Times New Roman"/>
              </a:rPr>
              <a:t>a</a:t>
            </a:r>
            <a:r>
              <a:rPr dirty="0" sz="2000" spc="20">
                <a:solidFill>
                  <a:srgbClr val="696477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4F4B60"/>
                </a:solidFill>
                <a:latin typeface="Times New Roman"/>
                <a:cs typeface="Times New Roman"/>
              </a:rPr>
              <a:t>un</a:t>
            </a:r>
            <a:r>
              <a:rPr dirty="0" sz="2000" spc="-10">
                <a:solidFill>
                  <a:srgbClr val="696477"/>
                </a:solidFill>
                <a:latin typeface="Times New Roman"/>
                <a:cs typeface="Times New Roman"/>
              </a:rPr>
              <a:t>a</a:t>
            </a:r>
            <a:r>
              <a:rPr dirty="0" sz="2000" spc="-30">
                <a:solidFill>
                  <a:srgbClr val="696477"/>
                </a:solidFill>
                <a:latin typeface="Times New Roman"/>
                <a:cs typeface="Times New Roman"/>
              </a:rPr>
              <a:t> </a:t>
            </a:r>
            <a:r>
              <a:rPr dirty="0" sz="2050" spc="-110">
                <a:solidFill>
                  <a:srgbClr val="696477"/>
                </a:solidFill>
                <a:latin typeface="Times New Roman"/>
                <a:cs typeface="Times New Roman"/>
              </a:rPr>
              <a:t>co</a:t>
            </a:r>
            <a:r>
              <a:rPr dirty="0" sz="2050" spc="-110">
                <a:solidFill>
                  <a:srgbClr val="4F4B60"/>
                </a:solidFill>
                <a:latin typeface="Times New Roman"/>
                <a:cs typeface="Times New Roman"/>
              </a:rPr>
              <a:t>ndi</a:t>
            </a:r>
            <a:r>
              <a:rPr dirty="0" sz="2050" spc="-110">
                <a:solidFill>
                  <a:srgbClr val="696477"/>
                </a:solidFill>
                <a:latin typeface="Times New Roman"/>
                <a:cs typeface="Times New Roman"/>
              </a:rPr>
              <a:t>c</a:t>
            </a:r>
            <a:r>
              <a:rPr dirty="0" sz="2050" spc="-110">
                <a:solidFill>
                  <a:srgbClr val="4F4B60"/>
                </a:solidFill>
                <a:latin typeface="Times New Roman"/>
                <a:cs typeface="Times New Roman"/>
              </a:rPr>
              <a:t>i</a:t>
            </a:r>
            <a:r>
              <a:rPr dirty="0" sz="2050" spc="-110">
                <a:solidFill>
                  <a:srgbClr val="696477"/>
                </a:solidFill>
                <a:latin typeface="Times New Roman"/>
                <a:cs typeface="Times New Roman"/>
              </a:rPr>
              <a:t>ó</a:t>
            </a:r>
            <a:r>
              <a:rPr dirty="0" sz="2050" spc="-110">
                <a:solidFill>
                  <a:srgbClr val="4F4B60"/>
                </a:solidFill>
                <a:latin typeface="Times New Roman"/>
                <a:cs typeface="Times New Roman"/>
              </a:rPr>
              <a:t>n</a:t>
            </a:r>
            <a:r>
              <a:rPr dirty="0" sz="2050" spc="-35">
                <a:solidFill>
                  <a:srgbClr val="4F4B60"/>
                </a:solidFill>
                <a:latin typeface="Times New Roman"/>
                <a:cs typeface="Times New Roman"/>
              </a:rPr>
              <a:t> </a:t>
            </a:r>
            <a:r>
              <a:rPr dirty="0" sz="2050" spc="-455">
                <a:solidFill>
                  <a:srgbClr val="C4976B"/>
                </a:solidFill>
                <a:latin typeface="Times New Roman"/>
                <a:cs typeface="Times New Roman"/>
              </a:rPr>
              <a:t>·</a:t>
            </a:r>
            <a:r>
              <a:rPr dirty="0" sz="2050" spc="-10">
                <a:solidFill>
                  <a:srgbClr val="C4976B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4F4B60"/>
                </a:solidFill>
                <a:latin typeface="Times New Roman"/>
                <a:cs typeface="Times New Roman"/>
              </a:rPr>
              <a:t>ip</a:t>
            </a:r>
            <a:r>
              <a:rPr dirty="0" sz="2000" spc="-10">
                <a:solidFill>
                  <a:srgbClr val="696477"/>
                </a:solidFill>
                <a:latin typeface="Times New Roman"/>
                <a:cs typeface="Times New Roman"/>
              </a:rPr>
              <a:t>o</a:t>
            </a:r>
            <a:r>
              <a:rPr dirty="0" sz="2000" spc="210">
                <a:solidFill>
                  <a:srgbClr val="696477"/>
                </a:solidFill>
                <a:latin typeface="Times New Roman"/>
                <a:cs typeface="Times New Roman"/>
              </a:rPr>
              <a:t> </a:t>
            </a:r>
            <a:r>
              <a:rPr dirty="0" sz="2000" spc="-395">
                <a:solidFill>
                  <a:srgbClr val="8A6448"/>
                </a:solidFill>
                <a:latin typeface="Times New Roman"/>
                <a:cs typeface="Times New Roman"/>
              </a:rPr>
              <a:t>·</a:t>
            </a:r>
            <a:r>
              <a:rPr dirty="0" sz="2000" spc="-395">
                <a:solidFill>
                  <a:srgbClr val="F2CA90"/>
                </a:solidFill>
                <a:latin typeface="Times New Roman"/>
                <a:cs typeface="Times New Roman"/>
              </a:rPr>
              <a:t>.</a:t>
            </a:r>
            <a:r>
              <a:rPr dirty="0" sz="2000" spc="70">
                <a:solidFill>
                  <a:srgbClr val="F2CA90"/>
                </a:solidFill>
                <a:latin typeface="Times New Roman"/>
                <a:cs typeface="Times New Roman"/>
              </a:rPr>
              <a:t> </a:t>
            </a:r>
            <a:r>
              <a:rPr dirty="0" sz="1300" spc="-530">
                <a:solidFill>
                  <a:srgbClr val="696477"/>
                </a:solidFill>
                <a:latin typeface="Arial"/>
                <a:cs typeface="Arial"/>
              </a:rPr>
              <a:t>H</a:t>
            </a:r>
            <a:r>
              <a:rPr dirty="0" sz="1300" spc="105">
                <a:solidFill>
                  <a:srgbClr val="696477"/>
                </a:solidFill>
                <a:latin typeface="Arial"/>
                <a:cs typeface="Arial"/>
              </a:rPr>
              <a:t> </a:t>
            </a:r>
            <a:r>
              <a:rPr dirty="0" sz="1300" spc="-475">
                <a:solidFill>
                  <a:srgbClr val="4F4B60"/>
                </a:solidFill>
                <a:latin typeface="Arial"/>
                <a:cs typeface="Arial"/>
              </a:rPr>
              <a:t>Lm1	</a:t>
            </a:r>
            <a:r>
              <a:rPr dirty="0" sz="1300" spc="-405">
                <a:solidFill>
                  <a:srgbClr val="696477"/>
                </a:solidFill>
                <a:latin typeface="Arial"/>
                <a:cs typeface="Arial"/>
              </a:rPr>
              <a:t>a</a:t>
            </a:r>
            <a:r>
              <a:rPr dirty="0" sz="1300" spc="-55">
                <a:solidFill>
                  <a:srgbClr val="696477"/>
                </a:solidFill>
                <a:latin typeface="Arial"/>
                <a:cs typeface="Arial"/>
              </a:rPr>
              <a:t> </a:t>
            </a:r>
            <a:r>
              <a:rPr dirty="0" sz="1300" spc="-509">
                <a:solidFill>
                  <a:srgbClr val="4F4B60"/>
                </a:solidFill>
                <a:latin typeface="Arial"/>
                <a:cs typeface="Arial"/>
              </a:rPr>
              <a:t>1m	</a:t>
            </a:r>
            <a:r>
              <a:rPr dirty="0" sz="1950" spc="35">
                <a:solidFill>
                  <a:srgbClr val="696477"/>
                </a:solidFill>
                <a:latin typeface="Times New Roman"/>
                <a:cs typeface="Times New Roman"/>
              </a:rPr>
              <a:t>t</a:t>
            </a:r>
            <a:r>
              <a:rPr dirty="0" sz="1950" spc="350">
                <a:solidFill>
                  <a:srgbClr val="696477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4F4B60"/>
                </a:solidFill>
                <a:latin typeface="Times New Roman"/>
                <a:cs typeface="Times New Roman"/>
              </a:rPr>
              <a:t>u</a:t>
            </a:r>
            <a:r>
              <a:rPr dirty="0" sz="2000" spc="35">
                <a:solidFill>
                  <a:srgbClr val="4F4B60"/>
                </a:solidFill>
                <a:latin typeface="Times New Roman"/>
                <a:cs typeface="Times New Roman"/>
              </a:rPr>
              <a:t> </a:t>
            </a:r>
            <a:r>
              <a:rPr dirty="0" sz="2000" spc="-195">
                <a:solidFill>
                  <a:srgbClr val="80BDE4"/>
                </a:solidFill>
                <a:latin typeface="Times New Roman"/>
                <a:cs typeface="Times New Roman"/>
              </a:rPr>
              <a:t>·</a:t>
            </a:r>
            <a:r>
              <a:rPr dirty="0" sz="2000" spc="-195">
                <a:solidFill>
                  <a:srgbClr val="4F4B60"/>
                </a:solidFill>
                <a:latin typeface="Times New Roman"/>
                <a:cs typeface="Times New Roman"/>
              </a:rPr>
              <a:t>m</a:t>
            </a:r>
            <a:r>
              <a:rPr dirty="0" sz="2000" spc="-195">
                <a:solidFill>
                  <a:srgbClr val="696477"/>
                </a:solidFill>
                <a:latin typeface="Times New Roman"/>
                <a:cs typeface="Times New Roman"/>
              </a:rPr>
              <a:t>o</a:t>
            </a:r>
            <a:r>
              <a:rPr dirty="0" sz="2000" spc="-250">
                <a:solidFill>
                  <a:srgbClr val="696477"/>
                </a:solidFill>
                <a:latin typeface="Times New Roman"/>
                <a:cs typeface="Times New Roman"/>
              </a:rPr>
              <a:t> </a:t>
            </a:r>
            <a:r>
              <a:rPr dirty="0" sz="2000" spc="-335">
                <a:solidFill>
                  <a:srgbClr val="FBDBA1"/>
                </a:solidFill>
                <a:latin typeface="Times New Roman"/>
                <a:cs typeface="Times New Roman"/>
              </a:rPr>
              <a:t>.</a:t>
            </a:r>
            <a:r>
              <a:rPr dirty="0" sz="2000" spc="254">
                <a:solidFill>
                  <a:srgbClr val="FBDBA1"/>
                </a:solidFill>
                <a:latin typeface="Times New Roman"/>
                <a:cs typeface="Times New Roman"/>
              </a:rPr>
              <a:t> </a:t>
            </a:r>
            <a:r>
              <a:rPr dirty="0" sz="2000" spc="-200">
                <a:solidFill>
                  <a:srgbClr val="4F4B60"/>
                </a:solidFill>
                <a:latin typeface="Times New Roman"/>
                <a:cs typeface="Times New Roman"/>
              </a:rPr>
              <a:t>qu</a:t>
            </a:r>
            <a:r>
              <a:rPr dirty="0" sz="2000" spc="-200">
                <a:solidFill>
                  <a:srgbClr val="C4976B"/>
                </a:solidFill>
                <a:latin typeface="Times New Roman"/>
                <a:cs typeface="Times New Roman"/>
              </a:rPr>
              <a:t>,	</a:t>
            </a:r>
            <a:r>
              <a:rPr dirty="0" sz="2000" spc="-170">
                <a:solidFill>
                  <a:srgbClr val="696477"/>
                </a:solidFill>
                <a:latin typeface="Times New Roman"/>
                <a:cs typeface="Times New Roman"/>
              </a:rPr>
              <a:t>a</a:t>
            </a:r>
            <a:r>
              <a:rPr dirty="0" sz="2000" spc="-170">
                <a:solidFill>
                  <a:srgbClr val="4F4B60"/>
                </a:solidFill>
                <a:latin typeface="Times New Roman"/>
                <a:cs typeface="Times New Roman"/>
              </a:rPr>
              <a:t>pli</a:t>
            </a:r>
            <a:r>
              <a:rPr dirty="0" sz="2000" spc="-170">
                <a:solidFill>
                  <a:srgbClr val="0C0A0C"/>
                </a:solidFill>
                <a:latin typeface="Times New Roman"/>
                <a:cs typeface="Times New Roman"/>
              </a:rPr>
              <a:t>-</a:t>
            </a:r>
            <a:r>
              <a:rPr dirty="0" sz="2000" spc="-170">
                <a:solidFill>
                  <a:srgbClr val="95D3F2"/>
                </a:solidFill>
                <a:latin typeface="Times New Roman"/>
                <a:cs typeface="Times New Roman"/>
              </a:rPr>
              <a:t>·</a:t>
            </a:r>
            <a:endParaRPr sz="2000">
              <a:latin typeface="Times New Roman"/>
              <a:cs typeface="Times New Roman"/>
            </a:endParaRPr>
          </a:p>
          <a:p>
            <a:pPr marL="80010">
              <a:lnSpc>
                <a:spcPct val="100000"/>
              </a:lnSpc>
              <a:spcBef>
                <a:spcPts val="90"/>
              </a:spcBef>
              <a:tabLst>
                <a:tab pos="2943860" algn="l"/>
                <a:tab pos="3862704" algn="l"/>
                <a:tab pos="5883275" algn="l"/>
                <a:tab pos="6230620" algn="l"/>
                <a:tab pos="7399655" algn="l"/>
              </a:tabLst>
            </a:pPr>
            <a:r>
              <a:rPr dirty="0" sz="2050" spc="-55">
                <a:solidFill>
                  <a:srgbClr val="696477"/>
                </a:solidFill>
                <a:latin typeface="Times New Roman"/>
                <a:cs typeface="Times New Roman"/>
              </a:rPr>
              <a:t>ca</a:t>
            </a:r>
            <a:r>
              <a:rPr dirty="0" sz="2050" spc="-55">
                <a:solidFill>
                  <a:srgbClr val="4F4B60"/>
                </a:solidFill>
                <a:latin typeface="Times New Roman"/>
                <a:cs typeface="Times New Roman"/>
              </a:rPr>
              <a:t>r</a:t>
            </a:r>
            <a:r>
              <a:rPr dirty="0" sz="2050" spc="235">
                <a:solidFill>
                  <a:srgbClr val="4F4B60"/>
                </a:solidFill>
                <a:latin typeface="Times New Roman"/>
                <a:cs typeface="Times New Roman"/>
              </a:rPr>
              <a:t> </a:t>
            </a:r>
            <a:r>
              <a:rPr dirty="0" sz="2050" spc="-110">
                <a:solidFill>
                  <a:srgbClr val="696477"/>
                </a:solidFill>
                <a:latin typeface="Arial"/>
                <a:cs typeface="Arial"/>
              </a:rPr>
              <a:t>el</a:t>
            </a:r>
            <a:r>
              <a:rPr dirty="0" sz="2050" spc="65">
                <a:solidFill>
                  <a:srgbClr val="696477"/>
                </a:solidFill>
                <a:latin typeface="Arial"/>
                <a:cs typeface="Arial"/>
              </a:rPr>
              <a:t> </a:t>
            </a:r>
            <a:r>
              <a:rPr dirty="0" sz="2000" spc="-45">
                <a:solidFill>
                  <a:srgbClr val="696477"/>
                </a:solidFill>
                <a:latin typeface="Times New Roman"/>
                <a:cs typeface="Times New Roman"/>
              </a:rPr>
              <a:t>es</a:t>
            </a:r>
            <a:r>
              <a:rPr dirty="0" sz="2000" spc="-45">
                <a:solidFill>
                  <a:srgbClr val="4F4B60"/>
                </a:solidFill>
                <a:latin typeface="Times New Roman"/>
                <a:cs typeface="Times New Roman"/>
              </a:rPr>
              <a:t>qu</a:t>
            </a:r>
            <a:r>
              <a:rPr dirty="0" sz="2000" spc="195">
                <a:solidFill>
                  <a:srgbClr val="4F4B60"/>
                </a:solidFill>
                <a:latin typeface="Times New Roman"/>
                <a:cs typeface="Times New Roman"/>
              </a:rPr>
              <a:t> </a:t>
            </a:r>
            <a:r>
              <a:rPr dirty="0" sz="2000" spc="-55">
                <a:solidFill>
                  <a:srgbClr val="4F4B60"/>
                </a:solidFill>
                <a:latin typeface="Times New Roman"/>
                <a:cs typeface="Times New Roman"/>
              </a:rPr>
              <a:t>m</a:t>
            </a:r>
            <a:r>
              <a:rPr dirty="0" sz="2000" spc="-55">
                <a:solidFill>
                  <a:srgbClr val="696477"/>
                </a:solidFill>
                <a:latin typeface="Times New Roman"/>
                <a:cs typeface="Times New Roman"/>
              </a:rPr>
              <a:t>a</a:t>
            </a:r>
            <a:r>
              <a:rPr dirty="0" sz="2000" spc="315">
                <a:solidFill>
                  <a:srgbClr val="696477"/>
                </a:solidFill>
                <a:latin typeface="Times New Roman"/>
                <a:cs typeface="Times New Roman"/>
              </a:rPr>
              <a:t> </a:t>
            </a:r>
            <a:r>
              <a:rPr dirty="0" sz="2000" spc="-335">
                <a:solidFill>
                  <a:srgbClr val="80BDE4"/>
                </a:solidFill>
                <a:latin typeface="Times New Roman"/>
                <a:cs typeface="Times New Roman"/>
              </a:rPr>
              <a:t>.</a:t>
            </a:r>
            <a:r>
              <a:rPr dirty="0" sz="2000" spc="70">
                <a:solidFill>
                  <a:srgbClr val="80BDE4"/>
                </a:solidFill>
                <a:latin typeface="Times New Roman"/>
                <a:cs typeface="Times New Roman"/>
              </a:rPr>
              <a:t> </a:t>
            </a:r>
            <a:r>
              <a:rPr dirty="0" sz="2000" spc="-60">
                <a:solidFill>
                  <a:srgbClr val="4F4B60"/>
                </a:solidFill>
                <a:latin typeface="Times New Roman"/>
                <a:cs typeface="Times New Roman"/>
              </a:rPr>
              <a:t>n</a:t>
            </a:r>
            <a:r>
              <a:rPr dirty="0" sz="2000" spc="240">
                <a:solidFill>
                  <a:srgbClr val="4F4B60"/>
                </a:solidFill>
                <a:latin typeface="Times New Roman"/>
                <a:cs typeface="Times New Roman"/>
              </a:rPr>
              <a:t> </a:t>
            </a:r>
            <a:r>
              <a:rPr dirty="0" sz="2000" spc="-145">
                <a:solidFill>
                  <a:srgbClr val="4F4B60"/>
                </a:solidFill>
                <a:latin typeface="Times New Roman"/>
                <a:cs typeface="Times New Roman"/>
              </a:rPr>
              <a:t>di6</a:t>
            </a:r>
            <a:r>
              <a:rPr dirty="0" sz="2000" spc="195">
                <a:solidFill>
                  <a:srgbClr val="4F4B60"/>
                </a:solidFill>
                <a:latin typeface="Times New Roman"/>
                <a:cs typeface="Times New Roman"/>
              </a:rPr>
              <a:t> </a:t>
            </a:r>
            <a:r>
              <a:rPr dirty="0" sz="2000" spc="-65">
                <a:solidFill>
                  <a:srgbClr val="4F4B60"/>
                </a:solidFill>
                <a:latin typeface="Times New Roman"/>
                <a:cs typeface="Times New Roman"/>
              </a:rPr>
              <a:t>r</a:t>
            </a:r>
            <a:r>
              <a:rPr dirty="0" sz="2000" spc="-65">
                <a:solidFill>
                  <a:srgbClr val="696477"/>
                </a:solidFill>
                <a:latin typeface="Times New Roman"/>
                <a:cs typeface="Times New Roman"/>
              </a:rPr>
              <a:t>e</a:t>
            </a:r>
            <a:r>
              <a:rPr dirty="0" sz="2000" spc="-65">
                <a:solidFill>
                  <a:srgbClr val="4F4B60"/>
                </a:solidFill>
                <a:latin typeface="Times New Roman"/>
                <a:cs typeface="Times New Roman"/>
              </a:rPr>
              <a:t>n</a:t>
            </a:r>
            <a:r>
              <a:rPr dirty="0" sz="2000" spc="-65">
                <a:solidFill>
                  <a:srgbClr val="696477"/>
                </a:solidFill>
                <a:latin typeface="Times New Roman"/>
                <a:cs typeface="Times New Roman"/>
              </a:rPr>
              <a:t>c</a:t>
            </a:r>
            <a:r>
              <a:rPr dirty="0" sz="2000" spc="-65">
                <a:solidFill>
                  <a:srgbClr val="4F4B60"/>
                </a:solidFill>
                <a:latin typeface="Times New Roman"/>
                <a:cs typeface="Times New Roman"/>
              </a:rPr>
              <a:t>i	</a:t>
            </a:r>
            <a:r>
              <a:rPr dirty="0" sz="2000" spc="-434">
                <a:solidFill>
                  <a:srgbClr val="80BDE4"/>
                </a:solidFill>
                <a:latin typeface="Times New Roman"/>
                <a:cs typeface="Times New Roman"/>
              </a:rPr>
              <a:t>·</a:t>
            </a:r>
            <a:r>
              <a:rPr dirty="0" sz="2000" spc="285">
                <a:solidFill>
                  <a:srgbClr val="80BDE4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696477"/>
                </a:solidFill>
                <a:latin typeface="Times New Roman"/>
                <a:cs typeface="Times New Roman"/>
              </a:rPr>
              <a:t>e</a:t>
            </a:r>
            <a:r>
              <a:rPr dirty="0" sz="2000" spc="-25">
                <a:solidFill>
                  <a:srgbClr val="4F4B60"/>
                </a:solidFill>
                <a:latin typeface="Times New Roman"/>
                <a:cs typeface="Times New Roman"/>
              </a:rPr>
              <a:t>n</a:t>
            </a:r>
            <a:r>
              <a:rPr dirty="0" sz="2000" spc="220">
                <a:solidFill>
                  <a:srgbClr val="4F4B60"/>
                </a:solidFill>
                <a:latin typeface="Times New Roman"/>
                <a:cs typeface="Times New Roman"/>
              </a:rPr>
              <a:t> </a:t>
            </a:r>
            <a:r>
              <a:rPr dirty="0" sz="2000" spc="-434">
                <a:solidFill>
                  <a:srgbClr val="80BDE4"/>
                </a:solidFill>
                <a:latin typeface="Times New Roman"/>
                <a:cs typeface="Times New Roman"/>
              </a:rPr>
              <a:t>·</a:t>
            </a:r>
            <a:r>
              <a:rPr dirty="0" sz="2000" spc="75">
                <a:solidFill>
                  <a:srgbClr val="80BDE4"/>
                </a:solidFill>
                <a:latin typeface="Times New Roman"/>
                <a:cs typeface="Times New Roman"/>
              </a:rPr>
              <a:t> </a:t>
            </a:r>
            <a:r>
              <a:rPr dirty="0" sz="2000" spc="-335">
                <a:solidFill>
                  <a:srgbClr val="80BDE4"/>
                </a:solidFill>
                <a:latin typeface="Times New Roman"/>
                <a:cs typeface="Times New Roman"/>
              </a:rPr>
              <a:t>.</a:t>
            </a:r>
            <a:r>
              <a:rPr dirty="0" sz="2000" spc="-175">
                <a:solidFill>
                  <a:srgbClr val="80BDE4"/>
                </a:solidFill>
                <a:latin typeface="Times New Roman"/>
                <a:cs typeface="Times New Roman"/>
              </a:rPr>
              <a:t> </a:t>
            </a:r>
            <a:r>
              <a:rPr dirty="0" sz="2000" spc="-375">
                <a:solidFill>
                  <a:srgbClr val="95D3F2"/>
                </a:solidFill>
                <a:latin typeface="Times New Roman"/>
                <a:cs typeface="Times New Roman"/>
              </a:rPr>
              <a:t>,</a:t>
            </a:r>
            <a:r>
              <a:rPr dirty="0" sz="2000" spc="165">
                <a:solidFill>
                  <a:srgbClr val="95D3F2"/>
                </a:solidFill>
                <a:latin typeface="Times New Roman"/>
                <a:cs typeface="Times New Roman"/>
              </a:rPr>
              <a:t> </a:t>
            </a:r>
            <a:r>
              <a:rPr dirty="0" sz="2000" spc="-560">
                <a:solidFill>
                  <a:srgbClr val="7C3B31"/>
                </a:solidFill>
                <a:latin typeface="Times New Roman"/>
                <a:cs typeface="Times New Roman"/>
              </a:rPr>
              <a:t>•	</a:t>
            </a:r>
            <a:r>
              <a:rPr dirty="0" sz="2050" spc="-170">
                <a:solidFill>
                  <a:srgbClr val="4F4B60"/>
                </a:solidFill>
                <a:latin typeface="Times New Roman"/>
                <a:cs typeface="Times New Roman"/>
              </a:rPr>
              <a:t>n</a:t>
            </a:r>
            <a:r>
              <a:rPr dirty="0" sz="2050" spc="-170">
                <a:solidFill>
                  <a:srgbClr val="696477"/>
                </a:solidFill>
                <a:latin typeface="Times New Roman"/>
                <a:cs typeface="Times New Roman"/>
              </a:rPr>
              <a:t>o</a:t>
            </a:r>
            <a:r>
              <a:rPr dirty="0" sz="2050" spc="-170">
                <a:solidFill>
                  <a:srgbClr val="4F4B60"/>
                </a:solidFill>
                <a:latin typeface="Times New Roman"/>
                <a:cs typeface="Times New Roman"/>
              </a:rPr>
              <a:t>d</a:t>
            </a:r>
            <a:r>
              <a:rPr dirty="0" sz="2050" spc="-170">
                <a:solidFill>
                  <a:srgbClr val="696477"/>
                </a:solidFill>
                <a:latin typeface="Times New Roman"/>
                <a:cs typeface="Times New Roman"/>
              </a:rPr>
              <a:t>o.,</a:t>
            </a:r>
            <a:r>
              <a:rPr dirty="0" sz="2050" spc="310">
                <a:solidFill>
                  <a:srgbClr val="696477"/>
                </a:solidFill>
                <a:latin typeface="Times New Roman"/>
                <a:cs typeface="Times New Roman"/>
              </a:rPr>
              <a:t> </a:t>
            </a:r>
            <a:r>
              <a:rPr dirty="0" sz="2000" spc="10">
                <a:solidFill>
                  <a:srgbClr val="4F4B60"/>
                </a:solidFill>
                <a:latin typeface="Times New Roman"/>
                <a:cs typeface="Times New Roman"/>
              </a:rPr>
              <a:t>Par</a:t>
            </a:r>
            <a:r>
              <a:rPr dirty="0" sz="2000" spc="10">
                <a:solidFill>
                  <a:srgbClr val="696477"/>
                </a:solidFill>
                <a:latin typeface="Times New Roman"/>
                <a:cs typeface="Times New Roman"/>
              </a:rPr>
              <a:t>a</a:t>
            </a:r>
            <a:r>
              <a:rPr dirty="0" sz="2000" spc="240">
                <a:solidFill>
                  <a:srgbClr val="696477"/>
                </a:solidFill>
                <a:latin typeface="Times New Roman"/>
                <a:cs typeface="Times New Roman"/>
              </a:rPr>
              <a:t> </a:t>
            </a:r>
            <a:r>
              <a:rPr dirty="0" sz="2050" spc="-95">
                <a:solidFill>
                  <a:srgbClr val="696477"/>
                </a:solidFill>
                <a:latin typeface="Times New Roman"/>
                <a:cs typeface="Times New Roman"/>
              </a:rPr>
              <a:t>a</a:t>
            </a:r>
            <a:r>
              <a:rPr dirty="0" sz="2050" spc="-95">
                <a:solidFill>
                  <a:srgbClr val="4F4B60"/>
                </a:solidFill>
                <a:latin typeface="Times New Roman"/>
                <a:cs typeface="Times New Roman"/>
              </a:rPr>
              <a:t>pli</a:t>
            </a:r>
            <a:r>
              <a:rPr dirty="0" sz="2050" spc="-95">
                <a:solidFill>
                  <a:srgbClr val="696477"/>
                </a:solidFill>
                <a:latin typeface="Times New Roman"/>
                <a:cs typeface="Times New Roman"/>
              </a:rPr>
              <a:t>ca</a:t>
            </a:r>
            <a:r>
              <a:rPr dirty="0" sz="2050" spc="-95">
                <a:solidFill>
                  <a:srgbClr val="4F4B60"/>
                </a:solidFill>
                <a:latin typeface="Times New Roman"/>
                <a:cs typeface="Times New Roman"/>
              </a:rPr>
              <a:t>r	</a:t>
            </a:r>
            <a:r>
              <a:rPr dirty="0" sz="2000" spc="20">
                <a:solidFill>
                  <a:srgbClr val="382F5B"/>
                </a:solidFill>
                <a:latin typeface="Times New Roman"/>
                <a:cs typeface="Times New Roman"/>
              </a:rPr>
              <a:t>l	</a:t>
            </a:r>
            <a:r>
              <a:rPr dirty="0" sz="2000" spc="-70">
                <a:solidFill>
                  <a:srgbClr val="4F4B60"/>
                </a:solidFill>
                <a:latin typeface="Times New Roman"/>
                <a:cs typeface="Times New Roman"/>
              </a:rPr>
              <a:t>qu</a:t>
            </a:r>
            <a:r>
              <a:rPr dirty="0" sz="2000" spc="-70">
                <a:solidFill>
                  <a:srgbClr val="696477"/>
                </a:solidFill>
                <a:latin typeface="Times New Roman"/>
                <a:cs typeface="Times New Roman"/>
              </a:rPr>
              <a:t>ema</a:t>
            </a:r>
            <a:r>
              <a:rPr dirty="0" sz="2000" spc="270">
                <a:solidFill>
                  <a:srgbClr val="696477"/>
                </a:solidFill>
                <a:latin typeface="Times New Roman"/>
                <a:cs typeface="Times New Roman"/>
              </a:rPr>
              <a:t> </a:t>
            </a:r>
            <a:r>
              <a:rPr dirty="0" sz="2000" spc="-20">
                <a:solidFill>
                  <a:srgbClr val="4F4B60"/>
                </a:solidFill>
                <a:latin typeface="Times New Roman"/>
                <a:cs typeface="Times New Roman"/>
              </a:rPr>
              <a:t>h</a:t>
            </a:r>
            <a:r>
              <a:rPr dirty="0" sz="2000" spc="-20">
                <a:solidFill>
                  <a:srgbClr val="696477"/>
                </a:solidFill>
                <a:latin typeface="Times New Roman"/>
                <a:cs typeface="Times New Roman"/>
              </a:rPr>
              <a:t>a	</a:t>
            </a:r>
            <a:r>
              <a:rPr dirty="0" sz="2000" spc="-30">
                <a:solidFill>
                  <a:srgbClr val="4F4B60"/>
                </a:solidFill>
                <a:latin typeface="Times New Roman"/>
                <a:cs typeface="Times New Roman"/>
              </a:rPr>
              <a:t>qu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600">
              <a:latin typeface="Times New Roman"/>
              <a:cs typeface="Times New Roman"/>
            </a:endParaRPr>
          </a:p>
          <a:p>
            <a:pPr marL="111760" marR="689610" indent="1270">
              <a:lnSpc>
                <a:spcPts val="2360"/>
              </a:lnSpc>
              <a:tabLst>
                <a:tab pos="360045" algn="l"/>
                <a:tab pos="2705735" algn="l"/>
              </a:tabLst>
            </a:pPr>
            <a:r>
              <a:rPr dirty="0" sz="2000" spc="-110">
                <a:solidFill>
                  <a:srgbClr val="4F4B60"/>
                </a:solidFill>
                <a:latin typeface="Times New Roman"/>
                <a:cs typeface="Times New Roman"/>
              </a:rPr>
              <a:t>u</a:t>
            </a:r>
            <a:r>
              <a:rPr dirty="0" sz="2000" spc="45">
                <a:solidFill>
                  <a:srgbClr val="696477"/>
                </a:solidFill>
                <a:latin typeface="Times New Roman"/>
                <a:cs typeface="Times New Roman"/>
              </a:rPr>
              <a:t>t</a:t>
            </a:r>
            <a:r>
              <a:rPr dirty="0" sz="2000" spc="-85">
                <a:solidFill>
                  <a:srgbClr val="4F4B60"/>
                </a:solidFill>
                <a:latin typeface="Times New Roman"/>
                <a:cs typeface="Times New Roman"/>
              </a:rPr>
              <a:t>il</a:t>
            </a:r>
            <a:r>
              <a:rPr dirty="0" sz="2000" spc="-125">
                <a:solidFill>
                  <a:srgbClr val="4F4B60"/>
                </a:solidFill>
                <a:latin typeface="Times New Roman"/>
                <a:cs typeface="Times New Roman"/>
              </a:rPr>
              <a:t>i</a:t>
            </a:r>
            <a:r>
              <a:rPr dirty="0" sz="2000" spc="-155">
                <a:solidFill>
                  <a:srgbClr val="696477"/>
                </a:solidFill>
                <a:latin typeface="Times New Roman"/>
                <a:cs typeface="Times New Roman"/>
              </a:rPr>
              <a:t>z</a:t>
            </a:r>
            <a:r>
              <a:rPr dirty="0" sz="2000" spc="-70">
                <a:solidFill>
                  <a:srgbClr val="4F4B60"/>
                </a:solidFill>
                <a:latin typeface="Times New Roman"/>
                <a:cs typeface="Times New Roman"/>
              </a:rPr>
              <a:t>a</a:t>
            </a:r>
            <a:r>
              <a:rPr dirty="0" sz="2000" spc="-50">
                <a:solidFill>
                  <a:srgbClr val="4F4B60"/>
                </a:solidFill>
                <a:latin typeface="Times New Roman"/>
                <a:cs typeface="Times New Roman"/>
              </a:rPr>
              <a:t>r</a:t>
            </a:r>
            <a:r>
              <a:rPr dirty="0" sz="2000" spc="114">
                <a:solidFill>
                  <a:srgbClr val="4F4B60"/>
                </a:solidFill>
                <a:latin typeface="Times New Roman"/>
                <a:cs typeface="Times New Roman"/>
              </a:rPr>
              <a:t> </a:t>
            </a:r>
            <a:r>
              <a:rPr dirty="0" sz="2000" spc="-140">
                <a:solidFill>
                  <a:srgbClr val="4F4B60"/>
                </a:solidFill>
                <a:latin typeface="Times New Roman"/>
                <a:cs typeface="Times New Roman"/>
              </a:rPr>
              <a:t>un</a:t>
            </a:r>
            <a:r>
              <a:rPr dirty="0" sz="2000" spc="95">
                <a:solidFill>
                  <a:srgbClr val="4F4B60"/>
                </a:solidFill>
                <a:latin typeface="Times New Roman"/>
                <a:cs typeface="Times New Roman"/>
              </a:rPr>
              <a:t> </a:t>
            </a:r>
            <a:r>
              <a:rPr dirty="0" sz="2000" spc="-100">
                <a:solidFill>
                  <a:srgbClr val="4F4B60"/>
                </a:solidFill>
                <a:latin typeface="Times New Roman"/>
                <a:cs typeface="Times New Roman"/>
              </a:rPr>
              <a:t>n</a:t>
            </a:r>
            <a:r>
              <a:rPr dirty="0" sz="2000" spc="-100">
                <a:solidFill>
                  <a:srgbClr val="696477"/>
                </a:solidFill>
                <a:latin typeface="Times New Roman"/>
                <a:cs typeface="Times New Roman"/>
              </a:rPr>
              <a:t>o</a:t>
            </a:r>
            <a:r>
              <a:rPr dirty="0" sz="2000" spc="-175">
                <a:solidFill>
                  <a:srgbClr val="696477"/>
                </a:solidFill>
                <a:latin typeface="Times New Roman"/>
                <a:cs typeface="Times New Roman"/>
              </a:rPr>
              <a:t>d</a:t>
            </a:r>
            <a:r>
              <a:rPr dirty="0" sz="2000" spc="-100">
                <a:solidFill>
                  <a:srgbClr val="4F4B60"/>
                </a:solidFill>
                <a:latin typeface="Times New Roman"/>
                <a:cs typeface="Times New Roman"/>
              </a:rPr>
              <a:t>o</a:t>
            </a:r>
            <a:r>
              <a:rPr dirty="0" sz="2000" spc="20">
                <a:solidFill>
                  <a:srgbClr val="4F4B60"/>
                </a:solidFill>
                <a:latin typeface="Times New Roman"/>
                <a:cs typeface="Times New Roman"/>
              </a:rPr>
              <a:t> </a:t>
            </a:r>
            <a:r>
              <a:rPr dirty="0" sz="1950" spc="25">
                <a:solidFill>
                  <a:srgbClr val="4F4B60"/>
                </a:solidFill>
                <a:latin typeface="Arial"/>
                <a:cs typeface="Arial"/>
              </a:rPr>
              <a:t>f</a:t>
            </a:r>
            <a:r>
              <a:rPr dirty="0" sz="1950" spc="25">
                <a:solidFill>
                  <a:srgbClr val="4F4B60"/>
                </a:solidFill>
                <a:latin typeface="Arial"/>
                <a:cs typeface="Arial"/>
              </a:rPr>
              <a:t>i</a:t>
            </a:r>
            <a:r>
              <a:rPr dirty="0" sz="1950" spc="-65">
                <a:solidFill>
                  <a:srgbClr val="4F4B60"/>
                </a:solidFill>
                <a:latin typeface="Arial"/>
                <a:cs typeface="Arial"/>
              </a:rPr>
              <a:t> </a:t>
            </a:r>
            <a:r>
              <a:rPr dirty="0" sz="2000" spc="215">
                <a:solidFill>
                  <a:srgbClr val="777E8E"/>
                </a:solidFill>
                <a:latin typeface="Times New Roman"/>
                <a:cs typeface="Times New Roman"/>
              </a:rPr>
              <a:t>t</a:t>
            </a:r>
            <a:r>
              <a:rPr dirty="0" sz="2000" spc="-135">
                <a:solidFill>
                  <a:srgbClr val="4F4B60"/>
                </a:solidFill>
                <a:latin typeface="Times New Roman"/>
                <a:cs typeface="Times New Roman"/>
              </a:rPr>
              <a:t>i</a:t>
            </a:r>
            <a:r>
              <a:rPr dirty="0" sz="2000" spc="-114">
                <a:solidFill>
                  <a:srgbClr val="696477"/>
                </a:solidFill>
                <a:latin typeface="Times New Roman"/>
                <a:cs typeface="Times New Roman"/>
              </a:rPr>
              <a:t>ci</a:t>
            </a:r>
            <a:r>
              <a:rPr dirty="0" sz="2000" spc="-150">
                <a:solidFill>
                  <a:srgbClr val="696477"/>
                </a:solidFill>
                <a:latin typeface="Times New Roman"/>
                <a:cs typeface="Times New Roman"/>
              </a:rPr>
              <a:t>o</a:t>
            </a:r>
            <a:r>
              <a:rPr dirty="0" sz="2000" spc="20">
                <a:solidFill>
                  <a:srgbClr val="696477"/>
                </a:solidFill>
                <a:latin typeface="Times New Roman"/>
                <a:cs typeface="Times New Roman"/>
              </a:rPr>
              <a:t> </a:t>
            </a:r>
            <a:r>
              <a:rPr dirty="0" sz="2000" spc="-80">
                <a:solidFill>
                  <a:srgbClr val="4F4B60"/>
                </a:solidFill>
                <a:latin typeface="Times New Roman"/>
                <a:cs typeface="Times New Roman"/>
              </a:rPr>
              <a:t>qu</a:t>
            </a:r>
            <a:r>
              <a:rPr dirty="0" sz="2000">
                <a:solidFill>
                  <a:srgbClr val="4F4B60"/>
                </a:solidFill>
                <a:latin typeface="Times New Roman"/>
                <a:cs typeface="Times New Roman"/>
              </a:rPr>
              <a:t>	</a:t>
            </a:r>
            <a:r>
              <a:rPr dirty="0" sz="2000" spc="-50">
                <a:solidFill>
                  <a:srgbClr val="4F4B60"/>
                </a:solidFill>
                <a:latin typeface="Times New Roman"/>
                <a:cs typeface="Times New Roman"/>
              </a:rPr>
              <a:t>d</a:t>
            </a:r>
            <a:r>
              <a:rPr dirty="0" sz="2000" spc="-155">
                <a:solidFill>
                  <a:srgbClr val="696477"/>
                </a:solidFill>
                <a:latin typeface="Times New Roman"/>
                <a:cs typeface="Times New Roman"/>
              </a:rPr>
              <a:t>e</a:t>
            </a:r>
            <a:r>
              <a:rPr dirty="0" sz="2000" spc="-100">
                <a:solidFill>
                  <a:srgbClr val="4F4B60"/>
                </a:solidFill>
                <a:latin typeface="Times New Roman"/>
                <a:cs typeface="Times New Roman"/>
              </a:rPr>
              <a:t>n</a:t>
            </a:r>
            <a:r>
              <a:rPr dirty="0" sz="2000" spc="40">
                <a:solidFill>
                  <a:srgbClr val="696477"/>
                </a:solidFill>
                <a:latin typeface="Times New Roman"/>
                <a:cs typeface="Times New Roman"/>
              </a:rPr>
              <a:t>o</a:t>
            </a:r>
            <a:r>
              <a:rPr dirty="0" sz="2000" spc="-80">
                <a:solidFill>
                  <a:srgbClr val="696477"/>
                </a:solidFill>
                <a:latin typeface="Times New Roman"/>
                <a:cs typeface="Times New Roman"/>
              </a:rPr>
              <a:t> </a:t>
            </a:r>
            <a:r>
              <a:rPr dirty="0" sz="2000" spc="-70">
                <a:solidFill>
                  <a:srgbClr val="4F4B60"/>
                </a:solidFill>
                <a:latin typeface="Times New Roman"/>
                <a:cs typeface="Times New Roman"/>
              </a:rPr>
              <a:t>a</a:t>
            </a:r>
            <a:r>
              <a:rPr dirty="0" sz="2000" spc="-50">
                <a:solidFill>
                  <a:srgbClr val="4F4B60"/>
                </a:solidFill>
                <a:latin typeface="Times New Roman"/>
                <a:cs typeface="Times New Roman"/>
              </a:rPr>
              <a:t>r</a:t>
            </a:r>
            <a:r>
              <a:rPr dirty="0" sz="2000">
                <a:solidFill>
                  <a:srgbClr val="4F4B60"/>
                </a:solidFill>
                <a:latin typeface="Times New Roman"/>
                <a:cs typeface="Times New Roman"/>
              </a:rPr>
              <a:t> </a:t>
            </a:r>
            <a:r>
              <a:rPr dirty="0" sz="2000" spc="-235">
                <a:solidFill>
                  <a:srgbClr val="4F4B60"/>
                </a:solidFill>
                <a:latin typeface="Times New Roman"/>
                <a:cs typeface="Times New Roman"/>
              </a:rPr>
              <a:t> </a:t>
            </a:r>
            <a:r>
              <a:rPr dirty="0" sz="2000" spc="-245">
                <a:solidFill>
                  <a:srgbClr val="4F4B60"/>
                </a:solidFill>
                <a:latin typeface="Times New Roman"/>
                <a:cs typeface="Times New Roman"/>
              </a:rPr>
              <a:t>m</a:t>
            </a:r>
            <a:r>
              <a:rPr dirty="0" sz="2000" spc="-80">
                <a:solidFill>
                  <a:srgbClr val="696477"/>
                </a:solidFill>
                <a:latin typeface="Times New Roman"/>
                <a:cs typeface="Times New Roman"/>
              </a:rPr>
              <a:t>o</a:t>
            </a:r>
            <a:r>
              <a:rPr dirty="0" sz="2000" spc="-240">
                <a:solidFill>
                  <a:srgbClr val="696477"/>
                </a:solidFill>
                <a:latin typeface="Times New Roman"/>
                <a:cs typeface="Times New Roman"/>
              </a:rPr>
              <a:t> </a:t>
            </a:r>
            <a:r>
              <a:rPr dirty="0" sz="2000" spc="-434">
                <a:solidFill>
                  <a:srgbClr val="80BDE4"/>
                </a:solidFill>
                <a:latin typeface="Times New Roman"/>
                <a:cs typeface="Times New Roman"/>
              </a:rPr>
              <a:t>·</a:t>
            </a:r>
            <a:r>
              <a:rPr dirty="0" sz="2000" spc="150">
                <a:solidFill>
                  <a:srgbClr val="80BDE4"/>
                </a:solidFill>
                <a:latin typeface="Times New Roman"/>
                <a:cs typeface="Times New Roman"/>
              </a:rPr>
              <a:t> </a:t>
            </a:r>
            <a:r>
              <a:rPr dirty="0" sz="2000" spc="-120">
                <a:solidFill>
                  <a:srgbClr val="4F4B60"/>
                </a:solidFill>
                <a:latin typeface="Times New Roman"/>
                <a:cs typeface="Times New Roman"/>
              </a:rPr>
              <a:t>p</a:t>
            </a:r>
            <a:r>
              <a:rPr dirty="0" sz="2000" spc="-80">
                <a:solidFill>
                  <a:srgbClr val="696477"/>
                </a:solidFill>
                <a:latin typeface="Times New Roman"/>
                <a:cs typeface="Times New Roman"/>
              </a:rPr>
              <a:t>o</a:t>
            </a:r>
            <a:r>
              <a:rPr dirty="0" sz="2000" spc="-55">
                <a:solidFill>
                  <a:srgbClr val="4F4B60"/>
                </a:solidFill>
                <a:latin typeface="Times New Roman"/>
                <a:cs typeface="Times New Roman"/>
              </a:rPr>
              <a:t>r</a:t>
            </a:r>
            <a:r>
              <a:rPr dirty="0" sz="2000" spc="165">
                <a:solidFill>
                  <a:srgbClr val="4F4B60"/>
                </a:solidFill>
                <a:latin typeface="Times New Roman"/>
                <a:cs typeface="Times New Roman"/>
              </a:rPr>
              <a:t> </a:t>
            </a:r>
            <a:r>
              <a:rPr dirty="0" sz="1900" spc="-90" i="1">
                <a:solidFill>
                  <a:srgbClr val="696477"/>
                </a:solidFill>
                <a:latin typeface="Times New Roman"/>
                <a:cs typeface="Times New Roman"/>
              </a:rPr>
              <a:t>x</a:t>
            </a:r>
            <a:r>
              <a:rPr dirty="0" sz="1950" spc="-25" i="1">
                <a:solidFill>
                  <a:srgbClr val="696477"/>
                </a:solidFill>
                <a:latin typeface="Times New Roman"/>
                <a:cs typeface="Times New Roman"/>
              </a:rPr>
              <a:t>¡</a:t>
            </a:r>
            <a:r>
              <a:rPr dirty="0" sz="1950" spc="210" i="1">
                <a:solidFill>
                  <a:srgbClr val="696477"/>
                </a:solidFill>
                <a:latin typeface="Times New Roman"/>
                <a:cs typeface="Times New Roman"/>
              </a:rPr>
              <a:t> </a:t>
            </a:r>
            <a:r>
              <a:rPr dirty="0" sz="2000" spc="-175">
                <a:solidFill>
                  <a:srgbClr val="696477"/>
                </a:solidFill>
                <a:latin typeface="Times New Roman"/>
                <a:cs typeface="Times New Roman"/>
              </a:rPr>
              <a:t>c</a:t>
            </a:r>
            <a:r>
              <a:rPr dirty="0" sz="2000" spc="-100">
                <a:solidFill>
                  <a:srgbClr val="696477"/>
                </a:solidFill>
                <a:latin typeface="Times New Roman"/>
                <a:cs typeface="Times New Roman"/>
              </a:rPr>
              <a:t>o</a:t>
            </a:r>
            <a:r>
              <a:rPr dirty="0" sz="2000" spc="-110">
                <a:solidFill>
                  <a:srgbClr val="4F4B60"/>
                </a:solidFill>
                <a:latin typeface="Times New Roman"/>
                <a:cs typeface="Times New Roman"/>
              </a:rPr>
              <a:t>n</a:t>
            </a:r>
            <a:r>
              <a:rPr dirty="0" sz="2000" spc="-30">
                <a:solidFill>
                  <a:srgbClr val="4F4B60"/>
                </a:solidFill>
                <a:latin typeface="Times New Roman"/>
                <a:cs typeface="Times New Roman"/>
              </a:rPr>
              <a:t> </a:t>
            </a:r>
            <a:r>
              <a:rPr dirty="0" sz="2000" spc="-190">
                <a:solidFill>
                  <a:srgbClr val="696477"/>
                </a:solidFill>
                <a:latin typeface="Times New Roman"/>
                <a:cs typeface="Times New Roman"/>
              </a:rPr>
              <a:t>v</a:t>
            </a:r>
            <a:r>
              <a:rPr dirty="0" sz="2000" spc="-75">
                <a:solidFill>
                  <a:srgbClr val="4F4B60"/>
                </a:solidFill>
                <a:latin typeface="Times New Roman"/>
                <a:cs typeface="Times New Roman"/>
              </a:rPr>
              <a:t>a</a:t>
            </a:r>
            <a:r>
              <a:rPr dirty="0" sz="2000" spc="-150">
                <a:solidFill>
                  <a:srgbClr val="4F4B60"/>
                </a:solidFill>
                <a:latin typeface="Times New Roman"/>
                <a:cs typeface="Times New Roman"/>
              </a:rPr>
              <a:t>l</a:t>
            </a:r>
            <a:r>
              <a:rPr dirty="0" sz="2000" spc="-80">
                <a:solidFill>
                  <a:srgbClr val="696477"/>
                </a:solidFill>
                <a:latin typeface="Times New Roman"/>
                <a:cs typeface="Times New Roman"/>
              </a:rPr>
              <a:t>o</a:t>
            </a:r>
            <a:r>
              <a:rPr dirty="0" sz="2000" spc="-55">
                <a:solidFill>
                  <a:srgbClr val="4F4B60"/>
                </a:solidFill>
                <a:latin typeface="Times New Roman"/>
                <a:cs typeface="Times New Roman"/>
              </a:rPr>
              <a:t>r</a:t>
            </a:r>
            <a:r>
              <a:rPr dirty="0" sz="2000" spc="90">
                <a:solidFill>
                  <a:srgbClr val="4F4B60"/>
                </a:solidFill>
                <a:latin typeface="Times New Roman"/>
                <a:cs typeface="Times New Roman"/>
              </a:rPr>
              <a:t> </a:t>
            </a:r>
            <a:r>
              <a:rPr dirty="0" sz="2000" spc="-195">
                <a:solidFill>
                  <a:srgbClr val="4F4B60"/>
                </a:solidFill>
                <a:latin typeface="Times New Roman"/>
                <a:cs typeface="Times New Roman"/>
              </a:rPr>
              <a:t>n</a:t>
            </a:r>
            <a:r>
              <a:rPr dirty="0" sz="2000" spc="-60">
                <a:solidFill>
                  <a:srgbClr val="696477"/>
                </a:solidFill>
                <a:latin typeface="Times New Roman"/>
                <a:cs typeface="Times New Roman"/>
              </a:rPr>
              <a:t>o</a:t>
            </a:r>
            <a:r>
              <a:rPr dirty="0" sz="2000" spc="130">
                <a:solidFill>
                  <a:srgbClr val="4F4B60"/>
                </a:solidFill>
                <a:latin typeface="Times New Roman"/>
                <a:cs typeface="Times New Roman"/>
              </a:rPr>
              <a:t>d</a:t>
            </a:r>
            <a:r>
              <a:rPr dirty="0" sz="2000" spc="-434">
                <a:solidFill>
                  <a:srgbClr val="EDBA79"/>
                </a:solidFill>
                <a:latin typeface="Times New Roman"/>
                <a:cs typeface="Times New Roman"/>
              </a:rPr>
              <a:t>·</a:t>
            </a:r>
            <a:r>
              <a:rPr dirty="0" sz="2000" spc="-204">
                <a:solidFill>
                  <a:srgbClr val="EDBA79"/>
                </a:solidFill>
                <a:latin typeface="Times New Roman"/>
                <a:cs typeface="Times New Roman"/>
              </a:rPr>
              <a:t> </a:t>
            </a:r>
            <a:r>
              <a:rPr dirty="0" sz="2000" spc="-15">
                <a:solidFill>
                  <a:srgbClr val="4F4B60"/>
                </a:solidFill>
                <a:latin typeface="Times New Roman"/>
                <a:cs typeface="Times New Roman"/>
              </a:rPr>
              <a:t>l</a:t>
            </a:r>
            <a:r>
              <a:rPr dirty="0" sz="2000" spc="-10">
                <a:solidFill>
                  <a:srgbClr val="4F4B60"/>
                </a:solidFill>
                <a:latin typeface="Times New Roman"/>
                <a:cs typeface="Times New Roman"/>
              </a:rPr>
              <a:t> </a:t>
            </a:r>
            <a:r>
              <a:rPr dirty="0" sz="1900" spc="10" i="1">
                <a:solidFill>
                  <a:srgbClr val="696477"/>
                </a:solidFill>
                <a:latin typeface="Times New Roman"/>
                <a:cs typeface="Times New Roman"/>
              </a:rPr>
              <a:t>u</a:t>
            </a:r>
            <a:r>
              <a:rPr dirty="0" sz="1900" spc="185" i="1">
                <a:solidFill>
                  <a:srgbClr val="696477"/>
                </a:solidFill>
                <a:latin typeface="Times New Roman"/>
                <a:cs typeface="Times New Roman"/>
              </a:rPr>
              <a:t>¡</a:t>
            </a:r>
            <a:r>
              <a:rPr dirty="0" sz="1900" i="1">
                <a:solidFill>
                  <a:srgbClr val="4F4B60"/>
                </a:solidFill>
                <a:latin typeface="Times New Roman"/>
                <a:cs typeface="Times New Roman"/>
              </a:rPr>
              <a:t>.</a:t>
            </a:r>
            <a:r>
              <a:rPr dirty="0" sz="1900" spc="-195" i="1">
                <a:solidFill>
                  <a:srgbClr val="4F4B60"/>
                </a:solidFill>
                <a:latin typeface="Times New Roman"/>
                <a:cs typeface="Times New Roman"/>
              </a:rPr>
              <a:t> </a:t>
            </a:r>
            <a:r>
              <a:rPr dirty="0" sz="2000" spc="-355">
                <a:solidFill>
                  <a:srgbClr val="F2CA90"/>
                </a:solidFill>
                <a:latin typeface="Times New Roman"/>
                <a:cs typeface="Times New Roman"/>
              </a:rPr>
              <a:t>:</a:t>
            </a:r>
            <a:r>
              <a:rPr dirty="0" sz="2000" spc="-90">
                <a:solidFill>
                  <a:srgbClr val="4F4B60"/>
                </a:solidFill>
                <a:latin typeface="Times New Roman"/>
                <a:cs typeface="Times New Roman"/>
              </a:rPr>
              <a:t>E</a:t>
            </a:r>
            <a:r>
              <a:rPr dirty="0" sz="2000" spc="-70">
                <a:solidFill>
                  <a:srgbClr val="4F4B60"/>
                </a:solidFill>
                <a:latin typeface="Times New Roman"/>
                <a:cs typeface="Times New Roman"/>
              </a:rPr>
              <a:t>n</a:t>
            </a:r>
            <a:r>
              <a:rPr dirty="0" sz="2000" spc="-5">
                <a:solidFill>
                  <a:srgbClr val="4F4B60"/>
                </a:solidFill>
                <a:latin typeface="Times New Roman"/>
                <a:cs typeface="Times New Roman"/>
              </a:rPr>
              <a:t> </a:t>
            </a:r>
            <a:r>
              <a:rPr dirty="0" sz="2000" spc="-155">
                <a:solidFill>
                  <a:srgbClr val="696477"/>
                </a:solidFill>
                <a:latin typeface="Times New Roman"/>
                <a:cs typeface="Times New Roman"/>
              </a:rPr>
              <a:t>o</a:t>
            </a:r>
            <a:r>
              <a:rPr dirty="0" sz="2000" spc="-125">
                <a:solidFill>
                  <a:srgbClr val="4F4B60"/>
                </a:solidFill>
                <a:latin typeface="Times New Roman"/>
                <a:cs typeface="Times New Roman"/>
              </a:rPr>
              <a:t>n</a:t>
            </a:r>
            <a:r>
              <a:rPr dirty="0" sz="2000" spc="-90">
                <a:solidFill>
                  <a:srgbClr val="696477"/>
                </a:solidFill>
                <a:latin typeface="Times New Roman"/>
                <a:cs typeface="Times New Roman"/>
              </a:rPr>
              <a:t>o  </a:t>
            </a:r>
            <a:r>
              <a:rPr dirty="0" sz="2000" spc="-55">
                <a:solidFill>
                  <a:srgbClr val="4F4B60"/>
                </a:solidFill>
                <a:latin typeface="Times New Roman"/>
                <a:cs typeface="Times New Roman"/>
              </a:rPr>
              <a:t>r	</a:t>
            </a:r>
            <a:r>
              <a:rPr dirty="0" sz="1950" spc="20">
                <a:solidFill>
                  <a:srgbClr val="382F5B"/>
                </a:solidFill>
                <a:latin typeface="Arial"/>
                <a:cs typeface="Arial"/>
              </a:rPr>
              <a:t>ul</a:t>
            </a:r>
            <a:r>
              <a:rPr dirty="0" sz="1950" spc="-65">
                <a:solidFill>
                  <a:srgbClr val="382F5B"/>
                </a:solidFill>
                <a:latin typeface="Arial"/>
                <a:cs typeface="Arial"/>
              </a:rPr>
              <a:t> </a:t>
            </a:r>
            <a:r>
              <a:rPr dirty="0" sz="2000" spc="-45">
                <a:solidFill>
                  <a:srgbClr val="696477"/>
                </a:solidFill>
                <a:latin typeface="Times New Roman"/>
                <a:cs typeface="Times New Roman"/>
              </a:rPr>
              <a:t>a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76564" y="1520372"/>
            <a:ext cx="3772454" cy="635006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06918" y="3513926"/>
            <a:ext cx="2914800" cy="63195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314051" y="4536652"/>
            <a:ext cx="842392" cy="18012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534387" y="5309041"/>
            <a:ext cx="2679785" cy="668588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1332517" y="416347"/>
            <a:ext cx="15875" cy="342900"/>
          </a:xfrm>
          <a:custGeom>
            <a:avLst/>
            <a:gdLst/>
            <a:ahLst/>
            <a:cxnLst/>
            <a:rect l="l" t="t" r="r" b="b"/>
            <a:pathLst>
              <a:path w="15875" h="342900">
                <a:moveTo>
                  <a:pt x="15260" y="342484"/>
                </a:moveTo>
                <a:lnTo>
                  <a:pt x="0" y="342484"/>
                </a:lnTo>
                <a:lnTo>
                  <a:pt x="0" y="0"/>
                </a:lnTo>
                <a:lnTo>
                  <a:pt x="15260" y="0"/>
                </a:lnTo>
                <a:lnTo>
                  <a:pt x="15260" y="342484"/>
                </a:lnTo>
                <a:close/>
              </a:path>
            </a:pathLst>
          </a:custGeom>
          <a:solidFill>
            <a:srgbClr val="F2F4E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516297" y="680819"/>
            <a:ext cx="143510" cy="0"/>
          </a:xfrm>
          <a:custGeom>
            <a:avLst/>
            <a:gdLst/>
            <a:ahLst/>
            <a:cxnLst/>
            <a:rect l="l" t="t" r="r" b="b"/>
            <a:pathLst>
              <a:path w="143509" h="0">
                <a:moveTo>
                  <a:pt x="0" y="0"/>
                </a:moveTo>
                <a:lnTo>
                  <a:pt x="142963" y="0"/>
                </a:lnTo>
              </a:path>
            </a:pathLst>
          </a:custGeom>
          <a:ln w="12720">
            <a:solidFill>
              <a:srgbClr val="72708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3343900" y="407348"/>
            <a:ext cx="4459605" cy="3384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  <a:tabLst>
                <a:tab pos="325755" algn="l"/>
                <a:tab pos="748665" algn="l"/>
              </a:tabLst>
            </a:pPr>
            <a:r>
              <a:rPr dirty="0" sz="1400" spc="-665">
                <a:solidFill>
                  <a:srgbClr val="E2AF70"/>
                </a:solidFill>
                <a:latin typeface="Times New Roman"/>
                <a:cs typeface="Times New Roman"/>
              </a:rPr>
              <a:t>1</a:t>
            </a:r>
            <a:r>
              <a:rPr dirty="0" baseline="15432" sz="2700" spc="-330">
                <a:solidFill>
                  <a:srgbClr val="504B62"/>
                </a:solidFill>
                <a:latin typeface="Arial"/>
                <a:cs typeface="Arial"/>
              </a:rPr>
              <a:t>t</a:t>
            </a:r>
            <a:r>
              <a:rPr dirty="0" baseline="15432" sz="2700" spc="-330">
                <a:solidFill>
                  <a:srgbClr val="504B62"/>
                </a:solidFill>
                <a:latin typeface="Arial"/>
                <a:cs typeface="Arial"/>
              </a:rPr>
              <a:t> </a:t>
            </a:r>
            <a:r>
              <a:rPr dirty="0" sz="1400" spc="-520">
                <a:solidFill>
                  <a:srgbClr val="504B62"/>
                </a:solidFill>
                <a:latin typeface="Times New Roman"/>
                <a:cs typeface="Times New Roman"/>
              </a:rPr>
              <a:t>1</a:t>
            </a:r>
            <a:r>
              <a:rPr dirty="0" sz="1400">
                <a:solidFill>
                  <a:srgbClr val="504B62"/>
                </a:solidFill>
                <a:latin typeface="Times New Roman"/>
                <a:cs typeface="Times New Roman"/>
              </a:rPr>
              <a:t>	</a:t>
            </a:r>
            <a:r>
              <a:rPr dirty="0" sz="2000" spc="40">
                <a:solidFill>
                  <a:srgbClr val="504B62"/>
                </a:solidFill>
                <a:latin typeface="Times New Roman"/>
                <a:cs typeface="Times New Roman"/>
              </a:rPr>
              <a:t>n</a:t>
            </a:r>
            <a:r>
              <a:rPr dirty="0" sz="2000">
                <a:solidFill>
                  <a:srgbClr val="504B62"/>
                </a:solidFill>
                <a:latin typeface="Times New Roman"/>
                <a:cs typeface="Times New Roman"/>
              </a:rPr>
              <a:t>	</a:t>
            </a:r>
            <a:r>
              <a:rPr dirty="0" sz="1950" spc="40">
                <a:solidFill>
                  <a:srgbClr val="504B62"/>
                </a:solidFill>
                <a:latin typeface="Times New Roman"/>
                <a:cs typeface="Times New Roman"/>
              </a:rPr>
              <a:t>u</a:t>
            </a:r>
            <a:r>
              <a:rPr dirty="0" sz="1950">
                <a:solidFill>
                  <a:srgbClr val="504B62"/>
                </a:solidFill>
                <a:latin typeface="Times New Roman"/>
                <a:cs typeface="Times New Roman"/>
              </a:rPr>
              <a:t> </a:t>
            </a:r>
            <a:r>
              <a:rPr dirty="0" sz="1950" spc="-430">
                <a:solidFill>
                  <a:srgbClr val="E2AF70"/>
                </a:solidFill>
                <a:latin typeface="Times New Roman"/>
                <a:cs typeface="Times New Roman"/>
              </a:rPr>
              <a:t>,·</a:t>
            </a:r>
            <a:r>
              <a:rPr dirty="0" sz="1950">
                <a:solidFill>
                  <a:srgbClr val="E2AF70"/>
                </a:solidFill>
                <a:latin typeface="Times New Roman"/>
                <a:cs typeface="Times New Roman"/>
              </a:rPr>
              <a:t> </a:t>
            </a:r>
            <a:r>
              <a:rPr dirty="0" sz="1950" spc="-140">
                <a:solidFill>
                  <a:srgbClr val="E2AF70"/>
                </a:solidFill>
                <a:latin typeface="Times New Roman"/>
                <a:cs typeface="Times New Roman"/>
              </a:rPr>
              <a:t> </a:t>
            </a:r>
            <a:r>
              <a:rPr dirty="0" sz="2050" spc="-310">
                <a:solidFill>
                  <a:srgbClr val="645D72"/>
                </a:solidFill>
                <a:latin typeface="Times New Roman"/>
                <a:cs typeface="Times New Roman"/>
              </a:rPr>
              <a:t>p</a:t>
            </a:r>
            <a:r>
              <a:rPr dirty="0" sz="2050" spc="-250">
                <a:solidFill>
                  <a:srgbClr val="645D72"/>
                </a:solidFill>
                <a:latin typeface="Times New Roman"/>
                <a:cs typeface="Times New Roman"/>
              </a:rPr>
              <a:t>,</a:t>
            </a:r>
            <a:r>
              <a:rPr dirty="0" sz="2050" spc="70">
                <a:solidFill>
                  <a:srgbClr val="645D72"/>
                </a:solidFill>
                <a:latin typeface="Times New Roman"/>
                <a:cs typeface="Times New Roman"/>
              </a:rPr>
              <a:t>r</a:t>
            </a:r>
            <a:r>
              <a:rPr dirty="0" sz="2050" spc="-660">
                <a:solidFill>
                  <a:srgbClr val="645D72"/>
                </a:solidFill>
                <a:latin typeface="Times New Roman"/>
                <a:cs typeface="Times New Roman"/>
              </a:rPr>
              <a:t>o</a:t>
            </a:r>
            <a:r>
              <a:rPr dirty="0" baseline="15432" sz="2700" spc="-330">
                <a:solidFill>
                  <a:srgbClr val="504B62"/>
                </a:solidFill>
                <a:latin typeface="Arial"/>
                <a:cs typeface="Arial"/>
              </a:rPr>
              <a:t>.</a:t>
            </a:r>
            <a:r>
              <a:rPr dirty="0" baseline="15432" sz="2700" spc="-300">
                <a:solidFill>
                  <a:srgbClr val="504B62"/>
                </a:solidFill>
                <a:latin typeface="Arial"/>
                <a:cs typeface="Arial"/>
              </a:rPr>
              <a:t> </a:t>
            </a:r>
            <a:r>
              <a:rPr dirty="0" sz="2050" spc="-75">
                <a:solidFill>
                  <a:srgbClr val="645D72"/>
                </a:solidFill>
                <a:latin typeface="Times New Roman"/>
                <a:cs typeface="Times New Roman"/>
              </a:rPr>
              <a:t>x1</a:t>
            </a:r>
            <a:r>
              <a:rPr dirty="0" sz="2050" spc="-145">
                <a:solidFill>
                  <a:srgbClr val="645D72"/>
                </a:solidFill>
                <a:latin typeface="Times New Roman"/>
                <a:cs typeface="Times New Roman"/>
              </a:rPr>
              <a:t>m</a:t>
            </a:r>
            <a:r>
              <a:rPr dirty="0" baseline="15432" sz="2700" spc="-705">
                <a:solidFill>
                  <a:srgbClr val="504B62"/>
                </a:solidFill>
                <a:latin typeface="Arial"/>
                <a:cs typeface="Arial"/>
              </a:rPr>
              <a:t>.</a:t>
            </a:r>
            <a:r>
              <a:rPr dirty="0" sz="2050" spc="-165">
                <a:solidFill>
                  <a:srgbClr val="645D72"/>
                </a:solidFill>
                <a:latin typeface="Times New Roman"/>
                <a:cs typeface="Times New Roman"/>
              </a:rPr>
              <a:t>a</a:t>
            </a:r>
            <a:r>
              <a:rPr dirty="0" sz="2050" spc="-375">
                <a:solidFill>
                  <a:srgbClr val="82BFE6"/>
                </a:solidFill>
                <a:latin typeface="Times New Roman"/>
                <a:cs typeface="Times New Roman"/>
              </a:rPr>
              <a:t>·</a:t>
            </a:r>
            <a:r>
              <a:rPr dirty="0" sz="2050" spc="-240">
                <a:solidFill>
                  <a:srgbClr val="82BFE6"/>
                </a:solidFill>
                <a:latin typeface="Times New Roman"/>
                <a:cs typeface="Times New Roman"/>
              </a:rPr>
              <a:t> </a:t>
            </a:r>
            <a:r>
              <a:rPr dirty="0" sz="2000" spc="-140">
                <a:solidFill>
                  <a:srgbClr val="504B62"/>
                </a:solidFill>
                <a:latin typeface="Times New Roman"/>
                <a:cs typeface="Times New Roman"/>
              </a:rPr>
              <a:t>1</a:t>
            </a:r>
            <a:r>
              <a:rPr dirty="0" sz="2000" spc="-825">
                <a:solidFill>
                  <a:srgbClr val="504B62"/>
                </a:solidFill>
                <a:latin typeface="Times New Roman"/>
                <a:cs typeface="Times New Roman"/>
              </a:rPr>
              <a:t>o</a:t>
            </a:r>
            <a:r>
              <a:rPr dirty="0" baseline="15432" sz="2700" spc="-434">
                <a:solidFill>
                  <a:srgbClr val="645D72"/>
                </a:solidFill>
                <a:latin typeface="Arial"/>
                <a:cs typeface="Arial"/>
              </a:rPr>
              <a:t>"'</a:t>
            </a:r>
            <a:r>
              <a:rPr dirty="0" baseline="15432" sz="2700" spc="-330">
                <a:solidFill>
                  <a:srgbClr val="645D72"/>
                </a:solidFill>
                <a:latin typeface="Arial"/>
                <a:cs typeface="Arial"/>
              </a:rPr>
              <a:t> </a:t>
            </a:r>
            <a:r>
              <a:rPr dirty="0" sz="2000" spc="-140">
                <a:solidFill>
                  <a:srgbClr val="504B62"/>
                </a:solidFill>
                <a:latin typeface="Times New Roman"/>
                <a:cs typeface="Times New Roman"/>
              </a:rPr>
              <a:t>n</a:t>
            </a:r>
            <a:r>
              <a:rPr dirty="0" sz="2000" spc="170">
                <a:solidFill>
                  <a:srgbClr val="504B62"/>
                </a:solidFill>
                <a:latin typeface="Times New Roman"/>
                <a:cs typeface="Times New Roman"/>
              </a:rPr>
              <a:t> </a:t>
            </a:r>
            <a:r>
              <a:rPr dirty="0" sz="2000" spc="5">
                <a:solidFill>
                  <a:srgbClr val="645D72"/>
                </a:solidFill>
                <a:latin typeface="Times New Roman"/>
                <a:cs typeface="Times New Roman"/>
              </a:rPr>
              <a:t>e</a:t>
            </a:r>
            <a:r>
              <a:rPr dirty="0" sz="2000" spc="10">
                <a:solidFill>
                  <a:srgbClr val="645D72"/>
                </a:solidFill>
                <a:latin typeface="Times New Roman"/>
                <a:cs typeface="Times New Roman"/>
              </a:rPr>
              <a:t>n</a:t>
            </a:r>
            <a:r>
              <a:rPr dirty="0" sz="2000" spc="120">
                <a:solidFill>
                  <a:srgbClr val="645D72"/>
                </a:solidFill>
                <a:latin typeface="Times New Roman"/>
                <a:cs typeface="Times New Roman"/>
              </a:rPr>
              <a:t> </a:t>
            </a:r>
            <a:r>
              <a:rPr dirty="0" baseline="13550" sz="3075" spc="-1387">
                <a:solidFill>
                  <a:srgbClr val="504B62"/>
                </a:solidFill>
                <a:latin typeface="Arial"/>
                <a:cs typeface="Arial"/>
              </a:rPr>
              <a:t>d</a:t>
            </a:r>
            <a:r>
              <a:rPr dirty="0" sz="2000" spc="-595">
                <a:solidFill>
                  <a:srgbClr val="9ED8F4"/>
                </a:solidFill>
                <a:latin typeface="Times New Roman"/>
                <a:cs typeface="Times New Roman"/>
              </a:rPr>
              <a:t>•</a:t>
            </a:r>
            <a:r>
              <a:rPr dirty="0" sz="2000">
                <a:solidFill>
                  <a:srgbClr val="9ED8F4"/>
                </a:solidFill>
                <a:latin typeface="Times New Roman"/>
                <a:cs typeface="Times New Roman"/>
              </a:rPr>
              <a:t> </a:t>
            </a:r>
            <a:r>
              <a:rPr dirty="0" sz="2000" spc="-250">
                <a:solidFill>
                  <a:srgbClr val="9ED8F4"/>
                </a:solidFill>
                <a:latin typeface="Times New Roman"/>
                <a:cs typeface="Times New Roman"/>
              </a:rPr>
              <a:t> </a:t>
            </a:r>
            <a:r>
              <a:rPr dirty="0" baseline="13550" sz="3075" spc="-487">
                <a:solidFill>
                  <a:srgbClr val="E2AF70"/>
                </a:solidFill>
                <a:latin typeface="Arial"/>
                <a:cs typeface="Arial"/>
              </a:rPr>
              <a:t>'</a:t>
            </a:r>
            <a:r>
              <a:rPr dirty="0" baseline="13550" sz="3075" spc="-960">
                <a:solidFill>
                  <a:srgbClr val="3A315B"/>
                </a:solidFill>
                <a:latin typeface="Arial"/>
                <a:cs typeface="Arial"/>
              </a:rPr>
              <a:t>"</a:t>
            </a:r>
            <a:r>
              <a:rPr dirty="0" baseline="13550" sz="3075" spc="-67">
                <a:solidFill>
                  <a:srgbClr val="504B62"/>
                </a:solidFill>
                <a:latin typeface="Arial"/>
                <a:cs typeface="Arial"/>
              </a:rPr>
              <a:t>i</a:t>
            </a:r>
            <a:r>
              <a:rPr dirty="0" baseline="13550" sz="3075" spc="-97">
                <a:solidFill>
                  <a:srgbClr val="504B62"/>
                </a:solidFill>
                <a:latin typeface="Arial"/>
                <a:cs typeface="Arial"/>
              </a:rPr>
              <a:t>f</a:t>
            </a:r>
            <a:r>
              <a:rPr dirty="0" sz="2000" spc="-535">
                <a:solidFill>
                  <a:srgbClr val="773F3A"/>
                </a:solidFill>
                <a:latin typeface="Times New Roman"/>
                <a:cs typeface="Times New Roman"/>
              </a:rPr>
              <a:t>•</a:t>
            </a:r>
            <a:r>
              <a:rPr dirty="0" sz="2000" spc="130">
                <a:solidFill>
                  <a:srgbClr val="773F3A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504B62"/>
                </a:solidFill>
                <a:latin typeface="Times New Roman"/>
                <a:cs typeface="Times New Roman"/>
              </a:rPr>
              <a:t>'</a:t>
            </a:r>
            <a:r>
              <a:rPr dirty="0" sz="1300" spc="100">
                <a:solidFill>
                  <a:srgbClr val="504B62"/>
                </a:solidFill>
                <a:latin typeface="Times New Roman"/>
                <a:cs typeface="Times New Roman"/>
              </a:rPr>
              <a:t>f</a:t>
            </a:r>
            <a:r>
              <a:rPr dirty="0" baseline="39682" sz="525" spc="-75">
                <a:solidFill>
                  <a:srgbClr val="E2AF70"/>
                </a:solidFill>
                <a:latin typeface="Arial"/>
                <a:cs typeface="Arial"/>
              </a:rPr>
              <a:t>1</a:t>
            </a:r>
            <a:r>
              <a:rPr dirty="0" baseline="39682" sz="525">
                <a:solidFill>
                  <a:srgbClr val="E2AF70"/>
                </a:solidFill>
                <a:latin typeface="Arial"/>
                <a:cs typeface="Arial"/>
              </a:rPr>
              <a:t>       </a:t>
            </a:r>
            <a:r>
              <a:rPr dirty="0" baseline="39682" sz="525" spc="15">
                <a:solidFill>
                  <a:srgbClr val="E2AF70"/>
                </a:solidFill>
                <a:latin typeface="Arial"/>
                <a:cs typeface="Arial"/>
              </a:rPr>
              <a:t> </a:t>
            </a:r>
            <a:r>
              <a:rPr dirty="0" sz="2000" spc="-900">
                <a:solidFill>
                  <a:srgbClr val="504B62"/>
                </a:solidFill>
                <a:latin typeface="Times New Roman"/>
                <a:cs typeface="Times New Roman"/>
              </a:rPr>
              <a:t>n</a:t>
            </a:r>
            <a:r>
              <a:rPr dirty="0" baseline="13550" sz="3075" spc="22">
                <a:solidFill>
                  <a:srgbClr val="504B62"/>
                </a:solidFill>
                <a:latin typeface="Arial"/>
                <a:cs typeface="Arial"/>
              </a:rPr>
              <a:t>.</a:t>
            </a:r>
            <a:r>
              <a:rPr dirty="0" baseline="13550" sz="3075" spc="-375">
                <a:solidFill>
                  <a:srgbClr val="504B62"/>
                </a:solidFill>
                <a:latin typeface="Arial"/>
                <a:cs typeface="Arial"/>
              </a:rPr>
              <a:t> </a:t>
            </a:r>
            <a:r>
              <a:rPr dirty="0" sz="2000" spc="5">
                <a:solidFill>
                  <a:srgbClr val="504B62"/>
                </a:solidFill>
                <a:latin typeface="Times New Roman"/>
                <a:cs typeface="Times New Roman"/>
              </a:rPr>
              <a:t>etas</a:t>
            </a:r>
            <a:r>
              <a:rPr dirty="0" sz="2000">
                <a:solidFill>
                  <a:srgbClr val="504B62"/>
                </a:solidFill>
                <a:latin typeface="Times New Roman"/>
                <a:cs typeface="Times New Roman"/>
              </a:rPr>
              <a:t> </a:t>
            </a:r>
            <a:r>
              <a:rPr dirty="0" sz="2000" spc="-215">
                <a:solidFill>
                  <a:srgbClr val="504B62"/>
                </a:solidFill>
                <a:latin typeface="Times New Roman"/>
                <a:cs typeface="Times New Roman"/>
              </a:rPr>
              <a:t> </a:t>
            </a:r>
            <a:r>
              <a:rPr dirty="0" baseline="19841" sz="2100" spc="22" i="1">
                <a:solidFill>
                  <a:srgbClr val="727080"/>
                </a:solidFill>
                <a:latin typeface="Times New Roman"/>
                <a:cs typeface="Times New Roman"/>
              </a:rPr>
              <a:t>u.</a:t>
            </a:r>
            <a:r>
              <a:rPr dirty="0" baseline="19841" sz="2100" spc="60" i="1">
                <a:solidFill>
                  <a:srgbClr val="727080"/>
                </a:solidFill>
                <a:latin typeface="Times New Roman"/>
                <a:cs typeface="Times New Roman"/>
              </a:rPr>
              <a:t> </a:t>
            </a:r>
            <a:r>
              <a:rPr dirty="0" sz="1500" spc="-165">
                <a:solidFill>
                  <a:srgbClr val="504B62"/>
                </a:solidFill>
                <a:latin typeface="Times New Roman"/>
                <a:cs typeface="Times New Roman"/>
              </a:rPr>
              <a:t>:</a:t>
            </a:r>
            <a:r>
              <a:rPr dirty="0" sz="1500" spc="-680">
                <a:solidFill>
                  <a:srgbClr val="504B62"/>
                </a:solidFill>
                <a:latin typeface="Times New Roman"/>
                <a:cs typeface="Times New Roman"/>
              </a:rPr>
              <a:t>2</a:t>
            </a:r>
            <a:r>
              <a:rPr dirty="0" sz="1500" spc="-680">
                <a:solidFill>
                  <a:srgbClr val="727080"/>
                </a:solidFill>
                <a:latin typeface="Times New Roman"/>
                <a:cs typeface="Times New Roman"/>
              </a:rPr>
              <a:t>h</a:t>
            </a:r>
            <a:r>
              <a:rPr dirty="0" baseline="19841" sz="2100" spc="15" i="1">
                <a:solidFill>
                  <a:srgbClr val="645D72"/>
                </a:solidFill>
                <a:latin typeface="Times New Roman"/>
                <a:cs typeface="Times New Roman"/>
              </a:rPr>
              <a:t>--</a:t>
            </a:r>
            <a:r>
              <a:rPr dirty="0" baseline="19841" sz="2100" spc="-569" i="1">
                <a:solidFill>
                  <a:srgbClr val="645D72"/>
                </a:solidFill>
                <a:latin typeface="Times New Roman"/>
                <a:cs typeface="Times New Roman"/>
              </a:rPr>
              <a:t>u</a:t>
            </a:r>
            <a:r>
              <a:rPr dirty="0" baseline="19841" sz="2100" spc="-277">
                <a:solidFill>
                  <a:srgbClr val="9ED8F4"/>
                </a:solidFill>
                <a:latin typeface="Times New Roman"/>
                <a:cs typeface="Times New Roman"/>
              </a:rPr>
              <a:t>.</a:t>
            </a:r>
            <a:endParaRPr baseline="19841" sz="21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086921" y="416347"/>
            <a:ext cx="12700" cy="342900"/>
          </a:xfrm>
          <a:custGeom>
            <a:avLst/>
            <a:gdLst/>
            <a:ahLst/>
            <a:cxnLst/>
            <a:rect l="l" t="t" r="r" b="b"/>
            <a:pathLst>
              <a:path w="12700" h="342900">
                <a:moveTo>
                  <a:pt x="12208" y="342484"/>
                </a:moveTo>
                <a:lnTo>
                  <a:pt x="0" y="342484"/>
                </a:lnTo>
                <a:lnTo>
                  <a:pt x="0" y="0"/>
                </a:lnTo>
                <a:lnTo>
                  <a:pt x="12208" y="0"/>
                </a:lnTo>
                <a:lnTo>
                  <a:pt x="12208" y="342484"/>
                </a:lnTo>
                <a:close/>
              </a:path>
            </a:pathLst>
          </a:custGeom>
          <a:solidFill>
            <a:srgbClr val="F2F4E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7957956" y="407348"/>
            <a:ext cx="1052195" cy="3384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1500" spc="-265">
                <a:solidFill>
                  <a:srgbClr val="F4CF97"/>
                </a:solidFill>
                <a:latin typeface="Times New Roman"/>
                <a:cs typeface="Times New Roman"/>
              </a:rPr>
              <a:t>·</a:t>
            </a:r>
            <a:r>
              <a:rPr dirty="0" baseline="15432" sz="2700" spc="-390">
                <a:solidFill>
                  <a:srgbClr val="645D72"/>
                </a:solidFill>
                <a:latin typeface="Arial"/>
                <a:cs typeface="Arial"/>
              </a:rPr>
              <a:t>t</a:t>
            </a:r>
            <a:r>
              <a:rPr dirty="0" baseline="15432" sz="2700" spc="-397">
                <a:solidFill>
                  <a:srgbClr val="645D72"/>
                </a:solidFill>
                <a:latin typeface="Arial"/>
                <a:cs typeface="Arial"/>
              </a:rPr>
              <a:t> </a:t>
            </a:r>
            <a:r>
              <a:rPr dirty="0" sz="2000" spc="-470">
                <a:solidFill>
                  <a:srgbClr val="D1C8DF"/>
                </a:solidFill>
                <a:latin typeface="Times New Roman"/>
                <a:cs typeface="Times New Roman"/>
              </a:rPr>
              <a:t>-</a:t>
            </a:r>
            <a:r>
              <a:rPr dirty="0" sz="2000" spc="-114">
                <a:solidFill>
                  <a:srgbClr val="504B62"/>
                </a:solidFill>
                <a:latin typeface="Times New Roman"/>
                <a:cs typeface="Times New Roman"/>
              </a:rPr>
              <a:t>am</a:t>
            </a:r>
            <a:r>
              <a:rPr dirty="0" sz="2000" spc="-265">
                <a:solidFill>
                  <a:srgbClr val="504B62"/>
                </a:solidFill>
                <a:latin typeface="Times New Roman"/>
                <a:cs typeface="Times New Roman"/>
              </a:rPr>
              <a:t>.</a:t>
            </a:r>
            <a:r>
              <a:rPr dirty="0" baseline="13550" sz="3075" spc="-644">
                <a:solidFill>
                  <a:srgbClr val="645D72"/>
                </a:solidFill>
                <a:latin typeface="Arial"/>
                <a:cs typeface="Arial"/>
              </a:rPr>
              <a:t>b</a:t>
            </a:r>
            <a:r>
              <a:rPr dirty="0" sz="1400" spc="-275">
                <a:solidFill>
                  <a:srgbClr val="504B62"/>
                </a:solidFill>
                <a:latin typeface="Times New Roman"/>
                <a:cs typeface="Times New Roman"/>
              </a:rPr>
              <a:t>1</a:t>
            </a:r>
            <a:r>
              <a:rPr dirty="0" baseline="13550" sz="3075" spc="-487">
                <a:solidFill>
                  <a:srgbClr val="E2AF70"/>
                </a:solidFill>
                <a:latin typeface="Arial"/>
                <a:cs typeface="Arial"/>
              </a:rPr>
              <a:t>'</a:t>
            </a:r>
            <a:r>
              <a:rPr dirty="0" baseline="13550" sz="3075" spc="-600">
                <a:solidFill>
                  <a:srgbClr val="504B62"/>
                </a:solidFill>
                <a:latin typeface="Arial"/>
                <a:cs typeface="Arial"/>
              </a:rPr>
              <a:t>"</a:t>
            </a:r>
            <a:r>
              <a:rPr dirty="0" baseline="13550" sz="3075" spc="-270">
                <a:solidFill>
                  <a:srgbClr val="504B62"/>
                </a:solidFill>
                <a:latin typeface="Arial"/>
                <a:cs typeface="Arial"/>
              </a:rPr>
              <a:t> </a:t>
            </a:r>
            <a:r>
              <a:rPr dirty="0" baseline="13550" sz="3075" spc="-712">
                <a:solidFill>
                  <a:srgbClr val="645D72"/>
                </a:solidFill>
                <a:latin typeface="Arial"/>
                <a:cs typeface="Arial"/>
              </a:rPr>
              <a:t>"</a:t>
            </a:r>
            <a:r>
              <a:rPr dirty="0" baseline="13550" sz="3075" spc="-202">
                <a:solidFill>
                  <a:srgbClr val="645D72"/>
                </a:solidFill>
                <a:latin typeface="Arial"/>
                <a:cs typeface="Arial"/>
              </a:rPr>
              <a:t>'</a:t>
            </a:r>
            <a:r>
              <a:rPr dirty="0" sz="2000" spc="90">
                <a:solidFill>
                  <a:srgbClr val="504B62"/>
                </a:solidFill>
                <a:latin typeface="Times New Roman"/>
                <a:cs typeface="Times New Roman"/>
              </a:rPr>
              <a:t>u</a:t>
            </a:r>
            <a:r>
              <a:rPr dirty="0" sz="2000" spc="75">
                <a:solidFill>
                  <a:srgbClr val="504B62"/>
                </a:solidFill>
                <a:latin typeface="Times New Roman"/>
                <a:cs typeface="Times New Roman"/>
              </a:rPr>
              <a:t> </a:t>
            </a:r>
            <a:r>
              <a:rPr dirty="0" sz="2000" spc="-535">
                <a:solidFill>
                  <a:srgbClr val="773F3A"/>
                </a:solidFill>
                <a:latin typeface="Times New Roman"/>
                <a:cs typeface="Times New Roman"/>
              </a:rPr>
              <a:t>•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366297" y="762760"/>
            <a:ext cx="8953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95">
                <a:solidFill>
                  <a:srgbClr val="F4CF97"/>
                </a:solidFill>
                <a:latin typeface="Arial"/>
                <a:cs typeface="Arial"/>
              </a:rPr>
              <a:t>.</a:t>
            </a:r>
            <a:r>
              <a:rPr dirty="0" sz="1200" spc="-75">
                <a:solidFill>
                  <a:srgbClr val="9ED8F4"/>
                </a:solidFill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115866" y="660996"/>
            <a:ext cx="116205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400">
                <a:solidFill>
                  <a:srgbClr val="645D72"/>
                </a:solidFill>
                <a:latin typeface="Arial"/>
                <a:cs typeface="Arial"/>
              </a:rPr>
              <a:t>b</a:t>
            </a:r>
            <a:endParaRPr sz="2000">
              <a:latin typeface="Arial"/>
              <a:cs typeface="Arial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698267" y="339499"/>
            <a:ext cx="2319020" cy="763905"/>
          </a:xfrm>
          <a:prstGeom prst="rect"/>
        </p:spPr>
        <p:txBody>
          <a:bodyPr wrap="square" lIns="0" tIns="52069" rIns="0" bIns="0" rtlCol="0" vert="horz">
            <a:spAutoFit/>
          </a:bodyPr>
          <a:lstStyle/>
          <a:p>
            <a:pPr marL="50800">
              <a:lnSpc>
                <a:spcPct val="100000"/>
              </a:lnSpc>
              <a:spcBef>
                <a:spcPts val="409"/>
              </a:spcBef>
              <a:tabLst>
                <a:tab pos="566420" algn="l"/>
              </a:tabLst>
            </a:pPr>
            <a:r>
              <a:rPr dirty="0" sz="2050" spc="-270">
                <a:solidFill>
                  <a:srgbClr val="504B62"/>
                </a:solidFill>
              </a:rPr>
              <a:t>P</a:t>
            </a:r>
            <a:r>
              <a:rPr dirty="0" baseline="55555" sz="750" spc="-179">
                <a:solidFill>
                  <a:srgbClr val="67B3E2"/>
                </a:solidFill>
                <a:latin typeface="Times New Roman"/>
                <a:cs typeface="Times New Roman"/>
              </a:rPr>
              <a:t>I</a:t>
            </a:r>
            <a:r>
              <a:rPr dirty="0" baseline="55555" sz="750">
                <a:solidFill>
                  <a:srgbClr val="67B3E2"/>
                </a:solidFill>
                <a:latin typeface="Times New Roman"/>
                <a:cs typeface="Times New Roman"/>
              </a:rPr>
              <a:t> </a:t>
            </a:r>
            <a:r>
              <a:rPr dirty="0" baseline="55555" sz="750" spc="82">
                <a:solidFill>
                  <a:srgbClr val="67B3E2"/>
                </a:solidFill>
                <a:latin typeface="Times New Roman"/>
                <a:cs typeface="Times New Roman"/>
              </a:rPr>
              <a:t> </a:t>
            </a:r>
            <a:r>
              <a:rPr dirty="0" sz="2000" spc="20">
                <a:solidFill>
                  <a:srgbClr val="504B62"/>
                </a:solidFill>
                <a:latin typeface="Times New Roman"/>
                <a:cs typeface="Times New Roman"/>
              </a:rPr>
              <a:t>u</a:t>
            </a:r>
            <a:r>
              <a:rPr dirty="0" sz="2000">
                <a:solidFill>
                  <a:srgbClr val="504B62"/>
                </a:solidFill>
                <a:latin typeface="Times New Roman"/>
                <a:cs typeface="Times New Roman"/>
              </a:rPr>
              <a:t>	</a:t>
            </a:r>
            <a:r>
              <a:rPr dirty="0" sz="2000" spc="-615">
                <a:solidFill>
                  <a:srgbClr val="F4CF97"/>
                </a:solidFill>
                <a:latin typeface="Times New Roman"/>
                <a:cs typeface="Times New Roman"/>
              </a:rPr>
              <a:t>·</a:t>
            </a:r>
            <a:r>
              <a:rPr dirty="0" baseline="15432" sz="2700" spc="-532">
                <a:solidFill>
                  <a:srgbClr val="645D72"/>
                </a:solidFill>
              </a:rPr>
              <a:t>t</a:t>
            </a:r>
            <a:r>
              <a:rPr dirty="0" baseline="15432" sz="2700" spc="-254">
                <a:solidFill>
                  <a:srgbClr val="645D72"/>
                </a:solidFill>
              </a:rPr>
              <a:t> </a:t>
            </a:r>
            <a:r>
              <a:rPr dirty="0" sz="2000" spc="-440">
                <a:solidFill>
                  <a:srgbClr val="D1C8DF"/>
                </a:solidFill>
                <a:latin typeface="Times New Roman"/>
                <a:cs typeface="Times New Roman"/>
              </a:rPr>
              <a:t>-</a:t>
            </a:r>
            <a:r>
              <a:rPr dirty="0" sz="2000" spc="60">
                <a:solidFill>
                  <a:srgbClr val="645D72"/>
                </a:solidFill>
                <a:latin typeface="Times New Roman"/>
                <a:cs typeface="Times New Roman"/>
              </a:rPr>
              <a:t>o</a:t>
            </a:r>
            <a:r>
              <a:rPr dirty="0" sz="2000" spc="-45">
                <a:solidFill>
                  <a:srgbClr val="645D72"/>
                </a:solidFill>
                <a:latin typeface="Times New Roman"/>
                <a:cs typeface="Times New Roman"/>
              </a:rPr>
              <a:t> </a:t>
            </a:r>
            <a:r>
              <a:rPr dirty="0" sz="1950" spc="65">
                <a:solidFill>
                  <a:srgbClr val="645D72"/>
                </a:solidFill>
                <a:latin typeface="Times New Roman"/>
                <a:cs typeface="Times New Roman"/>
              </a:rPr>
              <a:t>que</a:t>
            </a:r>
            <a:r>
              <a:rPr dirty="0" sz="1950" spc="5">
                <a:solidFill>
                  <a:srgbClr val="645D72"/>
                </a:solidFill>
                <a:latin typeface="Times New Roman"/>
                <a:cs typeface="Times New Roman"/>
              </a:rPr>
              <a:t> </a:t>
            </a:r>
            <a:r>
              <a:rPr dirty="0" sz="2100" spc="145" i="1">
                <a:solidFill>
                  <a:srgbClr val="727080"/>
                </a:solidFill>
                <a:latin typeface="Times New Roman"/>
                <a:cs typeface="Times New Roman"/>
              </a:rPr>
              <a:t>u</a:t>
            </a:r>
            <a:r>
              <a:rPr dirty="0" baseline="12345" sz="3375" spc="-442">
                <a:solidFill>
                  <a:srgbClr val="504B62"/>
                </a:solidFill>
                <a:latin typeface="Times New Roman"/>
                <a:cs typeface="Times New Roman"/>
              </a:rPr>
              <a:t>'</a:t>
            </a:r>
            <a:r>
              <a:rPr dirty="0" sz="2100" spc="-360" i="1">
                <a:solidFill>
                  <a:srgbClr val="9ED8F4"/>
                </a:solidFill>
                <a:latin typeface="Times New Roman"/>
                <a:cs typeface="Times New Roman"/>
              </a:rPr>
              <a:t>·</a:t>
            </a:r>
            <a:r>
              <a:rPr dirty="0" sz="2100" spc="-210" i="1">
                <a:solidFill>
                  <a:srgbClr val="9ED8F4"/>
                </a:solidFill>
                <a:latin typeface="Times New Roman"/>
                <a:cs typeface="Times New Roman"/>
              </a:rPr>
              <a:t> </a:t>
            </a:r>
            <a:r>
              <a:rPr dirty="0" baseline="12345" sz="3375" spc="-1102">
                <a:solidFill>
                  <a:srgbClr val="727080"/>
                </a:solidFill>
                <a:latin typeface="Times New Roman"/>
                <a:cs typeface="Times New Roman"/>
              </a:rPr>
              <a:t>(</a:t>
            </a:r>
            <a:r>
              <a:rPr dirty="0" sz="2100" spc="-290" i="1">
                <a:solidFill>
                  <a:srgbClr val="E2AF70"/>
                </a:solidFill>
                <a:latin typeface="Times New Roman"/>
                <a:cs typeface="Times New Roman"/>
              </a:rPr>
              <a:t>.</a:t>
            </a:r>
            <a:r>
              <a:rPr dirty="0" sz="2100" spc="-265" i="1">
                <a:solidFill>
                  <a:srgbClr val="9ED8F4"/>
                </a:solidFill>
                <a:latin typeface="Times New Roman"/>
                <a:cs typeface="Times New Roman"/>
              </a:rPr>
              <a:t>.</a:t>
            </a:r>
            <a:r>
              <a:rPr dirty="0" baseline="12345" sz="3375" spc="-7">
                <a:solidFill>
                  <a:srgbClr val="504B62"/>
                </a:solidFill>
                <a:latin typeface="Times New Roman"/>
                <a:cs typeface="Times New Roman"/>
              </a:rPr>
              <a:t>1</a:t>
            </a:r>
            <a:r>
              <a:rPr dirty="0" sz="2100" spc="-705">
                <a:solidFill>
                  <a:srgbClr val="E2AF70"/>
                </a:solidFill>
                <a:latin typeface="Times New Roman"/>
                <a:cs typeface="Times New Roman"/>
              </a:rPr>
              <a:t>·</a:t>
            </a:r>
            <a:r>
              <a:rPr dirty="0" baseline="12345" sz="3375" spc="-172">
                <a:solidFill>
                  <a:srgbClr val="727080"/>
                </a:solidFill>
                <a:latin typeface="Times New Roman"/>
                <a:cs typeface="Times New Roman"/>
              </a:rPr>
              <a:t>)</a:t>
            </a:r>
            <a:r>
              <a:rPr dirty="0" baseline="12345" sz="3375" spc="157">
                <a:solidFill>
                  <a:srgbClr val="727080"/>
                </a:solidFill>
                <a:latin typeface="Times New Roman"/>
                <a:cs typeface="Times New Roman"/>
              </a:rPr>
              <a:t> </a:t>
            </a:r>
            <a:r>
              <a:rPr dirty="0" sz="2300" spc="-630">
                <a:solidFill>
                  <a:srgbClr val="0A0A0E"/>
                </a:solidFill>
                <a:latin typeface="Times New Roman"/>
                <a:cs typeface="Times New Roman"/>
              </a:rPr>
              <a:t>=</a:t>
            </a:r>
            <a:r>
              <a:rPr dirty="0" sz="2300" spc="-625">
                <a:solidFill>
                  <a:srgbClr val="0A0A0E"/>
                </a:solidFill>
                <a:latin typeface="Times New Roman"/>
                <a:cs typeface="Times New Roman"/>
              </a:rPr>
              <a:t>=</a:t>
            </a:r>
            <a:r>
              <a:rPr dirty="0" sz="2300" spc="55">
                <a:solidFill>
                  <a:srgbClr val="0A0A0E"/>
                </a:solidFill>
                <a:latin typeface="Times New Roman"/>
                <a:cs typeface="Times New Roman"/>
              </a:rPr>
              <a:t> </a:t>
            </a:r>
            <a:r>
              <a:rPr dirty="0" baseline="12345" sz="3375" spc="-1754">
                <a:solidFill>
                  <a:srgbClr val="645D72"/>
                </a:solidFill>
                <a:latin typeface="Times New Roman"/>
                <a:cs typeface="Times New Roman"/>
              </a:rPr>
              <a:t>O</a:t>
            </a:r>
            <a:r>
              <a:rPr dirty="0" sz="2300" spc="-645">
                <a:solidFill>
                  <a:srgbClr val="F4CF97"/>
                </a:solidFill>
                <a:latin typeface="Times New Roman"/>
                <a:cs typeface="Times New Roman"/>
              </a:rPr>
              <a:t>•</a:t>
            </a:r>
            <a:r>
              <a:rPr dirty="0" sz="2300" spc="-400">
                <a:solidFill>
                  <a:srgbClr val="2D85C6"/>
                </a:solidFill>
                <a:latin typeface="Times New Roman"/>
                <a:cs typeface="Times New Roman"/>
              </a:rPr>
              <a:t>:</a:t>
            </a:r>
            <a:endParaRPr sz="2300">
              <a:latin typeface="Times New Roman"/>
              <a:cs typeface="Times New Roman"/>
            </a:endParaRPr>
          </a:p>
          <a:p>
            <a:pPr marL="60960">
              <a:lnSpc>
                <a:spcPct val="100000"/>
              </a:lnSpc>
              <a:spcBef>
                <a:spcPts val="280"/>
              </a:spcBef>
              <a:tabLst>
                <a:tab pos="285115" algn="l"/>
              </a:tabLst>
            </a:pPr>
            <a:r>
              <a:rPr dirty="0" sz="2050" spc="-330">
                <a:solidFill>
                  <a:srgbClr val="727080"/>
                </a:solidFill>
                <a:latin typeface="Times New Roman"/>
                <a:cs typeface="Times New Roman"/>
              </a:rPr>
              <a:t>e	</a:t>
            </a:r>
            <a:r>
              <a:rPr dirty="0" sz="2050" spc="35">
                <a:solidFill>
                  <a:srgbClr val="504B62"/>
                </a:solidFill>
                <a:latin typeface="Times New Roman"/>
                <a:cs typeface="Times New Roman"/>
              </a:rPr>
              <a:t>ro</a:t>
            </a:r>
            <a:endParaRPr sz="205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339894" y="654636"/>
            <a:ext cx="650240" cy="3384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1400" spc="-125" i="1">
                <a:solidFill>
                  <a:srgbClr val="727080"/>
                </a:solidFill>
                <a:latin typeface="Times New Roman"/>
                <a:cs typeface="Times New Roman"/>
              </a:rPr>
              <a:t>-</a:t>
            </a:r>
            <a:r>
              <a:rPr dirty="0" sz="1400" spc="-180" i="1">
                <a:solidFill>
                  <a:srgbClr val="727080"/>
                </a:solidFill>
                <a:latin typeface="Times New Roman"/>
                <a:cs typeface="Times New Roman"/>
              </a:rPr>
              <a:t>u</a:t>
            </a:r>
            <a:r>
              <a:rPr dirty="0" baseline="-23035" sz="3075" spc="-532" i="1">
                <a:solidFill>
                  <a:srgbClr val="D1B58A"/>
                </a:solidFill>
                <a:latin typeface="Times New Roman"/>
                <a:cs typeface="Times New Roman"/>
              </a:rPr>
              <a:t>'</a:t>
            </a:r>
            <a:r>
              <a:rPr dirty="0" sz="1400" spc="-215" i="1">
                <a:solidFill>
                  <a:srgbClr val="727080"/>
                </a:solidFill>
                <a:latin typeface="Times New Roman"/>
                <a:cs typeface="Times New Roman"/>
              </a:rPr>
              <a:t>1</a:t>
            </a:r>
            <a:r>
              <a:rPr dirty="0" sz="1400" spc="-185" i="1">
                <a:solidFill>
                  <a:srgbClr val="9ED8F4"/>
                </a:solidFill>
                <a:latin typeface="Times New Roman"/>
                <a:cs typeface="Times New Roman"/>
              </a:rPr>
              <a:t>·</a:t>
            </a:r>
            <a:r>
              <a:rPr dirty="0" sz="1400" spc="-55" i="1">
                <a:solidFill>
                  <a:srgbClr val="9ED8F4"/>
                </a:solidFill>
                <a:latin typeface="Times New Roman"/>
                <a:cs typeface="Times New Roman"/>
              </a:rPr>
              <a:t> </a:t>
            </a:r>
            <a:r>
              <a:rPr dirty="0" sz="1200" spc="25">
                <a:solidFill>
                  <a:srgbClr val="645D72"/>
                </a:solidFill>
                <a:latin typeface="Arial"/>
                <a:cs typeface="Arial"/>
              </a:rPr>
              <a:t>-u.-2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559359" y="947970"/>
            <a:ext cx="11112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1400" spc="-30" i="1">
                <a:solidFill>
                  <a:srgbClr val="504B62"/>
                </a:solidFill>
                <a:uFill>
                  <a:solidFill>
                    <a:srgbClr val="504B62"/>
                  </a:solidFill>
                </a:uFill>
                <a:latin typeface="Times New Roman"/>
                <a:cs typeface="Times New Roman"/>
              </a:rPr>
              <a:t>2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612799" y="732739"/>
            <a:ext cx="2261870" cy="376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54025" algn="l"/>
                <a:tab pos="970915" algn="l"/>
                <a:tab pos="1460500" algn="l"/>
              </a:tabLst>
            </a:pPr>
            <a:r>
              <a:rPr dirty="0" u="heavy" sz="1400" spc="-220" i="1">
                <a:solidFill>
                  <a:srgbClr val="504B62"/>
                </a:solidFill>
                <a:uFill>
                  <a:solidFill>
                    <a:srgbClr val="504B62"/>
                  </a:solidFill>
                </a:uFill>
                <a:latin typeface="Arial"/>
                <a:cs typeface="Arial"/>
              </a:rPr>
              <a:t>h</a:t>
            </a:r>
            <a:r>
              <a:rPr dirty="0" sz="1400" spc="-220" i="1">
                <a:solidFill>
                  <a:srgbClr val="504B62"/>
                </a:solidFill>
                <a:latin typeface="Arial"/>
                <a:cs typeface="Arial"/>
              </a:rPr>
              <a:t>	</a:t>
            </a:r>
            <a:r>
              <a:rPr dirty="0" sz="2300" spc="-625">
                <a:solidFill>
                  <a:srgbClr val="0A0A0E"/>
                </a:solidFill>
                <a:latin typeface="Times New Roman"/>
                <a:cs typeface="Times New Roman"/>
              </a:rPr>
              <a:t>==</a:t>
            </a:r>
            <a:r>
              <a:rPr dirty="0" sz="2300" spc="45">
                <a:solidFill>
                  <a:srgbClr val="0A0A0E"/>
                </a:solidFill>
                <a:latin typeface="Times New Roman"/>
                <a:cs typeface="Times New Roman"/>
              </a:rPr>
              <a:t> </a:t>
            </a:r>
            <a:r>
              <a:rPr dirty="0" sz="1850" spc="-520">
                <a:solidFill>
                  <a:srgbClr val="645D72"/>
                </a:solidFill>
                <a:latin typeface="Arial"/>
                <a:cs typeface="Arial"/>
              </a:rPr>
              <a:t>O	</a:t>
            </a:r>
            <a:r>
              <a:rPr dirty="0" sz="1950" spc="55">
                <a:solidFill>
                  <a:srgbClr val="727080"/>
                </a:solidFill>
                <a:latin typeface="Times New Roman"/>
                <a:cs typeface="Times New Roman"/>
              </a:rPr>
              <a:t>y</a:t>
            </a:r>
            <a:r>
              <a:rPr dirty="0" sz="1950" spc="-110">
                <a:solidFill>
                  <a:srgbClr val="727080"/>
                </a:solidFill>
                <a:latin typeface="Times New Roman"/>
                <a:cs typeface="Times New Roman"/>
              </a:rPr>
              <a:t> </a:t>
            </a:r>
            <a:r>
              <a:rPr dirty="0" sz="1950" spc="-395">
                <a:solidFill>
                  <a:srgbClr val="82BFE6"/>
                </a:solidFill>
                <a:latin typeface="Times New Roman"/>
                <a:cs typeface="Times New Roman"/>
              </a:rPr>
              <a:t>,</a:t>
            </a:r>
            <a:r>
              <a:rPr dirty="0" sz="1950" spc="400">
                <a:solidFill>
                  <a:srgbClr val="82BFE6"/>
                </a:solidFill>
                <a:latin typeface="Times New Roman"/>
                <a:cs typeface="Times New Roman"/>
              </a:rPr>
              <a:t> </a:t>
            </a:r>
            <a:r>
              <a:rPr dirty="0" sz="1950" spc="-265">
                <a:solidFill>
                  <a:srgbClr val="F4CF97"/>
                </a:solidFill>
                <a:latin typeface="Times New Roman"/>
                <a:cs typeface="Times New Roman"/>
              </a:rPr>
              <a:t>.	</a:t>
            </a:r>
            <a:r>
              <a:rPr dirty="0" sz="2050" spc="40">
                <a:solidFill>
                  <a:srgbClr val="645D72"/>
                </a:solidFill>
                <a:latin typeface="Times New Roman"/>
                <a:cs typeface="Times New Roman"/>
              </a:rPr>
              <a:t>o</a:t>
            </a:r>
            <a:r>
              <a:rPr dirty="0" sz="2050" spc="35">
                <a:solidFill>
                  <a:srgbClr val="645D72"/>
                </a:solidFill>
                <a:latin typeface="Times New Roman"/>
                <a:cs typeface="Times New Roman"/>
              </a:rPr>
              <a:t> </a:t>
            </a:r>
            <a:r>
              <a:rPr dirty="0" sz="2050" spc="-340">
                <a:solidFill>
                  <a:srgbClr val="645D72"/>
                </a:solidFill>
                <a:latin typeface="Times New Roman"/>
                <a:cs typeface="Times New Roman"/>
              </a:rPr>
              <a:t>:</a:t>
            </a:r>
            <a:r>
              <a:rPr dirty="0" sz="2050" spc="-340">
                <a:solidFill>
                  <a:srgbClr val="9ED8F4"/>
                </a:solidFill>
                <a:latin typeface="Times New Roman"/>
                <a:cs typeface="Times New Roman"/>
              </a:rPr>
              <a:t>,</a:t>
            </a:r>
            <a:r>
              <a:rPr dirty="0" sz="2050" spc="240">
                <a:solidFill>
                  <a:srgbClr val="9ED8F4"/>
                </a:solidFill>
                <a:latin typeface="Times New Roman"/>
                <a:cs typeface="Times New Roman"/>
              </a:rPr>
              <a:t> </a:t>
            </a:r>
            <a:r>
              <a:rPr dirty="0" sz="2000" spc="-200">
                <a:solidFill>
                  <a:srgbClr val="504B62"/>
                </a:solidFill>
                <a:latin typeface="Times New Roman"/>
                <a:cs typeface="Times New Roman"/>
              </a:rPr>
              <a:t>i</a:t>
            </a:r>
            <a:r>
              <a:rPr dirty="0" sz="2000" spc="-200">
                <a:solidFill>
                  <a:srgbClr val="727080"/>
                </a:solidFill>
                <a:latin typeface="Times New Roman"/>
                <a:cs typeface="Times New Roman"/>
              </a:rPr>
              <a:t>e</a:t>
            </a:r>
            <a:r>
              <a:rPr dirty="0" sz="2000" spc="-200">
                <a:solidFill>
                  <a:srgbClr val="504B62"/>
                </a:solidFill>
                <a:latin typeface="Times New Roman"/>
                <a:cs typeface="Times New Roman"/>
              </a:rPr>
              <a:t>11</a:t>
            </a:r>
            <a:r>
              <a:rPr dirty="0" sz="2000" spc="-200">
                <a:solidFill>
                  <a:srgbClr val="727080"/>
                </a:solidFill>
                <a:latin typeface="Times New Roman"/>
                <a:cs typeface="Times New Roman"/>
              </a:rPr>
              <a:t>e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51481" y="2459163"/>
            <a:ext cx="143764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40485" algn="l"/>
              </a:tabLst>
            </a:pPr>
            <a:r>
              <a:rPr dirty="0" sz="1950" spc="80">
                <a:solidFill>
                  <a:srgbClr val="504B62"/>
                </a:solidFill>
                <a:latin typeface="Times New Roman"/>
                <a:cs typeface="Times New Roman"/>
              </a:rPr>
              <a:t>E</a:t>
            </a:r>
            <a:r>
              <a:rPr dirty="0" sz="1950" spc="15">
                <a:solidFill>
                  <a:srgbClr val="504B62"/>
                </a:solidFill>
                <a:latin typeface="Times New Roman"/>
                <a:cs typeface="Times New Roman"/>
              </a:rPr>
              <a:t>l</a:t>
            </a:r>
            <a:r>
              <a:rPr dirty="0" sz="1950" spc="-170">
                <a:solidFill>
                  <a:srgbClr val="504B62"/>
                </a:solidFill>
                <a:latin typeface="Times New Roman"/>
                <a:cs typeface="Times New Roman"/>
              </a:rPr>
              <a:t>i</a:t>
            </a:r>
            <a:r>
              <a:rPr dirty="0" sz="1950" spc="-130">
                <a:solidFill>
                  <a:srgbClr val="504B62"/>
                </a:solidFill>
                <a:latin typeface="Times New Roman"/>
                <a:cs typeface="Times New Roman"/>
              </a:rPr>
              <a:t>1</a:t>
            </a:r>
            <a:r>
              <a:rPr dirty="0" sz="1950" spc="-55">
                <a:solidFill>
                  <a:srgbClr val="504B62"/>
                </a:solidFill>
                <a:latin typeface="Times New Roman"/>
                <a:cs typeface="Times New Roman"/>
              </a:rPr>
              <a:t>n</a:t>
            </a:r>
            <a:r>
              <a:rPr dirty="0" sz="1950" spc="-105">
                <a:solidFill>
                  <a:srgbClr val="504B62"/>
                </a:solidFill>
                <a:latin typeface="Times New Roman"/>
                <a:cs typeface="Times New Roman"/>
              </a:rPr>
              <a:t>iI1a</a:t>
            </a:r>
            <a:r>
              <a:rPr dirty="0" sz="1950" spc="-35">
                <a:solidFill>
                  <a:srgbClr val="504B62"/>
                </a:solidFill>
                <a:latin typeface="Times New Roman"/>
                <a:cs typeface="Times New Roman"/>
              </a:rPr>
              <a:t>m</a:t>
            </a:r>
            <a:r>
              <a:rPr dirty="0" sz="1950" spc="-80">
                <a:solidFill>
                  <a:srgbClr val="504B62"/>
                </a:solidFill>
                <a:latin typeface="Times New Roman"/>
                <a:cs typeface="Times New Roman"/>
              </a:rPr>
              <a:t>o</a:t>
            </a:r>
            <a:r>
              <a:rPr dirty="0" sz="1950" spc="-225">
                <a:solidFill>
                  <a:srgbClr val="E2AF70"/>
                </a:solidFill>
                <a:latin typeface="Times New Roman"/>
                <a:cs typeface="Times New Roman"/>
              </a:rPr>
              <a:t>'</a:t>
            </a:r>
            <a:r>
              <a:rPr dirty="0" sz="1950">
                <a:solidFill>
                  <a:srgbClr val="E2AF70"/>
                </a:solidFill>
                <a:latin typeface="Times New Roman"/>
                <a:cs typeface="Times New Roman"/>
              </a:rPr>
              <a:t>	</a:t>
            </a:r>
            <a:r>
              <a:rPr dirty="0" sz="2000" spc="-560" i="1">
                <a:solidFill>
                  <a:srgbClr val="727080"/>
                </a:solidFill>
                <a:latin typeface="Times New Roman"/>
                <a:cs typeface="Times New Roman"/>
              </a:rPr>
              <a:t>u¡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456239" y="2446443"/>
            <a:ext cx="4255135" cy="3460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842260" algn="l"/>
              </a:tabLst>
            </a:pPr>
            <a:r>
              <a:rPr dirty="0" sz="1950" spc="30">
                <a:solidFill>
                  <a:srgbClr val="504B62"/>
                </a:solidFill>
                <a:latin typeface="Times New Roman"/>
                <a:cs typeface="Times New Roman"/>
              </a:rPr>
              <a:t>utilizando</a:t>
            </a:r>
            <a:r>
              <a:rPr dirty="0" sz="1950" spc="30">
                <a:solidFill>
                  <a:srgbClr val="504B62"/>
                </a:solidFill>
                <a:latin typeface="Times New Roman"/>
                <a:cs typeface="Times New Roman"/>
              </a:rPr>
              <a:t> </a:t>
            </a:r>
            <a:r>
              <a:rPr dirty="0" sz="1950" spc="-195">
                <a:solidFill>
                  <a:srgbClr val="504B62"/>
                </a:solidFill>
                <a:latin typeface="Times New Roman"/>
                <a:cs typeface="Times New Roman"/>
              </a:rPr>
              <a:t> </a:t>
            </a:r>
            <a:r>
              <a:rPr dirty="0" sz="1950" spc="45">
                <a:solidFill>
                  <a:srgbClr val="3A315B"/>
                </a:solidFill>
                <a:latin typeface="Times New Roman"/>
                <a:cs typeface="Times New Roman"/>
              </a:rPr>
              <a:t>l</a:t>
            </a:r>
            <a:r>
              <a:rPr dirty="0" sz="1950" spc="35">
                <a:solidFill>
                  <a:srgbClr val="727080"/>
                </a:solidFill>
                <a:latin typeface="Times New Roman"/>
                <a:cs typeface="Times New Roman"/>
              </a:rPr>
              <a:t>a</a:t>
            </a:r>
            <a:r>
              <a:rPr dirty="0" sz="1950" spc="215">
                <a:solidFill>
                  <a:srgbClr val="727080"/>
                </a:solidFill>
                <a:latin typeface="Times New Roman"/>
                <a:cs typeface="Times New Roman"/>
              </a:rPr>
              <a:t> </a:t>
            </a:r>
            <a:r>
              <a:rPr dirty="0" sz="2050" spc="-95">
                <a:solidFill>
                  <a:srgbClr val="645D72"/>
                </a:solidFill>
                <a:latin typeface="Times New Roman"/>
                <a:cs typeface="Times New Roman"/>
              </a:rPr>
              <a:t>co</a:t>
            </a:r>
            <a:r>
              <a:rPr dirty="0" sz="2050" spc="25">
                <a:solidFill>
                  <a:srgbClr val="645D72"/>
                </a:solidFill>
                <a:latin typeface="Times New Roman"/>
                <a:cs typeface="Times New Roman"/>
              </a:rPr>
              <a:t>n</a:t>
            </a:r>
            <a:r>
              <a:rPr dirty="0" sz="2050" spc="-780">
                <a:solidFill>
                  <a:srgbClr val="645D72"/>
                </a:solidFill>
                <a:latin typeface="Times New Roman"/>
                <a:cs typeface="Times New Roman"/>
              </a:rPr>
              <a:t>d</a:t>
            </a:r>
            <a:r>
              <a:rPr dirty="0" sz="2050" spc="-425">
                <a:solidFill>
                  <a:srgbClr val="E2AF70"/>
                </a:solidFill>
                <a:latin typeface="Times New Roman"/>
                <a:cs typeface="Times New Roman"/>
              </a:rPr>
              <a:t>,</a:t>
            </a:r>
            <a:r>
              <a:rPr dirty="0" sz="2050" spc="250">
                <a:solidFill>
                  <a:srgbClr val="E2AF70"/>
                </a:solidFill>
                <a:latin typeface="Times New Roman"/>
                <a:cs typeface="Times New Roman"/>
              </a:rPr>
              <a:t> </a:t>
            </a:r>
            <a:r>
              <a:rPr dirty="0" sz="2050" spc="114">
                <a:solidFill>
                  <a:srgbClr val="645D72"/>
                </a:solidFill>
                <a:latin typeface="Times New Roman"/>
                <a:cs typeface="Times New Roman"/>
              </a:rPr>
              <a:t>i</a:t>
            </a:r>
            <a:r>
              <a:rPr dirty="0" sz="2050" spc="-345">
                <a:solidFill>
                  <a:srgbClr val="9ED8F4"/>
                </a:solidFill>
                <a:latin typeface="Times New Roman"/>
                <a:cs typeface="Times New Roman"/>
              </a:rPr>
              <a:t>.</a:t>
            </a:r>
            <a:r>
              <a:rPr dirty="0" sz="2050" spc="-120">
                <a:solidFill>
                  <a:srgbClr val="9ED8F4"/>
                </a:solidFill>
                <a:latin typeface="Times New Roman"/>
                <a:cs typeface="Times New Roman"/>
              </a:rPr>
              <a:t> </a:t>
            </a:r>
            <a:r>
              <a:rPr dirty="0" sz="2050" spc="-470">
                <a:solidFill>
                  <a:srgbClr val="504B62"/>
                </a:solidFill>
                <a:latin typeface="Times New Roman"/>
                <a:cs typeface="Times New Roman"/>
              </a:rPr>
              <a:t>i</a:t>
            </a:r>
            <a:r>
              <a:rPr dirty="0" sz="2050" spc="45">
                <a:solidFill>
                  <a:srgbClr val="504B62"/>
                </a:solidFill>
                <a:latin typeface="Times New Roman"/>
                <a:cs typeface="Times New Roman"/>
              </a:rPr>
              <a:t> </a:t>
            </a:r>
            <a:r>
              <a:rPr dirty="0" sz="2050" spc="40">
                <a:solidFill>
                  <a:srgbClr val="504B62"/>
                </a:solidFill>
                <a:latin typeface="Times New Roman"/>
                <a:cs typeface="Times New Roman"/>
              </a:rPr>
              <a:t>ón</a:t>
            </a:r>
            <a:r>
              <a:rPr dirty="0" sz="2050" spc="70">
                <a:solidFill>
                  <a:srgbClr val="504B62"/>
                </a:solidFill>
                <a:latin typeface="Times New Roman"/>
                <a:cs typeface="Times New Roman"/>
              </a:rPr>
              <a:t> </a:t>
            </a:r>
            <a:r>
              <a:rPr dirty="0" sz="2100" spc="-360">
                <a:solidFill>
                  <a:srgbClr val="504B62"/>
                </a:solidFill>
                <a:latin typeface="Times New Roman"/>
                <a:cs typeface="Times New Roman"/>
              </a:rPr>
              <a:t>d</a:t>
            </a:r>
            <a:r>
              <a:rPr dirty="0" sz="2100" spc="-120">
                <a:solidFill>
                  <a:srgbClr val="504B62"/>
                </a:solidFill>
                <a:latin typeface="Times New Roman"/>
                <a:cs typeface="Times New Roman"/>
              </a:rPr>
              <a:t>i</a:t>
            </a:r>
            <a:r>
              <a:rPr dirty="0" sz="2100" spc="-405">
                <a:solidFill>
                  <a:srgbClr val="779ABA"/>
                </a:solidFill>
                <a:latin typeface="Times New Roman"/>
                <a:cs typeface="Times New Roman"/>
              </a:rPr>
              <a:t>:</a:t>
            </a:r>
            <a:r>
              <a:rPr dirty="0" sz="2100">
                <a:solidFill>
                  <a:srgbClr val="779ABA"/>
                </a:solidFill>
                <a:latin typeface="Times New Roman"/>
                <a:cs typeface="Times New Roman"/>
              </a:rPr>
              <a:t>	</a:t>
            </a:r>
            <a:r>
              <a:rPr dirty="0" sz="2000" spc="-90">
                <a:solidFill>
                  <a:srgbClr val="645D72"/>
                </a:solidFill>
                <a:latin typeface="Times New Roman"/>
                <a:cs typeface="Times New Roman"/>
              </a:rPr>
              <a:t>oo</a:t>
            </a:r>
            <a:r>
              <a:rPr dirty="0" sz="2000" spc="-55">
                <a:solidFill>
                  <a:srgbClr val="645D72"/>
                </a:solidFill>
                <a:latin typeface="Times New Roman"/>
                <a:cs typeface="Times New Roman"/>
              </a:rPr>
              <a:t>n</a:t>
            </a:r>
            <a:r>
              <a:rPr dirty="0" sz="2000" spc="-819">
                <a:solidFill>
                  <a:srgbClr val="E2AF70"/>
                </a:solidFill>
                <a:latin typeface="Times New Roman"/>
                <a:cs typeface="Times New Roman"/>
              </a:rPr>
              <a:t>1</a:t>
            </a:r>
            <a:r>
              <a:rPr dirty="0" sz="2000" spc="80">
                <a:solidFill>
                  <a:srgbClr val="E2AF70"/>
                </a:solidFill>
                <a:latin typeface="Times New Roman"/>
                <a:cs typeface="Times New Roman"/>
              </a:rPr>
              <a:t> </a:t>
            </a:r>
            <a:r>
              <a:rPr dirty="0" sz="2050" spc="10">
                <a:solidFill>
                  <a:srgbClr val="645D72"/>
                </a:solidFill>
                <a:latin typeface="Times New Roman"/>
                <a:cs typeface="Times New Roman"/>
              </a:rPr>
              <a:t>orno</a:t>
            </a:r>
            <a:r>
              <a:rPr dirty="0" sz="2050" spc="175">
                <a:solidFill>
                  <a:srgbClr val="645D72"/>
                </a:solidFill>
                <a:latin typeface="Times New Roman"/>
                <a:cs typeface="Times New Roman"/>
              </a:rPr>
              <a:t> </a:t>
            </a:r>
            <a:r>
              <a:rPr dirty="0" sz="2000" spc="120">
                <a:solidFill>
                  <a:srgbClr val="727080"/>
                </a:solidFill>
                <a:latin typeface="Times New Roman"/>
                <a:cs typeface="Times New Roman"/>
              </a:rPr>
              <a:t>u</a:t>
            </a:r>
            <a:r>
              <a:rPr dirty="0" sz="2000">
                <a:solidFill>
                  <a:srgbClr val="504B62"/>
                </a:solidFill>
                <a:latin typeface="Times New Roman"/>
                <a:cs typeface="Times New Roman"/>
              </a:rPr>
              <a:t>'</a:t>
            </a:r>
            <a:r>
              <a:rPr dirty="0" sz="2000" spc="-245">
                <a:solidFill>
                  <a:srgbClr val="504B62"/>
                </a:solidFill>
                <a:latin typeface="Times New Roman"/>
                <a:cs typeface="Times New Roman"/>
              </a:rPr>
              <a:t> </a:t>
            </a:r>
            <a:r>
              <a:rPr dirty="0" sz="2000" spc="45">
                <a:solidFill>
                  <a:srgbClr val="727080"/>
                </a:solidFill>
                <a:latin typeface="Times New Roman"/>
                <a:cs typeface="Times New Roman"/>
              </a:rPr>
              <a:t>(</a:t>
            </a:r>
            <a:r>
              <a:rPr dirty="0" sz="2000" spc="-25">
                <a:solidFill>
                  <a:srgbClr val="504B62"/>
                </a:solidFill>
                <a:latin typeface="Times New Roman"/>
                <a:cs typeface="Times New Roman"/>
              </a:rPr>
              <a:t>l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913463" y="2421002"/>
            <a:ext cx="825500" cy="376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41020" algn="l"/>
              </a:tabLst>
            </a:pPr>
            <a:r>
              <a:rPr dirty="0" sz="2300" spc="-630">
                <a:solidFill>
                  <a:srgbClr val="0A0A0E"/>
                </a:solidFill>
                <a:latin typeface="Times New Roman"/>
                <a:cs typeface="Times New Roman"/>
              </a:rPr>
              <a:t>=</a:t>
            </a:r>
            <a:r>
              <a:rPr dirty="0" sz="2300" spc="-625">
                <a:solidFill>
                  <a:srgbClr val="0A0A0E"/>
                </a:solidFill>
                <a:latin typeface="Times New Roman"/>
                <a:cs typeface="Times New Roman"/>
              </a:rPr>
              <a:t>=</a:t>
            </a:r>
            <a:r>
              <a:rPr dirty="0" sz="2300" spc="160">
                <a:solidFill>
                  <a:srgbClr val="0A0A0E"/>
                </a:solidFill>
                <a:latin typeface="Times New Roman"/>
                <a:cs typeface="Times New Roman"/>
              </a:rPr>
              <a:t> </a:t>
            </a:r>
            <a:r>
              <a:rPr dirty="0" sz="2000" spc="-535">
                <a:solidFill>
                  <a:srgbClr val="645D72"/>
                </a:solidFill>
                <a:latin typeface="Times New Roman"/>
                <a:cs typeface="Times New Roman"/>
              </a:rPr>
              <a:t>O</a:t>
            </a:r>
            <a:r>
              <a:rPr dirty="0" sz="2000">
                <a:solidFill>
                  <a:srgbClr val="645D72"/>
                </a:solidFill>
                <a:latin typeface="Times New Roman"/>
                <a:cs typeface="Times New Roman"/>
              </a:rPr>
              <a:t>	</a:t>
            </a:r>
            <a:r>
              <a:rPr dirty="0" sz="2000" spc="-390">
                <a:solidFill>
                  <a:srgbClr val="E2AF70"/>
                </a:solidFill>
                <a:latin typeface="Times New Roman"/>
                <a:cs typeface="Times New Roman"/>
              </a:rPr>
              <a:t>,</a:t>
            </a:r>
            <a:r>
              <a:rPr dirty="0" sz="2000" spc="-35">
                <a:solidFill>
                  <a:srgbClr val="645D72"/>
                </a:solidFill>
                <a:latin typeface="Times New Roman"/>
                <a:cs typeface="Times New Roman"/>
              </a:rPr>
              <a:t>q</a:t>
            </a:r>
            <a:r>
              <a:rPr dirty="0" sz="2000" spc="-459">
                <a:solidFill>
                  <a:srgbClr val="82BFE6"/>
                </a:solidFill>
                <a:latin typeface="Times New Roman"/>
                <a:cs typeface="Times New Roman"/>
              </a:rPr>
              <a:t>,</a:t>
            </a:r>
            <a:r>
              <a:rPr dirty="0" sz="2000" spc="10">
                <a:solidFill>
                  <a:srgbClr val="645D72"/>
                </a:solidFill>
                <a:latin typeface="Times New Roman"/>
                <a:cs typeface="Times New Roman"/>
              </a:rPr>
              <a:t>u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909341" y="2452803"/>
            <a:ext cx="1265555" cy="3384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950" spc="-120">
                <a:solidFill>
                  <a:srgbClr val="504B62"/>
                </a:solidFill>
                <a:latin typeface="Times New Roman"/>
                <a:cs typeface="Times New Roman"/>
              </a:rPr>
              <a:t>i1</a:t>
            </a:r>
            <a:r>
              <a:rPr dirty="0" sz="1950" spc="365">
                <a:solidFill>
                  <a:srgbClr val="504B62"/>
                </a:solidFill>
                <a:latin typeface="Times New Roman"/>
                <a:cs typeface="Times New Roman"/>
              </a:rPr>
              <a:t> </a:t>
            </a:r>
            <a:r>
              <a:rPr dirty="0" sz="2050" spc="-35">
                <a:solidFill>
                  <a:srgbClr val="504B62"/>
                </a:solidFill>
                <a:latin typeface="Times New Roman"/>
                <a:cs typeface="Times New Roman"/>
              </a:rPr>
              <a:t>p</a:t>
            </a:r>
            <a:r>
              <a:rPr dirty="0" sz="2050" spc="-35">
                <a:solidFill>
                  <a:srgbClr val="3A315B"/>
                </a:solidFill>
                <a:latin typeface="Times New Roman"/>
                <a:cs typeface="Times New Roman"/>
              </a:rPr>
              <a:t>li</a:t>
            </a:r>
            <a:r>
              <a:rPr dirty="0" sz="2050" spc="-35">
                <a:solidFill>
                  <a:srgbClr val="645D72"/>
                </a:solidFill>
                <a:latin typeface="Times New Roman"/>
                <a:cs typeface="Times New Roman"/>
              </a:rPr>
              <a:t>ca</a:t>
            </a:r>
            <a:r>
              <a:rPr dirty="0" sz="2050" spc="185">
                <a:solidFill>
                  <a:srgbClr val="645D72"/>
                </a:solidFill>
                <a:latin typeface="Times New Roman"/>
                <a:cs typeface="Times New Roman"/>
              </a:rPr>
              <a:t> </a:t>
            </a:r>
            <a:r>
              <a:rPr dirty="0" sz="1950" spc="65">
                <a:solidFill>
                  <a:srgbClr val="645D72"/>
                </a:solidFill>
                <a:latin typeface="Times New Roman"/>
                <a:cs typeface="Times New Roman"/>
              </a:rPr>
              <a:t>que</a:t>
            </a:r>
            <a:endParaRPr sz="195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49013" y="2738506"/>
            <a:ext cx="861694" cy="376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60" i="1">
                <a:solidFill>
                  <a:srgbClr val="645D72"/>
                </a:solidFill>
                <a:latin typeface="Times New Roman"/>
                <a:cs typeface="Times New Roman"/>
              </a:rPr>
              <a:t>u¡</a:t>
            </a:r>
            <a:r>
              <a:rPr dirty="0" sz="2000" spc="60" i="1">
                <a:solidFill>
                  <a:srgbClr val="645D72"/>
                </a:solidFill>
                <a:latin typeface="Times New Roman"/>
                <a:cs typeface="Times New Roman"/>
              </a:rPr>
              <a:t> </a:t>
            </a:r>
            <a:r>
              <a:rPr dirty="0" sz="2000" spc="-175" i="1">
                <a:solidFill>
                  <a:srgbClr val="645D72"/>
                </a:solidFill>
                <a:latin typeface="Times New Roman"/>
                <a:cs typeface="Times New Roman"/>
              </a:rPr>
              <a:t> </a:t>
            </a:r>
            <a:r>
              <a:rPr dirty="0" sz="2300" spc="-640">
                <a:solidFill>
                  <a:srgbClr val="0A0A0E"/>
                </a:solidFill>
                <a:latin typeface="Times New Roman"/>
                <a:cs typeface="Times New Roman"/>
              </a:rPr>
              <a:t>=</a:t>
            </a:r>
            <a:r>
              <a:rPr dirty="0" sz="2300" spc="-635">
                <a:solidFill>
                  <a:srgbClr val="0A0A0E"/>
                </a:solidFill>
                <a:latin typeface="Times New Roman"/>
                <a:cs typeface="Times New Roman"/>
              </a:rPr>
              <a:t>=</a:t>
            </a:r>
            <a:r>
              <a:rPr dirty="0" sz="2300" spc="-40">
                <a:solidFill>
                  <a:srgbClr val="0A0A0E"/>
                </a:solidFill>
                <a:latin typeface="Times New Roman"/>
                <a:cs typeface="Times New Roman"/>
              </a:rPr>
              <a:t> </a:t>
            </a:r>
            <a:r>
              <a:rPr dirty="0" sz="1300" spc="15">
                <a:solidFill>
                  <a:srgbClr val="645D72"/>
                </a:solidFill>
                <a:latin typeface="Arial"/>
                <a:cs typeface="Arial"/>
              </a:rPr>
              <a:t>U'</a:t>
            </a:r>
            <a:r>
              <a:rPr dirty="0" sz="1300" spc="-260">
                <a:solidFill>
                  <a:srgbClr val="645D72"/>
                </a:solidFill>
                <a:latin typeface="Arial"/>
                <a:cs typeface="Arial"/>
              </a:rPr>
              <a:t>.</a:t>
            </a:r>
            <a:r>
              <a:rPr dirty="0" sz="2000" spc="-430">
                <a:solidFill>
                  <a:srgbClr val="E2AF70"/>
                </a:solidFill>
                <a:latin typeface="Times New Roman"/>
                <a:cs typeface="Times New Roman"/>
              </a:rPr>
              <a:t>,</a:t>
            </a:r>
            <a:r>
              <a:rPr dirty="0" sz="2000" spc="-300">
                <a:solidFill>
                  <a:srgbClr val="E2AF70"/>
                </a:solidFill>
                <a:latin typeface="Times New Roman"/>
                <a:cs typeface="Times New Roman"/>
              </a:rPr>
              <a:t> </a:t>
            </a:r>
            <a:r>
              <a:rPr dirty="0" sz="1300" spc="10">
                <a:solidFill>
                  <a:srgbClr val="645D72"/>
                </a:solidFill>
                <a:latin typeface="Arial"/>
                <a:cs typeface="Arial"/>
              </a:rPr>
              <a:t>]</a:t>
            </a:r>
            <a:endParaRPr sz="13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705456" y="2776667"/>
            <a:ext cx="2419985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  <a:tabLst>
                <a:tab pos="1362710" algn="l"/>
                <a:tab pos="1945005" algn="l"/>
              </a:tabLst>
            </a:pPr>
            <a:r>
              <a:rPr dirty="0" sz="2000" spc="-125">
                <a:solidFill>
                  <a:srgbClr val="82BFE6"/>
                </a:solidFill>
                <a:latin typeface="Times New Roman"/>
                <a:cs typeface="Times New Roman"/>
              </a:rPr>
              <a:t>·</a:t>
            </a:r>
            <a:r>
              <a:rPr dirty="0" sz="2000" spc="-125">
                <a:solidFill>
                  <a:srgbClr val="645D72"/>
                </a:solidFill>
                <a:latin typeface="Times New Roman"/>
                <a:cs typeface="Times New Roman"/>
              </a:rPr>
              <a:t>orno</a:t>
            </a:r>
            <a:r>
              <a:rPr dirty="0" sz="2000" spc="285">
                <a:solidFill>
                  <a:srgbClr val="645D72"/>
                </a:solidFill>
                <a:latin typeface="Times New Roman"/>
                <a:cs typeface="Times New Roman"/>
              </a:rPr>
              <a:t> </a:t>
            </a:r>
            <a:r>
              <a:rPr dirty="0" sz="2000" spc="80">
                <a:solidFill>
                  <a:srgbClr val="504B62"/>
                </a:solidFill>
                <a:latin typeface="Times New Roman"/>
                <a:cs typeface="Times New Roman"/>
              </a:rPr>
              <a:t>b</a:t>
            </a:r>
            <a:r>
              <a:rPr dirty="0" sz="2000" spc="110">
                <a:solidFill>
                  <a:srgbClr val="504B62"/>
                </a:solidFill>
                <a:latin typeface="Times New Roman"/>
                <a:cs typeface="Times New Roman"/>
              </a:rPr>
              <a:t> </a:t>
            </a:r>
            <a:r>
              <a:rPr dirty="0" sz="1950" spc="-140">
                <a:solidFill>
                  <a:srgbClr val="504B62"/>
                </a:solidFill>
                <a:latin typeface="Times New Roman"/>
                <a:cs typeface="Times New Roman"/>
              </a:rPr>
              <a:t>1n</a:t>
            </a:r>
            <a:r>
              <a:rPr dirty="0" sz="1950" spc="220">
                <a:solidFill>
                  <a:srgbClr val="504B62"/>
                </a:solidFill>
                <a:latin typeface="Times New Roman"/>
                <a:cs typeface="Times New Roman"/>
              </a:rPr>
              <a:t> </a:t>
            </a:r>
            <a:r>
              <a:rPr dirty="0" baseline="17094" sz="975" spc="-44">
                <a:solidFill>
                  <a:srgbClr val="E2AF70"/>
                </a:solidFill>
                <a:latin typeface="Arial"/>
                <a:cs typeface="Arial"/>
              </a:rPr>
              <a:t>I	</a:t>
            </a:r>
            <a:r>
              <a:rPr dirty="0" sz="2000" spc="-105">
                <a:solidFill>
                  <a:srgbClr val="645D72"/>
                </a:solidFill>
                <a:latin typeface="Times New Roman"/>
                <a:cs typeface="Times New Roman"/>
              </a:rPr>
              <a:t>v</a:t>
            </a:r>
            <a:r>
              <a:rPr dirty="0" sz="2000" spc="-105">
                <a:solidFill>
                  <a:srgbClr val="3A315B"/>
                </a:solidFill>
                <a:latin typeface="Times New Roman"/>
                <a:cs typeface="Times New Roman"/>
              </a:rPr>
              <a:t>i</a:t>
            </a:r>
            <a:r>
              <a:rPr dirty="0" sz="2000" spc="430">
                <a:solidFill>
                  <a:srgbClr val="3A315B"/>
                </a:solidFill>
                <a:latin typeface="Times New Roman"/>
                <a:cs typeface="Times New Roman"/>
              </a:rPr>
              <a:t> </a:t>
            </a:r>
            <a:r>
              <a:rPr dirty="0" sz="2000" spc="-380">
                <a:solidFill>
                  <a:srgbClr val="645D72"/>
                </a:solidFill>
                <a:latin typeface="Times New Roman"/>
                <a:cs typeface="Times New Roman"/>
              </a:rPr>
              <a:t>to	</a:t>
            </a:r>
            <a:r>
              <a:rPr dirty="0" sz="2000" spc="75">
                <a:solidFill>
                  <a:srgbClr val="727080"/>
                </a:solidFill>
                <a:latin typeface="Times New Roman"/>
                <a:cs typeface="Times New Roman"/>
              </a:rPr>
              <a:t>a</a:t>
            </a:r>
            <a:r>
              <a:rPr dirty="0" sz="2000" spc="75">
                <a:solidFill>
                  <a:srgbClr val="504B62"/>
                </a:solidFill>
                <a:latin typeface="Times New Roman"/>
                <a:cs typeface="Times New Roman"/>
              </a:rPr>
              <a:t>nt</a:t>
            </a:r>
            <a:r>
              <a:rPr dirty="0" sz="2000" spc="-35">
                <a:solidFill>
                  <a:srgbClr val="504B62"/>
                </a:solidFill>
                <a:latin typeface="Times New Roman"/>
                <a:cs typeface="Times New Roman"/>
              </a:rPr>
              <a:t> </a:t>
            </a:r>
            <a:r>
              <a:rPr dirty="0" sz="2000" spc="-434">
                <a:solidFill>
                  <a:srgbClr val="9ED8F4"/>
                </a:solidFill>
                <a:latin typeface="Times New Roman"/>
                <a:cs typeface="Times New Roman"/>
              </a:rPr>
              <a:t>·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344749" y="2763947"/>
            <a:ext cx="2386965" cy="3460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56895" algn="l"/>
                <a:tab pos="1164590" algn="l"/>
                <a:tab pos="2118995" algn="l"/>
              </a:tabLst>
            </a:pPr>
            <a:r>
              <a:rPr dirty="0" sz="2000" spc="45">
                <a:solidFill>
                  <a:srgbClr val="3A315B"/>
                </a:solidFill>
                <a:latin typeface="Times New Roman"/>
                <a:cs typeface="Times New Roman"/>
              </a:rPr>
              <a:t>P</a:t>
            </a:r>
            <a:r>
              <a:rPr dirty="0" sz="2000" spc="50">
                <a:solidFill>
                  <a:srgbClr val="645D72"/>
                </a:solidFill>
                <a:latin typeface="Times New Roman"/>
                <a:cs typeface="Times New Roman"/>
              </a:rPr>
              <a:t>or</a:t>
            </a:r>
            <a:r>
              <a:rPr dirty="0" sz="2000">
                <a:solidFill>
                  <a:srgbClr val="645D72"/>
                </a:solidFill>
                <a:latin typeface="Times New Roman"/>
                <a:cs typeface="Times New Roman"/>
              </a:rPr>
              <a:t>	</a:t>
            </a:r>
            <a:r>
              <a:rPr dirty="0" sz="2000" spc="45">
                <a:solidFill>
                  <a:srgbClr val="504B62"/>
                </a:solidFill>
                <a:latin typeface="Times New Roman"/>
                <a:cs typeface="Times New Roman"/>
              </a:rPr>
              <a:t>a</a:t>
            </a:r>
            <a:r>
              <a:rPr dirty="0" sz="2000" spc="60">
                <a:solidFill>
                  <a:srgbClr val="504B62"/>
                </a:solidFill>
                <a:latin typeface="Times New Roman"/>
                <a:cs typeface="Times New Roman"/>
              </a:rPr>
              <a:t>n</a:t>
            </a:r>
            <a:r>
              <a:rPr dirty="0" sz="2000" spc="210">
                <a:solidFill>
                  <a:srgbClr val="504B62"/>
                </a:solidFill>
                <a:latin typeface="Times New Roman"/>
                <a:cs typeface="Times New Roman"/>
              </a:rPr>
              <a:t> </a:t>
            </a:r>
            <a:r>
              <a:rPr dirty="0" sz="2000" spc="60">
                <a:solidFill>
                  <a:srgbClr val="645D72"/>
                </a:solidFill>
                <a:latin typeface="Times New Roman"/>
                <a:cs typeface="Times New Roman"/>
              </a:rPr>
              <a:t>o</a:t>
            </a:r>
            <a:r>
              <a:rPr dirty="0" sz="2000">
                <a:solidFill>
                  <a:srgbClr val="645D72"/>
                </a:solidFill>
                <a:latin typeface="Times New Roman"/>
                <a:cs typeface="Times New Roman"/>
              </a:rPr>
              <a:t>	</a:t>
            </a:r>
            <a:r>
              <a:rPr dirty="0" sz="2100" spc="35">
                <a:solidFill>
                  <a:srgbClr val="645D72"/>
                </a:solidFill>
                <a:latin typeface="Times New Roman"/>
                <a:cs typeface="Times New Roman"/>
              </a:rPr>
              <a:t>t</a:t>
            </a:r>
            <a:r>
              <a:rPr dirty="0" sz="2100">
                <a:solidFill>
                  <a:srgbClr val="645D72"/>
                </a:solidFill>
                <a:latin typeface="Times New Roman"/>
                <a:cs typeface="Times New Roman"/>
              </a:rPr>
              <a:t> </a:t>
            </a:r>
            <a:r>
              <a:rPr dirty="0" sz="2100" spc="-175">
                <a:solidFill>
                  <a:srgbClr val="645D72"/>
                </a:solidFill>
                <a:latin typeface="Times New Roman"/>
                <a:cs typeface="Times New Roman"/>
              </a:rPr>
              <a:t> </a:t>
            </a:r>
            <a:r>
              <a:rPr dirty="0" sz="2000" spc="-340">
                <a:solidFill>
                  <a:srgbClr val="504B62"/>
                </a:solidFill>
                <a:latin typeface="Times New Roman"/>
                <a:cs typeface="Times New Roman"/>
              </a:rPr>
              <a:t>11</a:t>
            </a:r>
            <a:r>
              <a:rPr dirty="0" sz="2000" spc="100">
                <a:solidFill>
                  <a:srgbClr val="504B62"/>
                </a:solidFill>
                <a:latin typeface="Times New Roman"/>
                <a:cs typeface="Times New Roman"/>
              </a:rPr>
              <a:t> </a:t>
            </a:r>
            <a:r>
              <a:rPr dirty="0" sz="2000" spc="-150">
                <a:solidFill>
                  <a:srgbClr val="504B62"/>
                </a:solidFill>
                <a:latin typeface="Times New Roman"/>
                <a:cs typeface="Times New Roman"/>
              </a:rPr>
              <a:t>1</a:t>
            </a:r>
            <a:r>
              <a:rPr dirty="0" sz="2000">
                <a:solidFill>
                  <a:srgbClr val="504B62"/>
                </a:solidFill>
                <a:latin typeface="Times New Roman"/>
                <a:cs typeface="Times New Roman"/>
              </a:rPr>
              <a:t> </a:t>
            </a:r>
            <a:r>
              <a:rPr dirty="0" sz="2000" spc="-80">
                <a:solidFill>
                  <a:srgbClr val="504B62"/>
                </a:solidFill>
                <a:latin typeface="Times New Roman"/>
                <a:cs typeface="Times New Roman"/>
              </a:rPr>
              <a:t> </a:t>
            </a:r>
            <a:r>
              <a:rPr dirty="0" sz="2000" spc="-20">
                <a:solidFill>
                  <a:srgbClr val="504B62"/>
                </a:solidFill>
                <a:latin typeface="Times New Roman"/>
                <a:cs typeface="Times New Roman"/>
              </a:rPr>
              <a:t>o</a:t>
            </a:r>
            <a:r>
              <a:rPr dirty="0" sz="2000">
                <a:solidFill>
                  <a:srgbClr val="504B62"/>
                </a:solidFill>
                <a:latin typeface="Times New Roman"/>
                <a:cs typeface="Times New Roman"/>
              </a:rPr>
              <a:t>	</a:t>
            </a:r>
            <a:r>
              <a:rPr dirty="0" sz="1600" spc="-15">
                <a:solidFill>
                  <a:srgbClr val="645D72"/>
                </a:solidFill>
                <a:latin typeface="Times New Roman"/>
                <a:cs typeface="Times New Roman"/>
              </a:rPr>
              <a:t>qt1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4384665" y="4437039"/>
            <a:ext cx="12700" cy="342900"/>
          </a:xfrm>
          <a:custGeom>
            <a:avLst/>
            <a:gdLst/>
            <a:ahLst/>
            <a:cxnLst/>
            <a:rect l="l" t="t" r="r" b="b"/>
            <a:pathLst>
              <a:path w="12700" h="342900">
                <a:moveTo>
                  <a:pt x="12208" y="342484"/>
                </a:moveTo>
                <a:lnTo>
                  <a:pt x="0" y="342484"/>
                </a:lnTo>
                <a:lnTo>
                  <a:pt x="0" y="0"/>
                </a:lnTo>
                <a:lnTo>
                  <a:pt x="12208" y="0"/>
                </a:lnTo>
                <a:lnTo>
                  <a:pt x="12208" y="342484"/>
                </a:lnTo>
                <a:close/>
              </a:path>
            </a:pathLst>
          </a:custGeom>
          <a:solidFill>
            <a:srgbClr val="CFD4C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748047" y="4345357"/>
            <a:ext cx="7505700" cy="4381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32740" algn="l"/>
                <a:tab pos="1089025" algn="l"/>
                <a:tab pos="2237105" algn="l"/>
                <a:tab pos="3858895" algn="l"/>
                <a:tab pos="6223000" algn="l"/>
                <a:tab pos="6425565" algn="l"/>
                <a:tab pos="6711315" algn="l"/>
              </a:tabLst>
            </a:pPr>
            <a:r>
              <a:rPr dirty="0" sz="2000" spc="80">
                <a:solidFill>
                  <a:srgbClr val="504B62"/>
                </a:solidFill>
                <a:latin typeface="Times New Roman"/>
                <a:cs typeface="Times New Roman"/>
              </a:rPr>
              <a:t>d</a:t>
            </a:r>
            <a:r>
              <a:rPr dirty="0" sz="2000" spc="80">
                <a:solidFill>
                  <a:srgbClr val="504B62"/>
                </a:solidFill>
                <a:latin typeface="Times New Roman"/>
                <a:cs typeface="Times New Roman"/>
              </a:rPr>
              <a:t>	</a:t>
            </a:r>
            <a:r>
              <a:rPr dirty="0" sz="2000" spc="-310">
                <a:solidFill>
                  <a:srgbClr val="504B62"/>
                </a:solidFill>
                <a:latin typeface="Times New Roman"/>
                <a:cs typeface="Times New Roman"/>
              </a:rPr>
              <a:t>d</a:t>
            </a:r>
            <a:r>
              <a:rPr dirty="0" sz="2000" spc="-150">
                <a:solidFill>
                  <a:srgbClr val="504B62"/>
                </a:solidFill>
                <a:latin typeface="Times New Roman"/>
                <a:cs typeface="Times New Roman"/>
              </a:rPr>
              <a:t>l</a:t>
            </a:r>
            <a:r>
              <a:rPr dirty="0" sz="2000" spc="40">
                <a:solidFill>
                  <a:srgbClr val="504B62"/>
                </a:solidFill>
                <a:latin typeface="Times New Roman"/>
                <a:cs typeface="Times New Roman"/>
              </a:rPr>
              <a:t>on</a:t>
            </a:r>
            <a:r>
              <a:rPr dirty="0" sz="2000" spc="-480">
                <a:solidFill>
                  <a:srgbClr val="504B62"/>
                </a:solidFill>
                <a:latin typeface="Times New Roman"/>
                <a:cs typeface="Times New Roman"/>
              </a:rPr>
              <a:t>d</a:t>
            </a:r>
            <a:r>
              <a:rPr dirty="0" sz="2000" spc="-430">
                <a:solidFill>
                  <a:srgbClr val="D1B58A"/>
                </a:solidFill>
                <a:latin typeface="Times New Roman"/>
                <a:cs typeface="Times New Roman"/>
              </a:rPr>
              <a:t>,</a:t>
            </a:r>
            <a:r>
              <a:rPr dirty="0" sz="2000" spc="-15">
                <a:solidFill>
                  <a:srgbClr val="D1B58A"/>
                </a:solidFill>
                <a:latin typeface="Times New Roman"/>
                <a:cs typeface="Times New Roman"/>
              </a:rPr>
              <a:t> </a:t>
            </a:r>
            <a:r>
              <a:rPr dirty="0" sz="2000" spc="-375">
                <a:solidFill>
                  <a:srgbClr val="779ABA"/>
                </a:solidFill>
                <a:latin typeface="Times New Roman"/>
                <a:cs typeface="Times New Roman"/>
              </a:rPr>
              <a:t>:</a:t>
            </a:r>
            <a:r>
              <a:rPr dirty="0" sz="2000">
                <a:solidFill>
                  <a:srgbClr val="779ABA"/>
                </a:solidFill>
                <a:latin typeface="Times New Roman"/>
                <a:cs typeface="Times New Roman"/>
              </a:rPr>
              <a:t>	</a:t>
            </a:r>
            <a:r>
              <a:rPr dirty="0" sz="2000" spc="-335">
                <a:solidFill>
                  <a:srgbClr val="F4CF97"/>
                </a:solidFill>
                <a:latin typeface="Times New Roman"/>
                <a:cs typeface="Times New Roman"/>
              </a:rPr>
              <a:t>.</a:t>
            </a:r>
            <a:r>
              <a:rPr dirty="0" sz="2000" spc="-285">
                <a:solidFill>
                  <a:srgbClr val="F4CF97"/>
                </a:solidFill>
                <a:latin typeface="Times New Roman"/>
                <a:cs typeface="Times New Roman"/>
              </a:rPr>
              <a:t> </a:t>
            </a:r>
            <a:r>
              <a:rPr dirty="0" sz="2000" spc="50">
                <a:solidFill>
                  <a:srgbClr val="727080"/>
                </a:solidFill>
                <a:latin typeface="Times New Roman"/>
                <a:cs typeface="Times New Roman"/>
              </a:rPr>
              <a:t>e</a:t>
            </a:r>
            <a:r>
              <a:rPr dirty="0" sz="2000" spc="-45">
                <a:solidFill>
                  <a:srgbClr val="727080"/>
                </a:solidFill>
                <a:latin typeface="Times New Roman"/>
                <a:cs typeface="Times New Roman"/>
              </a:rPr>
              <a:t> </a:t>
            </a:r>
            <a:r>
              <a:rPr dirty="0" sz="2000" spc="80">
                <a:solidFill>
                  <a:srgbClr val="645D72"/>
                </a:solidFill>
                <a:latin typeface="Times New Roman"/>
                <a:cs typeface="Times New Roman"/>
              </a:rPr>
              <a:t>ob</a:t>
            </a:r>
            <a:r>
              <a:rPr dirty="0" sz="2000" spc="180">
                <a:solidFill>
                  <a:srgbClr val="645D72"/>
                </a:solidFill>
                <a:latin typeface="Times New Roman"/>
                <a:cs typeface="Times New Roman"/>
              </a:rPr>
              <a:t> </a:t>
            </a:r>
            <a:r>
              <a:rPr dirty="0" sz="2000" spc="-70">
                <a:solidFill>
                  <a:srgbClr val="504B62"/>
                </a:solidFill>
                <a:latin typeface="Times New Roman"/>
                <a:cs typeface="Times New Roman"/>
              </a:rPr>
              <a:t>i</a:t>
            </a:r>
            <a:r>
              <a:rPr dirty="0" sz="2000" spc="-15">
                <a:solidFill>
                  <a:srgbClr val="504B62"/>
                </a:solidFill>
                <a:latin typeface="Times New Roman"/>
                <a:cs typeface="Times New Roman"/>
              </a:rPr>
              <a:t>e</a:t>
            </a:r>
            <a:r>
              <a:rPr dirty="0" sz="2000" spc="15">
                <a:solidFill>
                  <a:srgbClr val="504B62"/>
                </a:solidFill>
                <a:latin typeface="Times New Roman"/>
                <a:cs typeface="Times New Roman"/>
              </a:rPr>
              <a:t>n</a:t>
            </a:r>
            <a:r>
              <a:rPr dirty="0" sz="2000" spc="80">
                <a:solidFill>
                  <a:srgbClr val="727080"/>
                </a:solidFill>
                <a:latin typeface="Times New Roman"/>
                <a:cs typeface="Times New Roman"/>
              </a:rPr>
              <a:t>e</a:t>
            </a:r>
            <a:r>
              <a:rPr dirty="0" sz="2000">
                <a:solidFill>
                  <a:srgbClr val="727080"/>
                </a:solidFill>
                <a:latin typeface="Times New Roman"/>
                <a:cs typeface="Times New Roman"/>
              </a:rPr>
              <a:t>	</a:t>
            </a:r>
            <a:r>
              <a:rPr dirty="0" sz="2000" spc="80">
                <a:solidFill>
                  <a:srgbClr val="645D72"/>
                </a:solidFill>
                <a:latin typeface="Times New Roman"/>
                <a:cs typeface="Times New Roman"/>
              </a:rPr>
              <a:t>a</a:t>
            </a:r>
            <a:r>
              <a:rPr dirty="0" sz="2000" spc="40">
                <a:solidFill>
                  <a:srgbClr val="645D72"/>
                </a:solidFill>
                <a:latin typeface="Times New Roman"/>
                <a:cs typeface="Times New Roman"/>
              </a:rPr>
              <a:t> </a:t>
            </a:r>
            <a:r>
              <a:rPr dirty="0" sz="2000" spc="-20">
                <a:solidFill>
                  <a:srgbClr val="727080"/>
                </a:solidFill>
                <a:latin typeface="Times New Roman"/>
                <a:cs typeface="Times New Roman"/>
              </a:rPr>
              <a:t>e</a:t>
            </a:r>
            <a:r>
              <a:rPr dirty="0" sz="2000">
                <a:solidFill>
                  <a:srgbClr val="504B62"/>
                </a:solidFill>
                <a:latin typeface="Times New Roman"/>
                <a:cs typeface="Times New Roman"/>
              </a:rPr>
              <a:t>cuació</a:t>
            </a:r>
            <a:r>
              <a:rPr dirty="0" sz="2000" spc="10">
                <a:solidFill>
                  <a:srgbClr val="504B62"/>
                </a:solidFill>
                <a:latin typeface="Times New Roman"/>
                <a:cs typeface="Times New Roman"/>
              </a:rPr>
              <a:t>n</a:t>
            </a:r>
            <a:r>
              <a:rPr dirty="0" sz="2000" spc="-70">
                <a:solidFill>
                  <a:srgbClr val="504B62"/>
                </a:solidFill>
                <a:latin typeface="Times New Roman"/>
                <a:cs typeface="Times New Roman"/>
              </a:rPr>
              <a:t> </a:t>
            </a:r>
            <a:r>
              <a:rPr dirty="0" sz="2000" spc="-425">
                <a:solidFill>
                  <a:srgbClr val="CC9757"/>
                </a:solidFill>
                <a:latin typeface="Times New Roman"/>
                <a:cs typeface="Times New Roman"/>
              </a:rPr>
              <a:t>·</a:t>
            </a:r>
            <a:r>
              <a:rPr dirty="0" sz="2000" spc="-365">
                <a:solidFill>
                  <a:srgbClr val="0A0A0E"/>
                </a:solidFill>
                <a:latin typeface="Times New Roman"/>
                <a:cs typeface="Times New Roman"/>
              </a:rPr>
              <a:t>-</a:t>
            </a:r>
            <a:r>
              <a:rPr dirty="0" sz="2000" spc="-355">
                <a:solidFill>
                  <a:srgbClr val="F4CF97"/>
                </a:solidFill>
                <a:latin typeface="Times New Roman"/>
                <a:cs typeface="Times New Roman"/>
              </a:rPr>
              <a:t>·</a:t>
            </a:r>
            <a:r>
              <a:rPr dirty="0" sz="2000">
                <a:solidFill>
                  <a:srgbClr val="F4CF97"/>
                </a:solidFill>
                <a:latin typeface="Times New Roman"/>
                <a:cs typeface="Times New Roman"/>
              </a:rPr>
              <a:t> </a:t>
            </a:r>
            <a:r>
              <a:rPr dirty="0" sz="2000" spc="-120">
                <a:solidFill>
                  <a:srgbClr val="F4CF97"/>
                </a:solidFill>
                <a:latin typeface="Times New Roman"/>
                <a:cs typeface="Times New Roman"/>
              </a:rPr>
              <a:t> </a:t>
            </a:r>
            <a:r>
              <a:rPr dirty="0" sz="2000" spc="-325">
                <a:solidFill>
                  <a:srgbClr val="82BFE6"/>
                </a:solidFill>
                <a:latin typeface="Times New Roman"/>
                <a:cs typeface="Times New Roman"/>
              </a:rPr>
              <a:t>.</a:t>
            </a:r>
            <a:r>
              <a:rPr dirty="0" sz="2000" spc="-509">
                <a:solidFill>
                  <a:srgbClr val="ACB6AE"/>
                </a:solidFill>
                <a:latin typeface="Times New Roman"/>
                <a:cs typeface="Times New Roman"/>
              </a:rPr>
              <a:t>-</a:t>
            </a:r>
            <a:r>
              <a:rPr dirty="0" sz="2000" spc="-120">
                <a:solidFill>
                  <a:srgbClr val="ACB6AE"/>
                </a:solidFill>
                <a:latin typeface="Times New Roman"/>
                <a:cs typeface="Times New Roman"/>
              </a:rPr>
              <a:t> </a:t>
            </a:r>
            <a:r>
              <a:rPr dirty="0" sz="1450" spc="-615" i="1">
                <a:solidFill>
                  <a:srgbClr val="727080"/>
                </a:solidFill>
                <a:latin typeface="Arial"/>
                <a:cs typeface="Arial"/>
              </a:rPr>
              <a:t>u</a:t>
            </a:r>
            <a:r>
              <a:rPr dirty="0" sz="1450" i="1">
                <a:solidFill>
                  <a:srgbClr val="727080"/>
                </a:solidFill>
                <a:latin typeface="Arial"/>
                <a:cs typeface="Arial"/>
              </a:rPr>
              <a:t>	</a:t>
            </a:r>
            <a:r>
              <a:rPr dirty="0" sz="1450" spc="-130" i="1">
                <a:solidFill>
                  <a:srgbClr val="504B62"/>
                </a:solidFill>
                <a:latin typeface="Arial"/>
                <a:cs typeface="Arial"/>
              </a:rPr>
              <a:t>2</a:t>
            </a:r>
            <a:r>
              <a:rPr dirty="0" sz="1450" spc="50" i="1">
                <a:solidFill>
                  <a:srgbClr val="504B62"/>
                </a:solidFill>
                <a:latin typeface="Arial"/>
                <a:cs typeface="Arial"/>
              </a:rPr>
              <a:t> </a:t>
            </a:r>
            <a:r>
              <a:rPr dirty="0" sz="2700" spc="45">
                <a:solidFill>
                  <a:srgbClr val="311848"/>
                </a:solidFill>
                <a:latin typeface="Arial"/>
                <a:cs typeface="Arial"/>
              </a:rPr>
              <a:t>+</a:t>
            </a:r>
            <a:r>
              <a:rPr dirty="0" sz="2700" spc="-480">
                <a:solidFill>
                  <a:srgbClr val="311848"/>
                </a:solidFill>
                <a:latin typeface="Arial"/>
                <a:cs typeface="Arial"/>
              </a:rPr>
              <a:t> </a:t>
            </a:r>
            <a:r>
              <a:rPr dirty="0" sz="2000" spc="-60">
                <a:solidFill>
                  <a:srgbClr val="645D72"/>
                </a:solidFill>
                <a:latin typeface="Times New Roman"/>
                <a:cs typeface="Times New Roman"/>
              </a:rPr>
              <a:t>9u3</a:t>
            </a:r>
            <a:r>
              <a:rPr dirty="0" sz="2000" spc="125">
                <a:solidFill>
                  <a:srgbClr val="645D72"/>
                </a:solidFill>
                <a:latin typeface="Times New Roman"/>
                <a:cs typeface="Times New Roman"/>
              </a:rPr>
              <a:t> </a:t>
            </a:r>
            <a:r>
              <a:rPr dirty="0" sz="2300" spc="-630">
                <a:solidFill>
                  <a:srgbClr val="0A0A0E"/>
                </a:solidFill>
                <a:latin typeface="Times New Roman"/>
                <a:cs typeface="Times New Roman"/>
              </a:rPr>
              <a:t>=</a:t>
            </a:r>
            <a:r>
              <a:rPr dirty="0" sz="2300" spc="-625">
                <a:solidFill>
                  <a:srgbClr val="0A0A0E"/>
                </a:solidFill>
                <a:latin typeface="Times New Roman"/>
                <a:cs typeface="Times New Roman"/>
              </a:rPr>
              <a:t>=</a:t>
            </a:r>
            <a:r>
              <a:rPr dirty="0" sz="2300" spc="80">
                <a:solidFill>
                  <a:srgbClr val="0A0A0E"/>
                </a:solidFill>
                <a:latin typeface="Times New Roman"/>
                <a:cs typeface="Times New Roman"/>
              </a:rPr>
              <a:t> </a:t>
            </a:r>
            <a:r>
              <a:rPr dirty="0" sz="1900" spc="-260">
                <a:solidFill>
                  <a:srgbClr val="504B62"/>
                </a:solidFill>
                <a:latin typeface="Arial"/>
                <a:cs typeface="Arial"/>
              </a:rPr>
              <a:t>2.</a:t>
            </a:r>
            <a:r>
              <a:rPr dirty="0" sz="1900" spc="-170">
                <a:solidFill>
                  <a:srgbClr val="504B62"/>
                </a:solidFill>
                <a:latin typeface="Arial"/>
                <a:cs typeface="Arial"/>
              </a:rPr>
              <a:t>,</a:t>
            </a:r>
            <a:r>
              <a:rPr dirty="0" sz="1900" spc="75">
                <a:solidFill>
                  <a:srgbClr val="504B62"/>
                </a:solidFill>
                <a:latin typeface="Arial"/>
                <a:cs typeface="Arial"/>
              </a:rPr>
              <a:t> </a:t>
            </a:r>
            <a:r>
              <a:rPr dirty="0" sz="2000" spc="-35">
                <a:solidFill>
                  <a:srgbClr val="504B62"/>
                </a:solidFill>
                <a:latin typeface="Times New Roman"/>
                <a:cs typeface="Times New Roman"/>
              </a:rPr>
              <a:t>Sól</a:t>
            </a:r>
            <a:r>
              <a:rPr dirty="0" sz="2000" spc="-30">
                <a:solidFill>
                  <a:srgbClr val="504B62"/>
                </a:solidFill>
                <a:latin typeface="Times New Roman"/>
                <a:cs typeface="Times New Roman"/>
              </a:rPr>
              <a:t>o</a:t>
            </a:r>
            <a:r>
              <a:rPr dirty="0" sz="2000" spc="5">
                <a:solidFill>
                  <a:srgbClr val="504B62"/>
                </a:solidFill>
                <a:latin typeface="Times New Roman"/>
                <a:cs typeface="Times New Roman"/>
              </a:rPr>
              <a:t> </a:t>
            </a:r>
            <a:r>
              <a:rPr dirty="0" sz="2000" spc="90">
                <a:solidFill>
                  <a:srgbClr val="645D72"/>
                </a:solidFill>
                <a:latin typeface="Times New Roman"/>
                <a:cs typeface="Times New Roman"/>
              </a:rPr>
              <a:t>q</a:t>
            </a:r>
            <a:r>
              <a:rPr dirty="0" sz="2000" spc="80">
                <a:solidFill>
                  <a:srgbClr val="645D72"/>
                </a:solidFill>
                <a:latin typeface="Times New Roman"/>
                <a:cs typeface="Times New Roman"/>
              </a:rPr>
              <a:t>u</a:t>
            </a:r>
            <a:r>
              <a:rPr dirty="0" sz="2000" spc="-375">
                <a:solidFill>
                  <a:srgbClr val="779ABA"/>
                </a:solidFill>
                <a:latin typeface="Times New Roman"/>
                <a:cs typeface="Times New Roman"/>
              </a:rPr>
              <a:t>:</a:t>
            </a:r>
            <a:r>
              <a:rPr dirty="0" sz="2000">
                <a:solidFill>
                  <a:srgbClr val="779ABA"/>
                </a:solidFill>
                <a:latin typeface="Times New Roman"/>
                <a:cs typeface="Times New Roman"/>
              </a:rPr>
              <a:t>	</a:t>
            </a:r>
            <a:r>
              <a:rPr dirty="0" sz="2000" spc="-595">
                <a:solidFill>
                  <a:srgbClr val="645D72"/>
                </a:solidFill>
                <a:latin typeface="Times New Roman"/>
                <a:cs typeface="Times New Roman"/>
              </a:rPr>
              <a:t>a</a:t>
            </a:r>
            <a:r>
              <a:rPr dirty="0" sz="2000">
                <a:solidFill>
                  <a:srgbClr val="645D72"/>
                </a:solidFill>
                <a:latin typeface="Times New Roman"/>
                <a:cs typeface="Times New Roman"/>
              </a:rPr>
              <a:t>	</a:t>
            </a:r>
            <a:r>
              <a:rPr dirty="0" sz="2000" spc="130">
                <a:solidFill>
                  <a:srgbClr val="645D72"/>
                </a:solidFill>
                <a:latin typeface="Times New Roman"/>
                <a:cs typeface="Times New Roman"/>
              </a:rPr>
              <a:t>r</a:t>
            </a:r>
            <a:r>
              <a:rPr dirty="0" sz="2000" spc="-375">
                <a:solidFill>
                  <a:srgbClr val="779ABA"/>
                </a:solidFill>
                <a:latin typeface="Times New Roman"/>
                <a:cs typeface="Times New Roman"/>
              </a:rPr>
              <a:t>:</a:t>
            </a:r>
            <a:r>
              <a:rPr dirty="0" sz="2000">
                <a:solidFill>
                  <a:srgbClr val="779ABA"/>
                </a:solidFill>
                <a:latin typeface="Times New Roman"/>
                <a:cs typeface="Times New Roman"/>
              </a:rPr>
              <a:t>	</a:t>
            </a:r>
            <a:r>
              <a:rPr dirty="0" sz="2000" spc="45">
                <a:solidFill>
                  <a:srgbClr val="645D72"/>
                </a:solidFill>
                <a:latin typeface="Times New Roman"/>
                <a:cs typeface="Times New Roman"/>
              </a:rPr>
              <a:t>ol</a:t>
            </a:r>
            <a:r>
              <a:rPr dirty="0" sz="2000" spc="-280">
                <a:solidFill>
                  <a:srgbClr val="645D72"/>
                </a:solidFill>
                <a:latin typeface="Times New Roman"/>
                <a:cs typeface="Times New Roman"/>
              </a:rPr>
              <a:t>v</a:t>
            </a:r>
            <a:r>
              <a:rPr dirty="0" sz="2000" spc="-200">
                <a:solidFill>
                  <a:srgbClr val="773F3A"/>
                </a:solidFill>
                <a:latin typeface="Times New Roman"/>
                <a:cs typeface="Times New Roman"/>
              </a:rPr>
              <a:t>:</a:t>
            </a:r>
            <a:r>
              <a:rPr dirty="0" sz="2000" spc="165">
                <a:solidFill>
                  <a:srgbClr val="773F3A"/>
                </a:solidFill>
                <a:latin typeface="Times New Roman"/>
                <a:cs typeface="Times New Roman"/>
              </a:rPr>
              <a:t> </a:t>
            </a:r>
            <a:r>
              <a:rPr dirty="0" sz="2000" spc="40">
                <a:solidFill>
                  <a:srgbClr val="3A315B"/>
                </a:solidFill>
                <a:latin typeface="Times New Roman"/>
                <a:cs typeface="Times New Roman"/>
              </a:rPr>
              <a:t>r</a:t>
            </a:r>
            <a:r>
              <a:rPr dirty="0" sz="2000" spc="135">
                <a:solidFill>
                  <a:srgbClr val="3A315B"/>
                </a:solidFill>
                <a:latin typeface="Times New Roman"/>
                <a:cs typeface="Times New Roman"/>
              </a:rPr>
              <a:t> </a:t>
            </a:r>
            <a:r>
              <a:rPr dirty="0" sz="2000" spc="-434">
                <a:solidFill>
                  <a:srgbClr val="82BFE6"/>
                </a:solidFill>
                <a:latin typeface="Times New Roman"/>
                <a:cs typeface="Times New Roman"/>
              </a:rPr>
              <a:t>·</a:t>
            </a:r>
            <a:r>
              <a:rPr dirty="0" sz="2000" spc="-90">
                <a:solidFill>
                  <a:srgbClr val="82BFE6"/>
                </a:solidFill>
                <a:latin typeface="Times New Roman"/>
                <a:cs typeface="Times New Roman"/>
              </a:rPr>
              <a:t> </a:t>
            </a:r>
            <a:r>
              <a:rPr dirty="0" sz="2000" spc="-240">
                <a:solidFill>
                  <a:srgbClr val="504B62"/>
                </a:solidFill>
                <a:latin typeface="Times New Roman"/>
                <a:cs typeface="Times New Roman"/>
              </a:rPr>
              <a:t>1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13516" y="6264878"/>
            <a:ext cx="6356350" cy="3689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77950" algn="l"/>
                <a:tab pos="1731010" algn="l"/>
                <a:tab pos="3357879" algn="l"/>
              </a:tabLst>
            </a:pPr>
            <a:r>
              <a:rPr dirty="0" sz="1950" spc="40">
                <a:solidFill>
                  <a:srgbClr val="727080"/>
                </a:solidFill>
                <a:latin typeface="Arial"/>
                <a:cs typeface="Arial"/>
              </a:rPr>
              <a:t>y</a:t>
            </a:r>
            <a:r>
              <a:rPr dirty="0" sz="1950" spc="70">
                <a:solidFill>
                  <a:srgbClr val="727080"/>
                </a:solidFill>
                <a:latin typeface="Arial"/>
                <a:cs typeface="Arial"/>
              </a:rPr>
              <a:t> </a:t>
            </a:r>
            <a:r>
              <a:rPr dirty="0" sz="1850" spc="-30">
                <a:solidFill>
                  <a:srgbClr val="645D72"/>
                </a:solidFill>
                <a:latin typeface="Arial"/>
                <a:cs typeface="Arial"/>
              </a:rPr>
              <a:t>o</a:t>
            </a:r>
            <a:r>
              <a:rPr dirty="0" sz="1850">
                <a:solidFill>
                  <a:srgbClr val="645D72"/>
                </a:solidFill>
                <a:latin typeface="Arial"/>
                <a:cs typeface="Arial"/>
              </a:rPr>
              <a:t> </a:t>
            </a:r>
            <a:r>
              <a:rPr dirty="0" sz="1850" spc="-170">
                <a:solidFill>
                  <a:srgbClr val="645D72"/>
                </a:solidFill>
                <a:latin typeface="Arial"/>
                <a:cs typeface="Arial"/>
              </a:rPr>
              <a:t> </a:t>
            </a:r>
            <a:r>
              <a:rPr dirty="0" sz="1850" spc="-15">
                <a:solidFill>
                  <a:srgbClr val="645D72"/>
                </a:solidFill>
                <a:latin typeface="Arial"/>
                <a:cs typeface="Arial"/>
              </a:rPr>
              <a:t>t</a:t>
            </a:r>
            <a:r>
              <a:rPr dirty="0" sz="1850" spc="-260">
                <a:solidFill>
                  <a:srgbClr val="645D72"/>
                </a:solidFill>
                <a:latin typeface="Arial"/>
                <a:cs typeface="Arial"/>
              </a:rPr>
              <a:t> </a:t>
            </a:r>
            <a:r>
              <a:rPr dirty="0" sz="1850" spc="-80">
                <a:solidFill>
                  <a:srgbClr val="645D72"/>
                </a:solidFill>
                <a:latin typeface="Arial"/>
                <a:cs typeface="Arial"/>
              </a:rPr>
              <a:t>ene</a:t>
            </a:r>
            <a:r>
              <a:rPr dirty="0" sz="1850" spc="-750">
                <a:solidFill>
                  <a:srgbClr val="645D72"/>
                </a:solidFill>
                <a:latin typeface="Arial"/>
                <a:cs typeface="Arial"/>
              </a:rPr>
              <a:t>1</a:t>
            </a:r>
            <a:r>
              <a:rPr dirty="0" sz="1850" spc="-875">
                <a:solidFill>
                  <a:srgbClr val="E2AF70"/>
                </a:solidFill>
                <a:latin typeface="Arial"/>
                <a:cs typeface="Arial"/>
              </a:rPr>
              <a:t>1</a:t>
            </a:r>
            <a:r>
              <a:rPr dirty="0" sz="1850">
                <a:solidFill>
                  <a:srgbClr val="E2AF70"/>
                </a:solidFill>
                <a:latin typeface="Arial"/>
                <a:cs typeface="Arial"/>
              </a:rPr>
              <a:t> </a:t>
            </a:r>
            <a:r>
              <a:rPr dirty="0" sz="1850" spc="-155">
                <a:solidFill>
                  <a:srgbClr val="E2AF70"/>
                </a:solidFill>
                <a:latin typeface="Arial"/>
                <a:cs typeface="Arial"/>
              </a:rPr>
              <a:t> </a:t>
            </a:r>
            <a:r>
              <a:rPr dirty="0" sz="1850" spc="-30">
                <a:solidFill>
                  <a:srgbClr val="645D72"/>
                </a:solidFill>
                <a:latin typeface="Arial"/>
                <a:cs typeface="Arial"/>
              </a:rPr>
              <a:t>o</a:t>
            </a:r>
            <a:r>
              <a:rPr dirty="0" sz="1850">
                <a:solidFill>
                  <a:srgbClr val="645D72"/>
                </a:solidFill>
                <a:latin typeface="Arial"/>
                <a:cs typeface="Arial"/>
              </a:rPr>
              <a:t>	</a:t>
            </a:r>
            <a:r>
              <a:rPr dirty="0" sz="2250" spc="-95">
                <a:solidFill>
                  <a:srgbClr val="504B62"/>
                </a:solidFill>
                <a:latin typeface="Times New Roman"/>
                <a:cs typeface="Times New Roman"/>
              </a:rPr>
              <a:t>l</a:t>
            </a:r>
            <a:r>
              <a:rPr dirty="0" sz="2250" spc="-140">
                <a:solidFill>
                  <a:srgbClr val="504B62"/>
                </a:solidFill>
                <a:latin typeface="Times New Roman"/>
                <a:cs typeface="Times New Roman"/>
              </a:rPr>
              <a:t>a</a:t>
            </a:r>
            <a:r>
              <a:rPr dirty="0" sz="2250">
                <a:solidFill>
                  <a:srgbClr val="504B62"/>
                </a:solidFill>
                <a:latin typeface="Times New Roman"/>
                <a:cs typeface="Times New Roman"/>
              </a:rPr>
              <a:t>	</a:t>
            </a:r>
            <a:r>
              <a:rPr dirty="0" sz="2150" spc="-180">
                <a:solidFill>
                  <a:srgbClr val="645D72"/>
                </a:solidFill>
                <a:latin typeface="Times New Roman"/>
                <a:cs typeface="Times New Roman"/>
              </a:rPr>
              <a:t>o</a:t>
            </a:r>
            <a:r>
              <a:rPr dirty="0" sz="2150" spc="15">
                <a:solidFill>
                  <a:srgbClr val="3A315B"/>
                </a:solidFill>
                <a:latin typeface="Times New Roman"/>
                <a:cs typeface="Times New Roman"/>
              </a:rPr>
              <a:t>l</a:t>
            </a:r>
            <a:r>
              <a:rPr dirty="0" sz="2150" spc="-160">
                <a:solidFill>
                  <a:srgbClr val="504B62"/>
                </a:solidFill>
                <a:latin typeface="Times New Roman"/>
                <a:cs typeface="Times New Roman"/>
              </a:rPr>
              <a:t>u</a:t>
            </a:r>
            <a:r>
              <a:rPr dirty="0" sz="2150" spc="-160">
                <a:solidFill>
                  <a:srgbClr val="504B62"/>
                </a:solidFill>
                <a:latin typeface="Times New Roman"/>
                <a:cs typeface="Times New Roman"/>
              </a:rPr>
              <a:t>c</a:t>
            </a:r>
            <a:r>
              <a:rPr dirty="0" sz="2150" spc="20">
                <a:solidFill>
                  <a:srgbClr val="504B62"/>
                </a:solidFill>
                <a:latin typeface="Times New Roman"/>
                <a:cs typeface="Times New Roman"/>
              </a:rPr>
              <a:t>ió</a:t>
            </a:r>
            <a:r>
              <a:rPr dirty="0" sz="2150" spc="30">
                <a:solidFill>
                  <a:srgbClr val="504B62"/>
                </a:solidFill>
                <a:latin typeface="Times New Roman"/>
                <a:cs typeface="Times New Roman"/>
              </a:rPr>
              <a:t>n</a:t>
            </a:r>
            <a:r>
              <a:rPr dirty="0" sz="2150" spc="-185">
                <a:solidFill>
                  <a:srgbClr val="504B62"/>
                </a:solidFill>
                <a:latin typeface="Times New Roman"/>
                <a:cs typeface="Times New Roman"/>
              </a:rPr>
              <a:t> </a:t>
            </a:r>
            <a:r>
              <a:rPr dirty="0" sz="2000" spc="-80">
                <a:solidFill>
                  <a:srgbClr val="645D72"/>
                </a:solidFill>
                <a:latin typeface="Times New Roman"/>
                <a:cs typeface="Times New Roman"/>
              </a:rPr>
              <a:t>u1</a:t>
            </a:r>
            <a:r>
              <a:rPr dirty="0" sz="2000" spc="-20">
                <a:solidFill>
                  <a:srgbClr val="645D72"/>
                </a:solidFill>
                <a:latin typeface="Times New Roman"/>
                <a:cs typeface="Times New Roman"/>
              </a:rPr>
              <a:t> </a:t>
            </a:r>
            <a:r>
              <a:rPr dirty="0" sz="1900" spc="-440">
                <a:solidFill>
                  <a:srgbClr val="0A0A0E"/>
                </a:solidFill>
                <a:latin typeface="Arial"/>
                <a:cs typeface="Arial"/>
              </a:rPr>
              <a:t>=</a:t>
            </a:r>
            <a:r>
              <a:rPr dirty="0" sz="1900" spc="-434">
                <a:solidFill>
                  <a:srgbClr val="0A0A0E"/>
                </a:solidFill>
                <a:latin typeface="Arial"/>
                <a:cs typeface="Arial"/>
              </a:rPr>
              <a:t>=</a:t>
            </a:r>
            <a:r>
              <a:rPr dirty="0" sz="1900" spc="75">
                <a:solidFill>
                  <a:srgbClr val="0A0A0E"/>
                </a:solidFill>
                <a:latin typeface="Arial"/>
                <a:cs typeface="Arial"/>
              </a:rPr>
              <a:t> </a:t>
            </a:r>
            <a:r>
              <a:rPr dirty="0" sz="1900" spc="-605">
                <a:solidFill>
                  <a:srgbClr val="504B62"/>
                </a:solidFill>
                <a:latin typeface="Arial"/>
                <a:cs typeface="Arial"/>
              </a:rPr>
              <a:t>O</a:t>
            </a:r>
            <a:r>
              <a:rPr dirty="0" sz="1900">
                <a:solidFill>
                  <a:srgbClr val="504B62"/>
                </a:solidFill>
                <a:latin typeface="Arial"/>
                <a:cs typeface="Arial"/>
              </a:rPr>
              <a:t>	</a:t>
            </a:r>
            <a:r>
              <a:rPr dirty="0" sz="2000" spc="-140">
                <a:solidFill>
                  <a:srgbClr val="727080"/>
                </a:solidFill>
                <a:latin typeface="Times New Roman"/>
                <a:cs typeface="Times New Roman"/>
              </a:rPr>
              <a:t>u2</a:t>
            </a:r>
            <a:r>
              <a:rPr dirty="0" sz="2000" spc="100">
                <a:solidFill>
                  <a:srgbClr val="727080"/>
                </a:solidFill>
                <a:latin typeface="Times New Roman"/>
                <a:cs typeface="Times New Roman"/>
              </a:rPr>
              <a:t> </a:t>
            </a:r>
            <a:r>
              <a:rPr dirty="0" sz="1900" spc="-415">
                <a:solidFill>
                  <a:srgbClr val="0A0A0E"/>
                </a:solidFill>
                <a:latin typeface="Arial"/>
                <a:cs typeface="Arial"/>
              </a:rPr>
              <a:t>=</a:t>
            </a:r>
            <a:r>
              <a:rPr dirty="0" sz="1900" spc="-409">
                <a:solidFill>
                  <a:srgbClr val="0A0A0E"/>
                </a:solidFill>
                <a:latin typeface="Arial"/>
                <a:cs typeface="Arial"/>
              </a:rPr>
              <a:t>=</a:t>
            </a:r>
            <a:r>
              <a:rPr dirty="0" sz="1900" spc="45">
                <a:solidFill>
                  <a:srgbClr val="0A0A0E"/>
                </a:solidFill>
                <a:latin typeface="Arial"/>
                <a:cs typeface="Arial"/>
              </a:rPr>
              <a:t> </a:t>
            </a:r>
            <a:r>
              <a:rPr dirty="0" sz="1900" spc="-170">
                <a:solidFill>
                  <a:srgbClr val="645D72"/>
                </a:solidFill>
                <a:latin typeface="Arial"/>
                <a:cs typeface="Arial"/>
              </a:rPr>
              <a:t>0</a:t>
            </a:r>
            <a:r>
              <a:rPr dirty="0" sz="1900" spc="-305">
                <a:solidFill>
                  <a:srgbClr val="645D72"/>
                </a:solidFill>
                <a:latin typeface="Arial"/>
                <a:cs typeface="Arial"/>
              </a:rPr>
              <a:t>.</a:t>
            </a:r>
            <a:r>
              <a:rPr dirty="0" sz="1900" spc="-165">
                <a:solidFill>
                  <a:srgbClr val="645D72"/>
                </a:solidFill>
                <a:latin typeface="Arial"/>
                <a:cs typeface="Arial"/>
              </a:rPr>
              <a:t>,</a:t>
            </a:r>
            <a:r>
              <a:rPr dirty="0" sz="1900" spc="-155">
                <a:solidFill>
                  <a:srgbClr val="645D72"/>
                </a:solidFill>
                <a:latin typeface="Arial"/>
                <a:cs typeface="Arial"/>
              </a:rPr>
              <a:t>21</a:t>
            </a:r>
            <a:r>
              <a:rPr dirty="0" sz="1900" spc="-270">
                <a:solidFill>
                  <a:srgbClr val="645D72"/>
                </a:solidFill>
                <a:latin typeface="Arial"/>
                <a:cs typeface="Arial"/>
              </a:rPr>
              <a:t>2</a:t>
            </a:r>
            <a:r>
              <a:rPr dirty="0" sz="1900" spc="-380">
                <a:solidFill>
                  <a:srgbClr val="CC9757"/>
                </a:solidFill>
                <a:latin typeface="Arial"/>
                <a:cs typeface="Arial"/>
              </a:rPr>
              <a:t>,</a:t>
            </a:r>
            <a:r>
              <a:rPr dirty="0" sz="1900" spc="-90">
                <a:solidFill>
                  <a:srgbClr val="504B62"/>
                </a:solidFill>
                <a:latin typeface="Arial"/>
                <a:cs typeface="Arial"/>
              </a:rPr>
              <a:t>3</a:t>
            </a:r>
            <a:r>
              <a:rPr dirty="0" sz="1900" spc="-85">
                <a:solidFill>
                  <a:srgbClr val="504B62"/>
                </a:solidFill>
                <a:latin typeface="Arial"/>
                <a:cs typeface="Arial"/>
              </a:rPr>
              <a:t>3</a:t>
            </a:r>
            <a:r>
              <a:rPr dirty="0" sz="1900" spc="220">
                <a:solidFill>
                  <a:srgbClr val="504B62"/>
                </a:solidFill>
                <a:latin typeface="Arial"/>
                <a:cs typeface="Arial"/>
              </a:rPr>
              <a:t> </a:t>
            </a:r>
            <a:r>
              <a:rPr dirty="0" sz="1900" spc="-345">
                <a:solidFill>
                  <a:srgbClr val="82BFE6"/>
                </a:solidFill>
                <a:latin typeface="Arial"/>
                <a:cs typeface="Arial"/>
              </a:rPr>
              <a:t>:</a:t>
            </a:r>
            <a:r>
              <a:rPr dirty="0" sz="1900" spc="-270">
                <a:solidFill>
                  <a:srgbClr val="9ED8F4"/>
                </a:solidFill>
                <a:latin typeface="Arial"/>
                <a:cs typeface="Arial"/>
              </a:rPr>
              <a:t>.</a:t>
            </a:r>
            <a:r>
              <a:rPr dirty="0" sz="1900" spc="260">
                <a:solidFill>
                  <a:srgbClr val="9ED8F4"/>
                </a:solidFill>
                <a:latin typeface="Arial"/>
                <a:cs typeface="Arial"/>
              </a:rPr>
              <a:t> </a:t>
            </a:r>
            <a:r>
              <a:rPr dirty="0" sz="2100" spc="-114" i="1">
                <a:solidFill>
                  <a:srgbClr val="645D72"/>
                </a:solidFill>
                <a:latin typeface="Times New Roman"/>
                <a:cs typeface="Times New Roman"/>
              </a:rPr>
              <a:t>u3</a:t>
            </a:r>
            <a:r>
              <a:rPr dirty="0" sz="2100" spc="80" i="1">
                <a:solidFill>
                  <a:srgbClr val="645D72"/>
                </a:solidFill>
                <a:latin typeface="Times New Roman"/>
                <a:cs typeface="Times New Roman"/>
              </a:rPr>
              <a:t> </a:t>
            </a:r>
            <a:r>
              <a:rPr dirty="0" sz="1900" spc="-415">
                <a:solidFill>
                  <a:srgbClr val="0A0A0E"/>
                </a:solidFill>
                <a:latin typeface="Arial"/>
                <a:cs typeface="Arial"/>
              </a:rPr>
              <a:t>=</a:t>
            </a:r>
            <a:r>
              <a:rPr dirty="0" sz="1900" spc="-409">
                <a:solidFill>
                  <a:srgbClr val="0A0A0E"/>
                </a:solidFill>
                <a:latin typeface="Arial"/>
                <a:cs typeface="Arial"/>
              </a:rPr>
              <a:t>=</a:t>
            </a:r>
            <a:r>
              <a:rPr dirty="0" sz="1900" spc="35">
                <a:solidFill>
                  <a:srgbClr val="0A0A0E"/>
                </a:solidFill>
                <a:latin typeface="Arial"/>
                <a:cs typeface="Arial"/>
              </a:rPr>
              <a:t> </a:t>
            </a:r>
            <a:r>
              <a:rPr dirty="0" sz="1900" spc="-600">
                <a:solidFill>
                  <a:srgbClr val="504B62"/>
                </a:solidFill>
                <a:latin typeface="Arial"/>
                <a:cs typeface="Arial"/>
              </a:rPr>
              <a:t>O</a:t>
            </a:r>
            <a:r>
              <a:rPr dirty="0" sz="1900" spc="-305">
                <a:solidFill>
                  <a:srgbClr val="504B62"/>
                </a:solidFill>
                <a:latin typeface="Arial"/>
                <a:cs typeface="Arial"/>
              </a:rPr>
              <a:t>.</a:t>
            </a:r>
            <a:r>
              <a:rPr dirty="0" sz="1900" spc="-300">
                <a:solidFill>
                  <a:srgbClr val="504B62"/>
                </a:solidFill>
                <a:latin typeface="Arial"/>
                <a:cs typeface="Arial"/>
              </a:rPr>
              <a:t>,</a:t>
            </a:r>
            <a:r>
              <a:rPr dirty="0" sz="1900" spc="-300">
                <a:solidFill>
                  <a:srgbClr val="504B62"/>
                </a:solidFill>
                <a:latin typeface="Arial"/>
                <a:cs typeface="Arial"/>
              </a:rPr>
              <a:t> </a:t>
            </a:r>
            <a:r>
              <a:rPr dirty="0" sz="1900" spc="-330">
                <a:solidFill>
                  <a:srgbClr val="F4CF97"/>
                </a:solidFill>
                <a:latin typeface="Arial"/>
                <a:cs typeface="Arial"/>
              </a:rPr>
              <a:t>.</a:t>
            </a:r>
            <a:r>
              <a:rPr dirty="0" sz="1900" spc="5">
                <a:solidFill>
                  <a:srgbClr val="F4CF97"/>
                </a:solidFill>
                <a:latin typeface="Arial"/>
                <a:cs typeface="Arial"/>
              </a:rPr>
              <a:t> </a:t>
            </a:r>
            <a:r>
              <a:rPr dirty="0" sz="1900" spc="-110">
                <a:solidFill>
                  <a:srgbClr val="504B62"/>
                </a:solidFill>
                <a:latin typeface="Arial"/>
                <a:cs typeface="Arial"/>
              </a:rPr>
              <a:t>1</a:t>
            </a:r>
            <a:r>
              <a:rPr dirty="0" sz="1900" spc="-105">
                <a:solidFill>
                  <a:srgbClr val="504B62"/>
                </a:solidFill>
                <a:latin typeface="Arial"/>
                <a:cs typeface="Arial"/>
              </a:rPr>
              <a:t>0</a:t>
            </a:r>
            <a:r>
              <a:rPr dirty="0" sz="1900">
                <a:solidFill>
                  <a:srgbClr val="504B62"/>
                </a:solidFill>
                <a:latin typeface="Arial"/>
                <a:cs typeface="Arial"/>
              </a:rPr>
              <a:t> </a:t>
            </a:r>
            <a:r>
              <a:rPr dirty="0" sz="1900" spc="-114">
                <a:solidFill>
                  <a:srgbClr val="504B62"/>
                </a:solidFill>
                <a:latin typeface="Arial"/>
                <a:cs typeface="Arial"/>
              </a:rPr>
              <a:t> </a:t>
            </a:r>
            <a:r>
              <a:rPr dirty="0" sz="1900" spc="-240">
                <a:solidFill>
                  <a:srgbClr val="645D72"/>
                </a:solidFill>
                <a:latin typeface="Arial"/>
                <a:cs typeface="Arial"/>
              </a:rPr>
              <a:t>6.,</a:t>
            </a:r>
            <a:endParaRPr sz="1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81688" y="2626408"/>
            <a:ext cx="6851984" cy="420247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93504" y="823715"/>
            <a:ext cx="7555230" cy="1001394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3200" spc="-5">
                <a:solidFill>
                  <a:srgbClr val="2121DC"/>
                </a:solidFill>
              </a:rPr>
              <a:t>4.</a:t>
            </a:r>
            <a:r>
              <a:rPr dirty="0" sz="3200" spc="-15">
                <a:solidFill>
                  <a:srgbClr val="2121DC"/>
                </a:solidFill>
              </a:rPr>
              <a:t> </a:t>
            </a:r>
            <a:r>
              <a:rPr dirty="0" sz="3200" spc="-5">
                <a:solidFill>
                  <a:srgbClr val="2121DC"/>
                </a:solidFill>
              </a:rPr>
              <a:t>Esquemas</a:t>
            </a:r>
            <a:r>
              <a:rPr dirty="0" sz="3200" spc="-25">
                <a:solidFill>
                  <a:srgbClr val="2121DC"/>
                </a:solidFill>
              </a:rPr>
              <a:t> </a:t>
            </a:r>
            <a:r>
              <a:rPr dirty="0" sz="3200" spc="-5">
                <a:solidFill>
                  <a:srgbClr val="2121DC"/>
                </a:solidFill>
              </a:rPr>
              <a:t>para</a:t>
            </a:r>
            <a:r>
              <a:rPr dirty="0" sz="3200" spc="-35">
                <a:solidFill>
                  <a:srgbClr val="2121DC"/>
                </a:solidFill>
              </a:rPr>
              <a:t> </a:t>
            </a:r>
            <a:r>
              <a:rPr dirty="0" sz="3200" spc="-5">
                <a:solidFill>
                  <a:srgbClr val="2121DC"/>
                </a:solidFill>
              </a:rPr>
              <a:t>la ecuación</a:t>
            </a:r>
            <a:r>
              <a:rPr dirty="0" sz="3200" spc="-40">
                <a:solidFill>
                  <a:srgbClr val="2121DC"/>
                </a:solidFill>
              </a:rPr>
              <a:t> </a:t>
            </a:r>
            <a:r>
              <a:rPr dirty="0" sz="3200" spc="-5">
                <a:solidFill>
                  <a:srgbClr val="2121DC"/>
                </a:solidFill>
              </a:rPr>
              <a:t>de</a:t>
            </a:r>
            <a:r>
              <a:rPr dirty="0" sz="3200" spc="-20">
                <a:solidFill>
                  <a:srgbClr val="2121DC"/>
                </a:solidFill>
              </a:rPr>
              <a:t> </a:t>
            </a:r>
            <a:r>
              <a:rPr dirty="0" sz="3200" spc="-5">
                <a:solidFill>
                  <a:srgbClr val="2121DC"/>
                </a:solidFill>
              </a:rPr>
              <a:t>difusión </a:t>
            </a:r>
            <a:r>
              <a:rPr dirty="0" sz="3200" spc="-875">
                <a:solidFill>
                  <a:srgbClr val="2121DC"/>
                </a:solidFill>
              </a:rPr>
              <a:t> </a:t>
            </a:r>
            <a:r>
              <a:rPr dirty="0" sz="3200" spc="-5">
                <a:solidFill>
                  <a:srgbClr val="2121DC"/>
                </a:solidFill>
              </a:rPr>
              <a:t>evolutiva</a:t>
            </a:r>
            <a:r>
              <a:rPr dirty="0" sz="3200" spc="-30">
                <a:solidFill>
                  <a:srgbClr val="2121DC"/>
                </a:solidFill>
              </a:rPr>
              <a:t> </a:t>
            </a:r>
            <a:r>
              <a:rPr dirty="0" sz="3200" spc="-5">
                <a:solidFill>
                  <a:srgbClr val="2121DC"/>
                </a:solidFill>
              </a:rPr>
              <a:t>en</a:t>
            </a:r>
            <a:r>
              <a:rPr dirty="0" sz="3200" spc="-10">
                <a:solidFill>
                  <a:srgbClr val="2121DC"/>
                </a:solidFill>
              </a:rPr>
              <a:t> 1D</a:t>
            </a:r>
            <a:endParaRPr sz="3200"/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32523" y="2861125"/>
            <a:ext cx="4458212" cy="57637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72563" y="3714609"/>
            <a:ext cx="3200201" cy="565294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48573" y="596946"/>
            <a:ext cx="7839075" cy="439420"/>
          </a:xfrm>
          <a:prstGeom prst="rect"/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1602105" algn="l"/>
                <a:tab pos="2459990" algn="l"/>
                <a:tab pos="3606165" algn="l"/>
                <a:tab pos="5914390" algn="l"/>
              </a:tabLst>
            </a:pPr>
            <a:r>
              <a:rPr dirty="0" sz="2050" spc="75" i="1">
                <a:solidFill>
                  <a:srgbClr val="595267"/>
                </a:solidFill>
                <a:latin typeface="Times New Roman"/>
                <a:cs typeface="Times New Roman"/>
              </a:rPr>
              <a:t>U</a:t>
            </a:r>
            <a:r>
              <a:rPr dirty="0" sz="2050" spc="-195" i="1">
                <a:solidFill>
                  <a:srgbClr val="595267"/>
                </a:solidFill>
                <a:latin typeface="Times New Roman"/>
                <a:cs typeface="Times New Roman"/>
              </a:rPr>
              <a:t> </a:t>
            </a:r>
            <a:r>
              <a:rPr dirty="0" sz="2050" spc="-25" i="1">
                <a:solidFill>
                  <a:srgbClr val="595267"/>
                </a:solidFill>
                <a:latin typeface="Times New Roman"/>
                <a:cs typeface="Times New Roman"/>
              </a:rPr>
              <a:t>f</a:t>
            </a:r>
            <a:r>
              <a:rPr dirty="0" sz="2050" i="1">
                <a:solidFill>
                  <a:srgbClr val="595267"/>
                </a:solidFill>
                <a:latin typeface="Times New Roman"/>
                <a:cs typeface="Times New Roman"/>
              </a:rPr>
              <a:t> </a:t>
            </a:r>
            <a:r>
              <a:rPr dirty="0" sz="2050" spc="-135" i="1">
                <a:solidFill>
                  <a:srgbClr val="595267"/>
                </a:solidFill>
                <a:latin typeface="Times New Roman"/>
                <a:cs typeface="Times New Roman"/>
              </a:rPr>
              <a:t> </a:t>
            </a:r>
            <a:r>
              <a:rPr dirty="0" sz="2050" spc="-55" i="1">
                <a:solidFill>
                  <a:srgbClr val="08080A"/>
                </a:solidFill>
                <a:latin typeface="Times New Roman"/>
                <a:cs typeface="Times New Roman"/>
              </a:rPr>
              <a:t>=</a:t>
            </a:r>
            <a:r>
              <a:rPr dirty="0" sz="2050" i="1">
                <a:solidFill>
                  <a:srgbClr val="08080A"/>
                </a:solidFill>
                <a:latin typeface="Times New Roman"/>
                <a:cs typeface="Times New Roman"/>
              </a:rPr>
              <a:t> </a:t>
            </a:r>
            <a:r>
              <a:rPr dirty="0" sz="2050" spc="-130" i="1">
                <a:solidFill>
                  <a:srgbClr val="08080A"/>
                </a:solidFill>
                <a:latin typeface="Times New Roman"/>
                <a:cs typeface="Times New Roman"/>
              </a:rPr>
              <a:t> </a:t>
            </a:r>
            <a:r>
              <a:rPr dirty="0" sz="2050" spc="-40" i="1">
                <a:solidFill>
                  <a:srgbClr val="595267"/>
                </a:solidFill>
                <a:latin typeface="Times New Roman"/>
                <a:cs typeface="Times New Roman"/>
              </a:rPr>
              <a:t>u</a:t>
            </a:r>
            <a:r>
              <a:rPr dirty="0" sz="2050" spc="-190" i="1">
                <a:solidFill>
                  <a:srgbClr val="595267"/>
                </a:solidFill>
                <a:latin typeface="Times New Roman"/>
                <a:cs typeface="Times New Roman"/>
              </a:rPr>
              <a:t> </a:t>
            </a:r>
            <a:r>
              <a:rPr dirty="0" sz="2050" spc="-160" i="1">
                <a:solidFill>
                  <a:srgbClr val="595267"/>
                </a:solidFill>
                <a:latin typeface="Times New Roman"/>
                <a:cs typeface="Times New Roman"/>
              </a:rPr>
              <a:t>(</a:t>
            </a:r>
            <a:r>
              <a:rPr dirty="0" sz="2050" spc="-220" i="1">
                <a:solidFill>
                  <a:srgbClr val="595267"/>
                </a:solidFill>
                <a:latin typeface="Times New Roman"/>
                <a:cs typeface="Times New Roman"/>
              </a:rPr>
              <a:t> </a:t>
            </a:r>
            <a:r>
              <a:rPr dirty="0" sz="2050" spc="-210" i="1">
                <a:solidFill>
                  <a:srgbClr val="595267"/>
                </a:solidFill>
                <a:latin typeface="Times New Roman"/>
                <a:cs typeface="Times New Roman"/>
              </a:rPr>
              <a:t>x</a:t>
            </a:r>
            <a:r>
              <a:rPr dirty="0" sz="2050" spc="-180" i="1">
                <a:solidFill>
                  <a:srgbClr val="595267"/>
                </a:solidFill>
                <a:latin typeface="Times New Roman"/>
                <a:cs typeface="Times New Roman"/>
              </a:rPr>
              <a:t> </a:t>
            </a:r>
            <a:r>
              <a:rPr dirty="0" sz="2050" spc="-135" i="1">
                <a:solidFill>
                  <a:srgbClr val="595267"/>
                </a:solidFill>
                <a:latin typeface="Times New Roman"/>
                <a:cs typeface="Times New Roman"/>
              </a:rPr>
              <a:t>i</a:t>
            </a:r>
            <a:r>
              <a:rPr dirty="0" sz="2050" spc="40" i="1">
                <a:solidFill>
                  <a:srgbClr val="595267"/>
                </a:solidFill>
                <a:latin typeface="Times New Roman"/>
                <a:cs typeface="Times New Roman"/>
              </a:rPr>
              <a:t> </a:t>
            </a:r>
            <a:r>
              <a:rPr dirty="0" sz="2050" spc="-254" i="1">
                <a:solidFill>
                  <a:srgbClr val="746E80"/>
                </a:solidFill>
                <a:latin typeface="Times New Roman"/>
                <a:cs typeface="Times New Roman"/>
              </a:rPr>
              <a:t>,</a:t>
            </a:r>
            <a:r>
              <a:rPr dirty="0" sz="2050" spc="-705" i="1">
                <a:solidFill>
                  <a:srgbClr val="595267"/>
                </a:solidFill>
                <a:latin typeface="Times New Roman"/>
                <a:cs typeface="Times New Roman"/>
              </a:rPr>
              <a:t>n</a:t>
            </a:r>
            <a:r>
              <a:rPr dirty="0" sz="2050" spc="-135" i="1">
                <a:solidFill>
                  <a:srgbClr val="595267"/>
                </a:solidFill>
                <a:latin typeface="Times New Roman"/>
                <a:cs typeface="Times New Roman"/>
              </a:rPr>
              <a:t>t</a:t>
            </a:r>
            <a:r>
              <a:rPr dirty="0" sz="2050" i="1">
                <a:solidFill>
                  <a:srgbClr val="595267"/>
                </a:solidFill>
                <a:latin typeface="Times New Roman"/>
                <a:cs typeface="Times New Roman"/>
              </a:rPr>
              <a:t>	</a:t>
            </a:r>
            <a:r>
              <a:rPr dirty="0" sz="2050" spc="70" i="1">
                <a:solidFill>
                  <a:srgbClr val="595267"/>
                </a:solidFill>
                <a:latin typeface="Times New Roman"/>
                <a:cs typeface="Times New Roman"/>
              </a:rPr>
              <a:t>)</a:t>
            </a:r>
            <a:r>
              <a:rPr dirty="0" sz="2050" spc="-60" i="1">
                <a:solidFill>
                  <a:srgbClr val="746E80"/>
                </a:solidFill>
                <a:latin typeface="Times New Roman"/>
                <a:cs typeface="Times New Roman"/>
              </a:rPr>
              <a:t>,</a:t>
            </a:r>
            <a:r>
              <a:rPr dirty="0" sz="2050" spc="-10" i="1">
                <a:solidFill>
                  <a:srgbClr val="746E80"/>
                </a:solidFill>
                <a:latin typeface="Times New Roman"/>
                <a:cs typeface="Times New Roman"/>
              </a:rPr>
              <a:t> </a:t>
            </a:r>
            <a:r>
              <a:rPr dirty="0" sz="2050" spc="-114" i="1">
                <a:solidFill>
                  <a:srgbClr val="595267"/>
                </a:solidFill>
                <a:latin typeface="Times New Roman"/>
                <a:cs typeface="Times New Roman"/>
              </a:rPr>
              <a:t>u?</a:t>
            </a:r>
            <a:r>
              <a:rPr dirty="0" sz="2050" i="1">
                <a:solidFill>
                  <a:srgbClr val="595267"/>
                </a:solidFill>
                <a:latin typeface="Times New Roman"/>
                <a:cs typeface="Times New Roman"/>
              </a:rPr>
              <a:t>	</a:t>
            </a:r>
            <a:r>
              <a:rPr dirty="0" sz="2050" spc="-114" i="1">
                <a:solidFill>
                  <a:srgbClr val="595267"/>
                </a:solidFill>
                <a:latin typeface="Times New Roman"/>
                <a:cs typeface="Times New Roman"/>
              </a:rPr>
              <a:t>u</a:t>
            </a:r>
            <a:r>
              <a:rPr dirty="0" sz="2050" spc="-120" i="1">
                <a:solidFill>
                  <a:srgbClr val="595267"/>
                </a:solidFill>
                <a:latin typeface="Times New Roman"/>
                <a:cs typeface="Times New Roman"/>
              </a:rPr>
              <a:t> </a:t>
            </a:r>
            <a:r>
              <a:rPr dirty="0" sz="2050" spc="-160" i="1">
                <a:solidFill>
                  <a:srgbClr val="595267"/>
                </a:solidFill>
                <a:latin typeface="Times New Roman"/>
                <a:cs typeface="Times New Roman"/>
              </a:rPr>
              <a:t>(</a:t>
            </a:r>
            <a:r>
              <a:rPr dirty="0" sz="2050" spc="-220" i="1">
                <a:solidFill>
                  <a:srgbClr val="595267"/>
                </a:solidFill>
                <a:latin typeface="Times New Roman"/>
                <a:cs typeface="Times New Roman"/>
              </a:rPr>
              <a:t> </a:t>
            </a:r>
            <a:r>
              <a:rPr dirty="0" sz="2050" spc="-210" i="1">
                <a:solidFill>
                  <a:srgbClr val="595267"/>
                </a:solidFill>
                <a:latin typeface="Times New Roman"/>
                <a:cs typeface="Times New Roman"/>
              </a:rPr>
              <a:t>x</a:t>
            </a:r>
            <a:r>
              <a:rPr dirty="0" sz="2050" spc="-265" i="1">
                <a:solidFill>
                  <a:srgbClr val="595267"/>
                </a:solidFill>
                <a:latin typeface="Times New Roman"/>
                <a:cs typeface="Times New Roman"/>
              </a:rPr>
              <a:t> </a:t>
            </a:r>
            <a:r>
              <a:rPr dirty="0" sz="2050" spc="-135" i="1">
                <a:solidFill>
                  <a:srgbClr val="746E80"/>
                </a:solidFill>
                <a:latin typeface="Times New Roman"/>
                <a:cs typeface="Times New Roman"/>
              </a:rPr>
              <a:t>i</a:t>
            </a:r>
            <a:r>
              <a:rPr dirty="0" sz="2050" spc="40" i="1">
                <a:solidFill>
                  <a:srgbClr val="746E80"/>
                </a:solidFill>
                <a:latin typeface="Times New Roman"/>
                <a:cs typeface="Times New Roman"/>
              </a:rPr>
              <a:t> </a:t>
            </a:r>
            <a:r>
              <a:rPr dirty="0" sz="2050" spc="-120" i="1">
                <a:solidFill>
                  <a:srgbClr val="746E80"/>
                </a:solidFill>
                <a:latin typeface="Times New Roman"/>
                <a:cs typeface="Times New Roman"/>
              </a:rPr>
              <a:t>,</a:t>
            </a:r>
            <a:r>
              <a:rPr dirty="0" sz="2050" spc="-229" i="1">
                <a:solidFill>
                  <a:srgbClr val="746E80"/>
                </a:solidFill>
                <a:latin typeface="Times New Roman"/>
                <a:cs typeface="Times New Roman"/>
              </a:rPr>
              <a:t> </a:t>
            </a:r>
            <a:r>
              <a:rPr dirty="0" sz="2050" spc="-140" i="1">
                <a:solidFill>
                  <a:srgbClr val="595267"/>
                </a:solidFill>
                <a:latin typeface="Times New Roman"/>
                <a:cs typeface="Times New Roman"/>
              </a:rPr>
              <a:t>t</a:t>
            </a:r>
            <a:r>
              <a:rPr dirty="0" sz="2050" spc="-235" i="1">
                <a:solidFill>
                  <a:srgbClr val="595267"/>
                </a:solidFill>
                <a:latin typeface="Times New Roman"/>
                <a:cs typeface="Times New Roman"/>
              </a:rPr>
              <a:t>n</a:t>
            </a:r>
            <a:r>
              <a:rPr dirty="0" sz="2050" i="1">
                <a:solidFill>
                  <a:srgbClr val="595267"/>
                </a:solidFill>
                <a:latin typeface="Times New Roman"/>
                <a:cs typeface="Times New Roman"/>
              </a:rPr>
              <a:t> </a:t>
            </a:r>
            <a:r>
              <a:rPr dirty="0" sz="2050" spc="-40" i="1">
                <a:solidFill>
                  <a:srgbClr val="595267"/>
                </a:solidFill>
                <a:latin typeface="Times New Roman"/>
                <a:cs typeface="Times New Roman"/>
              </a:rPr>
              <a:t> </a:t>
            </a:r>
            <a:r>
              <a:rPr dirty="0" sz="2050" spc="-110" i="1">
                <a:solidFill>
                  <a:srgbClr val="595267"/>
                </a:solidFill>
                <a:latin typeface="Times New Roman"/>
                <a:cs typeface="Times New Roman"/>
              </a:rPr>
              <a:t>)</a:t>
            </a:r>
            <a:r>
              <a:rPr dirty="0" sz="2050" spc="-60" i="1">
                <a:solidFill>
                  <a:srgbClr val="1C1538"/>
                </a:solidFill>
                <a:latin typeface="Times New Roman"/>
                <a:cs typeface="Times New Roman"/>
              </a:rPr>
              <a:t>.</a:t>
            </a:r>
            <a:r>
              <a:rPr dirty="0" sz="2050" i="1">
                <a:solidFill>
                  <a:srgbClr val="1C1538"/>
                </a:solidFill>
                <a:latin typeface="Times New Roman"/>
                <a:cs typeface="Times New Roman"/>
              </a:rPr>
              <a:t>	</a:t>
            </a:r>
            <a:r>
              <a:rPr dirty="0" sz="2050" spc="25">
                <a:solidFill>
                  <a:srgbClr val="423B50"/>
                </a:solidFill>
                <a:latin typeface="Times New Roman"/>
                <a:cs typeface="Times New Roman"/>
              </a:rPr>
              <a:t>Obsérves</a:t>
            </a:r>
            <a:r>
              <a:rPr dirty="0" sz="2050" spc="25">
                <a:solidFill>
                  <a:srgbClr val="423B50"/>
                </a:solidFill>
                <a:latin typeface="Times New Roman"/>
                <a:cs typeface="Times New Roman"/>
              </a:rPr>
              <a:t>e</a:t>
            </a:r>
            <a:r>
              <a:rPr dirty="0" sz="2050" spc="240">
                <a:solidFill>
                  <a:srgbClr val="423B50"/>
                </a:solidFill>
                <a:latin typeface="Times New Roman"/>
                <a:cs typeface="Times New Roman"/>
              </a:rPr>
              <a:t> </a:t>
            </a:r>
            <a:r>
              <a:rPr dirty="0" sz="2050" spc="80">
                <a:solidFill>
                  <a:srgbClr val="423B50"/>
                </a:solidFill>
                <a:latin typeface="Times New Roman"/>
                <a:cs typeface="Times New Roman"/>
              </a:rPr>
              <a:t>que</a:t>
            </a:r>
            <a:r>
              <a:rPr dirty="0" sz="2050" spc="25">
                <a:solidFill>
                  <a:srgbClr val="423B50"/>
                </a:solidFill>
                <a:latin typeface="Times New Roman"/>
                <a:cs typeface="Times New Roman"/>
              </a:rPr>
              <a:t> </a:t>
            </a:r>
            <a:r>
              <a:rPr dirty="0" sz="2050" spc="65" i="1">
                <a:solidFill>
                  <a:srgbClr val="595267"/>
                </a:solidFill>
                <a:latin typeface="Times New Roman"/>
                <a:cs typeface="Times New Roman"/>
              </a:rPr>
              <a:t>uf</a:t>
            </a:r>
            <a:r>
              <a:rPr dirty="0" sz="2050" i="1">
                <a:solidFill>
                  <a:srgbClr val="595267"/>
                </a:solidFill>
                <a:latin typeface="Times New Roman"/>
                <a:cs typeface="Times New Roman"/>
              </a:rPr>
              <a:t>	</a:t>
            </a:r>
            <a:r>
              <a:rPr dirty="0" sz="2050" spc="280" i="1">
                <a:solidFill>
                  <a:srgbClr val="595267"/>
                </a:solidFill>
                <a:latin typeface="Times New Roman"/>
                <a:cs typeface="Times New Roman"/>
              </a:rPr>
              <a:t>u</a:t>
            </a:r>
            <a:r>
              <a:rPr dirty="0" sz="2050" spc="-160" i="1">
                <a:solidFill>
                  <a:srgbClr val="595267"/>
                </a:solidFill>
                <a:latin typeface="Times New Roman"/>
                <a:cs typeface="Times New Roman"/>
              </a:rPr>
              <a:t>(</a:t>
            </a:r>
            <a:r>
              <a:rPr dirty="0" sz="2050" spc="-220" i="1">
                <a:solidFill>
                  <a:srgbClr val="595267"/>
                </a:solidFill>
                <a:latin typeface="Times New Roman"/>
                <a:cs typeface="Times New Roman"/>
              </a:rPr>
              <a:t> </a:t>
            </a:r>
            <a:r>
              <a:rPr dirty="0" sz="2050" spc="-210" i="1">
                <a:solidFill>
                  <a:srgbClr val="595267"/>
                </a:solidFill>
                <a:latin typeface="Times New Roman"/>
                <a:cs typeface="Times New Roman"/>
              </a:rPr>
              <a:t>x</a:t>
            </a:r>
            <a:r>
              <a:rPr dirty="0" sz="2050" spc="-180" i="1">
                <a:solidFill>
                  <a:srgbClr val="595267"/>
                </a:solidFill>
                <a:latin typeface="Times New Roman"/>
                <a:cs typeface="Times New Roman"/>
              </a:rPr>
              <a:t> </a:t>
            </a:r>
            <a:r>
              <a:rPr dirty="0" sz="2050" spc="-135" i="1">
                <a:solidFill>
                  <a:srgbClr val="595267"/>
                </a:solidFill>
                <a:latin typeface="Times New Roman"/>
                <a:cs typeface="Times New Roman"/>
              </a:rPr>
              <a:t>i</a:t>
            </a:r>
            <a:r>
              <a:rPr dirty="0" sz="2050" spc="-45" i="1">
                <a:solidFill>
                  <a:srgbClr val="595267"/>
                </a:solidFill>
                <a:latin typeface="Times New Roman"/>
                <a:cs typeface="Times New Roman"/>
              </a:rPr>
              <a:t> </a:t>
            </a:r>
            <a:r>
              <a:rPr dirty="0" sz="2050" spc="-120" i="1">
                <a:solidFill>
                  <a:srgbClr val="746E80"/>
                </a:solidFill>
                <a:latin typeface="Times New Roman"/>
                <a:cs typeface="Times New Roman"/>
              </a:rPr>
              <a:t>,</a:t>
            </a:r>
            <a:r>
              <a:rPr dirty="0" sz="2050" spc="-140" i="1">
                <a:solidFill>
                  <a:srgbClr val="746E80"/>
                </a:solidFill>
                <a:latin typeface="Times New Roman"/>
                <a:cs typeface="Times New Roman"/>
              </a:rPr>
              <a:t> </a:t>
            </a:r>
            <a:r>
              <a:rPr dirty="0" sz="2250" spc="-445">
                <a:solidFill>
                  <a:srgbClr val="423B50"/>
                </a:solidFill>
                <a:latin typeface="Times New Roman"/>
                <a:cs typeface="Times New Roman"/>
              </a:rPr>
              <a:t>O</a:t>
            </a:r>
            <a:r>
              <a:rPr dirty="0" sz="2250" spc="-204">
                <a:solidFill>
                  <a:srgbClr val="423B50"/>
                </a:solidFill>
                <a:latin typeface="Times New Roman"/>
                <a:cs typeface="Times New Roman"/>
              </a:rPr>
              <a:t>)</a:t>
            </a:r>
            <a:r>
              <a:rPr dirty="0" sz="2250" spc="160">
                <a:solidFill>
                  <a:srgbClr val="423B50"/>
                </a:solidFill>
                <a:latin typeface="Times New Roman"/>
                <a:cs typeface="Times New Roman"/>
              </a:rPr>
              <a:t> </a:t>
            </a:r>
            <a:r>
              <a:rPr dirty="0" sz="2700" spc="30">
                <a:solidFill>
                  <a:srgbClr val="08080A"/>
                </a:solidFill>
                <a:latin typeface="Times New Roman"/>
                <a:cs typeface="Times New Roman"/>
              </a:rPr>
              <a:t>=</a:t>
            </a:r>
            <a:r>
              <a:rPr dirty="0" sz="2700" spc="-160">
                <a:solidFill>
                  <a:srgbClr val="08080A"/>
                </a:solidFill>
                <a:latin typeface="Times New Roman"/>
                <a:cs typeface="Times New Roman"/>
              </a:rPr>
              <a:t> </a:t>
            </a:r>
            <a:r>
              <a:rPr dirty="0" sz="2050" spc="15" i="1">
                <a:solidFill>
                  <a:srgbClr val="595267"/>
                </a:solidFill>
                <a:latin typeface="Times New Roman"/>
                <a:cs typeface="Times New Roman"/>
              </a:rPr>
              <a:t>uº</a:t>
            </a:r>
            <a:r>
              <a:rPr dirty="0" sz="2050" spc="-30" i="1">
                <a:solidFill>
                  <a:srgbClr val="595267"/>
                </a:solidFill>
                <a:latin typeface="Times New Roman"/>
                <a:cs typeface="Times New Roman"/>
              </a:rPr>
              <a:t> </a:t>
            </a:r>
            <a:r>
              <a:rPr dirty="0" sz="2050" spc="-160" i="1">
                <a:solidFill>
                  <a:srgbClr val="595267"/>
                </a:solidFill>
                <a:latin typeface="Times New Roman"/>
                <a:cs typeface="Times New Roman"/>
              </a:rPr>
              <a:t>(</a:t>
            </a:r>
            <a:r>
              <a:rPr dirty="0" sz="2050" spc="-220" i="1">
                <a:solidFill>
                  <a:srgbClr val="595267"/>
                </a:solidFill>
                <a:latin typeface="Times New Roman"/>
                <a:cs typeface="Times New Roman"/>
              </a:rPr>
              <a:t> </a:t>
            </a:r>
            <a:r>
              <a:rPr dirty="0" sz="2050" spc="-210" i="1">
                <a:solidFill>
                  <a:srgbClr val="595267"/>
                </a:solidFill>
                <a:latin typeface="Times New Roman"/>
                <a:cs typeface="Times New Roman"/>
              </a:rPr>
              <a:t>x</a:t>
            </a:r>
            <a:r>
              <a:rPr dirty="0" sz="2050" spc="-265" i="1">
                <a:solidFill>
                  <a:srgbClr val="595267"/>
                </a:solidFill>
                <a:latin typeface="Times New Roman"/>
                <a:cs typeface="Times New Roman"/>
              </a:rPr>
              <a:t> </a:t>
            </a:r>
            <a:r>
              <a:rPr dirty="0" sz="2050" spc="-135" i="1">
                <a:solidFill>
                  <a:srgbClr val="746E80"/>
                </a:solidFill>
                <a:latin typeface="Times New Roman"/>
                <a:cs typeface="Times New Roman"/>
              </a:rPr>
              <a:t>i</a:t>
            </a:r>
            <a:r>
              <a:rPr dirty="0" sz="2050" spc="155" i="1">
                <a:solidFill>
                  <a:srgbClr val="746E80"/>
                </a:solidFill>
                <a:latin typeface="Times New Roman"/>
                <a:cs typeface="Times New Roman"/>
              </a:rPr>
              <a:t> </a:t>
            </a:r>
            <a:r>
              <a:rPr dirty="0" sz="2050" spc="-75" i="1">
                <a:solidFill>
                  <a:srgbClr val="595267"/>
                </a:solidFill>
                <a:latin typeface="Times New Roman"/>
                <a:cs typeface="Times New Roman"/>
              </a:rPr>
              <a:t>)</a:t>
            </a:r>
            <a:endParaRPr sz="20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52451" y="961078"/>
            <a:ext cx="7677784" cy="80137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7305" marR="5080" indent="-15240">
              <a:lnSpc>
                <a:spcPct val="124200"/>
              </a:lnSpc>
              <a:spcBef>
                <a:spcPts val="95"/>
              </a:spcBef>
            </a:pPr>
            <a:r>
              <a:rPr dirty="0" sz="2050" spc="90">
                <a:solidFill>
                  <a:srgbClr val="595267"/>
                </a:solidFill>
                <a:latin typeface="Times New Roman"/>
                <a:cs typeface="Times New Roman"/>
              </a:rPr>
              <a:t>serán </a:t>
            </a:r>
            <a:r>
              <a:rPr dirty="0" sz="2050" spc="50">
                <a:solidFill>
                  <a:srgbClr val="595267"/>
                </a:solidFill>
                <a:latin typeface="Times New Roman"/>
                <a:cs typeface="Times New Roman"/>
              </a:rPr>
              <a:t>conoc</a:t>
            </a:r>
            <a:r>
              <a:rPr dirty="0" sz="2050" spc="50">
                <a:solidFill>
                  <a:srgbClr val="1C1538"/>
                </a:solidFill>
                <a:latin typeface="Times New Roman"/>
                <a:cs typeface="Times New Roman"/>
              </a:rPr>
              <a:t>i</a:t>
            </a:r>
            <a:r>
              <a:rPr dirty="0" sz="2050" spc="50">
                <a:solidFill>
                  <a:srgbClr val="423B50"/>
                </a:solidFill>
                <a:latin typeface="Times New Roman"/>
                <a:cs typeface="Times New Roman"/>
              </a:rPr>
              <a:t>dos </a:t>
            </a:r>
            <a:r>
              <a:rPr dirty="0" sz="2050" spc="90">
                <a:solidFill>
                  <a:srgbClr val="595267"/>
                </a:solidFill>
                <a:latin typeface="Times New Roman"/>
                <a:cs typeface="Times New Roman"/>
              </a:rPr>
              <a:t>a</a:t>
            </a:r>
            <a:r>
              <a:rPr dirty="0" sz="2050" spc="95">
                <a:solidFill>
                  <a:srgbClr val="595267"/>
                </a:solidFill>
                <a:latin typeface="Times New Roman"/>
                <a:cs typeface="Times New Roman"/>
              </a:rPr>
              <a:t> </a:t>
            </a:r>
            <a:r>
              <a:rPr dirty="0" sz="2050" spc="75">
                <a:solidFill>
                  <a:srgbClr val="595267"/>
                </a:solidFill>
                <a:latin typeface="Times New Roman"/>
                <a:cs typeface="Times New Roman"/>
              </a:rPr>
              <a:t>través </a:t>
            </a:r>
            <a:r>
              <a:rPr dirty="0" sz="2050" spc="95">
                <a:solidFill>
                  <a:srgbClr val="423B50"/>
                </a:solidFill>
                <a:latin typeface="Times New Roman"/>
                <a:cs typeface="Times New Roman"/>
              </a:rPr>
              <a:t>de </a:t>
            </a:r>
            <a:r>
              <a:rPr dirty="0" sz="2050" spc="60">
                <a:solidFill>
                  <a:srgbClr val="1C1538"/>
                </a:solidFill>
                <a:latin typeface="Times New Roman"/>
                <a:cs typeface="Times New Roman"/>
              </a:rPr>
              <a:t>l</a:t>
            </a:r>
            <a:r>
              <a:rPr dirty="0" sz="2050" spc="60">
                <a:solidFill>
                  <a:srgbClr val="595267"/>
                </a:solidFill>
                <a:latin typeface="Times New Roman"/>
                <a:cs typeface="Times New Roman"/>
              </a:rPr>
              <a:t>a </a:t>
            </a:r>
            <a:r>
              <a:rPr dirty="0" sz="2050" spc="45">
                <a:solidFill>
                  <a:srgbClr val="595267"/>
                </a:solidFill>
                <a:latin typeface="Times New Roman"/>
                <a:cs typeface="Times New Roman"/>
              </a:rPr>
              <a:t>cond</a:t>
            </a:r>
            <a:r>
              <a:rPr dirty="0" sz="2050" spc="45">
                <a:solidFill>
                  <a:srgbClr val="1C1538"/>
                </a:solidFill>
                <a:latin typeface="Times New Roman"/>
                <a:cs typeface="Times New Roman"/>
              </a:rPr>
              <a:t>i</a:t>
            </a:r>
            <a:r>
              <a:rPr dirty="0" sz="2050" spc="45">
                <a:solidFill>
                  <a:srgbClr val="423B50"/>
                </a:solidFill>
                <a:latin typeface="Times New Roman"/>
                <a:cs typeface="Times New Roman"/>
              </a:rPr>
              <a:t>c</a:t>
            </a:r>
            <a:r>
              <a:rPr dirty="0" sz="2050" spc="45">
                <a:solidFill>
                  <a:srgbClr val="1C1538"/>
                </a:solidFill>
                <a:latin typeface="Times New Roman"/>
                <a:cs typeface="Times New Roman"/>
              </a:rPr>
              <a:t>i</a:t>
            </a:r>
            <a:r>
              <a:rPr dirty="0" sz="2050" spc="45">
                <a:solidFill>
                  <a:srgbClr val="595267"/>
                </a:solidFill>
                <a:latin typeface="Times New Roman"/>
                <a:cs typeface="Times New Roman"/>
              </a:rPr>
              <a:t>ón </a:t>
            </a:r>
            <a:r>
              <a:rPr dirty="0" sz="2050" spc="30">
                <a:solidFill>
                  <a:srgbClr val="423B50"/>
                </a:solidFill>
                <a:latin typeface="Times New Roman"/>
                <a:cs typeface="Times New Roman"/>
              </a:rPr>
              <a:t>inicial.</a:t>
            </a:r>
            <a:r>
              <a:rPr dirty="0" sz="2050" spc="35">
                <a:solidFill>
                  <a:srgbClr val="423B50"/>
                </a:solidFill>
                <a:latin typeface="Times New Roman"/>
                <a:cs typeface="Times New Roman"/>
              </a:rPr>
              <a:t> </a:t>
            </a:r>
            <a:r>
              <a:rPr dirty="0" sz="2050" spc="-10">
                <a:solidFill>
                  <a:srgbClr val="423B50"/>
                </a:solidFill>
                <a:latin typeface="Times New Roman"/>
                <a:cs typeface="Times New Roman"/>
              </a:rPr>
              <a:t>Asin1</a:t>
            </a:r>
            <a:r>
              <a:rPr dirty="0" sz="2050" spc="-10">
                <a:solidFill>
                  <a:srgbClr val="1C1538"/>
                </a:solidFill>
                <a:latin typeface="Times New Roman"/>
                <a:cs typeface="Times New Roman"/>
              </a:rPr>
              <a:t>i</a:t>
            </a:r>
            <a:r>
              <a:rPr dirty="0" sz="2050" spc="-10">
                <a:solidFill>
                  <a:srgbClr val="595267"/>
                </a:solidFill>
                <a:latin typeface="Times New Roman"/>
                <a:cs typeface="Times New Roman"/>
              </a:rPr>
              <a:t>smo </a:t>
            </a:r>
            <a:r>
              <a:rPr dirty="0" sz="2050" spc="90">
                <a:solidFill>
                  <a:srgbClr val="595267"/>
                </a:solidFill>
                <a:latin typeface="Times New Roman"/>
                <a:cs typeface="Times New Roman"/>
              </a:rPr>
              <a:t>serán </a:t>
            </a:r>
            <a:r>
              <a:rPr dirty="0" sz="2050" spc="95">
                <a:solidFill>
                  <a:srgbClr val="595267"/>
                </a:solidFill>
                <a:latin typeface="Times New Roman"/>
                <a:cs typeface="Times New Roman"/>
              </a:rPr>
              <a:t> </a:t>
            </a:r>
            <a:r>
              <a:rPr dirty="0" sz="2050" spc="45">
                <a:solidFill>
                  <a:srgbClr val="595267"/>
                </a:solidFill>
                <a:latin typeface="Times New Roman"/>
                <a:cs typeface="Times New Roman"/>
              </a:rPr>
              <a:t>conoc</a:t>
            </a:r>
            <a:r>
              <a:rPr dirty="0" sz="2050" spc="45">
                <a:solidFill>
                  <a:srgbClr val="1C1538"/>
                </a:solidFill>
                <a:latin typeface="Times New Roman"/>
                <a:cs typeface="Times New Roman"/>
              </a:rPr>
              <a:t>i</a:t>
            </a:r>
            <a:r>
              <a:rPr dirty="0" sz="2050" spc="45">
                <a:solidFill>
                  <a:srgbClr val="423B50"/>
                </a:solidFill>
                <a:latin typeface="Times New Roman"/>
                <a:cs typeface="Times New Roman"/>
              </a:rPr>
              <a:t>dos</a:t>
            </a:r>
            <a:r>
              <a:rPr dirty="0" sz="2050" spc="45">
                <a:solidFill>
                  <a:srgbClr val="746E80"/>
                </a:solidFill>
                <a:latin typeface="Times New Roman"/>
                <a:cs typeface="Times New Roman"/>
              </a:rPr>
              <a:t>,</a:t>
            </a:r>
            <a:r>
              <a:rPr dirty="0" sz="2050" spc="90">
                <a:solidFill>
                  <a:srgbClr val="746E80"/>
                </a:solidFill>
                <a:latin typeface="Times New Roman"/>
                <a:cs typeface="Times New Roman"/>
              </a:rPr>
              <a:t> </a:t>
            </a:r>
            <a:r>
              <a:rPr dirty="0" sz="2050" spc="90">
                <a:solidFill>
                  <a:srgbClr val="595267"/>
                </a:solidFill>
                <a:latin typeface="Times New Roman"/>
                <a:cs typeface="Times New Roman"/>
              </a:rPr>
              <a:t>a</a:t>
            </a:r>
            <a:r>
              <a:rPr dirty="0" sz="2050" spc="190">
                <a:solidFill>
                  <a:srgbClr val="595267"/>
                </a:solidFill>
                <a:latin typeface="Times New Roman"/>
                <a:cs typeface="Times New Roman"/>
              </a:rPr>
              <a:t> </a:t>
            </a:r>
            <a:r>
              <a:rPr dirty="0" sz="2050" spc="75">
                <a:solidFill>
                  <a:srgbClr val="595267"/>
                </a:solidFill>
                <a:latin typeface="Times New Roman"/>
                <a:cs typeface="Times New Roman"/>
              </a:rPr>
              <a:t>través</a:t>
            </a:r>
            <a:r>
              <a:rPr dirty="0" sz="2050" spc="135">
                <a:solidFill>
                  <a:srgbClr val="595267"/>
                </a:solidFill>
                <a:latin typeface="Times New Roman"/>
                <a:cs typeface="Times New Roman"/>
              </a:rPr>
              <a:t> </a:t>
            </a:r>
            <a:r>
              <a:rPr dirty="0" sz="2050" spc="95">
                <a:solidFill>
                  <a:srgbClr val="595267"/>
                </a:solidFill>
                <a:latin typeface="Times New Roman"/>
                <a:cs typeface="Times New Roman"/>
              </a:rPr>
              <a:t>en</a:t>
            </a:r>
            <a:r>
              <a:rPr dirty="0" sz="2050" spc="140">
                <a:solidFill>
                  <a:srgbClr val="595267"/>
                </a:solidFill>
                <a:latin typeface="Times New Roman"/>
                <a:cs typeface="Times New Roman"/>
              </a:rPr>
              <a:t> </a:t>
            </a:r>
            <a:r>
              <a:rPr dirty="0" sz="2050" spc="90">
                <a:solidFill>
                  <a:srgbClr val="595267"/>
                </a:solidFill>
                <a:latin typeface="Times New Roman"/>
                <a:cs typeface="Times New Roman"/>
              </a:rPr>
              <a:t>este</a:t>
            </a:r>
            <a:r>
              <a:rPr dirty="0" sz="2050" spc="5">
                <a:solidFill>
                  <a:srgbClr val="595267"/>
                </a:solidFill>
                <a:latin typeface="Times New Roman"/>
                <a:cs typeface="Times New Roman"/>
              </a:rPr>
              <a:t> </a:t>
            </a:r>
            <a:r>
              <a:rPr dirty="0" sz="2050" spc="60">
                <a:solidFill>
                  <a:srgbClr val="423B50"/>
                </a:solidFill>
                <a:latin typeface="Times New Roman"/>
                <a:cs typeface="Times New Roman"/>
              </a:rPr>
              <a:t>caso</a:t>
            </a:r>
            <a:r>
              <a:rPr dirty="0" sz="2050" spc="114">
                <a:solidFill>
                  <a:srgbClr val="423B50"/>
                </a:solidFill>
                <a:latin typeface="Times New Roman"/>
                <a:cs typeface="Times New Roman"/>
              </a:rPr>
              <a:t> </a:t>
            </a:r>
            <a:r>
              <a:rPr dirty="0" sz="2050" spc="65">
                <a:solidFill>
                  <a:srgbClr val="423B50"/>
                </a:solidFill>
                <a:latin typeface="Times New Roman"/>
                <a:cs typeface="Times New Roman"/>
              </a:rPr>
              <a:t>de</a:t>
            </a:r>
            <a:r>
              <a:rPr dirty="0" sz="2050" spc="114">
                <a:solidFill>
                  <a:srgbClr val="423B50"/>
                </a:solidFill>
                <a:latin typeface="Times New Roman"/>
                <a:cs typeface="Times New Roman"/>
              </a:rPr>
              <a:t> </a:t>
            </a:r>
            <a:r>
              <a:rPr dirty="0" sz="2050" spc="45">
                <a:solidFill>
                  <a:srgbClr val="1C1538"/>
                </a:solidFill>
                <a:latin typeface="Times New Roman"/>
                <a:cs typeface="Times New Roman"/>
              </a:rPr>
              <a:t>l</a:t>
            </a:r>
            <a:r>
              <a:rPr dirty="0" sz="2050" spc="45">
                <a:solidFill>
                  <a:srgbClr val="595267"/>
                </a:solidFill>
                <a:latin typeface="Times New Roman"/>
                <a:cs typeface="Times New Roman"/>
              </a:rPr>
              <a:t>as</a:t>
            </a:r>
            <a:r>
              <a:rPr dirty="0" sz="2050" spc="175">
                <a:solidFill>
                  <a:srgbClr val="595267"/>
                </a:solidFill>
                <a:latin typeface="Times New Roman"/>
                <a:cs typeface="Times New Roman"/>
              </a:rPr>
              <a:t> </a:t>
            </a:r>
            <a:r>
              <a:rPr dirty="0" sz="2050" spc="20">
                <a:solidFill>
                  <a:srgbClr val="595267"/>
                </a:solidFill>
                <a:latin typeface="Times New Roman"/>
                <a:cs typeface="Times New Roman"/>
              </a:rPr>
              <a:t>condiciones</a:t>
            </a:r>
            <a:r>
              <a:rPr dirty="0" sz="2050" spc="275">
                <a:solidFill>
                  <a:srgbClr val="595267"/>
                </a:solidFill>
                <a:latin typeface="Times New Roman"/>
                <a:cs typeface="Times New Roman"/>
              </a:rPr>
              <a:t> </a:t>
            </a:r>
            <a:r>
              <a:rPr dirty="0" sz="2050" spc="30">
                <a:solidFill>
                  <a:srgbClr val="423B50"/>
                </a:solidFill>
                <a:latin typeface="Times New Roman"/>
                <a:cs typeface="Times New Roman"/>
              </a:rPr>
              <a:t>de</a:t>
            </a:r>
            <a:r>
              <a:rPr dirty="0" sz="2050" spc="270">
                <a:solidFill>
                  <a:srgbClr val="423B50"/>
                </a:solidFill>
                <a:latin typeface="Times New Roman"/>
                <a:cs typeface="Times New Roman"/>
              </a:rPr>
              <a:t> </a:t>
            </a:r>
            <a:r>
              <a:rPr dirty="0" sz="2050" spc="65">
                <a:solidFill>
                  <a:srgbClr val="595267"/>
                </a:solidFill>
                <a:latin typeface="Times New Roman"/>
                <a:cs typeface="Times New Roman"/>
              </a:rPr>
              <a:t>contorno</a:t>
            </a:r>
            <a:r>
              <a:rPr dirty="0" sz="2050" spc="65">
                <a:solidFill>
                  <a:srgbClr val="746E80"/>
                </a:solidFill>
                <a:latin typeface="Times New Roman"/>
                <a:cs typeface="Times New Roman"/>
              </a:rPr>
              <a:t>,</a:t>
            </a:r>
            <a:r>
              <a:rPr dirty="0" sz="2050" spc="100">
                <a:solidFill>
                  <a:srgbClr val="746E80"/>
                </a:solidFill>
                <a:latin typeface="Times New Roman"/>
                <a:cs typeface="Times New Roman"/>
              </a:rPr>
              <a:t> </a:t>
            </a:r>
            <a:r>
              <a:rPr dirty="0" sz="2050" spc="70">
                <a:solidFill>
                  <a:srgbClr val="1C1538"/>
                </a:solidFill>
                <a:latin typeface="Times New Roman"/>
                <a:cs typeface="Times New Roman"/>
              </a:rPr>
              <a:t>l</a:t>
            </a:r>
            <a:r>
              <a:rPr dirty="0" sz="2050" spc="70">
                <a:solidFill>
                  <a:srgbClr val="423B50"/>
                </a:solidFill>
                <a:latin typeface="Times New Roman"/>
                <a:cs typeface="Times New Roman"/>
              </a:rPr>
              <a:t>os</a:t>
            </a:r>
            <a:endParaRPr sz="20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62985" y="1626130"/>
            <a:ext cx="7155815" cy="979169"/>
          </a:xfrm>
          <a:prstGeom prst="rect">
            <a:avLst/>
          </a:prstGeom>
        </p:spPr>
        <p:txBody>
          <a:bodyPr wrap="square" lIns="0" tIns="1765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90"/>
              </a:spcBef>
              <a:tabLst>
                <a:tab pos="1518920" algn="l"/>
                <a:tab pos="3493770" algn="l"/>
              </a:tabLst>
            </a:pPr>
            <a:r>
              <a:rPr dirty="0" sz="2050" spc="35">
                <a:solidFill>
                  <a:srgbClr val="595267"/>
                </a:solidFill>
                <a:latin typeface="Times New Roman"/>
                <a:cs typeface="Times New Roman"/>
              </a:rPr>
              <a:t>valores</a:t>
            </a:r>
            <a:r>
              <a:rPr dirty="0" sz="2050" spc="140">
                <a:solidFill>
                  <a:srgbClr val="595267"/>
                </a:solidFill>
                <a:latin typeface="Times New Roman"/>
                <a:cs typeface="Times New Roman"/>
              </a:rPr>
              <a:t> </a:t>
            </a:r>
            <a:r>
              <a:rPr dirty="0" sz="2050" spc="30" i="1">
                <a:solidFill>
                  <a:srgbClr val="595267"/>
                </a:solidFill>
                <a:latin typeface="Times New Roman"/>
                <a:cs typeface="Times New Roman"/>
              </a:rPr>
              <a:t>uf	</a:t>
            </a:r>
            <a:r>
              <a:rPr dirty="0" sz="2050" spc="135" i="1">
                <a:solidFill>
                  <a:srgbClr val="595267"/>
                </a:solidFill>
                <a:latin typeface="Times New Roman"/>
                <a:cs typeface="Times New Roman"/>
              </a:rPr>
              <a:t>u¡(tn)</a:t>
            </a:r>
            <a:r>
              <a:rPr dirty="0" sz="2050" spc="195" i="1">
                <a:solidFill>
                  <a:srgbClr val="595267"/>
                </a:solidFill>
                <a:latin typeface="Times New Roman"/>
                <a:cs typeface="Times New Roman"/>
              </a:rPr>
              <a:t> </a:t>
            </a:r>
            <a:r>
              <a:rPr dirty="0" sz="1950" spc="165">
                <a:solidFill>
                  <a:srgbClr val="595267"/>
                </a:solidFill>
                <a:latin typeface="Times New Roman"/>
                <a:cs typeface="Times New Roman"/>
              </a:rPr>
              <a:t>y</a:t>
            </a:r>
            <a:r>
              <a:rPr dirty="0" sz="1950" spc="60">
                <a:solidFill>
                  <a:srgbClr val="595267"/>
                </a:solidFill>
                <a:latin typeface="Times New Roman"/>
                <a:cs typeface="Times New Roman"/>
              </a:rPr>
              <a:t> </a:t>
            </a:r>
            <a:r>
              <a:rPr dirty="0" sz="2050" spc="10" i="1">
                <a:solidFill>
                  <a:srgbClr val="595267"/>
                </a:solidFill>
                <a:latin typeface="Times New Roman"/>
                <a:cs typeface="Times New Roman"/>
              </a:rPr>
              <a:t>uN+I	</a:t>
            </a:r>
            <a:r>
              <a:rPr dirty="0" sz="2050" spc="204" i="1">
                <a:solidFill>
                  <a:srgbClr val="595267"/>
                </a:solidFill>
                <a:latin typeface="Times New Roman"/>
                <a:cs typeface="Times New Roman"/>
              </a:rPr>
              <a:t>un(tn).</a:t>
            </a:r>
            <a:endParaRPr sz="2050">
              <a:latin typeface="Times New Roman"/>
              <a:cs typeface="Times New Roman"/>
            </a:endParaRPr>
          </a:p>
          <a:p>
            <a:pPr marL="21590">
              <a:lnSpc>
                <a:spcPct val="100000"/>
              </a:lnSpc>
              <a:spcBef>
                <a:spcPts val="1290"/>
              </a:spcBef>
            </a:pPr>
            <a:r>
              <a:rPr dirty="0" sz="2050" spc="95">
                <a:solidFill>
                  <a:srgbClr val="23344B"/>
                </a:solidFill>
                <a:latin typeface="Times New Roman"/>
                <a:cs typeface="Times New Roman"/>
              </a:rPr>
              <a:t>P</a:t>
            </a:r>
            <a:r>
              <a:rPr dirty="0" sz="2050" spc="95">
                <a:solidFill>
                  <a:srgbClr val="423B50"/>
                </a:solidFill>
                <a:latin typeface="Times New Roman"/>
                <a:cs typeface="Times New Roman"/>
              </a:rPr>
              <a:t>lanteemos</a:t>
            </a:r>
            <a:r>
              <a:rPr dirty="0" sz="2050" spc="30">
                <a:solidFill>
                  <a:srgbClr val="423B50"/>
                </a:solidFill>
                <a:latin typeface="Times New Roman"/>
                <a:cs typeface="Times New Roman"/>
              </a:rPr>
              <a:t> </a:t>
            </a:r>
            <a:r>
              <a:rPr dirty="0" sz="2050" spc="90">
                <a:solidFill>
                  <a:srgbClr val="423B50"/>
                </a:solidFill>
                <a:latin typeface="Times New Roman"/>
                <a:cs typeface="Times New Roman"/>
              </a:rPr>
              <a:t>un</a:t>
            </a:r>
            <a:r>
              <a:rPr dirty="0" sz="2050" spc="215">
                <a:solidFill>
                  <a:srgbClr val="423B50"/>
                </a:solidFill>
                <a:latin typeface="Times New Roman"/>
                <a:cs typeface="Times New Roman"/>
              </a:rPr>
              <a:t> </a:t>
            </a:r>
            <a:r>
              <a:rPr dirty="0" sz="2050" spc="65">
                <a:solidFill>
                  <a:srgbClr val="423B50"/>
                </a:solidFill>
                <a:latin typeface="Times New Roman"/>
                <a:cs typeface="Times New Roman"/>
              </a:rPr>
              <a:t>primer</a:t>
            </a:r>
            <a:r>
              <a:rPr dirty="0" sz="2050" spc="155">
                <a:solidFill>
                  <a:srgbClr val="423B50"/>
                </a:solidFill>
                <a:latin typeface="Times New Roman"/>
                <a:cs typeface="Times New Roman"/>
              </a:rPr>
              <a:t> </a:t>
            </a:r>
            <a:r>
              <a:rPr dirty="0" sz="2050" spc="-5">
                <a:solidFill>
                  <a:srgbClr val="595267"/>
                </a:solidFill>
                <a:latin typeface="Times New Roman"/>
                <a:cs typeface="Times New Roman"/>
              </a:rPr>
              <a:t>esquen1a</a:t>
            </a:r>
            <a:r>
              <a:rPr dirty="0" sz="2050" spc="204">
                <a:solidFill>
                  <a:srgbClr val="595267"/>
                </a:solidFill>
                <a:latin typeface="Times New Roman"/>
                <a:cs typeface="Times New Roman"/>
              </a:rPr>
              <a:t> </a:t>
            </a:r>
            <a:r>
              <a:rPr dirty="0" sz="2050" spc="50">
                <a:solidFill>
                  <a:srgbClr val="595267"/>
                </a:solidFill>
                <a:latin typeface="Times New Roman"/>
                <a:cs typeface="Times New Roman"/>
              </a:rPr>
              <a:t>explícito</a:t>
            </a:r>
            <a:r>
              <a:rPr dirty="0" sz="2050" spc="70">
                <a:solidFill>
                  <a:srgbClr val="595267"/>
                </a:solidFill>
                <a:latin typeface="Times New Roman"/>
                <a:cs typeface="Times New Roman"/>
              </a:rPr>
              <a:t> </a:t>
            </a:r>
            <a:r>
              <a:rPr dirty="0" sz="2050" spc="65">
                <a:solidFill>
                  <a:srgbClr val="595267"/>
                </a:solidFill>
                <a:latin typeface="Times New Roman"/>
                <a:cs typeface="Times New Roman"/>
              </a:rPr>
              <a:t>en</a:t>
            </a:r>
            <a:r>
              <a:rPr dirty="0" sz="2050" spc="200">
                <a:solidFill>
                  <a:srgbClr val="595267"/>
                </a:solidFill>
                <a:latin typeface="Times New Roman"/>
                <a:cs typeface="Times New Roman"/>
              </a:rPr>
              <a:t> </a:t>
            </a:r>
            <a:r>
              <a:rPr dirty="0" sz="2050" spc="40">
                <a:solidFill>
                  <a:srgbClr val="423B50"/>
                </a:solidFill>
                <a:latin typeface="Times New Roman"/>
                <a:cs typeface="Times New Roman"/>
              </a:rPr>
              <a:t>diferencias</a:t>
            </a:r>
            <a:r>
              <a:rPr dirty="0" sz="2050" spc="100">
                <a:solidFill>
                  <a:srgbClr val="423B50"/>
                </a:solidFill>
                <a:latin typeface="Times New Roman"/>
                <a:cs typeface="Times New Roman"/>
              </a:rPr>
              <a:t> </a:t>
            </a:r>
            <a:r>
              <a:rPr dirty="0" sz="2050" spc="60">
                <a:solidFill>
                  <a:srgbClr val="423B50"/>
                </a:solidFill>
                <a:latin typeface="Times New Roman"/>
                <a:cs typeface="Times New Roman"/>
              </a:rPr>
              <a:t>finitas.</a:t>
            </a:r>
            <a:endParaRPr sz="20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27051" y="4218158"/>
            <a:ext cx="8021320" cy="1202055"/>
          </a:xfrm>
          <a:prstGeom prst="rect">
            <a:avLst/>
          </a:prstGeom>
        </p:spPr>
        <p:txBody>
          <a:bodyPr wrap="square" lIns="0" tIns="20955" rIns="0" bIns="0" rtlCol="0" vert="horz">
            <a:spAutoFit/>
          </a:bodyPr>
          <a:lstStyle/>
          <a:p>
            <a:pPr marL="38100" marR="30480" indent="14604">
              <a:lnSpc>
                <a:spcPct val="107400"/>
              </a:lnSpc>
              <a:spcBef>
                <a:spcPts val="165"/>
              </a:spcBef>
            </a:pPr>
            <a:r>
              <a:rPr dirty="0" sz="2050" spc="75">
                <a:solidFill>
                  <a:srgbClr val="423B50"/>
                </a:solidFill>
                <a:latin typeface="Times New Roman"/>
                <a:cs typeface="Times New Roman"/>
              </a:rPr>
              <a:t>Obtendremos </a:t>
            </a:r>
            <a:r>
              <a:rPr dirty="0" sz="2050" spc="90">
                <a:solidFill>
                  <a:srgbClr val="423B50"/>
                </a:solidFill>
                <a:latin typeface="Times New Roman"/>
                <a:cs typeface="Times New Roman"/>
              </a:rPr>
              <a:t>un </a:t>
            </a:r>
            <a:r>
              <a:rPr dirty="0" sz="2050" spc="65">
                <a:solidFill>
                  <a:srgbClr val="595267"/>
                </a:solidFill>
                <a:latin typeface="Times New Roman"/>
                <a:cs typeface="Times New Roman"/>
              </a:rPr>
              <a:t>esquema </a:t>
            </a:r>
            <a:r>
              <a:rPr dirty="0" sz="2050" spc="50">
                <a:solidFill>
                  <a:srgbClr val="595267"/>
                </a:solidFill>
                <a:latin typeface="Times New Roman"/>
                <a:cs typeface="Times New Roman"/>
              </a:rPr>
              <a:t>explícito </a:t>
            </a:r>
            <a:r>
              <a:rPr dirty="0" sz="2050" spc="70">
                <a:solidFill>
                  <a:srgbClr val="595267"/>
                </a:solidFill>
                <a:latin typeface="Times New Roman"/>
                <a:cs typeface="Times New Roman"/>
              </a:rPr>
              <a:t>s</a:t>
            </a:r>
            <a:r>
              <a:rPr dirty="0" sz="2050" spc="70">
                <a:solidFill>
                  <a:srgbClr val="1C1538"/>
                </a:solidFill>
                <a:latin typeface="Times New Roman"/>
                <a:cs typeface="Times New Roman"/>
              </a:rPr>
              <a:t>i </a:t>
            </a:r>
            <a:r>
              <a:rPr dirty="0" sz="2050" spc="-35" i="1">
                <a:solidFill>
                  <a:srgbClr val="595267"/>
                </a:solidFill>
                <a:latin typeface="Times New Roman"/>
                <a:cs typeface="Times New Roman"/>
              </a:rPr>
              <a:t>t</a:t>
            </a:r>
            <a:r>
              <a:rPr dirty="0" sz="2050" spc="-35" i="1">
                <a:solidFill>
                  <a:srgbClr val="746E80"/>
                </a:solidFill>
                <a:latin typeface="Times New Roman"/>
                <a:cs typeface="Times New Roman"/>
              </a:rPr>
              <a:t>*</a:t>
            </a:r>
            <a:r>
              <a:rPr dirty="0" sz="2050" spc="-30" i="1">
                <a:solidFill>
                  <a:srgbClr val="746E80"/>
                </a:solidFill>
                <a:latin typeface="Times New Roman"/>
                <a:cs typeface="Times New Roman"/>
              </a:rPr>
              <a:t> </a:t>
            </a:r>
            <a:r>
              <a:rPr dirty="0" sz="2700" spc="120">
                <a:solidFill>
                  <a:srgbClr val="08080A"/>
                </a:solidFill>
                <a:latin typeface="Times New Roman"/>
                <a:cs typeface="Times New Roman"/>
              </a:rPr>
              <a:t>= </a:t>
            </a:r>
            <a:r>
              <a:rPr dirty="0" sz="2050" spc="60" i="1">
                <a:solidFill>
                  <a:srgbClr val="595267"/>
                </a:solidFill>
                <a:latin typeface="Times New Roman"/>
                <a:cs typeface="Times New Roman"/>
              </a:rPr>
              <a:t>tn </a:t>
            </a:r>
            <a:r>
              <a:rPr dirty="0" sz="2050" spc="50" i="1">
                <a:solidFill>
                  <a:srgbClr val="746E80"/>
                </a:solidFill>
                <a:latin typeface="Times New Roman"/>
                <a:cs typeface="Times New Roman"/>
              </a:rPr>
              <a:t>, </a:t>
            </a:r>
            <a:r>
              <a:rPr dirty="0" sz="2050" spc="75">
                <a:solidFill>
                  <a:srgbClr val="423B50"/>
                </a:solidFill>
                <a:latin typeface="Times New Roman"/>
                <a:cs typeface="Times New Roman"/>
              </a:rPr>
              <a:t>pues </a:t>
            </a:r>
            <a:r>
              <a:rPr dirty="0" sz="2050" spc="75">
                <a:solidFill>
                  <a:srgbClr val="595267"/>
                </a:solidFill>
                <a:latin typeface="Times New Roman"/>
                <a:cs typeface="Times New Roman"/>
              </a:rPr>
              <a:t>en </a:t>
            </a:r>
            <a:r>
              <a:rPr dirty="0" sz="2050" spc="50">
                <a:solidFill>
                  <a:srgbClr val="595267"/>
                </a:solidFill>
                <a:latin typeface="Times New Roman"/>
                <a:cs typeface="Times New Roman"/>
              </a:rPr>
              <a:t>ese </a:t>
            </a:r>
            <a:r>
              <a:rPr dirty="0" sz="2050" spc="40">
                <a:solidFill>
                  <a:srgbClr val="595267"/>
                </a:solidFill>
                <a:latin typeface="Times New Roman"/>
                <a:cs typeface="Times New Roman"/>
              </a:rPr>
              <a:t>caso </a:t>
            </a:r>
            <a:r>
              <a:rPr dirty="0" sz="2050" spc="30">
                <a:solidFill>
                  <a:srgbClr val="423B50"/>
                </a:solidFill>
                <a:latin typeface="Times New Roman"/>
                <a:cs typeface="Times New Roman"/>
              </a:rPr>
              <a:t>la </a:t>
            </a:r>
            <a:r>
              <a:rPr dirty="0" sz="2050" spc="35">
                <a:solidFill>
                  <a:srgbClr val="423B50"/>
                </a:solidFill>
                <a:latin typeface="Times New Roman"/>
                <a:cs typeface="Times New Roman"/>
              </a:rPr>
              <a:t> </a:t>
            </a:r>
            <a:r>
              <a:rPr dirty="0" sz="2050" spc="50">
                <a:solidFill>
                  <a:srgbClr val="595267"/>
                </a:solidFill>
                <a:latin typeface="Times New Roman"/>
                <a:cs typeface="Times New Roman"/>
              </a:rPr>
              <a:t>soluc</a:t>
            </a:r>
            <a:r>
              <a:rPr dirty="0" sz="2050" spc="50">
                <a:solidFill>
                  <a:srgbClr val="1C1538"/>
                </a:solidFill>
                <a:latin typeface="Times New Roman"/>
                <a:cs typeface="Times New Roman"/>
              </a:rPr>
              <a:t>i</a:t>
            </a:r>
            <a:r>
              <a:rPr dirty="0" sz="2050" spc="50">
                <a:solidFill>
                  <a:srgbClr val="423B50"/>
                </a:solidFill>
                <a:latin typeface="Times New Roman"/>
                <a:cs typeface="Times New Roman"/>
              </a:rPr>
              <a:t>ón</a:t>
            </a:r>
            <a:r>
              <a:rPr dirty="0" sz="2050" spc="105">
                <a:solidFill>
                  <a:srgbClr val="423B50"/>
                </a:solidFill>
                <a:latin typeface="Times New Roman"/>
                <a:cs typeface="Times New Roman"/>
              </a:rPr>
              <a:t> </a:t>
            </a:r>
            <a:r>
              <a:rPr dirty="0" sz="2050" spc="20">
                <a:solidFill>
                  <a:srgbClr val="595267"/>
                </a:solidFill>
                <a:latin typeface="Times New Roman"/>
                <a:cs typeface="Times New Roman"/>
              </a:rPr>
              <a:t>u;</a:t>
            </a:r>
            <a:r>
              <a:rPr dirty="0" baseline="42328" sz="1575" spc="30">
                <a:solidFill>
                  <a:srgbClr val="595267"/>
                </a:solidFill>
                <a:latin typeface="Times New Roman"/>
                <a:cs typeface="Times New Roman"/>
              </a:rPr>
              <a:t>1</a:t>
            </a:r>
            <a:r>
              <a:rPr dirty="0" sz="2100" spc="20">
                <a:solidFill>
                  <a:srgbClr val="595267"/>
                </a:solidFill>
                <a:latin typeface="Arial"/>
                <a:cs typeface="Arial"/>
              </a:rPr>
              <a:t>+</a:t>
            </a:r>
            <a:r>
              <a:rPr dirty="0" baseline="32921" sz="2025" spc="30">
                <a:solidFill>
                  <a:srgbClr val="595267"/>
                </a:solidFill>
                <a:latin typeface="Times New Roman"/>
                <a:cs typeface="Times New Roman"/>
              </a:rPr>
              <a:t>1</a:t>
            </a:r>
            <a:r>
              <a:rPr dirty="0" baseline="32921" sz="2025" spc="150">
                <a:solidFill>
                  <a:srgbClr val="595267"/>
                </a:solidFill>
                <a:latin typeface="Times New Roman"/>
                <a:cs typeface="Times New Roman"/>
              </a:rPr>
              <a:t> </a:t>
            </a:r>
            <a:r>
              <a:rPr dirty="0" sz="2050" spc="80">
                <a:solidFill>
                  <a:srgbClr val="595267"/>
                </a:solidFill>
                <a:latin typeface="Times New Roman"/>
                <a:cs typeface="Times New Roman"/>
              </a:rPr>
              <a:t>se</a:t>
            </a:r>
            <a:r>
              <a:rPr dirty="0" sz="2050" spc="215">
                <a:solidFill>
                  <a:srgbClr val="595267"/>
                </a:solidFill>
                <a:latin typeface="Times New Roman"/>
                <a:cs typeface="Times New Roman"/>
              </a:rPr>
              <a:t> </a:t>
            </a:r>
            <a:r>
              <a:rPr dirty="0" sz="2050" spc="125">
                <a:solidFill>
                  <a:srgbClr val="423B50"/>
                </a:solidFill>
                <a:latin typeface="Times New Roman"/>
                <a:cs typeface="Times New Roman"/>
              </a:rPr>
              <a:t>hará</a:t>
            </a:r>
            <a:r>
              <a:rPr dirty="0" sz="2050" spc="95">
                <a:solidFill>
                  <a:srgbClr val="423B50"/>
                </a:solidFill>
                <a:latin typeface="Times New Roman"/>
                <a:cs typeface="Times New Roman"/>
              </a:rPr>
              <a:t> </a:t>
            </a:r>
            <a:r>
              <a:rPr dirty="0" sz="2050" spc="65">
                <a:solidFill>
                  <a:srgbClr val="423B50"/>
                </a:solidFill>
                <a:latin typeface="Times New Roman"/>
                <a:cs typeface="Times New Roman"/>
              </a:rPr>
              <a:t>depender</a:t>
            </a:r>
            <a:r>
              <a:rPr dirty="0" sz="2050" spc="305">
                <a:solidFill>
                  <a:srgbClr val="423B50"/>
                </a:solidFill>
                <a:latin typeface="Times New Roman"/>
                <a:cs typeface="Times New Roman"/>
              </a:rPr>
              <a:t> </a:t>
            </a:r>
            <a:r>
              <a:rPr dirty="0" sz="2050" spc="65">
                <a:solidFill>
                  <a:srgbClr val="423B50"/>
                </a:solidFill>
                <a:latin typeface="Times New Roman"/>
                <a:cs typeface="Times New Roman"/>
              </a:rPr>
              <a:t>de</a:t>
            </a:r>
            <a:r>
              <a:rPr dirty="0" sz="2050" spc="110">
                <a:solidFill>
                  <a:srgbClr val="423B50"/>
                </a:solidFill>
                <a:latin typeface="Times New Roman"/>
                <a:cs typeface="Times New Roman"/>
              </a:rPr>
              <a:t> </a:t>
            </a:r>
            <a:r>
              <a:rPr dirty="0" sz="2050" spc="45">
                <a:solidFill>
                  <a:srgbClr val="1C1538"/>
                </a:solidFill>
                <a:latin typeface="Times New Roman"/>
                <a:cs typeface="Times New Roman"/>
              </a:rPr>
              <a:t>l</a:t>
            </a:r>
            <a:r>
              <a:rPr dirty="0" sz="2050" spc="45">
                <a:solidFill>
                  <a:srgbClr val="595267"/>
                </a:solidFill>
                <a:latin typeface="Times New Roman"/>
                <a:cs typeface="Times New Roman"/>
              </a:rPr>
              <a:t>a</a:t>
            </a:r>
            <a:r>
              <a:rPr dirty="0" sz="2050" spc="135">
                <a:solidFill>
                  <a:srgbClr val="595267"/>
                </a:solidFill>
                <a:latin typeface="Times New Roman"/>
                <a:cs typeface="Times New Roman"/>
              </a:rPr>
              <a:t> </a:t>
            </a:r>
            <a:r>
              <a:rPr dirty="0" sz="2050" spc="40">
                <a:solidFill>
                  <a:srgbClr val="595267"/>
                </a:solidFill>
                <a:latin typeface="Times New Roman"/>
                <a:cs typeface="Times New Roman"/>
              </a:rPr>
              <a:t>solución</a:t>
            </a:r>
            <a:r>
              <a:rPr dirty="0" sz="2050" spc="200">
                <a:solidFill>
                  <a:srgbClr val="595267"/>
                </a:solidFill>
                <a:latin typeface="Times New Roman"/>
                <a:cs typeface="Times New Roman"/>
              </a:rPr>
              <a:t> </a:t>
            </a:r>
            <a:r>
              <a:rPr dirty="0" sz="2050" spc="65">
                <a:solidFill>
                  <a:srgbClr val="423B50"/>
                </a:solidFill>
                <a:latin typeface="Times New Roman"/>
                <a:cs typeface="Times New Roman"/>
              </a:rPr>
              <a:t>previamente</a:t>
            </a:r>
            <a:r>
              <a:rPr dirty="0" sz="2050" spc="280">
                <a:solidFill>
                  <a:srgbClr val="423B50"/>
                </a:solidFill>
                <a:latin typeface="Times New Roman"/>
                <a:cs typeface="Times New Roman"/>
              </a:rPr>
              <a:t> </a:t>
            </a:r>
            <a:r>
              <a:rPr dirty="0" sz="2050" spc="60">
                <a:solidFill>
                  <a:srgbClr val="595267"/>
                </a:solidFill>
                <a:latin typeface="Times New Roman"/>
                <a:cs typeface="Times New Roman"/>
              </a:rPr>
              <a:t>calcu</a:t>
            </a:r>
            <a:r>
              <a:rPr dirty="0" sz="2050" spc="60">
                <a:solidFill>
                  <a:srgbClr val="1C1538"/>
                </a:solidFill>
                <a:latin typeface="Times New Roman"/>
                <a:cs typeface="Times New Roman"/>
              </a:rPr>
              <a:t>l</a:t>
            </a:r>
            <a:r>
              <a:rPr dirty="0" sz="2050" spc="60">
                <a:solidFill>
                  <a:srgbClr val="595267"/>
                </a:solidFill>
                <a:latin typeface="Times New Roman"/>
                <a:cs typeface="Times New Roman"/>
              </a:rPr>
              <a:t>ada.</a:t>
            </a:r>
            <a:endParaRPr sz="2050">
              <a:latin typeface="Times New Roman"/>
              <a:cs typeface="Times New Roman"/>
            </a:endParaRPr>
          </a:p>
          <a:p>
            <a:pPr marL="52069">
              <a:lnSpc>
                <a:spcPct val="100000"/>
              </a:lnSpc>
              <a:spcBef>
                <a:spcPts val="495"/>
              </a:spcBef>
            </a:pPr>
            <a:r>
              <a:rPr dirty="0" sz="2050" spc="75">
                <a:solidFill>
                  <a:srgbClr val="423B50"/>
                </a:solidFill>
                <a:latin typeface="Times New Roman"/>
                <a:cs typeface="Times New Roman"/>
              </a:rPr>
              <a:t>Con</a:t>
            </a:r>
            <a:r>
              <a:rPr dirty="0" sz="2050" spc="175">
                <a:solidFill>
                  <a:srgbClr val="423B50"/>
                </a:solidFill>
                <a:latin typeface="Times New Roman"/>
                <a:cs typeface="Times New Roman"/>
              </a:rPr>
              <a:t> </a:t>
            </a:r>
            <a:r>
              <a:rPr dirty="0" sz="2050" spc="70">
                <a:solidFill>
                  <a:srgbClr val="595267"/>
                </a:solidFill>
                <a:latin typeface="Times New Roman"/>
                <a:cs typeface="Times New Roman"/>
              </a:rPr>
              <a:t>cua</a:t>
            </a:r>
            <a:r>
              <a:rPr dirty="0" sz="2050" spc="70">
                <a:solidFill>
                  <a:srgbClr val="1C1538"/>
                </a:solidFill>
                <a:latin typeface="Times New Roman"/>
                <a:cs typeface="Times New Roman"/>
              </a:rPr>
              <a:t>l</a:t>
            </a:r>
            <a:r>
              <a:rPr dirty="0" sz="2050" spc="70">
                <a:solidFill>
                  <a:srgbClr val="423B50"/>
                </a:solidFill>
                <a:latin typeface="Times New Roman"/>
                <a:cs typeface="Times New Roman"/>
              </a:rPr>
              <a:t>quier</a:t>
            </a:r>
            <a:r>
              <a:rPr dirty="0" sz="2050" spc="-35">
                <a:solidFill>
                  <a:srgbClr val="423B50"/>
                </a:solidFill>
                <a:latin typeface="Times New Roman"/>
                <a:cs typeface="Times New Roman"/>
              </a:rPr>
              <a:t> </a:t>
            </a:r>
            <a:r>
              <a:rPr dirty="0" sz="2050" spc="165">
                <a:solidFill>
                  <a:srgbClr val="423B50"/>
                </a:solidFill>
                <a:latin typeface="Times New Roman"/>
                <a:cs typeface="Times New Roman"/>
              </a:rPr>
              <a:t>otra</a:t>
            </a:r>
            <a:r>
              <a:rPr dirty="0" sz="2050" spc="50">
                <a:solidFill>
                  <a:srgbClr val="423B50"/>
                </a:solidFill>
                <a:latin typeface="Times New Roman"/>
                <a:cs typeface="Times New Roman"/>
              </a:rPr>
              <a:t> </a:t>
            </a:r>
            <a:r>
              <a:rPr dirty="0" sz="2050" spc="50">
                <a:solidFill>
                  <a:srgbClr val="595267"/>
                </a:solidFill>
                <a:latin typeface="Times New Roman"/>
                <a:cs typeface="Times New Roman"/>
              </a:rPr>
              <a:t>e</a:t>
            </a:r>
            <a:r>
              <a:rPr dirty="0" sz="2050" spc="50">
                <a:solidFill>
                  <a:srgbClr val="1C1538"/>
                </a:solidFill>
                <a:latin typeface="Times New Roman"/>
                <a:cs typeface="Times New Roman"/>
              </a:rPr>
              <a:t>l</a:t>
            </a:r>
            <a:r>
              <a:rPr dirty="0" sz="2050" spc="50">
                <a:solidFill>
                  <a:srgbClr val="595267"/>
                </a:solidFill>
                <a:latin typeface="Times New Roman"/>
                <a:cs typeface="Times New Roman"/>
              </a:rPr>
              <a:t>ecc</a:t>
            </a:r>
            <a:r>
              <a:rPr dirty="0" sz="2050" spc="50">
                <a:solidFill>
                  <a:srgbClr val="1C1538"/>
                </a:solidFill>
                <a:latin typeface="Times New Roman"/>
                <a:cs typeface="Times New Roman"/>
              </a:rPr>
              <a:t>i</a:t>
            </a:r>
            <a:r>
              <a:rPr dirty="0" sz="2050" spc="50">
                <a:solidFill>
                  <a:srgbClr val="595267"/>
                </a:solidFill>
                <a:latin typeface="Times New Roman"/>
                <a:cs typeface="Times New Roman"/>
              </a:rPr>
              <a:t>ón</a:t>
            </a:r>
            <a:r>
              <a:rPr dirty="0" sz="2050" spc="-125">
                <a:solidFill>
                  <a:srgbClr val="595267"/>
                </a:solidFill>
                <a:latin typeface="Times New Roman"/>
                <a:cs typeface="Times New Roman"/>
              </a:rPr>
              <a:t> </a:t>
            </a:r>
            <a:r>
              <a:rPr dirty="0" sz="2050" spc="95">
                <a:solidFill>
                  <a:srgbClr val="423B50"/>
                </a:solidFill>
                <a:latin typeface="Times New Roman"/>
                <a:cs typeface="Times New Roman"/>
              </a:rPr>
              <a:t>de</a:t>
            </a:r>
            <a:r>
              <a:rPr dirty="0" sz="2050" spc="30">
                <a:solidFill>
                  <a:srgbClr val="423B50"/>
                </a:solidFill>
                <a:latin typeface="Times New Roman"/>
                <a:cs typeface="Times New Roman"/>
              </a:rPr>
              <a:t> </a:t>
            </a:r>
            <a:r>
              <a:rPr dirty="0" sz="2050" spc="5" i="1">
                <a:solidFill>
                  <a:srgbClr val="595267"/>
                </a:solidFill>
                <a:latin typeface="Times New Roman"/>
                <a:cs typeface="Times New Roman"/>
              </a:rPr>
              <a:t>t*</a:t>
            </a:r>
            <a:r>
              <a:rPr dirty="0" sz="2050" spc="200" i="1">
                <a:solidFill>
                  <a:srgbClr val="595267"/>
                </a:solidFill>
                <a:latin typeface="Times New Roman"/>
                <a:cs typeface="Times New Roman"/>
              </a:rPr>
              <a:t> </a:t>
            </a:r>
            <a:r>
              <a:rPr dirty="0" sz="2050" spc="80">
                <a:solidFill>
                  <a:srgbClr val="595267"/>
                </a:solidFill>
                <a:latin typeface="Times New Roman"/>
                <a:cs typeface="Times New Roman"/>
              </a:rPr>
              <a:t>sería</a:t>
            </a:r>
            <a:r>
              <a:rPr dirty="0" sz="2050" spc="95">
                <a:solidFill>
                  <a:srgbClr val="595267"/>
                </a:solidFill>
                <a:latin typeface="Times New Roman"/>
                <a:cs typeface="Times New Roman"/>
              </a:rPr>
              <a:t> </a:t>
            </a:r>
            <a:r>
              <a:rPr dirty="0" sz="2050" spc="50">
                <a:solidFill>
                  <a:srgbClr val="1C1538"/>
                </a:solidFill>
                <a:latin typeface="Times New Roman"/>
                <a:cs typeface="Times New Roman"/>
              </a:rPr>
              <a:t>i</a:t>
            </a:r>
            <a:r>
              <a:rPr dirty="0" sz="2050" spc="50">
                <a:solidFill>
                  <a:srgbClr val="423B50"/>
                </a:solidFill>
                <a:latin typeface="Times New Roman"/>
                <a:cs typeface="Times New Roman"/>
              </a:rPr>
              <a:t>mplíc</a:t>
            </a:r>
            <a:r>
              <a:rPr dirty="0" sz="2050" spc="50">
                <a:solidFill>
                  <a:srgbClr val="1C1538"/>
                </a:solidFill>
                <a:latin typeface="Times New Roman"/>
                <a:cs typeface="Times New Roman"/>
              </a:rPr>
              <a:t>i</a:t>
            </a:r>
            <a:r>
              <a:rPr dirty="0" sz="2050" spc="50">
                <a:solidFill>
                  <a:srgbClr val="595267"/>
                </a:solidFill>
                <a:latin typeface="Times New Roman"/>
                <a:cs typeface="Times New Roman"/>
              </a:rPr>
              <a:t>to</a:t>
            </a:r>
            <a:r>
              <a:rPr dirty="0" sz="2050" spc="50">
                <a:solidFill>
                  <a:srgbClr val="1C1538"/>
                </a:solidFill>
                <a:latin typeface="Times New Roman"/>
                <a:cs typeface="Times New Roman"/>
              </a:rPr>
              <a:t>.</a:t>
            </a:r>
            <a:endParaRPr sz="20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68427" y="1055041"/>
            <a:ext cx="3508922" cy="61411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23381" y="2837172"/>
            <a:ext cx="1249753" cy="61411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961641" y="421873"/>
            <a:ext cx="5492115" cy="3657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2200" spc="5">
                <a:solidFill>
                  <a:srgbClr val="413A4F"/>
                </a:solidFill>
                <a:latin typeface="Times New Roman"/>
                <a:cs typeface="Times New Roman"/>
              </a:rPr>
              <a:t>Con1encemos</a:t>
            </a:r>
            <a:r>
              <a:rPr dirty="0" sz="2200" spc="305">
                <a:solidFill>
                  <a:srgbClr val="413A4F"/>
                </a:solidFill>
                <a:latin typeface="Times New Roman"/>
                <a:cs typeface="Times New Roman"/>
              </a:rPr>
              <a:t> </a:t>
            </a:r>
            <a:r>
              <a:rPr dirty="0" sz="2200" spc="65">
                <a:solidFill>
                  <a:srgbClr val="544F64"/>
                </a:solidFill>
                <a:latin typeface="Times New Roman"/>
                <a:cs typeface="Times New Roman"/>
              </a:rPr>
              <a:t>considerando</a:t>
            </a:r>
            <a:r>
              <a:rPr dirty="0" sz="2200" spc="325">
                <a:solidFill>
                  <a:srgbClr val="544F64"/>
                </a:solidFill>
                <a:latin typeface="Times New Roman"/>
                <a:cs typeface="Times New Roman"/>
              </a:rPr>
              <a:t> </a:t>
            </a:r>
            <a:r>
              <a:rPr dirty="0" sz="2200" spc="60">
                <a:solidFill>
                  <a:srgbClr val="544F64"/>
                </a:solidFill>
                <a:latin typeface="Times New Roman"/>
                <a:cs typeface="Times New Roman"/>
              </a:rPr>
              <a:t>el</a:t>
            </a:r>
            <a:r>
              <a:rPr dirty="0" sz="2200" spc="105">
                <a:solidFill>
                  <a:srgbClr val="544F64"/>
                </a:solidFill>
                <a:latin typeface="Times New Roman"/>
                <a:cs typeface="Times New Roman"/>
              </a:rPr>
              <a:t> </a:t>
            </a:r>
            <a:r>
              <a:rPr dirty="0" sz="2200" spc="85">
                <a:solidFill>
                  <a:srgbClr val="413A4F"/>
                </a:solidFill>
                <a:latin typeface="Times New Roman"/>
                <a:cs typeface="Times New Roman"/>
              </a:rPr>
              <a:t>caso</a:t>
            </a:r>
            <a:r>
              <a:rPr dirty="0" sz="2200" spc="10">
                <a:solidFill>
                  <a:srgbClr val="413A4F"/>
                </a:solidFill>
                <a:latin typeface="Times New Roman"/>
                <a:cs typeface="Times New Roman"/>
              </a:rPr>
              <a:t> </a:t>
            </a:r>
            <a:r>
              <a:rPr dirty="0" sz="2200" spc="60">
                <a:solidFill>
                  <a:srgbClr val="544F64"/>
                </a:solidFill>
                <a:latin typeface="Times New Roman"/>
                <a:cs typeface="Times New Roman"/>
              </a:rPr>
              <a:t>expl</a:t>
            </a:r>
            <a:r>
              <a:rPr dirty="0" sz="2200" spc="60">
                <a:solidFill>
                  <a:srgbClr val="1D1836"/>
                </a:solidFill>
                <a:latin typeface="Times New Roman"/>
                <a:cs typeface="Times New Roman"/>
              </a:rPr>
              <a:t>í</a:t>
            </a:r>
            <a:r>
              <a:rPr dirty="0" sz="2200" spc="60">
                <a:solidFill>
                  <a:srgbClr val="544F64"/>
                </a:solidFill>
                <a:latin typeface="Times New Roman"/>
                <a:cs typeface="Times New Roman"/>
              </a:rPr>
              <a:t>c</a:t>
            </a:r>
            <a:r>
              <a:rPr dirty="0" sz="2200" spc="60">
                <a:solidFill>
                  <a:srgbClr val="1D1836"/>
                </a:solidFill>
                <a:latin typeface="Times New Roman"/>
                <a:cs typeface="Times New Roman"/>
              </a:rPr>
              <a:t>i</a:t>
            </a:r>
            <a:r>
              <a:rPr dirty="0" sz="2200" spc="60">
                <a:solidFill>
                  <a:srgbClr val="544F64"/>
                </a:solidFill>
                <a:latin typeface="Times New Roman"/>
                <a:cs typeface="Times New Roman"/>
              </a:rPr>
              <a:t>to</a:t>
            </a:r>
            <a:r>
              <a:rPr dirty="0" sz="2200" spc="60">
                <a:solidFill>
                  <a:srgbClr val="1D1836"/>
                </a:solidFill>
                <a:latin typeface="Times New Roman"/>
                <a:cs typeface="Times New Roman"/>
              </a:rPr>
              <a:t>: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49624" y="1742813"/>
            <a:ext cx="7866380" cy="82676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 indent="8890">
              <a:lnSpc>
                <a:spcPct val="117700"/>
              </a:lnSpc>
              <a:spcBef>
                <a:spcPts val="105"/>
              </a:spcBef>
            </a:pPr>
            <a:r>
              <a:rPr dirty="0" sz="2250" spc="100">
                <a:solidFill>
                  <a:srgbClr val="544F64"/>
                </a:solidFill>
                <a:latin typeface="Times New Roman"/>
                <a:cs typeface="Times New Roman"/>
              </a:rPr>
              <a:t>y</a:t>
            </a:r>
            <a:r>
              <a:rPr dirty="0" sz="2250" spc="215">
                <a:solidFill>
                  <a:srgbClr val="544F64"/>
                </a:solidFill>
                <a:latin typeface="Times New Roman"/>
                <a:cs typeface="Times New Roman"/>
              </a:rPr>
              <a:t> </a:t>
            </a:r>
            <a:r>
              <a:rPr dirty="0" sz="2200" spc="95">
                <a:solidFill>
                  <a:srgbClr val="413A4F"/>
                </a:solidFill>
                <a:latin typeface="Times New Roman"/>
                <a:cs typeface="Times New Roman"/>
              </a:rPr>
              <a:t>puede</a:t>
            </a:r>
            <a:r>
              <a:rPr dirty="0" sz="2200" spc="155">
                <a:solidFill>
                  <a:srgbClr val="413A4F"/>
                </a:solidFill>
                <a:latin typeface="Times New Roman"/>
                <a:cs typeface="Times New Roman"/>
              </a:rPr>
              <a:t> </a:t>
            </a:r>
            <a:r>
              <a:rPr dirty="0" sz="2200" spc="75">
                <a:solidFill>
                  <a:srgbClr val="544F64"/>
                </a:solidFill>
                <a:latin typeface="Times New Roman"/>
                <a:cs typeface="Times New Roman"/>
              </a:rPr>
              <a:t>aproximarse</a:t>
            </a:r>
            <a:r>
              <a:rPr dirty="0" sz="2200" spc="295">
                <a:solidFill>
                  <a:srgbClr val="544F64"/>
                </a:solidFill>
                <a:latin typeface="Times New Roman"/>
                <a:cs typeface="Times New Roman"/>
              </a:rPr>
              <a:t> </a:t>
            </a:r>
            <a:r>
              <a:rPr dirty="0" sz="2200" spc="60">
                <a:solidFill>
                  <a:srgbClr val="413A4F"/>
                </a:solidFill>
                <a:latin typeface="Times New Roman"/>
                <a:cs typeface="Times New Roman"/>
              </a:rPr>
              <a:t>la</a:t>
            </a:r>
            <a:r>
              <a:rPr dirty="0" sz="2200" spc="190">
                <a:solidFill>
                  <a:srgbClr val="413A4F"/>
                </a:solidFill>
                <a:latin typeface="Times New Roman"/>
                <a:cs typeface="Times New Roman"/>
              </a:rPr>
              <a:t> </a:t>
            </a:r>
            <a:r>
              <a:rPr dirty="0" sz="2200" spc="85">
                <a:solidFill>
                  <a:srgbClr val="413A4F"/>
                </a:solidFill>
                <a:latin typeface="Times New Roman"/>
                <a:cs typeface="Times New Roman"/>
              </a:rPr>
              <a:t>derivada</a:t>
            </a:r>
            <a:r>
              <a:rPr dirty="0" sz="2200" spc="155">
                <a:solidFill>
                  <a:srgbClr val="413A4F"/>
                </a:solidFill>
                <a:latin typeface="Times New Roman"/>
                <a:cs typeface="Times New Roman"/>
              </a:rPr>
              <a:t> </a:t>
            </a:r>
            <a:r>
              <a:rPr dirty="0" sz="2200" spc="70">
                <a:solidFill>
                  <a:srgbClr val="544F64"/>
                </a:solidFill>
                <a:latin typeface="Times New Roman"/>
                <a:cs typeface="Times New Roman"/>
              </a:rPr>
              <a:t>espacia</a:t>
            </a:r>
            <a:r>
              <a:rPr dirty="0" sz="2200" spc="70">
                <a:solidFill>
                  <a:srgbClr val="1D1836"/>
                </a:solidFill>
                <a:latin typeface="Times New Roman"/>
                <a:cs typeface="Times New Roman"/>
              </a:rPr>
              <a:t>l </a:t>
            </a:r>
            <a:r>
              <a:rPr dirty="0" sz="2200" spc="110">
                <a:solidFill>
                  <a:srgbClr val="544F64"/>
                </a:solidFill>
                <a:latin typeface="Times New Roman"/>
                <a:cs typeface="Times New Roman"/>
              </a:rPr>
              <a:t>segunda</a:t>
            </a:r>
            <a:r>
              <a:rPr dirty="0" sz="2200" spc="225">
                <a:solidFill>
                  <a:srgbClr val="544F64"/>
                </a:solidFill>
                <a:latin typeface="Times New Roman"/>
                <a:cs typeface="Times New Roman"/>
              </a:rPr>
              <a:t> </a:t>
            </a:r>
            <a:r>
              <a:rPr dirty="0" sz="2200" spc="85">
                <a:solidFill>
                  <a:srgbClr val="413A4F"/>
                </a:solidFill>
                <a:latin typeface="Times New Roman"/>
                <a:cs typeface="Times New Roman"/>
              </a:rPr>
              <a:t>mediante</a:t>
            </a:r>
            <a:r>
              <a:rPr dirty="0" sz="2200" spc="325">
                <a:solidFill>
                  <a:srgbClr val="413A4F"/>
                </a:solidFill>
                <a:latin typeface="Times New Roman"/>
                <a:cs typeface="Times New Roman"/>
              </a:rPr>
              <a:t> </a:t>
            </a:r>
            <a:r>
              <a:rPr dirty="0" sz="2200" spc="110">
                <a:solidFill>
                  <a:srgbClr val="413A4F"/>
                </a:solidFill>
                <a:latin typeface="Times New Roman"/>
                <a:cs typeface="Times New Roman"/>
              </a:rPr>
              <a:t>un </a:t>
            </a:r>
            <a:r>
              <a:rPr dirty="0" sz="2200" spc="-535">
                <a:solidFill>
                  <a:srgbClr val="413A4F"/>
                </a:solidFill>
                <a:latin typeface="Times New Roman"/>
                <a:cs typeface="Times New Roman"/>
              </a:rPr>
              <a:t> </a:t>
            </a:r>
            <a:r>
              <a:rPr dirty="0" sz="2200" spc="85">
                <a:solidFill>
                  <a:srgbClr val="544F64"/>
                </a:solidFill>
                <a:latin typeface="Times New Roman"/>
                <a:cs typeface="Times New Roman"/>
              </a:rPr>
              <a:t>esquema</a:t>
            </a:r>
            <a:r>
              <a:rPr dirty="0" sz="2200" spc="210">
                <a:solidFill>
                  <a:srgbClr val="544F64"/>
                </a:solidFill>
                <a:latin typeface="Times New Roman"/>
                <a:cs typeface="Times New Roman"/>
              </a:rPr>
              <a:t> </a:t>
            </a:r>
            <a:r>
              <a:rPr dirty="0" sz="2200" spc="100">
                <a:solidFill>
                  <a:srgbClr val="413A4F"/>
                </a:solidFill>
                <a:latin typeface="Times New Roman"/>
                <a:cs typeface="Times New Roman"/>
              </a:rPr>
              <a:t>centrado</a:t>
            </a:r>
            <a:r>
              <a:rPr dirty="0" sz="2200" spc="275">
                <a:solidFill>
                  <a:srgbClr val="413A4F"/>
                </a:solidFill>
                <a:latin typeface="Times New Roman"/>
                <a:cs typeface="Times New Roman"/>
              </a:rPr>
              <a:t> </a:t>
            </a:r>
            <a:r>
              <a:rPr dirty="0" sz="2200" spc="105">
                <a:solidFill>
                  <a:srgbClr val="413A4F"/>
                </a:solidFill>
                <a:latin typeface="Times New Roman"/>
                <a:cs typeface="Times New Roman"/>
              </a:rPr>
              <a:t>resu</a:t>
            </a:r>
            <a:r>
              <a:rPr dirty="0" sz="2200" spc="105">
                <a:solidFill>
                  <a:srgbClr val="1D1836"/>
                </a:solidFill>
                <a:latin typeface="Times New Roman"/>
                <a:cs typeface="Times New Roman"/>
              </a:rPr>
              <a:t>l</a:t>
            </a:r>
            <a:r>
              <a:rPr dirty="0" sz="2200" spc="105">
                <a:solidFill>
                  <a:srgbClr val="544F64"/>
                </a:solidFill>
                <a:latin typeface="Times New Roman"/>
                <a:cs typeface="Times New Roman"/>
              </a:rPr>
              <a:t>tando</a:t>
            </a:r>
            <a:r>
              <a:rPr dirty="0" sz="2200" spc="120">
                <a:solidFill>
                  <a:srgbClr val="544F64"/>
                </a:solidFill>
                <a:latin typeface="Times New Roman"/>
                <a:cs typeface="Times New Roman"/>
              </a:rPr>
              <a:t> </a:t>
            </a:r>
            <a:r>
              <a:rPr dirty="0" sz="2200" spc="100">
                <a:solidFill>
                  <a:srgbClr val="544F64"/>
                </a:solidFill>
                <a:latin typeface="Times New Roman"/>
                <a:cs typeface="Times New Roman"/>
              </a:rPr>
              <a:t>en</a:t>
            </a:r>
            <a:r>
              <a:rPr dirty="0" sz="2200" spc="95">
                <a:solidFill>
                  <a:srgbClr val="544F64"/>
                </a:solidFill>
                <a:latin typeface="Times New Roman"/>
                <a:cs typeface="Times New Roman"/>
              </a:rPr>
              <a:t> </a:t>
            </a:r>
            <a:r>
              <a:rPr dirty="0" sz="2200" spc="110">
                <a:solidFill>
                  <a:srgbClr val="544F64"/>
                </a:solidFill>
                <a:latin typeface="Times New Roman"/>
                <a:cs typeface="Times New Roman"/>
              </a:rPr>
              <a:t>este</a:t>
            </a:r>
            <a:r>
              <a:rPr dirty="0" sz="2200" spc="120">
                <a:solidFill>
                  <a:srgbClr val="544F64"/>
                </a:solidFill>
                <a:latin typeface="Times New Roman"/>
                <a:cs typeface="Times New Roman"/>
              </a:rPr>
              <a:t> </a:t>
            </a:r>
            <a:r>
              <a:rPr dirty="0" sz="2200" spc="85">
                <a:solidFill>
                  <a:srgbClr val="544F64"/>
                </a:solidFill>
                <a:latin typeface="Times New Roman"/>
                <a:cs typeface="Times New Roman"/>
              </a:rPr>
              <a:t>caso</a:t>
            </a:r>
            <a:r>
              <a:rPr dirty="0" sz="2200" spc="10">
                <a:solidFill>
                  <a:srgbClr val="544F64"/>
                </a:solidFill>
                <a:latin typeface="Times New Roman"/>
                <a:cs typeface="Times New Roman"/>
              </a:rPr>
              <a:t> </a:t>
            </a:r>
            <a:r>
              <a:rPr dirty="0" sz="2200" spc="95">
                <a:solidFill>
                  <a:srgbClr val="413A4F"/>
                </a:solidFill>
                <a:latin typeface="Times New Roman"/>
                <a:cs typeface="Times New Roman"/>
              </a:rPr>
              <a:t>que: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25566" y="2762091"/>
            <a:ext cx="123825" cy="2882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700" spc="-680" i="1">
                <a:solidFill>
                  <a:srgbClr val="696275"/>
                </a:solidFill>
                <a:latin typeface="Times New Roman"/>
                <a:cs typeface="Times New Roman"/>
              </a:rPr>
              <a:t>n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843643" y="2601120"/>
            <a:ext cx="876935" cy="48133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dirty="0" sz="2200" spc="65">
                <a:solidFill>
                  <a:srgbClr val="413A4F"/>
                </a:solidFill>
                <a:latin typeface="Times New Roman"/>
                <a:cs typeface="Times New Roman"/>
              </a:rPr>
              <a:t>2</a:t>
            </a:r>
            <a:r>
              <a:rPr dirty="0" sz="2200" spc="-150">
                <a:solidFill>
                  <a:srgbClr val="413A4F"/>
                </a:solidFill>
                <a:latin typeface="Times New Roman"/>
                <a:cs typeface="Times New Roman"/>
              </a:rPr>
              <a:t> </a:t>
            </a:r>
            <a:r>
              <a:rPr dirty="0" baseline="-16129" sz="2325" spc="-254">
                <a:solidFill>
                  <a:srgbClr val="413A4F"/>
                </a:solidFill>
                <a:latin typeface="Times New Roman"/>
                <a:cs typeface="Times New Roman"/>
              </a:rPr>
              <a:t>·</a:t>
            </a:r>
            <a:r>
              <a:rPr dirty="0" baseline="-16129" sz="2325">
                <a:solidFill>
                  <a:srgbClr val="413A4F"/>
                </a:solidFill>
                <a:latin typeface="Times New Roman"/>
                <a:cs typeface="Times New Roman"/>
              </a:rPr>
              <a:t> </a:t>
            </a:r>
            <a:r>
              <a:rPr dirty="0" baseline="-16129" sz="2325" spc="-104">
                <a:solidFill>
                  <a:srgbClr val="413A4F"/>
                </a:solidFill>
                <a:latin typeface="Times New Roman"/>
                <a:cs typeface="Times New Roman"/>
              </a:rPr>
              <a:t> </a:t>
            </a:r>
            <a:r>
              <a:rPr dirty="0" baseline="-10869" sz="3450" spc="-562" i="1">
                <a:solidFill>
                  <a:srgbClr val="544F64"/>
                </a:solidFill>
                <a:latin typeface="Times New Roman"/>
                <a:cs typeface="Times New Roman"/>
              </a:rPr>
              <a:t>u</a:t>
            </a:r>
            <a:r>
              <a:rPr dirty="0" baseline="-10869" sz="3450" i="1">
                <a:solidFill>
                  <a:srgbClr val="544F64"/>
                </a:solidFill>
                <a:latin typeface="Times New Roman"/>
                <a:cs typeface="Times New Roman"/>
              </a:rPr>
              <a:t> </a:t>
            </a:r>
            <a:r>
              <a:rPr dirty="0" sz="1700" spc="-615" i="1">
                <a:solidFill>
                  <a:srgbClr val="544F64"/>
                </a:solidFill>
                <a:latin typeface="Times New Roman"/>
                <a:cs typeface="Times New Roman"/>
              </a:rPr>
              <a:t>n</a:t>
            </a:r>
            <a:r>
              <a:rPr dirty="0" baseline="-10869" sz="3450" spc="-502" i="1">
                <a:solidFill>
                  <a:srgbClr val="3B0A3D"/>
                </a:solidFill>
                <a:latin typeface="Times New Roman"/>
                <a:cs typeface="Times New Roman"/>
              </a:rPr>
              <a:t>.</a:t>
            </a:r>
            <a:r>
              <a:rPr dirty="0" sz="3000" spc="75">
                <a:solidFill>
                  <a:srgbClr val="083159"/>
                </a:solidFill>
                <a:latin typeface="Arial"/>
                <a:cs typeface="Arial"/>
              </a:rPr>
              <a:t>+</a:t>
            </a:r>
            <a:endParaRPr sz="3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845783" y="2822298"/>
            <a:ext cx="328930" cy="40513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algn="ctr">
              <a:lnSpc>
                <a:spcPts val="1839"/>
              </a:lnSpc>
              <a:spcBef>
                <a:spcPts val="120"/>
              </a:spcBef>
            </a:pPr>
            <a:r>
              <a:rPr dirty="0" sz="1550" spc="-730">
                <a:solidFill>
                  <a:srgbClr val="544F64"/>
                </a:solidFill>
                <a:latin typeface="Times New Roman"/>
                <a:cs typeface="Times New Roman"/>
              </a:rPr>
              <a:t>U</a:t>
            </a:r>
            <a:r>
              <a:rPr dirty="0" sz="1550" spc="-170">
                <a:solidFill>
                  <a:srgbClr val="807480"/>
                </a:solidFill>
                <a:latin typeface="Times New Roman"/>
                <a:cs typeface="Times New Roman"/>
              </a:rPr>
              <a:t>-</a:t>
            </a:r>
            <a:r>
              <a:rPr dirty="0" sz="1550" spc="160">
                <a:solidFill>
                  <a:srgbClr val="807480"/>
                </a:solidFill>
                <a:latin typeface="Times New Roman"/>
                <a:cs typeface="Times New Roman"/>
              </a:rPr>
              <a:t> </a:t>
            </a:r>
            <a:r>
              <a:rPr dirty="0" baseline="14705" sz="2550" spc="-1139" i="1">
                <a:solidFill>
                  <a:srgbClr val="696275"/>
                </a:solidFill>
                <a:latin typeface="Times New Roman"/>
                <a:cs typeface="Times New Roman"/>
              </a:rPr>
              <a:t>n</a:t>
            </a:r>
            <a:r>
              <a:rPr dirty="0" sz="1550" spc="-285">
                <a:solidFill>
                  <a:srgbClr val="1C2A4D"/>
                </a:solidFill>
                <a:latin typeface="Times New Roman"/>
                <a:cs typeface="Times New Roman"/>
              </a:rPr>
              <a:t>+</a:t>
            </a:r>
            <a:endParaRPr sz="1550">
              <a:latin typeface="Times New Roman"/>
              <a:cs typeface="Times New Roman"/>
            </a:endParaRPr>
          </a:p>
          <a:p>
            <a:pPr algn="ctr" marL="57785">
              <a:lnSpc>
                <a:spcPts val="1120"/>
              </a:lnSpc>
            </a:pPr>
            <a:r>
              <a:rPr dirty="0" u="heavy" sz="1100" spc="-45">
                <a:solidFill>
                  <a:srgbClr val="696275"/>
                </a:solidFill>
                <a:uFill>
                  <a:solidFill>
                    <a:srgbClr val="696275"/>
                  </a:solidFill>
                </a:uFill>
                <a:latin typeface="Arial"/>
                <a:cs typeface="Arial"/>
              </a:rPr>
              <a:t>i</a:t>
            </a:r>
            <a:r>
              <a:rPr dirty="0" u="heavy" sz="1100" spc="-10">
                <a:solidFill>
                  <a:srgbClr val="696275"/>
                </a:solidFill>
                <a:uFill>
                  <a:solidFill>
                    <a:srgbClr val="696275"/>
                  </a:solidFill>
                </a:uFill>
                <a:latin typeface="Arial"/>
                <a:cs typeface="Arial"/>
              </a:rPr>
              <a:t> </a:t>
            </a:r>
            <a:endParaRPr sz="11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965084" y="2745032"/>
            <a:ext cx="695325" cy="3810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637540" algn="l"/>
              </a:tabLst>
            </a:pPr>
            <a:r>
              <a:rPr dirty="0" sz="2300" spc="350" i="1">
                <a:solidFill>
                  <a:srgbClr val="544F64"/>
                </a:solidFill>
                <a:latin typeface="Times New Roman"/>
                <a:cs typeface="Times New Roman"/>
              </a:rPr>
              <a:t>u</a:t>
            </a:r>
            <a:r>
              <a:rPr dirty="0" sz="2300" spc="35" i="1">
                <a:solidFill>
                  <a:srgbClr val="807480"/>
                </a:solidFill>
                <a:latin typeface="Times New Roman"/>
                <a:cs typeface="Times New Roman"/>
              </a:rPr>
              <a:t>.</a:t>
            </a:r>
            <a:r>
              <a:rPr dirty="0" sz="2300" spc="245" i="1">
                <a:solidFill>
                  <a:srgbClr val="807480"/>
                </a:solidFill>
                <a:latin typeface="Times New Roman"/>
                <a:cs typeface="Times New Roman"/>
              </a:rPr>
              <a:t> </a:t>
            </a:r>
            <a:r>
              <a:rPr dirty="0" sz="1550" spc="-140">
                <a:solidFill>
                  <a:srgbClr val="544F64"/>
                </a:solidFill>
                <a:latin typeface="Times New Roman"/>
                <a:cs typeface="Times New Roman"/>
              </a:rPr>
              <a:t>l</a:t>
            </a:r>
            <a:r>
              <a:rPr dirty="0" sz="1550">
                <a:solidFill>
                  <a:srgbClr val="544F64"/>
                </a:solidFill>
                <a:latin typeface="Times New Roman"/>
                <a:cs typeface="Times New Roman"/>
              </a:rPr>
              <a:t>	</a:t>
            </a:r>
            <a:r>
              <a:rPr dirty="0" sz="1550" spc="-170">
                <a:solidFill>
                  <a:srgbClr val="080508"/>
                </a:solidFill>
                <a:latin typeface="Times New Roman"/>
                <a:cs typeface="Times New Roman"/>
              </a:rPr>
              <a:t>-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293896" y="2913863"/>
            <a:ext cx="92710" cy="26543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550" spc="-250">
                <a:solidFill>
                  <a:srgbClr val="413A4F"/>
                </a:solidFill>
                <a:latin typeface="Times New Roman"/>
                <a:cs typeface="Times New Roman"/>
              </a:rPr>
              <a:t>1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009892" y="2864610"/>
            <a:ext cx="1261745" cy="39687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504825" algn="l"/>
                <a:tab pos="1086485" algn="l"/>
              </a:tabLst>
            </a:pPr>
            <a:r>
              <a:rPr dirty="0" sz="2400" spc="-525" i="1">
                <a:solidFill>
                  <a:srgbClr val="080508"/>
                </a:solidFill>
                <a:latin typeface="Times New Roman"/>
                <a:cs typeface="Times New Roman"/>
              </a:rPr>
              <a:t>=	</a:t>
            </a:r>
            <a:r>
              <a:rPr dirty="0" sz="2400" spc="90" i="1">
                <a:solidFill>
                  <a:srgbClr val="413A4F"/>
                </a:solidFill>
                <a:latin typeface="Times New Roman"/>
                <a:cs typeface="Times New Roman"/>
              </a:rPr>
              <a:t>D</a:t>
            </a:r>
            <a:r>
              <a:rPr dirty="0" sz="2400" spc="-30" i="1">
                <a:solidFill>
                  <a:srgbClr val="413A4F"/>
                </a:solidFill>
                <a:latin typeface="Times New Roman"/>
                <a:cs typeface="Times New Roman"/>
              </a:rPr>
              <a:t> </a:t>
            </a:r>
            <a:r>
              <a:rPr dirty="0" sz="2400" spc="30" i="1">
                <a:solidFill>
                  <a:srgbClr val="1C2A4D"/>
                </a:solidFill>
                <a:latin typeface="Times New Roman"/>
                <a:cs typeface="Times New Roman"/>
              </a:rPr>
              <a:t>.	</a:t>
            </a:r>
            <a:r>
              <a:rPr dirty="0" u="heavy" sz="1100" spc="-10">
                <a:solidFill>
                  <a:srgbClr val="696275"/>
                </a:solidFill>
                <a:uFill>
                  <a:solidFill>
                    <a:srgbClr val="080508"/>
                  </a:solidFill>
                </a:uFill>
                <a:latin typeface="Arial"/>
                <a:cs typeface="Arial"/>
              </a:rPr>
              <a:t>i</a:t>
            </a:r>
            <a:r>
              <a:rPr dirty="0" u="heavy" sz="1100" spc="-10">
                <a:solidFill>
                  <a:srgbClr val="080508"/>
                </a:solidFill>
                <a:uFill>
                  <a:solidFill>
                    <a:srgbClr val="080508"/>
                  </a:solidFill>
                </a:uFill>
                <a:latin typeface="Arial"/>
                <a:cs typeface="Arial"/>
              </a:rPr>
              <a:t>-</a:t>
            </a:r>
            <a:r>
              <a:rPr dirty="0" u="heavy" sz="1100" spc="65">
                <a:solidFill>
                  <a:srgbClr val="080508"/>
                </a:solidFill>
                <a:uFill>
                  <a:solidFill>
                    <a:srgbClr val="080508"/>
                  </a:solidFill>
                </a:uFill>
                <a:latin typeface="Arial"/>
                <a:cs typeface="Arial"/>
              </a:rPr>
              <a:t> </a:t>
            </a:r>
            <a:endParaRPr sz="11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333949" y="3032019"/>
            <a:ext cx="88900" cy="19558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u="heavy" sz="1100" spc="-45">
                <a:solidFill>
                  <a:srgbClr val="696275"/>
                </a:solidFill>
                <a:uFill>
                  <a:solidFill>
                    <a:srgbClr val="696275"/>
                  </a:solidFill>
                </a:uFill>
                <a:latin typeface="Arial"/>
                <a:cs typeface="Arial"/>
              </a:rPr>
              <a:t>i</a:t>
            </a:r>
            <a:r>
              <a:rPr dirty="0" u="heavy" sz="1100" spc="-10">
                <a:solidFill>
                  <a:srgbClr val="696275"/>
                </a:solidFill>
                <a:uFill>
                  <a:solidFill>
                    <a:srgbClr val="696275"/>
                  </a:solidFill>
                </a:uFill>
                <a:latin typeface="Arial"/>
                <a:cs typeface="Arial"/>
              </a:rPr>
              <a:t> </a:t>
            </a:r>
            <a:endParaRPr sz="11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839091" y="3099000"/>
            <a:ext cx="751205" cy="40449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2250" spc="15">
                <a:solidFill>
                  <a:srgbClr val="544F64"/>
                </a:solidFill>
                <a:latin typeface="Times New Roman"/>
                <a:cs typeface="Times New Roman"/>
              </a:rPr>
              <a:t>(</a:t>
            </a:r>
            <a:r>
              <a:rPr dirty="0" sz="2250" spc="-70" i="1">
                <a:solidFill>
                  <a:srgbClr val="1D1836"/>
                </a:solidFill>
                <a:latin typeface="Times New Roman"/>
                <a:cs typeface="Times New Roman"/>
              </a:rPr>
              <a:t>.6</a:t>
            </a:r>
            <a:r>
              <a:rPr dirty="0" sz="2250" spc="-165" i="1">
                <a:solidFill>
                  <a:srgbClr val="1D1836"/>
                </a:solidFill>
                <a:latin typeface="Times New Roman"/>
                <a:cs typeface="Times New Roman"/>
              </a:rPr>
              <a:t>.</a:t>
            </a:r>
            <a:r>
              <a:rPr dirty="0" sz="2250" spc="-80" i="1">
                <a:solidFill>
                  <a:srgbClr val="544F64"/>
                </a:solidFill>
                <a:latin typeface="Times New Roman"/>
                <a:cs typeface="Times New Roman"/>
              </a:rPr>
              <a:t>x</a:t>
            </a:r>
            <a:r>
              <a:rPr dirty="0" sz="2250" spc="-295" i="1">
                <a:solidFill>
                  <a:srgbClr val="544F64"/>
                </a:solidFill>
                <a:latin typeface="Times New Roman"/>
                <a:cs typeface="Times New Roman"/>
              </a:rPr>
              <a:t> </a:t>
            </a:r>
            <a:r>
              <a:rPr dirty="0" sz="2450" spc="-125">
                <a:solidFill>
                  <a:srgbClr val="544F64"/>
                </a:solidFill>
                <a:latin typeface="Times New Roman"/>
                <a:cs typeface="Times New Roman"/>
              </a:rPr>
              <a:t>)2</a:t>
            </a:r>
            <a:endParaRPr sz="245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075894" y="3635848"/>
            <a:ext cx="2378710" cy="49720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  <a:tabLst>
                <a:tab pos="728980" algn="l"/>
                <a:tab pos="1043940" algn="l"/>
                <a:tab pos="1719580" algn="l"/>
              </a:tabLst>
            </a:pPr>
            <a:r>
              <a:rPr dirty="0" sz="3100" spc="-165">
                <a:solidFill>
                  <a:srgbClr val="544F64"/>
                </a:solidFill>
                <a:latin typeface="Times New Roman"/>
                <a:cs typeface="Times New Roman"/>
              </a:rPr>
              <a:t>u</a:t>
            </a:r>
            <a:r>
              <a:rPr dirty="0" sz="3100" spc="-585">
                <a:solidFill>
                  <a:srgbClr val="544F64"/>
                </a:solidFill>
                <a:latin typeface="Times New Roman"/>
                <a:cs typeface="Times New Roman"/>
              </a:rPr>
              <a:t>;</a:t>
            </a:r>
            <a:r>
              <a:rPr dirty="0" baseline="50724" sz="1725" spc="-82">
                <a:solidFill>
                  <a:srgbClr val="544F64"/>
                </a:solidFill>
                <a:latin typeface="Times New Roman"/>
                <a:cs typeface="Times New Roman"/>
              </a:rPr>
              <a:t>1</a:t>
            </a:r>
            <a:r>
              <a:rPr dirty="0" baseline="50724" sz="1725" spc="-225">
                <a:solidFill>
                  <a:srgbClr val="544F64"/>
                </a:solidFill>
                <a:latin typeface="Times New Roman"/>
                <a:cs typeface="Times New Roman"/>
              </a:rPr>
              <a:t> </a:t>
            </a:r>
            <a:r>
              <a:rPr dirty="0" sz="2350" spc="5">
                <a:solidFill>
                  <a:srgbClr val="544F64"/>
                </a:solidFill>
                <a:latin typeface="Arial"/>
                <a:cs typeface="Arial"/>
              </a:rPr>
              <a:t>+</a:t>
            </a:r>
            <a:r>
              <a:rPr dirty="0" baseline="40229" sz="2175" spc="-97">
                <a:solidFill>
                  <a:srgbClr val="544F64"/>
                </a:solidFill>
                <a:latin typeface="Times New Roman"/>
                <a:cs typeface="Times New Roman"/>
              </a:rPr>
              <a:t>1</a:t>
            </a:r>
            <a:r>
              <a:rPr dirty="0" baseline="40229" sz="2175">
                <a:solidFill>
                  <a:srgbClr val="544F64"/>
                </a:solidFill>
                <a:latin typeface="Times New Roman"/>
                <a:cs typeface="Times New Roman"/>
              </a:rPr>
              <a:t>	</a:t>
            </a:r>
            <a:r>
              <a:rPr dirty="0" sz="2700" spc="-140">
                <a:solidFill>
                  <a:srgbClr val="080508"/>
                </a:solidFill>
                <a:latin typeface="Times New Roman"/>
                <a:cs typeface="Times New Roman"/>
              </a:rPr>
              <a:t>=</a:t>
            </a:r>
            <a:r>
              <a:rPr dirty="0" sz="2700">
                <a:solidFill>
                  <a:srgbClr val="080508"/>
                </a:solidFill>
                <a:latin typeface="Times New Roman"/>
                <a:cs typeface="Times New Roman"/>
              </a:rPr>
              <a:t>	</a:t>
            </a:r>
            <a:r>
              <a:rPr dirty="0" sz="2200" spc="-145" i="1">
                <a:solidFill>
                  <a:srgbClr val="413A4F"/>
                </a:solidFill>
                <a:latin typeface="Times New Roman"/>
                <a:cs typeface="Times New Roman"/>
              </a:rPr>
              <a:t>D</a:t>
            </a:r>
            <a:r>
              <a:rPr dirty="0" sz="2200" spc="200" i="1">
                <a:solidFill>
                  <a:srgbClr val="413A4F"/>
                </a:solidFill>
                <a:latin typeface="Times New Roman"/>
                <a:cs typeface="Times New Roman"/>
              </a:rPr>
              <a:t> </a:t>
            </a:r>
            <a:r>
              <a:rPr dirty="0" sz="2300" spc="-285" i="1">
                <a:solidFill>
                  <a:srgbClr val="3D1F31"/>
                </a:solidFill>
                <a:latin typeface="Times New Roman"/>
                <a:cs typeface="Times New Roman"/>
              </a:rPr>
              <a:t>•</a:t>
            </a:r>
            <a:r>
              <a:rPr dirty="0" sz="2300" spc="85" i="1">
                <a:solidFill>
                  <a:srgbClr val="3D1F31"/>
                </a:solidFill>
                <a:latin typeface="Times New Roman"/>
                <a:cs typeface="Times New Roman"/>
              </a:rPr>
              <a:t> </a:t>
            </a:r>
            <a:r>
              <a:rPr dirty="0" sz="2300" spc="-409" i="1">
                <a:solidFill>
                  <a:srgbClr val="544F64"/>
                </a:solidFill>
                <a:latin typeface="Times New Roman"/>
                <a:cs typeface="Times New Roman"/>
              </a:rPr>
              <a:t>a</a:t>
            </a:r>
            <a:r>
              <a:rPr dirty="0" sz="2300" i="1">
                <a:solidFill>
                  <a:srgbClr val="544F64"/>
                </a:solidFill>
                <a:latin typeface="Times New Roman"/>
                <a:cs typeface="Times New Roman"/>
              </a:rPr>
              <a:t>	</a:t>
            </a:r>
            <a:r>
              <a:rPr dirty="0" sz="2300" spc="-285" i="1">
                <a:solidFill>
                  <a:srgbClr val="1C2A4D"/>
                </a:solidFill>
                <a:latin typeface="Times New Roman"/>
                <a:cs typeface="Times New Roman"/>
              </a:rPr>
              <a:t>•</a:t>
            </a:r>
            <a:r>
              <a:rPr dirty="0" sz="2300" spc="40" i="1">
                <a:solidFill>
                  <a:srgbClr val="1C2A4D"/>
                </a:solidFill>
                <a:latin typeface="Times New Roman"/>
                <a:cs typeface="Times New Roman"/>
              </a:rPr>
              <a:t> </a:t>
            </a:r>
            <a:r>
              <a:rPr dirty="0" sz="3100" spc="-165">
                <a:solidFill>
                  <a:srgbClr val="544F64"/>
                </a:solidFill>
                <a:latin typeface="Times New Roman"/>
                <a:cs typeface="Times New Roman"/>
              </a:rPr>
              <a:t>u</a:t>
            </a:r>
            <a:r>
              <a:rPr dirty="0" sz="3100" spc="-315">
                <a:solidFill>
                  <a:srgbClr val="544F64"/>
                </a:solidFill>
                <a:latin typeface="Times New Roman"/>
                <a:cs typeface="Times New Roman"/>
              </a:rPr>
              <a:t>f</a:t>
            </a:r>
            <a:r>
              <a:rPr dirty="0" sz="3100" spc="-425">
                <a:solidFill>
                  <a:srgbClr val="080508"/>
                </a:solidFill>
                <a:latin typeface="Times New Roman"/>
                <a:cs typeface="Times New Roman"/>
              </a:rPr>
              <a:t>_</a:t>
            </a:r>
            <a:r>
              <a:rPr dirty="0" baseline="-17241" sz="2175" spc="-330">
                <a:solidFill>
                  <a:srgbClr val="544F64"/>
                </a:solidFill>
                <a:latin typeface="Times New Roman"/>
                <a:cs typeface="Times New Roman"/>
              </a:rPr>
              <a:t>1</a:t>
            </a:r>
            <a:endParaRPr baseline="-17241" sz="2175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531895" y="3648725"/>
            <a:ext cx="713105" cy="48133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635000" algn="l"/>
              </a:tabLst>
            </a:pPr>
            <a:r>
              <a:rPr dirty="0" sz="3000" spc="-550">
                <a:solidFill>
                  <a:srgbClr val="083159"/>
                </a:solidFill>
                <a:latin typeface="Arial"/>
                <a:cs typeface="Arial"/>
              </a:rPr>
              <a:t>+</a:t>
            </a:r>
            <a:r>
              <a:rPr dirty="0" sz="3000" spc="310">
                <a:solidFill>
                  <a:srgbClr val="083159"/>
                </a:solidFill>
                <a:latin typeface="Arial"/>
                <a:cs typeface="Arial"/>
              </a:rPr>
              <a:t> </a:t>
            </a:r>
            <a:r>
              <a:rPr dirty="0" sz="2200" spc="-55">
                <a:solidFill>
                  <a:srgbClr val="696275"/>
                </a:solidFill>
                <a:latin typeface="Times New Roman"/>
                <a:cs typeface="Times New Roman"/>
              </a:rPr>
              <a:t>(</a:t>
            </a:r>
            <a:r>
              <a:rPr dirty="0" sz="2200" spc="-335">
                <a:solidFill>
                  <a:srgbClr val="3D1F31"/>
                </a:solidFill>
                <a:latin typeface="Times New Roman"/>
                <a:cs typeface="Times New Roman"/>
              </a:rPr>
              <a:t>1</a:t>
            </a:r>
            <a:r>
              <a:rPr dirty="0" sz="2200">
                <a:solidFill>
                  <a:srgbClr val="3D1F31"/>
                </a:solidFill>
                <a:latin typeface="Times New Roman"/>
                <a:cs typeface="Times New Roman"/>
              </a:rPr>
              <a:t>	</a:t>
            </a:r>
            <a:r>
              <a:rPr dirty="0" sz="2200" spc="-225">
                <a:solidFill>
                  <a:srgbClr val="080508"/>
                </a:solidFill>
                <a:latin typeface="Times New Roman"/>
                <a:cs typeface="Times New Roman"/>
              </a:rPr>
              <a:t>-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399020" y="3635848"/>
            <a:ext cx="3461385" cy="49720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  <a:tabLst>
                <a:tab pos="686435" algn="l"/>
                <a:tab pos="1061085" algn="l"/>
                <a:tab pos="2011045" algn="l"/>
                <a:tab pos="2296160" algn="l"/>
              </a:tabLst>
            </a:pPr>
            <a:r>
              <a:rPr dirty="0" sz="2200" spc="-335">
                <a:solidFill>
                  <a:srgbClr val="413A4F"/>
                </a:solidFill>
                <a:latin typeface="Times New Roman"/>
                <a:cs typeface="Times New Roman"/>
              </a:rPr>
              <a:t>2</a:t>
            </a:r>
            <a:r>
              <a:rPr dirty="0" sz="2200" spc="175">
                <a:solidFill>
                  <a:srgbClr val="413A4F"/>
                </a:solidFill>
                <a:latin typeface="Times New Roman"/>
                <a:cs typeface="Times New Roman"/>
              </a:rPr>
              <a:t> </a:t>
            </a:r>
            <a:r>
              <a:rPr dirty="0" sz="2200" spc="-225">
                <a:solidFill>
                  <a:srgbClr val="3D1F31"/>
                </a:solidFill>
                <a:latin typeface="Times New Roman"/>
                <a:cs typeface="Times New Roman"/>
              </a:rPr>
              <a:t>·</a:t>
            </a:r>
            <a:r>
              <a:rPr dirty="0" sz="2200">
                <a:solidFill>
                  <a:srgbClr val="3D1F31"/>
                </a:solidFill>
                <a:latin typeface="Times New Roman"/>
                <a:cs typeface="Times New Roman"/>
              </a:rPr>
              <a:t> </a:t>
            </a:r>
            <a:r>
              <a:rPr dirty="0" sz="2200" spc="-250">
                <a:solidFill>
                  <a:srgbClr val="3D1F31"/>
                </a:solidFill>
                <a:latin typeface="Times New Roman"/>
                <a:cs typeface="Times New Roman"/>
              </a:rPr>
              <a:t> </a:t>
            </a:r>
            <a:r>
              <a:rPr dirty="0" sz="2200" spc="-480" i="1">
                <a:solidFill>
                  <a:srgbClr val="413A4F"/>
                </a:solidFill>
                <a:latin typeface="Times New Roman"/>
                <a:cs typeface="Times New Roman"/>
              </a:rPr>
              <a:t>D</a:t>
            </a:r>
            <a:r>
              <a:rPr dirty="0" sz="2200" i="1">
                <a:solidFill>
                  <a:srgbClr val="413A4F"/>
                </a:solidFill>
                <a:latin typeface="Times New Roman"/>
                <a:cs typeface="Times New Roman"/>
              </a:rPr>
              <a:t>	</a:t>
            </a:r>
            <a:r>
              <a:rPr dirty="0" sz="2300" spc="-175" i="1">
                <a:solidFill>
                  <a:srgbClr val="1C2A4D"/>
                </a:solidFill>
                <a:latin typeface="Times New Roman"/>
                <a:cs typeface="Times New Roman"/>
              </a:rPr>
              <a:t>·</a:t>
            </a:r>
            <a:r>
              <a:rPr dirty="0" sz="2300" spc="155" i="1">
                <a:solidFill>
                  <a:srgbClr val="1C2A4D"/>
                </a:solidFill>
                <a:latin typeface="Times New Roman"/>
                <a:cs typeface="Times New Roman"/>
              </a:rPr>
              <a:t> </a:t>
            </a:r>
            <a:r>
              <a:rPr dirty="0" sz="2300" spc="-350" i="1">
                <a:solidFill>
                  <a:srgbClr val="544F64"/>
                </a:solidFill>
                <a:latin typeface="Times New Roman"/>
                <a:cs typeface="Times New Roman"/>
              </a:rPr>
              <a:t>a</a:t>
            </a:r>
            <a:r>
              <a:rPr dirty="0" sz="2300" i="1">
                <a:solidFill>
                  <a:srgbClr val="544F64"/>
                </a:solidFill>
                <a:latin typeface="Times New Roman"/>
                <a:cs typeface="Times New Roman"/>
              </a:rPr>
              <a:t>	</a:t>
            </a:r>
            <a:r>
              <a:rPr dirty="0" sz="2300" spc="-195" i="1">
                <a:solidFill>
                  <a:srgbClr val="544F64"/>
                </a:solidFill>
                <a:latin typeface="Times New Roman"/>
                <a:cs typeface="Times New Roman"/>
              </a:rPr>
              <a:t>)</a:t>
            </a:r>
            <a:r>
              <a:rPr dirty="0" sz="2300" spc="-225" i="1">
                <a:solidFill>
                  <a:srgbClr val="544F64"/>
                </a:solidFill>
                <a:latin typeface="Times New Roman"/>
                <a:cs typeface="Times New Roman"/>
              </a:rPr>
              <a:t> </a:t>
            </a:r>
            <a:r>
              <a:rPr dirty="0" sz="2300" spc="-145" i="1">
                <a:solidFill>
                  <a:srgbClr val="544F64"/>
                </a:solidFill>
                <a:latin typeface="Times New Roman"/>
                <a:cs typeface="Times New Roman"/>
              </a:rPr>
              <a:t>·</a:t>
            </a:r>
            <a:r>
              <a:rPr dirty="0" sz="2300" spc="110" i="1">
                <a:solidFill>
                  <a:srgbClr val="544F64"/>
                </a:solidFill>
                <a:latin typeface="Times New Roman"/>
                <a:cs typeface="Times New Roman"/>
              </a:rPr>
              <a:t> </a:t>
            </a:r>
            <a:r>
              <a:rPr dirty="0" sz="2300" spc="-290" i="1">
                <a:solidFill>
                  <a:srgbClr val="544F64"/>
                </a:solidFill>
                <a:latin typeface="Times New Roman"/>
                <a:cs typeface="Times New Roman"/>
              </a:rPr>
              <a:t>u</a:t>
            </a:r>
            <a:r>
              <a:rPr dirty="0" sz="2300" i="1">
                <a:solidFill>
                  <a:srgbClr val="544F64"/>
                </a:solidFill>
                <a:latin typeface="Times New Roman"/>
                <a:cs typeface="Times New Roman"/>
              </a:rPr>
              <a:t> </a:t>
            </a:r>
            <a:r>
              <a:rPr dirty="0" sz="2300" spc="-220" i="1">
                <a:solidFill>
                  <a:srgbClr val="544F64"/>
                </a:solidFill>
                <a:latin typeface="Times New Roman"/>
                <a:cs typeface="Times New Roman"/>
              </a:rPr>
              <a:t> </a:t>
            </a:r>
            <a:r>
              <a:rPr dirty="0" sz="2300" spc="-165" i="1">
                <a:solidFill>
                  <a:srgbClr val="544F64"/>
                </a:solidFill>
                <a:latin typeface="Times New Roman"/>
                <a:cs typeface="Times New Roman"/>
              </a:rPr>
              <a:t>f</a:t>
            </a:r>
            <a:r>
              <a:rPr dirty="0" sz="2300" spc="125" i="1">
                <a:solidFill>
                  <a:srgbClr val="544F64"/>
                </a:solidFill>
                <a:latin typeface="Times New Roman"/>
                <a:cs typeface="Times New Roman"/>
              </a:rPr>
              <a:t> </a:t>
            </a:r>
            <a:r>
              <a:rPr dirty="0" sz="2300" spc="-390" i="1">
                <a:solidFill>
                  <a:srgbClr val="3B0A3D"/>
                </a:solidFill>
                <a:latin typeface="Times New Roman"/>
                <a:cs typeface="Times New Roman"/>
              </a:rPr>
              <a:t>+</a:t>
            </a:r>
            <a:r>
              <a:rPr dirty="0" sz="2300" i="1">
                <a:solidFill>
                  <a:srgbClr val="3B0A3D"/>
                </a:solidFill>
                <a:latin typeface="Times New Roman"/>
                <a:cs typeface="Times New Roman"/>
              </a:rPr>
              <a:t>	</a:t>
            </a:r>
            <a:r>
              <a:rPr dirty="0" sz="2200" spc="-400" i="1">
                <a:solidFill>
                  <a:srgbClr val="413A4F"/>
                </a:solidFill>
                <a:latin typeface="Times New Roman"/>
                <a:cs typeface="Times New Roman"/>
              </a:rPr>
              <a:t>D</a:t>
            </a:r>
            <a:r>
              <a:rPr dirty="0" sz="2200" i="1">
                <a:solidFill>
                  <a:srgbClr val="413A4F"/>
                </a:solidFill>
                <a:latin typeface="Times New Roman"/>
                <a:cs typeface="Times New Roman"/>
              </a:rPr>
              <a:t>	</a:t>
            </a:r>
            <a:r>
              <a:rPr dirty="0" sz="2300" spc="-145" i="1">
                <a:solidFill>
                  <a:srgbClr val="413A4F"/>
                </a:solidFill>
                <a:latin typeface="Times New Roman"/>
                <a:cs typeface="Times New Roman"/>
              </a:rPr>
              <a:t>·</a:t>
            </a:r>
            <a:r>
              <a:rPr dirty="0" sz="2300" spc="220" i="1">
                <a:solidFill>
                  <a:srgbClr val="413A4F"/>
                </a:solidFill>
                <a:latin typeface="Times New Roman"/>
                <a:cs typeface="Times New Roman"/>
              </a:rPr>
              <a:t> </a:t>
            </a:r>
            <a:r>
              <a:rPr dirty="0" sz="2300" spc="-290" i="1">
                <a:solidFill>
                  <a:srgbClr val="413A4F"/>
                </a:solidFill>
                <a:latin typeface="Times New Roman"/>
                <a:cs typeface="Times New Roman"/>
              </a:rPr>
              <a:t>a</a:t>
            </a:r>
            <a:r>
              <a:rPr dirty="0" sz="2300" i="1">
                <a:solidFill>
                  <a:srgbClr val="413A4F"/>
                </a:solidFill>
                <a:latin typeface="Times New Roman"/>
                <a:cs typeface="Times New Roman"/>
              </a:rPr>
              <a:t> </a:t>
            </a:r>
            <a:r>
              <a:rPr dirty="0" sz="2300" spc="-215" i="1">
                <a:solidFill>
                  <a:srgbClr val="413A4F"/>
                </a:solidFill>
                <a:latin typeface="Times New Roman"/>
                <a:cs typeface="Times New Roman"/>
              </a:rPr>
              <a:t> </a:t>
            </a:r>
            <a:r>
              <a:rPr dirty="0" sz="2300" spc="-145" i="1">
                <a:solidFill>
                  <a:srgbClr val="3D1F31"/>
                </a:solidFill>
                <a:latin typeface="Times New Roman"/>
                <a:cs typeface="Times New Roman"/>
              </a:rPr>
              <a:t>·</a:t>
            </a:r>
            <a:r>
              <a:rPr dirty="0" sz="2300" spc="175" i="1">
                <a:solidFill>
                  <a:srgbClr val="3D1F31"/>
                </a:solidFill>
                <a:latin typeface="Times New Roman"/>
                <a:cs typeface="Times New Roman"/>
              </a:rPr>
              <a:t> </a:t>
            </a:r>
            <a:r>
              <a:rPr dirty="0" sz="3100" spc="-250">
                <a:solidFill>
                  <a:srgbClr val="544F64"/>
                </a:solidFill>
                <a:latin typeface="Times New Roman"/>
                <a:cs typeface="Times New Roman"/>
              </a:rPr>
              <a:t>u</a:t>
            </a:r>
            <a:r>
              <a:rPr dirty="0" sz="3100" spc="-675">
                <a:solidFill>
                  <a:srgbClr val="544F64"/>
                </a:solidFill>
                <a:latin typeface="Times New Roman"/>
                <a:cs typeface="Times New Roman"/>
              </a:rPr>
              <a:t>r+</a:t>
            </a:r>
            <a:r>
              <a:rPr dirty="0" sz="3100" spc="-545">
                <a:solidFill>
                  <a:srgbClr val="544F64"/>
                </a:solidFill>
                <a:latin typeface="Times New Roman"/>
                <a:cs typeface="Times New Roman"/>
              </a:rPr>
              <a:t>-</a:t>
            </a:r>
            <a:r>
              <a:rPr dirty="0" baseline="-17241" sz="2175" spc="-517">
                <a:solidFill>
                  <a:srgbClr val="544F64"/>
                </a:solidFill>
                <a:latin typeface="Times New Roman"/>
                <a:cs typeface="Times New Roman"/>
              </a:rPr>
              <a:t>1</a:t>
            </a:r>
            <a:r>
              <a:rPr dirty="0" baseline="-17241" sz="2175">
                <a:solidFill>
                  <a:srgbClr val="544F64"/>
                </a:solidFill>
                <a:latin typeface="Times New Roman"/>
                <a:cs typeface="Times New Roman"/>
              </a:rPr>
              <a:t> </a:t>
            </a:r>
            <a:r>
              <a:rPr dirty="0" baseline="-17241" sz="2175" spc="172">
                <a:solidFill>
                  <a:srgbClr val="544F64"/>
                </a:solidFill>
                <a:latin typeface="Times New Roman"/>
                <a:cs typeface="Times New Roman"/>
              </a:rPr>
              <a:t> </a:t>
            </a:r>
            <a:r>
              <a:rPr dirty="0" sz="1450" spc="-175">
                <a:solidFill>
                  <a:srgbClr val="807480"/>
                </a:solidFill>
                <a:latin typeface="Times New Roman"/>
                <a:cs typeface="Times New Roman"/>
              </a:rPr>
              <a:t>,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411110" y="4184401"/>
            <a:ext cx="325120" cy="37338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u="heavy" sz="2250" spc="-70" i="1">
                <a:solidFill>
                  <a:srgbClr val="1D1836"/>
                </a:solidFill>
                <a:uFill>
                  <a:solidFill>
                    <a:srgbClr val="544F64"/>
                  </a:solidFill>
                </a:uFill>
                <a:latin typeface="Times New Roman"/>
                <a:cs typeface="Times New Roman"/>
              </a:rPr>
              <a:t>.6</a:t>
            </a:r>
            <a:r>
              <a:rPr dirty="0" u="heavy" sz="2250" spc="-335" i="1">
                <a:solidFill>
                  <a:srgbClr val="1D1836"/>
                </a:solidFill>
                <a:uFill>
                  <a:solidFill>
                    <a:srgbClr val="544F64"/>
                  </a:solidFill>
                </a:uFill>
                <a:latin typeface="Times New Roman"/>
                <a:cs typeface="Times New Roman"/>
              </a:rPr>
              <a:t>.</a:t>
            </a:r>
            <a:r>
              <a:rPr dirty="0" u="heavy" sz="2250" spc="-50" i="1">
                <a:solidFill>
                  <a:srgbClr val="544F64"/>
                </a:solidFill>
                <a:uFill>
                  <a:solidFill>
                    <a:srgbClr val="544F64"/>
                  </a:solidFill>
                </a:uFill>
                <a:latin typeface="Times New Roman"/>
                <a:cs typeface="Times New Roman"/>
              </a:rPr>
              <a:t>t</a:t>
            </a:r>
            <a:endParaRPr sz="225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62771" y="4407586"/>
            <a:ext cx="3717925" cy="3657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3354070" algn="l"/>
              </a:tabLst>
            </a:pPr>
            <a:r>
              <a:rPr dirty="0" sz="2200" spc="110">
                <a:solidFill>
                  <a:srgbClr val="413A4F"/>
                </a:solidFill>
                <a:latin typeface="Times New Roman"/>
                <a:cs typeface="Times New Roman"/>
              </a:rPr>
              <a:t>donde</a:t>
            </a:r>
            <a:r>
              <a:rPr dirty="0" sz="2200" spc="10">
                <a:solidFill>
                  <a:srgbClr val="413A4F"/>
                </a:solidFill>
                <a:latin typeface="Times New Roman"/>
                <a:cs typeface="Times New Roman"/>
              </a:rPr>
              <a:t> </a:t>
            </a:r>
            <a:r>
              <a:rPr dirty="0" sz="2200" spc="80">
                <a:solidFill>
                  <a:srgbClr val="544F64"/>
                </a:solidFill>
                <a:latin typeface="Times New Roman"/>
                <a:cs typeface="Times New Roman"/>
              </a:rPr>
              <a:t>s</a:t>
            </a:r>
            <a:r>
              <a:rPr dirty="0" sz="2200" spc="100">
                <a:solidFill>
                  <a:srgbClr val="544F64"/>
                </a:solidFill>
                <a:latin typeface="Times New Roman"/>
                <a:cs typeface="Times New Roman"/>
              </a:rPr>
              <a:t>e</a:t>
            </a:r>
            <a:r>
              <a:rPr dirty="0" sz="2200" spc="170">
                <a:solidFill>
                  <a:srgbClr val="544F64"/>
                </a:solidFill>
                <a:latin typeface="Times New Roman"/>
                <a:cs typeface="Times New Roman"/>
              </a:rPr>
              <a:t> </a:t>
            </a:r>
            <a:r>
              <a:rPr dirty="0" sz="2200" spc="105">
                <a:solidFill>
                  <a:srgbClr val="413A4F"/>
                </a:solidFill>
                <a:latin typeface="Times New Roman"/>
                <a:cs typeface="Times New Roman"/>
              </a:rPr>
              <a:t>ha</a:t>
            </a:r>
            <a:r>
              <a:rPr dirty="0" sz="2200" spc="225">
                <a:solidFill>
                  <a:srgbClr val="413A4F"/>
                </a:solidFill>
                <a:latin typeface="Times New Roman"/>
                <a:cs typeface="Times New Roman"/>
              </a:rPr>
              <a:t> </a:t>
            </a:r>
            <a:r>
              <a:rPr dirty="0" sz="2200" spc="95">
                <a:solidFill>
                  <a:srgbClr val="413A4F"/>
                </a:solidFill>
                <a:latin typeface="Times New Roman"/>
                <a:cs typeface="Times New Roman"/>
              </a:rPr>
              <a:t>llamad</a:t>
            </a:r>
            <a:r>
              <a:rPr dirty="0" sz="2200" spc="110">
                <a:solidFill>
                  <a:srgbClr val="413A4F"/>
                </a:solidFill>
                <a:latin typeface="Times New Roman"/>
                <a:cs typeface="Times New Roman"/>
              </a:rPr>
              <a:t>o</a:t>
            </a:r>
            <a:r>
              <a:rPr dirty="0" sz="2200" spc="145">
                <a:solidFill>
                  <a:srgbClr val="413A4F"/>
                </a:solidFill>
                <a:latin typeface="Times New Roman"/>
                <a:cs typeface="Times New Roman"/>
              </a:rPr>
              <a:t> </a:t>
            </a:r>
            <a:r>
              <a:rPr dirty="0" sz="1900" spc="105" i="1">
                <a:solidFill>
                  <a:srgbClr val="544F64"/>
                </a:solidFill>
                <a:latin typeface="Arial"/>
                <a:cs typeface="Arial"/>
              </a:rPr>
              <a:t>a</a:t>
            </a:r>
            <a:r>
              <a:rPr dirty="0" sz="1900" i="1">
                <a:solidFill>
                  <a:srgbClr val="544F64"/>
                </a:solidFill>
                <a:latin typeface="Arial"/>
                <a:cs typeface="Arial"/>
              </a:rPr>
              <a:t> </a:t>
            </a:r>
            <a:r>
              <a:rPr dirty="0" sz="1900" spc="-229" i="1">
                <a:solidFill>
                  <a:srgbClr val="544F64"/>
                </a:solidFill>
                <a:latin typeface="Arial"/>
                <a:cs typeface="Arial"/>
              </a:rPr>
              <a:t> </a:t>
            </a:r>
            <a:r>
              <a:rPr dirty="0" sz="1900" spc="110" i="1">
                <a:solidFill>
                  <a:srgbClr val="080508"/>
                </a:solidFill>
                <a:latin typeface="Arial"/>
                <a:cs typeface="Arial"/>
              </a:rPr>
              <a:t>=</a:t>
            </a:r>
            <a:r>
              <a:rPr dirty="0" sz="1900" i="1">
                <a:solidFill>
                  <a:srgbClr val="080508"/>
                </a:solidFill>
                <a:latin typeface="Arial"/>
                <a:cs typeface="Arial"/>
              </a:rPr>
              <a:t> </a:t>
            </a:r>
            <a:r>
              <a:rPr dirty="0" sz="1900" spc="-130" i="1">
                <a:solidFill>
                  <a:srgbClr val="080508"/>
                </a:solidFill>
                <a:latin typeface="Arial"/>
                <a:cs typeface="Arial"/>
              </a:rPr>
              <a:t> </a:t>
            </a:r>
            <a:r>
              <a:rPr dirty="0" sz="2200" spc="-490">
                <a:solidFill>
                  <a:srgbClr val="544F64"/>
                </a:solidFill>
                <a:latin typeface="Times New Roman"/>
                <a:cs typeface="Times New Roman"/>
              </a:rPr>
              <a:t>(</a:t>
            </a:r>
            <a:r>
              <a:rPr dirty="0" sz="2200">
                <a:solidFill>
                  <a:srgbClr val="544F64"/>
                </a:solidFill>
                <a:latin typeface="Times New Roman"/>
                <a:cs typeface="Times New Roman"/>
              </a:rPr>
              <a:t>	</a:t>
            </a:r>
            <a:r>
              <a:rPr dirty="0" sz="2200" spc="-40">
                <a:solidFill>
                  <a:srgbClr val="1D1836"/>
                </a:solidFill>
                <a:latin typeface="Times New Roman"/>
                <a:cs typeface="Times New Roman"/>
              </a:rPr>
              <a:t>.</a:t>
            </a:r>
            <a:r>
              <a:rPr dirty="0" sz="2200" spc="-980">
                <a:solidFill>
                  <a:srgbClr val="1D1836"/>
                </a:solidFill>
                <a:latin typeface="Times New Roman"/>
                <a:cs typeface="Times New Roman"/>
              </a:rPr>
              <a:t>6</a:t>
            </a:r>
            <a:r>
              <a:rPr dirty="0" sz="2200" spc="-210">
                <a:solidFill>
                  <a:srgbClr val="544F64"/>
                </a:solidFill>
                <a:latin typeface="Times New Roman"/>
                <a:cs typeface="Times New Roman"/>
              </a:rPr>
              <a:t>x</a:t>
            </a:r>
            <a:r>
              <a:rPr dirty="0" sz="2200" spc="-40">
                <a:solidFill>
                  <a:srgbClr val="1D1836"/>
                </a:solidFill>
                <a:latin typeface="Times New Roman"/>
                <a:cs typeface="Times New Roman"/>
              </a:rPr>
              <a:t>.</a:t>
            </a:r>
            <a:r>
              <a:rPr dirty="0" sz="2200" spc="-85">
                <a:solidFill>
                  <a:srgbClr val="1D1836"/>
                </a:solidFill>
                <a:latin typeface="Times New Roman"/>
                <a:cs typeface="Times New Roman"/>
              </a:rPr>
              <a:t> </a:t>
            </a:r>
            <a:r>
              <a:rPr dirty="0" sz="2200" spc="-490">
                <a:solidFill>
                  <a:srgbClr val="544F64"/>
                </a:solidFill>
                <a:latin typeface="Times New Roman"/>
                <a:cs typeface="Times New Roman"/>
              </a:rPr>
              <a:t>)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824415" y="4594897"/>
            <a:ext cx="58419" cy="24193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400" spc="-520">
                <a:solidFill>
                  <a:srgbClr val="544F64"/>
                </a:solidFill>
                <a:latin typeface="Arial"/>
                <a:cs typeface="Arial"/>
              </a:rPr>
              <a:t>2</a:t>
            </a:r>
            <a:endParaRPr sz="14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993393" y="4510608"/>
            <a:ext cx="41910" cy="24193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400" spc="-260">
                <a:solidFill>
                  <a:srgbClr val="24081D"/>
                </a:solidFill>
                <a:latin typeface="Arial"/>
                <a:cs typeface="Arial"/>
              </a:rPr>
              <a:t>.</a:t>
            </a:r>
            <a:endParaRPr sz="14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49624" y="4921477"/>
            <a:ext cx="7937500" cy="1236345"/>
          </a:xfrm>
          <a:prstGeom prst="rect">
            <a:avLst/>
          </a:prstGeom>
        </p:spPr>
        <p:txBody>
          <a:bodyPr wrap="square" lIns="0" tIns="24130" rIns="0" bIns="0" rtlCol="0" vert="horz">
            <a:spAutoFit/>
          </a:bodyPr>
          <a:lstStyle/>
          <a:p>
            <a:pPr marL="12700" marR="5080" indent="16510">
              <a:lnSpc>
                <a:spcPct val="118100"/>
              </a:lnSpc>
              <a:spcBef>
                <a:spcPts val="190"/>
              </a:spcBef>
              <a:tabLst>
                <a:tab pos="4199255" algn="l"/>
              </a:tabLst>
            </a:pPr>
            <a:r>
              <a:rPr dirty="0" sz="2200" spc="35">
                <a:solidFill>
                  <a:srgbClr val="1D1836"/>
                </a:solidFill>
                <a:latin typeface="Times New Roman"/>
                <a:cs typeface="Times New Roman"/>
              </a:rPr>
              <a:t>L</a:t>
            </a:r>
            <a:r>
              <a:rPr dirty="0" sz="2200" spc="25">
                <a:solidFill>
                  <a:srgbClr val="544F64"/>
                </a:solidFill>
                <a:latin typeface="Times New Roman"/>
                <a:cs typeface="Times New Roman"/>
              </a:rPr>
              <a:t>a</a:t>
            </a:r>
            <a:r>
              <a:rPr dirty="0" sz="2200" spc="25">
                <a:solidFill>
                  <a:srgbClr val="544F64"/>
                </a:solidFill>
                <a:latin typeface="Times New Roman"/>
                <a:cs typeface="Times New Roman"/>
              </a:rPr>
              <a:t>s</a:t>
            </a:r>
            <a:r>
              <a:rPr dirty="0" sz="2200">
                <a:solidFill>
                  <a:srgbClr val="544F64"/>
                </a:solidFill>
                <a:latin typeface="Times New Roman"/>
                <a:cs typeface="Times New Roman"/>
              </a:rPr>
              <a:t> </a:t>
            </a:r>
            <a:r>
              <a:rPr dirty="0" sz="2200" spc="-250">
                <a:solidFill>
                  <a:srgbClr val="544F64"/>
                </a:solidFill>
                <a:latin typeface="Times New Roman"/>
                <a:cs typeface="Times New Roman"/>
              </a:rPr>
              <a:t> </a:t>
            </a:r>
            <a:r>
              <a:rPr dirty="0" sz="2200" spc="145">
                <a:solidFill>
                  <a:srgbClr val="544F64"/>
                </a:solidFill>
                <a:latin typeface="Times New Roman"/>
                <a:cs typeface="Times New Roman"/>
              </a:rPr>
              <a:t>a</a:t>
            </a:r>
            <a:r>
              <a:rPr dirty="0" sz="2200" spc="35">
                <a:solidFill>
                  <a:srgbClr val="544F64"/>
                </a:solidFill>
                <a:latin typeface="Times New Roman"/>
                <a:cs typeface="Times New Roman"/>
              </a:rPr>
              <a:t>p</a:t>
            </a:r>
            <a:r>
              <a:rPr dirty="0" sz="2200" spc="215">
                <a:solidFill>
                  <a:srgbClr val="544F64"/>
                </a:solidFill>
                <a:latin typeface="Times New Roman"/>
                <a:cs typeface="Times New Roman"/>
              </a:rPr>
              <a:t>r</a:t>
            </a:r>
            <a:r>
              <a:rPr dirty="0" sz="2200" spc="35">
                <a:solidFill>
                  <a:srgbClr val="544F64"/>
                </a:solidFill>
                <a:latin typeface="Times New Roman"/>
                <a:cs typeface="Times New Roman"/>
              </a:rPr>
              <a:t>oxim</a:t>
            </a:r>
            <a:r>
              <a:rPr dirty="0" sz="2200" spc="220">
                <a:solidFill>
                  <a:srgbClr val="544F64"/>
                </a:solidFill>
                <a:latin typeface="Times New Roman"/>
                <a:cs typeface="Times New Roman"/>
              </a:rPr>
              <a:t>a</a:t>
            </a:r>
            <a:r>
              <a:rPr dirty="0" sz="2200" spc="-20">
                <a:solidFill>
                  <a:srgbClr val="544F64"/>
                </a:solidFill>
                <a:latin typeface="Times New Roman"/>
                <a:cs typeface="Times New Roman"/>
              </a:rPr>
              <a:t>c</a:t>
            </a:r>
            <a:r>
              <a:rPr dirty="0" sz="2200" spc="35">
                <a:solidFill>
                  <a:srgbClr val="1D1836"/>
                </a:solidFill>
                <a:latin typeface="Times New Roman"/>
                <a:cs typeface="Times New Roman"/>
              </a:rPr>
              <a:t>i</a:t>
            </a:r>
            <a:r>
              <a:rPr dirty="0" sz="2200" spc="100">
                <a:solidFill>
                  <a:srgbClr val="544F64"/>
                </a:solidFill>
                <a:latin typeface="Times New Roman"/>
                <a:cs typeface="Times New Roman"/>
              </a:rPr>
              <a:t>ones</a:t>
            </a:r>
            <a:r>
              <a:rPr dirty="0" sz="2200" spc="25">
                <a:solidFill>
                  <a:srgbClr val="544F64"/>
                </a:solidFill>
                <a:latin typeface="Times New Roman"/>
                <a:cs typeface="Times New Roman"/>
              </a:rPr>
              <a:t> </a:t>
            </a:r>
            <a:r>
              <a:rPr dirty="0" sz="2200" spc="55">
                <a:solidFill>
                  <a:srgbClr val="413A4F"/>
                </a:solidFill>
                <a:latin typeface="Times New Roman"/>
                <a:cs typeface="Times New Roman"/>
              </a:rPr>
              <a:t>i</a:t>
            </a:r>
            <a:r>
              <a:rPr dirty="0" sz="2200" spc="20">
                <a:solidFill>
                  <a:srgbClr val="413A4F"/>
                </a:solidFill>
                <a:latin typeface="Times New Roman"/>
                <a:cs typeface="Times New Roman"/>
              </a:rPr>
              <a:t>n</a:t>
            </a:r>
            <a:r>
              <a:rPr dirty="0" sz="2200" spc="35">
                <a:solidFill>
                  <a:srgbClr val="1D1836"/>
                </a:solidFill>
                <a:latin typeface="Times New Roman"/>
                <a:cs typeface="Times New Roman"/>
              </a:rPr>
              <a:t>i</a:t>
            </a:r>
            <a:r>
              <a:rPr dirty="0" sz="2200" spc="-20">
                <a:solidFill>
                  <a:srgbClr val="544F64"/>
                </a:solidFill>
                <a:latin typeface="Times New Roman"/>
                <a:cs typeface="Times New Roman"/>
              </a:rPr>
              <a:t>c</a:t>
            </a:r>
            <a:r>
              <a:rPr dirty="0" sz="2200" spc="35">
                <a:solidFill>
                  <a:srgbClr val="1D1836"/>
                </a:solidFill>
                <a:latin typeface="Times New Roman"/>
                <a:cs typeface="Times New Roman"/>
              </a:rPr>
              <a:t>i</a:t>
            </a:r>
            <a:r>
              <a:rPr dirty="0" sz="2200" spc="165">
                <a:solidFill>
                  <a:srgbClr val="544F64"/>
                </a:solidFill>
                <a:latin typeface="Times New Roman"/>
                <a:cs typeface="Times New Roman"/>
              </a:rPr>
              <a:t>a</a:t>
            </a:r>
            <a:r>
              <a:rPr dirty="0" sz="2200" spc="75">
                <a:solidFill>
                  <a:srgbClr val="544F64"/>
                </a:solidFill>
                <a:latin typeface="Times New Roman"/>
                <a:cs typeface="Times New Roman"/>
              </a:rPr>
              <a:t>le</a:t>
            </a:r>
            <a:r>
              <a:rPr dirty="0" sz="2200" spc="85">
                <a:solidFill>
                  <a:srgbClr val="544F64"/>
                </a:solidFill>
                <a:latin typeface="Times New Roman"/>
                <a:cs typeface="Times New Roman"/>
              </a:rPr>
              <a:t>s</a:t>
            </a:r>
            <a:r>
              <a:rPr dirty="0" sz="2200" spc="-160">
                <a:solidFill>
                  <a:srgbClr val="544F64"/>
                </a:solidFill>
                <a:latin typeface="Times New Roman"/>
                <a:cs typeface="Times New Roman"/>
              </a:rPr>
              <a:t> </a:t>
            </a:r>
            <a:r>
              <a:rPr dirty="0" sz="2200" spc="80">
                <a:solidFill>
                  <a:srgbClr val="544F64"/>
                </a:solidFill>
                <a:latin typeface="Times New Roman"/>
                <a:cs typeface="Times New Roman"/>
              </a:rPr>
              <a:t>s</a:t>
            </a:r>
            <a:r>
              <a:rPr dirty="0" sz="2200" spc="100">
                <a:solidFill>
                  <a:srgbClr val="544F64"/>
                </a:solidFill>
                <a:latin typeface="Times New Roman"/>
                <a:cs typeface="Times New Roman"/>
              </a:rPr>
              <a:t>e</a:t>
            </a:r>
            <a:r>
              <a:rPr dirty="0" sz="2200" spc="200">
                <a:solidFill>
                  <a:srgbClr val="544F64"/>
                </a:solidFill>
                <a:latin typeface="Times New Roman"/>
                <a:cs typeface="Times New Roman"/>
              </a:rPr>
              <a:t> </a:t>
            </a:r>
            <a:r>
              <a:rPr dirty="0" sz="2200" spc="45">
                <a:solidFill>
                  <a:srgbClr val="544F64"/>
                </a:solidFill>
                <a:latin typeface="Times New Roman"/>
                <a:cs typeface="Times New Roman"/>
              </a:rPr>
              <a:t>conoce</a:t>
            </a:r>
            <a:r>
              <a:rPr dirty="0" sz="2200" spc="55">
                <a:solidFill>
                  <a:srgbClr val="544F64"/>
                </a:solidFill>
                <a:latin typeface="Times New Roman"/>
                <a:cs typeface="Times New Roman"/>
              </a:rPr>
              <a:t>n</a:t>
            </a:r>
            <a:r>
              <a:rPr dirty="0" sz="2200">
                <a:solidFill>
                  <a:srgbClr val="544F64"/>
                </a:solidFill>
                <a:latin typeface="Times New Roman"/>
                <a:cs typeface="Times New Roman"/>
              </a:rPr>
              <a:t> </a:t>
            </a:r>
            <a:r>
              <a:rPr dirty="0" sz="2200" spc="-220">
                <a:solidFill>
                  <a:srgbClr val="544F64"/>
                </a:solidFill>
                <a:latin typeface="Times New Roman"/>
                <a:cs typeface="Times New Roman"/>
              </a:rPr>
              <a:t> </a:t>
            </a:r>
            <a:r>
              <a:rPr dirty="0" sz="2250" spc="100">
                <a:solidFill>
                  <a:srgbClr val="544F64"/>
                </a:solidFill>
                <a:latin typeface="Times New Roman"/>
                <a:cs typeface="Times New Roman"/>
              </a:rPr>
              <a:t>y</a:t>
            </a:r>
            <a:r>
              <a:rPr dirty="0" sz="2250" spc="40">
                <a:solidFill>
                  <a:srgbClr val="544F64"/>
                </a:solidFill>
                <a:latin typeface="Times New Roman"/>
                <a:cs typeface="Times New Roman"/>
              </a:rPr>
              <a:t> </a:t>
            </a:r>
            <a:r>
              <a:rPr dirty="0" sz="2200" spc="40">
                <a:solidFill>
                  <a:srgbClr val="1D1836"/>
                </a:solidFill>
                <a:latin typeface="Times New Roman"/>
                <a:cs typeface="Times New Roman"/>
              </a:rPr>
              <a:t>l</a:t>
            </a:r>
            <a:r>
              <a:rPr dirty="0" sz="2200" spc="85">
                <a:solidFill>
                  <a:srgbClr val="544F64"/>
                </a:solidFill>
                <a:latin typeface="Times New Roman"/>
                <a:cs typeface="Times New Roman"/>
              </a:rPr>
              <a:t>a</a:t>
            </a:r>
            <a:r>
              <a:rPr dirty="0" sz="2200" spc="75">
                <a:solidFill>
                  <a:srgbClr val="544F64"/>
                </a:solidFill>
                <a:latin typeface="Times New Roman"/>
                <a:cs typeface="Times New Roman"/>
              </a:rPr>
              <a:t>s</a:t>
            </a:r>
            <a:r>
              <a:rPr dirty="0" sz="2200" spc="65">
                <a:solidFill>
                  <a:srgbClr val="544F64"/>
                </a:solidFill>
                <a:latin typeface="Times New Roman"/>
                <a:cs typeface="Times New Roman"/>
              </a:rPr>
              <a:t> </a:t>
            </a:r>
            <a:r>
              <a:rPr dirty="0" sz="2200" spc="114">
                <a:solidFill>
                  <a:srgbClr val="544F64"/>
                </a:solidFill>
                <a:latin typeface="Times New Roman"/>
                <a:cs typeface="Times New Roman"/>
              </a:rPr>
              <a:t>s</a:t>
            </a:r>
            <a:r>
              <a:rPr dirty="0" sz="2200" spc="40">
                <a:solidFill>
                  <a:srgbClr val="544F64"/>
                </a:solidFill>
                <a:latin typeface="Times New Roman"/>
                <a:cs typeface="Times New Roman"/>
              </a:rPr>
              <a:t>o</a:t>
            </a:r>
            <a:r>
              <a:rPr dirty="0" sz="2200" spc="114">
                <a:solidFill>
                  <a:srgbClr val="1D1836"/>
                </a:solidFill>
                <a:latin typeface="Times New Roman"/>
                <a:cs typeface="Times New Roman"/>
              </a:rPr>
              <a:t>l</a:t>
            </a:r>
            <a:r>
              <a:rPr dirty="0" sz="2200" spc="110">
                <a:solidFill>
                  <a:srgbClr val="413A4F"/>
                </a:solidFill>
                <a:latin typeface="Times New Roman"/>
                <a:cs typeface="Times New Roman"/>
              </a:rPr>
              <a:t>u</a:t>
            </a:r>
            <a:r>
              <a:rPr dirty="0" sz="2200" spc="-80">
                <a:solidFill>
                  <a:srgbClr val="413A4F"/>
                </a:solidFill>
                <a:latin typeface="Times New Roman"/>
                <a:cs typeface="Times New Roman"/>
              </a:rPr>
              <a:t>c</a:t>
            </a:r>
            <a:r>
              <a:rPr dirty="0" sz="2200" spc="35">
                <a:solidFill>
                  <a:srgbClr val="1D1836"/>
                </a:solidFill>
                <a:latin typeface="Times New Roman"/>
                <a:cs typeface="Times New Roman"/>
              </a:rPr>
              <a:t>i</a:t>
            </a:r>
            <a:r>
              <a:rPr dirty="0" sz="2200" spc="100">
                <a:solidFill>
                  <a:srgbClr val="544F64"/>
                </a:solidFill>
                <a:latin typeface="Times New Roman"/>
                <a:cs typeface="Times New Roman"/>
              </a:rPr>
              <a:t>ones</a:t>
            </a:r>
            <a:r>
              <a:rPr dirty="0" sz="2200" spc="-85">
                <a:solidFill>
                  <a:srgbClr val="544F64"/>
                </a:solidFill>
                <a:latin typeface="Times New Roman"/>
                <a:cs typeface="Times New Roman"/>
              </a:rPr>
              <a:t> </a:t>
            </a:r>
            <a:r>
              <a:rPr dirty="0" sz="2200" spc="95">
                <a:solidFill>
                  <a:srgbClr val="544F64"/>
                </a:solidFill>
                <a:latin typeface="Times New Roman"/>
                <a:cs typeface="Times New Roman"/>
              </a:rPr>
              <a:t>e</a:t>
            </a:r>
            <a:r>
              <a:rPr dirty="0" sz="2200" spc="110">
                <a:solidFill>
                  <a:srgbClr val="544F64"/>
                </a:solidFill>
                <a:latin typeface="Times New Roman"/>
                <a:cs typeface="Times New Roman"/>
              </a:rPr>
              <a:t>n</a:t>
            </a:r>
            <a:r>
              <a:rPr dirty="0" sz="2200" spc="185">
                <a:solidFill>
                  <a:srgbClr val="544F64"/>
                </a:solidFill>
                <a:latin typeface="Times New Roman"/>
                <a:cs typeface="Times New Roman"/>
              </a:rPr>
              <a:t> </a:t>
            </a:r>
            <a:r>
              <a:rPr dirty="0" sz="2200" spc="60">
                <a:solidFill>
                  <a:srgbClr val="544F64"/>
                </a:solidFill>
                <a:latin typeface="Times New Roman"/>
                <a:cs typeface="Times New Roman"/>
              </a:rPr>
              <a:t>el  </a:t>
            </a:r>
            <a:r>
              <a:rPr dirty="0" sz="2200" spc="85">
                <a:solidFill>
                  <a:srgbClr val="544F64"/>
                </a:solidFill>
                <a:latin typeface="Times New Roman"/>
                <a:cs typeface="Times New Roman"/>
              </a:rPr>
              <a:t>contorno</a:t>
            </a:r>
            <a:r>
              <a:rPr dirty="0" sz="2200" spc="250">
                <a:solidFill>
                  <a:srgbClr val="544F64"/>
                </a:solidFill>
                <a:latin typeface="Times New Roman"/>
                <a:cs typeface="Times New Roman"/>
              </a:rPr>
              <a:t> </a:t>
            </a:r>
            <a:r>
              <a:rPr dirty="0" sz="2200" spc="110">
                <a:solidFill>
                  <a:srgbClr val="544F64"/>
                </a:solidFill>
                <a:latin typeface="Times New Roman"/>
                <a:cs typeface="Times New Roman"/>
              </a:rPr>
              <a:t>también</a:t>
            </a:r>
            <a:r>
              <a:rPr dirty="0" sz="2200" spc="105">
                <a:solidFill>
                  <a:srgbClr val="544F64"/>
                </a:solidFill>
                <a:latin typeface="Times New Roman"/>
                <a:cs typeface="Times New Roman"/>
              </a:rPr>
              <a:t> </a:t>
            </a:r>
            <a:r>
              <a:rPr dirty="0" sz="2200" spc="100">
                <a:solidFill>
                  <a:srgbClr val="544F64"/>
                </a:solidFill>
                <a:latin typeface="Times New Roman"/>
                <a:cs typeface="Times New Roman"/>
              </a:rPr>
              <a:t>son</a:t>
            </a:r>
            <a:r>
              <a:rPr dirty="0" sz="2200" spc="180">
                <a:solidFill>
                  <a:srgbClr val="544F64"/>
                </a:solidFill>
                <a:latin typeface="Times New Roman"/>
                <a:cs typeface="Times New Roman"/>
              </a:rPr>
              <a:t> </a:t>
            </a:r>
            <a:r>
              <a:rPr dirty="0" sz="2200" spc="60">
                <a:solidFill>
                  <a:srgbClr val="544F64"/>
                </a:solidFill>
                <a:latin typeface="Times New Roman"/>
                <a:cs typeface="Times New Roman"/>
              </a:rPr>
              <a:t>conocidas</a:t>
            </a:r>
            <a:r>
              <a:rPr dirty="0" sz="2200" spc="60">
                <a:solidFill>
                  <a:srgbClr val="1D1836"/>
                </a:solidFill>
                <a:latin typeface="Times New Roman"/>
                <a:cs typeface="Times New Roman"/>
              </a:rPr>
              <a:t>.	</a:t>
            </a:r>
            <a:r>
              <a:rPr dirty="0" sz="2200" spc="90">
                <a:solidFill>
                  <a:srgbClr val="413A4F"/>
                </a:solidFill>
                <a:latin typeface="Times New Roman"/>
                <a:cs typeface="Times New Roman"/>
              </a:rPr>
              <a:t>Podemos</a:t>
            </a:r>
            <a:r>
              <a:rPr dirty="0" sz="2200" spc="204">
                <a:solidFill>
                  <a:srgbClr val="413A4F"/>
                </a:solidFill>
                <a:latin typeface="Times New Roman"/>
                <a:cs typeface="Times New Roman"/>
              </a:rPr>
              <a:t> </a:t>
            </a:r>
            <a:r>
              <a:rPr dirty="0" sz="2200" spc="100">
                <a:solidFill>
                  <a:srgbClr val="413A4F"/>
                </a:solidFill>
                <a:latin typeface="Times New Roman"/>
                <a:cs typeface="Times New Roman"/>
              </a:rPr>
              <a:t>plantear</a:t>
            </a:r>
            <a:r>
              <a:rPr dirty="0" sz="2200" spc="254">
                <a:solidFill>
                  <a:srgbClr val="413A4F"/>
                </a:solidFill>
                <a:latin typeface="Times New Roman"/>
                <a:cs typeface="Times New Roman"/>
              </a:rPr>
              <a:t> </a:t>
            </a:r>
            <a:r>
              <a:rPr dirty="0" sz="2200" spc="60">
                <a:solidFill>
                  <a:srgbClr val="544F64"/>
                </a:solidFill>
                <a:latin typeface="Times New Roman"/>
                <a:cs typeface="Times New Roman"/>
              </a:rPr>
              <a:t>el </a:t>
            </a:r>
            <a:r>
              <a:rPr dirty="0" sz="2200" spc="75">
                <a:solidFill>
                  <a:srgbClr val="544F64"/>
                </a:solidFill>
                <a:latin typeface="Times New Roman"/>
                <a:cs typeface="Times New Roman"/>
              </a:rPr>
              <a:t>sigu</a:t>
            </a:r>
            <a:r>
              <a:rPr dirty="0" sz="2200" spc="75">
                <a:solidFill>
                  <a:srgbClr val="1D1836"/>
                </a:solidFill>
                <a:latin typeface="Times New Roman"/>
                <a:cs typeface="Times New Roman"/>
              </a:rPr>
              <a:t>i</a:t>
            </a:r>
            <a:r>
              <a:rPr dirty="0" sz="2200" spc="75">
                <a:solidFill>
                  <a:srgbClr val="544F64"/>
                </a:solidFill>
                <a:latin typeface="Times New Roman"/>
                <a:cs typeface="Times New Roman"/>
              </a:rPr>
              <a:t>ente </a:t>
            </a:r>
            <a:r>
              <a:rPr dirty="0" sz="2200" spc="-535">
                <a:solidFill>
                  <a:srgbClr val="544F64"/>
                </a:solidFill>
                <a:latin typeface="Times New Roman"/>
                <a:cs typeface="Times New Roman"/>
              </a:rPr>
              <a:t> </a:t>
            </a:r>
            <a:r>
              <a:rPr dirty="0" sz="2200" spc="85">
                <a:solidFill>
                  <a:srgbClr val="544F64"/>
                </a:solidFill>
                <a:latin typeface="Times New Roman"/>
                <a:cs typeface="Times New Roman"/>
              </a:rPr>
              <a:t>esquema</a:t>
            </a:r>
            <a:r>
              <a:rPr dirty="0" sz="2200" spc="215">
                <a:solidFill>
                  <a:srgbClr val="544F64"/>
                </a:solidFill>
                <a:latin typeface="Times New Roman"/>
                <a:cs typeface="Times New Roman"/>
              </a:rPr>
              <a:t> </a:t>
            </a:r>
            <a:r>
              <a:rPr dirty="0" sz="2200" spc="85">
                <a:solidFill>
                  <a:srgbClr val="413A4F"/>
                </a:solidFill>
                <a:latin typeface="Times New Roman"/>
                <a:cs typeface="Times New Roman"/>
              </a:rPr>
              <a:t>de</a:t>
            </a:r>
            <a:r>
              <a:rPr dirty="0" sz="2200" spc="225">
                <a:solidFill>
                  <a:srgbClr val="413A4F"/>
                </a:solidFill>
                <a:latin typeface="Times New Roman"/>
                <a:cs typeface="Times New Roman"/>
              </a:rPr>
              <a:t> </a:t>
            </a:r>
            <a:r>
              <a:rPr dirty="0" sz="2200" spc="55">
                <a:solidFill>
                  <a:srgbClr val="544F64"/>
                </a:solidFill>
                <a:latin typeface="Times New Roman"/>
                <a:cs typeface="Times New Roman"/>
              </a:rPr>
              <a:t>cá</a:t>
            </a:r>
            <a:r>
              <a:rPr dirty="0" sz="2200" spc="55">
                <a:solidFill>
                  <a:srgbClr val="1D1836"/>
                </a:solidFill>
                <a:latin typeface="Times New Roman"/>
                <a:cs typeface="Times New Roman"/>
              </a:rPr>
              <a:t>l</a:t>
            </a:r>
            <a:r>
              <a:rPr dirty="0" sz="2200" spc="55">
                <a:solidFill>
                  <a:srgbClr val="544F64"/>
                </a:solidFill>
                <a:latin typeface="Times New Roman"/>
                <a:cs typeface="Times New Roman"/>
              </a:rPr>
              <a:t>cu</a:t>
            </a:r>
            <a:r>
              <a:rPr dirty="0" sz="2200" spc="55">
                <a:solidFill>
                  <a:srgbClr val="1D1836"/>
                </a:solidFill>
                <a:latin typeface="Times New Roman"/>
                <a:cs typeface="Times New Roman"/>
              </a:rPr>
              <a:t>l</a:t>
            </a:r>
            <a:r>
              <a:rPr dirty="0" sz="2200" spc="55">
                <a:solidFill>
                  <a:srgbClr val="544F64"/>
                </a:solidFill>
                <a:latin typeface="Times New Roman"/>
                <a:cs typeface="Times New Roman"/>
              </a:rPr>
              <a:t>o</a:t>
            </a:r>
            <a:r>
              <a:rPr dirty="0" sz="2200" spc="50">
                <a:solidFill>
                  <a:srgbClr val="544F64"/>
                </a:solidFill>
                <a:latin typeface="Times New Roman"/>
                <a:cs typeface="Times New Roman"/>
              </a:rPr>
              <a:t> </a:t>
            </a:r>
            <a:r>
              <a:rPr dirty="0" sz="2200" spc="75">
                <a:solidFill>
                  <a:srgbClr val="544F64"/>
                </a:solidFill>
                <a:latin typeface="Times New Roman"/>
                <a:cs typeface="Times New Roman"/>
              </a:rPr>
              <a:t>explícito</a:t>
            </a:r>
            <a:r>
              <a:rPr dirty="0" sz="2200" spc="75">
                <a:solidFill>
                  <a:srgbClr val="3D1F31"/>
                </a:solidFill>
                <a:latin typeface="Times New Roman"/>
                <a:cs typeface="Times New Roman"/>
              </a:rPr>
              <a:t>:</a:t>
            </a:r>
            <a:endParaRPr sz="2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9812" y="1389984"/>
            <a:ext cx="7927087" cy="4745181"/>
          </a:xfrm>
          <a:prstGeom prst="rect">
            <a:avLst/>
          </a:prstGeom>
        </p:spPr>
      </p:pic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33569" y="821953"/>
            <a:ext cx="7455609" cy="6172160"/>
          </a:xfrm>
          <a:prstGeom prst="rect">
            <a:avLst/>
          </a:prstGeom>
        </p:spPr>
      </p:pic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62914" y="1819557"/>
            <a:ext cx="3241380" cy="31139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76564" y="4142826"/>
            <a:ext cx="940061" cy="55257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419511" y="4112297"/>
            <a:ext cx="1318527" cy="64416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038835" y="5473898"/>
            <a:ext cx="5493866" cy="601424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193947" y="452126"/>
            <a:ext cx="3456304" cy="3689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17905" algn="l"/>
                <a:tab pos="1774825" algn="l"/>
              </a:tabLst>
            </a:pPr>
            <a:r>
              <a:rPr dirty="0" sz="2250" spc="-395">
                <a:solidFill>
                  <a:srgbClr val="DFC39E"/>
                </a:solidFill>
                <a:latin typeface="Times New Roman"/>
                <a:cs typeface="Times New Roman"/>
              </a:rPr>
              <a:t>.</a:t>
            </a:r>
            <a:r>
              <a:rPr dirty="0" sz="2250" spc="-395">
                <a:solidFill>
                  <a:srgbClr val="E9BC80"/>
                </a:solidFill>
                <a:latin typeface="Times New Roman"/>
                <a:cs typeface="Times New Roman"/>
              </a:rPr>
              <a:t>·,</a:t>
            </a:r>
            <a:r>
              <a:rPr dirty="0" sz="2250" spc="225">
                <a:solidFill>
                  <a:srgbClr val="E9BC80"/>
                </a:solidFill>
                <a:latin typeface="Times New Roman"/>
                <a:cs typeface="Times New Roman"/>
              </a:rPr>
              <a:t> </a:t>
            </a:r>
            <a:r>
              <a:rPr dirty="0" sz="2250" spc="-285">
                <a:solidFill>
                  <a:srgbClr val="5D5672"/>
                </a:solidFill>
                <a:latin typeface="Times New Roman"/>
                <a:cs typeface="Times New Roman"/>
              </a:rPr>
              <a:t>h</a:t>
            </a:r>
            <a:r>
              <a:rPr dirty="0" sz="2250" spc="350">
                <a:solidFill>
                  <a:srgbClr val="5D5672"/>
                </a:solidFill>
                <a:latin typeface="Times New Roman"/>
                <a:cs typeface="Times New Roman"/>
              </a:rPr>
              <a:t> </a:t>
            </a:r>
            <a:r>
              <a:rPr dirty="0" sz="2250" spc="-150">
                <a:solidFill>
                  <a:srgbClr val="543F67"/>
                </a:solidFill>
                <a:latin typeface="Times New Roman"/>
                <a:cs typeface="Times New Roman"/>
              </a:rPr>
              <a:t>r</a:t>
            </a:r>
            <a:r>
              <a:rPr dirty="0" sz="2250" spc="-150">
                <a:solidFill>
                  <a:srgbClr val="726E7E"/>
                </a:solidFill>
                <a:latin typeface="Times New Roman"/>
                <a:cs typeface="Times New Roman"/>
              </a:rPr>
              <a:t>a</a:t>
            </a:r>
            <a:r>
              <a:rPr dirty="0" sz="2250" spc="265">
                <a:solidFill>
                  <a:srgbClr val="726E7E"/>
                </a:solidFill>
                <a:latin typeface="Times New Roman"/>
                <a:cs typeface="Times New Roman"/>
              </a:rPr>
              <a:t> </a:t>
            </a:r>
            <a:r>
              <a:rPr dirty="0" sz="2250" spc="-360">
                <a:solidFill>
                  <a:srgbClr val="5D5672"/>
                </a:solidFill>
                <a:latin typeface="Times New Roman"/>
                <a:cs typeface="Times New Roman"/>
              </a:rPr>
              <a:t>p</a:t>
            </a:r>
            <a:r>
              <a:rPr dirty="0" sz="2250" spc="-360">
                <a:solidFill>
                  <a:srgbClr val="E9BC80"/>
                </a:solidFill>
                <a:latin typeface="Times New Roman"/>
                <a:cs typeface="Times New Roman"/>
              </a:rPr>
              <a:t>.	</a:t>
            </a:r>
            <a:r>
              <a:rPr dirty="0" sz="2250" spc="-315">
                <a:solidFill>
                  <a:srgbClr val="726E7E"/>
                </a:solidFill>
                <a:latin typeface="Times New Roman"/>
                <a:cs typeface="Times New Roman"/>
              </a:rPr>
              <a:t>amo</a:t>
            </a:r>
            <a:r>
              <a:rPr dirty="0" sz="2250" spc="-40">
                <a:solidFill>
                  <a:srgbClr val="726E7E"/>
                </a:solidFill>
                <a:latin typeface="Times New Roman"/>
                <a:cs typeface="Times New Roman"/>
              </a:rPr>
              <a:t> </a:t>
            </a:r>
            <a:r>
              <a:rPr dirty="0" sz="2250" spc="-655">
                <a:solidFill>
                  <a:srgbClr val="95D1F0"/>
                </a:solidFill>
                <a:latin typeface="Times New Roman"/>
                <a:cs typeface="Times New Roman"/>
              </a:rPr>
              <a:t>•</a:t>
            </a:r>
            <a:r>
              <a:rPr dirty="0" sz="2250" spc="155">
                <a:solidFill>
                  <a:srgbClr val="95D1F0"/>
                </a:solidFill>
                <a:latin typeface="Times New Roman"/>
                <a:cs typeface="Times New Roman"/>
              </a:rPr>
              <a:t> </a:t>
            </a:r>
            <a:r>
              <a:rPr dirty="0" sz="2250" spc="-340">
                <a:solidFill>
                  <a:srgbClr val="E9BC80"/>
                </a:solidFill>
                <a:latin typeface="Times New Roman"/>
                <a:cs typeface="Times New Roman"/>
              </a:rPr>
              <a:t>.	</a:t>
            </a:r>
            <a:r>
              <a:rPr dirty="0" sz="2250" spc="-185">
                <a:solidFill>
                  <a:srgbClr val="726E7E"/>
                </a:solidFill>
                <a:latin typeface="Times New Roman"/>
                <a:cs typeface="Times New Roman"/>
              </a:rPr>
              <a:t>calcu</a:t>
            </a:r>
            <a:r>
              <a:rPr dirty="0" sz="2250" spc="-185">
                <a:solidFill>
                  <a:srgbClr val="462864"/>
                </a:solidFill>
                <a:latin typeface="Times New Roman"/>
                <a:cs typeface="Times New Roman"/>
              </a:rPr>
              <a:t>l</a:t>
            </a:r>
            <a:r>
              <a:rPr dirty="0" sz="2250" spc="-185">
                <a:solidFill>
                  <a:srgbClr val="726E7E"/>
                </a:solidFill>
                <a:latin typeface="Times New Roman"/>
                <a:cs typeface="Times New Roman"/>
              </a:rPr>
              <a:t>ar</a:t>
            </a:r>
            <a:r>
              <a:rPr dirty="0" sz="2250" spc="200">
                <a:solidFill>
                  <a:srgbClr val="726E7E"/>
                </a:solidFill>
                <a:latin typeface="Times New Roman"/>
                <a:cs typeface="Times New Roman"/>
              </a:rPr>
              <a:t> </a:t>
            </a:r>
            <a:r>
              <a:rPr dirty="0" sz="2250" spc="-215">
                <a:solidFill>
                  <a:srgbClr val="726E7E"/>
                </a:solidFill>
                <a:latin typeface="Times New Roman"/>
                <a:cs typeface="Times New Roman"/>
              </a:rPr>
              <a:t>lo</a:t>
            </a:r>
            <a:r>
              <a:rPr dirty="0" sz="2250" spc="200">
                <a:solidFill>
                  <a:srgbClr val="726E7E"/>
                </a:solidFill>
                <a:latin typeface="Times New Roman"/>
                <a:cs typeface="Times New Roman"/>
              </a:rPr>
              <a:t> </a:t>
            </a:r>
            <a:r>
              <a:rPr dirty="0" sz="2250" spc="-240">
                <a:solidFill>
                  <a:srgbClr val="726E7E"/>
                </a:solidFill>
                <a:latin typeface="Times New Roman"/>
                <a:cs typeface="Times New Roman"/>
              </a:rPr>
              <a:t>valor</a:t>
            </a:r>
            <a:r>
              <a:rPr dirty="0" sz="2250" spc="365">
                <a:solidFill>
                  <a:srgbClr val="726E7E"/>
                </a:solidFill>
                <a:latin typeface="Times New Roman"/>
                <a:cs typeface="Times New Roman"/>
              </a:rPr>
              <a:t> </a:t>
            </a:r>
            <a:r>
              <a:rPr dirty="0" sz="2250" spc="-395">
                <a:solidFill>
                  <a:srgbClr val="BAAA9A"/>
                </a:solidFill>
                <a:latin typeface="Times New Roman"/>
                <a:cs typeface="Times New Roman"/>
              </a:rPr>
              <a:t>.</a:t>
            </a:r>
            <a:endParaRPr sz="22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883804" y="401245"/>
            <a:ext cx="3154680" cy="4305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665605" algn="l"/>
                <a:tab pos="2526665" algn="l"/>
              </a:tabLst>
            </a:pPr>
            <a:r>
              <a:rPr dirty="0" sz="2250" spc="-225">
                <a:solidFill>
                  <a:srgbClr val="726E7E"/>
                </a:solidFill>
                <a:latin typeface="Times New Roman"/>
                <a:cs typeface="Times New Roman"/>
              </a:rPr>
              <a:t>b</a:t>
            </a:r>
            <a:r>
              <a:rPr dirty="0" sz="2250" spc="5">
                <a:solidFill>
                  <a:srgbClr val="726E7E"/>
                </a:solidFill>
                <a:latin typeface="Times New Roman"/>
                <a:cs typeface="Times New Roman"/>
              </a:rPr>
              <a:t> </a:t>
            </a:r>
            <a:r>
              <a:rPr dirty="0" sz="2250" spc="-155">
                <a:solidFill>
                  <a:srgbClr val="726E7E"/>
                </a:solidFill>
                <a:latin typeface="Times New Roman"/>
                <a:cs typeface="Times New Roman"/>
              </a:rPr>
              <a:t>e</a:t>
            </a:r>
            <a:r>
              <a:rPr dirty="0" sz="2250" spc="-229">
                <a:solidFill>
                  <a:srgbClr val="726E7E"/>
                </a:solidFill>
                <a:latin typeface="Times New Roman"/>
                <a:cs typeface="Times New Roman"/>
              </a:rPr>
              <a:t>n</a:t>
            </a:r>
            <a:r>
              <a:rPr dirty="0" sz="2250" spc="-225">
                <a:solidFill>
                  <a:srgbClr val="543F67"/>
                </a:solidFill>
                <a:latin typeface="Times New Roman"/>
                <a:cs typeface="Times New Roman"/>
              </a:rPr>
              <a:t>i</a:t>
            </a:r>
            <a:r>
              <a:rPr dirty="0" sz="2250" spc="-200">
                <a:solidFill>
                  <a:srgbClr val="543F67"/>
                </a:solidFill>
                <a:latin typeface="Times New Roman"/>
                <a:cs typeface="Times New Roman"/>
              </a:rPr>
              <a:t>d</a:t>
            </a:r>
            <a:r>
              <a:rPr dirty="0" sz="2250" spc="-260">
                <a:solidFill>
                  <a:srgbClr val="726E7E"/>
                </a:solidFill>
                <a:latin typeface="Times New Roman"/>
                <a:cs typeface="Times New Roman"/>
              </a:rPr>
              <a:t>o</a:t>
            </a:r>
            <a:r>
              <a:rPr dirty="0" sz="2250" spc="-110">
                <a:solidFill>
                  <a:srgbClr val="726E7E"/>
                </a:solidFill>
                <a:latin typeface="Times New Roman"/>
                <a:cs typeface="Times New Roman"/>
              </a:rPr>
              <a:t> </a:t>
            </a:r>
            <a:r>
              <a:rPr dirty="0" sz="2250" spc="-655">
                <a:solidFill>
                  <a:srgbClr val="95D1F0"/>
                </a:solidFill>
                <a:latin typeface="Times New Roman"/>
                <a:cs typeface="Times New Roman"/>
              </a:rPr>
              <a:t>•</a:t>
            </a:r>
            <a:r>
              <a:rPr dirty="0" sz="2250">
                <a:solidFill>
                  <a:srgbClr val="95D1F0"/>
                </a:solidFill>
                <a:latin typeface="Times New Roman"/>
                <a:cs typeface="Times New Roman"/>
              </a:rPr>
              <a:t> </a:t>
            </a:r>
            <a:r>
              <a:rPr dirty="0" sz="2250" spc="-240">
                <a:solidFill>
                  <a:srgbClr val="95D1F0"/>
                </a:solidFill>
                <a:latin typeface="Times New Roman"/>
                <a:cs typeface="Times New Roman"/>
              </a:rPr>
              <a:t> </a:t>
            </a:r>
            <a:r>
              <a:rPr dirty="0" sz="2250" spc="-185">
                <a:solidFill>
                  <a:srgbClr val="5D5672"/>
                </a:solidFill>
                <a:latin typeface="Times New Roman"/>
                <a:cs typeface="Times New Roman"/>
              </a:rPr>
              <a:t>para</a:t>
            </a:r>
            <a:r>
              <a:rPr dirty="0" sz="2250" spc="200">
                <a:solidFill>
                  <a:srgbClr val="5D5672"/>
                </a:solidFill>
                <a:latin typeface="Times New Roman"/>
                <a:cs typeface="Times New Roman"/>
              </a:rPr>
              <a:t> </a:t>
            </a:r>
            <a:r>
              <a:rPr dirty="0" sz="1800" spc="45" i="1">
                <a:solidFill>
                  <a:srgbClr val="726E7E"/>
                </a:solidFill>
                <a:latin typeface="Arial"/>
                <a:cs typeface="Arial"/>
              </a:rPr>
              <a:t>t</a:t>
            </a:r>
            <a:r>
              <a:rPr dirty="0" sz="1800" i="1">
                <a:solidFill>
                  <a:srgbClr val="726E7E"/>
                </a:solidFill>
                <a:latin typeface="Arial"/>
                <a:cs typeface="Arial"/>
              </a:rPr>
              <a:t>	</a:t>
            </a:r>
            <a:r>
              <a:rPr dirty="0" sz="2650" spc="-285">
                <a:solidFill>
                  <a:srgbClr val="726E7E"/>
                </a:solidFill>
                <a:latin typeface="Times New Roman"/>
                <a:cs typeface="Times New Roman"/>
              </a:rPr>
              <a:t>=</a:t>
            </a:r>
            <a:r>
              <a:rPr dirty="0" sz="2650" spc="135">
                <a:solidFill>
                  <a:srgbClr val="726E7E"/>
                </a:solidFill>
                <a:latin typeface="Times New Roman"/>
                <a:cs typeface="Times New Roman"/>
              </a:rPr>
              <a:t> </a:t>
            </a:r>
            <a:r>
              <a:rPr dirty="0" sz="2150" spc="-180">
                <a:solidFill>
                  <a:srgbClr val="726E7E"/>
                </a:solidFill>
                <a:latin typeface="Times New Roman"/>
                <a:cs typeface="Times New Roman"/>
              </a:rPr>
              <a:t>0.01.</a:t>
            </a:r>
            <a:r>
              <a:rPr dirty="0" sz="2150">
                <a:solidFill>
                  <a:srgbClr val="726E7E"/>
                </a:solidFill>
                <a:latin typeface="Times New Roman"/>
                <a:cs typeface="Times New Roman"/>
              </a:rPr>
              <a:t>	</a:t>
            </a:r>
            <a:r>
              <a:rPr dirty="0" sz="2250" spc="-225">
                <a:solidFill>
                  <a:srgbClr val="726E7E"/>
                </a:solidFill>
                <a:latin typeface="Times New Roman"/>
                <a:cs typeface="Times New Roman"/>
              </a:rPr>
              <a:t>E</a:t>
            </a:r>
            <a:r>
              <a:rPr dirty="0" sz="2250" spc="-180">
                <a:solidFill>
                  <a:srgbClr val="726E7E"/>
                </a:solidFill>
                <a:latin typeface="Times New Roman"/>
                <a:cs typeface="Times New Roman"/>
              </a:rPr>
              <a:t>n</a:t>
            </a:r>
            <a:r>
              <a:rPr dirty="0" sz="2250" spc="195">
                <a:solidFill>
                  <a:srgbClr val="726E7E"/>
                </a:solidFill>
                <a:latin typeface="Times New Roman"/>
                <a:cs typeface="Times New Roman"/>
              </a:rPr>
              <a:t> </a:t>
            </a:r>
            <a:r>
              <a:rPr dirty="0" sz="2250" spc="-140">
                <a:solidFill>
                  <a:srgbClr val="726E7E"/>
                </a:solidFill>
                <a:latin typeface="Times New Roman"/>
                <a:cs typeface="Times New Roman"/>
              </a:rPr>
              <a:t>l</a:t>
            </a:r>
            <a:r>
              <a:rPr dirty="0" sz="2250" spc="-235">
                <a:solidFill>
                  <a:srgbClr val="726E7E"/>
                </a:solidFill>
                <a:latin typeface="Times New Roman"/>
                <a:cs typeface="Times New Roman"/>
              </a:rPr>
              <a:t>o</a:t>
            </a:r>
            <a:r>
              <a:rPr dirty="0" sz="2250" spc="-140">
                <a:solidFill>
                  <a:srgbClr val="726E7E"/>
                </a:solidFill>
                <a:latin typeface="Times New Roman"/>
                <a:cs typeface="Times New Roman"/>
              </a:rPr>
              <a:t> </a:t>
            </a:r>
            <a:r>
              <a:rPr dirty="0" sz="2250" spc="-395">
                <a:solidFill>
                  <a:srgbClr val="95D1F0"/>
                </a:solidFill>
                <a:latin typeface="Times New Roman"/>
                <a:cs typeface="Times New Roman"/>
              </a:rPr>
              <a:t>.</a:t>
            </a:r>
            <a:endParaRPr sz="22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965006" y="799497"/>
            <a:ext cx="6350" cy="368300"/>
          </a:xfrm>
          <a:custGeom>
            <a:avLst/>
            <a:gdLst/>
            <a:ahLst/>
            <a:cxnLst/>
            <a:rect l="l" t="t" r="r" b="b"/>
            <a:pathLst>
              <a:path w="6350" h="368300">
                <a:moveTo>
                  <a:pt x="6104" y="368170"/>
                </a:moveTo>
                <a:lnTo>
                  <a:pt x="0" y="368170"/>
                </a:lnTo>
                <a:lnTo>
                  <a:pt x="0" y="0"/>
                </a:lnTo>
                <a:lnTo>
                  <a:pt x="6104" y="0"/>
                </a:lnTo>
                <a:lnTo>
                  <a:pt x="6104" y="368170"/>
                </a:lnTo>
                <a:close/>
              </a:path>
            </a:pathLst>
          </a:custGeom>
          <a:solidFill>
            <a:srgbClr val="CCE8F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1189707" y="689489"/>
            <a:ext cx="6835140" cy="4838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50800">
              <a:lnSpc>
                <a:spcPct val="100000"/>
              </a:lnSpc>
              <a:spcBef>
                <a:spcPts val="105"/>
              </a:spcBef>
              <a:tabLst>
                <a:tab pos="760730" algn="l"/>
                <a:tab pos="1452245" algn="l"/>
                <a:tab pos="2348230" algn="l"/>
                <a:tab pos="3202940" algn="l"/>
                <a:tab pos="4164329" algn="l"/>
                <a:tab pos="5574030" algn="l"/>
                <a:tab pos="6774815" algn="l"/>
              </a:tabLst>
            </a:pPr>
            <a:r>
              <a:rPr dirty="0" sz="2250" spc="-270">
                <a:solidFill>
                  <a:srgbClr val="5D5672"/>
                </a:solidFill>
                <a:latin typeface="Times New Roman"/>
                <a:cs typeface="Times New Roman"/>
              </a:rPr>
              <a:t>nodo	</a:t>
            </a:r>
            <a:r>
              <a:rPr dirty="0" baseline="-19157" sz="2175" spc="-630">
                <a:solidFill>
                  <a:srgbClr val="67799A"/>
                </a:solidFill>
                <a:latin typeface="Arial"/>
                <a:cs typeface="Arial"/>
              </a:rPr>
              <a:t>O</a:t>
            </a:r>
            <a:r>
              <a:rPr dirty="0" baseline="-19157" sz="2175" spc="405">
                <a:solidFill>
                  <a:srgbClr val="67799A"/>
                </a:solidFill>
                <a:latin typeface="Arial"/>
                <a:cs typeface="Arial"/>
              </a:rPr>
              <a:t> </a:t>
            </a:r>
            <a:r>
              <a:rPr dirty="0" sz="2000" spc="-140">
                <a:solidFill>
                  <a:srgbClr val="726E7E"/>
                </a:solidFill>
                <a:latin typeface="Arial"/>
                <a:cs typeface="Arial"/>
              </a:rPr>
              <a:t>y</a:t>
            </a:r>
            <a:r>
              <a:rPr dirty="0" sz="2000" spc="135">
                <a:solidFill>
                  <a:srgbClr val="726E7E"/>
                </a:solidFill>
                <a:latin typeface="Arial"/>
                <a:cs typeface="Arial"/>
              </a:rPr>
              <a:t> </a:t>
            </a:r>
            <a:r>
              <a:rPr dirty="0" sz="3000" spc="-330" i="1">
                <a:solidFill>
                  <a:srgbClr val="726E7E"/>
                </a:solidFill>
                <a:latin typeface="Times New Roman"/>
                <a:cs typeface="Times New Roman"/>
              </a:rPr>
              <a:t>x</a:t>
            </a:r>
            <a:r>
              <a:rPr dirty="0" baseline="-17361" sz="2400" spc="-494" i="1">
                <a:solidFill>
                  <a:srgbClr val="726E7E"/>
                </a:solidFill>
                <a:latin typeface="Times New Roman"/>
                <a:cs typeface="Times New Roman"/>
              </a:rPr>
              <a:t>4	</a:t>
            </a:r>
            <a:r>
              <a:rPr dirty="0" sz="2250" spc="-235">
                <a:solidFill>
                  <a:srgbClr val="726E7E"/>
                </a:solidFill>
                <a:latin typeface="Times New Roman"/>
                <a:cs typeface="Times New Roman"/>
              </a:rPr>
              <a:t>a</a:t>
            </a:r>
            <a:r>
              <a:rPr dirty="0" sz="2300" spc="-235">
                <a:solidFill>
                  <a:srgbClr val="5D5672"/>
                </a:solidFill>
                <a:latin typeface="Times New Roman"/>
                <a:cs typeface="Times New Roman"/>
              </a:rPr>
              <a:t>plicam	</a:t>
            </a:r>
            <a:r>
              <a:rPr dirty="0" sz="2300" spc="-409">
                <a:solidFill>
                  <a:srgbClr val="95D1F0"/>
                </a:solidFill>
                <a:latin typeface="Times New Roman"/>
                <a:cs typeface="Times New Roman"/>
              </a:rPr>
              <a:t>.</a:t>
            </a:r>
            <a:r>
              <a:rPr dirty="0" sz="2300" spc="-90">
                <a:solidFill>
                  <a:srgbClr val="95D1F0"/>
                </a:solidFill>
                <a:latin typeface="Times New Roman"/>
                <a:cs typeface="Times New Roman"/>
              </a:rPr>
              <a:t> </a:t>
            </a:r>
            <a:r>
              <a:rPr dirty="0" sz="2300" spc="-260">
                <a:solidFill>
                  <a:srgbClr val="462864"/>
                </a:solidFill>
                <a:latin typeface="Times New Roman"/>
                <a:cs typeface="Times New Roman"/>
              </a:rPr>
              <a:t>[</a:t>
            </a:r>
            <a:r>
              <a:rPr dirty="0" sz="2300" spc="20">
                <a:solidFill>
                  <a:srgbClr val="462864"/>
                </a:solidFill>
                <a:latin typeface="Times New Roman"/>
                <a:cs typeface="Times New Roman"/>
              </a:rPr>
              <a:t> </a:t>
            </a:r>
            <a:r>
              <a:rPr dirty="0" sz="500" spc="-85">
                <a:solidFill>
                  <a:srgbClr val="8EBCDD"/>
                </a:solidFill>
                <a:latin typeface="Times New Roman"/>
                <a:cs typeface="Times New Roman"/>
              </a:rPr>
              <a:t>l</a:t>
            </a:r>
            <a:r>
              <a:rPr dirty="0" sz="500" spc="45">
                <a:solidFill>
                  <a:srgbClr val="8EBCDD"/>
                </a:solidFill>
                <a:latin typeface="Times New Roman"/>
                <a:cs typeface="Times New Roman"/>
              </a:rPr>
              <a:t>  </a:t>
            </a:r>
            <a:r>
              <a:rPr dirty="0" sz="500" spc="45">
                <a:solidFill>
                  <a:srgbClr val="8EBCDD"/>
                </a:solidFill>
                <a:latin typeface="Times New Roman"/>
                <a:cs typeface="Times New Roman"/>
              </a:rPr>
              <a:t> </a:t>
            </a:r>
            <a:r>
              <a:rPr dirty="0" sz="500" spc="-45">
                <a:solidFill>
                  <a:srgbClr val="95D1F0"/>
                </a:solidFill>
                <a:latin typeface="Times New Roman"/>
                <a:cs typeface="Times New Roman"/>
              </a:rPr>
              <a:t>•</a:t>
            </a:r>
            <a:r>
              <a:rPr dirty="0" sz="500" spc="60">
                <a:solidFill>
                  <a:srgbClr val="95D1F0"/>
                </a:solidFill>
                <a:latin typeface="Times New Roman"/>
                <a:cs typeface="Times New Roman"/>
              </a:rPr>
              <a:t>   </a:t>
            </a:r>
            <a:r>
              <a:rPr dirty="0" sz="500" spc="65">
                <a:solidFill>
                  <a:srgbClr val="95D1F0"/>
                </a:solidFill>
                <a:latin typeface="Times New Roman"/>
                <a:cs typeface="Times New Roman"/>
              </a:rPr>
              <a:t> </a:t>
            </a:r>
            <a:r>
              <a:rPr dirty="0" sz="2250" spc="-254">
                <a:solidFill>
                  <a:srgbClr val="726E7E"/>
                </a:solidFill>
                <a:latin typeface="Times New Roman"/>
                <a:cs typeface="Times New Roman"/>
              </a:rPr>
              <a:t>con	</a:t>
            </a:r>
            <a:r>
              <a:rPr dirty="0" sz="2100" spc="-165">
                <a:solidFill>
                  <a:srgbClr val="543F67"/>
                </a:solidFill>
                <a:latin typeface="Times New Roman"/>
                <a:cs typeface="Times New Roman"/>
              </a:rPr>
              <a:t>i</a:t>
            </a:r>
            <a:r>
              <a:rPr dirty="0" sz="2100" spc="-165">
                <a:solidFill>
                  <a:srgbClr val="726E7E"/>
                </a:solidFill>
                <a:latin typeface="Times New Roman"/>
                <a:cs typeface="Times New Roman"/>
              </a:rPr>
              <a:t>ci</a:t>
            </a:r>
            <a:r>
              <a:rPr dirty="0" sz="2100" spc="375">
                <a:solidFill>
                  <a:srgbClr val="726E7E"/>
                </a:solidFill>
                <a:latin typeface="Times New Roman"/>
                <a:cs typeface="Times New Roman"/>
              </a:rPr>
              <a:t> </a:t>
            </a:r>
            <a:r>
              <a:rPr dirty="0" sz="2300" spc="-175">
                <a:solidFill>
                  <a:srgbClr val="5D5672"/>
                </a:solidFill>
                <a:latin typeface="Times New Roman"/>
                <a:cs typeface="Times New Roman"/>
              </a:rPr>
              <a:t>n</a:t>
            </a:r>
            <a:r>
              <a:rPr dirty="0" sz="2300" spc="150">
                <a:solidFill>
                  <a:srgbClr val="5D5672"/>
                </a:solidFill>
                <a:latin typeface="Times New Roman"/>
                <a:cs typeface="Times New Roman"/>
              </a:rPr>
              <a:t> </a:t>
            </a:r>
            <a:r>
              <a:rPr dirty="0" sz="2300" spc="-490">
                <a:solidFill>
                  <a:srgbClr val="BAAA9A"/>
                </a:solidFill>
                <a:latin typeface="Times New Roman"/>
                <a:cs typeface="Times New Roman"/>
              </a:rPr>
              <a:t>.</a:t>
            </a:r>
            <a:r>
              <a:rPr dirty="0" sz="2300" spc="-490">
                <a:solidFill>
                  <a:srgbClr val="8EBCDD"/>
                </a:solidFill>
                <a:latin typeface="Times New Roman"/>
                <a:cs typeface="Times New Roman"/>
              </a:rPr>
              <a:t>·</a:t>
            </a:r>
            <a:r>
              <a:rPr dirty="0" sz="2300" spc="155">
                <a:solidFill>
                  <a:srgbClr val="8EBCDD"/>
                </a:solidFill>
                <a:latin typeface="Times New Roman"/>
                <a:cs typeface="Times New Roman"/>
              </a:rPr>
              <a:t> </a:t>
            </a:r>
            <a:r>
              <a:rPr dirty="0" sz="2250" spc="-225">
                <a:solidFill>
                  <a:srgbClr val="726E7E"/>
                </a:solidFill>
                <a:latin typeface="Times New Roman"/>
                <a:cs typeface="Times New Roman"/>
              </a:rPr>
              <a:t>d	</a:t>
            </a:r>
            <a:r>
              <a:rPr dirty="0" sz="2250" spc="-520">
                <a:solidFill>
                  <a:srgbClr val="95D1F0"/>
                </a:solidFill>
                <a:latin typeface="Times New Roman"/>
                <a:cs typeface="Times New Roman"/>
              </a:rPr>
              <a:t>·</a:t>
            </a:r>
            <a:r>
              <a:rPr dirty="0" sz="2250" spc="-204">
                <a:solidFill>
                  <a:srgbClr val="95D1F0"/>
                </a:solidFill>
                <a:latin typeface="Times New Roman"/>
                <a:cs typeface="Times New Roman"/>
              </a:rPr>
              <a:t> </a:t>
            </a:r>
            <a:r>
              <a:rPr dirty="0" sz="2250" spc="-480">
                <a:solidFill>
                  <a:srgbClr val="F7D197"/>
                </a:solidFill>
                <a:latin typeface="Times New Roman"/>
                <a:cs typeface="Times New Roman"/>
              </a:rPr>
              <a:t>,</a:t>
            </a:r>
            <a:r>
              <a:rPr dirty="0" sz="2250" spc="400">
                <a:solidFill>
                  <a:srgbClr val="F7D197"/>
                </a:solidFill>
                <a:latin typeface="Times New Roman"/>
                <a:cs typeface="Times New Roman"/>
              </a:rPr>
              <a:t> </a:t>
            </a:r>
            <a:r>
              <a:rPr dirty="0" sz="2250" spc="-150">
                <a:solidFill>
                  <a:srgbClr val="5D5672"/>
                </a:solidFill>
                <a:latin typeface="Times New Roman"/>
                <a:cs typeface="Times New Roman"/>
              </a:rPr>
              <a:t>nt</a:t>
            </a:r>
            <a:r>
              <a:rPr dirty="0" sz="2250" spc="335">
                <a:solidFill>
                  <a:srgbClr val="5D5672"/>
                </a:solidFill>
                <a:latin typeface="Times New Roman"/>
                <a:cs typeface="Times New Roman"/>
              </a:rPr>
              <a:t> </a:t>
            </a:r>
            <a:r>
              <a:rPr dirty="0" sz="2250" spc="-200">
                <a:solidFill>
                  <a:srgbClr val="726E7E"/>
                </a:solidFill>
                <a:latin typeface="Times New Roman"/>
                <a:cs typeface="Times New Roman"/>
              </a:rPr>
              <a:t>rno</a:t>
            </a:r>
            <a:r>
              <a:rPr dirty="0" sz="2250" spc="190">
                <a:solidFill>
                  <a:srgbClr val="726E7E"/>
                </a:solidFill>
                <a:latin typeface="Times New Roman"/>
                <a:cs typeface="Times New Roman"/>
              </a:rPr>
              <a:t> </a:t>
            </a:r>
            <a:r>
              <a:rPr dirty="0" sz="2250" spc="-290">
                <a:solidFill>
                  <a:srgbClr val="5D5672"/>
                </a:solidFill>
                <a:latin typeface="Times New Roman"/>
                <a:cs typeface="Times New Roman"/>
              </a:rPr>
              <a:t>¡por	</a:t>
            </a:r>
            <a:r>
              <a:rPr dirty="0" sz="2250" spc="-375">
                <a:solidFill>
                  <a:srgbClr val="8EBCDD"/>
                </a:solidFill>
                <a:latin typeface="Times New Roman"/>
                <a:cs typeface="Times New Roman"/>
              </a:rPr>
              <a:t>·</a:t>
            </a:r>
            <a:r>
              <a:rPr dirty="0" sz="2250" spc="-20">
                <a:solidFill>
                  <a:srgbClr val="8EBCDD"/>
                </a:solidFill>
                <a:latin typeface="Times New Roman"/>
                <a:cs typeface="Times New Roman"/>
              </a:rPr>
              <a:t> </a:t>
            </a:r>
            <a:r>
              <a:rPr dirty="0" sz="2250" spc="-295">
                <a:solidFill>
                  <a:srgbClr val="5D5672"/>
                </a:solidFill>
                <a:latin typeface="Times New Roman"/>
                <a:cs typeface="Times New Roman"/>
              </a:rPr>
              <a:t>n</a:t>
            </a:r>
            <a:r>
              <a:rPr dirty="0" sz="2250" spc="-15">
                <a:solidFill>
                  <a:srgbClr val="5D5672"/>
                </a:solidFill>
                <a:latin typeface="Times New Roman"/>
                <a:cs typeface="Times New Roman"/>
              </a:rPr>
              <a:t> </a:t>
            </a:r>
            <a:r>
              <a:rPr dirty="0" sz="2250" spc="-180">
                <a:solidFill>
                  <a:srgbClr val="726E7E"/>
                </a:solidFill>
                <a:latin typeface="Times New Roman"/>
                <a:cs typeface="Times New Roman"/>
              </a:rPr>
              <a:t>o</a:t>
            </a:r>
            <a:r>
              <a:rPr dirty="0" sz="2250" spc="-100">
                <a:solidFill>
                  <a:srgbClr val="726E7E"/>
                </a:solidFill>
                <a:latin typeface="Times New Roman"/>
                <a:cs typeface="Times New Roman"/>
              </a:rPr>
              <a:t> </a:t>
            </a:r>
            <a:r>
              <a:rPr dirty="0" sz="3000" spc="-750" i="1">
                <a:solidFill>
                  <a:srgbClr val="726E7E"/>
                </a:solidFill>
                <a:latin typeface="Times New Roman"/>
                <a:cs typeface="Times New Roman"/>
              </a:rPr>
              <a:t>u</a:t>
            </a:r>
            <a:r>
              <a:rPr dirty="0" sz="3000" spc="-750" i="1">
                <a:solidFill>
                  <a:srgbClr val="8E8A93"/>
                </a:solidFill>
                <a:latin typeface="Times New Roman"/>
                <a:cs typeface="Times New Roman"/>
              </a:rPr>
              <a:t>A</a:t>
            </a:r>
            <a:r>
              <a:rPr dirty="0" sz="2650" spc="-285">
                <a:solidFill>
                  <a:srgbClr val="726E7E"/>
                </a:solidFill>
                <a:latin typeface="Times New Roman"/>
                <a:cs typeface="Times New Roman"/>
              </a:rPr>
              <a:t>=</a:t>
            </a:r>
            <a:r>
              <a:rPr dirty="0" sz="2650" spc="-229">
                <a:solidFill>
                  <a:srgbClr val="726E7E"/>
                </a:solidFill>
                <a:latin typeface="Times New Roman"/>
                <a:cs typeface="Times New Roman"/>
              </a:rPr>
              <a:t> </a:t>
            </a:r>
            <a:r>
              <a:rPr dirty="0" sz="2150" spc="-204">
                <a:solidFill>
                  <a:srgbClr val="726E7E"/>
                </a:solidFill>
                <a:latin typeface="Times New Roman"/>
                <a:cs typeface="Times New Roman"/>
              </a:rPr>
              <a:t>1	</a:t>
            </a:r>
            <a:r>
              <a:rPr dirty="0" sz="2150" spc="-375">
                <a:solidFill>
                  <a:srgbClr val="A8E1F9"/>
                </a:solidFill>
                <a:latin typeface="Times New Roman"/>
                <a:cs typeface="Times New Roman"/>
              </a:rPr>
              <a:t>.</a:t>
            </a:r>
            <a:endParaRPr sz="215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84487" y="1078991"/>
            <a:ext cx="4654550" cy="4305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  <a:tabLst>
                <a:tab pos="935355" algn="l"/>
                <a:tab pos="1397000" algn="l"/>
                <a:tab pos="1784985" algn="l"/>
                <a:tab pos="2110105" algn="l"/>
                <a:tab pos="2673350" algn="l"/>
                <a:tab pos="3156585" algn="l"/>
                <a:tab pos="4468495" algn="l"/>
              </a:tabLst>
            </a:pPr>
            <a:r>
              <a:rPr dirty="0" sz="2000" spc="-25" i="1">
                <a:solidFill>
                  <a:srgbClr val="726E7E"/>
                </a:solidFill>
                <a:latin typeface="Times New Roman"/>
                <a:cs typeface="Times New Roman"/>
              </a:rPr>
              <a:t>u</a:t>
            </a:r>
            <a:r>
              <a:rPr dirty="0" baseline="24305" sz="2400" spc="82">
                <a:solidFill>
                  <a:srgbClr val="8E8A93"/>
                </a:solidFill>
                <a:latin typeface="Times New Roman"/>
                <a:cs typeface="Times New Roman"/>
              </a:rPr>
              <a:t>1</a:t>
            </a:r>
            <a:r>
              <a:rPr dirty="0" baseline="24305" sz="2400" spc="44">
                <a:solidFill>
                  <a:srgbClr val="8E8A93"/>
                </a:solidFill>
                <a:latin typeface="Times New Roman"/>
                <a:cs typeface="Times New Roman"/>
              </a:rPr>
              <a:t> </a:t>
            </a:r>
            <a:r>
              <a:rPr dirty="0" sz="2650" spc="-285">
                <a:solidFill>
                  <a:srgbClr val="726E7E"/>
                </a:solidFill>
                <a:latin typeface="Times New Roman"/>
                <a:cs typeface="Times New Roman"/>
              </a:rPr>
              <a:t>=</a:t>
            </a:r>
            <a:r>
              <a:rPr dirty="0" sz="2650" spc="-175">
                <a:solidFill>
                  <a:srgbClr val="726E7E"/>
                </a:solidFill>
                <a:latin typeface="Times New Roman"/>
                <a:cs typeface="Times New Roman"/>
              </a:rPr>
              <a:t> </a:t>
            </a:r>
            <a:r>
              <a:rPr dirty="0" sz="2100" spc="-600">
                <a:solidFill>
                  <a:srgbClr val="726E7E"/>
                </a:solidFill>
                <a:latin typeface="Times New Roman"/>
                <a:cs typeface="Times New Roman"/>
              </a:rPr>
              <a:t>O</a:t>
            </a:r>
            <a:r>
              <a:rPr dirty="0" sz="2100" spc="-204">
                <a:solidFill>
                  <a:srgbClr val="726E7E"/>
                </a:solidFill>
                <a:latin typeface="Times New Roman"/>
                <a:cs typeface="Times New Roman"/>
              </a:rPr>
              <a:t>.</a:t>
            </a:r>
            <a:r>
              <a:rPr dirty="0" sz="2100">
                <a:solidFill>
                  <a:srgbClr val="726E7E"/>
                </a:solidFill>
                <a:latin typeface="Times New Roman"/>
                <a:cs typeface="Times New Roman"/>
              </a:rPr>
              <a:t>	</a:t>
            </a:r>
            <a:r>
              <a:rPr dirty="0" sz="2250" spc="-65">
                <a:solidFill>
                  <a:srgbClr val="726E7E"/>
                </a:solidFill>
                <a:latin typeface="Times New Roman"/>
                <a:cs typeface="Times New Roman"/>
              </a:rPr>
              <a:t>a</a:t>
            </a:r>
            <a:r>
              <a:rPr dirty="0" sz="2250" spc="-45">
                <a:solidFill>
                  <a:srgbClr val="726E7E"/>
                </a:solidFill>
                <a:latin typeface="Times New Roman"/>
                <a:cs typeface="Times New Roman"/>
              </a:rPr>
              <a:t>r</a:t>
            </a:r>
            <a:r>
              <a:rPr dirty="0" sz="2250">
                <a:solidFill>
                  <a:srgbClr val="726E7E"/>
                </a:solidFill>
                <a:latin typeface="Times New Roman"/>
                <a:cs typeface="Times New Roman"/>
              </a:rPr>
              <a:t>	</a:t>
            </a:r>
            <a:r>
              <a:rPr dirty="0" sz="2250" spc="-30">
                <a:solidFill>
                  <a:srgbClr val="462864"/>
                </a:solidFill>
                <a:latin typeface="Arial"/>
                <a:cs typeface="Arial"/>
              </a:rPr>
              <a:t>l</a:t>
            </a:r>
            <a:r>
              <a:rPr dirty="0" sz="2250" spc="-55">
                <a:solidFill>
                  <a:srgbClr val="462864"/>
                </a:solidFill>
                <a:latin typeface="Arial"/>
                <a:cs typeface="Arial"/>
              </a:rPr>
              <a:t> </a:t>
            </a:r>
            <a:r>
              <a:rPr dirty="0" sz="2250" spc="30">
                <a:solidFill>
                  <a:srgbClr val="5D5672"/>
                </a:solidFill>
                <a:latin typeface="Times New Roman"/>
                <a:cs typeface="Times New Roman"/>
              </a:rPr>
              <a:t>r</a:t>
            </a:r>
            <a:r>
              <a:rPr dirty="0" sz="2250">
                <a:solidFill>
                  <a:srgbClr val="5D5672"/>
                </a:solidFill>
                <a:latin typeface="Times New Roman"/>
                <a:cs typeface="Times New Roman"/>
              </a:rPr>
              <a:t>	</a:t>
            </a:r>
            <a:r>
              <a:rPr dirty="0" sz="2250" spc="25">
                <a:solidFill>
                  <a:srgbClr val="726E7E"/>
                </a:solidFill>
                <a:latin typeface="Times New Roman"/>
                <a:cs typeface="Times New Roman"/>
              </a:rPr>
              <a:t>t</a:t>
            </a:r>
            <a:r>
              <a:rPr dirty="0" sz="2250">
                <a:solidFill>
                  <a:srgbClr val="726E7E"/>
                </a:solidFill>
                <a:latin typeface="Times New Roman"/>
                <a:cs typeface="Times New Roman"/>
              </a:rPr>
              <a:t>	</a:t>
            </a:r>
            <a:r>
              <a:rPr dirty="0" sz="2250" spc="-165">
                <a:solidFill>
                  <a:srgbClr val="726E7E"/>
                </a:solidFill>
                <a:latin typeface="Times New Roman"/>
                <a:cs typeface="Times New Roman"/>
              </a:rPr>
              <a:t>e</a:t>
            </a:r>
            <a:r>
              <a:rPr dirty="0" sz="2250" spc="-229">
                <a:solidFill>
                  <a:srgbClr val="BAAA9A"/>
                </a:solidFill>
                <a:latin typeface="Times New Roman"/>
                <a:cs typeface="Times New Roman"/>
              </a:rPr>
              <a:t>.</a:t>
            </a:r>
            <a:r>
              <a:rPr dirty="0" sz="2250" spc="-340">
                <a:solidFill>
                  <a:srgbClr val="8EBCDD"/>
                </a:solidFill>
                <a:latin typeface="Times New Roman"/>
                <a:cs typeface="Times New Roman"/>
              </a:rPr>
              <a:t>.</a:t>
            </a:r>
            <a:r>
              <a:rPr dirty="0" sz="2250" spc="-10">
                <a:solidFill>
                  <a:srgbClr val="8EBCDD"/>
                </a:solidFill>
                <a:latin typeface="Times New Roman"/>
                <a:cs typeface="Times New Roman"/>
              </a:rPr>
              <a:t> </a:t>
            </a:r>
            <a:r>
              <a:rPr dirty="0" sz="2250" spc="-530">
                <a:solidFill>
                  <a:srgbClr val="726E7E"/>
                </a:solidFill>
                <a:latin typeface="Arial"/>
                <a:cs typeface="Arial"/>
              </a:rPr>
              <a:t>d</a:t>
            </a:r>
            <a:r>
              <a:rPr dirty="0" sz="2250" spc="-430">
                <a:solidFill>
                  <a:srgbClr val="D6A872"/>
                </a:solidFill>
                <a:latin typeface="Arial"/>
                <a:cs typeface="Arial"/>
              </a:rPr>
              <a:t>·</a:t>
            </a:r>
            <a:r>
              <a:rPr dirty="0" sz="2250">
                <a:solidFill>
                  <a:srgbClr val="D6A872"/>
                </a:solidFill>
                <a:latin typeface="Arial"/>
                <a:cs typeface="Arial"/>
              </a:rPr>
              <a:t>	</a:t>
            </a:r>
            <a:r>
              <a:rPr dirty="0" sz="2300" spc="-220">
                <a:solidFill>
                  <a:srgbClr val="543F67"/>
                </a:solidFill>
                <a:latin typeface="Times New Roman"/>
                <a:cs typeface="Times New Roman"/>
              </a:rPr>
              <a:t>i</a:t>
            </a:r>
            <a:r>
              <a:rPr dirty="0" sz="2300" spc="-254">
                <a:solidFill>
                  <a:srgbClr val="543F67"/>
                </a:solidFill>
                <a:latin typeface="Times New Roman"/>
                <a:cs typeface="Times New Roman"/>
              </a:rPr>
              <a:t>r</a:t>
            </a:r>
            <a:r>
              <a:rPr dirty="0" sz="2300">
                <a:solidFill>
                  <a:srgbClr val="543F67"/>
                </a:solidFill>
                <a:latin typeface="Times New Roman"/>
                <a:cs typeface="Times New Roman"/>
              </a:rPr>
              <a:t> </a:t>
            </a:r>
            <a:r>
              <a:rPr dirty="0" sz="2300" spc="-225">
                <a:solidFill>
                  <a:srgbClr val="543F67"/>
                </a:solidFill>
                <a:latin typeface="Times New Roman"/>
                <a:cs typeface="Times New Roman"/>
              </a:rPr>
              <a:t> </a:t>
            </a:r>
            <a:r>
              <a:rPr dirty="0" sz="2250" spc="-365">
                <a:solidFill>
                  <a:srgbClr val="726E7E"/>
                </a:solidFill>
                <a:latin typeface="Arial"/>
                <a:cs typeface="Arial"/>
              </a:rPr>
              <a:t>1</a:t>
            </a:r>
            <a:r>
              <a:rPr dirty="0" sz="2250">
                <a:solidFill>
                  <a:srgbClr val="726E7E"/>
                </a:solidFill>
                <a:latin typeface="Arial"/>
                <a:cs typeface="Arial"/>
              </a:rPr>
              <a:t>	</a:t>
            </a:r>
            <a:r>
              <a:rPr dirty="0" sz="2250" spc="-425">
                <a:solidFill>
                  <a:srgbClr val="95D1F0"/>
                </a:solidFill>
                <a:latin typeface="Arial"/>
                <a:cs typeface="Arial"/>
              </a:rPr>
              <a:t>.</a:t>
            </a:r>
            <a:r>
              <a:rPr dirty="0" sz="2250" spc="35">
                <a:solidFill>
                  <a:srgbClr val="95D1F0"/>
                </a:solidFill>
                <a:latin typeface="Arial"/>
                <a:cs typeface="Arial"/>
              </a:rPr>
              <a:t> </a:t>
            </a:r>
            <a:r>
              <a:rPr dirty="0" sz="2250" spc="-285">
                <a:solidFill>
                  <a:srgbClr val="5D5672"/>
                </a:solidFill>
                <a:latin typeface="Times New Roman"/>
                <a:cs typeface="Times New Roman"/>
              </a:rPr>
              <a:t>no</a:t>
            </a:r>
            <a:r>
              <a:rPr dirty="0" sz="2250">
                <a:solidFill>
                  <a:srgbClr val="5D5672"/>
                </a:solidFill>
                <a:latin typeface="Times New Roman"/>
                <a:cs typeface="Times New Roman"/>
              </a:rPr>
              <a:t> </a:t>
            </a:r>
            <a:r>
              <a:rPr dirty="0" sz="2250" spc="-215">
                <a:solidFill>
                  <a:srgbClr val="5D5672"/>
                </a:solidFill>
                <a:latin typeface="Times New Roman"/>
                <a:cs typeface="Times New Roman"/>
              </a:rPr>
              <a:t> </a:t>
            </a:r>
            <a:r>
              <a:rPr dirty="0" sz="2250" spc="-260">
                <a:solidFill>
                  <a:srgbClr val="726E7E"/>
                </a:solidFill>
                <a:latin typeface="Times New Roman"/>
                <a:cs typeface="Times New Roman"/>
              </a:rPr>
              <a:t>o</a:t>
            </a:r>
            <a:r>
              <a:rPr dirty="0" sz="2250" spc="-365">
                <a:solidFill>
                  <a:srgbClr val="726E7E"/>
                </a:solidFill>
                <a:latin typeface="Times New Roman"/>
                <a:cs typeface="Times New Roman"/>
              </a:rPr>
              <a:t> </a:t>
            </a:r>
            <a:r>
              <a:rPr dirty="0" sz="2250" spc="-520">
                <a:solidFill>
                  <a:srgbClr val="F7D197"/>
                </a:solidFill>
                <a:latin typeface="Times New Roman"/>
                <a:cs typeface="Times New Roman"/>
              </a:rPr>
              <a:t>·</a:t>
            </a:r>
            <a:r>
              <a:rPr dirty="0" sz="2250" spc="210">
                <a:solidFill>
                  <a:srgbClr val="F7D197"/>
                </a:solidFill>
                <a:latin typeface="Times New Roman"/>
                <a:cs typeface="Times New Roman"/>
              </a:rPr>
              <a:t> </a:t>
            </a:r>
            <a:r>
              <a:rPr dirty="0" sz="2250" spc="-175">
                <a:solidFill>
                  <a:srgbClr val="726E7E"/>
                </a:solidFill>
                <a:latin typeface="Times New Roman"/>
                <a:cs typeface="Times New Roman"/>
              </a:rPr>
              <a:t>in</a:t>
            </a:r>
            <a:r>
              <a:rPr dirty="0" sz="2250" spc="-120">
                <a:solidFill>
                  <a:srgbClr val="726E7E"/>
                </a:solidFill>
                <a:latin typeface="Times New Roman"/>
                <a:cs typeface="Times New Roman"/>
              </a:rPr>
              <a:t>t</a:t>
            </a:r>
            <a:r>
              <a:rPr dirty="0" sz="2250" spc="210">
                <a:solidFill>
                  <a:srgbClr val="726E7E"/>
                </a:solidFill>
                <a:latin typeface="Times New Roman"/>
                <a:cs typeface="Times New Roman"/>
              </a:rPr>
              <a:t> </a:t>
            </a:r>
            <a:r>
              <a:rPr dirty="0" sz="2050" spc="-110">
                <a:solidFill>
                  <a:srgbClr val="5D5672"/>
                </a:solidFill>
                <a:latin typeface="Arial"/>
                <a:cs typeface="Arial"/>
              </a:rPr>
              <a:t>ri</a:t>
            </a:r>
            <a:r>
              <a:rPr dirty="0" sz="2050">
                <a:solidFill>
                  <a:srgbClr val="5D5672"/>
                </a:solidFill>
                <a:latin typeface="Arial"/>
                <a:cs typeface="Arial"/>
              </a:rPr>
              <a:t>	</a:t>
            </a:r>
            <a:r>
              <a:rPr dirty="0" sz="2300" spc="-254">
                <a:solidFill>
                  <a:srgbClr val="543F67"/>
                </a:solidFill>
                <a:latin typeface="Times New Roman"/>
                <a:cs typeface="Times New Roman"/>
              </a:rPr>
              <a:t>r</a:t>
            </a:r>
            <a:r>
              <a:rPr dirty="0" sz="2300" spc="-160">
                <a:solidFill>
                  <a:srgbClr val="543F67"/>
                </a:solidFill>
                <a:latin typeface="Times New Roman"/>
                <a:cs typeface="Times New Roman"/>
              </a:rPr>
              <a:t> </a:t>
            </a:r>
            <a:r>
              <a:rPr dirty="0" sz="2300" spc="-540">
                <a:solidFill>
                  <a:srgbClr val="8EBCDD"/>
                </a:solidFill>
                <a:latin typeface="Times New Roman"/>
                <a:cs typeface="Times New Roman"/>
              </a:rPr>
              <a:t>·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940691" y="1123513"/>
            <a:ext cx="673735" cy="376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14020" algn="l"/>
              </a:tabLst>
            </a:pPr>
            <a:r>
              <a:rPr dirty="0" sz="2300" spc="-225">
                <a:solidFill>
                  <a:srgbClr val="DFC39E"/>
                </a:solidFill>
                <a:latin typeface="Times New Roman"/>
                <a:cs typeface="Times New Roman"/>
              </a:rPr>
              <a:t>.</a:t>
            </a:r>
            <a:r>
              <a:rPr dirty="0" sz="2300" spc="-430">
                <a:solidFill>
                  <a:srgbClr val="95D1F0"/>
                </a:solidFill>
                <a:latin typeface="Times New Roman"/>
                <a:cs typeface="Times New Roman"/>
              </a:rPr>
              <a:t>·</a:t>
            </a:r>
            <a:r>
              <a:rPr dirty="0" sz="2300" spc="-300">
                <a:solidFill>
                  <a:srgbClr val="462864"/>
                </a:solidFill>
                <a:latin typeface="Times New Roman"/>
                <a:cs typeface="Times New Roman"/>
              </a:rPr>
              <a:t>[</a:t>
            </a:r>
            <a:r>
              <a:rPr dirty="0" sz="2300">
                <a:solidFill>
                  <a:srgbClr val="462864"/>
                </a:solidFill>
                <a:latin typeface="Times New Roman"/>
                <a:cs typeface="Times New Roman"/>
              </a:rPr>
              <a:t>	</a:t>
            </a:r>
            <a:r>
              <a:rPr dirty="0" sz="2250" spc="-160">
                <a:solidFill>
                  <a:srgbClr val="5D5672"/>
                </a:solidFill>
                <a:latin typeface="Times New Roman"/>
                <a:cs typeface="Times New Roman"/>
              </a:rPr>
              <a:t>qu</a:t>
            </a:r>
            <a:endParaRPr sz="225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762437" y="1168035"/>
            <a:ext cx="269875" cy="3232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950" spc="-290">
                <a:solidFill>
                  <a:srgbClr val="726E7E"/>
                </a:solidFill>
                <a:latin typeface="Times New Roman"/>
                <a:cs typeface="Times New Roman"/>
              </a:rPr>
              <a:t>r.ta</a:t>
            </a:r>
            <a:r>
              <a:rPr dirty="0" sz="1950" spc="-290">
                <a:solidFill>
                  <a:srgbClr val="E9BC80"/>
                </a:solidFill>
                <a:latin typeface="Times New Roman"/>
                <a:cs typeface="Times New Roman"/>
              </a:rPr>
              <a:t>:</a:t>
            </a:r>
            <a:r>
              <a:rPr dirty="0" sz="1950" spc="-290">
                <a:solidFill>
                  <a:srgbClr val="484880"/>
                </a:solidFill>
                <a:latin typeface="Times New Roman"/>
                <a:cs typeface="Times New Roman"/>
              </a:rPr>
              <a:t>:</a:t>
            </a:r>
            <a:endParaRPr sz="195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481017" y="2357654"/>
            <a:ext cx="116205" cy="2622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50" spc="-65">
                <a:solidFill>
                  <a:srgbClr val="726E7E"/>
                </a:solidFill>
                <a:latin typeface="Times New Roman"/>
                <a:cs typeface="Times New Roman"/>
              </a:rPr>
              <a:t>0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994883" y="2357654"/>
            <a:ext cx="120014" cy="2622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50" spc="-30">
                <a:solidFill>
                  <a:srgbClr val="8E8A93"/>
                </a:solidFill>
                <a:latin typeface="Times New Roman"/>
                <a:cs typeface="Times New Roman"/>
              </a:rPr>
              <a:t>0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340958" y="2345952"/>
            <a:ext cx="788035" cy="4305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500" spc="-60">
                <a:solidFill>
                  <a:srgbClr val="726E7E"/>
                </a:solidFill>
                <a:latin typeface="Arial"/>
                <a:cs typeface="Arial"/>
              </a:rPr>
              <a:t>U</a:t>
            </a:r>
            <a:r>
              <a:rPr dirty="0" sz="1500" spc="-505">
                <a:solidFill>
                  <a:srgbClr val="8E8A93"/>
                </a:solidFill>
                <a:latin typeface="Arial"/>
                <a:cs typeface="Arial"/>
              </a:rPr>
              <a:t>¡</a:t>
            </a:r>
            <a:r>
              <a:rPr dirty="0" sz="2300" spc="-215">
                <a:solidFill>
                  <a:srgbClr val="726E7E"/>
                </a:solidFill>
                <a:latin typeface="Arial"/>
                <a:cs typeface="Arial"/>
              </a:rPr>
              <a:t>º</a:t>
            </a:r>
            <a:r>
              <a:rPr dirty="0" sz="2300">
                <a:solidFill>
                  <a:srgbClr val="8E8A93"/>
                </a:solidFill>
                <a:latin typeface="Arial"/>
                <a:cs typeface="Arial"/>
              </a:rPr>
              <a:t>)</a:t>
            </a:r>
            <a:r>
              <a:rPr dirty="0" sz="2300" spc="-185">
                <a:solidFill>
                  <a:srgbClr val="8E8A93"/>
                </a:solidFill>
                <a:latin typeface="Arial"/>
                <a:cs typeface="Arial"/>
              </a:rPr>
              <a:t> </a:t>
            </a:r>
            <a:r>
              <a:rPr dirty="0" sz="2650" spc="-285">
                <a:solidFill>
                  <a:srgbClr val="726E7E"/>
                </a:solidFill>
                <a:latin typeface="Times New Roman"/>
                <a:cs typeface="Times New Roman"/>
              </a:rPr>
              <a:t>=</a:t>
            </a:r>
            <a:r>
              <a:rPr dirty="0" sz="2650" spc="-229">
                <a:solidFill>
                  <a:srgbClr val="726E7E"/>
                </a:solidFill>
                <a:latin typeface="Times New Roman"/>
                <a:cs typeface="Times New Roman"/>
              </a:rPr>
              <a:t> </a:t>
            </a:r>
            <a:r>
              <a:rPr dirty="0" sz="2150" spc="-200">
                <a:solidFill>
                  <a:srgbClr val="726E7E"/>
                </a:solidFill>
                <a:latin typeface="Times New Roman"/>
                <a:cs typeface="Times New Roman"/>
              </a:rPr>
              <a:t>1</a:t>
            </a:r>
            <a:r>
              <a:rPr dirty="0" sz="2650" spc="-120">
                <a:solidFill>
                  <a:srgbClr val="726E7E"/>
                </a:solidFill>
                <a:latin typeface="Times New Roman"/>
                <a:cs typeface="Times New Roman"/>
              </a:rPr>
              <a:t>.</a:t>
            </a:r>
            <a:endParaRPr sz="265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922511" y="2571358"/>
            <a:ext cx="33020" cy="793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350" spc="-140">
                <a:solidFill>
                  <a:srgbClr val="95D1F0"/>
                </a:solidFill>
                <a:latin typeface="Arial"/>
                <a:cs typeface="Arial"/>
              </a:rPr>
              <a:t>1</a:t>
            </a:r>
            <a:endParaRPr sz="3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836881" y="2409554"/>
            <a:ext cx="1605915" cy="3536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50" spc="-60" i="1">
                <a:solidFill>
                  <a:srgbClr val="726E7E"/>
                </a:solidFill>
                <a:latin typeface="Times New Roman"/>
                <a:cs typeface="Times New Roman"/>
              </a:rPr>
              <a:t>'</a:t>
            </a:r>
            <a:r>
              <a:rPr dirty="0" sz="1350" spc="-185" i="1">
                <a:solidFill>
                  <a:srgbClr val="726E7E"/>
                </a:solidFill>
                <a:latin typeface="Times New Roman"/>
                <a:cs typeface="Times New Roman"/>
              </a:rPr>
              <a:t>U</a:t>
            </a:r>
            <a:r>
              <a:rPr dirty="0" sz="1350" spc="15" i="1">
                <a:solidFill>
                  <a:srgbClr val="726E7E"/>
                </a:solidFill>
                <a:latin typeface="Times New Roman"/>
                <a:cs typeface="Times New Roman"/>
              </a:rPr>
              <a:t> </a:t>
            </a:r>
            <a:r>
              <a:rPr dirty="0" sz="1350" spc="-165" i="1">
                <a:solidFill>
                  <a:srgbClr val="F7D197"/>
                </a:solidFill>
                <a:latin typeface="Times New Roman"/>
                <a:cs typeface="Times New Roman"/>
              </a:rPr>
              <a:t>.</a:t>
            </a:r>
            <a:r>
              <a:rPr dirty="0" sz="1350" i="1">
                <a:solidFill>
                  <a:srgbClr val="F7D197"/>
                </a:solidFill>
                <a:latin typeface="Times New Roman"/>
                <a:cs typeface="Times New Roman"/>
              </a:rPr>
              <a:t> </a:t>
            </a:r>
            <a:r>
              <a:rPr dirty="0" sz="1350" spc="25" i="1">
                <a:solidFill>
                  <a:srgbClr val="F7D197"/>
                </a:solidFill>
                <a:latin typeface="Times New Roman"/>
                <a:cs typeface="Times New Roman"/>
              </a:rPr>
              <a:t> </a:t>
            </a:r>
            <a:r>
              <a:rPr dirty="0" sz="2050" spc="254" i="1">
                <a:solidFill>
                  <a:srgbClr val="726E7E"/>
                </a:solidFill>
                <a:latin typeface="Times New Roman"/>
                <a:cs typeface="Times New Roman"/>
              </a:rPr>
              <a:t>=</a:t>
            </a:r>
            <a:r>
              <a:rPr dirty="0" sz="2050" spc="-580" i="1">
                <a:solidFill>
                  <a:srgbClr val="726E7E"/>
                </a:solidFill>
                <a:latin typeface="Times New Roman"/>
                <a:cs typeface="Times New Roman"/>
              </a:rPr>
              <a:t>U</a:t>
            </a:r>
            <a:r>
              <a:rPr dirty="0" sz="2050" i="1">
                <a:solidFill>
                  <a:srgbClr val="726E7E"/>
                </a:solidFill>
                <a:latin typeface="Times New Roman"/>
                <a:cs typeface="Times New Roman"/>
              </a:rPr>
              <a:t> </a:t>
            </a:r>
            <a:r>
              <a:rPr dirty="0" sz="2050" spc="-130" i="1">
                <a:solidFill>
                  <a:srgbClr val="726E7E"/>
                </a:solidFill>
                <a:latin typeface="Times New Roman"/>
                <a:cs typeface="Times New Roman"/>
              </a:rPr>
              <a:t> </a:t>
            </a:r>
            <a:r>
              <a:rPr dirty="0" sz="2050" spc="-385" i="1">
                <a:solidFill>
                  <a:srgbClr val="95D1F0"/>
                </a:solidFill>
                <a:latin typeface="Times New Roman"/>
                <a:cs typeface="Times New Roman"/>
              </a:rPr>
              <a:t>,</a:t>
            </a:r>
            <a:r>
              <a:rPr dirty="0" sz="2050" spc="-280" i="1">
                <a:solidFill>
                  <a:srgbClr val="95D1F0"/>
                </a:solidFill>
                <a:latin typeface="Times New Roman"/>
                <a:cs typeface="Times New Roman"/>
              </a:rPr>
              <a:t> </a:t>
            </a:r>
            <a:r>
              <a:rPr dirty="0" sz="2050" spc="210" i="1">
                <a:solidFill>
                  <a:srgbClr val="7E5B62"/>
                </a:solidFill>
                <a:latin typeface="Times New Roman"/>
                <a:cs typeface="Times New Roman"/>
              </a:rPr>
              <a:t>+</a:t>
            </a:r>
            <a:r>
              <a:rPr dirty="0" sz="1950" spc="-495">
                <a:solidFill>
                  <a:srgbClr val="D6A872"/>
                </a:solidFill>
                <a:latin typeface="Arial"/>
                <a:cs typeface="Arial"/>
              </a:rPr>
              <a:t>·</a:t>
            </a:r>
            <a:r>
              <a:rPr dirty="0" sz="1950" spc="-105">
                <a:solidFill>
                  <a:srgbClr val="726E7E"/>
                </a:solidFill>
                <a:latin typeface="Arial"/>
                <a:cs typeface="Arial"/>
              </a:rPr>
              <a:t>o</a:t>
            </a:r>
            <a:r>
              <a:rPr dirty="0" sz="350" spc="-90">
                <a:solidFill>
                  <a:srgbClr val="726E7E"/>
                </a:solidFill>
                <a:latin typeface="Arial"/>
                <a:cs typeface="Arial"/>
              </a:rPr>
              <a:t>•</a:t>
            </a:r>
            <a:r>
              <a:rPr dirty="0" sz="350">
                <a:solidFill>
                  <a:srgbClr val="726E7E"/>
                </a:solidFill>
                <a:latin typeface="Arial"/>
                <a:cs typeface="Arial"/>
              </a:rPr>
              <a:t> </a:t>
            </a:r>
            <a:r>
              <a:rPr dirty="0" sz="350" spc="40">
                <a:solidFill>
                  <a:srgbClr val="726E7E"/>
                </a:solidFill>
                <a:latin typeface="Arial"/>
                <a:cs typeface="Arial"/>
              </a:rPr>
              <a:t> </a:t>
            </a:r>
            <a:r>
              <a:rPr dirty="0" sz="2150" spc="-225">
                <a:solidFill>
                  <a:srgbClr val="5D5672"/>
                </a:solidFill>
                <a:latin typeface="Times New Roman"/>
                <a:cs typeface="Times New Roman"/>
              </a:rPr>
              <a:t>16</a:t>
            </a:r>
            <a:r>
              <a:rPr dirty="0" sz="2150" spc="-315">
                <a:solidFill>
                  <a:srgbClr val="5D5672"/>
                </a:solidFill>
                <a:latin typeface="Times New Roman"/>
                <a:cs typeface="Times New Roman"/>
              </a:rPr>
              <a:t> </a:t>
            </a:r>
            <a:r>
              <a:rPr dirty="0" sz="1550" spc="-105" b="1" i="1">
                <a:solidFill>
                  <a:srgbClr val="5D5672"/>
                </a:solidFill>
                <a:latin typeface="Times New Roman"/>
                <a:cs typeface="Times New Roman"/>
              </a:rPr>
              <a:t>.'</a:t>
            </a:r>
            <a:r>
              <a:rPr dirty="0" sz="1550" spc="-509" b="1" i="1">
                <a:solidFill>
                  <a:srgbClr val="5D5672"/>
                </a:solidFill>
                <a:latin typeface="Times New Roman"/>
                <a:cs typeface="Times New Roman"/>
              </a:rPr>
              <a:t>U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381770" y="2180585"/>
            <a:ext cx="788670" cy="6286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85775" algn="l"/>
                <a:tab pos="746125" algn="l"/>
              </a:tabLst>
            </a:pPr>
            <a:r>
              <a:rPr dirty="0" sz="3950" spc="-1285">
                <a:solidFill>
                  <a:srgbClr val="726E7E"/>
                </a:solidFill>
                <a:latin typeface="Arial"/>
                <a:cs typeface="Arial"/>
              </a:rPr>
              <a:t>°</a:t>
            </a:r>
            <a:r>
              <a:rPr dirty="0" sz="1550" spc="-195" b="1" i="1">
                <a:solidFill>
                  <a:srgbClr val="5D5672"/>
                </a:solidFill>
                <a:latin typeface="Times New Roman"/>
                <a:cs typeface="Times New Roman"/>
              </a:rPr>
              <a:t>3</a:t>
            </a:r>
            <a:r>
              <a:rPr dirty="0" sz="1550" spc="155" b="1" i="1">
                <a:solidFill>
                  <a:srgbClr val="5D5672"/>
                </a:solidFill>
                <a:latin typeface="Times New Roman"/>
                <a:cs typeface="Times New Roman"/>
              </a:rPr>
              <a:t> </a:t>
            </a:r>
            <a:r>
              <a:rPr dirty="0" sz="1550" spc="-130">
                <a:solidFill>
                  <a:srgbClr val="726E7E"/>
                </a:solidFill>
                <a:latin typeface="Times New Roman"/>
                <a:cs typeface="Times New Roman"/>
              </a:rPr>
              <a:t>-</a:t>
            </a:r>
            <a:r>
              <a:rPr dirty="0" sz="1550">
                <a:solidFill>
                  <a:srgbClr val="726E7E"/>
                </a:solidFill>
                <a:latin typeface="Times New Roman"/>
                <a:cs typeface="Times New Roman"/>
              </a:rPr>
              <a:t>	</a:t>
            </a:r>
            <a:r>
              <a:rPr dirty="0" sz="2050" spc="-610" i="1">
                <a:solidFill>
                  <a:srgbClr val="726E7E"/>
                </a:solidFill>
                <a:latin typeface="Times New Roman"/>
                <a:cs typeface="Times New Roman"/>
              </a:rPr>
              <a:t>U</a:t>
            </a:r>
            <a:r>
              <a:rPr dirty="0" sz="2050" i="1">
                <a:solidFill>
                  <a:srgbClr val="726E7E"/>
                </a:solidFill>
                <a:latin typeface="Times New Roman"/>
                <a:cs typeface="Times New Roman"/>
              </a:rPr>
              <a:t>	</a:t>
            </a:r>
            <a:r>
              <a:rPr dirty="0" sz="2050" spc="-455">
                <a:solidFill>
                  <a:srgbClr val="E9BC80"/>
                </a:solidFill>
                <a:latin typeface="Times New Roman"/>
                <a:cs typeface="Times New Roman"/>
              </a:rPr>
              <a:t>·</a:t>
            </a:r>
            <a:endParaRPr sz="205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826358" y="2919391"/>
            <a:ext cx="1851025" cy="3536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793115" algn="l"/>
              </a:tabLst>
            </a:pPr>
            <a:r>
              <a:rPr dirty="0" sz="2050" spc="-85" i="1">
                <a:solidFill>
                  <a:srgbClr val="726E7E"/>
                </a:solidFill>
                <a:latin typeface="Times New Roman"/>
                <a:cs typeface="Times New Roman"/>
              </a:rPr>
              <a:t>u</a:t>
            </a:r>
            <a:r>
              <a:rPr dirty="0" baseline="-23297" sz="2325" spc="-37" i="1">
                <a:solidFill>
                  <a:srgbClr val="726E7E"/>
                </a:solidFill>
                <a:latin typeface="Times New Roman"/>
                <a:cs typeface="Times New Roman"/>
              </a:rPr>
              <a:t>3</a:t>
            </a:r>
            <a:r>
              <a:rPr dirty="0" baseline="-23297" sz="2325" spc="82" i="1">
                <a:solidFill>
                  <a:srgbClr val="726E7E"/>
                </a:solidFill>
                <a:latin typeface="Times New Roman"/>
                <a:cs typeface="Times New Roman"/>
              </a:rPr>
              <a:t> </a:t>
            </a:r>
            <a:r>
              <a:rPr dirty="0" sz="2050" spc="70" i="1">
                <a:solidFill>
                  <a:srgbClr val="726E7E"/>
                </a:solidFill>
                <a:latin typeface="Times New Roman"/>
                <a:cs typeface="Times New Roman"/>
              </a:rPr>
              <a:t>=</a:t>
            </a:r>
            <a:r>
              <a:rPr dirty="0" sz="2050" spc="-145" i="1">
                <a:solidFill>
                  <a:srgbClr val="726E7E"/>
                </a:solidFill>
                <a:latin typeface="Times New Roman"/>
                <a:cs typeface="Times New Roman"/>
              </a:rPr>
              <a:t> </a:t>
            </a:r>
            <a:r>
              <a:rPr dirty="0" sz="2050" spc="-65" i="1">
                <a:solidFill>
                  <a:srgbClr val="726E7E"/>
                </a:solidFill>
                <a:latin typeface="Times New Roman"/>
                <a:cs typeface="Times New Roman"/>
              </a:rPr>
              <a:t>u</a:t>
            </a:r>
            <a:r>
              <a:rPr dirty="0" sz="2050" i="1">
                <a:solidFill>
                  <a:srgbClr val="726E7E"/>
                </a:solidFill>
                <a:latin typeface="Times New Roman"/>
                <a:cs typeface="Times New Roman"/>
              </a:rPr>
              <a:t>	</a:t>
            </a:r>
            <a:r>
              <a:rPr dirty="0" sz="2050" spc="70" i="1">
                <a:solidFill>
                  <a:srgbClr val="7E5B62"/>
                </a:solidFill>
                <a:latin typeface="Times New Roman"/>
                <a:cs typeface="Times New Roman"/>
              </a:rPr>
              <a:t>+</a:t>
            </a:r>
            <a:r>
              <a:rPr dirty="0" sz="2050" spc="-220" i="1">
                <a:solidFill>
                  <a:srgbClr val="7E5B62"/>
                </a:solidFill>
                <a:latin typeface="Times New Roman"/>
                <a:cs typeface="Times New Roman"/>
              </a:rPr>
              <a:t> </a:t>
            </a:r>
            <a:r>
              <a:rPr dirty="0" sz="2150" spc="-100">
                <a:solidFill>
                  <a:srgbClr val="726E7E"/>
                </a:solidFill>
                <a:latin typeface="Times New Roman"/>
                <a:cs typeface="Times New Roman"/>
              </a:rPr>
              <a:t>0.1</a:t>
            </a:r>
            <a:r>
              <a:rPr dirty="0" sz="2150" spc="-400">
                <a:solidFill>
                  <a:srgbClr val="726E7E"/>
                </a:solidFill>
                <a:latin typeface="Times New Roman"/>
                <a:cs typeface="Times New Roman"/>
              </a:rPr>
              <a:t>6</a:t>
            </a:r>
            <a:r>
              <a:rPr dirty="0" sz="2150" spc="-480">
                <a:solidFill>
                  <a:srgbClr val="95D1F0"/>
                </a:solidFill>
                <a:latin typeface="Times New Roman"/>
                <a:cs typeface="Times New Roman"/>
              </a:rPr>
              <a:t>·</a:t>
            </a:r>
            <a:r>
              <a:rPr dirty="0" sz="2150" spc="-170">
                <a:solidFill>
                  <a:srgbClr val="95D1F0"/>
                </a:solidFill>
                <a:latin typeface="Times New Roman"/>
                <a:cs typeface="Times New Roman"/>
              </a:rPr>
              <a:t> </a:t>
            </a:r>
            <a:r>
              <a:rPr dirty="0" sz="2150" spc="-220">
                <a:solidFill>
                  <a:srgbClr val="726E7E"/>
                </a:solidFill>
                <a:latin typeface="Times New Roman"/>
                <a:cs typeface="Times New Roman"/>
              </a:rPr>
              <a:t>u</a:t>
            </a:r>
            <a:r>
              <a:rPr dirty="0" baseline="32258" sz="2325" spc="-44">
                <a:solidFill>
                  <a:srgbClr val="726E7E"/>
                </a:solidFill>
                <a:latin typeface="Times New Roman"/>
                <a:cs typeface="Times New Roman"/>
              </a:rPr>
              <a:t>0</a:t>
            </a:r>
            <a:r>
              <a:rPr dirty="0" baseline="32258" sz="2325" spc="157">
                <a:solidFill>
                  <a:srgbClr val="726E7E"/>
                </a:solidFill>
                <a:latin typeface="Times New Roman"/>
                <a:cs typeface="Times New Roman"/>
              </a:rPr>
              <a:t> </a:t>
            </a:r>
            <a:r>
              <a:rPr dirty="0" sz="1550" spc="-20">
                <a:solidFill>
                  <a:srgbClr val="726E7E"/>
                </a:solidFill>
                <a:latin typeface="Times New Roman"/>
                <a:cs typeface="Times New Roman"/>
              </a:rPr>
              <a:t>-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875331" y="2919391"/>
            <a:ext cx="1550035" cy="3536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99109" algn="l"/>
              </a:tabLst>
            </a:pPr>
            <a:r>
              <a:rPr dirty="0" sz="2050" spc="-95" i="1">
                <a:solidFill>
                  <a:srgbClr val="726E7E"/>
                </a:solidFill>
                <a:latin typeface="Times New Roman"/>
                <a:cs typeface="Times New Roman"/>
              </a:rPr>
              <a:t>u</a:t>
            </a:r>
            <a:r>
              <a:rPr dirty="0" sz="2050" spc="470" i="1">
                <a:solidFill>
                  <a:srgbClr val="726E7E"/>
                </a:solidFill>
                <a:latin typeface="Times New Roman"/>
                <a:cs typeface="Times New Roman"/>
              </a:rPr>
              <a:t> </a:t>
            </a:r>
            <a:r>
              <a:rPr dirty="0" sz="2050" spc="-345" i="1">
                <a:solidFill>
                  <a:srgbClr val="E9BC80"/>
                </a:solidFill>
                <a:latin typeface="Times New Roman"/>
                <a:cs typeface="Times New Roman"/>
              </a:rPr>
              <a:t>·	</a:t>
            </a:r>
            <a:r>
              <a:rPr dirty="0" sz="2150" spc="-75">
                <a:solidFill>
                  <a:srgbClr val="726E7E"/>
                </a:solidFill>
                <a:latin typeface="Times New Roman"/>
                <a:cs typeface="Times New Roman"/>
              </a:rPr>
              <a:t>uª</a:t>
            </a:r>
            <a:r>
              <a:rPr dirty="0" sz="2150" spc="-75">
                <a:solidFill>
                  <a:srgbClr val="8E8A93"/>
                </a:solidFill>
                <a:latin typeface="Times New Roman"/>
                <a:cs typeface="Times New Roman"/>
              </a:rPr>
              <a:t>)</a:t>
            </a:r>
            <a:r>
              <a:rPr dirty="0" sz="2150" spc="25">
                <a:solidFill>
                  <a:srgbClr val="8E8A93"/>
                </a:solidFill>
                <a:latin typeface="Times New Roman"/>
                <a:cs typeface="Times New Roman"/>
              </a:rPr>
              <a:t> </a:t>
            </a:r>
            <a:r>
              <a:rPr dirty="0" sz="2150">
                <a:solidFill>
                  <a:srgbClr val="726E7E"/>
                </a:solidFill>
                <a:latin typeface="Times New Roman"/>
                <a:cs typeface="Times New Roman"/>
              </a:rPr>
              <a:t>=</a:t>
            </a:r>
            <a:r>
              <a:rPr dirty="0" sz="2150" spc="160">
                <a:solidFill>
                  <a:srgbClr val="726E7E"/>
                </a:solidFill>
                <a:latin typeface="Times New Roman"/>
                <a:cs typeface="Times New Roman"/>
              </a:rPr>
              <a:t> </a:t>
            </a:r>
            <a:r>
              <a:rPr dirty="0" sz="2150" spc="-204">
                <a:solidFill>
                  <a:srgbClr val="E9BC80"/>
                </a:solidFill>
                <a:latin typeface="Times New Roman"/>
                <a:cs typeface="Times New Roman"/>
              </a:rPr>
              <a:t>·</a:t>
            </a:r>
            <a:r>
              <a:rPr dirty="0" sz="2150" spc="-204">
                <a:solidFill>
                  <a:srgbClr val="8EBCDD"/>
                </a:solidFill>
                <a:latin typeface="Times New Roman"/>
                <a:cs typeface="Times New Roman"/>
              </a:rPr>
              <a:t>·</a:t>
            </a:r>
            <a:r>
              <a:rPr dirty="0" sz="2150" spc="-204">
                <a:solidFill>
                  <a:srgbClr val="5D5672"/>
                </a:solidFill>
                <a:latin typeface="Times New Roman"/>
                <a:cs typeface="Times New Roman"/>
              </a:rPr>
              <a:t>.16.</a:t>
            </a:r>
            <a:endParaRPr sz="215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349206" y="3521832"/>
            <a:ext cx="2386330" cy="3232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78485" algn="l"/>
                <a:tab pos="1764664" algn="l"/>
              </a:tabLst>
            </a:pPr>
            <a:r>
              <a:rPr dirty="0" sz="1950" spc="-100">
                <a:solidFill>
                  <a:srgbClr val="726E7E"/>
                </a:solidFill>
                <a:latin typeface="Times New Roman"/>
                <a:cs typeface="Times New Roman"/>
              </a:rPr>
              <a:t>)</a:t>
            </a:r>
            <a:r>
              <a:rPr dirty="0" sz="1950" spc="165">
                <a:solidFill>
                  <a:srgbClr val="726E7E"/>
                </a:solidFill>
                <a:latin typeface="Times New Roman"/>
                <a:cs typeface="Times New Roman"/>
              </a:rPr>
              <a:t> </a:t>
            </a:r>
            <a:r>
              <a:rPr dirty="0" sz="1950" spc="-45">
                <a:solidFill>
                  <a:srgbClr val="726E7E"/>
                </a:solidFill>
                <a:latin typeface="Times New Roman"/>
                <a:cs typeface="Times New Roman"/>
              </a:rPr>
              <a:t>E</a:t>
            </a:r>
            <a:r>
              <a:rPr dirty="0" sz="1950" spc="-105">
                <a:solidFill>
                  <a:srgbClr val="462864"/>
                </a:solidFill>
                <a:latin typeface="Times New Roman"/>
                <a:cs typeface="Times New Roman"/>
              </a:rPr>
              <a:t>[</a:t>
            </a:r>
            <a:r>
              <a:rPr dirty="0" sz="1950">
                <a:solidFill>
                  <a:srgbClr val="462864"/>
                </a:solidFill>
                <a:latin typeface="Times New Roman"/>
                <a:cs typeface="Times New Roman"/>
              </a:rPr>
              <a:t>	</a:t>
            </a:r>
            <a:r>
              <a:rPr dirty="0" sz="1950" spc="-420">
                <a:solidFill>
                  <a:srgbClr val="F7D197"/>
                </a:solidFill>
                <a:latin typeface="Times New Roman"/>
                <a:cs typeface="Times New Roman"/>
              </a:rPr>
              <a:t>·</a:t>
            </a:r>
            <a:r>
              <a:rPr dirty="0" sz="1950" spc="-250">
                <a:solidFill>
                  <a:srgbClr val="F7D197"/>
                </a:solidFill>
                <a:latin typeface="Times New Roman"/>
                <a:cs typeface="Times New Roman"/>
              </a:rPr>
              <a:t> </a:t>
            </a:r>
            <a:r>
              <a:rPr dirty="0" sz="1950" spc="-40">
                <a:solidFill>
                  <a:srgbClr val="5D5672"/>
                </a:solidFill>
                <a:latin typeface="Times New Roman"/>
                <a:cs typeface="Times New Roman"/>
              </a:rPr>
              <a:t>qn</a:t>
            </a:r>
            <a:r>
              <a:rPr dirty="0" sz="1950">
                <a:solidFill>
                  <a:srgbClr val="5D5672"/>
                </a:solidFill>
                <a:latin typeface="Times New Roman"/>
                <a:cs typeface="Times New Roman"/>
              </a:rPr>
              <a:t> </a:t>
            </a:r>
            <a:r>
              <a:rPr dirty="0" sz="1950" spc="-110">
                <a:solidFill>
                  <a:srgbClr val="5D5672"/>
                </a:solidFill>
                <a:latin typeface="Times New Roman"/>
                <a:cs typeface="Times New Roman"/>
              </a:rPr>
              <a:t> </a:t>
            </a:r>
            <a:r>
              <a:rPr dirty="0" sz="1950" spc="-330">
                <a:solidFill>
                  <a:srgbClr val="5D5672"/>
                </a:solidFill>
                <a:latin typeface="Times New Roman"/>
                <a:cs typeface="Times New Roman"/>
              </a:rPr>
              <a:t>n</a:t>
            </a:r>
            <a:r>
              <a:rPr dirty="0" sz="1950" spc="-85">
                <a:solidFill>
                  <a:srgbClr val="5D5672"/>
                </a:solidFill>
                <a:latin typeface="Times New Roman"/>
                <a:cs typeface="Times New Roman"/>
              </a:rPr>
              <a:t>i.</a:t>
            </a:r>
            <a:r>
              <a:rPr dirty="0" sz="1950" spc="-130">
                <a:solidFill>
                  <a:srgbClr val="5D5672"/>
                </a:solidFill>
                <a:latin typeface="Times New Roman"/>
                <a:cs typeface="Times New Roman"/>
              </a:rPr>
              <a:t>a</a:t>
            </a:r>
            <a:r>
              <a:rPr dirty="0" sz="1950" spc="80">
                <a:solidFill>
                  <a:srgbClr val="5D5672"/>
                </a:solidFill>
                <a:latin typeface="Times New Roman"/>
                <a:cs typeface="Times New Roman"/>
              </a:rPr>
              <a:t> </a:t>
            </a:r>
            <a:r>
              <a:rPr dirty="0" sz="1950" spc="-40">
                <a:solidFill>
                  <a:srgbClr val="5D5672"/>
                </a:solidFill>
                <a:latin typeface="Times New Roman"/>
                <a:cs typeface="Times New Roman"/>
              </a:rPr>
              <a:t>qu</a:t>
            </a:r>
            <a:r>
              <a:rPr dirty="0" sz="1950">
                <a:solidFill>
                  <a:srgbClr val="5D5672"/>
                </a:solidFill>
                <a:latin typeface="Times New Roman"/>
                <a:cs typeface="Times New Roman"/>
              </a:rPr>
              <a:t>	</a:t>
            </a:r>
            <a:r>
              <a:rPr dirty="0" sz="1950" spc="-30">
                <a:solidFill>
                  <a:srgbClr val="726E7E"/>
                </a:solidFill>
                <a:latin typeface="Times New Roman"/>
                <a:cs typeface="Times New Roman"/>
              </a:rPr>
              <a:t>r</a:t>
            </a:r>
            <a:r>
              <a:rPr dirty="0" sz="1950" spc="-45">
                <a:solidFill>
                  <a:srgbClr val="726E7E"/>
                </a:solidFill>
                <a:latin typeface="Times New Roman"/>
                <a:cs typeface="Times New Roman"/>
              </a:rPr>
              <a:t>e</a:t>
            </a:r>
            <a:r>
              <a:rPr dirty="0" sz="1950" spc="-420">
                <a:solidFill>
                  <a:srgbClr val="8EBCDD"/>
                </a:solidFill>
                <a:latin typeface="Times New Roman"/>
                <a:cs typeface="Times New Roman"/>
              </a:rPr>
              <a:t>·</a:t>
            </a:r>
            <a:r>
              <a:rPr dirty="0" sz="1950" spc="-70">
                <a:solidFill>
                  <a:srgbClr val="8EBCDD"/>
                </a:solidFill>
                <a:latin typeface="Times New Roman"/>
                <a:cs typeface="Times New Roman"/>
              </a:rPr>
              <a:t> </a:t>
            </a:r>
            <a:r>
              <a:rPr dirty="0" sz="1950" spc="-25">
                <a:solidFill>
                  <a:srgbClr val="5D5672"/>
                </a:solidFill>
                <a:latin typeface="Times New Roman"/>
                <a:cs typeface="Times New Roman"/>
              </a:rPr>
              <a:t>ul</a:t>
            </a:r>
            <a:r>
              <a:rPr dirty="0" sz="1950">
                <a:solidFill>
                  <a:srgbClr val="5D5672"/>
                </a:solidFill>
                <a:latin typeface="Times New Roman"/>
                <a:cs typeface="Times New Roman"/>
              </a:rPr>
              <a:t> </a:t>
            </a:r>
            <a:r>
              <a:rPr dirty="0" sz="1950" spc="-220">
                <a:solidFill>
                  <a:srgbClr val="5D5672"/>
                </a:solidFill>
                <a:latin typeface="Times New Roman"/>
                <a:cs typeface="Times New Roman"/>
              </a:rPr>
              <a:t> </a:t>
            </a:r>
            <a:r>
              <a:rPr dirty="0" sz="1950" spc="-195">
                <a:solidFill>
                  <a:srgbClr val="95D1F0"/>
                </a:solidFill>
                <a:latin typeface="Times New Roman"/>
                <a:cs typeface="Times New Roman"/>
              </a:rPr>
              <a:t>·</a:t>
            </a:r>
            <a:endParaRPr sz="195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083034" y="3521832"/>
            <a:ext cx="948690" cy="3232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950" spc="45">
                <a:solidFill>
                  <a:srgbClr val="5D5672"/>
                </a:solidFill>
                <a:latin typeface="Times New Roman"/>
                <a:cs typeface="Times New Roman"/>
              </a:rPr>
              <a:t>u</a:t>
            </a:r>
            <a:r>
              <a:rPr dirty="0" sz="1950" spc="-840">
                <a:solidFill>
                  <a:srgbClr val="95D1F0"/>
                </a:solidFill>
                <a:latin typeface="Times New Roman"/>
                <a:cs typeface="Times New Roman"/>
              </a:rPr>
              <a:t>1</a:t>
            </a:r>
            <a:r>
              <a:rPr dirty="0" sz="1950" spc="-100">
                <a:solidFill>
                  <a:srgbClr val="95D1F0"/>
                </a:solidFill>
                <a:latin typeface="Times New Roman"/>
                <a:cs typeface="Times New Roman"/>
              </a:rPr>
              <a:t> </a:t>
            </a:r>
            <a:r>
              <a:rPr dirty="0" sz="1950" spc="5">
                <a:solidFill>
                  <a:srgbClr val="726E7E"/>
                </a:solidFill>
                <a:latin typeface="Times New Roman"/>
                <a:cs typeface="Times New Roman"/>
              </a:rPr>
              <a:t>i</a:t>
            </a:r>
            <a:r>
              <a:rPr dirty="0" sz="1950" spc="-65">
                <a:solidFill>
                  <a:srgbClr val="726E7E"/>
                </a:solidFill>
                <a:latin typeface="Times New Roman"/>
                <a:cs typeface="Times New Roman"/>
              </a:rPr>
              <a:t>li</a:t>
            </a:r>
            <a:r>
              <a:rPr dirty="0" sz="1950" spc="-95">
                <a:solidFill>
                  <a:srgbClr val="726E7E"/>
                </a:solidFill>
                <a:latin typeface="Times New Roman"/>
                <a:cs typeface="Times New Roman"/>
              </a:rPr>
              <a:t>z</a:t>
            </a:r>
            <a:r>
              <a:rPr dirty="0" sz="1950">
                <a:solidFill>
                  <a:srgbClr val="726E7E"/>
                </a:solidFill>
                <a:latin typeface="Times New Roman"/>
                <a:cs typeface="Times New Roman"/>
              </a:rPr>
              <a:t> </a:t>
            </a:r>
            <a:r>
              <a:rPr dirty="0" sz="1950" spc="-190">
                <a:solidFill>
                  <a:srgbClr val="726E7E"/>
                </a:solidFill>
                <a:latin typeface="Times New Roman"/>
                <a:cs typeface="Times New Roman"/>
              </a:rPr>
              <a:t> </a:t>
            </a:r>
            <a:r>
              <a:rPr dirty="0" sz="1950" spc="-120">
                <a:solidFill>
                  <a:srgbClr val="726E7E"/>
                </a:solidFill>
                <a:latin typeface="Times New Roman"/>
                <a:cs typeface="Times New Roman"/>
              </a:rPr>
              <a:t>r</a:t>
            </a:r>
            <a:r>
              <a:rPr dirty="0" sz="1950" spc="160">
                <a:solidFill>
                  <a:srgbClr val="726E7E"/>
                </a:solidFill>
                <a:latin typeface="Times New Roman"/>
                <a:cs typeface="Times New Roman"/>
              </a:rPr>
              <a:t> </a:t>
            </a:r>
            <a:r>
              <a:rPr dirty="0" sz="1950" spc="-420">
                <a:solidFill>
                  <a:srgbClr val="E9BC80"/>
                </a:solidFill>
                <a:latin typeface="Times New Roman"/>
                <a:cs typeface="Times New Roman"/>
              </a:rPr>
              <a:t>·</a:t>
            </a:r>
            <a:r>
              <a:rPr dirty="0" sz="1950" spc="185">
                <a:solidFill>
                  <a:srgbClr val="E9BC80"/>
                </a:solidFill>
                <a:latin typeface="Times New Roman"/>
                <a:cs typeface="Times New Roman"/>
              </a:rPr>
              <a:t> </a:t>
            </a:r>
            <a:r>
              <a:rPr dirty="0" sz="1950" spc="5">
                <a:solidFill>
                  <a:srgbClr val="726E7E"/>
                </a:solidFill>
                <a:latin typeface="Times New Roman"/>
                <a:cs typeface="Times New Roman"/>
              </a:rPr>
              <a:t>l</a:t>
            </a:r>
            <a:endParaRPr sz="195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185813" y="3521832"/>
            <a:ext cx="2811145" cy="3232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680970" algn="l"/>
              </a:tabLst>
            </a:pPr>
            <a:r>
              <a:rPr dirty="0" sz="1950" spc="-325">
                <a:solidFill>
                  <a:srgbClr val="BAAA9A"/>
                </a:solidFill>
                <a:latin typeface="Times New Roman"/>
                <a:cs typeface="Times New Roman"/>
              </a:rPr>
              <a:t>.</a:t>
            </a:r>
            <a:r>
              <a:rPr dirty="0" sz="1950" spc="-55">
                <a:solidFill>
                  <a:srgbClr val="BAAA9A"/>
                </a:solidFill>
                <a:latin typeface="Times New Roman"/>
                <a:cs typeface="Times New Roman"/>
              </a:rPr>
              <a:t> </a:t>
            </a:r>
            <a:r>
              <a:rPr dirty="0" sz="1950" spc="-40">
                <a:solidFill>
                  <a:srgbClr val="726E7E"/>
                </a:solidFill>
                <a:latin typeface="Times New Roman"/>
                <a:cs typeface="Times New Roman"/>
              </a:rPr>
              <a:t>q</a:t>
            </a:r>
            <a:r>
              <a:rPr dirty="0" sz="1950" spc="-100">
                <a:solidFill>
                  <a:srgbClr val="726E7E"/>
                </a:solidFill>
                <a:latin typeface="Times New Roman"/>
                <a:cs typeface="Times New Roman"/>
              </a:rPr>
              <a:t>u</a:t>
            </a:r>
            <a:r>
              <a:rPr dirty="0" sz="1950" spc="-65">
                <a:solidFill>
                  <a:srgbClr val="726E7E"/>
                </a:solidFill>
                <a:latin typeface="Times New Roman"/>
                <a:cs typeface="Times New Roman"/>
              </a:rPr>
              <a:t>e</a:t>
            </a:r>
            <a:r>
              <a:rPr dirty="0" sz="1950" spc="45">
                <a:solidFill>
                  <a:srgbClr val="726E7E"/>
                </a:solidFill>
                <a:latin typeface="Times New Roman"/>
                <a:cs typeface="Times New Roman"/>
              </a:rPr>
              <a:t>m</a:t>
            </a:r>
            <a:r>
              <a:rPr dirty="0" sz="1950" spc="-195">
                <a:solidFill>
                  <a:srgbClr val="7EA1C4"/>
                </a:solidFill>
                <a:latin typeface="Times New Roman"/>
                <a:cs typeface="Times New Roman"/>
              </a:rPr>
              <a:t>·</a:t>
            </a:r>
            <a:r>
              <a:rPr dirty="0" sz="1950">
                <a:solidFill>
                  <a:srgbClr val="7EA1C4"/>
                </a:solidFill>
                <a:latin typeface="Times New Roman"/>
                <a:cs typeface="Times New Roman"/>
              </a:rPr>
              <a:t> </a:t>
            </a:r>
            <a:r>
              <a:rPr dirty="0" sz="1950" spc="-25">
                <a:solidFill>
                  <a:srgbClr val="7EA1C4"/>
                </a:solidFill>
                <a:latin typeface="Times New Roman"/>
                <a:cs typeface="Times New Roman"/>
              </a:rPr>
              <a:t> </a:t>
            </a:r>
            <a:r>
              <a:rPr dirty="0" sz="1950" spc="-50">
                <a:solidFill>
                  <a:srgbClr val="726E7E"/>
                </a:solidFill>
                <a:latin typeface="Times New Roman"/>
                <a:cs typeface="Times New Roman"/>
              </a:rPr>
              <a:t>d</a:t>
            </a:r>
            <a:r>
              <a:rPr dirty="0" sz="1950" spc="80">
                <a:solidFill>
                  <a:srgbClr val="726E7E"/>
                </a:solidFill>
                <a:latin typeface="Times New Roman"/>
                <a:cs typeface="Times New Roman"/>
              </a:rPr>
              <a:t> </a:t>
            </a:r>
            <a:r>
              <a:rPr dirty="0" sz="1950" spc="-420">
                <a:solidFill>
                  <a:srgbClr val="95D1F0"/>
                </a:solidFill>
                <a:latin typeface="Times New Roman"/>
                <a:cs typeface="Times New Roman"/>
              </a:rPr>
              <a:t>·</a:t>
            </a:r>
            <a:r>
              <a:rPr dirty="0" sz="1950" spc="60">
                <a:solidFill>
                  <a:srgbClr val="95D1F0"/>
                </a:solidFill>
                <a:latin typeface="Times New Roman"/>
                <a:cs typeface="Times New Roman"/>
              </a:rPr>
              <a:t> </a:t>
            </a:r>
            <a:r>
              <a:rPr dirty="0" sz="1950" spc="114">
                <a:solidFill>
                  <a:srgbClr val="5D5672"/>
                </a:solidFill>
                <a:latin typeface="Times New Roman"/>
                <a:cs typeface="Times New Roman"/>
              </a:rPr>
              <a:t>E</a:t>
            </a:r>
            <a:r>
              <a:rPr dirty="0" sz="1950" spc="-25">
                <a:solidFill>
                  <a:srgbClr val="5D5672"/>
                </a:solidFill>
                <a:latin typeface="Times New Roman"/>
                <a:cs typeface="Times New Roman"/>
              </a:rPr>
              <a:t>u[er</a:t>
            </a:r>
            <a:r>
              <a:rPr dirty="0" sz="1950" spc="-175">
                <a:solidFill>
                  <a:srgbClr val="5D5672"/>
                </a:solidFill>
                <a:latin typeface="Times New Roman"/>
                <a:cs typeface="Times New Roman"/>
              </a:rPr>
              <a:t> </a:t>
            </a:r>
            <a:r>
              <a:rPr dirty="0" sz="1950" spc="40">
                <a:solidFill>
                  <a:srgbClr val="5D5672"/>
                </a:solidFill>
                <a:latin typeface="Times New Roman"/>
                <a:cs typeface="Times New Roman"/>
              </a:rPr>
              <a:t>exp</a:t>
            </a:r>
            <a:r>
              <a:rPr dirty="0" sz="1950" spc="-310">
                <a:solidFill>
                  <a:srgbClr val="5D5672"/>
                </a:solidFill>
                <a:latin typeface="Times New Roman"/>
                <a:cs typeface="Times New Roman"/>
              </a:rPr>
              <a:t>l</a:t>
            </a:r>
            <a:r>
              <a:rPr dirty="0" sz="1950" spc="-120">
                <a:solidFill>
                  <a:srgbClr val="5D5672"/>
                </a:solidFill>
                <a:latin typeface="Times New Roman"/>
                <a:cs typeface="Times New Roman"/>
              </a:rPr>
              <a:t>f</a:t>
            </a:r>
            <a:r>
              <a:rPr dirty="0" sz="1950" spc="220">
                <a:solidFill>
                  <a:srgbClr val="5D5672"/>
                </a:solidFill>
                <a:latin typeface="Times New Roman"/>
                <a:cs typeface="Times New Roman"/>
              </a:rPr>
              <a:t> </a:t>
            </a:r>
            <a:r>
              <a:rPr dirty="0" sz="1950" spc="80">
                <a:solidFill>
                  <a:srgbClr val="5D5672"/>
                </a:solidFill>
                <a:latin typeface="Times New Roman"/>
                <a:cs typeface="Times New Roman"/>
              </a:rPr>
              <a:t>i</a:t>
            </a:r>
            <a:r>
              <a:rPr dirty="0" sz="1950" spc="-840">
                <a:solidFill>
                  <a:srgbClr val="8EBCDD"/>
                </a:solidFill>
                <a:latin typeface="Times New Roman"/>
                <a:cs typeface="Times New Roman"/>
              </a:rPr>
              <a:t>1</a:t>
            </a:r>
            <a:r>
              <a:rPr dirty="0" sz="1950" spc="-85">
                <a:solidFill>
                  <a:srgbClr val="8EBCDD"/>
                </a:solidFill>
                <a:latin typeface="Times New Roman"/>
                <a:cs typeface="Times New Roman"/>
              </a:rPr>
              <a:t> </a:t>
            </a:r>
            <a:r>
              <a:rPr dirty="0" sz="1950" spc="40">
                <a:solidFill>
                  <a:srgbClr val="726E7E"/>
                </a:solidFill>
                <a:latin typeface="Times New Roman"/>
                <a:cs typeface="Times New Roman"/>
              </a:rPr>
              <a:t>0</a:t>
            </a:r>
            <a:r>
              <a:rPr dirty="0" sz="1950">
                <a:solidFill>
                  <a:srgbClr val="726E7E"/>
                </a:solidFill>
                <a:latin typeface="Times New Roman"/>
                <a:cs typeface="Times New Roman"/>
              </a:rPr>
              <a:t>	</a:t>
            </a:r>
            <a:r>
              <a:rPr dirty="0" sz="1950" spc="-340">
                <a:solidFill>
                  <a:srgbClr val="8EBCDD"/>
                </a:solidFill>
                <a:latin typeface="Times New Roman"/>
                <a:cs typeface="Times New Roman"/>
              </a:rPr>
              <a:t>·</a:t>
            </a:r>
            <a:r>
              <a:rPr dirty="0" sz="1950" spc="-145">
                <a:solidFill>
                  <a:srgbClr val="8EBCDD"/>
                </a:solidFill>
                <a:latin typeface="Times New Roman"/>
                <a:cs typeface="Times New Roman"/>
              </a:rPr>
              <a:t> </a:t>
            </a:r>
            <a:r>
              <a:rPr dirty="0" sz="1950" spc="-285">
                <a:solidFill>
                  <a:srgbClr val="726E7E"/>
                </a:solidFill>
                <a:latin typeface="Times New Roman"/>
                <a:cs typeface="Times New Roman"/>
              </a:rPr>
              <a:t>:</a:t>
            </a:r>
            <a:endParaRPr sz="195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969915" y="4100869"/>
            <a:ext cx="274955" cy="2622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1550" spc="-135" b="1" i="1">
                <a:solidFill>
                  <a:srgbClr val="726E7E"/>
                </a:solidFill>
                <a:latin typeface="Arial"/>
                <a:cs typeface="Arial"/>
              </a:rPr>
              <a:t>u</a:t>
            </a:r>
            <a:r>
              <a:rPr dirty="0" sz="1550" spc="-220" b="1" i="1">
                <a:solidFill>
                  <a:srgbClr val="726E7E"/>
                </a:solidFill>
                <a:latin typeface="Arial"/>
                <a:cs typeface="Arial"/>
              </a:rPr>
              <a:t> </a:t>
            </a:r>
            <a:r>
              <a:rPr dirty="0" baseline="30092" sz="1800" spc="-802" b="1" i="1">
                <a:solidFill>
                  <a:srgbClr val="726E7E"/>
                </a:solidFill>
                <a:latin typeface="Courier New"/>
                <a:cs typeface="Courier New"/>
              </a:rPr>
              <a:t>n</a:t>
            </a:r>
            <a:r>
              <a:rPr dirty="0" sz="1550" spc="-360" b="1" i="1">
                <a:solidFill>
                  <a:srgbClr val="E9BC80"/>
                </a:solidFill>
                <a:latin typeface="Arial"/>
                <a:cs typeface="Arial"/>
              </a:rPr>
              <a:t>.</a:t>
            </a:r>
            <a:r>
              <a:rPr dirty="0" sz="1550" spc="-160" b="1" i="1">
                <a:solidFill>
                  <a:srgbClr val="2F67B3"/>
                </a:solidFill>
                <a:latin typeface="Arial"/>
                <a:cs typeface="Arial"/>
              </a:rPr>
              <a:t>.</a:t>
            </a:r>
            <a:endParaRPr sz="155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370238" y="4028109"/>
            <a:ext cx="120650" cy="2470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50" spc="-125">
                <a:solidFill>
                  <a:srgbClr val="726E7E"/>
                </a:solidFill>
                <a:latin typeface="Courier New"/>
                <a:cs typeface="Courier New"/>
              </a:rPr>
              <a:t>1</a:t>
            </a:r>
            <a:endParaRPr sz="1450">
              <a:latin typeface="Courier New"/>
              <a:cs typeface="Courier New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124559" y="4284808"/>
            <a:ext cx="100330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114" b="1">
                <a:solidFill>
                  <a:srgbClr val="8E8A93"/>
                </a:solidFill>
                <a:latin typeface="Times New Roman"/>
                <a:cs typeface="Times New Roman"/>
              </a:rPr>
              <a:t>1:-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289615" y="4920917"/>
            <a:ext cx="6350" cy="316865"/>
          </a:xfrm>
          <a:custGeom>
            <a:avLst/>
            <a:gdLst/>
            <a:ahLst/>
            <a:cxnLst/>
            <a:rect l="l" t="t" r="r" b="b"/>
            <a:pathLst>
              <a:path w="6350" h="316864">
                <a:moveTo>
                  <a:pt x="6104" y="316797"/>
                </a:moveTo>
                <a:lnTo>
                  <a:pt x="0" y="316797"/>
                </a:lnTo>
                <a:lnTo>
                  <a:pt x="0" y="0"/>
                </a:lnTo>
                <a:lnTo>
                  <a:pt x="6104" y="0"/>
                </a:lnTo>
                <a:lnTo>
                  <a:pt x="6104" y="316797"/>
                </a:lnTo>
                <a:close/>
              </a:path>
            </a:pathLst>
          </a:custGeom>
          <a:solidFill>
            <a:srgbClr val="CCE8F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 txBox="1"/>
          <p:nvPr/>
        </p:nvSpPr>
        <p:spPr>
          <a:xfrm>
            <a:off x="1276915" y="4917524"/>
            <a:ext cx="1076960" cy="3079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50" spc="-300">
                <a:solidFill>
                  <a:srgbClr val="A8E1F9"/>
                </a:solidFill>
                <a:latin typeface="Times New Roman"/>
                <a:cs typeface="Times New Roman"/>
              </a:rPr>
              <a:t>.</a:t>
            </a:r>
            <a:r>
              <a:rPr dirty="0" sz="1850" spc="375">
                <a:solidFill>
                  <a:srgbClr val="A8E1F9"/>
                </a:solidFill>
                <a:latin typeface="Times New Roman"/>
                <a:cs typeface="Times New Roman"/>
              </a:rPr>
              <a:t> </a:t>
            </a:r>
            <a:r>
              <a:rPr dirty="0" sz="1850" spc="25">
                <a:solidFill>
                  <a:srgbClr val="5D5672"/>
                </a:solidFill>
                <a:latin typeface="Times New Roman"/>
                <a:cs typeface="Times New Roman"/>
              </a:rPr>
              <a:t>por</a:t>
            </a:r>
            <a:r>
              <a:rPr dirty="0" sz="1850" spc="155">
                <a:solidFill>
                  <a:srgbClr val="5D5672"/>
                </a:solidFill>
                <a:latin typeface="Times New Roman"/>
                <a:cs typeface="Times New Roman"/>
              </a:rPr>
              <a:t> </a:t>
            </a:r>
            <a:r>
              <a:rPr dirty="0" sz="1850" spc="60">
                <a:solidFill>
                  <a:srgbClr val="726E7E"/>
                </a:solidFill>
                <a:latin typeface="Times New Roman"/>
                <a:cs typeface="Times New Roman"/>
              </a:rPr>
              <a:t>tanto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212394" y="6315251"/>
            <a:ext cx="4335780" cy="6210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3495">
              <a:lnSpc>
                <a:spcPct val="100000"/>
              </a:lnSpc>
              <a:spcBef>
                <a:spcPts val="100"/>
              </a:spcBef>
              <a:tabLst>
                <a:tab pos="1293495" algn="l"/>
                <a:tab pos="1600200" algn="l"/>
                <a:tab pos="2113280" algn="l"/>
                <a:tab pos="2416810" algn="l"/>
                <a:tab pos="2901950" algn="l"/>
                <a:tab pos="3463290" algn="l"/>
              </a:tabLst>
            </a:pPr>
            <a:r>
              <a:rPr dirty="0" sz="1950" spc="-90">
                <a:solidFill>
                  <a:srgbClr val="726E7E"/>
                </a:solidFill>
                <a:latin typeface="Times New Roman"/>
                <a:cs typeface="Times New Roman"/>
              </a:rPr>
              <a:t>Como</a:t>
            </a:r>
            <a:r>
              <a:rPr dirty="0" sz="1950" spc="110">
                <a:solidFill>
                  <a:srgbClr val="726E7E"/>
                </a:solidFill>
                <a:latin typeface="Times New Roman"/>
                <a:cs typeface="Times New Roman"/>
              </a:rPr>
              <a:t> </a:t>
            </a:r>
            <a:r>
              <a:rPr dirty="0" sz="1950" spc="-30">
                <a:solidFill>
                  <a:srgbClr val="5D5672"/>
                </a:solidFill>
                <a:latin typeface="Times New Roman"/>
                <a:cs typeface="Times New Roman"/>
              </a:rPr>
              <a:t>pu</a:t>
            </a:r>
            <a:r>
              <a:rPr dirty="0" sz="1950" spc="340">
                <a:solidFill>
                  <a:srgbClr val="5D5672"/>
                </a:solidFill>
                <a:latin typeface="Times New Roman"/>
                <a:cs typeface="Times New Roman"/>
              </a:rPr>
              <a:t> </a:t>
            </a:r>
            <a:r>
              <a:rPr dirty="0" sz="1950" spc="-260">
                <a:solidFill>
                  <a:srgbClr val="726E7E"/>
                </a:solidFill>
                <a:latin typeface="Times New Roman"/>
                <a:cs typeface="Times New Roman"/>
              </a:rPr>
              <a:t>d</a:t>
            </a:r>
            <a:r>
              <a:rPr dirty="0" sz="1950" spc="-260">
                <a:solidFill>
                  <a:srgbClr val="D6A872"/>
                </a:solidFill>
                <a:latin typeface="Times New Roman"/>
                <a:cs typeface="Times New Roman"/>
              </a:rPr>
              <a:t>·	</a:t>
            </a:r>
            <a:r>
              <a:rPr dirty="0" sz="1950" spc="30">
                <a:solidFill>
                  <a:srgbClr val="726E7E"/>
                </a:solidFill>
                <a:latin typeface="Times New Roman"/>
                <a:cs typeface="Times New Roman"/>
              </a:rPr>
              <a:t>o	</a:t>
            </a:r>
            <a:r>
              <a:rPr dirty="0" sz="1950" spc="-340">
                <a:solidFill>
                  <a:srgbClr val="E9BC80"/>
                </a:solidFill>
                <a:latin typeface="Times New Roman"/>
                <a:cs typeface="Times New Roman"/>
              </a:rPr>
              <a:t>·</a:t>
            </a:r>
            <a:r>
              <a:rPr dirty="0" sz="1950" spc="155">
                <a:solidFill>
                  <a:srgbClr val="E9BC80"/>
                </a:solidFill>
                <a:latin typeface="Times New Roman"/>
                <a:cs typeface="Times New Roman"/>
              </a:rPr>
              <a:t> </a:t>
            </a:r>
            <a:r>
              <a:rPr dirty="0" sz="1950" spc="-85">
                <a:solidFill>
                  <a:srgbClr val="726E7E"/>
                </a:solidFill>
                <a:latin typeface="Times New Roman"/>
                <a:cs typeface="Times New Roman"/>
              </a:rPr>
              <a:t>rv</a:t>
            </a:r>
            <a:r>
              <a:rPr dirty="0" sz="1950" spc="-85">
                <a:solidFill>
                  <a:srgbClr val="8EBCDD"/>
                </a:solidFill>
                <a:latin typeface="Times New Roman"/>
                <a:cs typeface="Times New Roman"/>
              </a:rPr>
              <a:t>·	</a:t>
            </a:r>
            <a:r>
              <a:rPr dirty="0" sz="1950" spc="-420">
                <a:solidFill>
                  <a:srgbClr val="8EBCDD"/>
                </a:solidFill>
                <a:latin typeface="Times New Roman"/>
                <a:cs typeface="Times New Roman"/>
              </a:rPr>
              <a:t>·	</a:t>
            </a:r>
            <a:r>
              <a:rPr dirty="0" sz="1950" spc="-265">
                <a:solidFill>
                  <a:srgbClr val="E9BC80"/>
                </a:solidFill>
                <a:latin typeface="Times New Roman"/>
                <a:cs typeface="Times New Roman"/>
              </a:rPr>
              <a:t>.</a:t>
            </a:r>
            <a:r>
              <a:rPr dirty="0" sz="1950" spc="280">
                <a:solidFill>
                  <a:srgbClr val="E9BC80"/>
                </a:solidFill>
                <a:latin typeface="Times New Roman"/>
                <a:cs typeface="Times New Roman"/>
              </a:rPr>
              <a:t> </a:t>
            </a:r>
            <a:r>
              <a:rPr dirty="0" sz="1950" spc="-110">
                <a:solidFill>
                  <a:srgbClr val="5D5672"/>
                </a:solidFill>
                <a:latin typeface="Times New Roman"/>
                <a:cs typeface="Times New Roman"/>
              </a:rPr>
              <a:t>n</a:t>
            </a:r>
            <a:r>
              <a:rPr dirty="0" sz="1950" spc="-75">
                <a:solidFill>
                  <a:srgbClr val="5D5672"/>
                </a:solidFill>
                <a:latin typeface="Times New Roman"/>
                <a:cs typeface="Times New Roman"/>
              </a:rPr>
              <a:t> </a:t>
            </a:r>
            <a:r>
              <a:rPr dirty="0" sz="1950" spc="-340">
                <a:solidFill>
                  <a:srgbClr val="E9BC80"/>
                </a:solidFill>
                <a:latin typeface="Times New Roman"/>
                <a:cs typeface="Times New Roman"/>
              </a:rPr>
              <a:t>·	</a:t>
            </a:r>
            <a:r>
              <a:rPr dirty="0" sz="1950" spc="65">
                <a:solidFill>
                  <a:srgbClr val="726E7E"/>
                </a:solidFill>
                <a:latin typeface="Times New Roman"/>
                <a:cs typeface="Times New Roman"/>
              </a:rPr>
              <a:t>te</a:t>
            </a:r>
            <a:r>
              <a:rPr dirty="0" sz="1950" spc="-65">
                <a:solidFill>
                  <a:srgbClr val="726E7E"/>
                </a:solidFill>
                <a:latin typeface="Times New Roman"/>
                <a:cs typeface="Times New Roman"/>
              </a:rPr>
              <a:t> </a:t>
            </a:r>
            <a:r>
              <a:rPr dirty="0" sz="1950" spc="-265">
                <a:solidFill>
                  <a:srgbClr val="E9BC80"/>
                </a:solidFill>
                <a:latin typeface="Times New Roman"/>
                <a:cs typeface="Times New Roman"/>
              </a:rPr>
              <a:t>.</a:t>
            </a:r>
            <a:r>
              <a:rPr dirty="0" sz="1950" spc="325">
                <a:solidFill>
                  <a:srgbClr val="E9BC80"/>
                </a:solidFill>
                <a:latin typeface="Times New Roman"/>
                <a:cs typeface="Times New Roman"/>
              </a:rPr>
              <a:t> </a:t>
            </a:r>
            <a:r>
              <a:rPr dirty="0" sz="1950" spc="-325">
                <a:solidFill>
                  <a:srgbClr val="95D1F0"/>
                </a:solidFill>
                <a:latin typeface="Times New Roman"/>
                <a:cs typeface="Times New Roman"/>
              </a:rPr>
              <a:t>.	</a:t>
            </a:r>
            <a:r>
              <a:rPr dirty="0" sz="1950" spc="10">
                <a:solidFill>
                  <a:srgbClr val="726E7E"/>
                </a:solidFill>
                <a:latin typeface="Times New Roman"/>
                <a:cs typeface="Times New Roman"/>
              </a:rPr>
              <a:t>o</a:t>
            </a:r>
            <a:r>
              <a:rPr dirty="0" sz="1950" spc="455">
                <a:solidFill>
                  <a:srgbClr val="726E7E"/>
                </a:solidFill>
                <a:latin typeface="Times New Roman"/>
                <a:cs typeface="Times New Roman"/>
              </a:rPr>
              <a:t> </a:t>
            </a:r>
            <a:r>
              <a:rPr dirty="0" sz="1900" spc="5">
                <a:solidFill>
                  <a:srgbClr val="726E7E"/>
                </a:solidFill>
                <a:latin typeface="Times New Roman"/>
                <a:cs typeface="Times New Roman"/>
              </a:rPr>
              <a:t>t</a:t>
            </a:r>
            <a:r>
              <a:rPr dirty="0" sz="1900" spc="475">
                <a:solidFill>
                  <a:srgbClr val="726E7E"/>
                </a:solidFill>
                <a:latin typeface="Times New Roman"/>
                <a:cs typeface="Times New Roman"/>
              </a:rPr>
              <a:t> </a:t>
            </a:r>
            <a:r>
              <a:rPr dirty="0" u="heavy" sz="1950" spc="-75">
                <a:solidFill>
                  <a:srgbClr val="5D5672"/>
                </a:solidFill>
                <a:uFill>
                  <a:solidFill>
                    <a:srgbClr val="5D5672"/>
                  </a:solidFill>
                </a:uFill>
                <a:latin typeface="Times New Roman"/>
                <a:cs typeface="Times New Roman"/>
              </a:rPr>
              <a:t>ndrí.</a:t>
            </a:r>
            <a:endParaRPr sz="19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5"/>
              </a:spcBef>
              <a:tabLst>
                <a:tab pos="279400" algn="l"/>
                <a:tab pos="1250950" algn="l"/>
                <a:tab pos="1829435" algn="l"/>
                <a:tab pos="2426970" algn="l"/>
              </a:tabLst>
            </a:pPr>
            <a:r>
              <a:rPr dirty="0" sz="1900" spc="75">
                <a:solidFill>
                  <a:srgbClr val="726E7E"/>
                </a:solidFill>
                <a:latin typeface="Times New Roman"/>
                <a:cs typeface="Times New Roman"/>
              </a:rPr>
              <a:t>d	</a:t>
            </a:r>
            <a:r>
              <a:rPr dirty="0" sz="1900" spc="-400">
                <a:solidFill>
                  <a:srgbClr val="E9BC80"/>
                </a:solidFill>
                <a:latin typeface="Times New Roman"/>
                <a:cs typeface="Times New Roman"/>
              </a:rPr>
              <a:t>·</a:t>
            </a:r>
            <a:r>
              <a:rPr dirty="0" sz="1900" spc="195">
                <a:solidFill>
                  <a:srgbClr val="E9BC80"/>
                </a:solidFill>
                <a:latin typeface="Times New Roman"/>
                <a:cs typeface="Times New Roman"/>
              </a:rPr>
              <a:t> </a:t>
            </a:r>
            <a:r>
              <a:rPr dirty="0" sz="1600" spc="15">
                <a:solidFill>
                  <a:srgbClr val="726E7E"/>
                </a:solidFill>
                <a:latin typeface="Arial"/>
                <a:cs typeface="Arial"/>
              </a:rPr>
              <a:t>cuae</a:t>
            </a:r>
            <a:r>
              <a:rPr dirty="0" sz="1600" spc="15">
                <a:solidFill>
                  <a:srgbClr val="543F67"/>
                </a:solidFill>
                <a:latin typeface="Arial"/>
                <a:cs typeface="Arial"/>
              </a:rPr>
              <a:t>i</a:t>
            </a:r>
            <a:r>
              <a:rPr dirty="0" sz="1600" spc="15">
                <a:solidFill>
                  <a:srgbClr val="726E7E"/>
                </a:solidFill>
                <a:latin typeface="Arial"/>
                <a:cs typeface="Arial"/>
              </a:rPr>
              <a:t>on	</a:t>
            </a:r>
            <a:r>
              <a:rPr dirty="0" sz="1600" spc="-295">
                <a:solidFill>
                  <a:srgbClr val="E9BC80"/>
                </a:solidFill>
                <a:latin typeface="Arial"/>
                <a:cs typeface="Arial"/>
              </a:rPr>
              <a:t>·</a:t>
            </a:r>
            <a:r>
              <a:rPr dirty="0" sz="1600" spc="190">
                <a:solidFill>
                  <a:srgbClr val="E9BC80"/>
                </a:solidFill>
                <a:latin typeface="Arial"/>
                <a:cs typeface="Arial"/>
              </a:rPr>
              <a:t> </a:t>
            </a:r>
            <a:r>
              <a:rPr dirty="0" sz="1850" spc="-60">
                <a:solidFill>
                  <a:srgbClr val="5D5672"/>
                </a:solidFill>
                <a:latin typeface="Times New Roman"/>
                <a:cs typeface="Times New Roman"/>
              </a:rPr>
              <a:t>lin</a:t>
            </a:r>
            <a:r>
              <a:rPr dirty="0" sz="1850" spc="-60">
                <a:solidFill>
                  <a:srgbClr val="DFC39E"/>
                </a:solidFill>
                <a:latin typeface="Times New Roman"/>
                <a:cs typeface="Times New Roman"/>
              </a:rPr>
              <a:t>.</a:t>
            </a:r>
            <a:r>
              <a:rPr dirty="0" sz="1850" spc="-290">
                <a:solidFill>
                  <a:srgbClr val="DFC39E"/>
                </a:solidFill>
                <a:latin typeface="Times New Roman"/>
                <a:cs typeface="Times New Roman"/>
              </a:rPr>
              <a:t> </a:t>
            </a:r>
            <a:r>
              <a:rPr dirty="0" sz="1850" spc="-310">
                <a:solidFill>
                  <a:srgbClr val="8EBCDD"/>
                </a:solidFill>
                <a:latin typeface="Times New Roman"/>
                <a:cs typeface="Times New Roman"/>
              </a:rPr>
              <a:t>·	</a:t>
            </a:r>
            <a:r>
              <a:rPr dirty="0" sz="1900" spc="40">
                <a:solidFill>
                  <a:srgbClr val="462864"/>
                </a:solidFill>
                <a:latin typeface="Arial"/>
                <a:cs typeface="Arial"/>
              </a:rPr>
              <a:t>t</a:t>
            </a:r>
            <a:r>
              <a:rPr dirty="0" sz="1900" spc="155">
                <a:solidFill>
                  <a:srgbClr val="462864"/>
                </a:solidFill>
                <a:latin typeface="Arial"/>
                <a:cs typeface="Arial"/>
              </a:rPr>
              <a:t> </a:t>
            </a:r>
            <a:r>
              <a:rPr dirty="0" sz="1900" spc="-204">
                <a:solidFill>
                  <a:srgbClr val="726E7E"/>
                </a:solidFill>
                <a:latin typeface="Arial"/>
                <a:cs typeface="Arial"/>
              </a:rPr>
              <a:t>..</a:t>
            </a:r>
            <a:r>
              <a:rPr dirty="0" sz="1900" spc="-175">
                <a:solidFill>
                  <a:srgbClr val="726E7E"/>
                </a:solidFill>
                <a:latin typeface="Arial"/>
                <a:cs typeface="Arial"/>
              </a:rPr>
              <a:t> </a:t>
            </a:r>
            <a:r>
              <a:rPr dirty="0" sz="1750" spc="-190">
                <a:solidFill>
                  <a:srgbClr val="5D5672"/>
                </a:solidFill>
                <a:latin typeface="Arial"/>
                <a:cs typeface="Arial"/>
              </a:rPr>
              <a:t>tri	</a:t>
            </a:r>
            <a:r>
              <a:rPr dirty="0" sz="1750" spc="-275">
                <a:solidFill>
                  <a:srgbClr val="95D1F0"/>
                </a:solidFill>
                <a:latin typeface="Arial"/>
                <a:cs typeface="Arial"/>
              </a:rPr>
              <a:t>·</a:t>
            </a:r>
            <a:r>
              <a:rPr dirty="0" sz="1750" spc="-10">
                <a:solidFill>
                  <a:srgbClr val="95D1F0"/>
                </a:solidFill>
                <a:latin typeface="Arial"/>
                <a:cs typeface="Arial"/>
              </a:rPr>
              <a:t> </a:t>
            </a:r>
            <a:r>
              <a:rPr dirty="0" sz="1850" spc="30">
                <a:solidFill>
                  <a:srgbClr val="5D5672"/>
                </a:solidFill>
                <a:latin typeface="Times New Roman"/>
                <a:cs typeface="Times New Roman"/>
              </a:rPr>
              <a:t>nd</a:t>
            </a:r>
            <a:r>
              <a:rPr dirty="0" sz="1850" spc="30">
                <a:solidFill>
                  <a:srgbClr val="8EBCDD"/>
                </a:solidFill>
                <a:latin typeface="Times New Roman"/>
                <a:cs typeface="Times New Roman"/>
              </a:rPr>
              <a:t>·</a:t>
            </a:r>
            <a:r>
              <a:rPr dirty="0" sz="1850" spc="320">
                <a:solidFill>
                  <a:srgbClr val="8EBCDD"/>
                </a:solidFill>
                <a:latin typeface="Times New Roman"/>
                <a:cs typeface="Times New Roman"/>
              </a:rPr>
              <a:t> </a:t>
            </a:r>
            <a:r>
              <a:rPr dirty="0" sz="1850" spc="25">
                <a:solidFill>
                  <a:srgbClr val="726E7E"/>
                </a:solidFill>
                <a:latin typeface="Times New Roman"/>
                <a:cs typeface="Times New Roman"/>
              </a:rPr>
              <a:t>para</a:t>
            </a:r>
            <a:r>
              <a:rPr dirty="0" sz="1850" spc="110">
                <a:solidFill>
                  <a:srgbClr val="726E7E"/>
                </a:solidFill>
                <a:latin typeface="Times New Roman"/>
                <a:cs typeface="Times New Roman"/>
              </a:rPr>
              <a:t> </a:t>
            </a:r>
            <a:r>
              <a:rPr dirty="0" sz="1850" spc="-110">
                <a:solidFill>
                  <a:srgbClr val="5D5672"/>
                </a:solidFill>
                <a:latin typeface="Times New Roman"/>
                <a:cs typeface="Times New Roman"/>
              </a:rPr>
              <a:t>pod</a:t>
            </a:r>
            <a:r>
              <a:rPr dirty="0" sz="1850" spc="-110">
                <a:solidFill>
                  <a:srgbClr val="E9BC80"/>
                </a:solidFill>
                <a:latin typeface="Times New Roman"/>
                <a:cs typeface="Times New Roman"/>
              </a:rPr>
              <a:t>·</a:t>
            </a:r>
            <a:r>
              <a:rPr dirty="0" sz="1850" spc="185">
                <a:solidFill>
                  <a:srgbClr val="E9BC80"/>
                </a:solidFill>
                <a:latin typeface="Times New Roman"/>
                <a:cs typeface="Times New Roman"/>
              </a:rPr>
              <a:t> </a:t>
            </a:r>
            <a:r>
              <a:rPr dirty="0" sz="1850" spc="-415">
                <a:solidFill>
                  <a:srgbClr val="726E7E"/>
                </a:solidFill>
                <a:latin typeface="Times New Roman"/>
                <a:cs typeface="Times New Roman"/>
              </a:rPr>
              <a:t>rob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925730" y="6315251"/>
            <a:ext cx="584835" cy="3232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950" spc="-420">
                <a:solidFill>
                  <a:srgbClr val="DFC39E"/>
                </a:solidFill>
                <a:latin typeface="Times New Roman"/>
                <a:cs typeface="Times New Roman"/>
              </a:rPr>
              <a:t>·</a:t>
            </a:r>
            <a:r>
              <a:rPr dirty="0" sz="1950" spc="-420">
                <a:solidFill>
                  <a:srgbClr val="DFC39E"/>
                </a:solidFill>
                <a:latin typeface="Times New Roman"/>
                <a:cs typeface="Times New Roman"/>
              </a:rPr>
              <a:t> </a:t>
            </a:r>
            <a:r>
              <a:rPr dirty="0" sz="1950" spc="-185">
                <a:solidFill>
                  <a:srgbClr val="DFC39E"/>
                </a:solidFill>
                <a:latin typeface="Times New Roman"/>
                <a:cs typeface="Times New Roman"/>
              </a:rPr>
              <a:t> </a:t>
            </a:r>
            <a:r>
              <a:rPr dirty="0" sz="1950" spc="-70">
                <a:solidFill>
                  <a:srgbClr val="5D5672"/>
                </a:solidFill>
                <a:latin typeface="Times New Roman"/>
                <a:cs typeface="Times New Roman"/>
              </a:rPr>
              <a:t>q</a:t>
            </a:r>
            <a:r>
              <a:rPr dirty="0" sz="1950" spc="-125">
                <a:solidFill>
                  <a:srgbClr val="5D5672"/>
                </a:solidFill>
                <a:latin typeface="Times New Roman"/>
                <a:cs typeface="Times New Roman"/>
              </a:rPr>
              <a:t>u</a:t>
            </a:r>
            <a:r>
              <a:rPr dirty="0" sz="1950" spc="-340">
                <a:solidFill>
                  <a:srgbClr val="E9BC80"/>
                </a:solidFill>
                <a:latin typeface="Times New Roman"/>
                <a:cs typeface="Times New Roman"/>
              </a:rPr>
              <a:t>·</a:t>
            </a:r>
            <a:r>
              <a:rPr dirty="0" sz="1950" spc="-105">
                <a:solidFill>
                  <a:srgbClr val="E9BC80"/>
                </a:solidFill>
                <a:latin typeface="Times New Roman"/>
                <a:cs typeface="Times New Roman"/>
              </a:rPr>
              <a:t> </a:t>
            </a:r>
            <a:r>
              <a:rPr dirty="0" sz="1950" spc="-420">
                <a:solidFill>
                  <a:srgbClr val="95D1F0"/>
                </a:solidFill>
                <a:latin typeface="Times New Roman"/>
                <a:cs typeface="Times New Roman"/>
              </a:rPr>
              <a:t>·</a:t>
            </a:r>
            <a:r>
              <a:rPr dirty="0" sz="1950" spc="-10">
                <a:solidFill>
                  <a:srgbClr val="95D1F0"/>
                </a:solidFill>
                <a:latin typeface="Times New Roman"/>
                <a:cs typeface="Times New Roman"/>
              </a:rPr>
              <a:t> </a:t>
            </a:r>
            <a:r>
              <a:rPr dirty="0" sz="1700" spc="-365">
                <a:solidFill>
                  <a:srgbClr val="5D5672"/>
                </a:solidFill>
                <a:latin typeface="Arial"/>
                <a:cs typeface="Arial"/>
              </a:rPr>
              <a:t>r</a:t>
            </a:r>
            <a:endParaRPr sz="17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736076" y="6315251"/>
            <a:ext cx="513080" cy="3232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950" spc="-85">
                <a:solidFill>
                  <a:srgbClr val="726E7E"/>
                </a:solidFill>
                <a:latin typeface="Times New Roman"/>
                <a:cs typeface="Times New Roman"/>
              </a:rPr>
              <a:t>o</a:t>
            </a:r>
            <a:r>
              <a:rPr dirty="0" sz="1950" spc="-85">
                <a:solidFill>
                  <a:srgbClr val="462864"/>
                </a:solidFill>
                <a:latin typeface="Times New Roman"/>
                <a:cs typeface="Times New Roman"/>
              </a:rPr>
              <a:t>[</a:t>
            </a:r>
            <a:r>
              <a:rPr dirty="0" sz="1950" spc="-85">
                <a:solidFill>
                  <a:srgbClr val="726E7E"/>
                </a:solidFill>
                <a:latin typeface="Times New Roman"/>
                <a:cs typeface="Times New Roman"/>
              </a:rPr>
              <a:t>v</a:t>
            </a:r>
            <a:r>
              <a:rPr dirty="0" sz="1950" spc="295">
                <a:solidFill>
                  <a:srgbClr val="726E7E"/>
                </a:solidFill>
                <a:latin typeface="Times New Roman"/>
                <a:cs typeface="Times New Roman"/>
              </a:rPr>
              <a:t> </a:t>
            </a:r>
            <a:r>
              <a:rPr dirty="0" sz="1950" spc="-45">
                <a:solidFill>
                  <a:srgbClr val="726E7E"/>
                </a:solidFill>
                <a:latin typeface="Times New Roman"/>
                <a:cs typeface="Times New Roman"/>
              </a:rPr>
              <a:t>·</a:t>
            </a:r>
            <a:endParaRPr sz="195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392803" y="6315251"/>
            <a:ext cx="836294" cy="3232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04495" algn="l"/>
              </a:tabLst>
            </a:pPr>
            <a:r>
              <a:rPr dirty="0" sz="1700" spc="-65">
                <a:solidFill>
                  <a:srgbClr val="5D5672"/>
                </a:solidFill>
                <a:latin typeface="Arial"/>
                <a:cs typeface="Arial"/>
              </a:rPr>
              <a:t>n	</a:t>
            </a:r>
            <a:r>
              <a:rPr dirty="0" sz="1700" spc="-330">
                <a:solidFill>
                  <a:srgbClr val="DFC39E"/>
                </a:solidFill>
                <a:latin typeface="Arial"/>
                <a:cs typeface="Arial"/>
              </a:rPr>
              <a:t>·</a:t>
            </a:r>
            <a:r>
              <a:rPr dirty="0" sz="1700" spc="360">
                <a:solidFill>
                  <a:srgbClr val="DFC39E"/>
                </a:solidFill>
                <a:latin typeface="Arial"/>
                <a:cs typeface="Arial"/>
              </a:rPr>
              <a:t> </a:t>
            </a:r>
            <a:r>
              <a:rPr dirty="0" sz="1700" spc="-275">
                <a:solidFill>
                  <a:srgbClr val="DFC39E"/>
                </a:solidFill>
                <a:latin typeface="Arial"/>
                <a:cs typeface="Arial"/>
              </a:rPr>
              <a:t>.</a:t>
            </a:r>
            <a:r>
              <a:rPr dirty="0" sz="1700" spc="175">
                <a:solidFill>
                  <a:srgbClr val="DFC39E"/>
                </a:solidFill>
                <a:latin typeface="Arial"/>
                <a:cs typeface="Arial"/>
              </a:rPr>
              <a:t> </a:t>
            </a:r>
            <a:r>
              <a:rPr dirty="0" sz="1950" spc="-229">
                <a:solidFill>
                  <a:srgbClr val="5D5672"/>
                </a:solidFill>
                <a:latin typeface="Times New Roman"/>
                <a:cs typeface="Times New Roman"/>
              </a:rPr>
              <a:t>m</a:t>
            </a:r>
            <a:endParaRPr sz="195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600613" y="6627158"/>
            <a:ext cx="383540" cy="3079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54635" algn="l"/>
              </a:tabLst>
            </a:pPr>
            <a:r>
              <a:rPr dirty="0" sz="1850" spc="-385">
                <a:solidFill>
                  <a:srgbClr val="E9BC80"/>
                </a:solidFill>
                <a:latin typeface="Times New Roman"/>
                <a:cs typeface="Times New Roman"/>
              </a:rPr>
              <a:t>·</a:t>
            </a:r>
            <a:r>
              <a:rPr dirty="0" sz="1850" spc="-385">
                <a:solidFill>
                  <a:srgbClr val="E9BC80"/>
                </a:solidFill>
                <a:latin typeface="Times New Roman"/>
                <a:cs typeface="Times New Roman"/>
              </a:rPr>
              <a:t>	</a:t>
            </a:r>
            <a:r>
              <a:rPr dirty="0" sz="1850" spc="-295">
                <a:solidFill>
                  <a:srgbClr val="DFC39E"/>
                </a:solidFill>
                <a:latin typeface="Times New Roman"/>
                <a:cs typeface="Times New Roman"/>
              </a:rPr>
              <a:t>.</a:t>
            </a:r>
            <a:r>
              <a:rPr dirty="0" u="heavy" sz="900" spc="80">
                <a:solidFill>
                  <a:srgbClr val="D6A872"/>
                </a:solidFill>
                <a:uFill>
                  <a:solidFill>
                    <a:srgbClr val="726E7E"/>
                  </a:solidFill>
                </a:uFill>
                <a:latin typeface="Times New Roman"/>
                <a:cs typeface="Times New Roman"/>
              </a:rPr>
              <a:t>·</a:t>
            </a:r>
            <a:r>
              <a:rPr dirty="0" u="heavy" sz="900" spc="-210">
                <a:solidFill>
                  <a:srgbClr val="726E7E"/>
                </a:solidFill>
                <a:uFill>
                  <a:solidFill>
                    <a:srgbClr val="726E7E"/>
                  </a:solidFill>
                </a:uFill>
                <a:latin typeface="Times New Roman"/>
                <a:cs typeface="Times New Roman"/>
              </a:rPr>
              <a:t>·</a:t>
            </a:r>
            <a:r>
              <a:rPr dirty="0" sz="900" spc="-110">
                <a:solidFill>
                  <a:srgbClr val="726E7E"/>
                </a:solidFill>
                <a:latin typeface="Times New Roman"/>
                <a:cs typeface="Times New Roman"/>
              </a:rPr>
              <a:t> </a:t>
            </a:r>
            <a:r>
              <a:rPr dirty="0" sz="900" spc="-315">
                <a:solidFill>
                  <a:srgbClr val="D6A872"/>
                </a:solidFill>
                <a:latin typeface="Times New Roman"/>
                <a:cs typeface="Times New Roman"/>
              </a:rPr>
              <a:t>1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135247" y="6627158"/>
            <a:ext cx="861060" cy="3079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78130" algn="l"/>
              </a:tabLst>
            </a:pPr>
            <a:r>
              <a:rPr dirty="0" sz="1850">
                <a:solidFill>
                  <a:srgbClr val="726E7E"/>
                </a:solidFill>
                <a:latin typeface="Times New Roman"/>
                <a:cs typeface="Times New Roman"/>
              </a:rPr>
              <a:t>o</a:t>
            </a:r>
            <a:r>
              <a:rPr dirty="0" sz="1850">
                <a:solidFill>
                  <a:srgbClr val="726E7E"/>
                </a:solidFill>
                <a:latin typeface="Times New Roman"/>
                <a:cs typeface="Times New Roman"/>
              </a:rPr>
              <a:t>	</a:t>
            </a:r>
            <a:r>
              <a:rPr dirty="0" sz="1850" spc="-20">
                <a:solidFill>
                  <a:srgbClr val="726E7E"/>
                </a:solidFill>
                <a:latin typeface="Times New Roman"/>
                <a:cs typeface="Times New Roman"/>
              </a:rPr>
              <a:t>v</a:t>
            </a:r>
            <a:r>
              <a:rPr dirty="0" sz="1850" spc="-70">
                <a:solidFill>
                  <a:srgbClr val="726E7E"/>
                </a:solidFill>
                <a:latin typeface="Times New Roman"/>
                <a:cs typeface="Times New Roman"/>
              </a:rPr>
              <a:t>a</a:t>
            </a:r>
            <a:r>
              <a:rPr dirty="0" sz="1850" spc="-70">
                <a:solidFill>
                  <a:srgbClr val="280E62"/>
                </a:solidFill>
                <a:latin typeface="Times New Roman"/>
                <a:cs typeface="Times New Roman"/>
              </a:rPr>
              <a:t>l</a:t>
            </a:r>
            <a:r>
              <a:rPr dirty="0" sz="1850" spc="-15">
                <a:solidFill>
                  <a:srgbClr val="726E7E"/>
                </a:solidFill>
                <a:latin typeface="Times New Roman"/>
                <a:cs typeface="Times New Roman"/>
              </a:rPr>
              <a:t>o</a:t>
            </a:r>
            <a:r>
              <a:rPr dirty="0" sz="1850" spc="5">
                <a:solidFill>
                  <a:srgbClr val="726E7E"/>
                </a:solidFill>
                <a:latin typeface="Times New Roman"/>
                <a:cs typeface="Times New Roman"/>
              </a:rPr>
              <a:t>re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222530" y="6627158"/>
            <a:ext cx="1125855" cy="3079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63220" algn="l"/>
              </a:tabLst>
            </a:pPr>
            <a:r>
              <a:rPr dirty="0" sz="1850" spc="-55">
                <a:solidFill>
                  <a:srgbClr val="5D5672"/>
                </a:solidFill>
                <a:latin typeface="Times New Roman"/>
                <a:cs typeface="Times New Roman"/>
              </a:rPr>
              <a:t>n</a:t>
            </a:r>
            <a:r>
              <a:rPr dirty="0" sz="1850" spc="-85">
                <a:solidFill>
                  <a:srgbClr val="5D5672"/>
                </a:solidFill>
                <a:latin typeface="Times New Roman"/>
                <a:cs typeface="Times New Roman"/>
              </a:rPr>
              <a:t> </a:t>
            </a:r>
            <a:r>
              <a:rPr dirty="0" sz="1850" spc="-114">
                <a:solidFill>
                  <a:srgbClr val="462864"/>
                </a:solidFill>
                <a:latin typeface="Times New Roman"/>
                <a:cs typeface="Times New Roman"/>
              </a:rPr>
              <a:t>[</a:t>
            </a:r>
            <a:r>
              <a:rPr dirty="0" sz="1850">
                <a:solidFill>
                  <a:srgbClr val="462864"/>
                </a:solidFill>
                <a:latin typeface="Times New Roman"/>
                <a:cs typeface="Times New Roman"/>
              </a:rPr>
              <a:t>	</a:t>
            </a:r>
            <a:r>
              <a:rPr dirty="0" sz="1850" spc="-155">
                <a:solidFill>
                  <a:srgbClr val="726E7E"/>
                </a:solidFill>
                <a:latin typeface="Times New Roman"/>
                <a:cs typeface="Times New Roman"/>
              </a:rPr>
              <a:t>..</a:t>
            </a:r>
            <a:r>
              <a:rPr dirty="0" sz="1850" spc="20">
                <a:solidFill>
                  <a:srgbClr val="726E7E"/>
                </a:solidFill>
                <a:latin typeface="Times New Roman"/>
                <a:cs typeface="Times New Roman"/>
              </a:rPr>
              <a:t> </a:t>
            </a:r>
            <a:r>
              <a:rPr dirty="0" sz="1850" spc="-30">
                <a:solidFill>
                  <a:srgbClr val="5D5672"/>
                </a:solidFill>
                <a:latin typeface="Times New Roman"/>
                <a:cs typeface="Times New Roman"/>
              </a:rPr>
              <a:t>nod</a:t>
            </a:r>
            <a:r>
              <a:rPr dirty="0" sz="1850" spc="100">
                <a:solidFill>
                  <a:srgbClr val="5D5672"/>
                </a:solidFill>
                <a:latin typeface="Times New Roman"/>
                <a:cs typeface="Times New Roman"/>
              </a:rPr>
              <a:t>o</a:t>
            </a:r>
            <a:r>
              <a:rPr dirty="0" sz="1850" spc="-110">
                <a:solidFill>
                  <a:srgbClr val="726E7E"/>
                </a:solidFill>
                <a:latin typeface="Times New Roman"/>
                <a:cs typeface="Times New Roman"/>
              </a:rPr>
              <a:t>...</a:t>
            </a:r>
            <a:endParaRPr sz="18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50844" y="2791455"/>
            <a:ext cx="3170466" cy="258017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2681971" y="1366748"/>
            <a:ext cx="0" cy="1772920"/>
          </a:xfrm>
          <a:custGeom>
            <a:avLst/>
            <a:gdLst/>
            <a:ahLst/>
            <a:cxnLst/>
            <a:rect l="l" t="t" r="r" b="b"/>
            <a:pathLst>
              <a:path w="0" h="1772920">
                <a:moveTo>
                  <a:pt x="0" y="1772470"/>
                </a:moveTo>
                <a:lnTo>
                  <a:pt x="0" y="0"/>
                </a:lnTo>
              </a:path>
            </a:pathLst>
          </a:custGeom>
          <a:ln w="224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093556" y="3386019"/>
            <a:ext cx="0" cy="875030"/>
          </a:xfrm>
          <a:custGeom>
            <a:avLst/>
            <a:gdLst/>
            <a:ahLst/>
            <a:cxnLst/>
            <a:rect l="l" t="t" r="r" b="b"/>
            <a:pathLst>
              <a:path w="0" h="875029">
                <a:moveTo>
                  <a:pt x="0" y="875017"/>
                </a:moveTo>
                <a:lnTo>
                  <a:pt x="0" y="0"/>
                </a:lnTo>
              </a:path>
            </a:pathLst>
          </a:custGeom>
          <a:ln w="224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017555" y="3386019"/>
            <a:ext cx="0" cy="875030"/>
          </a:xfrm>
          <a:custGeom>
            <a:avLst/>
            <a:gdLst/>
            <a:ahLst/>
            <a:cxnLst/>
            <a:rect l="l" t="t" r="r" b="b"/>
            <a:pathLst>
              <a:path w="0" h="875029">
                <a:moveTo>
                  <a:pt x="0" y="875017"/>
                </a:moveTo>
                <a:lnTo>
                  <a:pt x="0" y="0"/>
                </a:lnTo>
              </a:path>
            </a:pathLst>
          </a:custGeom>
          <a:ln w="224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028520" y="806850"/>
            <a:ext cx="1026794" cy="3321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000" spc="-280">
                <a:solidFill>
                  <a:srgbClr val="423B52"/>
                </a:solidFill>
                <a:latin typeface="Times New Roman"/>
                <a:cs typeface="Times New Roman"/>
              </a:rPr>
              <a:t>E</a:t>
            </a:r>
            <a:r>
              <a:rPr dirty="0" sz="2000" spc="-20">
                <a:solidFill>
                  <a:srgbClr val="423B52"/>
                </a:solidFill>
                <a:latin typeface="Times New Roman"/>
                <a:cs typeface="Times New Roman"/>
              </a:rPr>
              <a:t> </a:t>
            </a:r>
            <a:r>
              <a:rPr dirty="0" sz="2000" spc="-135">
                <a:solidFill>
                  <a:srgbClr val="423B52"/>
                </a:solidFill>
                <a:latin typeface="Times New Roman"/>
                <a:cs typeface="Times New Roman"/>
              </a:rPr>
              <a:t>j</a:t>
            </a:r>
            <a:r>
              <a:rPr dirty="0" sz="2000" spc="-204">
                <a:solidFill>
                  <a:srgbClr val="423B52"/>
                </a:solidFill>
                <a:latin typeface="Times New Roman"/>
                <a:cs typeface="Times New Roman"/>
              </a:rPr>
              <a:t>e</a:t>
            </a:r>
            <a:r>
              <a:rPr dirty="0" sz="2000" spc="-20">
                <a:solidFill>
                  <a:srgbClr val="423B52"/>
                </a:solidFill>
                <a:latin typeface="Times New Roman"/>
                <a:cs typeface="Times New Roman"/>
              </a:rPr>
              <a:t> </a:t>
            </a:r>
            <a:r>
              <a:rPr dirty="0" sz="2000" spc="-229">
                <a:solidFill>
                  <a:srgbClr val="423B52"/>
                </a:solidFill>
                <a:latin typeface="Times New Roman"/>
                <a:cs typeface="Times New Roman"/>
              </a:rPr>
              <a:t>n1p</a:t>
            </a:r>
            <a:r>
              <a:rPr dirty="0" sz="2000" spc="40">
                <a:solidFill>
                  <a:srgbClr val="423B52"/>
                </a:solidFill>
                <a:latin typeface="Times New Roman"/>
                <a:cs typeface="Times New Roman"/>
              </a:rPr>
              <a:t> </a:t>
            </a:r>
            <a:r>
              <a:rPr dirty="0" sz="2000" spc="-135">
                <a:solidFill>
                  <a:srgbClr val="423B52"/>
                </a:solidFill>
                <a:latin typeface="Times New Roman"/>
                <a:cs typeface="Times New Roman"/>
              </a:rPr>
              <a:t>l</a:t>
            </a:r>
            <a:r>
              <a:rPr dirty="0" sz="2000" spc="-229">
                <a:solidFill>
                  <a:srgbClr val="423B52"/>
                </a:solidFill>
                <a:latin typeface="Times New Roman"/>
                <a:cs typeface="Times New Roman"/>
              </a:rPr>
              <a:t>o</a:t>
            </a:r>
            <a:r>
              <a:rPr dirty="0" sz="2000" spc="-140">
                <a:solidFill>
                  <a:srgbClr val="423B52"/>
                </a:solidFill>
                <a:latin typeface="Times New Roman"/>
                <a:cs typeface="Times New Roman"/>
              </a:rPr>
              <a:t> </a:t>
            </a:r>
            <a:r>
              <a:rPr dirty="0" sz="2000" spc="-130">
                <a:solidFill>
                  <a:srgbClr val="1D1836"/>
                </a:solidFill>
                <a:latin typeface="Times New Roman"/>
                <a:cs typeface="Times New Roman"/>
              </a:rPr>
              <a:t>: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941540" y="1314940"/>
            <a:ext cx="1723389" cy="35560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10"/>
              </a:spcBef>
              <a:tabLst>
                <a:tab pos="1311275" algn="l"/>
              </a:tabLst>
            </a:pPr>
            <a:r>
              <a:rPr dirty="0" sz="2150" spc="-245" i="1">
                <a:solidFill>
                  <a:srgbClr val="423B52"/>
                </a:solidFill>
                <a:latin typeface="Times New Roman"/>
                <a:cs typeface="Times New Roman"/>
              </a:rPr>
              <a:t>au</a:t>
            </a:r>
            <a:r>
              <a:rPr dirty="0" sz="2150" spc="-245" i="1">
                <a:solidFill>
                  <a:srgbClr val="423B52"/>
                </a:solidFill>
                <a:latin typeface="Times New Roman"/>
                <a:cs typeface="Times New Roman"/>
              </a:rPr>
              <a:t>	</a:t>
            </a:r>
            <a:r>
              <a:rPr dirty="0" sz="2050" spc="-260" i="1">
                <a:solidFill>
                  <a:srgbClr val="423B52"/>
                </a:solidFill>
                <a:latin typeface="Arial"/>
                <a:cs typeface="Arial"/>
              </a:rPr>
              <a:t>8</a:t>
            </a:r>
            <a:r>
              <a:rPr dirty="0" sz="2050" spc="-145" i="1">
                <a:solidFill>
                  <a:srgbClr val="423B52"/>
                </a:solidFill>
                <a:latin typeface="Arial"/>
                <a:cs typeface="Arial"/>
              </a:rPr>
              <a:t> </a:t>
            </a:r>
            <a:r>
              <a:rPr dirty="0" baseline="32921" sz="2025" spc="-254" i="1">
                <a:solidFill>
                  <a:srgbClr val="423B52"/>
                </a:solidFill>
                <a:latin typeface="Arial"/>
                <a:cs typeface="Arial"/>
              </a:rPr>
              <a:t>2</a:t>
            </a:r>
            <a:r>
              <a:rPr dirty="0" baseline="32921" sz="2025" spc="-89" i="1">
                <a:solidFill>
                  <a:srgbClr val="423B52"/>
                </a:solidFill>
                <a:latin typeface="Arial"/>
                <a:cs typeface="Arial"/>
              </a:rPr>
              <a:t> </a:t>
            </a:r>
            <a:r>
              <a:rPr dirty="0" sz="2150" spc="-245" i="1">
                <a:solidFill>
                  <a:srgbClr val="423B52"/>
                </a:solidFill>
                <a:latin typeface="Times New Roman"/>
                <a:cs typeface="Times New Roman"/>
              </a:rPr>
              <a:t>u</a:t>
            </a:r>
            <a:endParaRPr sz="21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964234" y="1476980"/>
            <a:ext cx="4419600" cy="416559"/>
          </a:xfrm>
          <a:prstGeom prst="rect"/>
        </p:spPr>
        <p:txBody>
          <a:bodyPr wrap="square" lIns="0" tIns="14604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14"/>
              </a:spcBef>
              <a:tabLst>
                <a:tab pos="2134235" algn="l"/>
                <a:tab pos="2536190" algn="l"/>
                <a:tab pos="3519170" algn="l"/>
                <a:tab pos="3862070" algn="l"/>
                <a:tab pos="4305935" algn="l"/>
              </a:tabLst>
            </a:pPr>
            <a:r>
              <a:rPr dirty="0" u="heavy" sz="2250" spc="-100" i="1">
                <a:solidFill>
                  <a:srgbClr val="423B52"/>
                </a:solidFill>
                <a:uFill>
                  <a:solidFill>
                    <a:srgbClr val="423B52"/>
                  </a:solidFill>
                </a:uFill>
                <a:latin typeface="Times New Roman"/>
                <a:cs typeface="Times New Roman"/>
              </a:rPr>
              <a:t>Ot</a:t>
            </a:r>
            <a:r>
              <a:rPr dirty="0" sz="2250" spc="-80" i="1">
                <a:solidFill>
                  <a:srgbClr val="423B52"/>
                </a:solidFill>
                <a:latin typeface="Times New Roman"/>
                <a:cs typeface="Times New Roman"/>
              </a:rPr>
              <a:t> </a:t>
            </a:r>
            <a:r>
              <a:rPr dirty="0" sz="2250" spc="-70" i="1">
                <a:solidFill>
                  <a:srgbClr val="565267"/>
                </a:solidFill>
                <a:latin typeface="Times New Roman"/>
                <a:cs typeface="Times New Roman"/>
              </a:rPr>
              <a:t>(x,</a:t>
            </a:r>
            <a:r>
              <a:rPr dirty="0" sz="2250" spc="215" i="1">
                <a:solidFill>
                  <a:srgbClr val="565267"/>
                </a:solidFill>
                <a:latin typeface="Times New Roman"/>
                <a:cs typeface="Times New Roman"/>
              </a:rPr>
              <a:t> </a:t>
            </a:r>
            <a:r>
              <a:rPr dirty="0" sz="2250" spc="-65" i="1">
                <a:solidFill>
                  <a:srgbClr val="565267"/>
                </a:solidFill>
                <a:latin typeface="Times New Roman"/>
                <a:cs typeface="Times New Roman"/>
              </a:rPr>
              <a:t>t)</a:t>
            </a:r>
            <a:r>
              <a:rPr dirty="0" sz="2250" spc="440" i="1">
                <a:solidFill>
                  <a:srgbClr val="565267"/>
                </a:solidFill>
                <a:latin typeface="Times New Roman"/>
                <a:cs typeface="Times New Roman"/>
              </a:rPr>
              <a:t> </a:t>
            </a:r>
            <a:r>
              <a:rPr dirty="0" sz="2550" spc="-110">
                <a:solidFill>
                  <a:srgbClr val="0A070A"/>
                </a:solidFill>
                <a:latin typeface="Times New Roman"/>
                <a:cs typeface="Times New Roman"/>
              </a:rPr>
              <a:t>=</a:t>
            </a:r>
            <a:r>
              <a:rPr dirty="0" u="heavy" sz="2250" spc="-110" i="1">
                <a:solidFill>
                  <a:srgbClr val="423B52"/>
                </a:solidFill>
                <a:uFill>
                  <a:solidFill>
                    <a:srgbClr val="423B52"/>
                  </a:solidFill>
                </a:uFill>
                <a:latin typeface="Times New Roman"/>
                <a:cs typeface="Times New Roman"/>
              </a:rPr>
              <a:t>OX</a:t>
            </a:r>
            <a:r>
              <a:rPr dirty="0" sz="2250" spc="140" i="1">
                <a:solidFill>
                  <a:srgbClr val="423B52"/>
                </a:solidFill>
                <a:latin typeface="Times New Roman"/>
                <a:cs typeface="Times New Roman"/>
              </a:rPr>
              <a:t> </a:t>
            </a:r>
            <a:r>
              <a:rPr dirty="0" u="heavy" baseline="-22633" sz="2025" spc="-284" i="1">
                <a:solidFill>
                  <a:srgbClr val="423B52"/>
                </a:solidFill>
                <a:uFill>
                  <a:solidFill>
                    <a:srgbClr val="423B52"/>
                  </a:solidFill>
                </a:uFill>
                <a:latin typeface="Arial"/>
                <a:cs typeface="Arial"/>
              </a:rPr>
              <a:t>2</a:t>
            </a:r>
            <a:r>
              <a:rPr dirty="0" baseline="-22633" sz="2025" spc="337" i="1">
                <a:solidFill>
                  <a:srgbClr val="423B52"/>
                </a:solidFill>
                <a:latin typeface="Arial"/>
                <a:cs typeface="Arial"/>
              </a:rPr>
              <a:t> </a:t>
            </a:r>
            <a:r>
              <a:rPr dirty="0" sz="2250" spc="-195" i="1">
                <a:solidFill>
                  <a:srgbClr val="6E677C"/>
                </a:solidFill>
                <a:latin typeface="Times New Roman"/>
                <a:cs typeface="Times New Roman"/>
              </a:rPr>
              <a:t>(x,	</a:t>
            </a:r>
            <a:r>
              <a:rPr dirty="0" sz="2300" spc="-165">
                <a:solidFill>
                  <a:srgbClr val="565267"/>
                </a:solidFill>
                <a:latin typeface="Times New Roman"/>
                <a:cs typeface="Times New Roman"/>
              </a:rPr>
              <a:t>t),	</a:t>
            </a:r>
            <a:r>
              <a:rPr dirty="0" sz="1550" spc="105">
                <a:solidFill>
                  <a:srgbClr val="423B52"/>
                </a:solidFill>
              </a:rPr>
              <a:t>Ü</a:t>
            </a:r>
            <a:r>
              <a:rPr dirty="0" sz="1550" spc="-5">
                <a:solidFill>
                  <a:srgbClr val="423B52"/>
                </a:solidFill>
              </a:rPr>
              <a:t> </a:t>
            </a:r>
            <a:r>
              <a:rPr dirty="0" sz="2550" spc="140">
                <a:solidFill>
                  <a:srgbClr val="565267"/>
                </a:solidFill>
              </a:rPr>
              <a:t>&lt;</a:t>
            </a:r>
            <a:r>
              <a:rPr dirty="0" sz="2550" spc="70">
                <a:solidFill>
                  <a:srgbClr val="565267"/>
                </a:solidFill>
              </a:rPr>
              <a:t> </a:t>
            </a:r>
            <a:r>
              <a:rPr dirty="0" sz="2250" spc="-535" i="1">
                <a:solidFill>
                  <a:srgbClr val="565267"/>
                </a:solidFill>
                <a:latin typeface="Times New Roman"/>
                <a:cs typeface="Times New Roman"/>
              </a:rPr>
              <a:t>X</a:t>
            </a:r>
            <a:r>
              <a:rPr dirty="0" sz="2250" spc="155" i="1">
                <a:solidFill>
                  <a:srgbClr val="565267"/>
                </a:solidFill>
                <a:latin typeface="Times New Roman"/>
                <a:cs typeface="Times New Roman"/>
              </a:rPr>
              <a:t> </a:t>
            </a:r>
            <a:r>
              <a:rPr dirty="0" sz="2550" spc="-580">
                <a:solidFill>
                  <a:srgbClr val="565267"/>
                </a:solidFill>
              </a:rPr>
              <a:t>&lt;	</a:t>
            </a:r>
            <a:r>
              <a:rPr dirty="0" sz="2000" spc="-390">
                <a:solidFill>
                  <a:srgbClr val="243A56"/>
                </a:solidFill>
                <a:latin typeface="Times New Roman"/>
                <a:cs typeface="Times New Roman"/>
              </a:rPr>
              <a:t>1</a:t>
            </a:r>
            <a:r>
              <a:rPr dirty="0" sz="2000" spc="70">
                <a:solidFill>
                  <a:srgbClr val="243A56"/>
                </a:solidFill>
                <a:latin typeface="Times New Roman"/>
                <a:cs typeface="Times New Roman"/>
              </a:rPr>
              <a:t> </a:t>
            </a:r>
            <a:r>
              <a:rPr dirty="0" sz="2000" spc="-195">
                <a:solidFill>
                  <a:srgbClr val="6E677C"/>
                </a:solidFill>
                <a:latin typeface="Times New Roman"/>
                <a:cs typeface="Times New Roman"/>
              </a:rPr>
              <a:t>,	</a:t>
            </a:r>
            <a:r>
              <a:rPr dirty="0" sz="2250" spc="-245" i="1">
                <a:solidFill>
                  <a:srgbClr val="565267"/>
                </a:solidFill>
                <a:latin typeface="Times New Roman"/>
                <a:cs typeface="Times New Roman"/>
              </a:rPr>
              <a:t>t</a:t>
            </a:r>
            <a:r>
              <a:rPr dirty="0" sz="2250" spc="415" i="1">
                <a:solidFill>
                  <a:srgbClr val="565267"/>
                </a:solidFill>
                <a:latin typeface="Times New Roman"/>
                <a:cs typeface="Times New Roman"/>
              </a:rPr>
              <a:t> </a:t>
            </a:r>
            <a:r>
              <a:rPr dirty="0" sz="2550" spc="-580">
                <a:solidFill>
                  <a:srgbClr val="565267"/>
                </a:solidFill>
              </a:rPr>
              <a:t>&gt;	</a:t>
            </a:r>
            <a:r>
              <a:rPr dirty="0" sz="1550" spc="-434">
                <a:solidFill>
                  <a:srgbClr val="423B52"/>
                </a:solidFill>
              </a:rPr>
              <a:t>Ü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918557" y="2049107"/>
            <a:ext cx="4346575" cy="416559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1076325" algn="l"/>
                <a:tab pos="2241550" algn="l"/>
                <a:tab pos="3683635" algn="l"/>
                <a:tab pos="3879850" algn="l"/>
              </a:tabLst>
            </a:pPr>
            <a:r>
              <a:rPr dirty="0" sz="2250" spc="15" i="1">
                <a:solidFill>
                  <a:srgbClr val="565267"/>
                </a:solidFill>
                <a:latin typeface="Times New Roman"/>
                <a:cs typeface="Times New Roman"/>
              </a:rPr>
              <a:t>u(O,t) </a:t>
            </a:r>
            <a:r>
              <a:rPr dirty="0" sz="1850" spc="25">
                <a:solidFill>
                  <a:srgbClr val="0A070A"/>
                </a:solidFill>
                <a:latin typeface="Arial"/>
                <a:cs typeface="Arial"/>
              </a:rPr>
              <a:t>=	</a:t>
            </a:r>
            <a:r>
              <a:rPr dirty="0" sz="2000" spc="-125">
                <a:solidFill>
                  <a:srgbClr val="565267"/>
                </a:solidFill>
                <a:latin typeface="Times New Roman"/>
                <a:cs typeface="Times New Roman"/>
              </a:rPr>
              <a:t>O,</a:t>
            </a:r>
            <a:r>
              <a:rPr dirty="0" sz="2000" spc="425">
                <a:solidFill>
                  <a:srgbClr val="565267"/>
                </a:solidFill>
                <a:latin typeface="Times New Roman"/>
                <a:cs typeface="Times New Roman"/>
              </a:rPr>
              <a:t> </a:t>
            </a:r>
            <a:r>
              <a:rPr dirty="0" sz="2250" spc="-80" i="1">
                <a:solidFill>
                  <a:srgbClr val="565267"/>
                </a:solidFill>
                <a:latin typeface="Times New Roman"/>
                <a:cs typeface="Times New Roman"/>
              </a:rPr>
              <a:t>t</a:t>
            </a:r>
            <a:r>
              <a:rPr dirty="0" sz="2250" spc="345" i="1">
                <a:solidFill>
                  <a:srgbClr val="565267"/>
                </a:solidFill>
                <a:latin typeface="Times New Roman"/>
                <a:cs typeface="Times New Roman"/>
              </a:rPr>
              <a:t> </a:t>
            </a:r>
            <a:r>
              <a:rPr dirty="0" sz="2550" spc="50">
                <a:solidFill>
                  <a:srgbClr val="565267"/>
                </a:solidFill>
                <a:latin typeface="Times New Roman"/>
                <a:cs typeface="Times New Roman"/>
              </a:rPr>
              <a:t>&gt;</a:t>
            </a:r>
            <a:r>
              <a:rPr dirty="0" sz="2550" spc="-35">
                <a:solidFill>
                  <a:srgbClr val="565267"/>
                </a:solidFill>
                <a:latin typeface="Times New Roman"/>
                <a:cs typeface="Times New Roman"/>
              </a:rPr>
              <a:t> </a:t>
            </a:r>
            <a:r>
              <a:rPr dirty="0" sz="2000" spc="-180">
                <a:solidFill>
                  <a:srgbClr val="423B52"/>
                </a:solidFill>
                <a:latin typeface="Times New Roman"/>
                <a:cs typeface="Times New Roman"/>
              </a:rPr>
              <a:t>O</a:t>
            </a:r>
            <a:r>
              <a:rPr dirty="0" sz="2000" spc="-180">
                <a:solidFill>
                  <a:srgbClr val="6E677C"/>
                </a:solidFill>
                <a:latin typeface="Times New Roman"/>
                <a:cs typeface="Times New Roman"/>
              </a:rPr>
              <a:t>,	</a:t>
            </a:r>
            <a:r>
              <a:rPr dirty="0" sz="2250" spc="150" i="1">
                <a:solidFill>
                  <a:srgbClr val="565267"/>
                </a:solidFill>
                <a:latin typeface="Times New Roman"/>
                <a:cs typeface="Times New Roman"/>
              </a:rPr>
              <a:t>u(L,t)</a:t>
            </a:r>
            <a:r>
              <a:rPr dirty="0" sz="2250" spc="25" i="1">
                <a:solidFill>
                  <a:srgbClr val="565267"/>
                </a:solidFill>
                <a:latin typeface="Times New Roman"/>
                <a:cs typeface="Times New Roman"/>
              </a:rPr>
              <a:t> </a:t>
            </a:r>
            <a:r>
              <a:rPr dirty="0" sz="1850" spc="200">
                <a:solidFill>
                  <a:srgbClr val="0A070A"/>
                </a:solidFill>
                <a:latin typeface="Arial"/>
                <a:cs typeface="Arial"/>
              </a:rPr>
              <a:t>=</a:t>
            </a:r>
            <a:r>
              <a:rPr dirty="0" sz="1850" spc="365">
                <a:solidFill>
                  <a:srgbClr val="0A070A"/>
                </a:solidFill>
                <a:latin typeface="Arial"/>
                <a:cs typeface="Arial"/>
              </a:rPr>
              <a:t> </a:t>
            </a:r>
            <a:r>
              <a:rPr dirty="0" sz="2000" spc="-180">
                <a:solidFill>
                  <a:srgbClr val="423B52"/>
                </a:solidFill>
                <a:latin typeface="Times New Roman"/>
                <a:cs typeface="Times New Roman"/>
              </a:rPr>
              <a:t>O</a:t>
            </a:r>
            <a:r>
              <a:rPr dirty="0" sz="2000" spc="-180">
                <a:solidFill>
                  <a:srgbClr val="6E677C"/>
                </a:solidFill>
                <a:latin typeface="Times New Roman"/>
                <a:cs typeface="Times New Roman"/>
              </a:rPr>
              <a:t>,	</a:t>
            </a:r>
            <a:r>
              <a:rPr dirty="0" sz="2250" spc="-130" i="1">
                <a:solidFill>
                  <a:srgbClr val="565267"/>
                </a:solidFill>
                <a:latin typeface="Times New Roman"/>
                <a:cs typeface="Times New Roman"/>
              </a:rPr>
              <a:t>t	</a:t>
            </a:r>
            <a:r>
              <a:rPr dirty="0" sz="2550" spc="-55">
                <a:solidFill>
                  <a:srgbClr val="565267"/>
                </a:solidFill>
                <a:latin typeface="Times New Roman"/>
                <a:cs typeface="Times New Roman"/>
              </a:rPr>
              <a:t>&gt;</a:t>
            </a:r>
            <a:r>
              <a:rPr dirty="0" sz="2550" spc="-5">
                <a:solidFill>
                  <a:srgbClr val="565267"/>
                </a:solidFill>
                <a:latin typeface="Times New Roman"/>
                <a:cs typeface="Times New Roman"/>
              </a:rPr>
              <a:t> </a:t>
            </a:r>
            <a:r>
              <a:rPr dirty="0" sz="2000" spc="-240">
                <a:solidFill>
                  <a:srgbClr val="423B52"/>
                </a:solidFill>
                <a:latin typeface="Times New Roman"/>
                <a:cs typeface="Times New Roman"/>
              </a:rPr>
              <a:t>O</a:t>
            </a:r>
            <a:r>
              <a:rPr dirty="0" sz="2000" spc="-240">
                <a:solidFill>
                  <a:srgbClr val="6E677C"/>
                </a:solidFill>
                <a:latin typeface="Times New Roman"/>
                <a:cs typeface="Times New Roman"/>
              </a:rPr>
              <a:t>,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344238" y="3345180"/>
            <a:ext cx="2453640" cy="925194"/>
          </a:xfrm>
          <a:prstGeom prst="rect">
            <a:avLst/>
          </a:prstGeom>
        </p:spPr>
        <p:txBody>
          <a:bodyPr wrap="square" lIns="0" tIns="6985" rIns="0" bIns="0" rtlCol="0" vert="horz">
            <a:spAutoFit/>
          </a:bodyPr>
          <a:lstStyle/>
          <a:p>
            <a:pPr marL="12700" marR="5080" indent="635">
              <a:lnSpc>
                <a:spcPct val="123100"/>
              </a:lnSpc>
              <a:spcBef>
                <a:spcPts val="55"/>
              </a:spcBef>
              <a:tabLst>
                <a:tab pos="721995" algn="l"/>
                <a:tab pos="1241425" algn="l"/>
                <a:tab pos="1595755" algn="l"/>
              </a:tabLst>
            </a:pPr>
            <a:r>
              <a:rPr dirty="0" sz="2150" spc="95" i="1">
                <a:solidFill>
                  <a:srgbClr val="423B52"/>
                </a:solidFill>
                <a:latin typeface="Times New Roman"/>
                <a:cs typeface="Times New Roman"/>
              </a:rPr>
              <a:t>2x		</a:t>
            </a:r>
            <a:r>
              <a:rPr dirty="0" sz="2150" spc="65" i="1">
                <a:solidFill>
                  <a:srgbClr val="565267"/>
                </a:solidFill>
                <a:latin typeface="Times New Roman"/>
                <a:cs typeface="Times New Roman"/>
              </a:rPr>
              <a:t>si	</a:t>
            </a:r>
            <a:r>
              <a:rPr dirty="0" sz="2150" spc="100" i="1">
                <a:solidFill>
                  <a:srgbClr val="565267"/>
                </a:solidFill>
                <a:latin typeface="Times New Roman"/>
                <a:cs typeface="Times New Roman"/>
              </a:rPr>
              <a:t>x</a:t>
            </a:r>
            <a:r>
              <a:rPr dirty="0" sz="2150" spc="95" i="1">
                <a:solidFill>
                  <a:srgbClr val="565267"/>
                </a:solidFill>
                <a:latin typeface="Times New Roman"/>
                <a:cs typeface="Times New Roman"/>
              </a:rPr>
              <a:t> </a:t>
            </a:r>
            <a:r>
              <a:rPr dirty="0" sz="2350" spc="135">
                <a:solidFill>
                  <a:srgbClr val="807E87"/>
                </a:solidFill>
                <a:latin typeface="Times New Roman"/>
                <a:cs typeface="Times New Roman"/>
              </a:rPr>
              <a:t>&lt;</a:t>
            </a:r>
            <a:r>
              <a:rPr dirty="0" sz="2350" spc="-5">
                <a:solidFill>
                  <a:srgbClr val="807E87"/>
                </a:solidFill>
                <a:latin typeface="Times New Roman"/>
                <a:cs typeface="Times New Roman"/>
              </a:rPr>
              <a:t> </a:t>
            </a:r>
            <a:r>
              <a:rPr dirty="0" sz="2050" spc="-140">
                <a:solidFill>
                  <a:srgbClr val="565267"/>
                </a:solidFill>
                <a:latin typeface="Times New Roman"/>
                <a:cs typeface="Times New Roman"/>
              </a:rPr>
              <a:t>O.S </a:t>
            </a:r>
            <a:r>
              <a:rPr dirty="0" sz="2050" spc="-500">
                <a:solidFill>
                  <a:srgbClr val="565267"/>
                </a:solidFill>
                <a:latin typeface="Times New Roman"/>
                <a:cs typeface="Times New Roman"/>
              </a:rPr>
              <a:t> </a:t>
            </a:r>
            <a:r>
              <a:rPr dirty="0" sz="2050" spc="-130">
                <a:solidFill>
                  <a:srgbClr val="423B52"/>
                </a:solidFill>
                <a:latin typeface="Times New Roman"/>
                <a:cs typeface="Times New Roman"/>
              </a:rPr>
              <a:t>2</a:t>
            </a:r>
            <a:r>
              <a:rPr dirty="0" sz="2050" spc="-305">
                <a:solidFill>
                  <a:srgbClr val="423B52"/>
                </a:solidFill>
                <a:latin typeface="Times New Roman"/>
                <a:cs typeface="Times New Roman"/>
              </a:rPr>
              <a:t> </a:t>
            </a:r>
            <a:r>
              <a:rPr dirty="0" sz="2050" spc="-90">
                <a:solidFill>
                  <a:srgbClr val="6E677C"/>
                </a:solidFill>
                <a:latin typeface="Times New Roman"/>
                <a:cs typeface="Times New Roman"/>
              </a:rPr>
              <a:t>(</a:t>
            </a:r>
            <a:r>
              <a:rPr dirty="0" sz="2050" spc="-90">
                <a:solidFill>
                  <a:srgbClr val="422338"/>
                </a:solidFill>
                <a:latin typeface="Times New Roman"/>
                <a:cs typeface="Times New Roman"/>
              </a:rPr>
              <a:t>1</a:t>
            </a:r>
            <a:r>
              <a:rPr dirty="0" sz="2050" spc="335">
                <a:solidFill>
                  <a:srgbClr val="422338"/>
                </a:solidFill>
                <a:latin typeface="Times New Roman"/>
                <a:cs typeface="Times New Roman"/>
              </a:rPr>
              <a:t> </a:t>
            </a:r>
            <a:r>
              <a:rPr dirty="0" sz="2050" spc="-90">
                <a:solidFill>
                  <a:srgbClr val="0A070A"/>
                </a:solidFill>
                <a:latin typeface="Times New Roman"/>
                <a:cs typeface="Times New Roman"/>
              </a:rPr>
              <a:t>-	</a:t>
            </a:r>
            <a:r>
              <a:rPr dirty="0" sz="2150" spc="-110" i="1">
                <a:solidFill>
                  <a:srgbClr val="6E677C"/>
                </a:solidFill>
                <a:latin typeface="Times New Roman"/>
                <a:cs typeface="Times New Roman"/>
              </a:rPr>
              <a:t>x)	</a:t>
            </a:r>
            <a:r>
              <a:rPr dirty="0" sz="2150" spc="55" i="1">
                <a:solidFill>
                  <a:srgbClr val="565267"/>
                </a:solidFill>
                <a:latin typeface="Times New Roman"/>
                <a:cs typeface="Times New Roman"/>
              </a:rPr>
              <a:t>si	</a:t>
            </a:r>
            <a:r>
              <a:rPr dirty="0" sz="2150" spc="80" i="1">
                <a:solidFill>
                  <a:srgbClr val="565267"/>
                </a:solidFill>
                <a:latin typeface="Times New Roman"/>
                <a:cs typeface="Times New Roman"/>
              </a:rPr>
              <a:t>x</a:t>
            </a:r>
            <a:r>
              <a:rPr dirty="0" sz="2150" spc="105" i="1">
                <a:solidFill>
                  <a:srgbClr val="565267"/>
                </a:solidFill>
                <a:latin typeface="Times New Roman"/>
                <a:cs typeface="Times New Roman"/>
              </a:rPr>
              <a:t> </a:t>
            </a:r>
            <a:r>
              <a:rPr dirty="0" sz="2500" spc="120">
                <a:solidFill>
                  <a:srgbClr val="565267"/>
                </a:solidFill>
                <a:latin typeface="Arial"/>
                <a:cs typeface="Arial"/>
              </a:rPr>
              <a:t>&gt;</a:t>
            </a:r>
            <a:r>
              <a:rPr dirty="0" sz="2500" spc="-135">
                <a:solidFill>
                  <a:srgbClr val="565267"/>
                </a:solidFill>
                <a:latin typeface="Arial"/>
                <a:cs typeface="Arial"/>
              </a:rPr>
              <a:t> </a:t>
            </a:r>
            <a:r>
              <a:rPr dirty="0" sz="2050" spc="-140">
                <a:solidFill>
                  <a:srgbClr val="423B52"/>
                </a:solidFill>
                <a:latin typeface="Times New Roman"/>
                <a:cs typeface="Times New Roman"/>
              </a:rPr>
              <a:t>O.S</a:t>
            </a:r>
            <a:endParaRPr sz="205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14600" y="4353477"/>
            <a:ext cx="7708265" cy="1530985"/>
          </a:xfrm>
          <a:prstGeom prst="rect">
            <a:avLst/>
          </a:prstGeom>
        </p:spPr>
        <p:txBody>
          <a:bodyPr wrap="square" lIns="0" tIns="7620" rIns="0" bIns="0" rtlCol="0" vert="horz">
            <a:spAutoFit/>
          </a:bodyPr>
          <a:lstStyle/>
          <a:p>
            <a:pPr marL="17780" marR="5080" indent="-5715">
              <a:lnSpc>
                <a:spcPct val="122100"/>
              </a:lnSpc>
              <a:spcBef>
                <a:spcPts val="60"/>
              </a:spcBef>
              <a:tabLst>
                <a:tab pos="593725" algn="l"/>
                <a:tab pos="1736089" algn="l"/>
                <a:tab pos="2397125" algn="l"/>
              </a:tabLst>
            </a:pPr>
            <a:r>
              <a:rPr dirty="0" sz="2100" spc="-60">
                <a:solidFill>
                  <a:srgbClr val="1D1836"/>
                </a:solidFill>
                <a:latin typeface="Times New Roman"/>
                <a:cs typeface="Times New Roman"/>
              </a:rPr>
              <a:t>.6.</a:t>
            </a:r>
            <a:r>
              <a:rPr dirty="0" sz="2100" spc="-110">
                <a:solidFill>
                  <a:srgbClr val="1D1836"/>
                </a:solidFill>
                <a:latin typeface="Times New Roman"/>
                <a:cs typeface="Times New Roman"/>
              </a:rPr>
              <a:t> </a:t>
            </a:r>
            <a:r>
              <a:rPr dirty="0" sz="1850" spc="-95">
                <a:solidFill>
                  <a:srgbClr val="0A070A"/>
                </a:solidFill>
                <a:latin typeface="Arial"/>
                <a:cs typeface="Arial"/>
              </a:rPr>
              <a:t>=	</a:t>
            </a:r>
            <a:r>
              <a:rPr dirty="0" sz="2000" spc="-240">
                <a:solidFill>
                  <a:srgbClr val="423B52"/>
                </a:solidFill>
                <a:latin typeface="Times New Roman"/>
                <a:cs typeface="Times New Roman"/>
              </a:rPr>
              <a:t>O</a:t>
            </a:r>
            <a:r>
              <a:rPr dirty="0" sz="2000" spc="-240">
                <a:solidFill>
                  <a:srgbClr val="1D1836"/>
                </a:solidFill>
                <a:latin typeface="Times New Roman"/>
                <a:cs typeface="Times New Roman"/>
              </a:rPr>
              <a:t>.</a:t>
            </a:r>
            <a:r>
              <a:rPr dirty="0" sz="2000" spc="-300">
                <a:solidFill>
                  <a:srgbClr val="1D1836"/>
                </a:solidFill>
                <a:latin typeface="Times New Roman"/>
                <a:cs typeface="Times New Roman"/>
              </a:rPr>
              <a:t> </a:t>
            </a:r>
            <a:r>
              <a:rPr dirty="0" sz="2000" spc="-120">
                <a:solidFill>
                  <a:srgbClr val="423B52"/>
                </a:solidFill>
                <a:latin typeface="Times New Roman"/>
                <a:cs typeface="Times New Roman"/>
              </a:rPr>
              <a:t>OS</a:t>
            </a:r>
            <a:r>
              <a:rPr dirty="0" sz="2000" spc="-120">
                <a:solidFill>
                  <a:srgbClr val="6E677C"/>
                </a:solidFill>
                <a:latin typeface="Times New Roman"/>
                <a:cs typeface="Times New Roman"/>
              </a:rPr>
              <a:t>,</a:t>
            </a:r>
            <a:r>
              <a:rPr dirty="0" sz="2000" spc="195">
                <a:solidFill>
                  <a:srgbClr val="6E677C"/>
                </a:solidFill>
                <a:latin typeface="Times New Roman"/>
                <a:cs typeface="Times New Roman"/>
              </a:rPr>
              <a:t> </a:t>
            </a:r>
            <a:r>
              <a:rPr dirty="0" sz="2100" spc="30" i="1">
                <a:solidFill>
                  <a:srgbClr val="423B52"/>
                </a:solidFill>
                <a:latin typeface="Times New Roman"/>
                <a:cs typeface="Times New Roman"/>
              </a:rPr>
              <a:t>k</a:t>
            </a:r>
            <a:r>
              <a:rPr dirty="0" sz="2100" spc="195" i="1">
                <a:solidFill>
                  <a:srgbClr val="423B52"/>
                </a:solidFill>
                <a:latin typeface="Times New Roman"/>
                <a:cs typeface="Times New Roman"/>
              </a:rPr>
              <a:t> </a:t>
            </a:r>
            <a:r>
              <a:rPr dirty="0" sz="1850" spc="35">
                <a:solidFill>
                  <a:srgbClr val="0A070A"/>
                </a:solidFill>
                <a:latin typeface="Arial"/>
                <a:cs typeface="Arial"/>
              </a:rPr>
              <a:t>=	</a:t>
            </a:r>
            <a:r>
              <a:rPr dirty="0" sz="2100" spc="-125" i="1">
                <a:solidFill>
                  <a:srgbClr val="1D1836"/>
                </a:solidFill>
                <a:latin typeface="Times New Roman"/>
                <a:cs typeface="Times New Roman"/>
              </a:rPr>
              <a:t>.6.</a:t>
            </a:r>
            <a:r>
              <a:rPr dirty="0" sz="2100" spc="-125" i="1">
                <a:solidFill>
                  <a:srgbClr val="565267"/>
                </a:solidFill>
                <a:latin typeface="Times New Roman"/>
                <a:cs typeface="Times New Roman"/>
              </a:rPr>
              <a:t>t</a:t>
            </a:r>
            <a:r>
              <a:rPr dirty="0" sz="2100" spc="250" i="1">
                <a:solidFill>
                  <a:srgbClr val="565267"/>
                </a:solidFill>
                <a:latin typeface="Times New Roman"/>
                <a:cs typeface="Times New Roman"/>
              </a:rPr>
              <a:t> </a:t>
            </a:r>
            <a:r>
              <a:rPr dirty="0" sz="1850" spc="-85">
                <a:solidFill>
                  <a:srgbClr val="0A070A"/>
                </a:solidFill>
                <a:latin typeface="Arial"/>
                <a:cs typeface="Arial"/>
              </a:rPr>
              <a:t>=	</a:t>
            </a:r>
            <a:r>
              <a:rPr dirty="0" sz="2050" spc="30">
                <a:solidFill>
                  <a:srgbClr val="423B52"/>
                </a:solidFill>
                <a:latin typeface="Times New Roman"/>
                <a:cs typeface="Times New Roman"/>
              </a:rPr>
              <a:t>0</a:t>
            </a:r>
            <a:r>
              <a:rPr dirty="0" sz="2050" spc="30">
                <a:solidFill>
                  <a:srgbClr val="1D1836"/>
                </a:solidFill>
                <a:latin typeface="Times New Roman"/>
                <a:cs typeface="Times New Roman"/>
              </a:rPr>
              <a:t>.</a:t>
            </a:r>
            <a:r>
              <a:rPr dirty="0" sz="2050" spc="30">
                <a:solidFill>
                  <a:srgbClr val="423B52"/>
                </a:solidFill>
                <a:latin typeface="Times New Roman"/>
                <a:cs typeface="Times New Roman"/>
              </a:rPr>
              <a:t>00</a:t>
            </a:r>
            <a:r>
              <a:rPr dirty="0" sz="2050" spc="30">
                <a:solidFill>
                  <a:srgbClr val="422338"/>
                </a:solidFill>
                <a:latin typeface="Times New Roman"/>
                <a:cs typeface="Times New Roman"/>
              </a:rPr>
              <a:t>1</a:t>
            </a:r>
            <a:r>
              <a:rPr dirty="0" sz="2050" spc="30">
                <a:solidFill>
                  <a:srgbClr val="423B52"/>
                </a:solidFill>
                <a:latin typeface="Times New Roman"/>
                <a:cs typeface="Times New Roman"/>
              </a:rPr>
              <a:t>2</a:t>
            </a:r>
            <a:r>
              <a:rPr dirty="0" sz="2050" spc="30">
                <a:solidFill>
                  <a:srgbClr val="1D1836"/>
                </a:solidFill>
                <a:latin typeface="Times New Roman"/>
                <a:cs typeface="Times New Roman"/>
              </a:rPr>
              <a:t>.</a:t>
            </a:r>
            <a:r>
              <a:rPr dirty="0" sz="2050" spc="175">
                <a:solidFill>
                  <a:srgbClr val="1D1836"/>
                </a:solidFill>
                <a:latin typeface="Times New Roman"/>
                <a:cs typeface="Times New Roman"/>
              </a:rPr>
              <a:t> </a:t>
            </a:r>
            <a:r>
              <a:rPr dirty="0" sz="2000" spc="70">
                <a:solidFill>
                  <a:srgbClr val="422338"/>
                </a:solidFill>
                <a:latin typeface="Times New Roman"/>
                <a:cs typeface="Times New Roman"/>
              </a:rPr>
              <a:t>L</a:t>
            </a:r>
            <a:r>
              <a:rPr dirty="0" sz="2000" spc="70">
                <a:solidFill>
                  <a:srgbClr val="423B52"/>
                </a:solidFill>
                <a:latin typeface="Times New Roman"/>
                <a:cs typeface="Times New Roman"/>
              </a:rPr>
              <a:t>os</a:t>
            </a:r>
            <a:r>
              <a:rPr dirty="0" sz="2000" spc="175">
                <a:solidFill>
                  <a:srgbClr val="423B52"/>
                </a:solidFill>
                <a:latin typeface="Times New Roman"/>
                <a:cs typeface="Times New Roman"/>
              </a:rPr>
              <a:t> </a:t>
            </a:r>
            <a:r>
              <a:rPr dirty="0" sz="2000" spc="100">
                <a:solidFill>
                  <a:srgbClr val="423B52"/>
                </a:solidFill>
                <a:latin typeface="Times New Roman"/>
                <a:cs typeface="Times New Roman"/>
              </a:rPr>
              <a:t>resultados</a:t>
            </a:r>
            <a:r>
              <a:rPr dirty="0" sz="2000" spc="195">
                <a:solidFill>
                  <a:srgbClr val="423B52"/>
                </a:solidFill>
                <a:latin typeface="Times New Roman"/>
                <a:cs typeface="Times New Roman"/>
              </a:rPr>
              <a:t> </a:t>
            </a:r>
            <a:r>
              <a:rPr dirty="0" sz="2000" spc="120">
                <a:solidFill>
                  <a:srgbClr val="423B52"/>
                </a:solidFill>
                <a:latin typeface="Times New Roman"/>
                <a:cs typeface="Times New Roman"/>
              </a:rPr>
              <a:t>que</a:t>
            </a:r>
            <a:r>
              <a:rPr dirty="0" sz="2000" spc="95">
                <a:solidFill>
                  <a:srgbClr val="423B52"/>
                </a:solidFill>
                <a:latin typeface="Times New Roman"/>
                <a:cs typeface="Times New Roman"/>
              </a:rPr>
              <a:t> </a:t>
            </a:r>
            <a:r>
              <a:rPr dirty="0" sz="2000" spc="100">
                <a:solidFill>
                  <a:srgbClr val="565267"/>
                </a:solidFill>
                <a:latin typeface="Times New Roman"/>
                <a:cs typeface="Times New Roman"/>
              </a:rPr>
              <a:t>se</a:t>
            </a:r>
            <a:r>
              <a:rPr dirty="0" sz="2000" spc="170">
                <a:solidFill>
                  <a:srgbClr val="565267"/>
                </a:solidFill>
                <a:latin typeface="Times New Roman"/>
                <a:cs typeface="Times New Roman"/>
              </a:rPr>
              <a:t> </a:t>
            </a:r>
            <a:r>
              <a:rPr dirty="0" sz="2000" spc="120">
                <a:solidFill>
                  <a:srgbClr val="423B52"/>
                </a:solidFill>
                <a:latin typeface="Times New Roman"/>
                <a:cs typeface="Times New Roman"/>
              </a:rPr>
              <a:t>van</a:t>
            </a:r>
            <a:r>
              <a:rPr dirty="0" sz="2000" spc="70">
                <a:solidFill>
                  <a:srgbClr val="423B52"/>
                </a:solidFill>
                <a:latin typeface="Times New Roman"/>
                <a:cs typeface="Times New Roman"/>
              </a:rPr>
              <a:t> </a:t>
            </a:r>
            <a:r>
              <a:rPr dirty="0" sz="2000" spc="110">
                <a:solidFill>
                  <a:srgbClr val="423B52"/>
                </a:solidFill>
                <a:latin typeface="Times New Roman"/>
                <a:cs typeface="Times New Roman"/>
              </a:rPr>
              <a:t>obteniendo </a:t>
            </a:r>
            <a:r>
              <a:rPr dirty="0" sz="2000" spc="114">
                <a:solidFill>
                  <a:srgbClr val="423B52"/>
                </a:solidFill>
                <a:latin typeface="Times New Roman"/>
                <a:cs typeface="Times New Roman"/>
              </a:rPr>
              <a:t> </a:t>
            </a:r>
            <a:r>
              <a:rPr dirty="0" sz="2000" spc="170">
                <a:solidFill>
                  <a:srgbClr val="565267"/>
                </a:solidFill>
                <a:latin typeface="Times New Roman"/>
                <a:cs typeface="Times New Roman"/>
              </a:rPr>
              <a:t>tras</a:t>
            </a:r>
            <a:r>
              <a:rPr dirty="0" sz="2000" spc="100">
                <a:solidFill>
                  <a:srgbClr val="565267"/>
                </a:solidFill>
                <a:latin typeface="Times New Roman"/>
                <a:cs typeface="Times New Roman"/>
              </a:rPr>
              <a:t> </a:t>
            </a:r>
            <a:r>
              <a:rPr dirty="0" sz="2000" spc="80">
                <a:solidFill>
                  <a:srgbClr val="423B52"/>
                </a:solidFill>
                <a:latin typeface="Times New Roman"/>
                <a:cs typeface="Times New Roman"/>
              </a:rPr>
              <a:t>diferentes</a:t>
            </a:r>
            <a:r>
              <a:rPr dirty="0" sz="2000" spc="305">
                <a:solidFill>
                  <a:srgbClr val="423B52"/>
                </a:solidFill>
                <a:latin typeface="Times New Roman"/>
                <a:cs typeface="Times New Roman"/>
              </a:rPr>
              <a:t> </a:t>
            </a:r>
            <a:r>
              <a:rPr dirty="0" sz="2000" spc="90">
                <a:solidFill>
                  <a:srgbClr val="423B52"/>
                </a:solidFill>
                <a:latin typeface="Times New Roman"/>
                <a:cs typeface="Times New Roman"/>
              </a:rPr>
              <a:t>pasos</a:t>
            </a:r>
            <a:r>
              <a:rPr dirty="0" sz="2000" spc="80">
                <a:solidFill>
                  <a:srgbClr val="423B52"/>
                </a:solidFill>
                <a:latin typeface="Times New Roman"/>
                <a:cs typeface="Times New Roman"/>
              </a:rPr>
              <a:t> </a:t>
            </a:r>
            <a:r>
              <a:rPr dirty="0" sz="2000" spc="95">
                <a:solidFill>
                  <a:srgbClr val="423B52"/>
                </a:solidFill>
                <a:latin typeface="Times New Roman"/>
                <a:cs typeface="Times New Roman"/>
              </a:rPr>
              <a:t>de</a:t>
            </a:r>
            <a:r>
              <a:rPr dirty="0" sz="2000" spc="290">
                <a:solidFill>
                  <a:srgbClr val="423B52"/>
                </a:solidFill>
                <a:latin typeface="Times New Roman"/>
                <a:cs typeface="Times New Roman"/>
              </a:rPr>
              <a:t> </a:t>
            </a:r>
            <a:r>
              <a:rPr dirty="0" sz="2000" spc="125">
                <a:solidFill>
                  <a:srgbClr val="565267"/>
                </a:solidFill>
                <a:latin typeface="Times New Roman"/>
                <a:cs typeface="Times New Roman"/>
              </a:rPr>
              <a:t>t</a:t>
            </a:r>
            <a:r>
              <a:rPr dirty="0" sz="2000" spc="125">
                <a:solidFill>
                  <a:srgbClr val="1D1836"/>
                </a:solidFill>
                <a:latin typeface="Times New Roman"/>
                <a:cs typeface="Times New Roman"/>
              </a:rPr>
              <a:t>i</a:t>
            </a:r>
            <a:r>
              <a:rPr dirty="0" sz="2000" spc="125">
                <a:solidFill>
                  <a:srgbClr val="565267"/>
                </a:solidFill>
                <a:latin typeface="Times New Roman"/>
                <a:cs typeface="Times New Roman"/>
              </a:rPr>
              <a:t>empo</a:t>
            </a:r>
            <a:r>
              <a:rPr dirty="0" sz="2000" spc="50">
                <a:solidFill>
                  <a:srgbClr val="565267"/>
                </a:solidFill>
                <a:latin typeface="Times New Roman"/>
                <a:cs typeface="Times New Roman"/>
              </a:rPr>
              <a:t> </a:t>
            </a:r>
            <a:r>
              <a:rPr dirty="0" sz="2000" spc="85">
                <a:solidFill>
                  <a:srgbClr val="565267"/>
                </a:solidFill>
                <a:latin typeface="Times New Roman"/>
                <a:cs typeface="Times New Roman"/>
              </a:rPr>
              <a:t>se</a:t>
            </a:r>
            <a:r>
              <a:rPr dirty="0" sz="2000" spc="220">
                <a:solidFill>
                  <a:srgbClr val="565267"/>
                </a:solidFill>
                <a:latin typeface="Times New Roman"/>
                <a:cs typeface="Times New Roman"/>
              </a:rPr>
              <a:t> </a:t>
            </a:r>
            <a:r>
              <a:rPr dirty="0" sz="2000" spc="65">
                <a:solidFill>
                  <a:srgbClr val="423B52"/>
                </a:solidFill>
                <a:latin typeface="Times New Roman"/>
                <a:cs typeface="Times New Roman"/>
              </a:rPr>
              <a:t>recogen</a:t>
            </a:r>
            <a:r>
              <a:rPr dirty="0" sz="2000" spc="229">
                <a:solidFill>
                  <a:srgbClr val="423B52"/>
                </a:solidFill>
                <a:latin typeface="Times New Roman"/>
                <a:cs typeface="Times New Roman"/>
              </a:rPr>
              <a:t> </a:t>
            </a:r>
            <a:r>
              <a:rPr dirty="0" sz="2000" spc="65">
                <a:solidFill>
                  <a:srgbClr val="565267"/>
                </a:solidFill>
                <a:latin typeface="Times New Roman"/>
                <a:cs typeface="Times New Roman"/>
              </a:rPr>
              <a:t>en</a:t>
            </a:r>
            <a:r>
              <a:rPr dirty="0" sz="2000" spc="225">
                <a:solidFill>
                  <a:srgbClr val="565267"/>
                </a:solidFill>
                <a:latin typeface="Times New Roman"/>
                <a:cs typeface="Times New Roman"/>
              </a:rPr>
              <a:t> </a:t>
            </a:r>
            <a:r>
              <a:rPr dirty="0" sz="2000" spc="55">
                <a:solidFill>
                  <a:srgbClr val="1D1836"/>
                </a:solidFill>
                <a:latin typeface="Times New Roman"/>
                <a:cs typeface="Times New Roman"/>
              </a:rPr>
              <a:t>l</a:t>
            </a:r>
            <a:r>
              <a:rPr dirty="0" sz="2000" spc="55">
                <a:solidFill>
                  <a:srgbClr val="565267"/>
                </a:solidFill>
                <a:latin typeface="Times New Roman"/>
                <a:cs typeface="Times New Roman"/>
              </a:rPr>
              <a:t>as</a:t>
            </a:r>
            <a:r>
              <a:rPr dirty="0" sz="2000" spc="270">
                <a:solidFill>
                  <a:srgbClr val="565267"/>
                </a:solidFill>
                <a:latin typeface="Times New Roman"/>
                <a:cs typeface="Times New Roman"/>
              </a:rPr>
              <a:t> </a:t>
            </a:r>
            <a:r>
              <a:rPr dirty="0" sz="2000" spc="80">
                <a:solidFill>
                  <a:srgbClr val="423B52"/>
                </a:solidFill>
                <a:latin typeface="Times New Roman"/>
                <a:cs typeface="Times New Roman"/>
              </a:rPr>
              <a:t>figuras</a:t>
            </a:r>
            <a:r>
              <a:rPr dirty="0" sz="2000" spc="45">
                <a:solidFill>
                  <a:srgbClr val="423B52"/>
                </a:solidFill>
                <a:latin typeface="Times New Roman"/>
                <a:cs typeface="Times New Roman"/>
              </a:rPr>
              <a:t> </a:t>
            </a:r>
            <a:r>
              <a:rPr dirty="0" sz="2000" spc="75">
                <a:solidFill>
                  <a:srgbClr val="565267"/>
                </a:solidFill>
                <a:latin typeface="Times New Roman"/>
                <a:cs typeface="Times New Roman"/>
              </a:rPr>
              <a:t>siguientes </a:t>
            </a:r>
            <a:r>
              <a:rPr dirty="0" sz="2000" spc="-484">
                <a:solidFill>
                  <a:srgbClr val="565267"/>
                </a:solidFill>
                <a:latin typeface="Times New Roman"/>
                <a:cs typeface="Times New Roman"/>
              </a:rPr>
              <a:t> </a:t>
            </a:r>
            <a:r>
              <a:rPr dirty="0" sz="2000" spc="110">
                <a:solidFill>
                  <a:srgbClr val="565267"/>
                </a:solidFill>
                <a:latin typeface="Times New Roman"/>
                <a:cs typeface="Times New Roman"/>
              </a:rPr>
              <a:t>(</a:t>
            </a:r>
            <a:r>
              <a:rPr dirty="0" sz="2000" spc="110">
                <a:solidFill>
                  <a:srgbClr val="423B52"/>
                </a:solidFill>
                <a:latin typeface="Times New Roman"/>
                <a:cs typeface="Times New Roman"/>
              </a:rPr>
              <a:t>donde</a:t>
            </a:r>
            <a:r>
              <a:rPr dirty="0" sz="2000" spc="75">
                <a:solidFill>
                  <a:srgbClr val="423B52"/>
                </a:solidFill>
                <a:latin typeface="Times New Roman"/>
                <a:cs typeface="Times New Roman"/>
              </a:rPr>
              <a:t> </a:t>
            </a:r>
            <a:r>
              <a:rPr dirty="0" sz="2000" spc="114">
                <a:solidFill>
                  <a:srgbClr val="565267"/>
                </a:solidFill>
                <a:latin typeface="Times New Roman"/>
                <a:cs typeface="Times New Roman"/>
              </a:rPr>
              <a:t>en</a:t>
            </a:r>
            <a:r>
              <a:rPr dirty="0" sz="2000" spc="250">
                <a:solidFill>
                  <a:srgbClr val="565267"/>
                </a:solidFill>
                <a:latin typeface="Times New Roman"/>
                <a:cs typeface="Times New Roman"/>
              </a:rPr>
              <a:t> </a:t>
            </a:r>
            <a:r>
              <a:rPr dirty="0" sz="2000" spc="135">
                <a:solidFill>
                  <a:srgbClr val="565267"/>
                </a:solidFill>
                <a:latin typeface="Times New Roman"/>
                <a:cs typeface="Times New Roman"/>
              </a:rPr>
              <a:t>trazo</a:t>
            </a:r>
            <a:r>
              <a:rPr dirty="0" sz="2000" spc="145">
                <a:solidFill>
                  <a:srgbClr val="565267"/>
                </a:solidFill>
                <a:latin typeface="Times New Roman"/>
                <a:cs typeface="Times New Roman"/>
              </a:rPr>
              <a:t> </a:t>
            </a:r>
            <a:r>
              <a:rPr dirty="0" sz="2000" spc="95">
                <a:solidFill>
                  <a:srgbClr val="565267"/>
                </a:solidFill>
                <a:latin typeface="Times New Roman"/>
                <a:cs typeface="Times New Roman"/>
              </a:rPr>
              <a:t>continuo</a:t>
            </a:r>
            <a:r>
              <a:rPr dirty="0" sz="2000" spc="60">
                <a:solidFill>
                  <a:srgbClr val="565267"/>
                </a:solidFill>
                <a:latin typeface="Times New Roman"/>
                <a:cs typeface="Times New Roman"/>
              </a:rPr>
              <a:t> </a:t>
            </a:r>
            <a:r>
              <a:rPr dirty="0" sz="2000" spc="90">
                <a:solidFill>
                  <a:srgbClr val="565267"/>
                </a:solidFill>
                <a:latin typeface="Times New Roman"/>
                <a:cs typeface="Times New Roman"/>
              </a:rPr>
              <a:t>se</a:t>
            </a:r>
            <a:r>
              <a:rPr dirty="0" sz="2000" spc="200">
                <a:solidFill>
                  <a:srgbClr val="565267"/>
                </a:solidFill>
                <a:latin typeface="Times New Roman"/>
                <a:cs typeface="Times New Roman"/>
              </a:rPr>
              <a:t> </a:t>
            </a:r>
            <a:r>
              <a:rPr dirty="0" sz="2000" spc="114">
                <a:solidFill>
                  <a:srgbClr val="423B52"/>
                </a:solidFill>
                <a:latin typeface="Times New Roman"/>
                <a:cs typeface="Times New Roman"/>
              </a:rPr>
              <a:t>representa</a:t>
            </a:r>
            <a:r>
              <a:rPr dirty="0" sz="2000" spc="185">
                <a:solidFill>
                  <a:srgbClr val="423B52"/>
                </a:solidFill>
                <a:latin typeface="Times New Roman"/>
                <a:cs typeface="Times New Roman"/>
              </a:rPr>
              <a:t> </a:t>
            </a:r>
            <a:r>
              <a:rPr dirty="0" sz="2000" spc="100">
                <a:solidFill>
                  <a:srgbClr val="423B52"/>
                </a:solidFill>
                <a:latin typeface="Times New Roman"/>
                <a:cs typeface="Times New Roman"/>
              </a:rPr>
              <a:t>la</a:t>
            </a:r>
            <a:r>
              <a:rPr dirty="0" sz="2000" spc="15">
                <a:solidFill>
                  <a:srgbClr val="423B52"/>
                </a:solidFill>
                <a:latin typeface="Times New Roman"/>
                <a:cs typeface="Times New Roman"/>
              </a:rPr>
              <a:t> </a:t>
            </a:r>
            <a:r>
              <a:rPr dirty="0" sz="2000" spc="85">
                <a:solidFill>
                  <a:srgbClr val="565267"/>
                </a:solidFill>
                <a:latin typeface="Times New Roman"/>
                <a:cs typeface="Times New Roman"/>
              </a:rPr>
              <a:t>so</a:t>
            </a:r>
            <a:r>
              <a:rPr dirty="0" sz="2000" spc="85">
                <a:solidFill>
                  <a:srgbClr val="1D1836"/>
                </a:solidFill>
                <a:latin typeface="Times New Roman"/>
                <a:cs typeface="Times New Roman"/>
              </a:rPr>
              <a:t>l</a:t>
            </a:r>
            <a:r>
              <a:rPr dirty="0" sz="2000" spc="85">
                <a:solidFill>
                  <a:srgbClr val="423B52"/>
                </a:solidFill>
                <a:latin typeface="Times New Roman"/>
                <a:cs typeface="Times New Roman"/>
              </a:rPr>
              <a:t>uc</a:t>
            </a:r>
            <a:r>
              <a:rPr dirty="0" sz="2000" spc="85">
                <a:solidFill>
                  <a:srgbClr val="1D1836"/>
                </a:solidFill>
                <a:latin typeface="Times New Roman"/>
                <a:cs typeface="Times New Roman"/>
              </a:rPr>
              <a:t>i</a:t>
            </a:r>
            <a:r>
              <a:rPr dirty="0" sz="2000" spc="85">
                <a:solidFill>
                  <a:srgbClr val="565267"/>
                </a:solidFill>
                <a:latin typeface="Times New Roman"/>
                <a:cs typeface="Times New Roman"/>
              </a:rPr>
              <a:t>ón</a:t>
            </a:r>
            <a:r>
              <a:rPr dirty="0" sz="2000" spc="145">
                <a:solidFill>
                  <a:srgbClr val="565267"/>
                </a:solidFill>
                <a:latin typeface="Times New Roman"/>
                <a:cs typeface="Times New Roman"/>
              </a:rPr>
              <a:t> </a:t>
            </a:r>
            <a:r>
              <a:rPr dirty="0" sz="2000" spc="125">
                <a:solidFill>
                  <a:srgbClr val="565267"/>
                </a:solidFill>
                <a:latin typeface="Times New Roman"/>
                <a:cs typeface="Times New Roman"/>
              </a:rPr>
              <a:t>exacta</a:t>
            </a:r>
            <a:r>
              <a:rPr dirty="0" sz="2000" spc="200">
                <a:solidFill>
                  <a:srgbClr val="565267"/>
                </a:solidFill>
                <a:latin typeface="Times New Roman"/>
                <a:cs typeface="Times New Roman"/>
              </a:rPr>
              <a:t> </a:t>
            </a:r>
            <a:r>
              <a:rPr dirty="0" sz="2000" spc="155">
                <a:solidFill>
                  <a:srgbClr val="565267"/>
                </a:solidFill>
                <a:latin typeface="Times New Roman"/>
                <a:cs typeface="Times New Roman"/>
              </a:rPr>
              <a:t>y</a:t>
            </a:r>
            <a:r>
              <a:rPr dirty="0" sz="2000" spc="140">
                <a:solidFill>
                  <a:srgbClr val="565267"/>
                </a:solidFill>
                <a:latin typeface="Times New Roman"/>
                <a:cs typeface="Times New Roman"/>
              </a:rPr>
              <a:t> </a:t>
            </a:r>
            <a:r>
              <a:rPr dirty="0" sz="2000" spc="75">
                <a:solidFill>
                  <a:srgbClr val="565267"/>
                </a:solidFill>
                <a:latin typeface="Times New Roman"/>
                <a:cs typeface="Times New Roman"/>
              </a:rPr>
              <a:t>con </a:t>
            </a:r>
            <a:r>
              <a:rPr dirty="0" sz="2000" spc="80">
                <a:solidFill>
                  <a:srgbClr val="565267"/>
                </a:solidFill>
                <a:latin typeface="Times New Roman"/>
                <a:cs typeface="Times New Roman"/>
              </a:rPr>
              <a:t> </a:t>
            </a:r>
            <a:r>
              <a:rPr dirty="0" sz="2000" spc="135">
                <a:solidFill>
                  <a:srgbClr val="423B52"/>
                </a:solidFill>
                <a:latin typeface="Times New Roman"/>
                <a:cs typeface="Times New Roman"/>
              </a:rPr>
              <a:t>puntos</a:t>
            </a:r>
            <a:r>
              <a:rPr dirty="0" sz="2000" spc="145">
                <a:solidFill>
                  <a:srgbClr val="423B52"/>
                </a:solidFill>
                <a:latin typeface="Times New Roman"/>
                <a:cs typeface="Times New Roman"/>
              </a:rPr>
              <a:t> </a:t>
            </a:r>
            <a:r>
              <a:rPr dirty="0" sz="2000" spc="105">
                <a:solidFill>
                  <a:srgbClr val="423B52"/>
                </a:solidFill>
                <a:latin typeface="Times New Roman"/>
                <a:cs typeface="Times New Roman"/>
              </a:rPr>
              <a:t>la</a:t>
            </a:r>
            <a:r>
              <a:rPr dirty="0" sz="2000" spc="90">
                <a:solidFill>
                  <a:srgbClr val="423B52"/>
                </a:solidFill>
                <a:latin typeface="Times New Roman"/>
                <a:cs typeface="Times New Roman"/>
              </a:rPr>
              <a:t> </a:t>
            </a:r>
            <a:r>
              <a:rPr dirty="0" sz="2000" spc="75">
                <a:solidFill>
                  <a:srgbClr val="565267"/>
                </a:solidFill>
                <a:latin typeface="Times New Roman"/>
                <a:cs typeface="Times New Roman"/>
              </a:rPr>
              <a:t>so</a:t>
            </a:r>
            <a:r>
              <a:rPr dirty="0" sz="2000" spc="75">
                <a:solidFill>
                  <a:srgbClr val="1D1836"/>
                </a:solidFill>
                <a:latin typeface="Times New Roman"/>
                <a:cs typeface="Times New Roman"/>
              </a:rPr>
              <a:t>l</a:t>
            </a:r>
            <a:r>
              <a:rPr dirty="0" sz="2000" spc="75">
                <a:solidFill>
                  <a:srgbClr val="423B52"/>
                </a:solidFill>
                <a:latin typeface="Times New Roman"/>
                <a:cs typeface="Times New Roman"/>
              </a:rPr>
              <a:t>ución</a:t>
            </a:r>
            <a:r>
              <a:rPr dirty="0" sz="2000" spc="135">
                <a:solidFill>
                  <a:srgbClr val="423B52"/>
                </a:solidFill>
                <a:latin typeface="Times New Roman"/>
                <a:cs typeface="Times New Roman"/>
              </a:rPr>
              <a:t> </a:t>
            </a:r>
            <a:r>
              <a:rPr dirty="0" sz="2000" spc="60">
                <a:solidFill>
                  <a:srgbClr val="565267"/>
                </a:solidFill>
                <a:latin typeface="Times New Roman"/>
                <a:cs typeface="Times New Roman"/>
              </a:rPr>
              <a:t>aproxin1ada</a:t>
            </a:r>
            <a:r>
              <a:rPr dirty="0" sz="2000" spc="270">
                <a:solidFill>
                  <a:srgbClr val="565267"/>
                </a:solidFill>
                <a:latin typeface="Times New Roman"/>
                <a:cs typeface="Times New Roman"/>
              </a:rPr>
              <a:t> </a:t>
            </a:r>
            <a:r>
              <a:rPr dirty="0" sz="2000" spc="114">
                <a:solidFill>
                  <a:srgbClr val="423B52"/>
                </a:solidFill>
                <a:latin typeface="Times New Roman"/>
                <a:cs typeface="Times New Roman"/>
              </a:rPr>
              <a:t>obtenida):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976642" y="3608432"/>
            <a:ext cx="954405" cy="416559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2200" spc="90" i="1">
                <a:solidFill>
                  <a:srgbClr val="565267"/>
                </a:solidFill>
                <a:latin typeface="Arial"/>
                <a:cs typeface="Arial"/>
              </a:rPr>
              <a:t>uº(x)</a:t>
            </a:r>
            <a:r>
              <a:rPr dirty="0" sz="2200" spc="-15" i="1">
                <a:solidFill>
                  <a:srgbClr val="565267"/>
                </a:solidFill>
                <a:latin typeface="Arial"/>
                <a:cs typeface="Arial"/>
              </a:rPr>
              <a:t> </a:t>
            </a:r>
            <a:r>
              <a:rPr dirty="0" sz="2550" spc="135">
                <a:solidFill>
                  <a:srgbClr val="0A070A"/>
                </a:solidFill>
                <a:latin typeface="Times New Roman"/>
                <a:cs typeface="Times New Roman"/>
              </a:rPr>
              <a:t>=</a:t>
            </a:r>
            <a:endParaRPr sz="25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34292" y="1371805"/>
            <a:ext cx="1629716" cy="275981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93511" y="2852070"/>
            <a:ext cx="5086687" cy="27598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42844" y="3805460"/>
            <a:ext cx="7000368" cy="275981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670101" y="5662064"/>
            <a:ext cx="3345856" cy="275981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662810" y="1289064"/>
            <a:ext cx="1469390" cy="35052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850" spc="-105">
                <a:solidFill>
                  <a:srgbClr val="706D83"/>
                </a:solidFill>
                <a:latin typeface="Times New Roman"/>
                <a:cs typeface="Times New Roman"/>
              </a:rPr>
              <a:t>i</a:t>
            </a:r>
            <a:r>
              <a:rPr dirty="0" sz="1850" spc="-105">
                <a:solidFill>
                  <a:srgbClr val="706D83"/>
                </a:solidFill>
                <a:latin typeface="Times New Roman"/>
                <a:cs typeface="Times New Roman"/>
              </a:rPr>
              <a:t> </a:t>
            </a:r>
            <a:r>
              <a:rPr dirty="0" sz="1850" spc="-55">
                <a:solidFill>
                  <a:srgbClr val="706D83"/>
                </a:solidFill>
                <a:latin typeface="Times New Roman"/>
                <a:cs typeface="Times New Roman"/>
              </a:rPr>
              <a:t> </a:t>
            </a:r>
            <a:r>
              <a:rPr dirty="0" sz="2100" spc="-240">
                <a:solidFill>
                  <a:srgbClr val="5D5769"/>
                </a:solidFill>
                <a:latin typeface="Times New Roman"/>
                <a:cs typeface="Times New Roman"/>
              </a:rPr>
              <a:t>=</a:t>
            </a:r>
            <a:r>
              <a:rPr dirty="0" sz="2100">
                <a:solidFill>
                  <a:srgbClr val="5D5769"/>
                </a:solidFill>
                <a:latin typeface="Times New Roman"/>
                <a:cs typeface="Times New Roman"/>
              </a:rPr>
              <a:t> </a:t>
            </a:r>
            <a:r>
              <a:rPr dirty="0" sz="2100" spc="-85">
                <a:solidFill>
                  <a:srgbClr val="5D5769"/>
                </a:solidFill>
                <a:latin typeface="Times New Roman"/>
                <a:cs typeface="Times New Roman"/>
              </a:rPr>
              <a:t> </a:t>
            </a:r>
            <a:r>
              <a:rPr dirty="0" sz="1900" spc="-345">
                <a:solidFill>
                  <a:srgbClr val="5D5769"/>
                </a:solidFill>
                <a:latin typeface="Times New Roman"/>
                <a:cs typeface="Times New Roman"/>
              </a:rPr>
              <a:t>O</a:t>
            </a:r>
            <a:r>
              <a:rPr dirty="0" sz="1900" spc="-110">
                <a:solidFill>
                  <a:srgbClr val="6D77A1"/>
                </a:solidFill>
                <a:latin typeface="Times New Roman"/>
                <a:cs typeface="Times New Roman"/>
              </a:rPr>
              <a:t>,</a:t>
            </a:r>
            <a:r>
              <a:rPr dirty="0" sz="1900" spc="-185">
                <a:solidFill>
                  <a:srgbClr val="6D77A1"/>
                </a:solidFill>
                <a:latin typeface="Times New Roman"/>
                <a:cs typeface="Times New Roman"/>
              </a:rPr>
              <a:t> </a:t>
            </a:r>
            <a:r>
              <a:rPr dirty="0" sz="1900" spc="-220">
                <a:solidFill>
                  <a:srgbClr val="463F62"/>
                </a:solidFill>
                <a:latin typeface="Times New Roman"/>
                <a:cs typeface="Times New Roman"/>
              </a:rPr>
              <a:t>1</a:t>
            </a:r>
            <a:r>
              <a:rPr dirty="0" sz="1900" spc="-120">
                <a:solidFill>
                  <a:srgbClr val="463F62"/>
                </a:solidFill>
                <a:latin typeface="Times New Roman"/>
                <a:cs typeface="Times New Roman"/>
              </a:rPr>
              <a:t> </a:t>
            </a:r>
            <a:r>
              <a:rPr dirty="0" sz="1900" spc="-110">
                <a:solidFill>
                  <a:srgbClr val="706D83"/>
                </a:solidFill>
                <a:latin typeface="Times New Roman"/>
                <a:cs typeface="Times New Roman"/>
              </a:rPr>
              <a:t>,</a:t>
            </a:r>
            <a:r>
              <a:rPr dirty="0" sz="1900" spc="-5">
                <a:solidFill>
                  <a:srgbClr val="706D83"/>
                </a:solidFill>
                <a:latin typeface="Times New Roman"/>
                <a:cs typeface="Times New Roman"/>
              </a:rPr>
              <a:t> </a:t>
            </a:r>
            <a:r>
              <a:rPr dirty="0" sz="1900" spc="-220">
                <a:solidFill>
                  <a:srgbClr val="5D5769"/>
                </a:solidFill>
                <a:latin typeface="Times New Roman"/>
                <a:cs typeface="Times New Roman"/>
              </a:rPr>
              <a:t>2</a:t>
            </a:r>
            <a:r>
              <a:rPr dirty="0" sz="1900" spc="-300">
                <a:solidFill>
                  <a:srgbClr val="5D5769"/>
                </a:solidFill>
                <a:latin typeface="Times New Roman"/>
                <a:cs typeface="Times New Roman"/>
              </a:rPr>
              <a:t> </a:t>
            </a:r>
            <a:r>
              <a:rPr dirty="0" sz="1900" spc="-110">
                <a:solidFill>
                  <a:srgbClr val="958995"/>
                </a:solidFill>
                <a:latin typeface="Times New Roman"/>
                <a:cs typeface="Times New Roman"/>
              </a:rPr>
              <a:t>,</a:t>
            </a:r>
            <a:r>
              <a:rPr dirty="0" sz="1900" spc="30">
                <a:solidFill>
                  <a:srgbClr val="958995"/>
                </a:solidFill>
                <a:latin typeface="Times New Roman"/>
                <a:cs typeface="Times New Roman"/>
              </a:rPr>
              <a:t> </a:t>
            </a:r>
            <a:r>
              <a:rPr dirty="0" sz="1900" spc="-110">
                <a:solidFill>
                  <a:srgbClr val="706D83"/>
                </a:solidFill>
                <a:latin typeface="Times New Roman"/>
                <a:cs typeface="Times New Roman"/>
              </a:rPr>
              <a:t>,</a:t>
            </a:r>
            <a:r>
              <a:rPr dirty="0" sz="1900">
                <a:solidFill>
                  <a:srgbClr val="706D83"/>
                </a:solidFill>
                <a:latin typeface="Times New Roman"/>
                <a:cs typeface="Times New Roman"/>
              </a:rPr>
              <a:t> </a:t>
            </a:r>
            <a:r>
              <a:rPr dirty="0" sz="1900" spc="-110">
                <a:solidFill>
                  <a:srgbClr val="463F62"/>
                </a:solidFill>
                <a:latin typeface="Times New Roman"/>
                <a:cs typeface="Times New Roman"/>
              </a:rPr>
              <a:t>..</a:t>
            </a:r>
            <a:r>
              <a:rPr dirty="0" sz="1900" spc="-140">
                <a:solidFill>
                  <a:srgbClr val="463F62"/>
                </a:solidFill>
                <a:latin typeface="Times New Roman"/>
                <a:cs typeface="Times New Roman"/>
              </a:rPr>
              <a:t> </a:t>
            </a:r>
            <a:r>
              <a:rPr dirty="0" sz="1900" spc="10">
                <a:solidFill>
                  <a:srgbClr val="463F62"/>
                </a:solidFill>
                <a:latin typeface="Times New Roman"/>
                <a:cs typeface="Times New Roman"/>
              </a:rPr>
              <a:t>.</a:t>
            </a:r>
            <a:r>
              <a:rPr dirty="0" sz="1900" spc="-110">
                <a:solidFill>
                  <a:srgbClr val="958995"/>
                </a:solidFill>
                <a:latin typeface="Times New Roman"/>
                <a:cs typeface="Times New Roman"/>
              </a:rPr>
              <a:t>.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564581" y="2195413"/>
            <a:ext cx="62230" cy="211454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200" spc="-385">
                <a:solidFill>
                  <a:srgbClr val="706D83"/>
                </a:solidFill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86735" y="1992259"/>
            <a:ext cx="2869565" cy="31940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1760855" algn="l"/>
                <a:tab pos="2769870" algn="l"/>
              </a:tabLst>
            </a:pPr>
            <a:r>
              <a:rPr dirty="0" sz="1900" spc="-245">
                <a:solidFill>
                  <a:srgbClr val="463F62"/>
                </a:solidFill>
                <a:latin typeface="Times New Roman"/>
                <a:cs typeface="Times New Roman"/>
              </a:rPr>
              <a:t>P</a:t>
            </a:r>
            <a:r>
              <a:rPr dirty="0" sz="1900" spc="-65">
                <a:solidFill>
                  <a:srgbClr val="463F62"/>
                </a:solidFill>
                <a:latin typeface="Times New Roman"/>
                <a:cs typeface="Times New Roman"/>
              </a:rPr>
              <a:t> </a:t>
            </a:r>
            <a:r>
              <a:rPr dirty="0" sz="1900" spc="-195">
                <a:solidFill>
                  <a:srgbClr val="706D83"/>
                </a:solidFill>
                <a:latin typeface="Times New Roman"/>
                <a:cs typeface="Times New Roman"/>
              </a:rPr>
              <a:t>a</a:t>
            </a:r>
            <a:r>
              <a:rPr dirty="0" sz="1900" spc="-200">
                <a:solidFill>
                  <a:srgbClr val="706D83"/>
                </a:solidFill>
                <a:latin typeface="Times New Roman"/>
                <a:cs typeface="Times New Roman"/>
              </a:rPr>
              <a:t> </a:t>
            </a:r>
            <a:r>
              <a:rPr dirty="0" sz="1900" spc="-150">
                <a:solidFill>
                  <a:srgbClr val="5D5769"/>
                </a:solidFill>
                <a:latin typeface="Times New Roman"/>
                <a:cs typeface="Times New Roman"/>
              </a:rPr>
              <a:t>r</a:t>
            </a:r>
            <a:r>
              <a:rPr dirty="0" sz="1900" spc="-240">
                <a:solidFill>
                  <a:srgbClr val="5D5769"/>
                </a:solidFill>
                <a:latin typeface="Times New Roman"/>
                <a:cs typeface="Times New Roman"/>
              </a:rPr>
              <a:t> </a:t>
            </a:r>
            <a:r>
              <a:rPr dirty="0" sz="1900" spc="-195">
                <a:solidFill>
                  <a:srgbClr val="706D83"/>
                </a:solidFill>
                <a:latin typeface="Times New Roman"/>
                <a:cs typeface="Times New Roman"/>
              </a:rPr>
              <a:t>a</a:t>
            </a:r>
            <a:r>
              <a:rPr dirty="0" sz="1900">
                <a:solidFill>
                  <a:srgbClr val="706D83"/>
                </a:solidFill>
                <a:latin typeface="Times New Roman"/>
                <a:cs typeface="Times New Roman"/>
              </a:rPr>
              <a:t> </a:t>
            </a:r>
            <a:r>
              <a:rPr dirty="0" sz="1900" spc="-40">
                <a:solidFill>
                  <a:srgbClr val="706D83"/>
                </a:solidFill>
                <a:latin typeface="Times New Roman"/>
                <a:cs typeface="Times New Roman"/>
              </a:rPr>
              <a:t> </a:t>
            </a:r>
            <a:r>
              <a:rPr dirty="0" sz="1900" spc="-55">
                <a:solidFill>
                  <a:srgbClr val="381F48"/>
                </a:solidFill>
                <a:latin typeface="Times New Roman"/>
                <a:cs typeface="Times New Roman"/>
              </a:rPr>
              <a:t>l</a:t>
            </a:r>
            <a:r>
              <a:rPr dirty="0" sz="1900" spc="-195">
                <a:solidFill>
                  <a:srgbClr val="706D83"/>
                </a:solidFill>
                <a:latin typeface="Times New Roman"/>
                <a:cs typeface="Times New Roman"/>
              </a:rPr>
              <a:t>a</a:t>
            </a:r>
            <a:r>
              <a:rPr dirty="0" sz="1900">
                <a:solidFill>
                  <a:srgbClr val="706D83"/>
                </a:solidFill>
                <a:latin typeface="Times New Roman"/>
                <a:cs typeface="Times New Roman"/>
              </a:rPr>
              <a:t> </a:t>
            </a:r>
            <a:r>
              <a:rPr dirty="0" sz="1900" spc="-70">
                <a:solidFill>
                  <a:srgbClr val="706D83"/>
                </a:solidFill>
                <a:latin typeface="Times New Roman"/>
                <a:cs typeface="Times New Roman"/>
              </a:rPr>
              <a:t> </a:t>
            </a:r>
            <a:r>
              <a:rPr dirty="0" sz="1900" spc="-175">
                <a:solidFill>
                  <a:srgbClr val="706D83"/>
                </a:solidFill>
                <a:latin typeface="Times New Roman"/>
                <a:cs typeface="Times New Roman"/>
              </a:rPr>
              <a:t>s</a:t>
            </a:r>
            <a:r>
              <a:rPr dirty="0" sz="1900" spc="-175">
                <a:solidFill>
                  <a:srgbClr val="706D83"/>
                </a:solidFill>
                <a:latin typeface="Times New Roman"/>
                <a:cs typeface="Times New Roman"/>
              </a:rPr>
              <a:t> </a:t>
            </a:r>
            <a:r>
              <a:rPr dirty="0" sz="1900" spc="-220">
                <a:solidFill>
                  <a:srgbClr val="463F62"/>
                </a:solidFill>
                <a:latin typeface="Times New Roman"/>
                <a:cs typeface="Times New Roman"/>
              </a:rPr>
              <a:t>u</a:t>
            </a:r>
            <a:r>
              <a:rPr dirty="0" sz="1900" spc="-204">
                <a:solidFill>
                  <a:srgbClr val="463F62"/>
                </a:solidFill>
                <a:latin typeface="Times New Roman"/>
                <a:cs typeface="Times New Roman"/>
              </a:rPr>
              <a:t> </a:t>
            </a:r>
            <a:r>
              <a:rPr dirty="0" sz="1900" spc="-200">
                <a:solidFill>
                  <a:srgbClr val="706D83"/>
                </a:solidFill>
                <a:latin typeface="Times New Roman"/>
                <a:cs typeface="Times New Roman"/>
              </a:rPr>
              <a:t>ce</a:t>
            </a:r>
            <a:r>
              <a:rPr dirty="0" sz="1900" spc="-175">
                <a:solidFill>
                  <a:srgbClr val="706D83"/>
                </a:solidFill>
                <a:latin typeface="Times New Roman"/>
                <a:cs typeface="Times New Roman"/>
              </a:rPr>
              <a:t>s</a:t>
            </a:r>
            <a:r>
              <a:rPr dirty="0" sz="1900">
                <a:solidFill>
                  <a:srgbClr val="706D83"/>
                </a:solidFill>
                <a:latin typeface="Times New Roman"/>
                <a:cs typeface="Times New Roman"/>
              </a:rPr>
              <a:t> </a:t>
            </a:r>
            <a:r>
              <a:rPr dirty="0" sz="1900" spc="-180">
                <a:solidFill>
                  <a:srgbClr val="5D5769"/>
                </a:solidFill>
                <a:latin typeface="Times New Roman"/>
                <a:cs typeface="Times New Roman"/>
              </a:rPr>
              <a:t>ió</a:t>
            </a:r>
            <a:r>
              <a:rPr dirty="0" sz="1900" spc="-220">
                <a:solidFill>
                  <a:srgbClr val="5D5769"/>
                </a:solidFill>
                <a:latin typeface="Times New Roman"/>
                <a:cs typeface="Times New Roman"/>
              </a:rPr>
              <a:t>n</a:t>
            </a:r>
            <a:r>
              <a:rPr dirty="0" sz="1900">
                <a:solidFill>
                  <a:srgbClr val="5D5769"/>
                </a:solidFill>
                <a:latin typeface="Times New Roman"/>
                <a:cs typeface="Times New Roman"/>
              </a:rPr>
              <a:t>	</a:t>
            </a:r>
            <a:r>
              <a:rPr dirty="0" sz="1900" spc="-215">
                <a:solidFill>
                  <a:srgbClr val="463F62"/>
                </a:solidFill>
                <a:latin typeface="Times New Roman"/>
                <a:cs typeface="Times New Roman"/>
              </a:rPr>
              <a:t>{</a:t>
            </a:r>
            <a:r>
              <a:rPr dirty="0" sz="1900" spc="35">
                <a:solidFill>
                  <a:srgbClr val="463F62"/>
                </a:solidFill>
                <a:latin typeface="Times New Roman"/>
                <a:cs typeface="Times New Roman"/>
              </a:rPr>
              <a:t> </a:t>
            </a:r>
            <a:r>
              <a:rPr dirty="0" sz="1500" spc="-85">
                <a:solidFill>
                  <a:srgbClr val="463F62"/>
                </a:solidFill>
                <a:latin typeface="Times New Roman"/>
                <a:cs typeface="Times New Roman"/>
              </a:rPr>
              <a:t>x</a:t>
            </a:r>
            <a:r>
              <a:rPr dirty="0" sz="1500" spc="-415">
                <a:solidFill>
                  <a:srgbClr val="9799AA"/>
                </a:solidFill>
                <a:latin typeface="Times New Roman"/>
                <a:cs typeface="Times New Roman"/>
              </a:rPr>
              <a:t>{</a:t>
            </a:r>
            <a:r>
              <a:rPr dirty="0" sz="1500" spc="-200">
                <a:solidFill>
                  <a:srgbClr val="9799AA"/>
                </a:solidFill>
                <a:latin typeface="Times New Roman"/>
                <a:cs typeface="Times New Roman"/>
              </a:rPr>
              <a:t> </a:t>
            </a:r>
            <a:r>
              <a:rPr dirty="0" sz="1500" spc="-195">
                <a:solidFill>
                  <a:srgbClr val="706D83"/>
                </a:solidFill>
                <a:latin typeface="Times New Roman"/>
                <a:cs typeface="Times New Roman"/>
              </a:rPr>
              <a:t>i</a:t>
            </a:r>
            <a:r>
              <a:rPr dirty="0" sz="1500" spc="-114">
                <a:solidFill>
                  <a:srgbClr val="706D83"/>
                </a:solidFill>
                <a:latin typeface="Times New Roman"/>
                <a:cs typeface="Times New Roman"/>
              </a:rPr>
              <a:t> </a:t>
            </a:r>
            <a:r>
              <a:rPr dirty="0" sz="1500" spc="-285">
                <a:solidFill>
                  <a:srgbClr val="958995"/>
                </a:solidFill>
                <a:latin typeface="Times New Roman"/>
                <a:cs typeface="Times New Roman"/>
              </a:rPr>
              <a:t>)</a:t>
            </a:r>
            <a:r>
              <a:rPr dirty="0" sz="1500">
                <a:solidFill>
                  <a:srgbClr val="958995"/>
                </a:solidFill>
                <a:latin typeface="Times New Roman"/>
                <a:cs typeface="Times New Roman"/>
              </a:rPr>
              <a:t>  </a:t>
            </a:r>
            <a:r>
              <a:rPr dirty="0" sz="1500" spc="-175">
                <a:solidFill>
                  <a:srgbClr val="958995"/>
                </a:solidFill>
                <a:latin typeface="Times New Roman"/>
                <a:cs typeface="Times New Roman"/>
              </a:rPr>
              <a:t> </a:t>
            </a:r>
            <a:r>
              <a:rPr dirty="0" sz="1500" spc="-415">
                <a:solidFill>
                  <a:srgbClr val="463F62"/>
                </a:solidFill>
                <a:latin typeface="Times New Roman"/>
                <a:cs typeface="Times New Roman"/>
              </a:rPr>
              <a:t>}</a:t>
            </a:r>
            <a:r>
              <a:rPr dirty="0" sz="1500">
                <a:solidFill>
                  <a:srgbClr val="463F62"/>
                </a:solidFill>
                <a:latin typeface="Times New Roman"/>
                <a:cs typeface="Times New Roman"/>
              </a:rPr>
              <a:t> </a:t>
            </a:r>
            <a:r>
              <a:rPr dirty="0" sz="1500" spc="-120">
                <a:solidFill>
                  <a:srgbClr val="463F62"/>
                </a:solidFill>
                <a:latin typeface="Times New Roman"/>
                <a:cs typeface="Times New Roman"/>
              </a:rPr>
              <a:t> </a:t>
            </a:r>
            <a:r>
              <a:rPr dirty="0" u="heavy" sz="1500" spc="-160">
                <a:solidFill>
                  <a:srgbClr val="706D83"/>
                </a:solidFill>
                <a:uFill>
                  <a:solidFill>
                    <a:srgbClr val="706D83"/>
                  </a:solidFill>
                </a:uFill>
                <a:latin typeface="Times New Roman"/>
                <a:cs typeface="Times New Roman"/>
              </a:rPr>
              <a:t>'</a:t>
            </a:r>
            <a:r>
              <a:rPr dirty="0" u="heavy" sz="1500" spc="-240">
                <a:solidFill>
                  <a:srgbClr val="706D83"/>
                </a:solidFill>
                <a:uFill>
                  <a:solidFill>
                    <a:srgbClr val="706D83"/>
                  </a:solidFill>
                </a:uFill>
                <a:latin typeface="Times New Roman"/>
                <a:cs typeface="Times New Roman"/>
              </a:rPr>
              <a:t>;</a:t>
            </a:r>
            <a:r>
              <a:rPr dirty="0" u="heavy" sz="1500" spc="125">
                <a:solidFill>
                  <a:srgbClr val="706D83"/>
                </a:solidFill>
                <a:uFill>
                  <a:solidFill>
                    <a:srgbClr val="706D83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706D83"/>
                </a:solidFill>
                <a:latin typeface="Times New Roman"/>
                <a:cs typeface="Times New Roman"/>
              </a:rPr>
              <a:t>	</a:t>
            </a:r>
            <a:r>
              <a:rPr dirty="0" sz="1900" spc="-459">
                <a:solidFill>
                  <a:srgbClr val="706D83"/>
                </a:solidFill>
                <a:latin typeface="Times New Roman"/>
                <a:cs typeface="Times New Roman"/>
              </a:rPr>
              <a:t>se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038061" y="1992259"/>
            <a:ext cx="1043940" cy="31940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900" spc="15">
                <a:solidFill>
                  <a:srgbClr val="5D5769"/>
                </a:solidFill>
                <a:latin typeface="Times New Roman"/>
                <a:cs typeface="Times New Roman"/>
              </a:rPr>
              <a:t>v</a:t>
            </a:r>
            <a:r>
              <a:rPr dirty="0" sz="1900" spc="15">
                <a:solidFill>
                  <a:srgbClr val="706D83"/>
                </a:solidFill>
                <a:latin typeface="Times New Roman"/>
                <a:cs typeface="Times New Roman"/>
              </a:rPr>
              <a:t>e</a:t>
            </a:r>
            <a:r>
              <a:rPr dirty="0" sz="1900" spc="15">
                <a:solidFill>
                  <a:srgbClr val="463F62"/>
                </a:solidFill>
                <a:latin typeface="Times New Roman"/>
                <a:cs typeface="Times New Roman"/>
              </a:rPr>
              <a:t>rifi</a:t>
            </a:r>
            <a:r>
              <a:rPr dirty="0" sz="1900" spc="15">
                <a:solidFill>
                  <a:srgbClr val="706D83"/>
                </a:solidFill>
                <a:latin typeface="Times New Roman"/>
                <a:cs typeface="Times New Roman"/>
              </a:rPr>
              <a:t>ca</a:t>
            </a:r>
            <a:r>
              <a:rPr dirty="0" sz="1900" spc="15">
                <a:solidFill>
                  <a:srgbClr val="463F62"/>
                </a:solidFill>
                <a:latin typeface="Times New Roman"/>
                <a:cs typeface="Times New Roman"/>
              </a:rPr>
              <a:t>r</a:t>
            </a:r>
            <a:r>
              <a:rPr dirty="0" sz="1900" spc="15">
                <a:solidFill>
                  <a:srgbClr val="706D83"/>
                </a:solidFill>
                <a:latin typeface="Times New Roman"/>
                <a:cs typeface="Times New Roman"/>
              </a:rPr>
              <a:t>á:</a:t>
            </a:r>
            <a:endParaRPr sz="19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9862" y="1092963"/>
            <a:ext cx="448665" cy="14653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43666" y="2329394"/>
            <a:ext cx="387622" cy="54647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295215" y="1263927"/>
            <a:ext cx="280797" cy="39077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664525" y="610603"/>
            <a:ext cx="387622" cy="50678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359311" y="4512230"/>
            <a:ext cx="375414" cy="390773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421719" y="1398254"/>
            <a:ext cx="305214" cy="43961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995523" y="860941"/>
            <a:ext cx="940061" cy="80596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133974" y="1959992"/>
            <a:ext cx="387622" cy="573948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231382" y="3083464"/>
            <a:ext cx="360153" cy="506784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8704726" y="2814807"/>
            <a:ext cx="415092" cy="647218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721411" y="5269353"/>
            <a:ext cx="378466" cy="549524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4065461" y="5538009"/>
            <a:ext cx="390674" cy="573948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869862" y="6121117"/>
            <a:ext cx="656211" cy="772387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6787977" y="4954902"/>
            <a:ext cx="573803" cy="82428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6067669" y="5208294"/>
            <a:ext cx="415092" cy="390773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5542700" y="5770031"/>
            <a:ext cx="366257" cy="464043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7703622" y="5208294"/>
            <a:ext cx="561595" cy="561736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5084878" y="6258497"/>
            <a:ext cx="445613" cy="586159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8350677" y="5855513"/>
            <a:ext cx="622638" cy="989144"/>
          </a:xfrm>
          <a:prstGeom prst="rect">
            <a:avLst/>
          </a:prstGeom>
        </p:spPr>
      </p:pic>
      <p:sp>
        <p:nvSpPr>
          <p:cNvPr id="21" name="object 21"/>
          <p:cNvSpPr/>
          <p:nvPr/>
        </p:nvSpPr>
        <p:spPr>
          <a:xfrm>
            <a:off x="1110981" y="3926070"/>
            <a:ext cx="0" cy="2198370"/>
          </a:xfrm>
          <a:custGeom>
            <a:avLst/>
            <a:gdLst/>
            <a:ahLst/>
            <a:cxnLst/>
            <a:rect l="l" t="t" r="r" b="b"/>
            <a:pathLst>
              <a:path w="0" h="2198370">
                <a:moveTo>
                  <a:pt x="0" y="2198099"/>
                </a:moveTo>
                <a:lnTo>
                  <a:pt x="0" y="0"/>
                </a:lnTo>
              </a:path>
            </a:pathLst>
          </a:custGeom>
          <a:ln w="183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120138" y="567861"/>
            <a:ext cx="0" cy="2723515"/>
          </a:xfrm>
          <a:custGeom>
            <a:avLst/>
            <a:gdLst/>
            <a:ahLst/>
            <a:cxnLst/>
            <a:rect l="l" t="t" r="r" b="b"/>
            <a:pathLst>
              <a:path w="0" h="2723515">
                <a:moveTo>
                  <a:pt x="0" y="2723201"/>
                </a:moveTo>
                <a:lnTo>
                  <a:pt x="0" y="0"/>
                </a:lnTo>
              </a:path>
            </a:pathLst>
          </a:custGeom>
          <a:ln w="2136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5213069" y="3877223"/>
            <a:ext cx="0" cy="2381885"/>
          </a:xfrm>
          <a:custGeom>
            <a:avLst/>
            <a:gdLst/>
            <a:ahLst/>
            <a:cxnLst/>
            <a:rect l="l" t="t" r="r" b="b"/>
            <a:pathLst>
              <a:path w="0" h="2381885">
                <a:moveTo>
                  <a:pt x="0" y="2381274"/>
                </a:moveTo>
                <a:lnTo>
                  <a:pt x="0" y="0"/>
                </a:lnTo>
              </a:path>
            </a:pathLst>
          </a:custGeom>
          <a:ln w="183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5356520" y="616708"/>
            <a:ext cx="0" cy="2466975"/>
          </a:xfrm>
          <a:custGeom>
            <a:avLst/>
            <a:gdLst/>
            <a:ahLst/>
            <a:cxnLst/>
            <a:rect l="l" t="t" r="r" b="b"/>
            <a:pathLst>
              <a:path w="0" h="2466975">
                <a:moveTo>
                  <a:pt x="0" y="2466756"/>
                </a:moveTo>
                <a:lnTo>
                  <a:pt x="0" y="0"/>
                </a:lnTo>
              </a:path>
            </a:pathLst>
          </a:custGeom>
          <a:ln w="183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5591535" y="3410127"/>
            <a:ext cx="3113405" cy="0"/>
          </a:xfrm>
          <a:custGeom>
            <a:avLst/>
            <a:gdLst/>
            <a:ahLst/>
            <a:cxnLst/>
            <a:rect l="l" t="t" r="r" b="b"/>
            <a:pathLst>
              <a:path w="3113404" h="0">
                <a:moveTo>
                  <a:pt x="0" y="0"/>
                </a:moveTo>
                <a:lnTo>
                  <a:pt x="3113191" y="0"/>
                </a:lnTo>
              </a:path>
            </a:pathLst>
          </a:custGeom>
          <a:ln w="1831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2774402" y="4432854"/>
            <a:ext cx="436880" cy="0"/>
          </a:xfrm>
          <a:custGeom>
            <a:avLst/>
            <a:gdLst/>
            <a:ahLst/>
            <a:cxnLst/>
            <a:rect l="l" t="t" r="r" b="b"/>
            <a:pathLst>
              <a:path w="436880" h="0">
                <a:moveTo>
                  <a:pt x="0" y="0"/>
                </a:moveTo>
                <a:lnTo>
                  <a:pt x="436457" y="0"/>
                </a:lnTo>
              </a:path>
            </a:pathLst>
          </a:custGeom>
          <a:ln w="1526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5530492" y="6667589"/>
            <a:ext cx="2820670" cy="0"/>
          </a:xfrm>
          <a:custGeom>
            <a:avLst/>
            <a:gdLst/>
            <a:ahLst/>
            <a:cxnLst/>
            <a:rect l="l" t="t" r="r" b="b"/>
            <a:pathLst>
              <a:path w="2820670" h="0">
                <a:moveTo>
                  <a:pt x="0" y="0"/>
                </a:moveTo>
                <a:lnTo>
                  <a:pt x="2820185" y="0"/>
                </a:lnTo>
              </a:path>
            </a:pathLst>
          </a:custGeom>
          <a:ln w="1831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526074" y="6710329"/>
            <a:ext cx="3357879" cy="0"/>
          </a:xfrm>
          <a:custGeom>
            <a:avLst/>
            <a:gdLst/>
            <a:ahLst/>
            <a:cxnLst/>
            <a:rect l="l" t="t" r="r" b="b"/>
            <a:pathLst>
              <a:path w="3357879" h="0">
                <a:moveTo>
                  <a:pt x="0" y="0"/>
                </a:moveTo>
                <a:lnTo>
                  <a:pt x="3357363" y="0"/>
                </a:lnTo>
              </a:path>
            </a:pathLst>
          </a:custGeom>
          <a:ln w="2137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 txBox="1"/>
          <p:nvPr/>
        </p:nvSpPr>
        <p:spPr>
          <a:xfrm>
            <a:off x="971923" y="536844"/>
            <a:ext cx="107314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30">
                <a:solidFill>
                  <a:srgbClr val="646464"/>
                </a:solidFill>
                <a:latin typeface="Arial"/>
                <a:cs typeface="Arial"/>
              </a:rPr>
              <a:t>1</a:t>
            </a:r>
            <a:endParaRPr sz="12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57658" y="2167865"/>
            <a:ext cx="222885" cy="1860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spc="35">
                <a:solidFill>
                  <a:srgbClr val="3D3D3D"/>
                </a:solidFill>
                <a:latin typeface="Arial"/>
                <a:cs typeface="Arial"/>
              </a:rPr>
              <a:t>0</a:t>
            </a:r>
            <a:r>
              <a:rPr dirty="0" sz="1050" spc="25">
                <a:solidFill>
                  <a:srgbClr val="0C0C0C"/>
                </a:solidFill>
                <a:latin typeface="Arial"/>
                <a:cs typeface="Arial"/>
              </a:rPr>
              <a:t>.</a:t>
            </a:r>
            <a:r>
              <a:rPr dirty="0" sz="1050" spc="20">
                <a:solidFill>
                  <a:srgbClr val="646464"/>
                </a:solidFill>
                <a:latin typeface="Arial"/>
                <a:cs typeface="Arial"/>
              </a:rPr>
              <a:t>4</a:t>
            </a:r>
            <a:endParaRPr sz="105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57543" y="2676684"/>
            <a:ext cx="220345" cy="2165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50" spc="-10">
                <a:solidFill>
                  <a:srgbClr val="646464"/>
                </a:solidFill>
                <a:latin typeface="Times New Roman"/>
                <a:cs typeface="Times New Roman"/>
              </a:rPr>
              <a:t>0.2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177338" y="785911"/>
            <a:ext cx="1386840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94130" algn="l"/>
              </a:tabLst>
            </a:pPr>
            <a:r>
              <a:rPr dirty="0" sz="850" spc="-10">
                <a:solidFill>
                  <a:srgbClr val="3D3D3D"/>
                </a:solidFill>
                <a:latin typeface="Times New Roman"/>
                <a:cs typeface="Times New Roman"/>
              </a:rPr>
              <a:t>l!</a:t>
            </a:r>
            <a:r>
              <a:rPr dirty="0" sz="850" spc="-10">
                <a:solidFill>
                  <a:srgbClr val="3D3D3D"/>
                </a:solidFill>
                <a:latin typeface="Times New Roman"/>
                <a:cs typeface="Times New Roman"/>
              </a:rPr>
              <a:t>S</a:t>
            </a:r>
            <a:r>
              <a:rPr dirty="0" sz="850" spc="10">
                <a:solidFill>
                  <a:srgbClr val="3D3D3D"/>
                </a:solidFill>
                <a:latin typeface="Times New Roman"/>
                <a:cs typeface="Times New Roman"/>
              </a:rPr>
              <a:t> </a:t>
            </a:r>
            <a:r>
              <a:rPr dirty="0" sz="850" spc="-15">
                <a:solidFill>
                  <a:srgbClr val="3D3D3D"/>
                </a:solidFill>
                <a:latin typeface="Times New Roman"/>
                <a:cs typeface="Times New Roman"/>
              </a:rPr>
              <a:t>Q</a:t>
            </a:r>
            <a:r>
              <a:rPr dirty="0" sz="850" spc="-105">
                <a:solidFill>
                  <a:srgbClr val="3D3D3D"/>
                </a:solidFill>
                <a:latin typeface="Times New Roman"/>
                <a:cs typeface="Times New Roman"/>
              </a:rPr>
              <a:t> </a:t>
            </a:r>
            <a:r>
              <a:rPr dirty="0" sz="850" spc="5">
                <a:solidFill>
                  <a:srgbClr val="898989"/>
                </a:solidFill>
                <a:latin typeface="Times New Roman"/>
                <a:cs typeface="Times New Roman"/>
              </a:rPr>
              <a:t>.</a:t>
            </a:r>
            <a:r>
              <a:rPr dirty="0" sz="850" spc="-40">
                <a:solidFill>
                  <a:srgbClr val="898989"/>
                </a:solidFill>
                <a:latin typeface="Times New Roman"/>
                <a:cs typeface="Times New Roman"/>
              </a:rPr>
              <a:t> </a:t>
            </a:r>
            <a:r>
              <a:rPr dirty="0" sz="850" spc="25">
                <a:solidFill>
                  <a:srgbClr val="2D2D2D"/>
                </a:solidFill>
                <a:latin typeface="Times New Roman"/>
                <a:cs typeface="Times New Roman"/>
              </a:rPr>
              <a:t>l!XPLÍCIT</a:t>
            </a:r>
            <a:r>
              <a:rPr dirty="0" sz="850" spc="50">
                <a:solidFill>
                  <a:srgbClr val="2D2D2D"/>
                </a:solidFill>
                <a:latin typeface="Times New Roman"/>
                <a:cs typeface="Times New Roman"/>
              </a:rPr>
              <a:t>O</a:t>
            </a:r>
            <a:r>
              <a:rPr dirty="0" sz="85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dirty="0" sz="850" spc="45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dirty="0" sz="650" spc="-35">
                <a:solidFill>
                  <a:srgbClr val="3D3D3D"/>
                </a:solidFill>
                <a:latin typeface="Times New Roman"/>
                <a:cs typeface="Times New Roman"/>
              </a:rPr>
              <a:t>!</a:t>
            </a:r>
            <a:r>
              <a:rPr dirty="0" sz="650" spc="-60">
                <a:solidFill>
                  <a:srgbClr val="3D3D3D"/>
                </a:solidFill>
                <a:latin typeface="Times New Roman"/>
                <a:cs typeface="Times New Roman"/>
              </a:rPr>
              <a:t>J</a:t>
            </a:r>
            <a:r>
              <a:rPr dirty="0" sz="650" spc="-55">
                <a:solidFill>
                  <a:srgbClr val="646464"/>
                </a:solidFill>
                <a:latin typeface="Times New Roman"/>
                <a:cs typeface="Times New Roman"/>
              </a:rPr>
              <a:t>r,:</a:t>
            </a:r>
            <a:r>
              <a:rPr dirty="0" sz="650" spc="-50">
                <a:solidFill>
                  <a:srgbClr val="646464"/>
                </a:solidFill>
                <a:latin typeface="Times New Roman"/>
                <a:cs typeface="Times New Roman"/>
              </a:rPr>
              <a:t>a</a:t>
            </a:r>
            <a:r>
              <a:rPr dirty="0" sz="650">
                <a:solidFill>
                  <a:srgbClr val="2D2D2D"/>
                </a:solidFill>
                <a:latin typeface="Times New Roman"/>
                <a:cs typeface="Times New Roman"/>
              </a:rPr>
              <a:t>(I</a:t>
            </a:r>
            <a:r>
              <a:rPr dirty="0" sz="650">
                <a:solidFill>
                  <a:srgbClr val="2D2D2D"/>
                </a:solidFill>
                <a:latin typeface="Times New Roman"/>
                <a:cs typeface="Times New Roman"/>
              </a:rPr>
              <a:t>	</a:t>
            </a:r>
            <a:r>
              <a:rPr dirty="0" sz="850" spc="10">
                <a:solidFill>
                  <a:srgbClr val="2D2D2D"/>
                </a:solidFill>
                <a:latin typeface="Times New Roman"/>
                <a:cs typeface="Times New Roman"/>
              </a:rPr>
              <a:t>U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950668" y="3122156"/>
            <a:ext cx="3949065" cy="407034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dirty="0" sz="1000" spc="-10">
                <a:solidFill>
                  <a:srgbClr val="646464"/>
                </a:solidFill>
                <a:latin typeface="Times New Roman"/>
                <a:cs typeface="Times New Roman"/>
              </a:rPr>
              <a:t>I]</a:t>
            </a:r>
            <a:r>
              <a:rPr dirty="0" sz="1000" spc="-125">
                <a:solidFill>
                  <a:srgbClr val="646464"/>
                </a:solidFill>
                <a:latin typeface="Times New Roman"/>
                <a:cs typeface="Times New Roman"/>
              </a:rPr>
              <a:t> </a:t>
            </a:r>
            <a:r>
              <a:rPr dirty="0" sz="2500" spc="-1335" b="1">
                <a:solidFill>
                  <a:srgbClr val="646464"/>
                </a:solidFill>
                <a:latin typeface="Courier New"/>
                <a:cs typeface="Courier New"/>
              </a:rPr>
              <a:t>F</a:t>
            </a:r>
            <a:r>
              <a:rPr dirty="0" baseline="-35555" sz="1875" spc="7">
                <a:solidFill>
                  <a:srgbClr val="646464"/>
                </a:solidFill>
                <a:latin typeface="Times New Roman"/>
                <a:cs typeface="Times New Roman"/>
              </a:rPr>
              <a:t>0</a:t>
            </a:r>
            <a:r>
              <a:rPr dirty="0" baseline="-35555" sz="1875" spc="-187">
                <a:solidFill>
                  <a:srgbClr val="646464"/>
                </a:solidFill>
                <a:latin typeface="Times New Roman"/>
                <a:cs typeface="Times New Roman"/>
              </a:rPr>
              <a:t> </a:t>
            </a:r>
            <a:r>
              <a:rPr dirty="0" sz="2500" spc="-515" b="1">
                <a:solidFill>
                  <a:srgbClr val="646464"/>
                </a:solidFill>
                <a:latin typeface="Courier New"/>
                <a:cs typeface="Courier New"/>
              </a:rPr>
              <a:t>-,--</a:t>
            </a:r>
            <a:r>
              <a:rPr dirty="0" sz="2500" spc="-1100" b="1">
                <a:solidFill>
                  <a:srgbClr val="646464"/>
                </a:solidFill>
                <a:latin typeface="Courier New"/>
                <a:cs typeface="Courier New"/>
              </a:rPr>
              <a:t>-</a:t>
            </a:r>
            <a:r>
              <a:rPr dirty="0" baseline="-35555" sz="1875">
                <a:solidFill>
                  <a:srgbClr val="646464"/>
                </a:solidFill>
                <a:latin typeface="Times New Roman"/>
                <a:cs typeface="Times New Roman"/>
              </a:rPr>
              <a:t>0</a:t>
            </a:r>
            <a:r>
              <a:rPr dirty="0" baseline="-35555" sz="1875" spc="82">
                <a:solidFill>
                  <a:srgbClr val="898989"/>
                </a:solidFill>
                <a:latin typeface="Times New Roman"/>
                <a:cs typeface="Times New Roman"/>
              </a:rPr>
              <a:t>.</a:t>
            </a:r>
            <a:r>
              <a:rPr dirty="0" baseline="-35555" sz="1875" spc="-82">
                <a:solidFill>
                  <a:srgbClr val="646464"/>
                </a:solidFill>
                <a:latin typeface="Times New Roman"/>
                <a:cs typeface="Times New Roman"/>
              </a:rPr>
              <a:t>2</a:t>
            </a:r>
            <a:r>
              <a:rPr dirty="0" sz="2500" spc="-515" b="1">
                <a:solidFill>
                  <a:srgbClr val="646464"/>
                </a:solidFill>
                <a:latin typeface="Courier New"/>
                <a:cs typeface="Courier New"/>
              </a:rPr>
              <a:t>----</a:t>
            </a:r>
            <a:r>
              <a:rPr dirty="0" sz="2500" spc="-1110" b="1">
                <a:solidFill>
                  <a:srgbClr val="646464"/>
                </a:solidFill>
                <a:latin typeface="Courier New"/>
                <a:cs typeface="Courier New"/>
              </a:rPr>
              <a:t>r</a:t>
            </a:r>
            <a:r>
              <a:rPr dirty="0" baseline="-33333" sz="1875" spc="-44">
                <a:solidFill>
                  <a:srgbClr val="646464"/>
                </a:solidFill>
                <a:latin typeface="Times New Roman"/>
                <a:cs typeface="Times New Roman"/>
              </a:rPr>
              <a:t>0</a:t>
            </a:r>
            <a:r>
              <a:rPr dirty="0" sz="2500" spc="-1450" b="1">
                <a:solidFill>
                  <a:srgbClr val="646464"/>
                </a:solidFill>
                <a:latin typeface="Courier New"/>
                <a:cs typeface="Courier New"/>
              </a:rPr>
              <a:t>-</a:t>
            </a:r>
            <a:r>
              <a:rPr dirty="0" baseline="-33333" sz="1875" spc="-52">
                <a:solidFill>
                  <a:srgbClr val="898989"/>
                </a:solidFill>
                <a:latin typeface="Times New Roman"/>
                <a:cs typeface="Times New Roman"/>
              </a:rPr>
              <a:t>.</a:t>
            </a:r>
            <a:r>
              <a:rPr dirty="0" baseline="-33333" sz="1875" spc="-494">
                <a:solidFill>
                  <a:srgbClr val="3D3D3D"/>
                </a:solidFill>
                <a:latin typeface="Times New Roman"/>
                <a:cs typeface="Times New Roman"/>
              </a:rPr>
              <a:t>4</a:t>
            </a:r>
            <a:r>
              <a:rPr dirty="0" sz="2500" spc="-1305" b="1">
                <a:solidFill>
                  <a:srgbClr val="646464"/>
                </a:solidFill>
                <a:latin typeface="Courier New"/>
                <a:cs typeface="Courier New"/>
              </a:rPr>
              <a:t>.......</a:t>
            </a:r>
            <a:r>
              <a:rPr dirty="0" sz="2500" spc="-1095" b="1">
                <a:solidFill>
                  <a:srgbClr val="646464"/>
                </a:solidFill>
                <a:latin typeface="Courier New"/>
                <a:cs typeface="Courier New"/>
              </a:rPr>
              <a:t>.</a:t>
            </a:r>
            <a:r>
              <a:rPr dirty="0" sz="2500" spc="-695" b="1">
                <a:solidFill>
                  <a:srgbClr val="646464"/>
                </a:solidFill>
                <a:latin typeface="Courier New"/>
                <a:cs typeface="Courier New"/>
              </a:rPr>
              <a:t>---</a:t>
            </a:r>
            <a:r>
              <a:rPr dirty="0" sz="2500" spc="-1015" b="1">
                <a:solidFill>
                  <a:srgbClr val="646464"/>
                </a:solidFill>
                <a:latin typeface="Courier New"/>
                <a:cs typeface="Courier New"/>
              </a:rPr>
              <a:t>.</a:t>
            </a:r>
            <a:r>
              <a:rPr dirty="0" baseline="-37037" sz="1800" spc="-517">
                <a:solidFill>
                  <a:srgbClr val="646464"/>
                </a:solidFill>
                <a:latin typeface="Arial"/>
                <a:cs typeface="Arial"/>
              </a:rPr>
              <a:t>0</a:t>
            </a:r>
            <a:r>
              <a:rPr dirty="0" sz="2500" spc="-1190" b="1">
                <a:solidFill>
                  <a:srgbClr val="646464"/>
                </a:solidFill>
                <a:latin typeface="Courier New"/>
                <a:cs typeface="Courier New"/>
              </a:rPr>
              <a:t>-</a:t>
            </a:r>
            <a:r>
              <a:rPr dirty="0" baseline="-37037" sz="1800" spc="-82">
                <a:solidFill>
                  <a:srgbClr val="898989"/>
                </a:solidFill>
                <a:latin typeface="Arial"/>
                <a:cs typeface="Arial"/>
              </a:rPr>
              <a:t>.</a:t>
            </a:r>
            <a:r>
              <a:rPr dirty="0" baseline="-37037" sz="1800" spc="-682">
                <a:solidFill>
                  <a:srgbClr val="646464"/>
                </a:solidFill>
                <a:latin typeface="Arial"/>
                <a:cs typeface="Arial"/>
              </a:rPr>
              <a:t>6</a:t>
            </a:r>
            <a:r>
              <a:rPr dirty="0" sz="2500" spc="-695" b="1">
                <a:solidFill>
                  <a:srgbClr val="646464"/>
                </a:solidFill>
                <a:latin typeface="Courier New"/>
                <a:cs typeface="Courier New"/>
              </a:rPr>
              <a:t>-----</a:t>
            </a:r>
            <a:r>
              <a:rPr dirty="0" sz="2500" spc="-735" b="1">
                <a:solidFill>
                  <a:srgbClr val="646464"/>
                </a:solidFill>
                <a:latin typeface="Courier New"/>
                <a:cs typeface="Courier New"/>
              </a:rPr>
              <a:t>-</a:t>
            </a:r>
            <a:r>
              <a:rPr dirty="0" baseline="-37037" sz="1800" spc="-944">
                <a:solidFill>
                  <a:srgbClr val="646464"/>
                </a:solidFill>
                <a:latin typeface="Arial"/>
                <a:cs typeface="Arial"/>
              </a:rPr>
              <a:t>0</a:t>
            </a:r>
            <a:r>
              <a:rPr dirty="0" sz="2500" spc="-930" b="1">
                <a:solidFill>
                  <a:srgbClr val="646464"/>
                </a:solidFill>
                <a:latin typeface="Courier New"/>
                <a:cs typeface="Courier New"/>
              </a:rPr>
              <a:t>,</a:t>
            </a:r>
            <a:r>
              <a:rPr dirty="0" baseline="-37037" sz="1800" spc="-150">
                <a:solidFill>
                  <a:srgbClr val="898989"/>
                </a:solidFill>
                <a:latin typeface="Arial"/>
                <a:cs typeface="Arial"/>
              </a:rPr>
              <a:t>.</a:t>
            </a:r>
            <a:r>
              <a:rPr dirty="0" sz="2500" spc="-1465" b="1">
                <a:solidFill>
                  <a:srgbClr val="646464"/>
                </a:solidFill>
                <a:latin typeface="Courier New"/>
                <a:cs typeface="Courier New"/>
              </a:rPr>
              <a:t>-</a:t>
            </a:r>
            <a:r>
              <a:rPr dirty="0" baseline="-37037" sz="1800" spc="150">
                <a:solidFill>
                  <a:srgbClr val="646464"/>
                </a:solidFill>
                <a:latin typeface="Arial"/>
                <a:cs typeface="Arial"/>
              </a:rPr>
              <a:t>8</a:t>
            </a:r>
            <a:r>
              <a:rPr dirty="0" sz="2500" spc="-695" b="1">
                <a:solidFill>
                  <a:srgbClr val="646464"/>
                </a:solidFill>
                <a:latin typeface="Courier New"/>
                <a:cs typeface="Courier New"/>
              </a:rPr>
              <a:t>------</a:t>
            </a:r>
            <a:endParaRPr sz="2500">
              <a:latin typeface="Courier New"/>
              <a:cs typeface="Courier New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960807" y="3827633"/>
            <a:ext cx="106045" cy="2165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50" spc="5">
                <a:solidFill>
                  <a:srgbClr val="646464"/>
                </a:solidFill>
                <a:latin typeface="Times New Roman"/>
                <a:cs typeface="Times New Roman"/>
              </a:rPr>
              <a:t>1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414909" y="794815"/>
            <a:ext cx="1374775" cy="1631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20" b="1">
                <a:solidFill>
                  <a:srgbClr val="2D2D2D"/>
                </a:solidFill>
                <a:latin typeface="Times New Roman"/>
                <a:cs typeface="Times New Roman"/>
              </a:rPr>
              <a:t>ES</a:t>
            </a:r>
            <a:r>
              <a:rPr dirty="0" sz="900" spc="20" b="1">
                <a:solidFill>
                  <a:srgbClr val="2D2D2D"/>
                </a:solidFill>
                <a:latin typeface="Arial"/>
                <a:cs typeface="Arial"/>
              </a:rPr>
              <a:t>Q</a:t>
            </a:r>
            <a:r>
              <a:rPr dirty="0" sz="900" spc="20" b="1">
                <a:solidFill>
                  <a:srgbClr val="797979"/>
                </a:solidFill>
                <a:latin typeface="Arial"/>
                <a:cs typeface="Arial"/>
              </a:rPr>
              <a:t>.</a:t>
            </a:r>
            <a:r>
              <a:rPr dirty="0" sz="900" spc="-25" b="1">
                <a:solidFill>
                  <a:srgbClr val="797979"/>
                </a:solidFill>
                <a:latin typeface="Arial"/>
                <a:cs typeface="Arial"/>
              </a:rPr>
              <a:t> </a:t>
            </a:r>
            <a:r>
              <a:rPr dirty="0" sz="850" spc="-40" b="1">
                <a:solidFill>
                  <a:srgbClr val="2D2D2D"/>
                </a:solidFill>
                <a:latin typeface="Times New Roman"/>
                <a:cs typeface="Times New Roman"/>
              </a:rPr>
              <a:t>EXPLÍC:ITO</a:t>
            </a:r>
            <a:r>
              <a:rPr dirty="0" sz="850" spc="315" b="1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dirty="0" sz="850" spc="-30" b="1">
                <a:solidFill>
                  <a:srgbClr val="3D3D3D"/>
                </a:solidFill>
                <a:latin typeface="Times New Roman"/>
                <a:cs typeface="Times New Roman"/>
              </a:rPr>
              <a:t>k-</a:t>
            </a:r>
            <a:r>
              <a:rPr dirty="0" sz="850" spc="25" b="1">
                <a:solidFill>
                  <a:srgbClr val="3D3D3D"/>
                </a:solidFill>
                <a:latin typeface="Times New Roman"/>
                <a:cs typeface="Times New Roman"/>
              </a:rPr>
              <a:t> </a:t>
            </a:r>
            <a:r>
              <a:rPr dirty="0" sz="850" spc="-165" b="1">
                <a:solidFill>
                  <a:srgbClr val="3D3D3D"/>
                </a:solidFill>
                <a:latin typeface="Times New Roman"/>
                <a:cs typeface="Times New Roman"/>
              </a:rPr>
              <a:t>CI</a:t>
            </a:r>
            <a:r>
              <a:rPr dirty="0" sz="850" spc="-165" b="1">
                <a:solidFill>
                  <a:srgbClr val="B1B1B1"/>
                </a:solidFill>
                <a:latin typeface="Times New Roman"/>
                <a:cs typeface="Times New Roman"/>
              </a:rPr>
              <a:t>J</a:t>
            </a:r>
            <a:r>
              <a:rPr dirty="0" sz="850" spc="-165" b="1">
                <a:solidFill>
                  <a:srgbClr val="2D2D2D"/>
                </a:solidFill>
                <a:latin typeface="Times New Roman"/>
                <a:cs typeface="Times New Roman"/>
              </a:rPr>
              <a:t>ClllH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086219" y="1043628"/>
            <a:ext cx="146050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335">
                <a:solidFill>
                  <a:srgbClr val="646464"/>
                </a:solidFill>
                <a:latin typeface="Arial"/>
                <a:cs typeface="Arial"/>
              </a:rPr>
              <a:t>1</a:t>
            </a:r>
            <a:r>
              <a:rPr dirty="0" sz="1200" spc="-310">
                <a:solidFill>
                  <a:srgbClr val="646464"/>
                </a:solidFill>
                <a:latin typeface="Arial"/>
                <a:cs typeface="Arial"/>
              </a:rPr>
              <a:t>J</a:t>
            </a:r>
            <a:r>
              <a:rPr dirty="0" sz="1200" spc="-600">
                <a:solidFill>
                  <a:srgbClr val="646464"/>
                </a:solidFill>
                <a:latin typeface="Arial"/>
                <a:cs typeface="Arial"/>
              </a:rPr>
              <a:t>8</a:t>
            </a:r>
            <a:r>
              <a:rPr dirty="0" sz="1200" spc="-90">
                <a:solidFill>
                  <a:srgbClr val="898989"/>
                </a:solidFill>
                <a:latin typeface="Arial"/>
                <a:cs typeface="Arial"/>
              </a:rPr>
              <a:t>,</a:t>
            </a:r>
            <a:endParaRPr sz="12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389509" y="1088150"/>
            <a:ext cx="1083310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850" spc="-95" b="1">
                <a:solidFill>
                  <a:srgbClr val="3D3D3D"/>
                </a:solidFill>
                <a:latin typeface="Times New Roman"/>
                <a:cs typeface="Times New Roman"/>
              </a:rPr>
              <a:t>l</a:t>
            </a:r>
            <a:r>
              <a:rPr dirty="0" sz="850" spc="50" b="1">
                <a:solidFill>
                  <a:srgbClr val="3D3D3D"/>
                </a:solidFill>
                <a:latin typeface="Times New Roman"/>
                <a:cs typeface="Times New Roman"/>
              </a:rPr>
              <a:t> </a:t>
            </a:r>
            <a:r>
              <a:rPr dirty="0" sz="850" spc="50" b="1">
                <a:solidFill>
                  <a:srgbClr val="3D3D3D"/>
                </a:solidFill>
                <a:latin typeface="Times New Roman"/>
                <a:cs typeface="Times New Roman"/>
              </a:rPr>
              <a:t> </a:t>
            </a:r>
            <a:r>
              <a:rPr dirty="0" sz="850" spc="-204" b="1">
                <a:solidFill>
                  <a:srgbClr val="2D2D2D"/>
                </a:solidFill>
                <a:latin typeface="Times New Roman"/>
                <a:cs typeface="Times New Roman"/>
              </a:rPr>
              <a:t>P</a:t>
            </a:r>
            <a:r>
              <a:rPr dirty="0" sz="850" spc="15" b="1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dirty="0" sz="850" spc="-60" b="1">
                <a:solidFill>
                  <a:srgbClr val="2D2D2D"/>
                </a:solidFill>
                <a:latin typeface="Times New Roman"/>
                <a:cs typeface="Times New Roman"/>
              </a:rPr>
              <a:t>AS</a:t>
            </a:r>
            <a:r>
              <a:rPr dirty="0" sz="850" spc="-90" b="1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dirty="0" sz="850" spc="-45" b="1">
                <a:solidFill>
                  <a:srgbClr val="2D2D2D"/>
                </a:solidFill>
                <a:latin typeface="Times New Roman"/>
                <a:cs typeface="Times New Roman"/>
              </a:rPr>
              <a:t>0</a:t>
            </a:r>
            <a:r>
              <a:rPr dirty="0" sz="850" spc="-35" b="1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dirty="0" baseline="92592" sz="225" spc="-75" b="1">
                <a:solidFill>
                  <a:srgbClr val="B1B1B1"/>
                </a:solidFill>
                <a:latin typeface="Arial"/>
                <a:cs typeface="Arial"/>
              </a:rPr>
              <a:t>1</a:t>
            </a:r>
            <a:r>
              <a:rPr dirty="0" baseline="92592" sz="225" spc="517" b="1">
                <a:solidFill>
                  <a:srgbClr val="B1B1B1"/>
                </a:solidFill>
                <a:latin typeface="Arial"/>
                <a:cs typeface="Arial"/>
              </a:rPr>
              <a:t> </a:t>
            </a:r>
            <a:r>
              <a:rPr dirty="0" sz="850" spc="80" b="1">
                <a:solidFill>
                  <a:srgbClr val="2D2D2D"/>
                </a:solidFill>
                <a:latin typeface="Times New Roman"/>
                <a:cs typeface="Times New Roman"/>
              </a:rPr>
              <a:t>DlMPORil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088507" y="1641999"/>
            <a:ext cx="226060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95">
                <a:solidFill>
                  <a:srgbClr val="4D4D4D"/>
                </a:solidFill>
                <a:latin typeface="Arial"/>
                <a:cs typeface="Arial"/>
              </a:rPr>
              <a:t>I</a:t>
            </a:r>
            <a:r>
              <a:rPr dirty="0" sz="1200" spc="-180">
                <a:solidFill>
                  <a:srgbClr val="4D4D4D"/>
                </a:solidFill>
                <a:latin typeface="Arial"/>
                <a:cs typeface="Arial"/>
              </a:rPr>
              <a:t>J</a:t>
            </a:r>
            <a:r>
              <a:rPr dirty="0" sz="1200" spc="-100">
                <a:solidFill>
                  <a:srgbClr val="1D1D1D"/>
                </a:solidFill>
                <a:latin typeface="Arial"/>
                <a:cs typeface="Arial"/>
              </a:rPr>
              <a:t>.</a:t>
            </a:r>
            <a:r>
              <a:rPr dirty="0" sz="1200" spc="-140">
                <a:solidFill>
                  <a:srgbClr val="646464"/>
                </a:solidFill>
                <a:latin typeface="Arial"/>
                <a:cs typeface="Arial"/>
              </a:rPr>
              <a:t>B</a:t>
            </a:r>
            <a:endParaRPr sz="12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084641" y="2117238"/>
            <a:ext cx="214629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509">
                <a:solidFill>
                  <a:srgbClr val="646464"/>
                </a:solidFill>
                <a:latin typeface="Arial"/>
                <a:cs typeface="Arial"/>
              </a:rPr>
              <a:t>□</a:t>
            </a:r>
            <a:r>
              <a:rPr dirty="0" sz="1200" spc="-114">
                <a:solidFill>
                  <a:srgbClr val="646464"/>
                </a:solidFill>
                <a:latin typeface="Arial"/>
                <a:cs typeface="Arial"/>
              </a:rPr>
              <a:t>.4</a:t>
            </a:r>
            <a:endParaRPr sz="12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084641" y="2669814"/>
            <a:ext cx="233045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509">
                <a:solidFill>
                  <a:srgbClr val="646464"/>
                </a:solidFill>
                <a:latin typeface="Arial"/>
                <a:cs typeface="Arial"/>
              </a:rPr>
              <a:t>□</a:t>
            </a:r>
            <a:r>
              <a:rPr dirty="0" sz="1200" spc="-45">
                <a:solidFill>
                  <a:srgbClr val="646464"/>
                </a:solidFill>
                <a:latin typeface="Arial"/>
                <a:cs typeface="Arial"/>
              </a:rPr>
              <a:t>.</a:t>
            </a:r>
            <a:r>
              <a:rPr dirty="0" sz="1200" spc="-35">
                <a:solidFill>
                  <a:srgbClr val="646464"/>
                </a:solidFill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169371" y="4098071"/>
            <a:ext cx="1348740" cy="1631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20" b="1">
                <a:solidFill>
                  <a:srgbClr val="3D3D3D"/>
                </a:solidFill>
                <a:latin typeface="Times New Roman"/>
                <a:cs typeface="Times New Roman"/>
              </a:rPr>
              <a:t>E</a:t>
            </a:r>
            <a:r>
              <a:rPr dirty="0" sz="850" spc="20" b="1">
                <a:solidFill>
                  <a:srgbClr val="3D3D3D"/>
                </a:solidFill>
                <a:latin typeface="Times New Roman"/>
                <a:cs typeface="Times New Roman"/>
              </a:rPr>
              <a:t>S</a:t>
            </a:r>
            <a:r>
              <a:rPr dirty="0" sz="850" spc="-125" b="1">
                <a:solidFill>
                  <a:srgbClr val="3D3D3D"/>
                </a:solidFill>
                <a:latin typeface="Times New Roman"/>
                <a:cs typeface="Times New Roman"/>
              </a:rPr>
              <a:t> </a:t>
            </a:r>
            <a:r>
              <a:rPr dirty="0" sz="900" spc="15" b="1">
                <a:solidFill>
                  <a:srgbClr val="2D2D2D"/>
                </a:solidFill>
                <a:latin typeface="Arial"/>
                <a:cs typeface="Arial"/>
              </a:rPr>
              <a:t>Q</a:t>
            </a:r>
            <a:r>
              <a:rPr dirty="0" sz="900" spc="-60" b="1">
                <a:solidFill>
                  <a:srgbClr val="646464"/>
                </a:solidFill>
                <a:latin typeface="Arial"/>
                <a:cs typeface="Arial"/>
              </a:rPr>
              <a:t>.</a:t>
            </a:r>
            <a:r>
              <a:rPr dirty="0" sz="900" spc="-10" b="1">
                <a:solidFill>
                  <a:srgbClr val="646464"/>
                </a:solidFill>
                <a:latin typeface="Arial"/>
                <a:cs typeface="Arial"/>
              </a:rPr>
              <a:t> </a:t>
            </a:r>
            <a:r>
              <a:rPr dirty="0" sz="850" spc="-35" b="1">
                <a:solidFill>
                  <a:srgbClr val="2D2D2D"/>
                </a:solidFill>
                <a:latin typeface="Times New Roman"/>
                <a:cs typeface="Times New Roman"/>
              </a:rPr>
              <a:t>E</a:t>
            </a:r>
            <a:r>
              <a:rPr dirty="0" sz="850" spc="10" b="1">
                <a:solidFill>
                  <a:srgbClr val="2D2D2D"/>
                </a:solidFill>
                <a:latin typeface="Times New Roman"/>
                <a:cs typeface="Times New Roman"/>
              </a:rPr>
              <a:t>XPL</a:t>
            </a:r>
            <a:r>
              <a:rPr dirty="0" sz="850" spc="70" b="1">
                <a:solidFill>
                  <a:srgbClr val="2D2D2D"/>
                </a:solidFill>
                <a:latin typeface="Times New Roman"/>
                <a:cs typeface="Times New Roman"/>
              </a:rPr>
              <a:t>Í</a:t>
            </a:r>
            <a:r>
              <a:rPr dirty="0" sz="850" spc="5" b="1">
                <a:solidFill>
                  <a:srgbClr val="4D4D4D"/>
                </a:solidFill>
                <a:latin typeface="Times New Roman"/>
                <a:cs typeface="Times New Roman"/>
              </a:rPr>
              <a:t>t</a:t>
            </a:r>
            <a:r>
              <a:rPr dirty="0" sz="850" spc="20" b="1">
                <a:solidFill>
                  <a:srgbClr val="4D4D4D"/>
                </a:solidFill>
                <a:latin typeface="Times New Roman"/>
                <a:cs typeface="Times New Roman"/>
              </a:rPr>
              <a:t> </a:t>
            </a:r>
            <a:r>
              <a:rPr dirty="0" sz="850" spc="-30" b="1">
                <a:solidFill>
                  <a:srgbClr val="2D2D2D"/>
                </a:solidFill>
                <a:latin typeface="Times New Roman"/>
                <a:cs typeface="Times New Roman"/>
              </a:rPr>
              <a:t>liT</a:t>
            </a:r>
            <a:r>
              <a:rPr dirty="0" sz="850" spc="-50" b="1">
                <a:solidFill>
                  <a:srgbClr val="2D2D2D"/>
                </a:solidFill>
                <a:latin typeface="Times New Roman"/>
                <a:cs typeface="Times New Roman"/>
              </a:rPr>
              <a:t>O</a:t>
            </a:r>
            <a:r>
              <a:rPr dirty="0" sz="850" b="1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dirty="0" sz="850" spc="-25" b="1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dirty="0" sz="800" spc="-110">
                <a:solidFill>
                  <a:srgbClr val="B1B1B1"/>
                </a:solidFill>
                <a:latin typeface="Arial"/>
                <a:cs typeface="Arial"/>
              </a:rPr>
              <a:t>l</a:t>
            </a:r>
            <a:r>
              <a:rPr dirty="0" sz="800" spc="-35">
                <a:solidFill>
                  <a:srgbClr val="3D3D3D"/>
                </a:solidFill>
                <a:latin typeface="Arial"/>
                <a:cs typeface="Arial"/>
              </a:rPr>
              <a:t>k-</a:t>
            </a:r>
            <a:r>
              <a:rPr dirty="0" sz="800" spc="80">
                <a:solidFill>
                  <a:srgbClr val="3D3D3D"/>
                </a:solidFill>
                <a:latin typeface="Arial"/>
                <a:cs typeface="Arial"/>
              </a:rPr>
              <a:t> </a:t>
            </a:r>
            <a:r>
              <a:rPr dirty="0" sz="800" spc="-60">
                <a:solidFill>
                  <a:srgbClr val="3D3D3D"/>
                </a:solidFill>
                <a:latin typeface="Arial"/>
                <a:cs typeface="Arial"/>
              </a:rPr>
              <a:t>U</a:t>
            </a:r>
            <a:r>
              <a:rPr dirty="0" sz="800">
                <a:solidFill>
                  <a:srgbClr val="3D3D3D"/>
                </a:solidFill>
                <a:latin typeface="Arial"/>
                <a:cs typeface="Arial"/>
              </a:rPr>
              <a:t> </a:t>
            </a:r>
            <a:r>
              <a:rPr dirty="0" sz="800" spc="100">
                <a:solidFill>
                  <a:srgbClr val="3D3D3D"/>
                </a:solidFill>
                <a:latin typeface="Arial"/>
                <a:cs typeface="Arial"/>
              </a:rPr>
              <a:t> </a:t>
            </a:r>
            <a:r>
              <a:rPr dirty="0" sz="800" spc="-40">
                <a:solidFill>
                  <a:srgbClr val="3D3D3D"/>
                </a:solidFill>
                <a:latin typeface="Arial"/>
                <a:cs typeface="Arial"/>
              </a:rPr>
              <a:t>llH</a:t>
            </a:r>
            <a:endParaRPr sz="8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848546" y="4388353"/>
            <a:ext cx="1567180" cy="1555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00"/>
              </a:lnSpc>
            </a:pPr>
            <a:r>
              <a:rPr dirty="0" sz="1250" spc="-165">
                <a:solidFill>
                  <a:srgbClr val="4D4D4D"/>
                </a:solidFill>
                <a:latin typeface="Times New Roman"/>
                <a:cs typeface="Times New Roman"/>
              </a:rPr>
              <a:t>O.</a:t>
            </a:r>
            <a:r>
              <a:rPr dirty="0" sz="1250" spc="-220">
                <a:solidFill>
                  <a:srgbClr val="4D4D4D"/>
                </a:solidFill>
                <a:latin typeface="Times New Roman"/>
                <a:cs typeface="Times New Roman"/>
              </a:rPr>
              <a:t>B</a:t>
            </a:r>
            <a:r>
              <a:rPr dirty="0" sz="1250">
                <a:solidFill>
                  <a:srgbClr val="4D4D4D"/>
                </a:solidFill>
                <a:latin typeface="Times New Roman"/>
                <a:cs typeface="Times New Roman"/>
              </a:rPr>
              <a:t>  </a:t>
            </a:r>
            <a:r>
              <a:rPr dirty="0" sz="1250" spc="60">
                <a:solidFill>
                  <a:srgbClr val="4D4D4D"/>
                </a:solidFill>
                <a:latin typeface="Times New Roman"/>
                <a:cs typeface="Times New Roman"/>
              </a:rPr>
              <a:t> </a:t>
            </a:r>
            <a:r>
              <a:rPr dirty="0" sz="650" spc="-140" b="1">
                <a:solidFill>
                  <a:srgbClr val="4D4D4D"/>
                </a:solidFill>
                <a:latin typeface="Arial"/>
                <a:cs typeface="Arial"/>
              </a:rPr>
              <a:t>c!</a:t>
            </a:r>
            <a:r>
              <a:rPr dirty="0" sz="650" spc="-85" b="1">
                <a:solidFill>
                  <a:srgbClr val="4D4D4D"/>
                </a:solidFill>
                <a:latin typeface="Arial"/>
                <a:cs typeface="Arial"/>
              </a:rPr>
              <a:t>i</a:t>
            </a:r>
            <a:r>
              <a:rPr dirty="0" sz="650" spc="85" b="1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dirty="0" sz="850" spc="-240" b="1">
                <a:solidFill>
                  <a:srgbClr val="2D2D2D"/>
                </a:solidFill>
                <a:latin typeface="Times New Roman"/>
                <a:cs typeface="Times New Roman"/>
              </a:rPr>
              <a:t>P</a:t>
            </a:r>
            <a:r>
              <a:rPr dirty="0" sz="850" spc="50" b="1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dirty="0" sz="850" spc="-140" b="1">
                <a:solidFill>
                  <a:srgbClr val="2D2D2D"/>
                </a:solidFill>
                <a:latin typeface="Times New Roman"/>
                <a:cs typeface="Times New Roman"/>
              </a:rPr>
              <a:t>A</a:t>
            </a:r>
            <a:r>
              <a:rPr dirty="0" sz="850" spc="-60" b="1">
                <a:solidFill>
                  <a:srgbClr val="2D2D2D"/>
                </a:solidFill>
                <a:latin typeface="Times New Roman"/>
                <a:cs typeface="Times New Roman"/>
              </a:rPr>
              <a:t>.</a:t>
            </a:r>
            <a:r>
              <a:rPr dirty="0" sz="850" spc="-30" b="1">
                <a:solidFill>
                  <a:srgbClr val="2D2D2D"/>
                </a:solidFill>
                <a:latin typeface="Times New Roman"/>
                <a:cs typeface="Times New Roman"/>
              </a:rPr>
              <a:t>S</a:t>
            </a:r>
            <a:r>
              <a:rPr dirty="0" sz="850" spc="-80" b="1">
                <a:solidFill>
                  <a:srgbClr val="2D2D2D"/>
                </a:solidFill>
                <a:latin typeface="Times New Roman"/>
                <a:cs typeface="Times New Roman"/>
              </a:rPr>
              <a:t>O</a:t>
            </a:r>
            <a:r>
              <a:rPr dirty="0" sz="850" spc="-240" b="1">
                <a:solidFill>
                  <a:srgbClr val="B1B1B1"/>
                </a:solidFill>
                <a:latin typeface="Times New Roman"/>
                <a:cs typeface="Times New Roman"/>
              </a:rPr>
              <a:t>I</a:t>
            </a:r>
            <a:r>
              <a:rPr dirty="0" sz="850" spc="-25" b="1">
                <a:solidFill>
                  <a:srgbClr val="3D3D3D"/>
                </a:solidFill>
                <a:latin typeface="Times New Roman"/>
                <a:cs typeface="Times New Roman"/>
              </a:rPr>
              <a:t>S</a:t>
            </a:r>
            <a:r>
              <a:rPr dirty="0" sz="850" spc="70" b="1">
                <a:solidFill>
                  <a:srgbClr val="3D3D3D"/>
                </a:solidFill>
                <a:latin typeface="Times New Roman"/>
                <a:cs typeface="Times New Roman"/>
              </a:rPr>
              <a:t> </a:t>
            </a:r>
            <a:r>
              <a:rPr dirty="0" sz="850" spc="-65" b="1">
                <a:solidFill>
                  <a:srgbClr val="2D2D2D"/>
                </a:solidFill>
                <a:latin typeface="Times New Roman"/>
                <a:cs typeface="Times New Roman"/>
              </a:rPr>
              <a:t>1'.</a:t>
            </a:r>
            <a:r>
              <a:rPr dirty="0" sz="850" spc="-85" b="1">
                <a:solidFill>
                  <a:srgbClr val="2D2D2D"/>
                </a:solidFill>
                <a:latin typeface="Times New Roman"/>
                <a:cs typeface="Times New Roman"/>
              </a:rPr>
              <a:t>E</a:t>
            </a:r>
            <a:r>
              <a:rPr dirty="0" sz="850" spc="-15" b="1">
                <a:solidFill>
                  <a:srgbClr val="2D2D2D"/>
                </a:solidFill>
                <a:latin typeface="Times New Roman"/>
                <a:cs typeface="Times New Roman"/>
              </a:rPr>
              <a:t>M</a:t>
            </a:r>
            <a:r>
              <a:rPr dirty="0" sz="850" spc="15" b="1">
                <a:solidFill>
                  <a:srgbClr val="2D2D2D"/>
                </a:solidFill>
                <a:latin typeface="Times New Roman"/>
                <a:cs typeface="Times New Roman"/>
              </a:rPr>
              <a:t>P</a:t>
            </a:r>
            <a:r>
              <a:rPr dirty="0" sz="850" spc="-30" b="1">
                <a:solidFill>
                  <a:srgbClr val="2D2D2D"/>
                </a:solidFill>
                <a:latin typeface="Times New Roman"/>
                <a:cs typeface="Times New Roman"/>
              </a:rPr>
              <a:t>ORAI.B</a:t>
            </a:r>
            <a:r>
              <a:rPr dirty="0" sz="850" spc="-10" b="1">
                <a:solidFill>
                  <a:srgbClr val="2D2D2D"/>
                </a:solidFill>
                <a:latin typeface="Times New Roman"/>
                <a:cs typeface="Times New Roman"/>
              </a:rPr>
              <a:t>S</a:t>
            </a:r>
            <a:r>
              <a:rPr dirty="0" sz="850" spc="-185" b="1">
                <a:solidFill>
                  <a:srgbClr val="B1B1B1"/>
                </a:solidFill>
                <a:latin typeface="Times New Roman"/>
                <a:cs typeface="Times New Roman"/>
              </a:rPr>
              <a:t>'.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848546" y="4935842"/>
            <a:ext cx="220979" cy="2165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50" spc="-254">
                <a:solidFill>
                  <a:srgbClr val="4D4D4D"/>
                </a:solidFill>
                <a:latin typeface="Times New Roman"/>
                <a:cs typeface="Times New Roman"/>
              </a:rPr>
              <a:t>O</a:t>
            </a:r>
            <a:r>
              <a:rPr dirty="0" sz="1250" spc="-35">
                <a:solidFill>
                  <a:srgbClr val="1D1D1D"/>
                </a:solidFill>
                <a:latin typeface="Times New Roman"/>
                <a:cs typeface="Times New Roman"/>
              </a:rPr>
              <a:t>.</a:t>
            </a:r>
            <a:r>
              <a:rPr dirty="0" sz="1250" spc="-235">
                <a:solidFill>
                  <a:srgbClr val="646464"/>
                </a:solidFill>
                <a:latin typeface="Times New Roman"/>
                <a:cs typeface="Times New Roman"/>
              </a:rPr>
              <a:t>B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848387" y="5503685"/>
            <a:ext cx="218440" cy="2165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50" spc="-15">
                <a:solidFill>
                  <a:srgbClr val="4D4D4D"/>
                </a:solidFill>
                <a:latin typeface="Times New Roman"/>
                <a:cs typeface="Times New Roman"/>
              </a:rPr>
              <a:t>0.4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5062056" y="3797868"/>
            <a:ext cx="9334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0">
                <a:solidFill>
                  <a:srgbClr val="646464"/>
                </a:solidFill>
                <a:latin typeface="Times New Roman"/>
                <a:cs typeface="Times New Roman"/>
              </a:rPr>
              <a:t>1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5208558" y="540406"/>
            <a:ext cx="9334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0">
                <a:solidFill>
                  <a:srgbClr val="646464"/>
                </a:solidFill>
                <a:latin typeface="Times New Roman"/>
                <a:cs typeface="Times New Roman"/>
              </a:rPr>
              <a:t>1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5980803" y="3399716"/>
            <a:ext cx="257810" cy="2317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50" spc="-295">
                <a:solidFill>
                  <a:srgbClr val="646464"/>
                </a:solidFill>
                <a:latin typeface="Courier New"/>
                <a:cs typeface="Courier New"/>
              </a:rPr>
              <a:t>0</a:t>
            </a:r>
            <a:r>
              <a:rPr dirty="0" sz="1350" spc="-335">
                <a:solidFill>
                  <a:srgbClr val="B1B1B1"/>
                </a:solidFill>
                <a:latin typeface="Courier New"/>
                <a:cs typeface="Courier New"/>
              </a:rPr>
              <a:t>.</a:t>
            </a:r>
            <a:r>
              <a:rPr dirty="0" sz="1350" spc="15">
                <a:solidFill>
                  <a:srgbClr val="646464"/>
                </a:solidFill>
                <a:latin typeface="Courier New"/>
                <a:cs typeface="Courier New"/>
              </a:rPr>
              <a:t>2</a:t>
            </a:r>
            <a:endParaRPr sz="1350">
              <a:latin typeface="Courier New"/>
              <a:cs typeface="Courier New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6735293" y="3418797"/>
            <a:ext cx="231140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solidFill>
                  <a:srgbClr val="646464"/>
                </a:solidFill>
                <a:latin typeface="Arial"/>
                <a:cs typeface="Arial"/>
              </a:rPr>
              <a:t>0.4</a:t>
            </a:r>
            <a:endParaRPr sz="12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7489862" y="3412437"/>
            <a:ext cx="220979" cy="2165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50">
                <a:solidFill>
                  <a:srgbClr val="646464"/>
                </a:solidFill>
                <a:latin typeface="Times New Roman"/>
                <a:cs typeface="Times New Roman"/>
              </a:rPr>
              <a:t>0</a:t>
            </a:r>
            <a:r>
              <a:rPr dirty="0" sz="1250" spc="-45">
                <a:solidFill>
                  <a:srgbClr val="B1B1B1"/>
                </a:solidFill>
                <a:latin typeface="Times New Roman"/>
                <a:cs typeface="Times New Roman"/>
              </a:rPr>
              <a:t>.</a:t>
            </a:r>
            <a:r>
              <a:rPr dirty="0" sz="1250" spc="5">
                <a:solidFill>
                  <a:srgbClr val="646464"/>
                </a:solidFill>
                <a:latin typeface="Times New Roman"/>
                <a:cs typeface="Times New Roman"/>
              </a:rPr>
              <a:t>6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8234433" y="3431518"/>
            <a:ext cx="22987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20">
                <a:solidFill>
                  <a:srgbClr val="646464"/>
                </a:solidFill>
                <a:latin typeface="Arial"/>
                <a:cs typeface="Arial"/>
              </a:rPr>
              <a:t>0.8</a:t>
            </a:r>
            <a:endParaRPr sz="110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9044854" y="3418797"/>
            <a:ext cx="107314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30">
                <a:solidFill>
                  <a:srgbClr val="646464"/>
                </a:solidFill>
                <a:latin typeface="Arial"/>
                <a:cs typeface="Arial"/>
              </a:rPr>
              <a:t>1</a:t>
            </a:r>
            <a:endParaRPr sz="120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5268405" y="4055585"/>
            <a:ext cx="1400810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35" b="1">
                <a:solidFill>
                  <a:srgbClr val="2D2D2D"/>
                </a:solidFill>
                <a:latin typeface="Times New Roman"/>
                <a:cs typeface="Times New Roman"/>
              </a:rPr>
              <a:t>E</a:t>
            </a:r>
            <a:r>
              <a:rPr dirty="0" sz="850" spc="35" b="1">
                <a:solidFill>
                  <a:srgbClr val="4D4D4D"/>
                </a:solidFill>
                <a:latin typeface="Times New Roman"/>
                <a:cs typeface="Times New Roman"/>
              </a:rPr>
              <a:t>S</a:t>
            </a:r>
            <a:r>
              <a:rPr dirty="0" sz="850" spc="35" b="1">
                <a:solidFill>
                  <a:srgbClr val="2D2D2D"/>
                </a:solidFill>
                <a:latin typeface="Times New Roman"/>
                <a:cs typeface="Times New Roman"/>
              </a:rPr>
              <a:t>Q</a:t>
            </a:r>
            <a:r>
              <a:rPr dirty="0" sz="850" spc="35" b="1">
                <a:solidFill>
                  <a:srgbClr val="646464"/>
                </a:solidFill>
                <a:latin typeface="Times New Roman"/>
                <a:cs typeface="Times New Roman"/>
              </a:rPr>
              <a:t>.</a:t>
            </a:r>
            <a:r>
              <a:rPr dirty="0" sz="850" spc="30" b="1">
                <a:solidFill>
                  <a:srgbClr val="646464"/>
                </a:solidFill>
                <a:latin typeface="Times New Roman"/>
                <a:cs typeface="Times New Roman"/>
              </a:rPr>
              <a:t> </a:t>
            </a:r>
            <a:r>
              <a:rPr dirty="0" sz="850" spc="-50" b="1">
                <a:solidFill>
                  <a:srgbClr val="2D2D2D"/>
                </a:solidFill>
                <a:latin typeface="Times New Roman"/>
                <a:cs typeface="Times New Roman"/>
              </a:rPr>
              <a:t>EXPLÍ:li:ITO</a:t>
            </a:r>
            <a:r>
              <a:rPr dirty="0" sz="850" spc="335" b="1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dirty="0" sz="850" spc="190" b="1">
                <a:solidFill>
                  <a:srgbClr val="3D3D3D"/>
                </a:solidFill>
                <a:latin typeface="Times New Roman"/>
                <a:cs typeface="Times New Roman"/>
              </a:rPr>
              <a:t>k-UHl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4942004" y="4300835"/>
            <a:ext cx="226060" cy="2165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25">
                <a:solidFill>
                  <a:srgbClr val="4D4D4D"/>
                </a:solidFill>
                <a:latin typeface="Arial"/>
                <a:cs typeface="Arial"/>
              </a:rPr>
              <a:t>IJ</a:t>
            </a:r>
            <a:r>
              <a:rPr dirty="0" sz="1200" spc="-25">
                <a:solidFill>
                  <a:srgbClr val="4D4D4D"/>
                </a:solidFill>
                <a:latin typeface="Arial"/>
                <a:cs typeface="Arial"/>
              </a:rPr>
              <a:t>'</a:t>
            </a:r>
            <a:r>
              <a:rPr dirty="0" sz="1250" spc="-170">
                <a:solidFill>
                  <a:srgbClr val="646464"/>
                </a:solidFill>
                <a:latin typeface="Arial"/>
                <a:cs typeface="Arial"/>
              </a:rPr>
              <a:t>B</a:t>
            </a:r>
            <a:endParaRPr sz="125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5268622" y="4307195"/>
            <a:ext cx="130619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30">
                <a:solidFill>
                  <a:srgbClr val="4D4D4D"/>
                </a:solidFill>
                <a:latin typeface="Times New Roman"/>
                <a:cs typeface="Times New Roman"/>
              </a:rPr>
              <a:t>H</a:t>
            </a:r>
            <a:r>
              <a:rPr dirty="0" sz="900" spc="-130">
                <a:solidFill>
                  <a:srgbClr val="4D4D4D"/>
                </a:solidFill>
                <a:latin typeface="Times New Roman"/>
                <a:cs typeface="Times New Roman"/>
              </a:rPr>
              <a:t>  </a:t>
            </a:r>
            <a:r>
              <a:rPr dirty="0" sz="900" spc="-75">
                <a:solidFill>
                  <a:srgbClr val="4D4D4D"/>
                </a:solidFill>
                <a:latin typeface="Times New Roman"/>
                <a:cs typeface="Times New Roman"/>
              </a:rPr>
              <a:t> </a:t>
            </a:r>
            <a:r>
              <a:rPr dirty="0" sz="850" spc="-80" b="1">
                <a:solidFill>
                  <a:srgbClr val="3D3D3D"/>
                </a:solidFill>
                <a:latin typeface="Times New Roman"/>
                <a:cs typeface="Times New Roman"/>
              </a:rPr>
              <a:t>PA.</a:t>
            </a:r>
            <a:r>
              <a:rPr dirty="0" sz="850" spc="-80" b="1">
                <a:solidFill>
                  <a:srgbClr val="3D3D3D"/>
                </a:solidFill>
                <a:latin typeface="Times New Roman"/>
                <a:cs typeface="Times New Roman"/>
              </a:rPr>
              <a:t>S</a:t>
            </a:r>
            <a:r>
              <a:rPr dirty="0" sz="850" spc="-130" b="1">
                <a:solidFill>
                  <a:srgbClr val="3D3D3D"/>
                </a:solidFill>
                <a:latin typeface="Times New Roman"/>
                <a:cs typeface="Times New Roman"/>
              </a:rPr>
              <a:t> </a:t>
            </a:r>
            <a:r>
              <a:rPr dirty="0" sz="1200" spc="40" b="1">
                <a:solidFill>
                  <a:srgbClr val="2D2D2D"/>
                </a:solidFill>
                <a:latin typeface="Times New Roman"/>
                <a:cs typeface="Times New Roman"/>
              </a:rPr>
              <a:t>os</a:t>
            </a:r>
            <a:r>
              <a:rPr dirty="0" sz="1200" spc="15" b="1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dirty="0" sz="850" spc="-35" b="1">
                <a:solidFill>
                  <a:srgbClr val="2D2D2D"/>
                </a:solidFill>
                <a:latin typeface="Times New Roman"/>
                <a:cs typeface="Times New Roman"/>
              </a:rPr>
              <a:t>l'EJiWORAL</a:t>
            </a:r>
            <a:r>
              <a:rPr dirty="0" sz="850" spc="-35" b="1">
                <a:solidFill>
                  <a:srgbClr val="2D2D2D"/>
                </a:solidFill>
                <a:latin typeface="Times New Roman"/>
                <a:cs typeface="Times New Roman"/>
              </a:rPr>
              <a:t>E</a:t>
            </a:r>
            <a:r>
              <a:rPr dirty="0" sz="850" spc="-80" b="1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dirty="0" sz="1200" spc="30" b="1">
                <a:solidFill>
                  <a:srgbClr val="4D4D4D"/>
                </a:solidFill>
                <a:latin typeface="Times New Roman"/>
                <a:cs typeface="Times New Roman"/>
              </a:rPr>
              <a:t>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4950080" y="4883689"/>
            <a:ext cx="201930" cy="22415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540">
                <a:solidFill>
                  <a:srgbClr val="2D2D2D"/>
                </a:solidFill>
                <a:latin typeface="Times New Roman"/>
                <a:cs typeface="Times New Roman"/>
              </a:rPr>
              <a:t>C</a:t>
            </a:r>
            <a:r>
              <a:rPr dirty="0" sz="1300" spc="-220">
                <a:solidFill>
                  <a:srgbClr val="646464"/>
                </a:solidFill>
                <a:latin typeface="Times New Roman"/>
                <a:cs typeface="Times New Roman"/>
              </a:rPr>
              <a:t>J.B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4938138" y="5371645"/>
            <a:ext cx="23241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509">
                <a:solidFill>
                  <a:srgbClr val="4D4D4D"/>
                </a:solidFill>
                <a:latin typeface="Arial"/>
                <a:cs typeface="Arial"/>
              </a:rPr>
              <a:t>□</a:t>
            </a:r>
            <a:r>
              <a:rPr dirty="0" sz="1200" spc="-25">
                <a:solidFill>
                  <a:srgbClr val="979797"/>
                </a:solidFill>
                <a:latin typeface="Arial"/>
                <a:cs typeface="Arial"/>
              </a:rPr>
              <a:t>.</a:t>
            </a:r>
            <a:r>
              <a:rPr dirty="0" sz="1200" spc="-60">
                <a:solidFill>
                  <a:srgbClr val="4D4D4D"/>
                </a:solidFill>
                <a:latin typeface="Arial"/>
                <a:cs typeface="Arial"/>
              </a:rPr>
              <a:t>4</a:t>
            </a:r>
            <a:endParaRPr sz="120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4950245" y="6004108"/>
            <a:ext cx="219710" cy="22415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25">
                <a:solidFill>
                  <a:srgbClr val="4D4D4D"/>
                </a:solidFill>
                <a:latin typeface="Times New Roman"/>
                <a:cs typeface="Times New Roman"/>
              </a:rPr>
              <a:t>0</a:t>
            </a:r>
            <a:r>
              <a:rPr dirty="0" sz="1300" spc="-50">
                <a:solidFill>
                  <a:srgbClr val="898989"/>
                </a:solidFill>
                <a:latin typeface="Times New Roman"/>
                <a:cs typeface="Times New Roman"/>
              </a:rPr>
              <a:t>.</a:t>
            </a:r>
            <a:r>
              <a:rPr dirty="0" sz="1300" spc="-35">
                <a:solidFill>
                  <a:srgbClr val="646464"/>
                </a:solidFill>
                <a:latin typeface="Times New Roman"/>
                <a:cs typeface="Times New Roman"/>
              </a:rPr>
              <a:t>2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1732212" y="6702972"/>
            <a:ext cx="260985" cy="2317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50" spc="-270">
                <a:solidFill>
                  <a:srgbClr val="646464"/>
                </a:solidFill>
                <a:latin typeface="Courier New"/>
                <a:cs typeface="Courier New"/>
              </a:rPr>
              <a:t>0</a:t>
            </a:r>
            <a:r>
              <a:rPr dirty="0" sz="1350" spc="-335">
                <a:solidFill>
                  <a:srgbClr val="B1B1B1"/>
                </a:solidFill>
                <a:latin typeface="Courier New"/>
                <a:cs typeface="Courier New"/>
              </a:rPr>
              <a:t>.</a:t>
            </a:r>
            <a:r>
              <a:rPr dirty="0" sz="1350" spc="15">
                <a:solidFill>
                  <a:srgbClr val="646464"/>
                </a:solidFill>
                <a:latin typeface="Courier New"/>
                <a:cs typeface="Courier New"/>
              </a:rPr>
              <a:t>2</a:t>
            </a:r>
            <a:endParaRPr sz="1350">
              <a:latin typeface="Courier New"/>
              <a:cs typeface="Courier New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2488535" y="6722052"/>
            <a:ext cx="23431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405">
                <a:solidFill>
                  <a:srgbClr val="646464"/>
                </a:solidFill>
                <a:latin typeface="Arial"/>
                <a:cs typeface="Arial"/>
              </a:rPr>
              <a:t>C</a:t>
            </a:r>
            <a:r>
              <a:rPr dirty="0" sz="1200" spc="-114">
                <a:solidFill>
                  <a:srgbClr val="646464"/>
                </a:solidFill>
                <a:latin typeface="Arial"/>
                <a:cs typeface="Arial"/>
              </a:rPr>
              <a:t>l</a:t>
            </a:r>
            <a:r>
              <a:rPr dirty="0" sz="1200" spc="5">
                <a:solidFill>
                  <a:srgbClr val="3D3D3D"/>
                </a:solidFill>
                <a:latin typeface="Arial"/>
                <a:cs typeface="Arial"/>
              </a:rPr>
              <a:t>.4</a:t>
            </a:r>
            <a:endParaRPr sz="1200"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3242416" y="6722052"/>
            <a:ext cx="234950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405">
                <a:solidFill>
                  <a:srgbClr val="646464"/>
                </a:solidFill>
                <a:latin typeface="Arial"/>
                <a:cs typeface="Arial"/>
              </a:rPr>
              <a:t>C</a:t>
            </a:r>
            <a:r>
              <a:rPr dirty="0" sz="1200" spc="-114">
                <a:solidFill>
                  <a:srgbClr val="646464"/>
                </a:solidFill>
                <a:latin typeface="Arial"/>
                <a:cs typeface="Arial"/>
              </a:rPr>
              <a:t>l</a:t>
            </a:r>
            <a:r>
              <a:rPr dirty="0" sz="1200" spc="-155">
                <a:solidFill>
                  <a:srgbClr val="B1B1B1"/>
                </a:solidFill>
                <a:latin typeface="Arial"/>
                <a:cs typeface="Arial"/>
              </a:rPr>
              <a:t>.</a:t>
            </a:r>
            <a:r>
              <a:rPr dirty="0" sz="1200" spc="-210">
                <a:solidFill>
                  <a:srgbClr val="B1B1B1"/>
                </a:solidFill>
                <a:latin typeface="Arial"/>
                <a:cs typeface="Arial"/>
              </a:rPr>
              <a:t> </a:t>
            </a:r>
            <a:r>
              <a:rPr dirty="0" sz="1200" spc="50">
                <a:solidFill>
                  <a:srgbClr val="646464"/>
                </a:solidFill>
                <a:latin typeface="Arial"/>
                <a:cs typeface="Arial"/>
              </a:rPr>
              <a:t>6</a:t>
            </a:r>
            <a:endParaRPr sz="1200">
              <a:latin typeface="Arial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3989047" y="6715692"/>
            <a:ext cx="218440" cy="2165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50">
                <a:solidFill>
                  <a:srgbClr val="646464"/>
                </a:solidFill>
                <a:latin typeface="Times New Roman"/>
                <a:cs typeface="Times New Roman"/>
              </a:rPr>
              <a:t>0</a:t>
            </a:r>
            <a:r>
              <a:rPr dirty="0" sz="1250" spc="-65">
                <a:solidFill>
                  <a:srgbClr val="979797"/>
                </a:solidFill>
                <a:latin typeface="Times New Roman"/>
                <a:cs typeface="Times New Roman"/>
              </a:rPr>
              <a:t>.</a:t>
            </a:r>
            <a:r>
              <a:rPr dirty="0" sz="1250" spc="5">
                <a:solidFill>
                  <a:srgbClr val="646464"/>
                </a:solidFill>
                <a:latin typeface="Times New Roman"/>
                <a:cs typeface="Times New Roman"/>
              </a:rPr>
              <a:t>8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4798630" y="6715692"/>
            <a:ext cx="114300" cy="2165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50">
                <a:solidFill>
                  <a:srgbClr val="646464"/>
                </a:solidFill>
                <a:latin typeface="Arial"/>
                <a:cs typeface="Arial"/>
              </a:rPr>
              <a:t>1</a:t>
            </a:r>
            <a:endParaRPr sz="1250">
              <a:latin typeface="Arial"/>
              <a:cs typeface="Aria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5831248" y="6654125"/>
            <a:ext cx="260985" cy="2317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50" spc="-270">
                <a:solidFill>
                  <a:srgbClr val="646464"/>
                </a:solidFill>
                <a:latin typeface="Courier New"/>
                <a:cs typeface="Courier New"/>
              </a:rPr>
              <a:t>0</a:t>
            </a:r>
            <a:r>
              <a:rPr dirty="0" sz="1350" spc="-335">
                <a:solidFill>
                  <a:srgbClr val="B1B1B1"/>
                </a:solidFill>
                <a:latin typeface="Courier New"/>
                <a:cs typeface="Courier New"/>
              </a:rPr>
              <a:t>.</a:t>
            </a:r>
            <a:r>
              <a:rPr dirty="0" sz="1350" spc="15">
                <a:solidFill>
                  <a:srgbClr val="646464"/>
                </a:solidFill>
                <a:latin typeface="Courier New"/>
                <a:cs typeface="Courier New"/>
              </a:rPr>
              <a:t>2</a:t>
            </a:r>
            <a:endParaRPr sz="1350">
              <a:latin typeface="Courier New"/>
              <a:cs typeface="Courier New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6587569" y="6673205"/>
            <a:ext cx="22669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45">
                <a:solidFill>
                  <a:srgbClr val="646464"/>
                </a:solidFill>
                <a:latin typeface="Arial"/>
                <a:cs typeface="Arial"/>
              </a:rPr>
              <a:t>Cl.4</a:t>
            </a:r>
            <a:endParaRPr sz="1200">
              <a:latin typeface="Arial"/>
              <a:cs typeface="Arial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7343358" y="6666845"/>
            <a:ext cx="220979" cy="2165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50">
                <a:solidFill>
                  <a:srgbClr val="646464"/>
                </a:solidFill>
                <a:latin typeface="Times New Roman"/>
                <a:cs typeface="Times New Roman"/>
              </a:rPr>
              <a:t>0</a:t>
            </a:r>
            <a:r>
              <a:rPr dirty="0" sz="1250" spc="-45">
                <a:solidFill>
                  <a:srgbClr val="B1B1B1"/>
                </a:solidFill>
                <a:latin typeface="Times New Roman"/>
                <a:cs typeface="Times New Roman"/>
              </a:rPr>
              <a:t>.</a:t>
            </a:r>
            <a:r>
              <a:rPr dirty="0" sz="1250" spc="5">
                <a:solidFill>
                  <a:srgbClr val="646464"/>
                </a:solidFill>
                <a:latin typeface="Times New Roman"/>
                <a:cs typeface="Times New Roman"/>
              </a:rPr>
              <a:t>6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8087928" y="6685926"/>
            <a:ext cx="22987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20">
                <a:solidFill>
                  <a:srgbClr val="646464"/>
                </a:solidFill>
                <a:latin typeface="Arial"/>
                <a:cs typeface="Arial"/>
              </a:rPr>
              <a:t>0.8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07853" y="2317183"/>
            <a:ext cx="549386" cy="25339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51596" y="3807005"/>
            <a:ext cx="476135" cy="10685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98528" y="4500018"/>
            <a:ext cx="3210859" cy="1502034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1175077" y="3376545"/>
            <a:ext cx="0" cy="2393950"/>
          </a:xfrm>
          <a:custGeom>
            <a:avLst/>
            <a:gdLst/>
            <a:ahLst/>
            <a:cxnLst/>
            <a:rect l="l" t="t" r="r" b="b"/>
            <a:pathLst>
              <a:path w="0" h="2393950">
                <a:moveTo>
                  <a:pt x="0" y="2393486"/>
                </a:moveTo>
                <a:lnTo>
                  <a:pt x="0" y="0"/>
                </a:lnTo>
              </a:path>
            </a:pathLst>
          </a:custGeom>
          <a:ln w="915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506075" y="3462026"/>
            <a:ext cx="0" cy="1880870"/>
          </a:xfrm>
          <a:custGeom>
            <a:avLst/>
            <a:gdLst/>
            <a:ahLst/>
            <a:cxnLst/>
            <a:rect l="l" t="t" r="r" b="b"/>
            <a:pathLst>
              <a:path w="0" h="1880870">
                <a:moveTo>
                  <a:pt x="0" y="1880596"/>
                </a:moveTo>
                <a:lnTo>
                  <a:pt x="0" y="0"/>
                </a:lnTo>
              </a:path>
            </a:pathLst>
          </a:custGeom>
          <a:ln w="915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147607" y="5770031"/>
            <a:ext cx="3284220" cy="0"/>
          </a:xfrm>
          <a:custGeom>
            <a:avLst/>
            <a:gdLst/>
            <a:ahLst/>
            <a:cxnLst/>
            <a:rect l="l" t="t" r="r" b="b"/>
            <a:pathLst>
              <a:path w="3284220" h="0">
                <a:moveTo>
                  <a:pt x="0" y="0"/>
                </a:moveTo>
                <a:lnTo>
                  <a:pt x="3284111" y="0"/>
                </a:lnTo>
              </a:path>
            </a:pathLst>
          </a:custGeom>
          <a:ln w="91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738038" y="5852460"/>
            <a:ext cx="3028315" cy="0"/>
          </a:xfrm>
          <a:custGeom>
            <a:avLst/>
            <a:gdLst/>
            <a:ahLst/>
            <a:cxnLst/>
            <a:rect l="l" t="t" r="r" b="b"/>
            <a:pathLst>
              <a:path w="3028315" h="0">
                <a:moveTo>
                  <a:pt x="0" y="0"/>
                </a:moveTo>
                <a:lnTo>
                  <a:pt x="3027731" y="0"/>
                </a:lnTo>
              </a:path>
            </a:pathLst>
          </a:custGeom>
          <a:ln w="91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870444" y="754618"/>
            <a:ext cx="7612380" cy="361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27965" algn="l"/>
                <a:tab pos="554355" algn="l"/>
                <a:tab pos="5193665" algn="l"/>
              </a:tabLst>
            </a:pPr>
            <a:r>
              <a:rPr dirty="0" sz="2100" spc="-360">
                <a:solidFill>
                  <a:srgbClr val="BCA895"/>
                </a:solidFill>
                <a:latin typeface="Times New Roman"/>
                <a:cs typeface="Times New Roman"/>
              </a:rPr>
              <a:t>.	</a:t>
            </a:r>
            <a:r>
              <a:rPr dirty="0" sz="2100" spc="-470">
                <a:solidFill>
                  <a:srgbClr val="72ACD8"/>
                </a:solidFill>
                <a:latin typeface="Times New Roman"/>
                <a:cs typeface="Times New Roman"/>
              </a:rPr>
              <a:t>·</a:t>
            </a:r>
            <a:r>
              <a:rPr dirty="0" sz="2100" spc="5">
                <a:solidFill>
                  <a:srgbClr val="72ACD8"/>
                </a:solidFill>
                <a:latin typeface="Times New Roman"/>
                <a:cs typeface="Times New Roman"/>
              </a:rPr>
              <a:t> </a:t>
            </a:r>
            <a:r>
              <a:rPr dirty="0" sz="2100" spc="-475">
                <a:solidFill>
                  <a:srgbClr val="91D1F0"/>
                </a:solidFill>
                <a:latin typeface="Times New Roman"/>
                <a:cs typeface="Times New Roman"/>
              </a:rPr>
              <a:t>.</a:t>
            </a:r>
            <a:r>
              <a:rPr dirty="0" sz="2100" spc="-475">
                <a:solidFill>
                  <a:srgbClr val="646072"/>
                </a:solidFill>
                <a:latin typeface="Times New Roman"/>
                <a:cs typeface="Times New Roman"/>
              </a:rPr>
              <a:t>e	</a:t>
            </a:r>
            <a:r>
              <a:rPr dirty="0" sz="2100" spc="-35">
                <a:solidFill>
                  <a:srgbClr val="646072"/>
                </a:solidFill>
                <a:latin typeface="Times New Roman"/>
                <a:cs typeface="Times New Roman"/>
              </a:rPr>
              <a:t>ap,r</a:t>
            </a:r>
            <a:r>
              <a:rPr dirty="0" sz="2100" spc="225">
                <a:solidFill>
                  <a:srgbClr val="646072"/>
                </a:solidFill>
                <a:latin typeface="Times New Roman"/>
                <a:cs typeface="Times New Roman"/>
              </a:rPr>
              <a:t> </a:t>
            </a:r>
            <a:r>
              <a:rPr dirty="0" sz="2100" spc="-20">
                <a:solidFill>
                  <a:srgbClr val="646072"/>
                </a:solidFill>
                <a:latin typeface="Times New Roman"/>
                <a:cs typeface="Times New Roman"/>
              </a:rPr>
              <a:t>cia</a:t>
            </a:r>
            <a:r>
              <a:rPr dirty="0" sz="2100" spc="-50">
                <a:solidFill>
                  <a:srgbClr val="646072"/>
                </a:solidFill>
                <a:latin typeface="Times New Roman"/>
                <a:cs typeface="Times New Roman"/>
              </a:rPr>
              <a:t> </a:t>
            </a:r>
            <a:r>
              <a:rPr dirty="0" sz="2200" spc="-240">
                <a:solidFill>
                  <a:srgbClr val="4F495E"/>
                </a:solidFill>
                <a:latin typeface="Times New Roman"/>
                <a:cs typeface="Times New Roman"/>
              </a:rPr>
              <a:t>1</a:t>
            </a:r>
            <a:r>
              <a:rPr dirty="0" sz="2200" spc="-240">
                <a:solidFill>
                  <a:srgbClr val="3A2D54"/>
                </a:solidFill>
                <a:latin typeface="Times New Roman"/>
                <a:cs typeface="Times New Roman"/>
              </a:rPr>
              <a:t>u</a:t>
            </a:r>
            <a:r>
              <a:rPr dirty="0" sz="2200" spc="-240">
                <a:solidFill>
                  <a:srgbClr val="4F495E"/>
                </a:solidFill>
                <a:latin typeface="Times New Roman"/>
                <a:cs typeface="Times New Roman"/>
              </a:rPr>
              <a:t>1a</a:t>
            </a:r>
            <a:r>
              <a:rPr dirty="0" sz="2200" spc="215">
                <a:solidFill>
                  <a:srgbClr val="4F495E"/>
                </a:solidFill>
                <a:latin typeface="Times New Roman"/>
                <a:cs typeface="Times New Roman"/>
              </a:rPr>
              <a:t> </a:t>
            </a:r>
            <a:r>
              <a:rPr dirty="0" sz="2200" spc="-20">
                <a:solidFill>
                  <a:srgbClr val="646072"/>
                </a:solidFill>
                <a:latin typeface="Times New Roman"/>
                <a:cs typeface="Times New Roman"/>
              </a:rPr>
              <a:t>buena</a:t>
            </a:r>
            <a:r>
              <a:rPr dirty="0" sz="2200" spc="100">
                <a:solidFill>
                  <a:srgbClr val="646072"/>
                </a:solidFill>
                <a:latin typeface="Times New Roman"/>
                <a:cs typeface="Times New Roman"/>
              </a:rPr>
              <a:t> </a:t>
            </a:r>
            <a:r>
              <a:rPr dirty="0" sz="2200" spc="-35">
                <a:solidFill>
                  <a:srgbClr val="646072"/>
                </a:solidFill>
                <a:latin typeface="Times New Roman"/>
                <a:cs typeface="Times New Roman"/>
              </a:rPr>
              <a:t>concordanc</a:t>
            </a:r>
            <a:r>
              <a:rPr dirty="0" sz="2200" spc="-35">
                <a:solidFill>
                  <a:srgbClr val="3A2D54"/>
                </a:solidFill>
                <a:latin typeface="Times New Roman"/>
                <a:cs typeface="Times New Roman"/>
              </a:rPr>
              <a:t>i</a:t>
            </a:r>
            <a:r>
              <a:rPr dirty="0" sz="2200" spc="-35">
                <a:solidFill>
                  <a:srgbClr val="646072"/>
                </a:solidFill>
                <a:latin typeface="Times New Roman"/>
                <a:cs typeface="Times New Roman"/>
              </a:rPr>
              <a:t>a</a:t>
            </a:r>
            <a:r>
              <a:rPr dirty="0" sz="2200" spc="75">
                <a:solidFill>
                  <a:srgbClr val="646072"/>
                </a:solidFill>
                <a:latin typeface="Times New Roman"/>
                <a:cs typeface="Times New Roman"/>
              </a:rPr>
              <a:t> </a:t>
            </a:r>
            <a:r>
              <a:rPr dirty="0" sz="2200" spc="-355">
                <a:solidFill>
                  <a:srgbClr val="777282"/>
                </a:solidFill>
                <a:latin typeface="Times New Roman"/>
                <a:cs typeface="Times New Roman"/>
              </a:rPr>
              <a:t>ie-</a:t>
            </a:r>
            <a:r>
              <a:rPr dirty="0" sz="2200" spc="-355">
                <a:solidFill>
                  <a:srgbClr val="4F495E"/>
                </a:solidFill>
                <a:latin typeface="Times New Roman"/>
                <a:cs typeface="Times New Roman"/>
              </a:rPr>
              <a:t>n</a:t>
            </a:r>
            <a:r>
              <a:rPr dirty="0" sz="2200" spc="220">
                <a:solidFill>
                  <a:srgbClr val="4F495E"/>
                </a:solidFill>
                <a:latin typeface="Times New Roman"/>
                <a:cs typeface="Times New Roman"/>
              </a:rPr>
              <a:t> </a:t>
            </a:r>
            <a:r>
              <a:rPr dirty="0" sz="2200" spc="25">
                <a:solidFill>
                  <a:srgbClr val="4F495E"/>
                </a:solidFill>
                <a:latin typeface="Times New Roman"/>
                <a:cs typeface="Times New Roman"/>
              </a:rPr>
              <a:t>re</a:t>
            </a:r>
            <a:r>
              <a:rPr dirty="0" sz="2200" spc="-5">
                <a:solidFill>
                  <a:srgbClr val="4F495E"/>
                </a:solidFill>
                <a:latin typeface="Times New Roman"/>
                <a:cs typeface="Times New Roman"/>
              </a:rPr>
              <a:t> </a:t>
            </a:r>
            <a:r>
              <a:rPr dirty="0" sz="2200" spc="-470">
                <a:solidFill>
                  <a:srgbClr val="3A2D54"/>
                </a:solidFill>
                <a:latin typeface="Times New Roman"/>
                <a:cs typeface="Times New Roman"/>
              </a:rPr>
              <a:t>l</a:t>
            </a:r>
            <a:r>
              <a:rPr dirty="0" sz="2200" spc="-470">
                <a:solidFill>
                  <a:srgbClr val="F4CA89"/>
                </a:solidFill>
                <a:latin typeface="Times New Roman"/>
                <a:cs typeface="Times New Roman"/>
              </a:rPr>
              <a:t>,</a:t>
            </a:r>
            <a:r>
              <a:rPr dirty="0" sz="2200" spc="-180">
                <a:solidFill>
                  <a:srgbClr val="F4CA89"/>
                </a:solidFill>
                <a:latin typeface="Times New Roman"/>
                <a:cs typeface="Times New Roman"/>
              </a:rPr>
              <a:t> </a:t>
            </a:r>
            <a:r>
              <a:rPr dirty="0" sz="2200" spc="-30">
                <a:solidFill>
                  <a:srgbClr val="646072"/>
                </a:solidFill>
                <a:latin typeface="Times New Roman"/>
                <a:cs typeface="Times New Roman"/>
              </a:rPr>
              <a:t>a	</a:t>
            </a:r>
            <a:r>
              <a:rPr dirty="0" sz="2200" spc="-30">
                <a:solidFill>
                  <a:srgbClr val="4F495E"/>
                </a:solidFill>
                <a:latin typeface="Times New Roman"/>
                <a:cs typeface="Times New Roman"/>
              </a:rPr>
              <a:t>,</a:t>
            </a:r>
            <a:r>
              <a:rPr dirty="0" sz="2200" spc="85">
                <a:solidFill>
                  <a:srgbClr val="4F495E"/>
                </a:solidFill>
                <a:latin typeface="Times New Roman"/>
                <a:cs typeface="Times New Roman"/>
              </a:rPr>
              <a:t> </a:t>
            </a:r>
            <a:r>
              <a:rPr dirty="0" sz="2200" spc="-80">
                <a:solidFill>
                  <a:srgbClr val="4F495E"/>
                </a:solidFill>
                <a:latin typeface="Times New Roman"/>
                <a:cs typeface="Times New Roman"/>
              </a:rPr>
              <a:t>lución</a:t>
            </a:r>
            <a:r>
              <a:rPr dirty="0" sz="2200" spc="245">
                <a:solidFill>
                  <a:srgbClr val="4F495E"/>
                </a:solidFill>
                <a:latin typeface="Times New Roman"/>
                <a:cs typeface="Times New Roman"/>
              </a:rPr>
              <a:t> </a:t>
            </a:r>
            <a:r>
              <a:rPr dirty="0" sz="2200" spc="-45">
                <a:solidFill>
                  <a:srgbClr val="646072"/>
                </a:solidFill>
                <a:latin typeface="Times New Roman"/>
                <a:cs typeface="Times New Roman"/>
              </a:rPr>
              <a:t>aproximada</a:t>
            </a:r>
            <a:r>
              <a:rPr dirty="0" sz="2200" spc="290">
                <a:solidFill>
                  <a:srgbClr val="646072"/>
                </a:solidFill>
                <a:latin typeface="Times New Roman"/>
                <a:cs typeface="Times New Roman"/>
              </a:rPr>
              <a:t> </a:t>
            </a:r>
            <a:r>
              <a:rPr dirty="0" sz="2000" spc="40">
                <a:solidFill>
                  <a:srgbClr val="646072"/>
                </a:solidFill>
                <a:latin typeface="Arial"/>
                <a:cs typeface="Arial"/>
              </a:rPr>
              <a:t>y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783999" y="1028109"/>
            <a:ext cx="119380" cy="3994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50" spc="55" i="1">
                <a:solidFill>
                  <a:srgbClr val="646072"/>
                </a:solidFill>
                <a:latin typeface="Times New Roman"/>
                <a:cs typeface="Times New Roman"/>
              </a:rPr>
              <a:t>t</a:t>
            </a:r>
            <a:endParaRPr sz="245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609140" y="1272193"/>
            <a:ext cx="6350" cy="377190"/>
          </a:xfrm>
          <a:custGeom>
            <a:avLst/>
            <a:gdLst/>
            <a:ahLst/>
            <a:cxnLst/>
            <a:rect l="l" t="t" r="r" b="b"/>
            <a:pathLst>
              <a:path w="6350" h="377189">
                <a:moveTo>
                  <a:pt x="6104" y="376732"/>
                </a:moveTo>
                <a:lnTo>
                  <a:pt x="0" y="376732"/>
                </a:lnTo>
                <a:lnTo>
                  <a:pt x="0" y="0"/>
                </a:lnTo>
                <a:lnTo>
                  <a:pt x="6104" y="0"/>
                </a:lnTo>
                <a:lnTo>
                  <a:pt x="6104" y="376732"/>
                </a:lnTo>
                <a:close/>
              </a:path>
            </a:pathLst>
          </a:custGeom>
          <a:solidFill>
            <a:srgbClr val="F4DFB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676287" y="1272193"/>
            <a:ext cx="6350" cy="377190"/>
          </a:xfrm>
          <a:custGeom>
            <a:avLst/>
            <a:gdLst/>
            <a:ahLst/>
            <a:cxnLst/>
            <a:rect l="l" t="t" r="r" b="b"/>
            <a:pathLst>
              <a:path w="6350" h="377189">
                <a:moveTo>
                  <a:pt x="6104" y="376732"/>
                </a:moveTo>
                <a:lnTo>
                  <a:pt x="0" y="376732"/>
                </a:lnTo>
                <a:lnTo>
                  <a:pt x="0" y="0"/>
                </a:lnTo>
                <a:lnTo>
                  <a:pt x="6104" y="0"/>
                </a:lnTo>
                <a:lnTo>
                  <a:pt x="6104" y="376732"/>
                </a:lnTo>
                <a:close/>
              </a:path>
            </a:pathLst>
          </a:custGeom>
          <a:solidFill>
            <a:srgbClr val="D4EBF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363020" y="1272193"/>
            <a:ext cx="6350" cy="377190"/>
          </a:xfrm>
          <a:custGeom>
            <a:avLst/>
            <a:gdLst/>
            <a:ahLst/>
            <a:cxnLst/>
            <a:rect l="l" t="t" r="r" b="b"/>
            <a:pathLst>
              <a:path w="6350" h="377189">
                <a:moveTo>
                  <a:pt x="6104" y="376732"/>
                </a:moveTo>
                <a:lnTo>
                  <a:pt x="0" y="376732"/>
                </a:lnTo>
                <a:lnTo>
                  <a:pt x="0" y="0"/>
                </a:lnTo>
                <a:lnTo>
                  <a:pt x="6104" y="0"/>
                </a:lnTo>
                <a:lnTo>
                  <a:pt x="6104" y="376732"/>
                </a:lnTo>
                <a:close/>
              </a:path>
            </a:pathLst>
          </a:custGeom>
          <a:solidFill>
            <a:srgbClr val="D4EBF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5906987" y="1490383"/>
            <a:ext cx="6350" cy="94615"/>
          </a:xfrm>
          <a:custGeom>
            <a:avLst/>
            <a:gdLst/>
            <a:ahLst/>
            <a:cxnLst/>
            <a:rect l="l" t="t" r="r" b="b"/>
            <a:pathLst>
              <a:path w="6350" h="94615">
                <a:moveTo>
                  <a:pt x="6104" y="94183"/>
                </a:moveTo>
                <a:lnTo>
                  <a:pt x="0" y="94183"/>
                </a:lnTo>
                <a:lnTo>
                  <a:pt x="0" y="0"/>
                </a:lnTo>
                <a:lnTo>
                  <a:pt x="6104" y="0"/>
                </a:lnTo>
                <a:lnTo>
                  <a:pt x="6104" y="94183"/>
                </a:lnTo>
                <a:close/>
              </a:path>
            </a:pathLst>
          </a:custGeom>
          <a:solidFill>
            <a:srgbClr val="F4DFB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173949" y="1270561"/>
            <a:ext cx="4749165" cy="361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71370" algn="l"/>
              </a:tabLst>
            </a:pPr>
            <a:r>
              <a:rPr dirty="0" sz="2200" spc="-55">
                <a:solidFill>
                  <a:srgbClr val="646072"/>
                </a:solidFill>
                <a:latin typeface="Times New Roman"/>
                <a:cs typeface="Times New Roman"/>
              </a:rPr>
              <a:t>olu</a:t>
            </a:r>
            <a:r>
              <a:rPr dirty="0" sz="2200" spc="-85">
                <a:solidFill>
                  <a:srgbClr val="646072"/>
                </a:solidFill>
                <a:latin typeface="Times New Roman"/>
                <a:cs typeface="Times New Roman"/>
              </a:rPr>
              <a:t>c</a:t>
            </a:r>
            <a:r>
              <a:rPr dirty="0" sz="2200" spc="-120">
                <a:solidFill>
                  <a:srgbClr val="3A2D54"/>
                </a:solidFill>
                <a:latin typeface="Times New Roman"/>
                <a:cs typeface="Times New Roman"/>
              </a:rPr>
              <a:t>i</a:t>
            </a:r>
            <a:r>
              <a:rPr dirty="0" sz="2200" spc="20">
                <a:solidFill>
                  <a:srgbClr val="646072"/>
                </a:solidFill>
                <a:latin typeface="Times New Roman"/>
                <a:cs typeface="Times New Roman"/>
              </a:rPr>
              <a:t>on</a:t>
            </a:r>
            <a:r>
              <a:rPr dirty="0" sz="2200" spc="35">
                <a:solidFill>
                  <a:srgbClr val="646072"/>
                </a:solidFill>
                <a:latin typeface="Times New Roman"/>
                <a:cs typeface="Times New Roman"/>
              </a:rPr>
              <a:t> </a:t>
            </a:r>
            <a:r>
              <a:rPr dirty="0" sz="2200" spc="-5">
                <a:solidFill>
                  <a:srgbClr val="646072"/>
                </a:solidFill>
                <a:latin typeface="Times New Roman"/>
                <a:cs typeface="Times New Roman"/>
              </a:rPr>
              <a:t>ai1</a:t>
            </a:r>
            <a:r>
              <a:rPr dirty="0" sz="2200" spc="-509">
                <a:solidFill>
                  <a:srgbClr val="646072"/>
                </a:solidFill>
                <a:latin typeface="Times New Roman"/>
                <a:cs typeface="Times New Roman"/>
              </a:rPr>
              <a:t>a</a:t>
            </a:r>
            <a:r>
              <a:rPr dirty="0" sz="2200" spc="-130">
                <a:solidFill>
                  <a:srgbClr val="646072"/>
                </a:solidFill>
                <a:latin typeface="Times New Roman"/>
                <a:cs typeface="Times New Roman"/>
              </a:rPr>
              <a:t>l</a:t>
            </a:r>
            <a:r>
              <a:rPr dirty="0" sz="2200" spc="-25">
                <a:solidFill>
                  <a:srgbClr val="646072"/>
                </a:solidFill>
                <a:latin typeface="Times New Roman"/>
                <a:cs typeface="Times New Roman"/>
              </a:rPr>
              <a:t>í</a:t>
            </a:r>
            <a:r>
              <a:rPr dirty="0" sz="2200" spc="155">
                <a:solidFill>
                  <a:srgbClr val="646072"/>
                </a:solidFill>
                <a:latin typeface="Times New Roman"/>
                <a:cs typeface="Times New Roman"/>
              </a:rPr>
              <a:t>t</a:t>
            </a:r>
            <a:r>
              <a:rPr dirty="0" sz="2200" spc="-120">
                <a:solidFill>
                  <a:srgbClr val="3A2D54"/>
                </a:solidFill>
                <a:latin typeface="Times New Roman"/>
                <a:cs typeface="Times New Roman"/>
              </a:rPr>
              <a:t>i</a:t>
            </a:r>
            <a:r>
              <a:rPr dirty="0" sz="2200" spc="50">
                <a:solidFill>
                  <a:srgbClr val="646072"/>
                </a:solidFill>
                <a:latin typeface="Times New Roman"/>
                <a:cs typeface="Times New Roman"/>
              </a:rPr>
              <a:t>c</a:t>
            </a:r>
            <a:r>
              <a:rPr dirty="0" sz="2200" spc="-290">
                <a:solidFill>
                  <a:srgbClr val="646072"/>
                </a:solidFill>
                <a:latin typeface="Times New Roman"/>
                <a:cs typeface="Times New Roman"/>
              </a:rPr>
              <a:t> </a:t>
            </a:r>
            <a:r>
              <a:rPr dirty="0" sz="2200" spc="-500">
                <a:solidFill>
                  <a:srgbClr val="DDA564"/>
                </a:solidFill>
                <a:latin typeface="Times New Roman"/>
                <a:cs typeface="Times New Roman"/>
              </a:rPr>
              <a:t>·</a:t>
            </a:r>
            <a:r>
              <a:rPr dirty="0" sz="2200" spc="-90">
                <a:solidFill>
                  <a:srgbClr val="DDA564"/>
                </a:solidFill>
                <a:latin typeface="Times New Roman"/>
                <a:cs typeface="Times New Roman"/>
              </a:rPr>
              <a:t> </a:t>
            </a:r>
            <a:r>
              <a:rPr dirty="0" sz="2200" spc="-15">
                <a:solidFill>
                  <a:srgbClr val="4F495E"/>
                </a:solidFill>
                <a:latin typeface="Times New Roman"/>
                <a:cs typeface="Times New Roman"/>
              </a:rPr>
              <a:t>.</a:t>
            </a:r>
            <a:r>
              <a:rPr dirty="0" sz="2200" spc="-500">
                <a:solidFill>
                  <a:srgbClr val="7EC1E8"/>
                </a:solidFill>
                <a:latin typeface="Times New Roman"/>
                <a:cs typeface="Times New Roman"/>
              </a:rPr>
              <a:t>·</a:t>
            </a:r>
            <a:r>
              <a:rPr dirty="0" sz="2200">
                <a:solidFill>
                  <a:srgbClr val="7EC1E8"/>
                </a:solidFill>
                <a:latin typeface="Times New Roman"/>
                <a:cs typeface="Times New Roman"/>
              </a:rPr>
              <a:t>	</a:t>
            </a:r>
            <a:r>
              <a:rPr dirty="0" sz="2200" spc="-350">
                <a:solidFill>
                  <a:srgbClr val="DDA564"/>
                </a:solidFill>
                <a:latin typeface="Times New Roman"/>
                <a:cs typeface="Times New Roman"/>
              </a:rPr>
              <a:t>..</a:t>
            </a:r>
            <a:r>
              <a:rPr dirty="0" sz="2200" spc="10">
                <a:solidFill>
                  <a:srgbClr val="DDA564"/>
                </a:solidFill>
                <a:latin typeface="Times New Roman"/>
                <a:cs typeface="Times New Roman"/>
              </a:rPr>
              <a:t> </a:t>
            </a:r>
            <a:r>
              <a:rPr dirty="0" sz="2200" spc="45">
                <a:solidFill>
                  <a:srgbClr val="646072"/>
                </a:solidFill>
                <a:latin typeface="Times New Roman"/>
                <a:cs typeface="Times New Roman"/>
              </a:rPr>
              <a:t>o</a:t>
            </a:r>
            <a:r>
              <a:rPr dirty="0" sz="2200" spc="70">
                <a:solidFill>
                  <a:srgbClr val="646072"/>
                </a:solidFill>
                <a:latin typeface="Times New Roman"/>
                <a:cs typeface="Times New Roman"/>
              </a:rPr>
              <a:t>t</a:t>
            </a:r>
            <a:r>
              <a:rPr dirty="0" sz="2200" spc="-715">
                <a:solidFill>
                  <a:srgbClr val="4F2833"/>
                </a:solidFill>
                <a:latin typeface="Times New Roman"/>
                <a:cs typeface="Times New Roman"/>
              </a:rPr>
              <a:t>•</a:t>
            </a:r>
            <a:r>
              <a:rPr dirty="0" sz="2200" spc="-385">
                <a:solidFill>
                  <a:srgbClr val="E6C6A1"/>
                </a:solidFill>
                <a:latin typeface="Times New Roman"/>
                <a:cs typeface="Times New Roman"/>
              </a:rPr>
              <a:t>.</a:t>
            </a:r>
            <a:r>
              <a:rPr dirty="0" sz="2200" spc="-190">
                <a:solidFill>
                  <a:srgbClr val="E6C6A1"/>
                </a:solidFill>
                <a:latin typeface="Times New Roman"/>
                <a:cs typeface="Times New Roman"/>
              </a:rPr>
              <a:t> </a:t>
            </a:r>
            <a:r>
              <a:rPr dirty="0" sz="2200" spc="-385">
                <a:solidFill>
                  <a:srgbClr val="AAD1E8"/>
                </a:solidFill>
                <a:latin typeface="Times New Roman"/>
                <a:cs typeface="Times New Roman"/>
              </a:rPr>
              <a:t>.</a:t>
            </a:r>
            <a:r>
              <a:rPr dirty="0" sz="2200">
                <a:solidFill>
                  <a:srgbClr val="AAD1E8"/>
                </a:solidFill>
                <a:latin typeface="Times New Roman"/>
                <a:cs typeface="Times New Roman"/>
              </a:rPr>
              <a:t> </a:t>
            </a:r>
            <a:r>
              <a:rPr dirty="0" sz="2200" spc="-250">
                <a:solidFill>
                  <a:srgbClr val="AAD1E8"/>
                </a:solidFill>
                <a:latin typeface="Times New Roman"/>
                <a:cs typeface="Times New Roman"/>
              </a:rPr>
              <a:t> </a:t>
            </a:r>
            <a:r>
              <a:rPr dirty="0" sz="1500" spc="60">
                <a:solidFill>
                  <a:srgbClr val="777282"/>
                </a:solidFill>
                <a:latin typeface="Times New Roman"/>
                <a:cs typeface="Times New Roman"/>
              </a:rPr>
              <a:t>B</a:t>
            </a:r>
            <a:r>
              <a:rPr dirty="0" sz="1500">
                <a:solidFill>
                  <a:srgbClr val="777282"/>
                </a:solidFill>
                <a:latin typeface="Times New Roman"/>
                <a:cs typeface="Times New Roman"/>
              </a:rPr>
              <a:t> </a:t>
            </a:r>
            <a:r>
              <a:rPr dirty="0" sz="1500" spc="-155">
                <a:solidFill>
                  <a:srgbClr val="777282"/>
                </a:solidFill>
                <a:latin typeface="Times New Roman"/>
                <a:cs typeface="Times New Roman"/>
              </a:rPr>
              <a:t> </a:t>
            </a:r>
            <a:r>
              <a:rPr dirty="0" sz="2200" spc="-45">
                <a:solidFill>
                  <a:srgbClr val="646072"/>
                </a:solidFill>
                <a:latin typeface="Times New Roman"/>
                <a:cs typeface="Times New Roman"/>
              </a:rPr>
              <a:t>q</a:t>
            </a:r>
            <a:r>
              <a:rPr dirty="0" sz="2200" spc="-545">
                <a:solidFill>
                  <a:srgbClr val="646072"/>
                </a:solidFill>
                <a:latin typeface="Times New Roman"/>
                <a:cs typeface="Times New Roman"/>
              </a:rPr>
              <a:t>1</a:t>
            </a:r>
            <a:r>
              <a:rPr dirty="0" sz="2200" spc="45">
                <a:solidFill>
                  <a:srgbClr val="3A2D54"/>
                </a:solidFill>
                <a:latin typeface="Times New Roman"/>
                <a:cs typeface="Times New Roman"/>
              </a:rPr>
              <a:t>r</a:t>
            </a:r>
            <a:r>
              <a:rPr dirty="0" sz="2200" spc="-220">
                <a:solidFill>
                  <a:srgbClr val="3A2D54"/>
                </a:solidFill>
                <a:latin typeface="Times New Roman"/>
                <a:cs typeface="Times New Roman"/>
              </a:rPr>
              <a:t> </a:t>
            </a:r>
            <a:r>
              <a:rPr dirty="0" sz="2200" spc="-385">
                <a:solidFill>
                  <a:srgbClr val="AAD1E8"/>
                </a:solidFill>
                <a:latin typeface="Times New Roman"/>
                <a:cs typeface="Times New Roman"/>
              </a:rPr>
              <a:t>.</a:t>
            </a:r>
            <a:r>
              <a:rPr dirty="0" sz="2200" spc="200">
                <a:solidFill>
                  <a:srgbClr val="AAD1E8"/>
                </a:solidFill>
                <a:latin typeface="Times New Roman"/>
                <a:cs typeface="Times New Roman"/>
              </a:rPr>
              <a:t> </a:t>
            </a:r>
            <a:r>
              <a:rPr dirty="0" sz="2200" spc="-35">
                <a:solidFill>
                  <a:srgbClr val="646072"/>
                </a:solidFill>
                <a:latin typeface="Times New Roman"/>
                <a:cs typeface="Times New Roman"/>
              </a:rPr>
              <a:t>e</a:t>
            </a:r>
            <a:r>
              <a:rPr dirty="0" sz="2200" spc="-35">
                <a:solidFill>
                  <a:srgbClr val="646072"/>
                </a:solidFill>
                <a:latin typeface="Times New Roman"/>
                <a:cs typeface="Times New Roman"/>
              </a:rPr>
              <a:t>n</a:t>
            </a:r>
            <a:r>
              <a:rPr dirty="0" sz="2200" spc="75">
                <a:solidFill>
                  <a:srgbClr val="646072"/>
                </a:solidFill>
                <a:latin typeface="Times New Roman"/>
                <a:cs typeface="Times New Roman"/>
              </a:rPr>
              <a:t> </a:t>
            </a:r>
            <a:r>
              <a:rPr dirty="0" sz="2200" spc="-20">
                <a:solidFill>
                  <a:srgbClr val="646072"/>
                </a:solidFill>
                <a:latin typeface="Times New Roman"/>
                <a:cs typeface="Times New Roman"/>
              </a:rPr>
              <a:t>e</a:t>
            </a:r>
            <a:r>
              <a:rPr dirty="0" sz="2200" spc="-180">
                <a:solidFill>
                  <a:srgbClr val="91D1F0"/>
                </a:solidFill>
                <a:latin typeface="Times New Roman"/>
                <a:cs typeface="Times New Roman"/>
              </a:rPr>
              <a:t>.</a:t>
            </a:r>
            <a:r>
              <a:rPr dirty="0" sz="2200" spc="-285">
                <a:solidFill>
                  <a:srgbClr val="91D1F0"/>
                </a:solidFill>
                <a:latin typeface="Times New Roman"/>
                <a:cs typeface="Times New Roman"/>
              </a:rPr>
              <a:t>.</a:t>
            </a:r>
            <a:r>
              <a:rPr dirty="0" sz="2200" spc="-500">
                <a:solidFill>
                  <a:srgbClr val="DDA564"/>
                </a:solidFill>
                <a:latin typeface="Times New Roman"/>
                <a:cs typeface="Times New Roman"/>
              </a:rPr>
              <a:t>·</a:t>
            </a:r>
            <a:r>
              <a:rPr dirty="0" sz="2200" spc="60">
                <a:solidFill>
                  <a:srgbClr val="DDA564"/>
                </a:solidFill>
                <a:latin typeface="Times New Roman"/>
                <a:cs typeface="Times New Roman"/>
              </a:rPr>
              <a:t> </a:t>
            </a:r>
            <a:r>
              <a:rPr dirty="0" sz="2200" spc="75">
                <a:solidFill>
                  <a:srgbClr val="646072"/>
                </a:solidFill>
                <a:latin typeface="Times New Roman"/>
                <a:cs typeface="Times New Roman"/>
              </a:rPr>
              <a:t>e</a:t>
            </a:r>
            <a:r>
              <a:rPr dirty="0" sz="2200" spc="-15">
                <a:solidFill>
                  <a:srgbClr val="646072"/>
                </a:solidFill>
                <a:latin typeface="Times New Roman"/>
                <a:cs typeface="Times New Roman"/>
              </a:rPr>
              <a:t> </a:t>
            </a:r>
            <a:r>
              <a:rPr dirty="0" sz="1900" spc="-80">
                <a:solidFill>
                  <a:srgbClr val="646072"/>
                </a:solidFill>
                <a:latin typeface="Arial"/>
                <a:cs typeface="Arial"/>
              </a:rPr>
              <a:t>caso</a:t>
            </a:r>
            <a:r>
              <a:rPr dirty="0" sz="1900" spc="215">
                <a:solidFill>
                  <a:srgbClr val="646072"/>
                </a:solidFill>
                <a:latin typeface="Arial"/>
                <a:cs typeface="Arial"/>
              </a:rPr>
              <a:t> </a:t>
            </a:r>
            <a:r>
              <a:rPr dirty="0" sz="550" spc="-150">
                <a:solidFill>
                  <a:srgbClr val="72ACD8"/>
                </a:solidFill>
                <a:latin typeface="Times New Roman"/>
                <a:cs typeface="Times New Roman"/>
              </a:rPr>
              <a:t>!</a:t>
            </a:r>
            <a:r>
              <a:rPr dirty="0" sz="550" spc="-65">
                <a:solidFill>
                  <a:srgbClr val="72ACD8"/>
                </a:solidFill>
                <a:latin typeface="Times New Roman"/>
                <a:cs typeface="Times New Roman"/>
              </a:rPr>
              <a:t> </a:t>
            </a:r>
            <a:r>
              <a:rPr dirty="0" sz="550" spc="-114">
                <a:solidFill>
                  <a:srgbClr val="FDE2A8"/>
                </a:solidFill>
                <a:latin typeface="Times New Roman"/>
                <a:cs typeface="Times New Roman"/>
              </a:rPr>
              <a:t>.</a:t>
            </a:r>
            <a:endParaRPr sz="55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6039279" y="1168797"/>
            <a:ext cx="1986280" cy="48387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  <a:tabLst>
                <a:tab pos="367665" algn="l"/>
                <a:tab pos="587375" algn="l"/>
                <a:tab pos="1162685" algn="l"/>
              </a:tabLst>
            </a:pPr>
            <a:r>
              <a:rPr dirty="0" sz="550" spc="-155">
                <a:solidFill>
                  <a:srgbClr val="000000"/>
                </a:solidFill>
                <a:latin typeface="Times New Roman"/>
                <a:cs typeface="Times New Roman"/>
              </a:rPr>
              <a:t>-</a:t>
            </a:r>
            <a:r>
              <a:rPr dirty="0" sz="550" spc="-95">
                <a:solidFill>
                  <a:srgbClr val="DDA564"/>
                </a:solidFill>
                <a:latin typeface="Times New Roman"/>
                <a:cs typeface="Times New Roman"/>
              </a:rPr>
              <a:t>•</a:t>
            </a:r>
            <a:r>
              <a:rPr dirty="0" sz="550">
                <a:solidFill>
                  <a:srgbClr val="DDA564"/>
                </a:solidFill>
                <a:latin typeface="Times New Roman"/>
                <a:cs typeface="Times New Roman"/>
              </a:rPr>
              <a:t>	</a:t>
            </a:r>
            <a:r>
              <a:rPr dirty="0" sz="550" spc="-204">
                <a:solidFill>
                  <a:srgbClr val="777282"/>
                </a:solidFill>
                <a:latin typeface="Times New Roman"/>
                <a:cs typeface="Times New Roman"/>
              </a:rPr>
              <a:t>(</a:t>
            </a:r>
            <a:r>
              <a:rPr dirty="0" u="heavy" sz="550">
                <a:solidFill>
                  <a:srgbClr val="777282"/>
                </a:solidFill>
                <a:uFill>
                  <a:solidFill>
                    <a:srgbClr val="777282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550">
                <a:solidFill>
                  <a:srgbClr val="777282"/>
                </a:solidFill>
                <a:uFill>
                  <a:solidFill>
                    <a:srgbClr val="777282"/>
                  </a:solidFill>
                </a:uFill>
                <a:latin typeface="Times New Roman"/>
                <a:cs typeface="Times New Roman"/>
              </a:rPr>
              <a:t>   </a:t>
            </a:r>
            <a:r>
              <a:rPr dirty="0" u="heavy" sz="550" spc="-50">
                <a:solidFill>
                  <a:srgbClr val="777282"/>
                </a:solidFill>
                <a:uFill>
                  <a:solidFill>
                    <a:srgbClr val="777282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sz="550">
                <a:solidFill>
                  <a:srgbClr val="777282"/>
                </a:solidFill>
                <a:latin typeface="Times New Roman"/>
                <a:cs typeface="Times New Roman"/>
              </a:rPr>
              <a:t>	</a:t>
            </a:r>
            <a:r>
              <a:rPr dirty="0" u="heavy" sz="1450" spc="30" b="1" i="1">
                <a:solidFill>
                  <a:srgbClr val="4F495E"/>
                </a:solidFill>
                <a:uFill>
                  <a:solidFill>
                    <a:srgbClr val="777282"/>
                  </a:solidFill>
                </a:uFill>
                <a:latin typeface="Arial"/>
                <a:cs typeface="Arial"/>
              </a:rPr>
              <a:t>\</a:t>
            </a:r>
            <a:r>
              <a:rPr dirty="0" u="heavy" sz="1450" spc="70" b="1" i="1">
                <a:solidFill>
                  <a:srgbClr val="4F495E"/>
                </a:solidFill>
                <a:uFill>
                  <a:solidFill>
                    <a:srgbClr val="777282"/>
                  </a:solidFill>
                </a:uFill>
                <a:latin typeface="Arial"/>
                <a:cs typeface="Arial"/>
              </a:rPr>
              <a:t>x</a:t>
            </a:r>
            <a:r>
              <a:rPr dirty="0" u="heavy" sz="1450" spc="-170" b="1" i="1">
                <a:solidFill>
                  <a:srgbClr val="4F495E"/>
                </a:solidFill>
                <a:uFill>
                  <a:solidFill>
                    <a:srgbClr val="777282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450" spc="-285">
                <a:solidFill>
                  <a:srgbClr val="777282"/>
                </a:solidFill>
                <a:uFill>
                  <a:solidFill>
                    <a:srgbClr val="777282"/>
                  </a:solidFill>
                </a:uFill>
              </a:rPr>
              <a:t>)</a:t>
            </a:r>
            <a:r>
              <a:rPr dirty="0" sz="1450">
                <a:solidFill>
                  <a:srgbClr val="777282"/>
                </a:solidFill>
              </a:rPr>
              <a:t> </a:t>
            </a:r>
            <a:r>
              <a:rPr dirty="0" sz="1450" spc="114">
                <a:solidFill>
                  <a:srgbClr val="777282"/>
                </a:solidFill>
              </a:rPr>
              <a:t> </a:t>
            </a:r>
            <a:r>
              <a:rPr dirty="0" u="heavy" baseline="-27777" sz="2850" spc="-397">
                <a:solidFill>
                  <a:srgbClr val="777282"/>
                </a:solidFill>
                <a:uFill>
                  <a:solidFill>
                    <a:srgbClr val="777282"/>
                  </a:solidFill>
                </a:uFill>
              </a:rPr>
              <a:t>2</a:t>
            </a:r>
            <a:r>
              <a:rPr dirty="0" baseline="-27777" sz="2850">
                <a:solidFill>
                  <a:srgbClr val="777282"/>
                </a:solidFill>
              </a:rPr>
              <a:t>	</a:t>
            </a:r>
            <a:r>
              <a:rPr dirty="0" sz="3000" spc="-204">
                <a:solidFill>
                  <a:srgbClr val="0F0F0F"/>
                </a:solidFill>
                <a:latin typeface="Times New Roman"/>
                <a:cs typeface="Times New Roman"/>
              </a:rPr>
              <a:t>=</a:t>
            </a:r>
            <a:r>
              <a:rPr dirty="0" sz="3000" spc="-155">
                <a:solidFill>
                  <a:srgbClr val="0F0F0F"/>
                </a:solidFill>
                <a:latin typeface="Times New Roman"/>
                <a:cs typeface="Times New Roman"/>
              </a:rPr>
              <a:t> </a:t>
            </a:r>
            <a:r>
              <a:rPr dirty="0" sz="2300" spc="-90" b="1">
                <a:solidFill>
                  <a:srgbClr val="646072"/>
                </a:solidFill>
                <a:latin typeface="Times New Roman"/>
                <a:cs typeface="Times New Roman"/>
              </a:rPr>
              <a:t>0.4</a:t>
            </a:r>
            <a:r>
              <a:rPr dirty="0" sz="2300" b="1">
                <a:solidFill>
                  <a:srgbClr val="646072"/>
                </a:solidFill>
                <a:latin typeface="Times New Roman"/>
                <a:cs typeface="Times New Roman"/>
              </a:rPr>
              <a:t> </a:t>
            </a:r>
            <a:r>
              <a:rPr dirty="0" sz="2300" spc="-200" b="1">
                <a:solidFill>
                  <a:srgbClr val="646072"/>
                </a:solidFill>
                <a:latin typeface="Times New Roman"/>
                <a:cs typeface="Times New Roman"/>
              </a:rPr>
              <a:t> </a:t>
            </a:r>
            <a:r>
              <a:rPr dirty="0" sz="2300" spc="-55">
                <a:solidFill>
                  <a:srgbClr val="4F495E"/>
                </a:solidFill>
                <a:latin typeface="Times New Roman"/>
                <a:cs typeface="Times New Roman"/>
              </a:rPr>
              <a:t>.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850987" y="1965355"/>
            <a:ext cx="2451735" cy="3994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1454785" algn="l"/>
                <a:tab pos="2270760" algn="l"/>
              </a:tabLst>
            </a:pPr>
            <a:r>
              <a:rPr dirty="0" sz="1950" spc="-509">
                <a:solidFill>
                  <a:srgbClr val="F4CA89"/>
                </a:solidFill>
                <a:latin typeface="Arial"/>
                <a:cs typeface="Arial"/>
              </a:rPr>
              <a:t>·</a:t>
            </a:r>
            <a:r>
              <a:rPr dirty="0" sz="1950" spc="-425">
                <a:solidFill>
                  <a:srgbClr val="F4CA89"/>
                </a:solidFill>
                <a:latin typeface="Arial"/>
                <a:cs typeface="Arial"/>
              </a:rPr>
              <a:t>.</a:t>
            </a:r>
            <a:r>
              <a:rPr dirty="0" sz="1950" spc="-420">
                <a:solidFill>
                  <a:srgbClr val="F4CA89"/>
                </a:solidFill>
                <a:latin typeface="Arial"/>
                <a:cs typeface="Arial"/>
              </a:rPr>
              <a:t>.</a:t>
            </a:r>
            <a:r>
              <a:rPr dirty="0" sz="1950" spc="-20">
                <a:solidFill>
                  <a:srgbClr val="F4CA89"/>
                </a:solidFill>
                <a:latin typeface="Arial"/>
                <a:cs typeface="Arial"/>
              </a:rPr>
              <a:t> </a:t>
            </a:r>
            <a:r>
              <a:rPr dirty="0" sz="2450" spc="55" i="1">
                <a:solidFill>
                  <a:srgbClr val="646072"/>
                </a:solidFill>
                <a:latin typeface="Times New Roman"/>
                <a:cs typeface="Times New Roman"/>
              </a:rPr>
              <a:t>t</a:t>
            </a:r>
            <a:r>
              <a:rPr dirty="0" sz="2450" spc="10" i="1">
                <a:solidFill>
                  <a:srgbClr val="646072"/>
                </a:solidFill>
                <a:latin typeface="Times New Roman"/>
                <a:cs typeface="Times New Roman"/>
              </a:rPr>
              <a:t> </a:t>
            </a:r>
            <a:r>
              <a:rPr dirty="0" sz="1950" spc="-395">
                <a:solidFill>
                  <a:srgbClr val="0F0F0F"/>
                </a:solidFill>
                <a:latin typeface="Arial"/>
                <a:cs typeface="Arial"/>
              </a:rPr>
              <a:t>=</a:t>
            </a:r>
            <a:r>
              <a:rPr dirty="0" sz="1950" spc="-390">
                <a:solidFill>
                  <a:srgbClr val="0F0F0F"/>
                </a:solidFill>
                <a:latin typeface="Arial"/>
                <a:cs typeface="Arial"/>
              </a:rPr>
              <a:t>=</a:t>
            </a:r>
            <a:r>
              <a:rPr dirty="0" sz="1950" spc="40">
                <a:solidFill>
                  <a:srgbClr val="0F0F0F"/>
                </a:solidFill>
                <a:latin typeface="Arial"/>
                <a:cs typeface="Arial"/>
              </a:rPr>
              <a:t> </a:t>
            </a:r>
            <a:r>
              <a:rPr dirty="0" sz="2150" spc="-155">
                <a:solidFill>
                  <a:srgbClr val="646072"/>
                </a:solidFill>
                <a:latin typeface="Arial"/>
                <a:cs typeface="Arial"/>
              </a:rPr>
              <a:t>0</a:t>
            </a:r>
            <a:r>
              <a:rPr dirty="0" sz="2150" spc="-80">
                <a:solidFill>
                  <a:srgbClr val="646072"/>
                </a:solidFill>
                <a:latin typeface="Arial"/>
                <a:cs typeface="Arial"/>
              </a:rPr>
              <a:t> </a:t>
            </a:r>
            <a:r>
              <a:rPr dirty="0" sz="2150" spc="-140">
                <a:solidFill>
                  <a:srgbClr val="646072"/>
                </a:solidFill>
                <a:latin typeface="Arial"/>
                <a:cs typeface="Arial"/>
              </a:rPr>
              <a:t>001</a:t>
            </a:r>
            <a:r>
              <a:rPr dirty="0" sz="2150" spc="-450">
                <a:solidFill>
                  <a:srgbClr val="646072"/>
                </a:solidFill>
                <a:latin typeface="Arial"/>
                <a:cs typeface="Arial"/>
              </a:rPr>
              <a:t>3</a:t>
            </a:r>
            <a:r>
              <a:rPr dirty="0" sz="2150" spc="-409">
                <a:solidFill>
                  <a:srgbClr val="DDA564"/>
                </a:solidFill>
                <a:latin typeface="Arial"/>
                <a:cs typeface="Arial"/>
              </a:rPr>
              <a:t>,</a:t>
            </a:r>
            <a:r>
              <a:rPr dirty="0" sz="2150">
                <a:solidFill>
                  <a:srgbClr val="DDA564"/>
                </a:solidFill>
                <a:latin typeface="Arial"/>
                <a:cs typeface="Arial"/>
              </a:rPr>
              <a:t>	</a:t>
            </a:r>
            <a:r>
              <a:rPr dirty="0" sz="2200" spc="-100">
                <a:solidFill>
                  <a:srgbClr val="646072"/>
                </a:solidFill>
                <a:latin typeface="Times New Roman"/>
                <a:cs typeface="Times New Roman"/>
              </a:rPr>
              <a:t>co</a:t>
            </a:r>
            <a:r>
              <a:rPr dirty="0" sz="2200" spc="-100">
                <a:solidFill>
                  <a:srgbClr val="646072"/>
                </a:solidFill>
                <a:latin typeface="Times New Roman"/>
                <a:cs typeface="Times New Roman"/>
              </a:rPr>
              <a:t>n</a:t>
            </a:r>
            <a:r>
              <a:rPr dirty="0" sz="2200" spc="-210">
                <a:solidFill>
                  <a:srgbClr val="646072"/>
                </a:solidFill>
                <a:latin typeface="Times New Roman"/>
                <a:cs typeface="Times New Roman"/>
              </a:rPr>
              <a:t> </a:t>
            </a:r>
            <a:r>
              <a:rPr dirty="0" sz="2200" spc="-455">
                <a:solidFill>
                  <a:srgbClr val="91D1F0"/>
                </a:solidFill>
                <a:latin typeface="Times New Roman"/>
                <a:cs typeface="Times New Roman"/>
              </a:rPr>
              <a:t>.</a:t>
            </a:r>
            <a:r>
              <a:rPr dirty="0" sz="2200" spc="-360">
                <a:solidFill>
                  <a:srgbClr val="777282"/>
                </a:solidFill>
                <a:latin typeface="Times New Roman"/>
                <a:cs typeface="Times New Roman"/>
              </a:rPr>
              <a:t>(</a:t>
            </a:r>
            <a:r>
              <a:rPr dirty="0" sz="2200" spc="-65">
                <a:latin typeface="Times New Roman"/>
                <a:cs typeface="Times New Roman"/>
              </a:rPr>
              <a:t>-</a:t>
            </a:r>
            <a:r>
              <a:rPr dirty="0" sz="2200" spc="125">
                <a:latin typeface="Times New Roman"/>
                <a:cs typeface="Times New Roman"/>
              </a:rPr>
              <a:t> </a:t>
            </a:r>
            <a:r>
              <a:rPr dirty="0" sz="2200" spc="-685">
                <a:latin typeface="Times New Roman"/>
                <a:cs typeface="Times New Roman"/>
              </a:rPr>
              <a:t>-</a:t>
            </a:r>
            <a:r>
              <a:rPr dirty="0" sz="2200" spc="-385">
                <a:solidFill>
                  <a:srgbClr val="F4CA89"/>
                </a:solidFill>
                <a:latin typeface="Times New Roman"/>
                <a:cs typeface="Times New Roman"/>
              </a:rPr>
              <a:t>.</a:t>
            </a:r>
            <a:r>
              <a:rPr dirty="0" sz="2200">
                <a:solidFill>
                  <a:srgbClr val="F4CA89"/>
                </a:solidFill>
                <a:latin typeface="Times New Roman"/>
                <a:cs typeface="Times New Roman"/>
              </a:rPr>
              <a:t>	</a:t>
            </a:r>
            <a:r>
              <a:rPr dirty="0" sz="2200" spc="-515">
                <a:latin typeface="Times New Roman"/>
                <a:cs typeface="Times New Roman"/>
              </a:rPr>
              <a:t>-</a:t>
            </a:r>
            <a:r>
              <a:rPr dirty="0" sz="2200" spc="-270">
                <a:latin typeface="Times New Roman"/>
                <a:cs typeface="Times New Roman"/>
              </a:rPr>
              <a:t> </a:t>
            </a:r>
            <a:r>
              <a:rPr dirty="0" baseline="38359" sz="3150" spc="52" i="1">
                <a:solidFill>
                  <a:srgbClr val="646072"/>
                </a:solidFill>
                <a:latin typeface="Arial"/>
                <a:cs typeface="Arial"/>
              </a:rPr>
              <a:t>t</a:t>
            </a:r>
            <a:endParaRPr baseline="38359" sz="315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064415" y="1990796"/>
            <a:ext cx="1677035" cy="3689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44575" algn="l"/>
              </a:tabLst>
            </a:pPr>
            <a:r>
              <a:rPr dirty="0" sz="1900" spc="-260">
                <a:solidFill>
                  <a:srgbClr val="4F495E"/>
                </a:solidFill>
                <a:latin typeface="Arial"/>
                <a:cs typeface="Arial"/>
              </a:rPr>
              <a:t>Pase1110	</a:t>
            </a:r>
            <a:r>
              <a:rPr dirty="0" sz="1900" spc="95">
                <a:solidFill>
                  <a:srgbClr val="646072"/>
                </a:solidFill>
                <a:latin typeface="Arial"/>
                <a:cs typeface="Arial"/>
              </a:rPr>
              <a:t>a </a:t>
            </a:r>
            <a:r>
              <a:rPr dirty="0" sz="2250" spc="-170" i="1">
                <a:solidFill>
                  <a:srgbClr val="646072"/>
                </a:solidFill>
                <a:latin typeface="Times New Roman"/>
                <a:cs typeface="Times New Roman"/>
              </a:rPr>
              <a:t>k</a:t>
            </a:r>
            <a:r>
              <a:rPr dirty="0" sz="2250" spc="130" i="1">
                <a:solidFill>
                  <a:srgbClr val="646072"/>
                </a:solidFill>
                <a:latin typeface="Times New Roman"/>
                <a:cs typeface="Times New Roman"/>
              </a:rPr>
              <a:t> </a:t>
            </a:r>
            <a:r>
              <a:rPr dirty="0" sz="1950" spc="-450">
                <a:latin typeface="Arial"/>
                <a:cs typeface="Arial"/>
              </a:rPr>
              <a:t>==</a:t>
            </a:r>
            <a:r>
              <a:rPr dirty="0" sz="1950" spc="-450">
                <a:solidFill>
                  <a:srgbClr val="7EC1E8"/>
                </a:solidFill>
                <a:latin typeface="Arial"/>
                <a:cs typeface="Arial"/>
              </a:rPr>
              <a:t>:</a:t>
            </a:r>
            <a:endParaRPr sz="195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538203" y="1978075"/>
            <a:ext cx="817880" cy="3841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950" spc="-409">
                <a:solidFill>
                  <a:srgbClr val="DDA564"/>
                </a:solidFill>
                <a:latin typeface="Arial"/>
                <a:cs typeface="Arial"/>
              </a:rPr>
              <a:t>:</a:t>
            </a:r>
            <a:r>
              <a:rPr dirty="0" sz="1950" spc="-440">
                <a:latin typeface="Arial"/>
                <a:cs typeface="Arial"/>
              </a:rPr>
              <a:t>=</a:t>
            </a:r>
            <a:r>
              <a:rPr dirty="0" sz="1950" spc="-434">
                <a:latin typeface="Arial"/>
                <a:cs typeface="Arial"/>
              </a:rPr>
              <a:t>=</a:t>
            </a:r>
            <a:r>
              <a:rPr dirty="0" sz="1950" spc="140">
                <a:latin typeface="Arial"/>
                <a:cs typeface="Arial"/>
              </a:rPr>
              <a:t> </a:t>
            </a:r>
            <a:r>
              <a:rPr dirty="0" sz="2150" spc="-610">
                <a:solidFill>
                  <a:srgbClr val="4F495E"/>
                </a:solidFill>
                <a:latin typeface="Arial"/>
                <a:cs typeface="Arial"/>
              </a:rPr>
              <a:t>O</a:t>
            </a:r>
            <a:r>
              <a:rPr dirty="0" sz="2150" spc="-215">
                <a:solidFill>
                  <a:srgbClr val="4F495E"/>
                </a:solidFill>
                <a:latin typeface="Arial"/>
                <a:cs typeface="Arial"/>
              </a:rPr>
              <a:t>.</a:t>
            </a:r>
            <a:r>
              <a:rPr dirty="0" sz="2150" spc="-75">
                <a:solidFill>
                  <a:srgbClr val="4F495E"/>
                </a:solidFill>
                <a:latin typeface="Arial"/>
                <a:cs typeface="Arial"/>
              </a:rPr>
              <a:t> </a:t>
            </a:r>
            <a:r>
              <a:rPr dirty="0" sz="2150" spc="-330">
                <a:solidFill>
                  <a:srgbClr val="9A7E75"/>
                </a:solidFill>
                <a:latin typeface="Arial"/>
                <a:cs typeface="Arial"/>
              </a:rPr>
              <a:t>:</a:t>
            </a:r>
            <a:r>
              <a:rPr dirty="0" sz="2150" spc="-245">
                <a:solidFill>
                  <a:srgbClr val="9A7E75"/>
                </a:solidFill>
                <a:latin typeface="Arial"/>
                <a:cs typeface="Arial"/>
              </a:rPr>
              <a:t> </a:t>
            </a:r>
            <a:r>
              <a:rPr dirty="0" sz="2350" spc="-265">
                <a:solidFill>
                  <a:srgbClr val="4F495E"/>
                </a:solidFill>
                <a:latin typeface="Times New Roman"/>
                <a:cs typeface="Times New Roman"/>
              </a:rPr>
              <a:t>2'.</a:t>
            </a:r>
            <a:endParaRPr sz="235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227616" y="3521833"/>
            <a:ext cx="1205865" cy="1403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50" spc="75" b="1">
                <a:latin typeface="Times New Roman"/>
                <a:cs typeface="Times New Roman"/>
              </a:rPr>
              <a:t>E</a:t>
            </a:r>
            <a:r>
              <a:rPr dirty="0" sz="750" spc="-25" b="1">
                <a:solidFill>
                  <a:srgbClr val="1D1D1D"/>
                </a:solidFill>
                <a:latin typeface="Times New Roman"/>
                <a:cs typeface="Times New Roman"/>
              </a:rPr>
              <a:t>S</a:t>
            </a:r>
            <a:r>
              <a:rPr dirty="0" sz="750" spc="-15" b="1">
                <a:latin typeface="Times New Roman"/>
                <a:cs typeface="Times New Roman"/>
              </a:rPr>
              <a:t>Q</a:t>
            </a:r>
            <a:r>
              <a:rPr dirty="0" sz="750" spc="-95" b="1">
                <a:latin typeface="Times New Roman"/>
                <a:cs typeface="Times New Roman"/>
              </a:rPr>
              <a:t> </a:t>
            </a:r>
            <a:r>
              <a:rPr dirty="0" sz="750" spc="-45" b="1">
                <a:latin typeface="Times New Roman"/>
                <a:cs typeface="Times New Roman"/>
              </a:rPr>
              <a:t>.</a:t>
            </a:r>
            <a:r>
              <a:rPr dirty="0" sz="750" spc="45" b="1">
                <a:latin typeface="Times New Roman"/>
                <a:cs typeface="Times New Roman"/>
              </a:rPr>
              <a:t> </a:t>
            </a:r>
            <a:r>
              <a:rPr dirty="0" sz="750" spc="-35" b="1">
                <a:latin typeface="Times New Roman"/>
                <a:cs typeface="Times New Roman"/>
              </a:rPr>
              <a:t>EXPLÍCIT</a:t>
            </a:r>
            <a:r>
              <a:rPr dirty="0" sz="750" spc="-35" b="1">
                <a:latin typeface="Times New Roman"/>
                <a:cs typeface="Times New Roman"/>
              </a:rPr>
              <a:t>O</a:t>
            </a:r>
            <a:r>
              <a:rPr dirty="0" sz="750" b="1">
                <a:latin typeface="Times New Roman"/>
                <a:cs typeface="Times New Roman"/>
              </a:rPr>
              <a:t>  </a:t>
            </a:r>
            <a:r>
              <a:rPr dirty="0" sz="750" spc="-35" b="1">
                <a:latin typeface="Times New Roman"/>
                <a:cs typeface="Times New Roman"/>
              </a:rPr>
              <a:t> </a:t>
            </a:r>
            <a:r>
              <a:rPr dirty="0" sz="700" spc="-50" b="1">
                <a:latin typeface="Arial"/>
                <a:cs typeface="Arial"/>
              </a:rPr>
              <a:t>k=D.OOU</a:t>
            </a:r>
            <a:endParaRPr sz="7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46704" y="3775480"/>
            <a:ext cx="1355090" cy="1327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990"/>
              </a:lnSpc>
            </a:pPr>
            <a:r>
              <a:rPr dirty="0" sz="950" spc="10">
                <a:latin typeface="Arial"/>
                <a:cs typeface="Arial"/>
              </a:rPr>
              <a:t>0.8 </a:t>
            </a:r>
            <a:r>
              <a:rPr dirty="0" sz="950" spc="260">
                <a:latin typeface="Arial"/>
                <a:cs typeface="Arial"/>
              </a:rPr>
              <a:t> </a:t>
            </a:r>
            <a:r>
              <a:rPr dirty="0" sz="700" spc="5" b="1">
                <a:latin typeface="Times New Roman"/>
                <a:cs typeface="Times New Roman"/>
              </a:rPr>
              <a:t>5</a:t>
            </a:r>
            <a:r>
              <a:rPr dirty="0" sz="700" spc="50" b="1">
                <a:latin typeface="Times New Roman"/>
                <a:cs typeface="Times New Roman"/>
              </a:rPr>
              <a:t> </a:t>
            </a:r>
            <a:r>
              <a:rPr dirty="0" sz="700" spc="25" b="1">
                <a:latin typeface="Times New Roman"/>
                <a:cs typeface="Times New Roman"/>
              </a:rPr>
              <a:t>rASOS</a:t>
            </a:r>
            <a:r>
              <a:rPr dirty="0" sz="700" spc="135" b="1">
                <a:latin typeface="Times New Roman"/>
                <a:cs typeface="Times New Roman"/>
              </a:rPr>
              <a:t> </a:t>
            </a:r>
            <a:r>
              <a:rPr dirty="0" sz="700" spc="10" b="1">
                <a:latin typeface="Times New Roman"/>
                <a:cs typeface="Times New Roman"/>
              </a:rPr>
              <a:t>TEMPORAL</a:t>
            </a:r>
            <a:r>
              <a:rPr dirty="0" sz="700" spc="10" b="1">
                <a:solidFill>
                  <a:srgbClr val="1D1D1D"/>
                </a:solidFill>
                <a:latin typeface="Times New Roman"/>
                <a:cs typeface="Times New Roman"/>
              </a:rPr>
              <a:t>E</a:t>
            </a:r>
            <a:r>
              <a:rPr dirty="0" sz="700" spc="10" b="1">
                <a:latin typeface="Times New Roman"/>
                <a:cs typeface="Times New Roman"/>
              </a:rPr>
              <a:t>S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36111" y="4240541"/>
            <a:ext cx="20701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190">
                <a:latin typeface="Courier New"/>
                <a:cs typeface="Courier New"/>
              </a:rPr>
              <a:t>0.6</a:t>
            </a:r>
            <a:endParaRPr sz="1100">
              <a:latin typeface="Courier New"/>
              <a:cs typeface="Courier New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946971" y="4742236"/>
            <a:ext cx="199390" cy="1631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30">
                <a:latin typeface="Arial"/>
                <a:cs typeface="Arial"/>
              </a:rPr>
              <a:t>0.4</a:t>
            </a:r>
            <a:endParaRPr sz="9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946971" y="5218490"/>
            <a:ext cx="199390" cy="1631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30">
                <a:latin typeface="Arial"/>
                <a:cs typeface="Arial"/>
              </a:rPr>
              <a:t>0.2</a:t>
            </a:r>
            <a:endParaRPr sz="9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555562" y="3601209"/>
            <a:ext cx="1206500" cy="1403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50" spc="75" b="1">
                <a:latin typeface="Times New Roman"/>
                <a:cs typeface="Times New Roman"/>
              </a:rPr>
              <a:t>E</a:t>
            </a:r>
            <a:r>
              <a:rPr dirty="0" sz="750" b="1">
                <a:solidFill>
                  <a:srgbClr val="0F0F0F"/>
                </a:solidFill>
                <a:latin typeface="Times New Roman"/>
                <a:cs typeface="Times New Roman"/>
              </a:rPr>
              <a:t>SQ</a:t>
            </a:r>
            <a:r>
              <a:rPr dirty="0" sz="750" b="1">
                <a:solidFill>
                  <a:srgbClr val="0F0F0F"/>
                </a:solidFill>
                <a:latin typeface="Times New Roman"/>
                <a:cs typeface="Times New Roman"/>
              </a:rPr>
              <a:t>.</a:t>
            </a:r>
            <a:r>
              <a:rPr dirty="0" sz="750" spc="75" b="1">
                <a:solidFill>
                  <a:srgbClr val="0F0F0F"/>
                </a:solidFill>
                <a:latin typeface="Times New Roman"/>
                <a:cs typeface="Times New Roman"/>
              </a:rPr>
              <a:t> </a:t>
            </a:r>
            <a:r>
              <a:rPr dirty="0" sz="750" spc="-30" b="1">
                <a:latin typeface="Times New Roman"/>
                <a:cs typeface="Times New Roman"/>
              </a:rPr>
              <a:t>EXP</a:t>
            </a:r>
            <a:r>
              <a:rPr dirty="0" sz="750" spc="20" b="1">
                <a:latin typeface="Times New Roman"/>
                <a:cs typeface="Times New Roman"/>
              </a:rPr>
              <a:t>L</a:t>
            </a:r>
            <a:r>
              <a:rPr dirty="0" sz="750" spc="5" b="1">
                <a:solidFill>
                  <a:srgbClr val="1D1D1D"/>
                </a:solidFill>
                <a:latin typeface="Times New Roman"/>
                <a:cs typeface="Times New Roman"/>
              </a:rPr>
              <a:t>Í</a:t>
            </a:r>
            <a:r>
              <a:rPr dirty="0" sz="750" spc="-25" b="1">
                <a:latin typeface="Times New Roman"/>
                <a:cs typeface="Times New Roman"/>
              </a:rPr>
              <a:t>CI</a:t>
            </a:r>
            <a:r>
              <a:rPr dirty="0" sz="750" spc="45" b="1">
                <a:latin typeface="Times New Roman"/>
                <a:cs typeface="Times New Roman"/>
              </a:rPr>
              <a:t>T</a:t>
            </a:r>
            <a:r>
              <a:rPr dirty="0" sz="750" spc="-150" b="1">
                <a:latin typeface="Times New Roman"/>
                <a:cs typeface="Times New Roman"/>
              </a:rPr>
              <a:t>O</a:t>
            </a:r>
            <a:r>
              <a:rPr dirty="0" sz="750" b="1">
                <a:latin typeface="Times New Roman"/>
                <a:cs typeface="Times New Roman"/>
              </a:rPr>
              <a:t> </a:t>
            </a:r>
            <a:r>
              <a:rPr dirty="0" sz="750" spc="55" b="1">
                <a:latin typeface="Times New Roman"/>
                <a:cs typeface="Times New Roman"/>
              </a:rPr>
              <a:t> </a:t>
            </a:r>
            <a:r>
              <a:rPr dirty="0" sz="700" spc="-65" b="1">
                <a:latin typeface="Arial"/>
                <a:cs typeface="Arial"/>
              </a:rPr>
              <a:t>k=</a:t>
            </a:r>
            <a:r>
              <a:rPr dirty="0" sz="700" spc="-75" b="1">
                <a:latin typeface="Arial"/>
                <a:cs typeface="Arial"/>
              </a:rPr>
              <a:t>D</a:t>
            </a:r>
            <a:r>
              <a:rPr dirty="0" sz="700" spc="-120" b="1">
                <a:latin typeface="Arial"/>
                <a:cs typeface="Arial"/>
              </a:rPr>
              <a:t> </a:t>
            </a:r>
            <a:r>
              <a:rPr dirty="0" sz="700" spc="-55" b="1">
                <a:latin typeface="Arial"/>
                <a:cs typeface="Arial"/>
              </a:rPr>
              <a:t>.OOU</a:t>
            </a:r>
            <a:endParaRPr sz="7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277435" y="3816693"/>
            <a:ext cx="1400810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89560" algn="l"/>
              </a:tabLst>
            </a:pPr>
            <a:r>
              <a:rPr dirty="0" sz="1000" spc="-25">
                <a:latin typeface="Arial"/>
                <a:cs typeface="Arial"/>
              </a:rPr>
              <a:t>0</a:t>
            </a:r>
            <a:r>
              <a:rPr dirty="0" sz="1000" spc="-555">
                <a:latin typeface="Arial"/>
                <a:cs typeface="Arial"/>
              </a:rPr>
              <a:t>8</a:t>
            </a:r>
            <a:r>
              <a:rPr dirty="0" sz="1000" spc="-10">
                <a:latin typeface="Arial"/>
                <a:cs typeface="Arial"/>
              </a:rPr>
              <a:t>.</a:t>
            </a:r>
            <a:r>
              <a:rPr dirty="0" sz="1000">
                <a:latin typeface="Arial"/>
                <a:cs typeface="Arial"/>
              </a:rPr>
              <a:t>	</a:t>
            </a:r>
            <a:r>
              <a:rPr dirty="0" sz="700" spc="30" b="1">
                <a:latin typeface="Times New Roman"/>
                <a:cs typeface="Times New Roman"/>
              </a:rPr>
              <a:t>50</a:t>
            </a:r>
            <a:r>
              <a:rPr dirty="0" sz="700" spc="-25" b="1">
                <a:latin typeface="Times New Roman"/>
                <a:cs typeface="Times New Roman"/>
              </a:rPr>
              <a:t> </a:t>
            </a:r>
            <a:r>
              <a:rPr dirty="0" sz="700" spc="10" b="1">
                <a:latin typeface="Times New Roman"/>
                <a:cs typeface="Times New Roman"/>
              </a:rPr>
              <a:t>PASO</a:t>
            </a:r>
            <a:r>
              <a:rPr dirty="0" sz="700" spc="15" b="1">
                <a:latin typeface="Times New Roman"/>
                <a:cs typeface="Times New Roman"/>
              </a:rPr>
              <a:t>S</a:t>
            </a:r>
            <a:r>
              <a:rPr dirty="0" sz="700" b="1">
                <a:latin typeface="Times New Roman"/>
                <a:cs typeface="Times New Roman"/>
              </a:rPr>
              <a:t> </a:t>
            </a:r>
            <a:r>
              <a:rPr dirty="0" sz="700" spc="10" b="1">
                <a:latin typeface="Times New Roman"/>
                <a:cs typeface="Times New Roman"/>
              </a:rPr>
              <a:t> </a:t>
            </a:r>
            <a:r>
              <a:rPr dirty="0" sz="700" spc="20" b="1">
                <a:latin typeface="Times New Roman"/>
                <a:cs typeface="Times New Roman"/>
              </a:rPr>
              <a:t>TEMPORAl</a:t>
            </a:r>
            <a:r>
              <a:rPr dirty="0" sz="700" spc="25" b="1">
                <a:latin typeface="Times New Roman"/>
                <a:cs typeface="Times New Roman"/>
              </a:rPr>
              <a:t>E</a:t>
            </a:r>
            <a:r>
              <a:rPr dirty="0" sz="700" spc="-45" b="1">
                <a:latin typeface="Times New Roman"/>
                <a:cs typeface="Times New Roman"/>
              </a:rPr>
              <a:t> </a:t>
            </a:r>
            <a:r>
              <a:rPr dirty="0" sz="700" b="1">
                <a:latin typeface="Times New Roman"/>
                <a:cs typeface="Times New Roman"/>
              </a:rPr>
              <a:t>S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267109" y="4319916"/>
            <a:ext cx="20701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190">
                <a:latin typeface="Courier New"/>
                <a:cs typeface="Courier New"/>
              </a:rPr>
              <a:t>0.6</a:t>
            </a:r>
            <a:endParaRPr sz="1100">
              <a:latin typeface="Courier New"/>
              <a:cs typeface="Courier New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278427" y="4818304"/>
            <a:ext cx="134620" cy="1708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50" spc="-114">
                <a:latin typeface="Times New Roman"/>
                <a:cs typeface="Times New Roman"/>
              </a:rPr>
              <a:t>0.4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730839" y="5779718"/>
            <a:ext cx="189865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40">
                <a:latin typeface="Arial"/>
                <a:cs typeface="Arial"/>
              </a:rPr>
              <a:t>0.2</a:t>
            </a:r>
            <a:endParaRPr sz="10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368737" y="5779718"/>
            <a:ext cx="186055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80">
                <a:solidFill>
                  <a:srgbClr val="313131"/>
                </a:solidFill>
                <a:latin typeface="Arial"/>
                <a:cs typeface="Arial"/>
              </a:rPr>
              <a:t>0</a:t>
            </a:r>
            <a:r>
              <a:rPr dirty="0" sz="1000" spc="-30">
                <a:latin typeface="Arial"/>
                <a:cs typeface="Arial"/>
              </a:rPr>
              <a:t>.4</a:t>
            </a:r>
            <a:endParaRPr sz="10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999362" y="5766998"/>
            <a:ext cx="20701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190">
                <a:latin typeface="Courier New"/>
                <a:cs typeface="Courier New"/>
              </a:rPr>
              <a:t>0.6</a:t>
            </a:r>
            <a:endParaRPr sz="1100">
              <a:latin typeface="Courier New"/>
              <a:cs typeface="Courier New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647855" y="5786078"/>
            <a:ext cx="201930" cy="1708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50" spc="15">
                <a:latin typeface="Arial"/>
                <a:cs typeface="Arial"/>
              </a:rPr>
              <a:t>0.8</a:t>
            </a:r>
            <a:endParaRPr sz="95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058785" y="5862148"/>
            <a:ext cx="189865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40">
                <a:latin typeface="Arial"/>
                <a:cs typeface="Arial"/>
              </a:rPr>
              <a:t>0.2</a:t>
            </a:r>
            <a:endParaRPr sz="10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700270" y="5855788"/>
            <a:ext cx="189230" cy="1860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spc="-35">
                <a:solidFill>
                  <a:srgbClr val="313131"/>
                </a:solidFill>
                <a:latin typeface="Times New Roman"/>
                <a:cs typeface="Times New Roman"/>
              </a:rPr>
              <a:t>0</a:t>
            </a:r>
            <a:r>
              <a:rPr dirty="0" sz="1050">
                <a:latin typeface="Times New Roman"/>
                <a:cs typeface="Times New Roman"/>
              </a:rPr>
              <a:t>.4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327309" y="5849427"/>
            <a:ext cx="20701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190">
                <a:latin typeface="Courier New"/>
                <a:cs typeface="Courier New"/>
              </a:rPr>
              <a:t>0.6</a:t>
            </a:r>
            <a:endParaRPr sz="1100">
              <a:latin typeface="Courier New"/>
              <a:cs typeface="Courier New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978854" y="5868508"/>
            <a:ext cx="198755" cy="1708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50" spc="5">
                <a:latin typeface="Arial"/>
                <a:cs typeface="Arial"/>
              </a:rPr>
              <a:t>0.8</a:t>
            </a:r>
            <a:endParaRPr sz="9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84233" y="3230005"/>
            <a:ext cx="2893435" cy="1294436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21120" y="2912501"/>
            <a:ext cx="4178390" cy="854816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1205598" y="2656056"/>
            <a:ext cx="0" cy="574040"/>
          </a:xfrm>
          <a:custGeom>
            <a:avLst/>
            <a:gdLst/>
            <a:ahLst/>
            <a:cxnLst/>
            <a:rect l="l" t="t" r="r" b="b"/>
            <a:pathLst>
              <a:path w="0" h="574039">
                <a:moveTo>
                  <a:pt x="0" y="573948"/>
                </a:moveTo>
                <a:lnTo>
                  <a:pt x="0" y="0"/>
                </a:lnTo>
              </a:path>
            </a:pathLst>
          </a:custGeom>
          <a:ln w="915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307424" y="2656056"/>
            <a:ext cx="0" cy="574040"/>
          </a:xfrm>
          <a:custGeom>
            <a:avLst/>
            <a:gdLst/>
            <a:ahLst/>
            <a:cxnLst/>
            <a:rect l="l" t="t" r="r" b="b"/>
            <a:pathLst>
              <a:path w="0" h="574039">
                <a:moveTo>
                  <a:pt x="0" y="573948"/>
                </a:moveTo>
                <a:lnTo>
                  <a:pt x="0" y="0"/>
                </a:lnTo>
              </a:path>
            </a:pathLst>
          </a:custGeom>
          <a:ln w="3967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649264" y="2656056"/>
            <a:ext cx="0" cy="574040"/>
          </a:xfrm>
          <a:custGeom>
            <a:avLst/>
            <a:gdLst/>
            <a:ahLst/>
            <a:cxnLst/>
            <a:rect l="l" t="t" r="r" b="b"/>
            <a:pathLst>
              <a:path w="0" h="574039">
                <a:moveTo>
                  <a:pt x="0" y="573948"/>
                </a:moveTo>
                <a:lnTo>
                  <a:pt x="0" y="0"/>
                </a:lnTo>
              </a:path>
            </a:pathLst>
          </a:custGeom>
          <a:ln w="183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991105" y="2656056"/>
            <a:ext cx="0" cy="574040"/>
          </a:xfrm>
          <a:custGeom>
            <a:avLst/>
            <a:gdLst/>
            <a:ahLst/>
            <a:cxnLst/>
            <a:rect l="l" t="t" r="r" b="b"/>
            <a:pathLst>
              <a:path w="0" h="574039">
                <a:moveTo>
                  <a:pt x="0" y="573948"/>
                </a:moveTo>
                <a:lnTo>
                  <a:pt x="0" y="0"/>
                </a:lnTo>
              </a:path>
            </a:pathLst>
          </a:custGeom>
          <a:ln w="183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329894" y="2656056"/>
            <a:ext cx="0" cy="574040"/>
          </a:xfrm>
          <a:custGeom>
            <a:avLst/>
            <a:gdLst/>
            <a:ahLst/>
            <a:cxnLst/>
            <a:rect l="l" t="t" r="r" b="b"/>
            <a:pathLst>
              <a:path w="0" h="574039">
                <a:moveTo>
                  <a:pt x="0" y="573948"/>
                </a:moveTo>
                <a:lnTo>
                  <a:pt x="0" y="0"/>
                </a:lnTo>
              </a:path>
            </a:pathLst>
          </a:custGeom>
          <a:ln w="2746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172024" y="5046490"/>
            <a:ext cx="3296920" cy="0"/>
          </a:xfrm>
          <a:custGeom>
            <a:avLst/>
            <a:gdLst/>
            <a:ahLst/>
            <a:cxnLst/>
            <a:rect l="l" t="t" r="r" b="b"/>
            <a:pathLst>
              <a:path w="3296920" h="0">
                <a:moveTo>
                  <a:pt x="0" y="0"/>
                </a:moveTo>
                <a:lnTo>
                  <a:pt x="3296320" y="0"/>
                </a:lnTo>
              </a:path>
            </a:pathLst>
          </a:custGeom>
          <a:ln w="91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803679" y="651074"/>
            <a:ext cx="6440805" cy="3536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150" spc="-65">
                <a:solidFill>
                  <a:srgbClr val="4F495D"/>
                </a:solidFill>
                <a:latin typeface="Times New Roman"/>
                <a:cs typeface="Times New Roman"/>
              </a:rPr>
              <a:t>B</a:t>
            </a:r>
            <a:r>
              <a:rPr dirty="0" sz="2150" spc="-65">
                <a:solidFill>
                  <a:srgbClr val="676675"/>
                </a:solidFill>
                <a:latin typeface="Times New Roman"/>
                <a:cs typeface="Times New Roman"/>
              </a:rPr>
              <a:t>a</a:t>
            </a:r>
            <a:r>
              <a:rPr dirty="0" sz="2150">
                <a:solidFill>
                  <a:srgbClr val="676675"/>
                </a:solidFill>
                <a:latin typeface="Times New Roman"/>
                <a:cs typeface="Times New Roman"/>
              </a:rPr>
              <a:t> </a:t>
            </a:r>
            <a:r>
              <a:rPr dirty="0" sz="2000" spc="20" i="1">
                <a:solidFill>
                  <a:srgbClr val="676675"/>
                </a:solidFill>
                <a:latin typeface="Arial"/>
                <a:cs typeface="Arial"/>
              </a:rPr>
              <a:t>t</a:t>
            </a:r>
            <a:r>
              <a:rPr dirty="0" sz="2000" spc="20" i="1">
                <a:solidFill>
                  <a:srgbClr val="4F495D"/>
                </a:solidFill>
                <a:latin typeface="Arial"/>
                <a:cs typeface="Arial"/>
              </a:rPr>
              <a:t>6</a:t>
            </a:r>
            <a:r>
              <a:rPr dirty="0" sz="2000" spc="95" i="1">
                <a:solidFill>
                  <a:srgbClr val="4F495D"/>
                </a:solidFill>
                <a:latin typeface="Arial"/>
                <a:cs typeface="Arial"/>
              </a:rPr>
              <a:t> </a:t>
            </a:r>
            <a:r>
              <a:rPr dirty="0" sz="2100" spc="-75">
                <a:solidFill>
                  <a:srgbClr val="4F495D"/>
                </a:solidFill>
                <a:latin typeface="Times New Roman"/>
                <a:cs typeface="Times New Roman"/>
              </a:rPr>
              <a:t>un</a:t>
            </a:r>
            <a:r>
              <a:rPr dirty="0" sz="2100" spc="130">
                <a:solidFill>
                  <a:srgbClr val="4F495D"/>
                </a:solidFill>
                <a:latin typeface="Times New Roman"/>
                <a:cs typeface="Times New Roman"/>
              </a:rPr>
              <a:t> </a:t>
            </a:r>
            <a:r>
              <a:rPr dirty="0" sz="2050" spc="-295">
                <a:solidFill>
                  <a:srgbClr val="4F495D"/>
                </a:solidFill>
                <a:latin typeface="Times New Roman"/>
                <a:cs typeface="Times New Roman"/>
              </a:rPr>
              <a:t>p</a:t>
            </a:r>
            <a:r>
              <a:rPr dirty="0" sz="2050" spc="-295">
                <a:solidFill>
                  <a:srgbClr val="DDA767"/>
                </a:solidFill>
                <a:latin typeface="Times New Roman"/>
                <a:cs typeface="Times New Roman"/>
              </a:rPr>
              <a:t>·.</a:t>
            </a:r>
            <a:r>
              <a:rPr dirty="0" sz="2050" spc="60">
                <a:solidFill>
                  <a:srgbClr val="DDA767"/>
                </a:solidFill>
                <a:latin typeface="Times New Roman"/>
                <a:cs typeface="Times New Roman"/>
              </a:rPr>
              <a:t> </a:t>
            </a:r>
            <a:r>
              <a:rPr dirty="0" sz="2150" spc="-85">
                <a:solidFill>
                  <a:srgbClr val="4F495D"/>
                </a:solidFill>
                <a:latin typeface="Times New Roman"/>
                <a:cs typeface="Times New Roman"/>
              </a:rPr>
              <a:t>qu</a:t>
            </a:r>
            <a:r>
              <a:rPr dirty="0" sz="2150" spc="165">
                <a:solidFill>
                  <a:srgbClr val="4F495D"/>
                </a:solidFill>
                <a:latin typeface="Times New Roman"/>
                <a:cs typeface="Times New Roman"/>
              </a:rPr>
              <a:t> </a:t>
            </a:r>
            <a:r>
              <a:rPr dirty="0" sz="2150" spc="-130">
                <a:solidFill>
                  <a:srgbClr val="4F495D"/>
                </a:solidFill>
                <a:latin typeface="Times New Roman"/>
                <a:cs typeface="Times New Roman"/>
              </a:rPr>
              <a:t>fio</a:t>
            </a:r>
            <a:r>
              <a:rPr dirty="0" sz="2150" spc="90">
                <a:solidFill>
                  <a:srgbClr val="4F495D"/>
                </a:solidFill>
                <a:latin typeface="Times New Roman"/>
                <a:cs typeface="Times New Roman"/>
              </a:rPr>
              <a:t> </a:t>
            </a:r>
            <a:r>
              <a:rPr dirty="0" sz="2100" spc="-90">
                <a:solidFill>
                  <a:srgbClr val="332F48"/>
                </a:solidFill>
                <a:latin typeface="Times New Roman"/>
                <a:cs typeface="Times New Roman"/>
              </a:rPr>
              <a:t>i</a:t>
            </a:r>
            <a:r>
              <a:rPr dirty="0" sz="2100" spc="-90">
                <a:solidFill>
                  <a:srgbClr val="4F495D"/>
                </a:solidFill>
                <a:latin typeface="Times New Roman"/>
                <a:cs typeface="Times New Roman"/>
              </a:rPr>
              <a:t>n</a:t>
            </a:r>
            <a:r>
              <a:rPr dirty="0" sz="2100" spc="-90">
                <a:solidFill>
                  <a:srgbClr val="676675"/>
                </a:solidFill>
                <a:latin typeface="Times New Roman"/>
                <a:cs typeface="Times New Roman"/>
              </a:rPr>
              <a:t>c</a:t>
            </a:r>
            <a:r>
              <a:rPr dirty="0" sz="2100" spc="-90">
                <a:solidFill>
                  <a:srgbClr val="4F495D"/>
                </a:solidFill>
                <a:latin typeface="Times New Roman"/>
                <a:cs typeface="Times New Roman"/>
              </a:rPr>
              <a:t>r</a:t>
            </a:r>
            <a:r>
              <a:rPr dirty="0" sz="2100" spc="-90">
                <a:solidFill>
                  <a:srgbClr val="676675"/>
                </a:solidFill>
                <a:latin typeface="Times New Roman"/>
                <a:cs typeface="Times New Roman"/>
              </a:rPr>
              <a:t>e</a:t>
            </a:r>
            <a:r>
              <a:rPr dirty="0" sz="2100" spc="-90">
                <a:solidFill>
                  <a:srgbClr val="4F495D"/>
                </a:solidFill>
                <a:latin typeface="Times New Roman"/>
                <a:cs typeface="Times New Roman"/>
              </a:rPr>
              <a:t>m</a:t>
            </a:r>
            <a:r>
              <a:rPr dirty="0" sz="2100" spc="-90">
                <a:solidFill>
                  <a:srgbClr val="676675"/>
                </a:solidFill>
                <a:latin typeface="Times New Roman"/>
                <a:cs typeface="Times New Roman"/>
              </a:rPr>
              <a:t>e</a:t>
            </a:r>
            <a:r>
              <a:rPr dirty="0" sz="2100" spc="-90">
                <a:solidFill>
                  <a:srgbClr val="4F495D"/>
                </a:solidFill>
                <a:latin typeface="Times New Roman"/>
                <a:cs typeface="Times New Roman"/>
              </a:rPr>
              <a:t>n</a:t>
            </a:r>
            <a:r>
              <a:rPr dirty="0" sz="2100" spc="-90">
                <a:solidFill>
                  <a:srgbClr val="676675"/>
                </a:solidFill>
                <a:latin typeface="Times New Roman"/>
                <a:cs typeface="Times New Roman"/>
              </a:rPr>
              <a:t>to</a:t>
            </a:r>
            <a:r>
              <a:rPr dirty="0" sz="2100" spc="229">
                <a:solidFill>
                  <a:srgbClr val="676675"/>
                </a:solidFill>
                <a:latin typeface="Times New Roman"/>
                <a:cs typeface="Times New Roman"/>
              </a:rPr>
              <a:t> </a:t>
            </a:r>
            <a:r>
              <a:rPr dirty="0" sz="2050" spc="-35">
                <a:solidFill>
                  <a:srgbClr val="676675"/>
                </a:solidFill>
                <a:latin typeface="Times New Roman"/>
                <a:cs typeface="Times New Roman"/>
              </a:rPr>
              <a:t>e</a:t>
            </a:r>
            <a:r>
              <a:rPr dirty="0" sz="2050" spc="-35">
                <a:solidFill>
                  <a:srgbClr val="4F495D"/>
                </a:solidFill>
                <a:latin typeface="Times New Roman"/>
                <a:cs typeface="Times New Roman"/>
              </a:rPr>
              <a:t>n</a:t>
            </a:r>
            <a:r>
              <a:rPr dirty="0" sz="2050" spc="-50">
                <a:solidFill>
                  <a:srgbClr val="4F495D"/>
                </a:solidFill>
                <a:latin typeface="Times New Roman"/>
                <a:cs typeface="Times New Roman"/>
              </a:rPr>
              <a:t> </a:t>
            </a:r>
            <a:r>
              <a:rPr dirty="0" sz="2050" spc="-525">
                <a:solidFill>
                  <a:srgbClr val="DDA767"/>
                </a:solidFill>
                <a:latin typeface="Times New Roman"/>
                <a:cs typeface="Times New Roman"/>
              </a:rPr>
              <a:t>·</a:t>
            </a:r>
            <a:r>
              <a:rPr dirty="0" sz="2050" spc="-525">
                <a:solidFill>
                  <a:srgbClr val="676675"/>
                </a:solidFill>
                <a:latin typeface="Times New Roman"/>
                <a:cs typeface="Times New Roman"/>
              </a:rPr>
              <a:t>•</a:t>
            </a:r>
            <a:r>
              <a:rPr dirty="0" sz="2050" spc="-185">
                <a:solidFill>
                  <a:srgbClr val="676675"/>
                </a:solidFill>
                <a:latin typeface="Times New Roman"/>
                <a:cs typeface="Times New Roman"/>
              </a:rPr>
              <a:t> </a:t>
            </a:r>
            <a:r>
              <a:rPr dirty="0" sz="2150" spc="-395">
                <a:solidFill>
                  <a:srgbClr val="AFD8EF"/>
                </a:solidFill>
                <a:latin typeface="Times New Roman"/>
                <a:cs typeface="Times New Roman"/>
              </a:rPr>
              <a:t>.</a:t>
            </a:r>
            <a:r>
              <a:rPr dirty="0" sz="2150" spc="-395">
                <a:solidFill>
                  <a:srgbClr val="4F495D"/>
                </a:solidFill>
                <a:latin typeface="Times New Roman"/>
                <a:cs typeface="Times New Roman"/>
              </a:rPr>
              <a:t>1</a:t>
            </a:r>
            <a:r>
              <a:rPr dirty="0" sz="2150" spc="95">
                <a:solidFill>
                  <a:srgbClr val="4F495D"/>
                </a:solidFill>
                <a:latin typeface="Times New Roman"/>
                <a:cs typeface="Times New Roman"/>
              </a:rPr>
              <a:t> </a:t>
            </a:r>
            <a:r>
              <a:rPr dirty="0" sz="2100" spc="-50">
                <a:solidFill>
                  <a:srgbClr val="4F495D"/>
                </a:solidFill>
                <a:latin typeface="Times New Roman"/>
                <a:cs typeface="Times New Roman"/>
              </a:rPr>
              <a:t>p</a:t>
            </a:r>
            <a:r>
              <a:rPr dirty="0" sz="2100" spc="-50">
                <a:solidFill>
                  <a:srgbClr val="676675"/>
                </a:solidFill>
                <a:latin typeface="Times New Roman"/>
                <a:cs typeface="Times New Roman"/>
              </a:rPr>
              <a:t>aso</a:t>
            </a:r>
            <a:r>
              <a:rPr dirty="0" sz="2100" spc="-150">
                <a:solidFill>
                  <a:srgbClr val="676675"/>
                </a:solidFill>
                <a:latin typeface="Times New Roman"/>
                <a:cs typeface="Times New Roman"/>
              </a:rPr>
              <a:t> </a:t>
            </a:r>
            <a:r>
              <a:rPr dirty="0" sz="2150">
                <a:solidFill>
                  <a:srgbClr val="4F495D"/>
                </a:solidFill>
                <a:latin typeface="Times New Roman"/>
                <a:cs typeface="Times New Roman"/>
              </a:rPr>
              <a:t>d</a:t>
            </a:r>
            <a:r>
              <a:rPr dirty="0" sz="2150" spc="-15">
                <a:solidFill>
                  <a:srgbClr val="4F495D"/>
                </a:solidFill>
                <a:latin typeface="Times New Roman"/>
                <a:cs typeface="Times New Roman"/>
              </a:rPr>
              <a:t> </a:t>
            </a:r>
            <a:r>
              <a:rPr dirty="0" sz="2150" spc="-375">
                <a:solidFill>
                  <a:srgbClr val="AFD8EF"/>
                </a:solidFill>
                <a:latin typeface="Times New Roman"/>
                <a:cs typeface="Times New Roman"/>
              </a:rPr>
              <a:t>.</a:t>
            </a:r>
            <a:r>
              <a:rPr dirty="0" sz="2150" spc="200">
                <a:solidFill>
                  <a:srgbClr val="AFD8EF"/>
                </a:solidFill>
                <a:latin typeface="Times New Roman"/>
                <a:cs typeface="Times New Roman"/>
              </a:rPr>
              <a:t> </a:t>
            </a:r>
            <a:r>
              <a:rPr dirty="0" sz="2100" spc="-405">
                <a:solidFill>
                  <a:srgbClr val="676675"/>
                </a:solidFill>
                <a:latin typeface="Times New Roman"/>
                <a:cs typeface="Times New Roman"/>
              </a:rPr>
              <a:t>t</a:t>
            </a:r>
            <a:r>
              <a:rPr dirty="0" sz="2100" spc="-30">
                <a:solidFill>
                  <a:srgbClr val="676675"/>
                </a:solidFill>
                <a:latin typeface="Times New Roman"/>
                <a:cs typeface="Times New Roman"/>
              </a:rPr>
              <a:t> </a:t>
            </a:r>
            <a:r>
              <a:rPr dirty="0" sz="2100" spc="-75">
                <a:solidFill>
                  <a:srgbClr val="4F495D"/>
                </a:solidFill>
                <a:latin typeface="Times New Roman"/>
                <a:cs typeface="Times New Roman"/>
              </a:rPr>
              <a:t>i</a:t>
            </a:r>
            <a:r>
              <a:rPr dirty="0" sz="2100" spc="-75">
                <a:solidFill>
                  <a:srgbClr val="676675"/>
                </a:solidFill>
                <a:latin typeface="Times New Roman"/>
                <a:cs typeface="Times New Roman"/>
              </a:rPr>
              <a:t>e</a:t>
            </a:r>
            <a:r>
              <a:rPr dirty="0" sz="2100" spc="-75">
                <a:solidFill>
                  <a:srgbClr val="4F495D"/>
                </a:solidFill>
                <a:latin typeface="Times New Roman"/>
                <a:cs typeface="Times New Roman"/>
              </a:rPr>
              <a:t>mp</a:t>
            </a:r>
            <a:r>
              <a:rPr dirty="0" sz="2100" spc="-75">
                <a:solidFill>
                  <a:srgbClr val="676675"/>
                </a:solidFill>
                <a:latin typeface="Times New Roman"/>
                <a:cs typeface="Times New Roman"/>
              </a:rPr>
              <a:t>o</a:t>
            </a:r>
            <a:r>
              <a:rPr dirty="0" sz="2100" spc="135">
                <a:solidFill>
                  <a:srgbClr val="676675"/>
                </a:solidFill>
                <a:latin typeface="Times New Roman"/>
                <a:cs typeface="Times New Roman"/>
              </a:rPr>
              <a:t> </a:t>
            </a:r>
            <a:r>
              <a:rPr dirty="0" sz="2100">
                <a:solidFill>
                  <a:srgbClr val="4F495D"/>
                </a:solidFill>
                <a:latin typeface="Times New Roman"/>
                <a:cs typeface="Times New Roman"/>
              </a:rPr>
              <a:t>pai</a:t>
            </a:r>
            <a:r>
              <a:rPr dirty="0" sz="2100">
                <a:solidFill>
                  <a:srgbClr val="676675"/>
                </a:solidFill>
                <a:latin typeface="Times New Roman"/>
                <a:cs typeface="Times New Roman"/>
              </a:rPr>
              <a:t>a</a:t>
            </a:r>
            <a:r>
              <a:rPr dirty="0" sz="2100" spc="15">
                <a:solidFill>
                  <a:srgbClr val="676675"/>
                </a:solidFill>
                <a:latin typeface="Times New Roman"/>
                <a:cs typeface="Times New Roman"/>
              </a:rPr>
              <a:t> </a:t>
            </a:r>
            <a:r>
              <a:rPr dirty="0" sz="2050" spc="-5">
                <a:solidFill>
                  <a:srgbClr val="4F495D"/>
                </a:solidFill>
                <a:latin typeface="Times New Roman"/>
                <a:cs typeface="Times New Roman"/>
              </a:rPr>
              <a:t>qu</a:t>
            </a:r>
            <a:r>
              <a:rPr dirty="0" sz="2050" spc="-5">
                <a:solidFill>
                  <a:srgbClr val="676675"/>
                </a:solidFill>
                <a:latin typeface="Times New Roman"/>
                <a:cs typeface="Times New Roman"/>
              </a:rPr>
              <a:t>e</a:t>
            </a:r>
            <a:r>
              <a:rPr dirty="0" sz="2050" spc="-40">
                <a:solidFill>
                  <a:srgbClr val="676675"/>
                </a:solidFill>
                <a:latin typeface="Times New Roman"/>
                <a:cs typeface="Times New Roman"/>
              </a:rPr>
              <a:t> </a:t>
            </a:r>
            <a:r>
              <a:rPr dirty="0" sz="2100" spc="-70">
                <a:solidFill>
                  <a:srgbClr val="676675"/>
                </a:solidFill>
                <a:latin typeface="Times New Roman"/>
                <a:cs typeface="Times New Roman"/>
              </a:rPr>
              <a:t>e</a:t>
            </a:r>
            <a:r>
              <a:rPr dirty="0" sz="2100" spc="-70">
                <a:solidFill>
                  <a:srgbClr val="4F495D"/>
                </a:solidFill>
                <a:latin typeface="Times New Roman"/>
                <a:cs typeface="Times New Roman"/>
              </a:rPr>
              <a:t>l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432598" y="1064072"/>
            <a:ext cx="15875" cy="334010"/>
          </a:xfrm>
          <a:custGeom>
            <a:avLst/>
            <a:gdLst/>
            <a:ahLst/>
            <a:cxnLst/>
            <a:rect l="l" t="t" r="r" b="b"/>
            <a:pathLst>
              <a:path w="15875" h="334009">
                <a:moveTo>
                  <a:pt x="15260" y="333922"/>
                </a:moveTo>
                <a:lnTo>
                  <a:pt x="0" y="333922"/>
                </a:lnTo>
                <a:lnTo>
                  <a:pt x="0" y="0"/>
                </a:lnTo>
                <a:lnTo>
                  <a:pt x="15260" y="0"/>
                </a:lnTo>
                <a:lnTo>
                  <a:pt x="15260" y="333922"/>
                </a:lnTo>
                <a:close/>
              </a:path>
            </a:pathLst>
          </a:custGeom>
          <a:solidFill>
            <a:srgbClr val="DBDBD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760346" y="984496"/>
            <a:ext cx="7025640" cy="1221740"/>
          </a:xfrm>
          <a:prstGeom prst="rect"/>
        </p:spPr>
        <p:txBody>
          <a:bodyPr wrap="square" lIns="0" tIns="6985" rIns="0" bIns="0" rtlCol="0" vert="horz">
            <a:spAutoFit/>
          </a:bodyPr>
          <a:lstStyle/>
          <a:p>
            <a:pPr marL="61594" marR="55880" indent="-11430">
              <a:lnSpc>
                <a:spcPct val="119900"/>
              </a:lnSpc>
              <a:spcBef>
                <a:spcPts val="55"/>
              </a:spcBef>
              <a:tabLst>
                <a:tab pos="1378585" algn="l"/>
                <a:tab pos="4331335" algn="l"/>
                <a:tab pos="4645025" algn="l"/>
              </a:tabLst>
            </a:pPr>
            <a:r>
              <a:rPr dirty="0" sz="2100" spc="-75">
                <a:solidFill>
                  <a:srgbClr val="676675"/>
                </a:solidFill>
                <a:latin typeface="Times New Roman"/>
                <a:cs typeface="Times New Roman"/>
              </a:rPr>
              <a:t>e</a:t>
            </a:r>
            <a:r>
              <a:rPr dirty="0" sz="2100" spc="160">
                <a:solidFill>
                  <a:srgbClr val="676675"/>
                </a:solidFill>
                <a:latin typeface="Times New Roman"/>
                <a:cs typeface="Times New Roman"/>
              </a:rPr>
              <a:t> </a:t>
            </a:r>
            <a:r>
              <a:rPr dirty="0" sz="2100" spc="-95">
                <a:solidFill>
                  <a:srgbClr val="4F495D"/>
                </a:solidFill>
                <a:latin typeface="Times New Roman"/>
                <a:cs typeface="Times New Roman"/>
              </a:rPr>
              <a:t>q</a:t>
            </a:r>
            <a:r>
              <a:rPr dirty="0" sz="2100" spc="-50">
                <a:solidFill>
                  <a:srgbClr val="4F495D"/>
                </a:solidFill>
                <a:latin typeface="Times New Roman"/>
                <a:cs typeface="Times New Roman"/>
              </a:rPr>
              <a:t>u</a:t>
            </a:r>
            <a:r>
              <a:rPr dirty="0" sz="2100" spc="-60">
                <a:solidFill>
                  <a:srgbClr val="676675"/>
                </a:solidFill>
                <a:latin typeface="Times New Roman"/>
                <a:cs typeface="Times New Roman"/>
              </a:rPr>
              <a:t>e</a:t>
            </a:r>
            <a:r>
              <a:rPr dirty="0" sz="2100" spc="-160">
                <a:solidFill>
                  <a:srgbClr val="4F495D"/>
                </a:solidFill>
                <a:latin typeface="Times New Roman"/>
                <a:cs typeface="Times New Roman"/>
              </a:rPr>
              <a:t>m</a:t>
            </a:r>
            <a:r>
              <a:rPr dirty="0" sz="2100" spc="-620">
                <a:solidFill>
                  <a:srgbClr val="676675"/>
                </a:solidFill>
                <a:latin typeface="Times New Roman"/>
                <a:cs typeface="Times New Roman"/>
              </a:rPr>
              <a:t>e</a:t>
            </a:r>
            <a:r>
              <a:rPr dirty="0" sz="2100" spc="-695">
                <a:solidFill>
                  <a:srgbClr val="676675"/>
                </a:solidFill>
                <a:latin typeface="Times New Roman"/>
                <a:cs typeface="Times New Roman"/>
              </a:rPr>
              <a:t>_</a:t>
            </a:r>
            <a:r>
              <a:rPr dirty="0" sz="2100">
                <a:solidFill>
                  <a:srgbClr val="676675"/>
                </a:solidFill>
                <a:latin typeface="Times New Roman"/>
                <a:cs typeface="Times New Roman"/>
              </a:rPr>
              <a:t> </a:t>
            </a:r>
            <a:r>
              <a:rPr dirty="0" sz="2100" spc="-229">
                <a:solidFill>
                  <a:srgbClr val="676675"/>
                </a:solidFill>
                <a:latin typeface="Times New Roman"/>
                <a:cs typeface="Times New Roman"/>
              </a:rPr>
              <a:t> </a:t>
            </a:r>
            <a:r>
              <a:rPr dirty="0" sz="2100" spc="-470">
                <a:solidFill>
                  <a:srgbClr val="89CAED"/>
                </a:solidFill>
                <a:latin typeface="Times New Roman"/>
                <a:cs typeface="Times New Roman"/>
              </a:rPr>
              <a:t>·</a:t>
            </a:r>
            <a:r>
              <a:rPr dirty="0" sz="2100" spc="-15">
                <a:solidFill>
                  <a:srgbClr val="89CAED"/>
                </a:solidFill>
                <a:latin typeface="Times New Roman"/>
                <a:cs typeface="Times New Roman"/>
              </a:rPr>
              <a:t> </a:t>
            </a:r>
            <a:r>
              <a:rPr dirty="0" sz="2050" spc="-55">
                <a:solidFill>
                  <a:srgbClr val="676675"/>
                </a:solidFill>
                <a:latin typeface="Times New Roman"/>
                <a:cs typeface="Times New Roman"/>
              </a:rPr>
              <a:t>e</a:t>
            </a:r>
            <a:r>
              <a:rPr dirty="0" sz="2050">
                <a:solidFill>
                  <a:srgbClr val="676675"/>
                </a:solidFill>
                <a:latin typeface="Times New Roman"/>
                <a:cs typeface="Times New Roman"/>
              </a:rPr>
              <a:t>	</a:t>
            </a:r>
            <a:r>
              <a:rPr dirty="0" sz="2100" spc="-155">
                <a:solidFill>
                  <a:srgbClr val="676675"/>
                </a:solidFill>
                <a:latin typeface="Times New Roman"/>
                <a:cs typeface="Times New Roman"/>
              </a:rPr>
              <a:t>o</a:t>
            </a:r>
            <a:r>
              <a:rPr dirty="0" sz="2100" spc="-80">
                <a:solidFill>
                  <a:srgbClr val="332F48"/>
                </a:solidFill>
                <a:latin typeface="Times New Roman"/>
                <a:cs typeface="Times New Roman"/>
              </a:rPr>
              <a:t>l</a:t>
            </a:r>
            <a:r>
              <a:rPr dirty="0" sz="2100" spc="-65">
                <a:solidFill>
                  <a:srgbClr val="676675"/>
                </a:solidFill>
                <a:latin typeface="Times New Roman"/>
                <a:cs typeface="Times New Roman"/>
              </a:rPr>
              <a:t>vi</a:t>
            </a:r>
            <a:r>
              <a:rPr dirty="0" sz="2100" spc="-190">
                <a:solidFill>
                  <a:srgbClr val="676675"/>
                </a:solidFill>
                <a:latin typeface="Times New Roman"/>
                <a:cs typeface="Times New Roman"/>
              </a:rPr>
              <a:t>e</a:t>
            </a:r>
            <a:r>
              <a:rPr dirty="0" sz="2100" spc="-470">
                <a:solidFill>
                  <a:srgbClr val="89CAED"/>
                </a:solidFill>
                <a:latin typeface="Times New Roman"/>
                <a:cs typeface="Times New Roman"/>
              </a:rPr>
              <a:t>·</a:t>
            </a:r>
            <a:r>
              <a:rPr dirty="0" sz="2100" spc="-15">
                <a:solidFill>
                  <a:srgbClr val="89CAED"/>
                </a:solidFill>
                <a:latin typeface="Times New Roman"/>
                <a:cs typeface="Times New Roman"/>
              </a:rPr>
              <a:t> </a:t>
            </a:r>
            <a:r>
              <a:rPr dirty="0" sz="2050" spc="55">
                <a:solidFill>
                  <a:srgbClr val="676675"/>
                </a:solidFill>
                <a:latin typeface="Times New Roman"/>
                <a:cs typeface="Times New Roman"/>
              </a:rPr>
              <a:t>e</a:t>
            </a:r>
            <a:r>
              <a:rPr dirty="0" sz="2050" spc="-25">
                <a:solidFill>
                  <a:srgbClr val="676675"/>
                </a:solidFill>
                <a:latin typeface="Times New Roman"/>
                <a:cs typeface="Times New Roman"/>
              </a:rPr>
              <a:t> </a:t>
            </a:r>
            <a:r>
              <a:rPr dirty="0" sz="2050" spc="30">
                <a:solidFill>
                  <a:srgbClr val="332F48"/>
                </a:solidFill>
                <a:latin typeface="Times New Roman"/>
                <a:cs typeface="Times New Roman"/>
              </a:rPr>
              <a:t>i</a:t>
            </a:r>
            <a:r>
              <a:rPr dirty="0" sz="2050" spc="-110">
                <a:solidFill>
                  <a:srgbClr val="4F495D"/>
                </a:solidFill>
                <a:latin typeface="Times New Roman"/>
                <a:cs typeface="Times New Roman"/>
              </a:rPr>
              <a:t>n</a:t>
            </a:r>
            <a:r>
              <a:rPr dirty="0" sz="2050" spc="-300">
                <a:solidFill>
                  <a:srgbClr val="676675"/>
                </a:solidFill>
                <a:latin typeface="Times New Roman"/>
                <a:cs typeface="Times New Roman"/>
              </a:rPr>
              <a:t>e</a:t>
            </a:r>
            <a:r>
              <a:rPr dirty="0" sz="2050" spc="-220">
                <a:solidFill>
                  <a:srgbClr val="676675"/>
                </a:solidFill>
                <a:latin typeface="Times New Roman"/>
                <a:cs typeface="Times New Roman"/>
              </a:rPr>
              <a:t>-</a:t>
            </a:r>
            <a:r>
              <a:rPr dirty="0" sz="2050" spc="-5">
                <a:solidFill>
                  <a:srgbClr val="676675"/>
                </a:solidFill>
                <a:latin typeface="Times New Roman"/>
                <a:cs typeface="Times New Roman"/>
              </a:rPr>
              <a:t> </a:t>
            </a:r>
            <a:r>
              <a:rPr dirty="0" sz="1950" spc="120">
                <a:solidFill>
                  <a:srgbClr val="676675"/>
                </a:solidFill>
                <a:latin typeface="Times New Roman"/>
                <a:cs typeface="Times New Roman"/>
              </a:rPr>
              <a:t>t</a:t>
            </a:r>
            <a:r>
              <a:rPr dirty="0" sz="1950" spc="-325">
                <a:solidFill>
                  <a:srgbClr val="676675"/>
                </a:solidFill>
                <a:latin typeface="Times New Roman"/>
                <a:cs typeface="Times New Roman"/>
              </a:rPr>
              <a:t>e</a:t>
            </a:r>
            <a:r>
              <a:rPr dirty="0" sz="1950" spc="-840">
                <a:solidFill>
                  <a:srgbClr val="B1B8AC"/>
                </a:solidFill>
                <a:latin typeface="Times New Roman"/>
                <a:cs typeface="Times New Roman"/>
              </a:rPr>
              <a:t>_</a:t>
            </a:r>
            <a:r>
              <a:rPr dirty="0" sz="1950" spc="-204">
                <a:solidFill>
                  <a:srgbClr val="B1B8AC"/>
                </a:solidFill>
                <a:latin typeface="Times New Roman"/>
                <a:cs typeface="Times New Roman"/>
              </a:rPr>
              <a:t> </a:t>
            </a:r>
            <a:r>
              <a:rPr dirty="0" sz="2050" spc="-110">
                <a:solidFill>
                  <a:srgbClr val="676675"/>
                </a:solidFill>
                <a:latin typeface="Times New Roman"/>
                <a:cs typeface="Times New Roman"/>
              </a:rPr>
              <a:t>b</a:t>
            </a:r>
            <a:r>
              <a:rPr dirty="0" sz="2050" spc="-35">
                <a:solidFill>
                  <a:srgbClr val="4F495D"/>
                </a:solidFill>
                <a:latin typeface="Times New Roman"/>
                <a:cs typeface="Times New Roman"/>
              </a:rPr>
              <a:t>l</a:t>
            </a:r>
            <a:r>
              <a:rPr dirty="0" sz="2050" spc="-95">
                <a:solidFill>
                  <a:srgbClr val="676675"/>
                </a:solidFill>
                <a:latin typeface="Times New Roman"/>
                <a:cs typeface="Times New Roman"/>
              </a:rPr>
              <a:t>e</a:t>
            </a:r>
            <a:r>
              <a:rPr dirty="0" sz="2050" spc="-20">
                <a:solidFill>
                  <a:srgbClr val="332F48"/>
                </a:solidFill>
                <a:latin typeface="Times New Roman"/>
                <a:cs typeface="Times New Roman"/>
              </a:rPr>
              <a:t>.</a:t>
            </a:r>
            <a:r>
              <a:rPr dirty="0" sz="2050">
                <a:solidFill>
                  <a:srgbClr val="332F48"/>
                </a:solidFill>
                <a:latin typeface="Times New Roman"/>
                <a:cs typeface="Times New Roman"/>
              </a:rPr>
              <a:t> </a:t>
            </a:r>
            <a:r>
              <a:rPr dirty="0" sz="2050" spc="-135">
                <a:solidFill>
                  <a:srgbClr val="332F48"/>
                </a:solidFill>
                <a:latin typeface="Times New Roman"/>
                <a:cs typeface="Times New Roman"/>
              </a:rPr>
              <a:t> </a:t>
            </a:r>
            <a:r>
              <a:rPr dirty="0" sz="2050" spc="-110">
                <a:solidFill>
                  <a:srgbClr val="4F495D"/>
                </a:solidFill>
                <a:latin typeface="Times New Roman"/>
                <a:cs typeface="Times New Roman"/>
              </a:rPr>
              <a:t>R</a:t>
            </a:r>
            <a:r>
              <a:rPr dirty="0" sz="2050">
                <a:solidFill>
                  <a:srgbClr val="4F495D"/>
                </a:solidFill>
                <a:latin typeface="Times New Roman"/>
                <a:cs typeface="Times New Roman"/>
              </a:rPr>
              <a:t> </a:t>
            </a:r>
            <a:r>
              <a:rPr dirty="0" sz="2050" spc="-175">
                <a:solidFill>
                  <a:srgbClr val="4F495D"/>
                </a:solidFill>
                <a:latin typeface="Times New Roman"/>
                <a:cs typeface="Times New Roman"/>
              </a:rPr>
              <a:t> </a:t>
            </a:r>
            <a:r>
              <a:rPr dirty="0" sz="2050" spc="-20">
                <a:solidFill>
                  <a:srgbClr val="4F495D"/>
                </a:solidFill>
                <a:latin typeface="Times New Roman"/>
                <a:cs typeface="Times New Roman"/>
              </a:rPr>
              <a:t>p</a:t>
            </a:r>
            <a:r>
              <a:rPr dirty="0" sz="2050" spc="-75">
                <a:solidFill>
                  <a:srgbClr val="332F48"/>
                </a:solidFill>
                <a:latin typeface="Times New Roman"/>
                <a:cs typeface="Times New Roman"/>
              </a:rPr>
              <a:t>i</a:t>
            </a:r>
            <a:r>
              <a:rPr dirty="0" sz="2050" spc="165">
                <a:solidFill>
                  <a:srgbClr val="676675"/>
                </a:solidFill>
                <a:latin typeface="Times New Roman"/>
                <a:cs typeface="Times New Roman"/>
              </a:rPr>
              <a:t>t</a:t>
            </a:r>
            <a:r>
              <a:rPr dirty="0" sz="2050" spc="30">
                <a:solidFill>
                  <a:srgbClr val="4F495D"/>
                </a:solidFill>
                <a:latin typeface="Times New Roman"/>
                <a:cs typeface="Times New Roman"/>
              </a:rPr>
              <a:t>a</a:t>
            </a:r>
            <a:r>
              <a:rPr dirty="0" sz="2050" spc="-140">
                <a:solidFill>
                  <a:srgbClr val="4F495D"/>
                </a:solidFill>
                <a:latin typeface="Times New Roman"/>
                <a:cs typeface="Times New Roman"/>
              </a:rPr>
              <a:t>m</a:t>
            </a:r>
            <a:r>
              <a:rPr dirty="0" sz="2050" spc="10">
                <a:solidFill>
                  <a:srgbClr val="676675"/>
                </a:solidFill>
                <a:latin typeface="Times New Roman"/>
                <a:cs typeface="Times New Roman"/>
              </a:rPr>
              <a:t>o</a:t>
            </a:r>
            <a:r>
              <a:rPr dirty="0" sz="2050">
                <a:solidFill>
                  <a:srgbClr val="676675"/>
                </a:solidFill>
                <a:latin typeface="Times New Roman"/>
                <a:cs typeface="Times New Roman"/>
              </a:rPr>
              <a:t>	</a:t>
            </a:r>
            <a:r>
              <a:rPr dirty="0" baseline="39682" sz="525" spc="-75">
                <a:solidFill>
                  <a:srgbClr val="DDA767"/>
                </a:solidFill>
              </a:rPr>
              <a:t>1</a:t>
            </a:r>
            <a:r>
              <a:rPr dirty="0" baseline="39682" sz="525">
                <a:solidFill>
                  <a:srgbClr val="DDA767"/>
                </a:solidFill>
              </a:rPr>
              <a:t>     </a:t>
            </a:r>
            <a:r>
              <a:rPr dirty="0" baseline="39682" sz="525" spc="-30">
                <a:solidFill>
                  <a:srgbClr val="DDA767"/>
                </a:solidFill>
              </a:rPr>
              <a:t> </a:t>
            </a:r>
            <a:r>
              <a:rPr dirty="0" sz="2050" spc="-320">
                <a:solidFill>
                  <a:srgbClr val="4F495D"/>
                </a:solidFill>
                <a:latin typeface="Times New Roman"/>
                <a:cs typeface="Times New Roman"/>
              </a:rPr>
              <a:t>1</a:t>
            </a:r>
            <a:r>
              <a:rPr dirty="0" sz="2050" spc="105">
                <a:solidFill>
                  <a:srgbClr val="4F495D"/>
                </a:solidFill>
                <a:latin typeface="Times New Roman"/>
                <a:cs typeface="Times New Roman"/>
              </a:rPr>
              <a:t> </a:t>
            </a:r>
            <a:r>
              <a:rPr dirty="0" sz="2050" spc="-60">
                <a:solidFill>
                  <a:srgbClr val="4F495D"/>
                </a:solidFill>
                <a:latin typeface="Times New Roman"/>
                <a:cs typeface="Times New Roman"/>
              </a:rPr>
              <a:t>pr</a:t>
            </a:r>
            <a:r>
              <a:rPr dirty="0" sz="2050" spc="-10">
                <a:solidFill>
                  <a:srgbClr val="4F495D"/>
                </a:solidFill>
                <a:latin typeface="Times New Roman"/>
                <a:cs typeface="Times New Roman"/>
              </a:rPr>
              <a:t>o</a:t>
            </a:r>
            <a:r>
              <a:rPr dirty="0" sz="2050" spc="-65">
                <a:solidFill>
                  <a:srgbClr val="676675"/>
                </a:solidFill>
                <a:latin typeface="Times New Roman"/>
                <a:cs typeface="Times New Roman"/>
              </a:rPr>
              <a:t>a</a:t>
            </a:r>
            <a:r>
              <a:rPr dirty="0" sz="2050" spc="229">
                <a:solidFill>
                  <a:srgbClr val="676675"/>
                </a:solidFill>
                <a:latin typeface="Times New Roman"/>
                <a:cs typeface="Times New Roman"/>
              </a:rPr>
              <a:t> </a:t>
            </a:r>
            <a:r>
              <a:rPr dirty="0" sz="2050" spc="-455">
                <a:solidFill>
                  <a:srgbClr val="89CAED"/>
                </a:solidFill>
                <a:latin typeface="Times New Roman"/>
                <a:cs typeface="Times New Roman"/>
              </a:rPr>
              <a:t>·</a:t>
            </a:r>
            <a:r>
              <a:rPr dirty="0" sz="2050" spc="20">
                <a:solidFill>
                  <a:srgbClr val="89CAED"/>
                </a:solidFill>
                <a:latin typeface="Times New Roman"/>
                <a:cs typeface="Times New Roman"/>
              </a:rPr>
              <a:t> </a:t>
            </a:r>
            <a:r>
              <a:rPr dirty="0" sz="2050" spc="-105">
                <a:solidFill>
                  <a:srgbClr val="4F495D"/>
                </a:solidFill>
                <a:latin typeface="Times New Roman"/>
                <a:cs typeface="Times New Roman"/>
              </a:rPr>
              <a:t>o</a:t>
            </a:r>
            <a:r>
              <a:rPr dirty="0" sz="2050" spc="130">
                <a:solidFill>
                  <a:srgbClr val="4F495D"/>
                </a:solidFill>
                <a:latin typeface="Times New Roman"/>
                <a:cs typeface="Times New Roman"/>
              </a:rPr>
              <a:t> </a:t>
            </a:r>
            <a:r>
              <a:rPr dirty="0" sz="2100" spc="-155">
                <a:solidFill>
                  <a:srgbClr val="4F495D"/>
                </a:solidFill>
                <a:latin typeface="Times New Roman"/>
                <a:cs typeface="Times New Roman"/>
              </a:rPr>
              <a:t>m</a:t>
            </a:r>
            <a:r>
              <a:rPr dirty="0" sz="2100" spc="-60">
                <a:solidFill>
                  <a:srgbClr val="4F495D"/>
                </a:solidFill>
                <a:latin typeface="Times New Roman"/>
                <a:cs typeface="Times New Roman"/>
              </a:rPr>
              <a:t>a</a:t>
            </a:r>
            <a:r>
              <a:rPr dirty="0" sz="2100" spc="-135">
                <a:solidFill>
                  <a:srgbClr val="4F495D"/>
                </a:solidFill>
                <a:latin typeface="Times New Roman"/>
                <a:cs typeface="Times New Roman"/>
              </a:rPr>
              <a:t>n</a:t>
            </a:r>
            <a:r>
              <a:rPr dirty="0" sz="2100" spc="-310">
                <a:solidFill>
                  <a:srgbClr val="676675"/>
                </a:solidFill>
                <a:latin typeface="Times New Roman"/>
                <a:cs typeface="Times New Roman"/>
              </a:rPr>
              <a:t>fa</a:t>
            </a:r>
            <a:r>
              <a:rPr dirty="0" sz="2100" spc="135">
                <a:solidFill>
                  <a:srgbClr val="676675"/>
                </a:solidFill>
                <a:latin typeface="Times New Roman"/>
                <a:cs typeface="Times New Roman"/>
              </a:rPr>
              <a:t> </a:t>
            </a:r>
            <a:r>
              <a:rPr dirty="0" sz="2050" spc="-70">
                <a:solidFill>
                  <a:srgbClr val="4F495D"/>
                </a:solidFill>
                <a:latin typeface="Times New Roman"/>
                <a:cs typeface="Times New Roman"/>
              </a:rPr>
              <a:t>n</a:t>
            </a:r>
            <a:r>
              <a:rPr dirty="0" sz="2050" spc="-20">
                <a:solidFill>
                  <a:srgbClr val="332F48"/>
                </a:solidFill>
                <a:latin typeface="Times New Roman"/>
                <a:cs typeface="Times New Roman"/>
              </a:rPr>
              <a:t>i</a:t>
            </a:r>
            <a:r>
              <a:rPr dirty="0" sz="2050" spc="229">
                <a:solidFill>
                  <a:srgbClr val="332F48"/>
                </a:solidFill>
                <a:latin typeface="Times New Roman"/>
                <a:cs typeface="Times New Roman"/>
              </a:rPr>
              <a:t> </a:t>
            </a:r>
            <a:r>
              <a:rPr dirty="0" sz="2050" spc="-20">
                <a:solidFill>
                  <a:srgbClr val="4F495D"/>
                </a:solidFill>
                <a:latin typeface="Times New Roman"/>
                <a:cs typeface="Times New Roman"/>
              </a:rPr>
              <a:t>ndo</a:t>
            </a:r>
            <a:r>
              <a:rPr dirty="0" sz="2050" spc="10">
                <a:solidFill>
                  <a:srgbClr val="4F495D"/>
                </a:solidFill>
                <a:latin typeface="Times New Roman"/>
                <a:cs typeface="Times New Roman"/>
              </a:rPr>
              <a:t> </a:t>
            </a:r>
            <a:r>
              <a:rPr dirty="0" sz="2050" spc="-85">
                <a:solidFill>
                  <a:srgbClr val="676675"/>
                </a:solidFill>
                <a:latin typeface="Times New Roman"/>
                <a:cs typeface="Times New Roman"/>
              </a:rPr>
              <a:t>e</a:t>
            </a:r>
            <a:r>
              <a:rPr dirty="0" sz="2050" spc="-25">
                <a:solidFill>
                  <a:srgbClr val="4F495D"/>
                </a:solidFill>
                <a:latin typeface="Times New Roman"/>
                <a:cs typeface="Times New Roman"/>
              </a:rPr>
              <a:t>l  </a:t>
            </a:r>
            <a:r>
              <a:rPr dirty="0" sz="2050" spc="-120">
                <a:solidFill>
                  <a:srgbClr val="4F495D"/>
                </a:solidFill>
                <a:latin typeface="Times New Roman"/>
                <a:cs typeface="Times New Roman"/>
              </a:rPr>
              <a:t>p</a:t>
            </a:r>
            <a:r>
              <a:rPr dirty="0" sz="2050" spc="10">
                <a:solidFill>
                  <a:srgbClr val="676675"/>
                </a:solidFill>
                <a:latin typeface="Times New Roman"/>
                <a:cs typeface="Times New Roman"/>
              </a:rPr>
              <a:t>as</a:t>
            </a:r>
            <a:r>
              <a:rPr dirty="0" sz="2050" spc="20">
                <a:solidFill>
                  <a:srgbClr val="676675"/>
                </a:solidFill>
                <a:latin typeface="Times New Roman"/>
                <a:cs typeface="Times New Roman"/>
              </a:rPr>
              <a:t>o</a:t>
            </a:r>
            <a:r>
              <a:rPr dirty="0" sz="2050" spc="-220">
                <a:solidFill>
                  <a:srgbClr val="676675"/>
                </a:solidFill>
                <a:latin typeface="Times New Roman"/>
                <a:cs typeface="Times New Roman"/>
              </a:rPr>
              <a:t> </a:t>
            </a:r>
            <a:r>
              <a:rPr dirty="0" sz="2050" spc="-455">
                <a:solidFill>
                  <a:srgbClr val="DDA767"/>
                </a:solidFill>
                <a:latin typeface="Times New Roman"/>
                <a:cs typeface="Times New Roman"/>
              </a:rPr>
              <a:t>·</a:t>
            </a:r>
            <a:r>
              <a:rPr dirty="0" sz="2050" spc="60">
                <a:solidFill>
                  <a:srgbClr val="DDA767"/>
                </a:solidFill>
                <a:latin typeface="Times New Roman"/>
                <a:cs typeface="Times New Roman"/>
              </a:rPr>
              <a:t> </a:t>
            </a:r>
            <a:r>
              <a:rPr dirty="0" sz="2050" spc="-60">
                <a:solidFill>
                  <a:srgbClr val="676675"/>
                </a:solidFill>
                <a:latin typeface="Times New Roman"/>
                <a:cs typeface="Times New Roman"/>
              </a:rPr>
              <a:t>e</a:t>
            </a:r>
            <a:r>
              <a:rPr dirty="0" sz="2050" spc="-140">
                <a:solidFill>
                  <a:srgbClr val="4F495D"/>
                </a:solidFill>
                <a:latin typeface="Times New Roman"/>
                <a:cs typeface="Times New Roman"/>
              </a:rPr>
              <a:t>rnp</a:t>
            </a:r>
            <a:r>
              <a:rPr dirty="0" sz="2050" spc="-280">
                <a:solidFill>
                  <a:srgbClr val="4F495D"/>
                </a:solidFill>
                <a:latin typeface="Times New Roman"/>
                <a:cs typeface="Times New Roman"/>
              </a:rPr>
              <a:t> </a:t>
            </a:r>
            <a:r>
              <a:rPr dirty="0" sz="2050" spc="-85">
                <a:solidFill>
                  <a:srgbClr val="676675"/>
                </a:solidFill>
                <a:latin typeface="Times New Roman"/>
                <a:cs typeface="Times New Roman"/>
              </a:rPr>
              <a:t>o</a:t>
            </a:r>
            <a:r>
              <a:rPr dirty="0" sz="2050" spc="-20">
                <a:solidFill>
                  <a:srgbClr val="4F495D"/>
                </a:solidFill>
                <a:latin typeface="Times New Roman"/>
                <a:cs typeface="Times New Roman"/>
              </a:rPr>
              <a:t>r</a:t>
            </a:r>
            <a:r>
              <a:rPr dirty="0" sz="2050" spc="-114">
                <a:solidFill>
                  <a:srgbClr val="676675"/>
                </a:solidFill>
                <a:latin typeface="Times New Roman"/>
                <a:cs typeface="Times New Roman"/>
              </a:rPr>
              <a:t>a</a:t>
            </a:r>
            <a:r>
              <a:rPr dirty="0" sz="2050" spc="10">
                <a:solidFill>
                  <a:srgbClr val="4F495D"/>
                </a:solidFill>
                <a:latin typeface="Times New Roman"/>
                <a:cs typeface="Times New Roman"/>
              </a:rPr>
              <a:t>l</a:t>
            </a:r>
            <a:r>
              <a:rPr dirty="0" sz="2050" spc="170">
                <a:solidFill>
                  <a:srgbClr val="4F495D"/>
                </a:solidFill>
                <a:latin typeface="Times New Roman"/>
                <a:cs typeface="Times New Roman"/>
              </a:rPr>
              <a:t> </a:t>
            </a:r>
            <a:r>
              <a:rPr dirty="0" sz="2100" spc="-55">
                <a:solidFill>
                  <a:srgbClr val="4F495D"/>
                </a:solidFill>
                <a:latin typeface="Times New Roman"/>
                <a:cs typeface="Times New Roman"/>
              </a:rPr>
              <a:t>d</a:t>
            </a:r>
            <a:r>
              <a:rPr dirty="0" sz="2100" spc="-130">
                <a:solidFill>
                  <a:srgbClr val="676675"/>
                </a:solidFill>
                <a:latin typeface="Times New Roman"/>
                <a:cs typeface="Times New Roman"/>
              </a:rPr>
              <a:t>e</a:t>
            </a:r>
            <a:r>
              <a:rPr dirty="0" sz="2100" spc="-5">
                <a:solidFill>
                  <a:srgbClr val="4F495D"/>
                </a:solidFill>
                <a:latin typeface="Times New Roman"/>
                <a:cs typeface="Times New Roman"/>
              </a:rPr>
              <a:t>l</a:t>
            </a:r>
            <a:r>
              <a:rPr dirty="0" sz="2100" spc="50">
                <a:solidFill>
                  <a:srgbClr val="4F495D"/>
                </a:solidFill>
                <a:latin typeface="Times New Roman"/>
                <a:cs typeface="Times New Roman"/>
              </a:rPr>
              <a:t> </a:t>
            </a:r>
            <a:r>
              <a:rPr dirty="0" sz="2050" spc="50">
                <a:solidFill>
                  <a:srgbClr val="4F495D"/>
                </a:solidFill>
                <a:latin typeface="Times New Roman"/>
                <a:cs typeface="Times New Roman"/>
              </a:rPr>
              <a:t>p</a:t>
            </a:r>
            <a:r>
              <a:rPr dirty="0" sz="2050" spc="-30">
                <a:solidFill>
                  <a:srgbClr val="4F495D"/>
                </a:solidFill>
                <a:latin typeface="Times New Roman"/>
                <a:cs typeface="Times New Roman"/>
              </a:rPr>
              <a:t>r</a:t>
            </a:r>
            <a:r>
              <a:rPr dirty="0" sz="2050" spc="-5">
                <a:solidFill>
                  <a:srgbClr val="332F48"/>
                </a:solidFill>
                <a:latin typeface="Times New Roman"/>
                <a:cs typeface="Times New Roman"/>
              </a:rPr>
              <a:t>i</a:t>
            </a:r>
            <a:r>
              <a:rPr dirty="0" sz="2050" spc="-190">
                <a:solidFill>
                  <a:srgbClr val="4F495D"/>
                </a:solidFill>
                <a:latin typeface="Times New Roman"/>
                <a:cs typeface="Times New Roman"/>
              </a:rPr>
              <a:t>m</a:t>
            </a:r>
            <a:r>
              <a:rPr dirty="0" sz="2050" spc="-60">
                <a:solidFill>
                  <a:srgbClr val="676675"/>
                </a:solidFill>
                <a:latin typeface="Times New Roman"/>
                <a:cs typeface="Times New Roman"/>
              </a:rPr>
              <a:t>e</a:t>
            </a:r>
            <a:r>
              <a:rPr dirty="0" sz="2050" spc="-20">
                <a:solidFill>
                  <a:srgbClr val="4F495D"/>
                </a:solidFill>
                <a:latin typeface="Times New Roman"/>
                <a:cs typeface="Times New Roman"/>
              </a:rPr>
              <a:t>r</a:t>
            </a:r>
            <a:r>
              <a:rPr dirty="0" sz="2050" spc="135">
                <a:solidFill>
                  <a:srgbClr val="4F495D"/>
                </a:solidFill>
                <a:latin typeface="Times New Roman"/>
                <a:cs typeface="Times New Roman"/>
              </a:rPr>
              <a:t> </a:t>
            </a:r>
            <a:r>
              <a:rPr dirty="0" sz="2050" spc="-50">
                <a:solidFill>
                  <a:srgbClr val="676675"/>
                </a:solidFill>
                <a:latin typeface="Times New Roman"/>
                <a:cs typeface="Times New Roman"/>
              </a:rPr>
              <a:t>c</a:t>
            </a:r>
            <a:r>
              <a:rPr dirty="0" sz="2050" spc="-65">
                <a:solidFill>
                  <a:srgbClr val="676675"/>
                </a:solidFill>
                <a:latin typeface="Times New Roman"/>
                <a:cs typeface="Times New Roman"/>
              </a:rPr>
              <a:t>as</a:t>
            </a:r>
            <a:r>
              <a:rPr dirty="0" sz="2050" spc="-15">
                <a:solidFill>
                  <a:srgbClr val="676675"/>
                </a:solidFill>
                <a:latin typeface="Times New Roman"/>
                <a:cs typeface="Times New Roman"/>
              </a:rPr>
              <a:t>o</a:t>
            </a:r>
            <a:r>
              <a:rPr dirty="0" sz="2050" spc="-195">
                <a:solidFill>
                  <a:srgbClr val="4F495D"/>
                </a:solidFill>
                <a:latin typeface="Times New Roman"/>
                <a:cs typeface="Times New Roman"/>
              </a:rPr>
              <a:t>,</a:t>
            </a:r>
            <a:r>
              <a:rPr dirty="0" sz="2050" spc="185">
                <a:solidFill>
                  <a:srgbClr val="4F495D"/>
                </a:solidFill>
                <a:latin typeface="Times New Roman"/>
                <a:cs typeface="Times New Roman"/>
              </a:rPr>
              <a:t> </a:t>
            </a:r>
            <a:r>
              <a:rPr dirty="0" sz="2050" spc="-300">
                <a:solidFill>
                  <a:srgbClr val="676675"/>
                </a:solidFill>
                <a:latin typeface="Times New Roman"/>
                <a:cs typeface="Times New Roman"/>
              </a:rPr>
              <a:t>e</a:t>
            </a:r>
            <a:r>
              <a:rPr dirty="0" sz="2050" spc="-220">
                <a:solidFill>
                  <a:srgbClr val="676675"/>
                </a:solidFill>
                <a:latin typeface="Times New Roman"/>
                <a:cs typeface="Times New Roman"/>
              </a:rPr>
              <a:t>-</a:t>
            </a:r>
            <a:r>
              <a:rPr dirty="0" sz="2050">
                <a:solidFill>
                  <a:srgbClr val="676675"/>
                </a:solidFill>
                <a:latin typeface="Times New Roman"/>
                <a:cs typeface="Times New Roman"/>
              </a:rPr>
              <a:t> </a:t>
            </a:r>
            <a:r>
              <a:rPr dirty="0" sz="2050" spc="-35">
                <a:solidFill>
                  <a:srgbClr val="676675"/>
                </a:solidFill>
                <a:latin typeface="Times New Roman"/>
                <a:cs typeface="Times New Roman"/>
              </a:rPr>
              <a:t> </a:t>
            </a:r>
            <a:r>
              <a:rPr dirty="0" sz="2050" spc="45">
                <a:solidFill>
                  <a:srgbClr val="4F495D"/>
                </a:solidFill>
                <a:latin typeface="Times New Roman"/>
                <a:cs typeface="Times New Roman"/>
              </a:rPr>
              <a:t>d</a:t>
            </a:r>
            <a:r>
              <a:rPr dirty="0" sz="2050" spc="-60">
                <a:solidFill>
                  <a:srgbClr val="676675"/>
                </a:solidFill>
                <a:latin typeface="Times New Roman"/>
                <a:cs typeface="Times New Roman"/>
              </a:rPr>
              <a:t>e</a:t>
            </a:r>
            <a:r>
              <a:rPr dirty="0" sz="2050" spc="-120">
                <a:solidFill>
                  <a:srgbClr val="676675"/>
                </a:solidFill>
                <a:latin typeface="Times New Roman"/>
                <a:cs typeface="Times New Roman"/>
              </a:rPr>
              <a:t>c</a:t>
            </a:r>
            <a:r>
              <a:rPr dirty="0" sz="2050" spc="40">
                <a:solidFill>
                  <a:srgbClr val="4F495D"/>
                </a:solidFill>
                <a:latin typeface="Times New Roman"/>
                <a:cs typeface="Times New Roman"/>
              </a:rPr>
              <a:t>i</a:t>
            </a:r>
            <a:r>
              <a:rPr dirty="0" sz="2050" spc="55">
                <a:solidFill>
                  <a:srgbClr val="4F495D"/>
                </a:solidFill>
                <a:latin typeface="Times New Roman"/>
                <a:cs typeface="Times New Roman"/>
              </a:rPr>
              <a:t>r</a:t>
            </a:r>
            <a:r>
              <a:rPr dirty="0" sz="2050" spc="45">
                <a:solidFill>
                  <a:srgbClr val="4F495D"/>
                </a:solidFill>
                <a:latin typeface="Times New Roman"/>
                <a:cs typeface="Times New Roman"/>
              </a:rPr>
              <a:t> </a:t>
            </a:r>
            <a:r>
              <a:rPr dirty="0" sz="2150" spc="-105" i="1">
                <a:solidFill>
                  <a:srgbClr val="676675"/>
                </a:solidFill>
                <a:latin typeface="Times New Roman"/>
                <a:cs typeface="Times New Roman"/>
              </a:rPr>
              <a:t>k</a:t>
            </a:r>
            <a:r>
              <a:rPr dirty="0" sz="2150" spc="130" i="1">
                <a:solidFill>
                  <a:srgbClr val="676675"/>
                </a:solidFill>
                <a:latin typeface="Times New Roman"/>
                <a:cs typeface="Times New Roman"/>
              </a:rPr>
              <a:t> </a:t>
            </a:r>
            <a:r>
              <a:rPr dirty="0" sz="2200" spc="-615">
                <a:solidFill>
                  <a:srgbClr val="010001"/>
                </a:solidFill>
                <a:latin typeface="Times New Roman"/>
                <a:cs typeface="Times New Roman"/>
              </a:rPr>
              <a:t>=</a:t>
            </a:r>
            <a:r>
              <a:rPr dirty="0" sz="2200" spc="-610">
                <a:solidFill>
                  <a:srgbClr val="010001"/>
                </a:solidFill>
                <a:latin typeface="Times New Roman"/>
                <a:cs typeface="Times New Roman"/>
              </a:rPr>
              <a:t>=</a:t>
            </a:r>
            <a:r>
              <a:rPr dirty="0" sz="2200">
                <a:solidFill>
                  <a:srgbClr val="010001"/>
                </a:solidFill>
                <a:latin typeface="Times New Roman"/>
                <a:cs typeface="Times New Roman"/>
              </a:rPr>
              <a:t>	</a:t>
            </a:r>
            <a:r>
              <a:rPr dirty="0" sz="2300" spc="-409" i="1">
                <a:solidFill>
                  <a:srgbClr val="89CAED"/>
                </a:solidFill>
                <a:latin typeface="Times New Roman"/>
                <a:cs typeface="Times New Roman"/>
              </a:rPr>
              <a:t>··</a:t>
            </a:r>
            <a:r>
              <a:rPr dirty="0" sz="2300" spc="-265" i="1">
                <a:solidFill>
                  <a:srgbClr val="89CAED"/>
                </a:solidFill>
                <a:latin typeface="Times New Roman"/>
                <a:cs typeface="Times New Roman"/>
              </a:rPr>
              <a:t>.</a:t>
            </a:r>
            <a:r>
              <a:rPr dirty="0" sz="2300" spc="45" i="1">
                <a:solidFill>
                  <a:srgbClr val="676675"/>
                </a:solidFill>
                <a:latin typeface="Times New Roman"/>
                <a:cs typeface="Times New Roman"/>
              </a:rPr>
              <a:t>t</a:t>
            </a:r>
            <a:r>
              <a:rPr dirty="0" sz="2300" spc="40" i="1">
                <a:solidFill>
                  <a:srgbClr val="676675"/>
                </a:solidFill>
                <a:latin typeface="Times New Roman"/>
                <a:cs typeface="Times New Roman"/>
              </a:rPr>
              <a:t> </a:t>
            </a:r>
            <a:r>
              <a:rPr dirty="0" sz="2200" spc="-615">
                <a:solidFill>
                  <a:srgbClr val="010001"/>
                </a:solidFill>
                <a:latin typeface="Times New Roman"/>
                <a:cs typeface="Times New Roman"/>
              </a:rPr>
              <a:t>=</a:t>
            </a:r>
            <a:r>
              <a:rPr dirty="0" sz="2200" spc="-610">
                <a:solidFill>
                  <a:srgbClr val="010001"/>
                </a:solidFill>
                <a:latin typeface="Times New Roman"/>
                <a:cs typeface="Times New Roman"/>
              </a:rPr>
              <a:t>=</a:t>
            </a:r>
            <a:r>
              <a:rPr dirty="0" sz="2200" spc="45">
                <a:solidFill>
                  <a:srgbClr val="010001"/>
                </a:solidFill>
                <a:latin typeface="Times New Roman"/>
                <a:cs typeface="Times New Roman"/>
              </a:rPr>
              <a:t> </a:t>
            </a:r>
            <a:r>
              <a:rPr dirty="0" sz="2100" spc="-114">
                <a:solidFill>
                  <a:srgbClr val="676675"/>
                </a:solidFill>
                <a:latin typeface="Times New Roman"/>
                <a:cs typeface="Times New Roman"/>
              </a:rPr>
              <a:t>0</a:t>
            </a:r>
            <a:r>
              <a:rPr dirty="0" sz="2100" spc="-25">
                <a:solidFill>
                  <a:srgbClr val="676675"/>
                </a:solidFill>
                <a:latin typeface="Times New Roman"/>
                <a:cs typeface="Times New Roman"/>
              </a:rPr>
              <a:t>.</a:t>
            </a:r>
            <a:r>
              <a:rPr dirty="0" sz="2100" spc="-114">
                <a:solidFill>
                  <a:srgbClr val="4F495D"/>
                </a:solidFill>
                <a:latin typeface="Times New Roman"/>
                <a:cs typeface="Times New Roman"/>
              </a:rPr>
              <a:t>0012</a:t>
            </a:r>
            <a:r>
              <a:rPr dirty="0" sz="2100" spc="45">
                <a:solidFill>
                  <a:srgbClr val="4F495D"/>
                </a:solidFill>
                <a:latin typeface="Times New Roman"/>
                <a:cs typeface="Times New Roman"/>
              </a:rPr>
              <a:t> </a:t>
            </a:r>
            <a:r>
              <a:rPr dirty="0" sz="2050" spc="-35">
                <a:solidFill>
                  <a:srgbClr val="4F495D"/>
                </a:solidFill>
                <a:latin typeface="Times New Roman"/>
                <a:cs typeface="Times New Roman"/>
              </a:rPr>
              <a:t>p</a:t>
            </a:r>
            <a:r>
              <a:rPr dirty="0" sz="2050" spc="-60">
                <a:solidFill>
                  <a:srgbClr val="676675"/>
                </a:solidFill>
                <a:latin typeface="Times New Roman"/>
                <a:cs typeface="Times New Roman"/>
              </a:rPr>
              <a:t>e</a:t>
            </a:r>
            <a:r>
              <a:rPr dirty="0" sz="2050" spc="-20">
                <a:solidFill>
                  <a:srgbClr val="4F495D"/>
                </a:solidFill>
                <a:latin typeface="Times New Roman"/>
                <a:cs typeface="Times New Roman"/>
              </a:rPr>
              <a:t>r</a:t>
            </a:r>
            <a:r>
              <a:rPr dirty="0" sz="2050" spc="40">
                <a:solidFill>
                  <a:srgbClr val="676675"/>
                </a:solidFill>
                <a:latin typeface="Times New Roman"/>
                <a:cs typeface="Times New Roman"/>
              </a:rPr>
              <a:t>o</a:t>
            </a:r>
            <a:r>
              <a:rPr dirty="0" sz="2050" spc="-45">
                <a:solidFill>
                  <a:srgbClr val="676675"/>
                </a:solidFill>
                <a:latin typeface="Times New Roman"/>
                <a:cs typeface="Times New Roman"/>
              </a:rPr>
              <a:t> </a:t>
            </a:r>
            <a:r>
              <a:rPr dirty="0" sz="2100" spc="-85">
                <a:solidFill>
                  <a:srgbClr val="676675"/>
                </a:solidFill>
                <a:latin typeface="Times New Roman"/>
                <a:cs typeface="Times New Roman"/>
              </a:rPr>
              <a:t>a</a:t>
            </a:r>
            <a:r>
              <a:rPr dirty="0" sz="2100" spc="-5">
                <a:solidFill>
                  <a:srgbClr val="4F495D"/>
                </a:solidFill>
                <a:latin typeface="Times New Roman"/>
                <a:cs typeface="Times New Roman"/>
              </a:rPr>
              <a:t>h</a:t>
            </a:r>
            <a:r>
              <a:rPr dirty="0" sz="2100" spc="-10">
                <a:solidFill>
                  <a:srgbClr val="676675"/>
                </a:solidFill>
                <a:latin typeface="Times New Roman"/>
                <a:cs typeface="Times New Roman"/>
              </a:rPr>
              <a:t>o</a:t>
            </a:r>
            <a:r>
              <a:rPr dirty="0" sz="2100" spc="-45">
                <a:solidFill>
                  <a:srgbClr val="4F495D"/>
                </a:solidFill>
                <a:latin typeface="Times New Roman"/>
                <a:cs typeface="Times New Roman"/>
              </a:rPr>
              <a:t>r</a:t>
            </a:r>
            <a:r>
              <a:rPr dirty="0" sz="2100" spc="45">
                <a:solidFill>
                  <a:srgbClr val="676675"/>
                </a:solidFill>
                <a:latin typeface="Times New Roman"/>
                <a:cs typeface="Times New Roman"/>
              </a:rPr>
              <a:t>a</a:t>
            </a:r>
            <a:endParaRPr sz="2100">
              <a:latin typeface="Times New Roman"/>
              <a:cs typeface="Times New Roman"/>
            </a:endParaRPr>
          </a:p>
          <a:p>
            <a:pPr marL="219710">
              <a:lnSpc>
                <a:spcPct val="100000"/>
              </a:lnSpc>
              <a:spcBef>
                <a:spcPts val="535"/>
              </a:spcBef>
            </a:pPr>
            <a:r>
              <a:rPr dirty="0" sz="1950" spc="-130">
                <a:solidFill>
                  <a:srgbClr val="89CAED"/>
                </a:solidFill>
                <a:latin typeface="Times New Roman"/>
                <a:cs typeface="Times New Roman"/>
              </a:rPr>
              <a:t>.</a:t>
            </a:r>
            <a:r>
              <a:rPr dirty="0" sz="1950" spc="-130">
                <a:solidFill>
                  <a:srgbClr val="676675"/>
                </a:solidFill>
                <a:latin typeface="Times New Roman"/>
                <a:cs typeface="Times New Roman"/>
              </a:rPr>
              <a:t>x</a:t>
            </a:r>
            <a:r>
              <a:rPr dirty="0" sz="1950" spc="114">
                <a:solidFill>
                  <a:srgbClr val="676675"/>
                </a:solidFill>
                <a:latin typeface="Times New Roman"/>
                <a:cs typeface="Times New Roman"/>
              </a:rPr>
              <a:t> </a:t>
            </a:r>
            <a:r>
              <a:rPr dirty="0" sz="1450" spc="-245">
                <a:solidFill>
                  <a:srgbClr val="010001"/>
                </a:solidFill>
              </a:rPr>
              <a:t>==</a:t>
            </a:r>
            <a:r>
              <a:rPr dirty="0" sz="1450" spc="-245">
                <a:solidFill>
                  <a:srgbClr val="72B1DD"/>
                </a:solidFill>
              </a:rPr>
              <a:t>:</a:t>
            </a:r>
            <a:r>
              <a:rPr dirty="0" sz="1450" spc="-35">
                <a:solidFill>
                  <a:srgbClr val="72B1DD"/>
                </a:solidFill>
              </a:rPr>
              <a:t> </a:t>
            </a:r>
            <a:r>
              <a:rPr dirty="0" sz="2100" spc="-100">
                <a:solidFill>
                  <a:srgbClr val="4F495D"/>
                </a:solidFill>
                <a:latin typeface="Times New Roman"/>
                <a:cs typeface="Times New Roman"/>
              </a:rPr>
              <a:t>0.0</a:t>
            </a:r>
            <a:r>
              <a:rPr dirty="0" sz="2100" spc="-100">
                <a:solidFill>
                  <a:srgbClr val="676675"/>
                </a:solidFill>
                <a:latin typeface="Times New Roman"/>
                <a:cs typeface="Times New Roman"/>
              </a:rPr>
              <a:t>4</a:t>
            </a:r>
            <a:r>
              <a:rPr dirty="0" sz="2100" spc="145">
                <a:solidFill>
                  <a:srgbClr val="676675"/>
                </a:solidFill>
                <a:latin typeface="Times New Roman"/>
                <a:cs typeface="Times New Roman"/>
              </a:rPr>
              <a:t> </a:t>
            </a:r>
            <a:r>
              <a:rPr dirty="0" sz="1950" spc="-100">
                <a:solidFill>
                  <a:srgbClr val="676675"/>
                </a:solidFill>
                <a:latin typeface="Times New Roman"/>
                <a:cs typeface="Times New Roman"/>
              </a:rPr>
              <a:t>(a</a:t>
            </a:r>
            <a:r>
              <a:rPr dirty="0" sz="1950" spc="-225">
                <a:solidFill>
                  <a:srgbClr val="676675"/>
                </a:solidFill>
                <a:latin typeface="Times New Roman"/>
                <a:cs typeface="Times New Roman"/>
              </a:rPr>
              <a:t> </a:t>
            </a:r>
            <a:r>
              <a:rPr dirty="0" sz="1950" spc="-130">
                <a:solidFill>
                  <a:srgbClr val="4F495D"/>
                </a:solidFill>
                <a:latin typeface="Times New Roman"/>
                <a:cs typeface="Times New Roman"/>
              </a:rPr>
              <a:t>n</a:t>
            </a:r>
            <a:r>
              <a:rPr dirty="0" sz="1950" spc="235">
                <a:solidFill>
                  <a:srgbClr val="4F495D"/>
                </a:solidFill>
                <a:latin typeface="Times New Roman"/>
                <a:cs typeface="Times New Roman"/>
              </a:rPr>
              <a:t> </a:t>
            </a:r>
            <a:r>
              <a:rPr dirty="0" sz="1950" spc="-30">
                <a:solidFill>
                  <a:srgbClr val="676675"/>
                </a:solidFill>
                <a:latin typeface="Times New Roman"/>
                <a:cs typeface="Times New Roman"/>
              </a:rPr>
              <a:t>es</a:t>
            </a:r>
            <a:r>
              <a:rPr dirty="0" sz="1950" spc="75">
                <a:solidFill>
                  <a:srgbClr val="676675"/>
                </a:solidFill>
                <a:latin typeface="Times New Roman"/>
                <a:cs typeface="Times New Roman"/>
              </a:rPr>
              <a:t> </a:t>
            </a:r>
            <a:r>
              <a:rPr dirty="0" sz="1950" spc="-30">
                <a:solidFill>
                  <a:srgbClr val="676675"/>
                </a:solidFill>
                <a:latin typeface="Times New Roman"/>
                <a:cs typeface="Times New Roman"/>
              </a:rPr>
              <a:t>se</a:t>
            </a:r>
            <a:r>
              <a:rPr dirty="0" sz="1950" spc="120">
                <a:solidFill>
                  <a:srgbClr val="676675"/>
                </a:solidFill>
                <a:latin typeface="Times New Roman"/>
                <a:cs typeface="Times New Roman"/>
              </a:rPr>
              <a:t> </a:t>
            </a:r>
            <a:r>
              <a:rPr dirty="0" sz="2050" spc="-65">
                <a:solidFill>
                  <a:srgbClr val="676675"/>
                </a:solidFill>
                <a:latin typeface="Times New Roman"/>
                <a:cs typeface="Times New Roman"/>
              </a:rPr>
              <a:t>oo</a:t>
            </a:r>
            <a:r>
              <a:rPr dirty="0" sz="2050" spc="-65">
                <a:solidFill>
                  <a:srgbClr val="4F495D"/>
                </a:solidFill>
                <a:latin typeface="Times New Roman"/>
                <a:cs typeface="Times New Roman"/>
              </a:rPr>
              <a:t>n</a:t>
            </a:r>
            <a:r>
              <a:rPr dirty="0" sz="2050" spc="-65">
                <a:solidFill>
                  <a:srgbClr val="676675"/>
                </a:solidFill>
                <a:latin typeface="Times New Roman"/>
                <a:cs typeface="Times New Roman"/>
              </a:rPr>
              <a:t>s</a:t>
            </a:r>
            <a:r>
              <a:rPr dirty="0" sz="2050" spc="-65">
                <a:solidFill>
                  <a:srgbClr val="4F495D"/>
                </a:solidFill>
                <a:latin typeface="Times New Roman"/>
                <a:cs typeface="Times New Roman"/>
              </a:rPr>
              <a:t>id</a:t>
            </a:r>
            <a:r>
              <a:rPr dirty="0" sz="2050" spc="-65">
                <a:solidFill>
                  <a:srgbClr val="676675"/>
                </a:solidFill>
                <a:latin typeface="Times New Roman"/>
                <a:cs typeface="Times New Roman"/>
              </a:rPr>
              <a:t>e</a:t>
            </a:r>
            <a:r>
              <a:rPr dirty="0" sz="2050" spc="-65">
                <a:solidFill>
                  <a:srgbClr val="4F495D"/>
                </a:solidFill>
                <a:latin typeface="Times New Roman"/>
                <a:cs typeface="Times New Roman"/>
              </a:rPr>
              <a:t>r</a:t>
            </a:r>
            <a:r>
              <a:rPr dirty="0" sz="2050" spc="-65">
                <a:solidFill>
                  <a:srgbClr val="676675"/>
                </a:solidFill>
                <a:latin typeface="Times New Roman"/>
                <a:cs typeface="Times New Roman"/>
              </a:rPr>
              <a:t>6</a:t>
            </a:r>
            <a:r>
              <a:rPr dirty="0" sz="2050" spc="-25">
                <a:solidFill>
                  <a:srgbClr val="676675"/>
                </a:solidFill>
                <a:latin typeface="Times New Roman"/>
                <a:cs typeface="Times New Roman"/>
              </a:rPr>
              <a:t> </a:t>
            </a:r>
            <a:r>
              <a:rPr dirty="0" sz="2200" spc="-185" i="1">
                <a:solidFill>
                  <a:srgbClr val="4F495D"/>
                </a:solidFill>
                <a:latin typeface="Times New Roman"/>
                <a:cs typeface="Times New Roman"/>
              </a:rPr>
              <a:t>6.</a:t>
            </a:r>
            <a:r>
              <a:rPr dirty="0" sz="2200" spc="-185" i="1">
                <a:solidFill>
                  <a:srgbClr val="676675"/>
                </a:solidFill>
                <a:latin typeface="Times New Roman"/>
                <a:cs typeface="Times New Roman"/>
              </a:rPr>
              <a:t>x</a:t>
            </a:r>
            <a:r>
              <a:rPr dirty="0" sz="2200" spc="-185" i="1">
                <a:solidFill>
                  <a:srgbClr val="6095C3"/>
                </a:solidFill>
                <a:latin typeface="Times New Roman"/>
                <a:cs typeface="Times New Roman"/>
              </a:rPr>
              <a:t>·</a:t>
            </a:r>
            <a:r>
              <a:rPr dirty="0" sz="2200" spc="100" i="1">
                <a:solidFill>
                  <a:srgbClr val="6095C3"/>
                </a:solidFill>
                <a:latin typeface="Times New Roman"/>
                <a:cs typeface="Times New Roman"/>
              </a:rPr>
              <a:t> </a:t>
            </a:r>
            <a:r>
              <a:rPr dirty="0" sz="1450" spc="-245">
                <a:solidFill>
                  <a:srgbClr val="010001"/>
                </a:solidFill>
              </a:rPr>
              <a:t>==</a:t>
            </a:r>
            <a:r>
              <a:rPr dirty="0" sz="1450" spc="-245">
                <a:solidFill>
                  <a:srgbClr val="89CAED"/>
                </a:solidFill>
              </a:rPr>
              <a:t>:</a:t>
            </a:r>
            <a:r>
              <a:rPr dirty="0" sz="1450" spc="125">
                <a:solidFill>
                  <a:srgbClr val="89CAED"/>
                </a:solidFill>
              </a:rPr>
              <a:t> </a:t>
            </a:r>
            <a:r>
              <a:rPr dirty="0" sz="2100" spc="-395">
                <a:solidFill>
                  <a:srgbClr val="4F495D"/>
                </a:solidFill>
                <a:latin typeface="Times New Roman"/>
                <a:cs typeface="Times New Roman"/>
              </a:rPr>
              <a:t>O.O</a:t>
            </a:r>
            <a:r>
              <a:rPr dirty="0" sz="2100" spc="-395">
                <a:solidFill>
                  <a:srgbClr val="DFBF9A"/>
                </a:solidFill>
                <a:latin typeface="Times New Roman"/>
                <a:cs typeface="Times New Roman"/>
              </a:rPr>
              <a:t>.</a:t>
            </a:r>
            <a:r>
              <a:rPr dirty="0" sz="2100" spc="-35">
                <a:solidFill>
                  <a:srgbClr val="DFBF9A"/>
                </a:solidFill>
                <a:latin typeface="Times New Roman"/>
                <a:cs typeface="Times New Roman"/>
              </a:rPr>
              <a:t> </a:t>
            </a:r>
            <a:r>
              <a:rPr dirty="0" sz="2100" spc="-60">
                <a:solidFill>
                  <a:srgbClr val="4F495D"/>
                </a:solidFill>
                <a:latin typeface="Times New Roman"/>
                <a:cs typeface="Times New Roman"/>
              </a:rPr>
              <a:t>.</a:t>
            </a:r>
            <a:r>
              <a:rPr dirty="0" sz="2100" spc="-60">
                <a:solidFill>
                  <a:srgbClr val="676675"/>
                </a:solidFill>
                <a:latin typeface="Times New Roman"/>
                <a:cs typeface="Times New Roman"/>
              </a:rPr>
              <a:t>)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77226" y="2801599"/>
            <a:ext cx="1452245" cy="3956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3370">
              <a:lnSpc>
                <a:spcPct val="100000"/>
              </a:lnSpc>
              <a:spcBef>
                <a:spcPts val="100"/>
              </a:spcBef>
            </a:pPr>
            <a:r>
              <a:rPr dirty="0" sz="700" spc="40" b="1">
                <a:solidFill>
                  <a:srgbClr val="010001"/>
                </a:solidFill>
                <a:latin typeface="Times New Roman"/>
                <a:cs typeface="Times New Roman"/>
              </a:rPr>
              <a:t>ESQ.</a:t>
            </a:r>
            <a:r>
              <a:rPr dirty="0" sz="700" spc="60" b="1">
                <a:solidFill>
                  <a:srgbClr val="010001"/>
                </a:solidFill>
                <a:latin typeface="Times New Roman"/>
                <a:cs typeface="Times New Roman"/>
              </a:rPr>
              <a:t> </a:t>
            </a:r>
            <a:r>
              <a:rPr dirty="0" sz="700" b="1">
                <a:solidFill>
                  <a:srgbClr val="010001"/>
                </a:solidFill>
                <a:latin typeface="Times New Roman"/>
                <a:cs typeface="Times New Roman"/>
              </a:rPr>
              <a:t>EXPLÍCITO</a:t>
            </a:r>
            <a:r>
              <a:rPr dirty="0" sz="700" spc="320" b="1">
                <a:solidFill>
                  <a:srgbClr val="010001"/>
                </a:solidFill>
                <a:latin typeface="Times New Roman"/>
                <a:cs typeface="Times New Roman"/>
              </a:rPr>
              <a:t> </a:t>
            </a:r>
            <a:r>
              <a:rPr dirty="0" sz="700" spc="10" b="1">
                <a:solidFill>
                  <a:srgbClr val="010001"/>
                </a:solidFill>
                <a:latin typeface="Arial"/>
                <a:cs typeface="Arial"/>
              </a:rPr>
              <a:t>k= </a:t>
            </a:r>
            <a:r>
              <a:rPr dirty="0" sz="700" spc="110" b="1">
                <a:solidFill>
                  <a:srgbClr val="010001"/>
                </a:solidFill>
                <a:latin typeface="Arial"/>
                <a:cs typeface="Arial"/>
              </a:rPr>
              <a:t> </a:t>
            </a:r>
            <a:r>
              <a:rPr dirty="0" sz="700" spc="30" b="1">
                <a:solidFill>
                  <a:srgbClr val="010001"/>
                </a:solidFill>
                <a:latin typeface="Times New Roman"/>
                <a:cs typeface="Times New Roman"/>
              </a:rPr>
              <a:t>001</a:t>
            </a: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320675" algn="l"/>
              </a:tabLst>
            </a:pPr>
            <a:r>
              <a:rPr dirty="0" sz="950" spc="10">
                <a:solidFill>
                  <a:srgbClr val="010001"/>
                </a:solidFill>
                <a:latin typeface="Arial"/>
                <a:cs typeface="Arial"/>
              </a:rPr>
              <a:t>0.8	</a:t>
            </a:r>
            <a:r>
              <a:rPr dirty="0" sz="700" spc="15" b="1">
                <a:solidFill>
                  <a:srgbClr val="010001"/>
                </a:solidFill>
                <a:latin typeface="Times New Roman"/>
                <a:cs typeface="Times New Roman"/>
              </a:rPr>
              <a:t>lt=0.04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77226" y="3533026"/>
            <a:ext cx="199390" cy="11252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50" spc="5">
                <a:solidFill>
                  <a:srgbClr val="010001"/>
                </a:solidFill>
                <a:latin typeface="Arial"/>
                <a:cs typeface="Arial"/>
              </a:rPr>
              <a:t>0.6</a:t>
            </a:r>
            <a:endParaRPr sz="9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250">
              <a:latin typeface="Arial"/>
              <a:cs typeface="Arial"/>
            </a:endParaRPr>
          </a:p>
          <a:p>
            <a:pPr marL="13335">
              <a:lnSpc>
                <a:spcPct val="100000"/>
              </a:lnSpc>
            </a:pPr>
            <a:r>
              <a:rPr dirty="0" sz="950" spc="10">
                <a:solidFill>
                  <a:srgbClr val="010001"/>
                </a:solidFill>
                <a:latin typeface="Times New Roman"/>
                <a:cs typeface="Times New Roman"/>
              </a:rPr>
              <a:t>0.4</a:t>
            </a:r>
            <a:endParaRPr sz="9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900" spc="30">
                <a:solidFill>
                  <a:srgbClr val="010001"/>
                </a:solidFill>
                <a:latin typeface="Arial"/>
                <a:cs typeface="Arial"/>
              </a:rPr>
              <a:t>0.2</a:t>
            </a:r>
            <a:endParaRPr sz="9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761895" y="5040658"/>
            <a:ext cx="186055" cy="1860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spc="-105">
                <a:solidFill>
                  <a:srgbClr val="010001"/>
                </a:solidFill>
                <a:latin typeface="Times New Roman"/>
                <a:cs typeface="Times New Roman"/>
              </a:rPr>
              <a:t>0_2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400023" y="5056178"/>
            <a:ext cx="189230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10">
                <a:solidFill>
                  <a:srgbClr val="332F48"/>
                </a:solidFill>
                <a:latin typeface="Times New Roman"/>
                <a:cs typeface="Times New Roman"/>
              </a:rPr>
              <a:t>0</a:t>
            </a:r>
            <a:r>
              <a:rPr dirty="0" sz="1000" spc="20">
                <a:solidFill>
                  <a:srgbClr val="010001"/>
                </a:solidFill>
                <a:latin typeface="Times New Roman"/>
                <a:cs typeface="Times New Roman"/>
              </a:rPr>
              <a:t>.4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040477" y="5062538"/>
            <a:ext cx="198755" cy="1708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50" spc="5">
                <a:solidFill>
                  <a:srgbClr val="010001"/>
                </a:solidFill>
                <a:latin typeface="Arial"/>
                <a:cs typeface="Arial"/>
              </a:rPr>
              <a:t>0.6</a:t>
            </a:r>
            <a:endParaRPr sz="95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678377" y="5062538"/>
            <a:ext cx="198755" cy="1708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50" spc="5">
                <a:solidFill>
                  <a:srgbClr val="010001"/>
                </a:solidFill>
                <a:latin typeface="Arial"/>
                <a:cs typeface="Arial"/>
              </a:rPr>
              <a:t>0.8</a:t>
            </a:r>
            <a:endParaRPr sz="95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528403" y="5726591"/>
            <a:ext cx="3471545" cy="563245"/>
          </a:xfrm>
          <a:prstGeom prst="rect">
            <a:avLst/>
          </a:prstGeom>
        </p:spPr>
        <p:txBody>
          <a:bodyPr wrap="square" lIns="0" tIns="57150" rIns="0" bIns="0" rtlCol="0" vert="horz">
            <a:spAutoFit/>
          </a:bodyPr>
          <a:lstStyle/>
          <a:p>
            <a:pPr marL="161925">
              <a:lnSpc>
                <a:spcPct val="100000"/>
              </a:lnSpc>
              <a:spcBef>
                <a:spcPts val="450"/>
              </a:spcBef>
              <a:tabLst>
                <a:tab pos="464820" algn="l"/>
                <a:tab pos="1292225" algn="l"/>
                <a:tab pos="2640330" algn="l"/>
              </a:tabLst>
            </a:pPr>
            <a:r>
              <a:rPr dirty="0" sz="1450" spc="-585" b="1">
                <a:solidFill>
                  <a:srgbClr val="4F495D"/>
                </a:solidFill>
                <a:latin typeface="Times New Roman"/>
                <a:cs typeface="Times New Roman"/>
              </a:rPr>
              <a:t>d</a:t>
            </a:r>
            <a:r>
              <a:rPr dirty="0" sz="1450" spc="-585" b="1">
                <a:solidFill>
                  <a:srgbClr val="4F495D"/>
                </a:solidFill>
                <a:latin typeface="Times New Roman"/>
                <a:cs typeface="Times New Roman"/>
              </a:rPr>
              <a:t>  </a:t>
            </a:r>
            <a:r>
              <a:rPr dirty="0" sz="1450" spc="-135" b="1">
                <a:solidFill>
                  <a:srgbClr val="4F495D"/>
                </a:solidFill>
                <a:latin typeface="Times New Roman"/>
                <a:cs typeface="Times New Roman"/>
              </a:rPr>
              <a:t> </a:t>
            </a:r>
            <a:r>
              <a:rPr dirty="0" sz="1450" spc="-290" b="1">
                <a:solidFill>
                  <a:srgbClr val="3F2134"/>
                </a:solidFill>
                <a:latin typeface="Times New Roman"/>
                <a:cs typeface="Times New Roman"/>
              </a:rPr>
              <a:t>i</a:t>
            </a:r>
            <a:r>
              <a:rPr dirty="0" sz="1450" b="1">
                <a:solidFill>
                  <a:srgbClr val="3F2134"/>
                </a:solidFill>
                <a:latin typeface="Times New Roman"/>
                <a:cs typeface="Times New Roman"/>
              </a:rPr>
              <a:t>	</a:t>
            </a:r>
            <a:r>
              <a:rPr dirty="0" sz="1400" spc="-450" b="1">
                <a:solidFill>
                  <a:srgbClr val="4F495D"/>
                </a:solidFill>
                <a:latin typeface="Times New Roman"/>
                <a:cs typeface="Times New Roman"/>
              </a:rPr>
              <a:t>c</a:t>
            </a:r>
            <a:r>
              <a:rPr dirty="0" sz="1400" b="1">
                <a:solidFill>
                  <a:srgbClr val="4F495D"/>
                </a:solidFill>
                <a:latin typeface="Times New Roman"/>
                <a:cs typeface="Times New Roman"/>
              </a:rPr>
              <a:t> </a:t>
            </a:r>
            <a:r>
              <a:rPr dirty="0" sz="1400" spc="-60" b="1">
                <a:solidFill>
                  <a:srgbClr val="4F495D"/>
                </a:solidFill>
                <a:latin typeface="Times New Roman"/>
                <a:cs typeface="Times New Roman"/>
              </a:rPr>
              <a:t> </a:t>
            </a:r>
            <a:r>
              <a:rPr dirty="0" sz="1400" spc="-450" b="1">
                <a:solidFill>
                  <a:srgbClr val="332F48"/>
                </a:solidFill>
                <a:latin typeface="Times New Roman"/>
                <a:cs typeface="Times New Roman"/>
              </a:rPr>
              <a:t>r</a:t>
            </a:r>
            <a:r>
              <a:rPr dirty="0" sz="1400" b="1">
                <a:solidFill>
                  <a:srgbClr val="332F48"/>
                </a:solidFill>
                <a:latin typeface="Times New Roman"/>
                <a:cs typeface="Times New Roman"/>
              </a:rPr>
              <a:t> </a:t>
            </a:r>
            <a:r>
              <a:rPr dirty="0" sz="1400" spc="-65" b="1">
                <a:solidFill>
                  <a:srgbClr val="332F48"/>
                </a:solidFill>
                <a:latin typeface="Times New Roman"/>
                <a:cs typeface="Times New Roman"/>
              </a:rPr>
              <a:t> </a:t>
            </a:r>
            <a:r>
              <a:rPr dirty="0" sz="1400" spc="-450" b="1">
                <a:solidFill>
                  <a:srgbClr val="676675"/>
                </a:solidFill>
                <a:latin typeface="Times New Roman"/>
                <a:cs typeface="Times New Roman"/>
              </a:rPr>
              <a:t>e</a:t>
            </a:r>
            <a:r>
              <a:rPr dirty="0" sz="1400" b="1">
                <a:solidFill>
                  <a:srgbClr val="676675"/>
                </a:solidFill>
                <a:latin typeface="Times New Roman"/>
                <a:cs typeface="Times New Roman"/>
              </a:rPr>
              <a:t> </a:t>
            </a:r>
            <a:r>
              <a:rPr dirty="0" sz="1400" spc="-30" b="1">
                <a:solidFill>
                  <a:srgbClr val="676675"/>
                </a:solidFill>
                <a:latin typeface="Times New Roman"/>
                <a:cs typeface="Times New Roman"/>
              </a:rPr>
              <a:t> </a:t>
            </a:r>
            <a:r>
              <a:rPr dirty="0" sz="1400" spc="-340" b="1">
                <a:solidFill>
                  <a:srgbClr val="4F495D"/>
                </a:solidFill>
                <a:latin typeface="Times New Roman"/>
                <a:cs typeface="Times New Roman"/>
              </a:rPr>
              <a:t>t</a:t>
            </a:r>
            <a:r>
              <a:rPr dirty="0" sz="1400" b="1">
                <a:solidFill>
                  <a:srgbClr val="4F495D"/>
                </a:solidFill>
                <a:latin typeface="Times New Roman"/>
                <a:cs typeface="Times New Roman"/>
              </a:rPr>
              <a:t> </a:t>
            </a:r>
            <a:r>
              <a:rPr dirty="0" sz="1400" spc="5" b="1">
                <a:solidFill>
                  <a:srgbClr val="4F495D"/>
                </a:solidFill>
                <a:latin typeface="Times New Roman"/>
                <a:cs typeface="Times New Roman"/>
              </a:rPr>
              <a:t> </a:t>
            </a:r>
            <a:r>
              <a:rPr dirty="0" sz="1400" spc="-280" b="1">
                <a:solidFill>
                  <a:srgbClr val="332F48"/>
                </a:solidFill>
                <a:latin typeface="Times New Roman"/>
                <a:cs typeface="Times New Roman"/>
              </a:rPr>
              <a:t>i</a:t>
            </a:r>
            <a:r>
              <a:rPr dirty="0" sz="1400" spc="105" b="1">
                <a:solidFill>
                  <a:srgbClr val="332F48"/>
                </a:solidFill>
                <a:latin typeface="Times New Roman"/>
                <a:cs typeface="Times New Roman"/>
              </a:rPr>
              <a:t> </a:t>
            </a:r>
            <a:r>
              <a:rPr dirty="0" sz="1400" spc="-450" b="1">
                <a:solidFill>
                  <a:srgbClr val="4F495D"/>
                </a:solidFill>
                <a:latin typeface="Times New Roman"/>
                <a:cs typeface="Times New Roman"/>
              </a:rPr>
              <a:t>z</a:t>
            </a:r>
            <a:r>
              <a:rPr dirty="0" sz="1400" b="1">
                <a:solidFill>
                  <a:srgbClr val="4F495D"/>
                </a:solidFill>
                <a:latin typeface="Times New Roman"/>
                <a:cs typeface="Times New Roman"/>
              </a:rPr>
              <a:t> </a:t>
            </a:r>
            <a:r>
              <a:rPr dirty="0" sz="1400" spc="-85" b="1">
                <a:solidFill>
                  <a:srgbClr val="4F495D"/>
                </a:solidFill>
                <a:latin typeface="Times New Roman"/>
                <a:cs typeface="Times New Roman"/>
              </a:rPr>
              <a:t> </a:t>
            </a:r>
            <a:r>
              <a:rPr dirty="0" sz="1400" spc="-505" b="1">
                <a:solidFill>
                  <a:srgbClr val="4F495D"/>
                </a:solidFill>
                <a:latin typeface="Times New Roman"/>
                <a:cs typeface="Times New Roman"/>
              </a:rPr>
              <a:t>a</a:t>
            </a:r>
            <a:r>
              <a:rPr dirty="0" sz="1400" b="1">
                <a:solidFill>
                  <a:srgbClr val="4F495D"/>
                </a:solidFill>
                <a:latin typeface="Times New Roman"/>
                <a:cs typeface="Times New Roman"/>
              </a:rPr>
              <a:t>	</a:t>
            </a:r>
            <a:r>
              <a:rPr dirty="0" sz="1450" spc="-290" b="1">
                <a:solidFill>
                  <a:srgbClr val="332F48"/>
                </a:solidFill>
                <a:latin typeface="Times New Roman"/>
                <a:cs typeface="Times New Roman"/>
              </a:rPr>
              <a:t>i</a:t>
            </a:r>
            <a:r>
              <a:rPr dirty="0" sz="1450" spc="-25" b="1">
                <a:solidFill>
                  <a:srgbClr val="332F48"/>
                </a:solidFill>
                <a:latin typeface="Times New Roman"/>
                <a:cs typeface="Times New Roman"/>
              </a:rPr>
              <a:t> </a:t>
            </a:r>
            <a:r>
              <a:rPr dirty="0" sz="1450" spc="-130" b="1">
                <a:solidFill>
                  <a:srgbClr val="4F495D"/>
                </a:solidFill>
                <a:latin typeface="Times New Roman"/>
                <a:cs typeface="Times New Roman"/>
              </a:rPr>
              <a:t>ó</a:t>
            </a:r>
            <a:r>
              <a:rPr dirty="0" sz="1450" spc="-95" b="1">
                <a:solidFill>
                  <a:srgbClr val="4F495D"/>
                </a:solidFill>
                <a:latin typeface="Times New Roman"/>
                <a:cs typeface="Times New Roman"/>
              </a:rPr>
              <a:t>-</a:t>
            </a:r>
            <a:r>
              <a:rPr dirty="0" sz="1450" spc="-145" b="1">
                <a:solidFill>
                  <a:srgbClr val="332F48"/>
                </a:solidFill>
                <a:latin typeface="Times New Roman"/>
                <a:cs typeface="Times New Roman"/>
              </a:rPr>
              <a:t>n</a:t>
            </a:r>
            <a:r>
              <a:rPr dirty="0" sz="1450" b="1">
                <a:solidFill>
                  <a:srgbClr val="332F48"/>
                </a:solidFill>
                <a:latin typeface="Times New Roman"/>
                <a:cs typeface="Times New Roman"/>
              </a:rPr>
              <a:t>  </a:t>
            </a:r>
            <a:r>
              <a:rPr dirty="0" sz="1450" spc="-125" b="1">
                <a:solidFill>
                  <a:srgbClr val="332F48"/>
                </a:solidFill>
                <a:latin typeface="Times New Roman"/>
                <a:cs typeface="Times New Roman"/>
              </a:rPr>
              <a:t> </a:t>
            </a:r>
            <a:r>
              <a:rPr dirty="0" sz="1450" spc="-145" b="1">
                <a:solidFill>
                  <a:srgbClr val="4F495D"/>
                </a:solidFill>
                <a:latin typeface="Times New Roman"/>
                <a:cs typeface="Times New Roman"/>
              </a:rPr>
              <a:t>d</a:t>
            </a:r>
            <a:r>
              <a:rPr dirty="0" sz="1450" spc="155" b="1">
                <a:solidFill>
                  <a:srgbClr val="4F495D"/>
                </a:solidFill>
                <a:latin typeface="Times New Roman"/>
                <a:cs typeface="Times New Roman"/>
              </a:rPr>
              <a:t> </a:t>
            </a:r>
            <a:r>
              <a:rPr dirty="0" sz="1450" spc="-75" b="1">
                <a:solidFill>
                  <a:srgbClr val="3F2134"/>
                </a:solidFill>
                <a:latin typeface="Times New Roman"/>
                <a:cs typeface="Times New Roman"/>
              </a:rPr>
              <a:t>i</a:t>
            </a:r>
            <a:r>
              <a:rPr dirty="0" sz="1450" b="1">
                <a:solidFill>
                  <a:srgbClr val="3F2134"/>
                </a:solidFill>
                <a:latin typeface="Times New Roman"/>
                <a:cs typeface="Times New Roman"/>
              </a:rPr>
              <a:t>  </a:t>
            </a:r>
            <a:r>
              <a:rPr dirty="0" sz="1450" spc="-125" b="1">
                <a:solidFill>
                  <a:srgbClr val="3F2134"/>
                </a:solidFill>
                <a:latin typeface="Times New Roman"/>
                <a:cs typeface="Times New Roman"/>
              </a:rPr>
              <a:t> </a:t>
            </a:r>
            <a:r>
              <a:rPr dirty="0" sz="1450" spc="-220" b="1">
                <a:solidFill>
                  <a:srgbClr val="332F48"/>
                </a:solidFill>
                <a:latin typeface="Times New Roman"/>
                <a:cs typeface="Times New Roman"/>
              </a:rPr>
              <a:t>m</a:t>
            </a:r>
            <a:r>
              <a:rPr dirty="0" sz="1450" b="1">
                <a:solidFill>
                  <a:srgbClr val="332F48"/>
                </a:solidFill>
                <a:latin typeface="Times New Roman"/>
                <a:cs typeface="Times New Roman"/>
              </a:rPr>
              <a:t> </a:t>
            </a:r>
            <a:r>
              <a:rPr dirty="0" sz="1450" spc="-155" b="1">
                <a:solidFill>
                  <a:srgbClr val="332F48"/>
                </a:solidFill>
                <a:latin typeface="Times New Roman"/>
                <a:cs typeface="Times New Roman"/>
              </a:rPr>
              <a:t> </a:t>
            </a:r>
            <a:r>
              <a:rPr dirty="0" sz="1450" spc="-80" b="1">
                <a:solidFill>
                  <a:srgbClr val="332F48"/>
                </a:solidFill>
                <a:latin typeface="Times New Roman"/>
                <a:cs typeface="Times New Roman"/>
              </a:rPr>
              <a:t>i</a:t>
            </a:r>
            <a:r>
              <a:rPr dirty="0" sz="1450" spc="-145" b="1">
                <a:solidFill>
                  <a:srgbClr val="332F48"/>
                </a:solidFill>
                <a:latin typeface="Times New Roman"/>
                <a:cs typeface="Times New Roman"/>
              </a:rPr>
              <a:t>n</a:t>
            </a:r>
            <a:r>
              <a:rPr dirty="0" sz="1450" b="1">
                <a:solidFill>
                  <a:srgbClr val="332F48"/>
                </a:solidFill>
                <a:latin typeface="Times New Roman"/>
                <a:cs typeface="Times New Roman"/>
              </a:rPr>
              <a:t> </a:t>
            </a:r>
            <a:r>
              <a:rPr dirty="0" sz="1450" spc="-175" b="1">
                <a:solidFill>
                  <a:srgbClr val="332F48"/>
                </a:solidFill>
                <a:latin typeface="Times New Roman"/>
                <a:cs typeface="Times New Roman"/>
              </a:rPr>
              <a:t> </a:t>
            </a:r>
            <a:r>
              <a:rPr dirty="0" sz="1450" spc="-650" b="1">
                <a:solidFill>
                  <a:srgbClr val="4F495D"/>
                </a:solidFill>
                <a:latin typeface="Times New Roman"/>
                <a:cs typeface="Times New Roman"/>
              </a:rPr>
              <a:t>u</a:t>
            </a:r>
            <a:r>
              <a:rPr dirty="0" sz="1450" spc="5" b="1">
                <a:solidFill>
                  <a:srgbClr val="4F495D"/>
                </a:solidFill>
                <a:latin typeface="Times New Roman"/>
                <a:cs typeface="Times New Roman"/>
              </a:rPr>
              <a:t>y</a:t>
            </a:r>
            <a:r>
              <a:rPr dirty="0" sz="1450" b="1">
                <a:solidFill>
                  <a:srgbClr val="4F495D"/>
                </a:solidFill>
                <a:latin typeface="Times New Roman"/>
                <a:cs typeface="Times New Roman"/>
              </a:rPr>
              <a:t>	</a:t>
            </a:r>
            <a:r>
              <a:rPr dirty="0" sz="1450" spc="5" b="1">
                <a:solidFill>
                  <a:srgbClr val="676675"/>
                </a:solidFill>
                <a:latin typeface="Times New Roman"/>
                <a:cs typeface="Times New Roman"/>
              </a:rPr>
              <a:t>e</a:t>
            </a:r>
            <a:r>
              <a:rPr dirty="0" sz="1450" spc="-95" b="1">
                <a:solidFill>
                  <a:srgbClr val="676675"/>
                </a:solidFill>
                <a:latin typeface="Times New Roman"/>
                <a:cs typeface="Times New Roman"/>
              </a:rPr>
              <a:t> </a:t>
            </a:r>
            <a:r>
              <a:rPr dirty="0" sz="1450" spc="5" b="1">
                <a:solidFill>
                  <a:srgbClr val="332F48"/>
                </a:solidFill>
                <a:latin typeface="Times New Roman"/>
                <a:cs typeface="Times New Roman"/>
              </a:rPr>
              <a:t>n</a:t>
            </a:r>
            <a:r>
              <a:rPr dirty="0" sz="1450" spc="-130" b="1">
                <a:solidFill>
                  <a:srgbClr val="332F48"/>
                </a:solidFill>
                <a:latin typeface="Times New Roman"/>
                <a:cs typeface="Times New Roman"/>
              </a:rPr>
              <a:t> </a:t>
            </a:r>
            <a:r>
              <a:rPr dirty="0" sz="1450" spc="5" b="1">
                <a:solidFill>
                  <a:srgbClr val="4F495D"/>
                </a:solidFill>
                <a:latin typeface="Times New Roman"/>
                <a:cs typeface="Times New Roman"/>
              </a:rPr>
              <a:t>d</a:t>
            </a:r>
            <a:r>
              <a:rPr dirty="0" sz="1450" spc="-120" b="1">
                <a:solidFill>
                  <a:srgbClr val="4F495D"/>
                </a:solidFill>
                <a:latin typeface="Times New Roman"/>
                <a:cs typeface="Times New Roman"/>
              </a:rPr>
              <a:t> </a:t>
            </a:r>
            <a:r>
              <a:rPr dirty="0" sz="1450" spc="5" b="1">
                <a:solidFill>
                  <a:srgbClr val="4F495D"/>
                </a:solidFill>
                <a:latin typeface="Times New Roman"/>
                <a:cs typeface="Times New Roman"/>
              </a:rPr>
              <a:t>o</a:t>
            </a:r>
            <a:r>
              <a:rPr dirty="0" sz="1450" b="1">
                <a:solidFill>
                  <a:srgbClr val="4F495D"/>
                </a:solidFill>
                <a:latin typeface="Times New Roman"/>
                <a:cs typeface="Times New Roman"/>
              </a:rPr>
              <a:t>  </a:t>
            </a:r>
            <a:r>
              <a:rPr dirty="0" sz="1450" spc="-155" b="1">
                <a:solidFill>
                  <a:srgbClr val="4F495D"/>
                </a:solidFill>
                <a:latin typeface="Times New Roman"/>
                <a:cs typeface="Times New Roman"/>
              </a:rPr>
              <a:t> </a:t>
            </a:r>
            <a:r>
              <a:rPr dirty="0" sz="1500" b="1" i="1">
                <a:solidFill>
                  <a:srgbClr val="4F495D"/>
                </a:solidFill>
                <a:latin typeface="Times New Roman"/>
                <a:cs typeface="Times New Roman"/>
              </a:rPr>
              <a:t>ñ</a:t>
            </a:r>
            <a:r>
              <a:rPr dirty="0" sz="1500" spc="90" b="1" i="1">
                <a:solidFill>
                  <a:srgbClr val="4F495D"/>
                </a:solidFill>
                <a:latin typeface="Times New Roman"/>
                <a:cs typeface="Times New Roman"/>
              </a:rPr>
              <a:t>.</a:t>
            </a:r>
            <a:r>
              <a:rPr dirty="0" sz="1500" b="1" i="1">
                <a:solidFill>
                  <a:srgbClr val="676675"/>
                </a:solidFill>
                <a:latin typeface="Times New Roman"/>
                <a:cs typeface="Times New Roman"/>
              </a:rPr>
              <a:t>t</a:t>
            </a:r>
            <a:endParaRPr sz="1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45"/>
              </a:spcBef>
              <a:tabLst>
                <a:tab pos="560070" algn="l"/>
                <a:tab pos="861694" algn="l"/>
                <a:tab pos="1845310" algn="l"/>
                <a:tab pos="2213610" algn="l"/>
                <a:tab pos="2651125" algn="l"/>
                <a:tab pos="3108960" algn="l"/>
              </a:tabLst>
            </a:pPr>
            <a:r>
              <a:rPr dirty="0" sz="1250" spc="-330" b="1">
                <a:solidFill>
                  <a:srgbClr val="332F48"/>
                </a:solidFill>
                <a:latin typeface="Arial"/>
                <a:cs typeface="Arial"/>
              </a:rPr>
              <a:t>rn</a:t>
            </a:r>
            <a:r>
              <a:rPr dirty="0" sz="1250" spc="585" b="1">
                <a:solidFill>
                  <a:srgbClr val="332F48"/>
                </a:solidFill>
                <a:latin typeface="Arial"/>
                <a:cs typeface="Arial"/>
              </a:rPr>
              <a:t> </a:t>
            </a:r>
            <a:r>
              <a:rPr dirty="0" sz="1250" spc="-390" b="1">
                <a:solidFill>
                  <a:srgbClr val="89CAED"/>
                </a:solidFill>
                <a:latin typeface="Arial"/>
                <a:cs typeface="Arial"/>
              </a:rPr>
              <a:t>.</a:t>
            </a:r>
            <a:r>
              <a:rPr dirty="0" sz="1250" spc="-390" b="1">
                <a:solidFill>
                  <a:srgbClr val="332F48"/>
                </a:solidFill>
                <a:latin typeface="Arial"/>
                <a:cs typeface="Arial"/>
              </a:rPr>
              <a:t>p</a:t>
            </a:r>
            <a:r>
              <a:rPr dirty="0" sz="1250" spc="490" b="1">
                <a:solidFill>
                  <a:srgbClr val="332F48"/>
                </a:solidFill>
                <a:latin typeface="Arial"/>
                <a:cs typeface="Arial"/>
              </a:rPr>
              <a:t> </a:t>
            </a:r>
            <a:r>
              <a:rPr dirty="0" sz="1250" spc="-70" b="1">
                <a:solidFill>
                  <a:srgbClr val="4F495D"/>
                </a:solidFill>
                <a:latin typeface="Arial"/>
                <a:cs typeface="Arial"/>
              </a:rPr>
              <a:t>ll	</a:t>
            </a:r>
            <a:r>
              <a:rPr dirty="0" sz="1300" spc="25" b="1">
                <a:solidFill>
                  <a:srgbClr val="4F495D"/>
                </a:solidFill>
                <a:latin typeface="Arial"/>
                <a:cs typeface="Arial"/>
              </a:rPr>
              <a:t>y	</a:t>
            </a:r>
            <a:r>
              <a:rPr dirty="0" sz="1450" spc="25" b="1">
                <a:solidFill>
                  <a:srgbClr val="4F495D"/>
                </a:solidFill>
                <a:latin typeface="Times New Roman"/>
                <a:cs typeface="Times New Roman"/>
              </a:rPr>
              <a:t>c</a:t>
            </a:r>
            <a:r>
              <a:rPr dirty="0" sz="1450" spc="-135" b="1">
                <a:solidFill>
                  <a:srgbClr val="4F495D"/>
                </a:solidFill>
                <a:latin typeface="Times New Roman"/>
                <a:cs typeface="Times New Roman"/>
              </a:rPr>
              <a:t> </a:t>
            </a:r>
            <a:r>
              <a:rPr dirty="0" sz="1450" spc="90" b="1">
                <a:solidFill>
                  <a:srgbClr val="4F495D"/>
                </a:solidFill>
                <a:latin typeface="Times New Roman"/>
                <a:cs typeface="Times New Roman"/>
              </a:rPr>
              <a:t>ua</a:t>
            </a:r>
            <a:r>
              <a:rPr dirty="0" sz="1450" spc="-114" b="1">
                <a:solidFill>
                  <a:srgbClr val="4F495D"/>
                </a:solidFill>
                <a:latin typeface="Times New Roman"/>
                <a:cs typeface="Times New Roman"/>
              </a:rPr>
              <a:t> </a:t>
            </a:r>
            <a:r>
              <a:rPr dirty="0" sz="1450" spc="30" b="1">
                <a:solidFill>
                  <a:srgbClr val="332F48"/>
                </a:solidFill>
                <a:latin typeface="Times New Roman"/>
                <a:cs typeface="Times New Roman"/>
              </a:rPr>
              <a:t>n</a:t>
            </a:r>
            <a:r>
              <a:rPr dirty="0" sz="1450" spc="-155" b="1">
                <a:solidFill>
                  <a:srgbClr val="332F48"/>
                </a:solidFill>
                <a:latin typeface="Times New Roman"/>
                <a:cs typeface="Times New Roman"/>
              </a:rPr>
              <a:t> </a:t>
            </a:r>
            <a:r>
              <a:rPr dirty="0" sz="1450" spc="30" b="1">
                <a:solidFill>
                  <a:srgbClr val="4F495D"/>
                </a:solidFill>
                <a:latin typeface="Times New Roman"/>
                <a:cs typeface="Times New Roman"/>
              </a:rPr>
              <a:t>d</a:t>
            </a:r>
            <a:r>
              <a:rPr dirty="0" sz="1450" spc="-114" b="1">
                <a:solidFill>
                  <a:srgbClr val="4F495D"/>
                </a:solidFill>
                <a:latin typeface="Times New Roman"/>
                <a:cs typeface="Times New Roman"/>
              </a:rPr>
              <a:t> </a:t>
            </a:r>
            <a:r>
              <a:rPr dirty="0" sz="1450" spc="30" b="1">
                <a:solidFill>
                  <a:srgbClr val="4F495D"/>
                </a:solidFill>
                <a:latin typeface="Times New Roman"/>
                <a:cs typeface="Times New Roman"/>
              </a:rPr>
              <a:t>o	</a:t>
            </a:r>
            <a:r>
              <a:rPr dirty="0" sz="1450" spc="-254">
                <a:solidFill>
                  <a:srgbClr val="DDA767"/>
                </a:solidFill>
                <a:latin typeface="Times New Roman"/>
                <a:cs typeface="Times New Roman"/>
              </a:rPr>
              <a:t>·</a:t>
            </a:r>
            <a:r>
              <a:rPr dirty="0" sz="1450" spc="470">
                <a:solidFill>
                  <a:srgbClr val="DDA767"/>
                </a:solidFill>
                <a:latin typeface="Times New Roman"/>
                <a:cs typeface="Times New Roman"/>
              </a:rPr>
              <a:t> </a:t>
            </a:r>
            <a:r>
              <a:rPr dirty="0" sz="1450" spc="-380" b="1">
                <a:solidFill>
                  <a:srgbClr val="4F495D"/>
                </a:solidFill>
                <a:latin typeface="Times New Roman"/>
                <a:cs typeface="Times New Roman"/>
              </a:rPr>
              <a:t>v	</a:t>
            </a:r>
            <a:r>
              <a:rPr dirty="0" sz="1450" spc="-335" b="1">
                <a:solidFill>
                  <a:srgbClr val="332F48"/>
                </a:solidFill>
                <a:latin typeface="Times New Roman"/>
                <a:cs typeface="Times New Roman"/>
              </a:rPr>
              <a:t>r</a:t>
            </a:r>
            <a:r>
              <a:rPr dirty="0" sz="1450" spc="175" b="1">
                <a:solidFill>
                  <a:srgbClr val="332F48"/>
                </a:solidFill>
                <a:latin typeface="Times New Roman"/>
                <a:cs typeface="Times New Roman"/>
              </a:rPr>
              <a:t> </a:t>
            </a:r>
            <a:r>
              <a:rPr dirty="0" sz="1450" spc="-290" b="1">
                <a:solidFill>
                  <a:srgbClr val="4F495D"/>
                </a:solidFill>
                <a:latin typeface="Times New Roman"/>
                <a:cs typeface="Times New Roman"/>
              </a:rPr>
              <a:t>i.</a:t>
            </a:r>
            <a:r>
              <a:rPr dirty="0" sz="1450" spc="-290" b="1">
                <a:solidFill>
                  <a:srgbClr val="332F48"/>
                </a:solidFill>
                <a:latin typeface="Times New Roman"/>
                <a:cs typeface="Times New Roman"/>
              </a:rPr>
              <a:t>f</a:t>
            </a:r>
            <a:r>
              <a:rPr dirty="0" sz="1450" spc="-290" b="1">
                <a:solidFill>
                  <a:srgbClr val="4F495D"/>
                </a:solidFill>
                <a:latin typeface="Times New Roman"/>
                <a:cs typeface="Times New Roman"/>
              </a:rPr>
              <a:t>q</a:t>
            </a:r>
            <a:r>
              <a:rPr dirty="0" sz="1450" spc="-290" b="1">
                <a:solidFill>
                  <a:srgbClr val="332F48"/>
                </a:solidFill>
                <a:latin typeface="Times New Roman"/>
                <a:cs typeface="Times New Roman"/>
              </a:rPr>
              <a:t>i	</a:t>
            </a:r>
            <a:r>
              <a:rPr dirty="0" sz="1450" b="1">
                <a:solidFill>
                  <a:srgbClr val="332F48"/>
                </a:solidFill>
                <a:latin typeface="Times New Roman"/>
                <a:cs typeface="Times New Roman"/>
              </a:rPr>
              <a:t>u</a:t>
            </a:r>
            <a:r>
              <a:rPr dirty="0" sz="1450" spc="570" b="1">
                <a:solidFill>
                  <a:srgbClr val="332F48"/>
                </a:solidFill>
                <a:latin typeface="Times New Roman"/>
                <a:cs typeface="Times New Roman"/>
              </a:rPr>
              <a:t> </a:t>
            </a:r>
            <a:r>
              <a:rPr dirty="0" sz="1450" b="1">
                <a:solidFill>
                  <a:srgbClr val="4F495D"/>
                </a:solidFill>
                <a:latin typeface="Times New Roman"/>
                <a:cs typeface="Times New Roman"/>
              </a:rPr>
              <a:t>q	u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326175" y="5747917"/>
            <a:ext cx="1203960" cy="833119"/>
          </a:xfrm>
          <a:prstGeom prst="rect">
            <a:avLst/>
          </a:prstGeom>
        </p:spPr>
        <p:txBody>
          <a:bodyPr wrap="square" lIns="0" tIns="42544" rIns="0" bIns="0" rtlCol="0" vert="horz">
            <a:spAutoFit/>
          </a:bodyPr>
          <a:lstStyle/>
          <a:p>
            <a:pPr marL="15875">
              <a:lnSpc>
                <a:spcPct val="100000"/>
              </a:lnSpc>
              <a:spcBef>
                <a:spcPts val="334"/>
              </a:spcBef>
            </a:pPr>
            <a:r>
              <a:rPr dirty="0" sz="1450" spc="30" b="1">
                <a:solidFill>
                  <a:srgbClr val="4F495D"/>
                </a:solidFill>
                <a:latin typeface="Times New Roman"/>
                <a:cs typeface="Times New Roman"/>
              </a:rPr>
              <a:t>E</a:t>
            </a:r>
            <a:r>
              <a:rPr dirty="0" sz="1450" spc="-90" b="1">
                <a:solidFill>
                  <a:srgbClr val="4F495D"/>
                </a:solidFill>
                <a:latin typeface="Times New Roman"/>
                <a:cs typeface="Times New Roman"/>
              </a:rPr>
              <a:t> </a:t>
            </a:r>
            <a:r>
              <a:rPr dirty="0" sz="1450" spc="10" b="1">
                <a:solidFill>
                  <a:srgbClr val="2F1541"/>
                </a:solidFill>
                <a:latin typeface="Times New Roman"/>
                <a:cs typeface="Times New Roman"/>
              </a:rPr>
              <a:t>l</a:t>
            </a:r>
            <a:r>
              <a:rPr dirty="0" sz="1450" b="1">
                <a:solidFill>
                  <a:srgbClr val="2F1541"/>
                </a:solidFill>
                <a:latin typeface="Times New Roman"/>
                <a:cs typeface="Times New Roman"/>
              </a:rPr>
              <a:t> </a:t>
            </a:r>
            <a:r>
              <a:rPr dirty="0" sz="1450" spc="-25" b="1">
                <a:solidFill>
                  <a:srgbClr val="2F1541"/>
                </a:solidFill>
                <a:latin typeface="Times New Roman"/>
                <a:cs typeface="Times New Roman"/>
              </a:rPr>
              <a:t> </a:t>
            </a:r>
            <a:r>
              <a:rPr dirty="0" sz="1250" spc="30" b="1">
                <a:solidFill>
                  <a:srgbClr val="4F495D"/>
                </a:solidFill>
                <a:latin typeface="Arial"/>
                <a:cs typeface="Arial"/>
              </a:rPr>
              <a:t>l</a:t>
            </a:r>
            <a:r>
              <a:rPr dirty="0" sz="1250" spc="35" b="1">
                <a:solidFill>
                  <a:srgbClr val="4F495D"/>
                </a:solidFill>
                <a:latin typeface="Arial"/>
                <a:cs typeface="Arial"/>
              </a:rPr>
              <a:t>l</a:t>
            </a:r>
            <a:r>
              <a:rPr dirty="0" sz="1250" b="1">
                <a:solidFill>
                  <a:srgbClr val="4F495D"/>
                </a:solidFill>
                <a:latin typeface="Arial"/>
                <a:cs typeface="Arial"/>
              </a:rPr>
              <a:t>  </a:t>
            </a:r>
            <a:r>
              <a:rPr dirty="0" sz="1250" spc="-130" b="1">
                <a:solidFill>
                  <a:srgbClr val="4F495D"/>
                </a:solidFill>
                <a:latin typeface="Arial"/>
                <a:cs typeface="Arial"/>
              </a:rPr>
              <a:t> </a:t>
            </a:r>
            <a:r>
              <a:rPr dirty="0" sz="1450" spc="45" b="1">
                <a:solidFill>
                  <a:srgbClr val="332F48"/>
                </a:solidFill>
                <a:latin typeface="Times New Roman"/>
                <a:cs typeface="Times New Roman"/>
              </a:rPr>
              <a:t>f</a:t>
            </a:r>
            <a:r>
              <a:rPr dirty="0" sz="1450" spc="140" b="1">
                <a:solidFill>
                  <a:srgbClr val="332F48"/>
                </a:solidFill>
                <a:latin typeface="Times New Roman"/>
                <a:cs typeface="Times New Roman"/>
              </a:rPr>
              <a:t>i</a:t>
            </a:r>
            <a:r>
              <a:rPr dirty="0" sz="1450" spc="80" b="1">
                <a:solidFill>
                  <a:srgbClr val="332F48"/>
                </a:solidFill>
                <a:latin typeface="Times New Roman"/>
                <a:cs typeface="Times New Roman"/>
              </a:rPr>
              <a:t>n</a:t>
            </a:r>
            <a:r>
              <a:rPr dirty="0" sz="1450" spc="-210" b="1">
                <a:solidFill>
                  <a:srgbClr val="332F48"/>
                </a:solidFill>
                <a:latin typeface="Times New Roman"/>
                <a:cs typeface="Times New Roman"/>
              </a:rPr>
              <a:t> </a:t>
            </a:r>
            <a:r>
              <a:rPr dirty="0" sz="1450" spc="245" b="1">
                <a:solidFill>
                  <a:srgbClr val="4F495D"/>
                </a:solidFill>
                <a:latin typeface="Times New Roman"/>
                <a:cs typeface="Times New Roman"/>
              </a:rPr>
              <a:t>a</a:t>
            </a:r>
            <a:r>
              <a:rPr dirty="0" sz="1450" spc="65" b="1">
                <a:solidFill>
                  <a:srgbClr val="332F48"/>
                </a:solidFill>
                <a:latin typeface="Times New Roman"/>
                <a:cs typeface="Times New Roman"/>
              </a:rPr>
              <a:t>r</a:t>
            </a:r>
            <a:r>
              <a:rPr dirty="0" sz="1450" b="1">
                <a:solidFill>
                  <a:srgbClr val="332F48"/>
                </a:solidFill>
                <a:latin typeface="Times New Roman"/>
                <a:cs typeface="Times New Roman"/>
              </a:rPr>
              <a:t> </a:t>
            </a:r>
            <a:r>
              <a:rPr dirty="0" sz="1450" spc="5" b="1">
                <a:solidFill>
                  <a:srgbClr val="332F48"/>
                </a:solidFill>
                <a:latin typeface="Times New Roman"/>
                <a:cs typeface="Times New Roman"/>
              </a:rPr>
              <a:t> </a:t>
            </a:r>
            <a:r>
              <a:rPr dirty="0" sz="1450" spc="-415" b="1">
                <a:solidFill>
                  <a:srgbClr val="332F48"/>
                </a:solidFill>
                <a:latin typeface="Times New Roman"/>
                <a:cs typeface="Times New Roman"/>
              </a:rPr>
              <a:t>I</a:t>
            </a:r>
            <a:r>
              <a:rPr dirty="0" sz="1450" spc="-765" b="1">
                <a:solidFill>
                  <a:srgbClr val="332F48"/>
                </a:solidFill>
                <a:latin typeface="Times New Roman"/>
                <a:cs typeface="Times New Roman"/>
              </a:rPr>
              <a:t>D</a:t>
            </a:r>
            <a:r>
              <a:rPr dirty="0" sz="1450" spc="-525" b="1">
                <a:solidFill>
                  <a:srgbClr val="4F495D"/>
                </a:solidFill>
                <a:latin typeface="Times New Roman"/>
                <a:cs typeface="Times New Roman"/>
              </a:rPr>
              <a:t>a</a:t>
            </a:r>
            <a:endParaRPr sz="1450">
              <a:latin typeface="Times New Roman"/>
              <a:cs typeface="Times New Roman"/>
            </a:endParaRPr>
          </a:p>
          <a:p>
            <a:pPr marL="103505">
              <a:lnSpc>
                <a:spcPct val="100000"/>
              </a:lnSpc>
              <a:spcBef>
                <a:spcPts val="250"/>
              </a:spcBef>
            </a:pPr>
            <a:r>
              <a:rPr dirty="0" sz="1550" spc="229" b="1">
                <a:solidFill>
                  <a:srgbClr val="4F495D"/>
                </a:solidFill>
                <a:latin typeface="Times New Roman"/>
                <a:cs typeface="Times New Roman"/>
              </a:rPr>
              <a:t>o</a:t>
            </a:r>
            <a:r>
              <a:rPr dirty="0" sz="1550" spc="125" b="1">
                <a:solidFill>
                  <a:srgbClr val="332F48"/>
                </a:solidFill>
                <a:latin typeface="Times New Roman"/>
                <a:cs typeface="Times New Roman"/>
              </a:rPr>
              <a:t>l</a:t>
            </a:r>
            <a:r>
              <a:rPr dirty="0" sz="1450" spc="165" b="1">
                <a:solidFill>
                  <a:srgbClr val="4F495D"/>
                </a:solidFill>
                <a:latin typeface="Times New Roman"/>
                <a:cs typeface="Times New Roman"/>
              </a:rPr>
              <a:t>u</a:t>
            </a:r>
            <a:r>
              <a:rPr dirty="0" sz="1450" spc="65" b="1">
                <a:solidFill>
                  <a:srgbClr val="4F495D"/>
                </a:solidFill>
                <a:latin typeface="Times New Roman"/>
                <a:cs typeface="Times New Roman"/>
              </a:rPr>
              <a:t>c</a:t>
            </a:r>
            <a:r>
              <a:rPr dirty="0" sz="1450" spc="-135" b="1">
                <a:solidFill>
                  <a:srgbClr val="4F495D"/>
                </a:solidFill>
                <a:latin typeface="Times New Roman"/>
                <a:cs typeface="Times New Roman"/>
              </a:rPr>
              <a:t> </a:t>
            </a:r>
            <a:r>
              <a:rPr dirty="0" sz="1450" spc="50" b="1">
                <a:solidFill>
                  <a:srgbClr val="332F48"/>
                </a:solidFill>
                <a:latin typeface="Times New Roman"/>
                <a:cs typeface="Times New Roman"/>
              </a:rPr>
              <a:t>i</a:t>
            </a:r>
            <a:r>
              <a:rPr dirty="0" sz="1450" spc="254" b="1">
                <a:solidFill>
                  <a:srgbClr val="4F495D"/>
                </a:solidFill>
                <a:latin typeface="Times New Roman"/>
                <a:cs typeface="Times New Roman"/>
              </a:rPr>
              <a:t>ó</a:t>
            </a:r>
            <a:r>
              <a:rPr dirty="0" sz="1450" spc="80" b="1">
                <a:solidFill>
                  <a:srgbClr val="332F48"/>
                </a:solidFill>
                <a:latin typeface="Times New Roman"/>
                <a:cs typeface="Times New Roman"/>
              </a:rPr>
              <a:t>n</a:t>
            </a:r>
            <a:r>
              <a:rPr dirty="0" sz="1450" b="1">
                <a:solidFill>
                  <a:srgbClr val="332F48"/>
                </a:solidFill>
                <a:latin typeface="Times New Roman"/>
                <a:cs typeface="Times New Roman"/>
              </a:rPr>
              <a:t> </a:t>
            </a:r>
            <a:r>
              <a:rPr dirty="0" sz="1450" spc="120" b="1">
                <a:solidFill>
                  <a:srgbClr val="332F48"/>
                </a:solidFill>
                <a:latin typeface="Times New Roman"/>
                <a:cs typeface="Times New Roman"/>
              </a:rPr>
              <a:t> </a:t>
            </a:r>
            <a:r>
              <a:rPr dirty="0" sz="1450" spc="-254">
                <a:solidFill>
                  <a:srgbClr val="89CAED"/>
                </a:solidFill>
                <a:latin typeface="Times New Roman"/>
                <a:cs typeface="Times New Roman"/>
              </a:rPr>
              <a:t>·</a:t>
            </a:r>
            <a:r>
              <a:rPr dirty="0" sz="1450" spc="125">
                <a:solidFill>
                  <a:srgbClr val="89CAED"/>
                </a:solidFill>
                <a:latin typeface="Times New Roman"/>
                <a:cs typeface="Times New Roman"/>
              </a:rPr>
              <a:t> </a:t>
            </a:r>
            <a:r>
              <a:rPr dirty="0" sz="1450" spc="-210">
                <a:solidFill>
                  <a:srgbClr val="332F48"/>
                </a:solidFill>
                <a:latin typeface="Times New Roman"/>
                <a:cs typeface="Times New Roman"/>
              </a:rPr>
              <a:t>i</a:t>
            </a:r>
            <a:endParaRPr sz="1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50"/>
              </a:spcBef>
            </a:pPr>
            <a:r>
              <a:rPr dirty="0" sz="1600">
                <a:solidFill>
                  <a:srgbClr val="676675"/>
                </a:solidFill>
                <a:latin typeface="Times New Roman"/>
                <a:cs typeface="Times New Roman"/>
              </a:rPr>
              <a:t>o</a:t>
            </a:r>
            <a:r>
              <a:rPr dirty="0" sz="1600">
                <a:solidFill>
                  <a:srgbClr val="676675"/>
                </a:solidFill>
                <a:latin typeface="Times New Roman"/>
                <a:cs typeface="Times New Roman"/>
              </a:rPr>
              <a:t> </a:t>
            </a:r>
            <a:r>
              <a:rPr dirty="0" sz="1600" spc="-15">
                <a:solidFill>
                  <a:srgbClr val="676675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10001"/>
                </a:solidFill>
                <a:latin typeface="Times New Roman"/>
                <a:cs typeface="Times New Roman"/>
              </a:rPr>
              <a:t>=</a:t>
            </a:r>
            <a:r>
              <a:rPr dirty="0" sz="1600">
                <a:solidFill>
                  <a:srgbClr val="010001"/>
                </a:solidFill>
                <a:latin typeface="Times New Roman"/>
                <a:cs typeface="Times New Roman"/>
              </a:rPr>
              <a:t> </a:t>
            </a:r>
            <a:r>
              <a:rPr dirty="0" sz="1600" spc="114">
                <a:solidFill>
                  <a:srgbClr val="010001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4F495D"/>
                </a:solidFill>
                <a:latin typeface="Times New Roman"/>
                <a:cs typeface="Times New Roman"/>
              </a:rPr>
              <a:t>ñ.t</a:t>
            </a:r>
            <a:r>
              <a:rPr dirty="0" sz="1600" spc="-95">
                <a:solidFill>
                  <a:srgbClr val="4F495D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857E93"/>
                </a:solidFill>
                <a:latin typeface="Times New Roman"/>
                <a:cs typeface="Times New Roman"/>
              </a:rPr>
              <a:t>/</a:t>
            </a:r>
            <a:r>
              <a:rPr dirty="0" sz="1600">
                <a:solidFill>
                  <a:srgbClr val="857E93"/>
                </a:solidFill>
                <a:latin typeface="Times New Roman"/>
                <a:cs typeface="Times New Roman"/>
              </a:rPr>
              <a:t> </a:t>
            </a:r>
            <a:r>
              <a:rPr dirty="0" sz="1600" spc="50">
                <a:solidFill>
                  <a:srgbClr val="676675"/>
                </a:solidFill>
                <a:latin typeface="Times New Roman"/>
                <a:cs typeface="Times New Roman"/>
              </a:rPr>
              <a:t>(</a:t>
            </a:r>
            <a:r>
              <a:rPr dirty="0" sz="1600" spc="-220">
                <a:solidFill>
                  <a:srgbClr val="4F495D"/>
                </a:solidFill>
                <a:latin typeface="Times New Roman"/>
                <a:cs typeface="Times New Roman"/>
              </a:rPr>
              <a:t>&amp;</a:t>
            </a:r>
            <a:r>
              <a:rPr dirty="0" sz="1600" spc="-100">
                <a:solidFill>
                  <a:srgbClr val="4F495D"/>
                </a:solidFill>
                <a:latin typeface="Times New Roman"/>
                <a:cs typeface="Times New Roman"/>
              </a:rPr>
              <a:t>.</a:t>
            </a:r>
            <a:r>
              <a:rPr dirty="0" sz="1600" spc="-114">
                <a:solidFill>
                  <a:srgbClr val="676675"/>
                </a:solidFill>
                <a:latin typeface="Times New Roman"/>
                <a:cs typeface="Times New Roman"/>
              </a:rPr>
              <a:t>x)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280091" y="5777429"/>
            <a:ext cx="1370330" cy="2470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80720" algn="l"/>
              </a:tabLst>
            </a:pPr>
            <a:r>
              <a:rPr dirty="0" sz="1400" spc="-10" b="1" i="1">
                <a:solidFill>
                  <a:srgbClr val="4F495D"/>
                </a:solidFill>
                <a:latin typeface="Times New Roman"/>
                <a:cs typeface="Times New Roman"/>
              </a:rPr>
              <a:t>.ó</a:t>
            </a:r>
            <a:r>
              <a:rPr dirty="0" sz="1400" spc="55" b="1" i="1">
                <a:solidFill>
                  <a:srgbClr val="4F495D"/>
                </a:solidFill>
                <a:latin typeface="Times New Roman"/>
                <a:cs typeface="Times New Roman"/>
              </a:rPr>
              <a:t>.</a:t>
            </a:r>
            <a:r>
              <a:rPr dirty="0" sz="1400" spc="40" b="1" i="1">
                <a:solidFill>
                  <a:srgbClr val="676675"/>
                </a:solidFill>
                <a:latin typeface="Times New Roman"/>
                <a:cs typeface="Times New Roman"/>
              </a:rPr>
              <a:t>x</a:t>
            </a:r>
            <a:r>
              <a:rPr dirty="0" sz="1400" b="1" i="1">
                <a:solidFill>
                  <a:srgbClr val="676675"/>
                </a:solidFill>
                <a:latin typeface="Times New Roman"/>
                <a:cs typeface="Times New Roman"/>
              </a:rPr>
              <a:t> </a:t>
            </a:r>
            <a:r>
              <a:rPr dirty="0" sz="1400" spc="70" b="1" i="1">
                <a:solidFill>
                  <a:srgbClr val="676675"/>
                </a:solidFill>
                <a:latin typeface="Times New Roman"/>
                <a:cs typeface="Times New Roman"/>
              </a:rPr>
              <a:t> </a:t>
            </a:r>
            <a:r>
              <a:rPr dirty="0" sz="1450" spc="70" b="1">
                <a:solidFill>
                  <a:srgbClr val="332F48"/>
                </a:solidFill>
                <a:latin typeface="Times New Roman"/>
                <a:cs typeface="Times New Roman"/>
              </a:rPr>
              <a:t>m</a:t>
            </a:r>
            <a:r>
              <a:rPr dirty="0" sz="1450" b="1">
                <a:solidFill>
                  <a:srgbClr val="332F48"/>
                </a:solidFill>
                <a:latin typeface="Times New Roman"/>
                <a:cs typeface="Times New Roman"/>
              </a:rPr>
              <a:t>	</a:t>
            </a:r>
            <a:r>
              <a:rPr dirty="0" sz="1450" spc="25" b="1">
                <a:solidFill>
                  <a:srgbClr val="4F495D"/>
                </a:solidFill>
                <a:latin typeface="Times New Roman"/>
                <a:cs typeface="Times New Roman"/>
              </a:rPr>
              <a:t>j</a:t>
            </a:r>
            <a:r>
              <a:rPr dirty="0" sz="1450" spc="-155" b="1">
                <a:solidFill>
                  <a:srgbClr val="4F495D"/>
                </a:solidFill>
                <a:latin typeface="Times New Roman"/>
                <a:cs typeface="Times New Roman"/>
              </a:rPr>
              <a:t> </a:t>
            </a:r>
            <a:r>
              <a:rPr dirty="0" sz="1450" spc="185" b="1">
                <a:solidFill>
                  <a:srgbClr val="4F495D"/>
                </a:solidFill>
                <a:latin typeface="Times New Roman"/>
                <a:cs typeface="Times New Roman"/>
              </a:rPr>
              <a:t>o</a:t>
            </a:r>
            <a:r>
              <a:rPr dirty="0" sz="1450" spc="155" b="1">
                <a:solidFill>
                  <a:srgbClr val="332F48"/>
                </a:solidFill>
                <a:latin typeface="Times New Roman"/>
                <a:cs typeface="Times New Roman"/>
              </a:rPr>
              <a:t>r</a:t>
            </a:r>
            <a:r>
              <a:rPr dirty="0" sz="1450" spc="40" b="1">
                <a:solidFill>
                  <a:srgbClr val="4F495D"/>
                </a:solidFill>
                <a:latin typeface="Times New Roman"/>
                <a:cs typeface="Times New Roman"/>
              </a:rPr>
              <a:t>a</a:t>
            </a:r>
            <a:r>
              <a:rPr dirty="0" sz="1450" b="1">
                <a:solidFill>
                  <a:srgbClr val="4F495D"/>
                </a:solidFill>
                <a:latin typeface="Times New Roman"/>
                <a:cs typeface="Times New Roman"/>
              </a:rPr>
              <a:t> </a:t>
            </a:r>
            <a:r>
              <a:rPr dirty="0" sz="1450" spc="100" b="1">
                <a:solidFill>
                  <a:srgbClr val="4F495D"/>
                </a:solidFill>
                <a:latin typeface="Times New Roman"/>
                <a:cs typeface="Times New Roman"/>
              </a:rPr>
              <a:t> </a:t>
            </a:r>
            <a:r>
              <a:rPr dirty="0" sz="1400" spc="145" b="1">
                <a:solidFill>
                  <a:srgbClr val="332F48"/>
                </a:solidFill>
                <a:latin typeface="Times New Roman"/>
                <a:cs typeface="Times New Roman"/>
              </a:rPr>
              <a:t>l</a:t>
            </a:r>
            <a:r>
              <a:rPr dirty="0" sz="1400" spc="40" b="1">
                <a:solidFill>
                  <a:srgbClr val="4F495D"/>
                </a:solidFill>
                <a:latin typeface="Times New Roman"/>
                <a:cs typeface="Times New Roman"/>
              </a:rPr>
              <a:t>a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733164" y="6285485"/>
            <a:ext cx="556260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1800" spc="50">
                <a:solidFill>
                  <a:srgbClr val="676675"/>
                </a:solidFill>
                <a:uFill>
                  <a:solidFill>
                    <a:srgbClr val="676675"/>
                  </a:solidFill>
                </a:uFill>
                <a:latin typeface="Times New Roman"/>
                <a:cs typeface="Times New Roman"/>
              </a:rPr>
              <a:t>&lt;</a:t>
            </a:r>
            <a:r>
              <a:rPr dirty="0" sz="1800" spc="15">
                <a:solidFill>
                  <a:srgbClr val="676675"/>
                </a:solidFill>
                <a:latin typeface="Times New Roman"/>
                <a:cs typeface="Times New Roman"/>
              </a:rPr>
              <a:t> </a:t>
            </a:r>
            <a:r>
              <a:rPr dirty="0" sz="1450" spc="95">
                <a:solidFill>
                  <a:srgbClr val="4F495D"/>
                </a:solidFill>
                <a:latin typeface="Times New Roman"/>
                <a:cs typeface="Times New Roman"/>
              </a:rPr>
              <a:t>0.</a:t>
            </a:r>
            <a:r>
              <a:rPr dirty="0" sz="1450" spc="95">
                <a:solidFill>
                  <a:srgbClr val="676675"/>
                </a:solidFill>
                <a:latin typeface="Times New Roman"/>
                <a:cs typeface="Times New Roman"/>
              </a:rPr>
              <a:t>5.</a:t>
            </a:r>
            <a:endParaRPr sz="14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03568" y="2162535"/>
            <a:ext cx="6695637" cy="454432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17246" y="444570"/>
            <a:ext cx="7128509" cy="1478280"/>
          </a:xfrm>
          <a:prstGeom prst="rect"/>
        </p:spPr>
        <p:txBody>
          <a:bodyPr wrap="square" lIns="0" tIns="18415" rIns="0" bIns="0" rtlCol="0" vert="horz">
            <a:spAutoFit/>
          </a:bodyPr>
          <a:lstStyle/>
          <a:p>
            <a:pPr marL="12700" marR="5080">
              <a:lnSpc>
                <a:spcPct val="98900"/>
              </a:lnSpc>
              <a:spcBef>
                <a:spcPts val="145"/>
              </a:spcBef>
            </a:pPr>
            <a:r>
              <a:rPr dirty="0" sz="3200" spc="-5">
                <a:solidFill>
                  <a:srgbClr val="2121DC"/>
                </a:solidFill>
              </a:rPr>
              <a:t>5.</a:t>
            </a:r>
            <a:r>
              <a:rPr dirty="0" sz="3200" spc="-20">
                <a:solidFill>
                  <a:srgbClr val="2121DC"/>
                </a:solidFill>
              </a:rPr>
              <a:t> </a:t>
            </a:r>
            <a:r>
              <a:rPr dirty="0" sz="3200" spc="-5">
                <a:solidFill>
                  <a:srgbClr val="2121DC"/>
                </a:solidFill>
              </a:rPr>
              <a:t>Esquemas</a:t>
            </a:r>
            <a:r>
              <a:rPr dirty="0" sz="3200" spc="-30">
                <a:solidFill>
                  <a:srgbClr val="2121DC"/>
                </a:solidFill>
              </a:rPr>
              <a:t> </a:t>
            </a:r>
            <a:r>
              <a:rPr dirty="0" sz="3200" spc="-5">
                <a:solidFill>
                  <a:srgbClr val="2121DC"/>
                </a:solidFill>
              </a:rPr>
              <a:t>en</a:t>
            </a:r>
            <a:r>
              <a:rPr dirty="0" sz="3200" spc="-20">
                <a:solidFill>
                  <a:srgbClr val="2121DC"/>
                </a:solidFill>
              </a:rPr>
              <a:t> </a:t>
            </a:r>
            <a:r>
              <a:rPr dirty="0" sz="3200" spc="-5">
                <a:solidFill>
                  <a:srgbClr val="2121DC"/>
                </a:solidFill>
              </a:rPr>
              <a:t>diferencias</a:t>
            </a:r>
            <a:r>
              <a:rPr dirty="0" sz="3200" spc="-30">
                <a:solidFill>
                  <a:srgbClr val="2121DC"/>
                </a:solidFill>
              </a:rPr>
              <a:t> </a:t>
            </a:r>
            <a:r>
              <a:rPr dirty="0" sz="3200" spc="-5">
                <a:solidFill>
                  <a:srgbClr val="2121DC"/>
                </a:solidFill>
              </a:rPr>
              <a:t>finitas</a:t>
            </a:r>
            <a:r>
              <a:rPr dirty="0" sz="3200" spc="-10">
                <a:solidFill>
                  <a:srgbClr val="2121DC"/>
                </a:solidFill>
              </a:rPr>
              <a:t> </a:t>
            </a:r>
            <a:r>
              <a:rPr dirty="0" sz="3200" spc="-5">
                <a:solidFill>
                  <a:srgbClr val="2121DC"/>
                </a:solidFill>
              </a:rPr>
              <a:t>para </a:t>
            </a:r>
            <a:r>
              <a:rPr dirty="0" sz="3200" spc="-875">
                <a:solidFill>
                  <a:srgbClr val="2121DC"/>
                </a:solidFill>
              </a:rPr>
              <a:t> </a:t>
            </a:r>
            <a:r>
              <a:rPr dirty="0" sz="3200" spc="-5">
                <a:solidFill>
                  <a:srgbClr val="2121DC"/>
                </a:solidFill>
              </a:rPr>
              <a:t>el tratamiento de </a:t>
            </a:r>
            <a:r>
              <a:rPr dirty="0" sz="3200" spc="-10">
                <a:solidFill>
                  <a:srgbClr val="2121DC"/>
                </a:solidFill>
              </a:rPr>
              <a:t>problemas </a:t>
            </a:r>
            <a:r>
              <a:rPr dirty="0" sz="3200" spc="-5">
                <a:solidFill>
                  <a:srgbClr val="2121DC"/>
                </a:solidFill>
              </a:rPr>
              <a:t> convectivos</a:t>
            </a:r>
            <a:endParaRPr sz="3200"/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3660" y="1438062"/>
            <a:ext cx="7916239" cy="4723104"/>
          </a:xfrm>
          <a:prstGeom prst="rect">
            <a:avLst/>
          </a:prstGeom>
        </p:spPr>
      </p:pic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51986" y="1213105"/>
            <a:ext cx="7435850" cy="5215863"/>
          </a:xfrm>
          <a:prstGeom prst="rect">
            <a:avLst/>
          </a:prstGeom>
        </p:spPr>
      </p:pic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53779" y="3266945"/>
            <a:ext cx="1437414" cy="29188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966971" y="680913"/>
            <a:ext cx="778510" cy="3270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950" spc="45">
                <a:solidFill>
                  <a:srgbClr val="4D4860"/>
                </a:solidFill>
                <a:latin typeface="Times New Roman"/>
                <a:cs typeface="Times New Roman"/>
              </a:rPr>
              <a:t>N</a:t>
            </a:r>
            <a:r>
              <a:rPr dirty="0" sz="1950" spc="-45">
                <a:solidFill>
                  <a:srgbClr val="4D4860"/>
                </a:solidFill>
                <a:latin typeface="Times New Roman"/>
                <a:cs typeface="Times New Roman"/>
              </a:rPr>
              <a:t>o</a:t>
            </a:r>
            <a:r>
              <a:rPr dirty="0" sz="1950" spc="210">
                <a:solidFill>
                  <a:srgbClr val="4D4860"/>
                </a:solidFill>
                <a:latin typeface="Times New Roman"/>
                <a:cs typeface="Times New Roman"/>
              </a:rPr>
              <a:t>d</a:t>
            </a:r>
            <a:r>
              <a:rPr dirty="0" sz="1950" spc="35">
                <a:solidFill>
                  <a:srgbClr val="4D4860"/>
                </a:solidFill>
                <a:latin typeface="Times New Roman"/>
                <a:cs typeface="Times New Roman"/>
              </a:rPr>
              <a:t>o</a:t>
            </a:r>
            <a:r>
              <a:rPr dirty="0" sz="1950" spc="10">
                <a:solidFill>
                  <a:srgbClr val="4D4860"/>
                </a:solidFill>
                <a:latin typeface="Times New Roman"/>
                <a:cs typeface="Times New Roman"/>
              </a:rPr>
              <a:t>s</a:t>
            </a:r>
            <a:r>
              <a:rPr dirty="0" sz="1950" spc="15">
                <a:solidFill>
                  <a:srgbClr val="18053D"/>
                </a:solidFill>
                <a:latin typeface="Times New Roman"/>
                <a:cs typeface="Times New Roman"/>
              </a:rPr>
              <a:t>:</a:t>
            </a:r>
            <a:endParaRPr sz="195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14579" y="1252000"/>
            <a:ext cx="812800" cy="3270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40">
                <a:solidFill>
                  <a:srgbClr val="646075"/>
                </a:solidFill>
                <a:latin typeface="Times New Roman"/>
                <a:cs typeface="Times New Roman"/>
              </a:rPr>
              <a:t>X</a:t>
            </a:r>
            <a:r>
              <a:rPr dirty="0" sz="1400" spc="40">
                <a:solidFill>
                  <a:srgbClr val="67314F"/>
                </a:solidFill>
                <a:latin typeface="Times New Roman"/>
                <a:cs typeface="Times New Roman"/>
              </a:rPr>
              <a:t>1</a:t>
            </a:r>
            <a:r>
              <a:rPr dirty="0" sz="1400" spc="400">
                <a:solidFill>
                  <a:srgbClr val="67314F"/>
                </a:solidFill>
                <a:latin typeface="Times New Roman"/>
                <a:cs typeface="Times New Roman"/>
              </a:rPr>
              <a:t> </a:t>
            </a:r>
            <a:r>
              <a:rPr dirty="0" sz="1750" spc="85">
                <a:solidFill>
                  <a:srgbClr val="05050A"/>
                </a:solidFill>
                <a:latin typeface="Arial"/>
                <a:cs typeface="Arial"/>
              </a:rPr>
              <a:t>=</a:t>
            </a:r>
            <a:r>
              <a:rPr dirty="0" sz="1750" spc="375">
                <a:solidFill>
                  <a:srgbClr val="05050A"/>
                </a:solidFill>
                <a:latin typeface="Arial"/>
                <a:cs typeface="Arial"/>
              </a:rPr>
              <a:t> </a:t>
            </a:r>
            <a:r>
              <a:rPr dirty="0" sz="1950" spc="60">
                <a:solidFill>
                  <a:srgbClr val="4D4860"/>
                </a:solidFill>
                <a:latin typeface="Times New Roman"/>
                <a:cs typeface="Times New Roman"/>
              </a:rPr>
              <a:t>0,</a:t>
            </a:r>
            <a:endParaRPr sz="19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198072" y="1252000"/>
            <a:ext cx="1030605" cy="3270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609600" algn="l"/>
              </a:tabLst>
            </a:pPr>
            <a:r>
              <a:rPr dirty="0" sz="1400" spc="80">
                <a:solidFill>
                  <a:srgbClr val="646075"/>
                </a:solidFill>
                <a:latin typeface="Times New Roman"/>
                <a:cs typeface="Times New Roman"/>
              </a:rPr>
              <a:t>X</a:t>
            </a:r>
            <a:r>
              <a:rPr dirty="0" sz="1400" spc="60">
                <a:solidFill>
                  <a:srgbClr val="646075"/>
                </a:solidFill>
                <a:latin typeface="Times New Roman"/>
                <a:cs typeface="Times New Roman"/>
              </a:rPr>
              <a:t>2</a:t>
            </a:r>
            <a:r>
              <a:rPr dirty="0" sz="1400">
                <a:solidFill>
                  <a:srgbClr val="646075"/>
                </a:solidFill>
                <a:latin typeface="Times New Roman"/>
                <a:cs typeface="Times New Roman"/>
              </a:rPr>
              <a:t> </a:t>
            </a:r>
            <a:r>
              <a:rPr dirty="0" sz="1400" spc="30">
                <a:solidFill>
                  <a:srgbClr val="646075"/>
                </a:solidFill>
                <a:latin typeface="Times New Roman"/>
                <a:cs typeface="Times New Roman"/>
              </a:rPr>
              <a:t> </a:t>
            </a:r>
            <a:r>
              <a:rPr dirty="0" sz="1750" spc="85">
                <a:solidFill>
                  <a:srgbClr val="05050A"/>
                </a:solidFill>
                <a:latin typeface="Arial"/>
                <a:cs typeface="Arial"/>
              </a:rPr>
              <a:t>=</a:t>
            </a:r>
            <a:r>
              <a:rPr dirty="0" sz="1750">
                <a:solidFill>
                  <a:srgbClr val="05050A"/>
                </a:solidFill>
                <a:latin typeface="Arial"/>
                <a:cs typeface="Arial"/>
              </a:rPr>
              <a:t>	</a:t>
            </a:r>
            <a:r>
              <a:rPr dirty="0" sz="1950" spc="70">
                <a:solidFill>
                  <a:srgbClr val="4D4860"/>
                </a:solidFill>
                <a:latin typeface="Times New Roman"/>
                <a:cs typeface="Times New Roman"/>
              </a:rPr>
              <a:t>0.1,</a:t>
            </a:r>
            <a:endParaRPr sz="19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396536" y="1226266"/>
            <a:ext cx="5053965" cy="357505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2094864" algn="l"/>
                <a:tab pos="2568575" algn="l"/>
                <a:tab pos="4514215" algn="l"/>
                <a:tab pos="4775200" algn="l"/>
              </a:tabLst>
            </a:pPr>
            <a:r>
              <a:rPr dirty="0" sz="1400" spc="75" i="1">
                <a:solidFill>
                  <a:srgbClr val="646075"/>
                </a:solidFill>
                <a:latin typeface="Times New Roman"/>
                <a:cs typeface="Times New Roman"/>
              </a:rPr>
              <a:t>X</a:t>
            </a:r>
            <a:r>
              <a:rPr dirty="0" sz="1400" spc="65" i="1">
                <a:solidFill>
                  <a:srgbClr val="646075"/>
                </a:solidFill>
                <a:latin typeface="Times New Roman"/>
                <a:cs typeface="Times New Roman"/>
              </a:rPr>
              <a:t>3</a:t>
            </a:r>
            <a:r>
              <a:rPr dirty="0" sz="1400" i="1">
                <a:solidFill>
                  <a:srgbClr val="646075"/>
                </a:solidFill>
                <a:latin typeface="Times New Roman"/>
                <a:cs typeface="Times New Roman"/>
              </a:rPr>
              <a:t> </a:t>
            </a:r>
            <a:r>
              <a:rPr dirty="0" sz="1400" spc="80" i="1">
                <a:solidFill>
                  <a:srgbClr val="646075"/>
                </a:solidFill>
                <a:latin typeface="Times New Roman"/>
                <a:cs typeface="Times New Roman"/>
              </a:rPr>
              <a:t> </a:t>
            </a:r>
            <a:r>
              <a:rPr dirty="0" sz="1750" spc="95">
                <a:solidFill>
                  <a:srgbClr val="05050A"/>
                </a:solidFill>
              </a:rPr>
              <a:t>=</a:t>
            </a:r>
            <a:r>
              <a:rPr dirty="0" sz="1750">
                <a:solidFill>
                  <a:srgbClr val="05050A"/>
                </a:solidFill>
              </a:rPr>
              <a:t> </a:t>
            </a:r>
            <a:r>
              <a:rPr dirty="0" sz="1750" spc="15">
                <a:solidFill>
                  <a:srgbClr val="05050A"/>
                </a:solidFill>
              </a:rPr>
              <a:t> </a:t>
            </a:r>
            <a:r>
              <a:rPr dirty="0" sz="1950" spc="90">
                <a:solidFill>
                  <a:srgbClr val="4D4860"/>
                </a:solidFill>
                <a:latin typeface="Times New Roman"/>
                <a:cs typeface="Times New Roman"/>
              </a:rPr>
              <a:t>0.2,</a:t>
            </a:r>
            <a:r>
              <a:rPr dirty="0" sz="1950" spc="-210">
                <a:solidFill>
                  <a:srgbClr val="4D4860"/>
                </a:solidFill>
                <a:latin typeface="Times New Roman"/>
                <a:cs typeface="Times New Roman"/>
              </a:rPr>
              <a:t> </a:t>
            </a:r>
            <a:r>
              <a:rPr dirty="0" sz="1950" spc="105" i="1">
                <a:solidFill>
                  <a:srgbClr val="4D4860"/>
                </a:solidFill>
                <a:latin typeface="Times New Roman"/>
                <a:cs typeface="Times New Roman"/>
              </a:rPr>
              <a:t>.</a:t>
            </a:r>
            <a:r>
              <a:rPr dirty="0" sz="1950" spc="105" i="1">
                <a:solidFill>
                  <a:srgbClr val="18053D"/>
                </a:solidFill>
                <a:latin typeface="Times New Roman"/>
                <a:cs typeface="Times New Roman"/>
              </a:rPr>
              <a:t>.</a:t>
            </a:r>
            <a:r>
              <a:rPr dirty="0" sz="1950" spc="60" i="1">
                <a:solidFill>
                  <a:srgbClr val="4D4860"/>
                </a:solidFill>
                <a:latin typeface="Times New Roman"/>
                <a:cs typeface="Times New Roman"/>
              </a:rPr>
              <a:t>.</a:t>
            </a:r>
            <a:r>
              <a:rPr dirty="0" sz="1950" spc="50" i="1">
                <a:solidFill>
                  <a:srgbClr val="4D4860"/>
                </a:solidFill>
                <a:latin typeface="Times New Roman"/>
                <a:cs typeface="Times New Roman"/>
              </a:rPr>
              <a:t>.</a:t>
            </a:r>
            <a:r>
              <a:rPr dirty="0" sz="1950" spc="185" i="1">
                <a:solidFill>
                  <a:srgbClr val="18053D"/>
                </a:solidFill>
                <a:latin typeface="Times New Roman"/>
                <a:cs typeface="Times New Roman"/>
              </a:rPr>
              <a:t>.</a:t>
            </a:r>
            <a:r>
              <a:rPr dirty="0" sz="1400" spc="40" i="1">
                <a:solidFill>
                  <a:srgbClr val="777983"/>
                </a:solidFill>
                <a:latin typeface="Times New Roman"/>
                <a:cs typeface="Times New Roman"/>
              </a:rPr>
              <a:t>,</a:t>
            </a:r>
            <a:r>
              <a:rPr dirty="0" sz="1400" spc="130" i="1">
                <a:solidFill>
                  <a:srgbClr val="777983"/>
                </a:solidFill>
                <a:latin typeface="Times New Roman"/>
                <a:cs typeface="Times New Roman"/>
              </a:rPr>
              <a:t> </a:t>
            </a:r>
            <a:r>
              <a:rPr dirty="0" sz="1400" spc="65" i="1">
                <a:solidFill>
                  <a:srgbClr val="646075"/>
                </a:solidFill>
                <a:latin typeface="Times New Roman"/>
                <a:cs typeface="Times New Roman"/>
              </a:rPr>
              <a:t>X</a:t>
            </a:r>
            <a:r>
              <a:rPr dirty="0" sz="1400" spc="-25" i="1">
                <a:solidFill>
                  <a:srgbClr val="777983"/>
                </a:solidFill>
                <a:latin typeface="Times New Roman"/>
                <a:cs typeface="Times New Roman"/>
              </a:rPr>
              <a:t>i</a:t>
            </a:r>
            <a:r>
              <a:rPr dirty="0" sz="1400" i="1">
                <a:solidFill>
                  <a:srgbClr val="777983"/>
                </a:solidFill>
                <a:latin typeface="Times New Roman"/>
                <a:cs typeface="Times New Roman"/>
              </a:rPr>
              <a:t> </a:t>
            </a:r>
            <a:r>
              <a:rPr dirty="0" sz="1400" spc="155" i="1">
                <a:solidFill>
                  <a:srgbClr val="777983"/>
                </a:solidFill>
                <a:latin typeface="Times New Roman"/>
                <a:cs typeface="Times New Roman"/>
              </a:rPr>
              <a:t> </a:t>
            </a:r>
            <a:r>
              <a:rPr dirty="0" sz="1400" spc="-55" i="1">
                <a:solidFill>
                  <a:srgbClr val="05050A"/>
                </a:solidFill>
                <a:latin typeface="Times New Roman"/>
                <a:cs typeface="Times New Roman"/>
              </a:rPr>
              <a:t>=</a:t>
            </a:r>
            <a:r>
              <a:rPr dirty="0" sz="1400" i="1">
                <a:solidFill>
                  <a:srgbClr val="05050A"/>
                </a:solidFill>
                <a:latin typeface="Times New Roman"/>
                <a:cs typeface="Times New Roman"/>
              </a:rPr>
              <a:t>	</a:t>
            </a:r>
            <a:r>
              <a:rPr dirty="0" sz="2150" spc="-40">
                <a:solidFill>
                  <a:srgbClr val="646075"/>
                </a:solidFill>
                <a:latin typeface="Times New Roman"/>
                <a:cs typeface="Times New Roman"/>
              </a:rPr>
              <a:t>(i</a:t>
            </a:r>
            <a:r>
              <a:rPr dirty="0" sz="2150" spc="105">
                <a:solidFill>
                  <a:srgbClr val="646075"/>
                </a:solidFill>
                <a:latin typeface="Times New Roman"/>
                <a:cs typeface="Times New Roman"/>
              </a:rPr>
              <a:t> </a:t>
            </a:r>
            <a:r>
              <a:rPr dirty="0" sz="2150" spc="-40">
                <a:solidFill>
                  <a:srgbClr val="05050A"/>
                </a:solidFill>
                <a:latin typeface="Times New Roman"/>
                <a:cs typeface="Times New Roman"/>
              </a:rPr>
              <a:t>-</a:t>
            </a:r>
            <a:r>
              <a:rPr dirty="0" sz="2150">
                <a:solidFill>
                  <a:srgbClr val="05050A"/>
                </a:solidFill>
                <a:latin typeface="Times New Roman"/>
                <a:cs typeface="Times New Roman"/>
              </a:rPr>
              <a:t>	</a:t>
            </a:r>
            <a:r>
              <a:rPr dirty="0" sz="1950" spc="-55">
                <a:solidFill>
                  <a:srgbClr val="413452"/>
                </a:solidFill>
                <a:latin typeface="Times New Roman"/>
                <a:cs typeface="Times New Roman"/>
              </a:rPr>
              <a:t>1</a:t>
            </a:r>
            <a:r>
              <a:rPr dirty="0" sz="1950" spc="-235">
                <a:solidFill>
                  <a:srgbClr val="413452"/>
                </a:solidFill>
                <a:latin typeface="Times New Roman"/>
                <a:cs typeface="Times New Roman"/>
              </a:rPr>
              <a:t> </a:t>
            </a:r>
            <a:r>
              <a:rPr dirty="0" sz="1950" spc="-35">
                <a:solidFill>
                  <a:srgbClr val="646075"/>
                </a:solidFill>
                <a:latin typeface="Times New Roman"/>
                <a:cs typeface="Times New Roman"/>
              </a:rPr>
              <a:t>)</a:t>
            </a:r>
            <a:r>
              <a:rPr dirty="0" sz="1950" spc="5">
                <a:solidFill>
                  <a:srgbClr val="646075"/>
                </a:solidFill>
                <a:latin typeface="Times New Roman"/>
                <a:cs typeface="Times New Roman"/>
              </a:rPr>
              <a:t> </a:t>
            </a:r>
            <a:r>
              <a:rPr dirty="0" sz="1950" spc="-35">
                <a:solidFill>
                  <a:srgbClr val="4D4860"/>
                </a:solidFill>
                <a:latin typeface="Times New Roman"/>
                <a:cs typeface="Times New Roman"/>
              </a:rPr>
              <a:t>·</a:t>
            </a:r>
            <a:r>
              <a:rPr dirty="0" sz="1950" spc="-55">
                <a:solidFill>
                  <a:srgbClr val="4D4860"/>
                </a:solidFill>
                <a:latin typeface="Times New Roman"/>
                <a:cs typeface="Times New Roman"/>
              </a:rPr>
              <a:t> </a:t>
            </a:r>
            <a:r>
              <a:rPr dirty="0" sz="1950" spc="100">
                <a:solidFill>
                  <a:srgbClr val="4D4860"/>
                </a:solidFill>
                <a:latin typeface="Times New Roman"/>
                <a:cs typeface="Times New Roman"/>
              </a:rPr>
              <a:t>0.1</a:t>
            </a:r>
            <a:r>
              <a:rPr dirty="0" sz="1950" spc="265">
                <a:solidFill>
                  <a:srgbClr val="4D4860"/>
                </a:solidFill>
                <a:latin typeface="Times New Roman"/>
                <a:cs typeface="Times New Roman"/>
              </a:rPr>
              <a:t>,</a:t>
            </a:r>
            <a:r>
              <a:rPr dirty="0" sz="1950" spc="105">
                <a:solidFill>
                  <a:srgbClr val="4D4860"/>
                </a:solidFill>
                <a:latin typeface="Times New Roman"/>
                <a:cs typeface="Times New Roman"/>
              </a:rPr>
              <a:t>.</a:t>
            </a:r>
            <a:r>
              <a:rPr dirty="0" sz="1950" spc="105">
                <a:solidFill>
                  <a:srgbClr val="18053D"/>
                </a:solidFill>
                <a:latin typeface="Times New Roman"/>
                <a:cs typeface="Times New Roman"/>
              </a:rPr>
              <a:t>.</a:t>
            </a:r>
            <a:r>
              <a:rPr dirty="0" sz="1950" spc="60">
                <a:solidFill>
                  <a:srgbClr val="4D4860"/>
                </a:solidFill>
                <a:latin typeface="Times New Roman"/>
                <a:cs typeface="Times New Roman"/>
              </a:rPr>
              <a:t>.</a:t>
            </a:r>
            <a:r>
              <a:rPr dirty="0" sz="1950" spc="50">
                <a:solidFill>
                  <a:srgbClr val="4D4860"/>
                </a:solidFill>
                <a:latin typeface="Times New Roman"/>
                <a:cs typeface="Times New Roman"/>
              </a:rPr>
              <a:t>.</a:t>
            </a:r>
            <a:r>
              <a:rPr dirty="0" sz="1950" spc="105">
                <a:solidFill>
                  <a:srgbClr val="18053D"/>
                </a:solidFill>
                <a:latin typeface="Times New Roman"/>
                <a:cs typeface="Times New Roman"/>
              </a:rPr>
              <a:t>.</a:t>
            </a:r>
            <a:r>
              <a:rPr dirty="0" sz="1950" spc="40">
                <a:solidFill>
                  <a:srgbClr val="4D4860"/>
                </a:solidFill>
                <a:latin typeface="Times New Roman"/>
                <a:cs typeface="Times New Roman"/>
              </a:rPr>
              <a:t>.</a:t>
            </a:r>
            <a:r>
              <a:rPr dirty="0" sz="1950" spc="60">
                <a:solidFill>
                  <a:srgbClr val="4D4860"/>
                </a:solidFill>
                <a:latin typeface="Times New Roman"/>
                <a:cs typeface="Times New Roman"/>
              </a:rPr>
              <a:t>,</a:t>
            </a:r>
            <a:r>
              <a:rPr dirty="0" sz="1950" spc="-150">
                <a:solidFill>
                  <a:srgbClr val="4D4860"/>
                </a:solidFill>
                <a:latin typeface="Times New Roman"/>
                <a:cs typeface="Times New Roman"/>
              </a:rPr>
              <a:t> </a:t>
            </a:r>
            <a:r>
              <a:rPr dirty="0" sz="1400" spc="125">
                <a:solidFill>
                  <a:srgbClr val="646075"/>
                </a:solidFill>
                <a:latin typeface="Times New Roman"/>
                <a:cs typeface="Times New Roman"/>
              </a:rPr>
              <a:t>X</a:t>
            </a:r>
            <a:r>
              <a:rPr dirty="0" sz="1400" spc="55">
                <a:solidFill>
                  <a:srgbClr val="777983"/>
                </a:solidFill>
                <a:latin typeface="Times New Roman"/>
                <a:cs typeface="Times New Roman"/>
              </a:rPr>
              <a:t>!</a:t>
            </a:r>
            <a:r>
              <a:rPr dirty="0" sz="1400" spc="-75">
                <a:solidFill>
                  <a:srgbClr val="777983"/>
                </a:solidFill>
                <a:latin typeface="Times New Roman"/>
                <a:cs typeface="Times New Roman"/>
              </a:rPr>
              <a:t> </a:t>
            </a:r>
            <a:r>
              <a:rPr dirty="0" sz="1400" spc="-120">
                <a:solidFill>
                  <a:srgbClr val="646075"/>
                </a:solidFill>
                <a:latin typeface="Times New Roman"/>
                <a:cs typeface="Times New Roman"/>
              </a:rPr>
              <a:t>O</a:t>
            </a:r>
            <a:r>
              <a:rPr dirty="0" sz="1400" spc="-60">
                <a:solidFill>
                  <a:srgbClr val="313D79"/>
                </a:solidFill>
                <a:latin typeface="Times New Roman"/>
                <a:cs typeface="Times New Roman"/>
              </a:rPr>
              <a:t>l</a:t>
            </a:r>
            <a:r>
              <a:rPr dirty="0" sz="1400">
                <a:solidFill>
                  <a:srgbClr val="313D79"/>
                </a:solidFill>
                <a:latin typeface="Times New Roman"/>
                <a:cs typeface="Times New Roman"/>
              </a:rPr>
              <a:t>	</a:t>
            </a:r>
            <a:r>
              <a:rPr dirty="0" sz="1750" spc="-150">
                <a:solidFill>
                  <a:srgbClr val="05050A"/>
                </a:solidFill>
              </a:rPr>
              <a:t>=</a:t>
            </a:r>
            <a:r>
              <a:rPr dirty="0" sz="1750">
                <a:solidFill>
                  <a:srgbClr val="05050A"/>
                </a:solidFill>
              </a:rPr>
              <a:t>	</a:t>
            </a:r>
            <a:r>
              <a:rPr dirty="0" sz="1950" spc="-120">
                <a:solidFill>
                  <a:srgbClr val="4D4860"/>
                </a:solidFill>
                <a:latin typeface="Times New Roman"/>
                <a:cs typeface="Times New Roman"/>
              </a:rPr>
              <a:t>10.</a:t>
            </a:r>
            <a:endParaRPr sz="1950">
              <a:latin typeface="Times New Roman"/>
              <a:cs typeface="Times New Roman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923004" y="1833219"/>
          <a:ext cx="7001510" cy="6750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51379"/>
                <a:gridCol w="764539"/>
                <a:gridCol w="631825"/>
                <a:gridCol w="554354"/>
                <a:gridCol w="329564"/>
                <a:gridCol w="1192530"/>
                <a:gridCol w="1374775"/>
              </a:tblGrid>
              <a:tr h="316230">
                <a:tc>
                  <a:txBody>
                    <a:bodyPr/>
                    <a:lstStyle/>
                    <a:p>
                      <a:pPr marL="38100">
                        <a:lnSpc>
                          <a:spcPts val="2315"/>
                        </a:lnSpc>
                      </a:pPr>
                      <a:r>
                        <a:rPr dirty="0" sz="1950" spc="60">
                          <a:solidFill>
                            <a:srgbClr val="4D4860"/>
                          </a:solidFill>
                          <a:latin typeface="Times New Roman"/>
                          <a:cs typeface="Times New Roman"/>
                        </a:rPr>
                        <a:t>Valores </a:t>
                      </a:r>
                      <a:r>
                        <a:rPr dirty="0" sz="1950" spc="45">
                          <a:solidFill>
                            <a:srgbClr val="461833"/>
                          </a:solidFill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950" spc="45">
                          <a:solidFill>
                            <a:srgbClr val="4D4860"/>
                          </a:solidFill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950" spc="45">
                          <a:solidFill>
                            <a:srgbClr val="461833"/>
                          </a:solidFill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950" spc="45">
                          <a:solidFill>
                            <a:srgbClr val="646075"/>
                          </a:solidFill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z="1950" spc="45">
                          <a:solidFill>
                            <a:srgbClr val="1F1854"/>
                          </a:solidFill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950" spc="45">
                          <a:solidFill>
                            <a:srgbClr val="646075"/>
                          </a:solidFill>
                          <a:latin typeface="Times New Roman"/>
                          <a:cs typeface="Times New Roman"/>
                        </a:rPr>
                        <a:t>ales</a:t>
                      </a:r>
                      <a:r>
                        <a:rPr dirty="0" sz="1950" spc="45">
                          <a:solidFill>
                            <a:srgbClr val="18053D"/>
                          </a:solidFill>
                          <a:latin typeface="Times New Roman"/>
                          <a:cs typeface="Times New Roman"/>
                        </a:rPr>
                        <a:t>:</a:t>
                      </a:r>
                      <a:r>
                        <a:rPr dirty="0" sz="1950" spc="285">
                          <a:solidFill>
                            <a:srgbClr val="18053D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100" spc="80" i="1">
                          <a:solidFill>
                            <a:srgbClr val="646075"/>
                          </a:solidFill>
                          <a:latin typeface="Times New Roman"/>
                          <a:cs typeface="Times New Roman"/>
                        </a:rPr>
                        <a:t>u</a:t>
                      </a: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86360">
                        <a:lnSpc>
                          <a:spcPts val="2285"/>
                        </a:lnSpc>
                      </a:pPr>
                      <a:r>
                        <a:rPr dirty="0" sz="1750" spc="75">
                          <a:solidFill>
                            <a:srgbClr val="05050A"/>
                          </a:solidFill>
                          <a:latin typeface="Arial"/>
                          <a:cs typeface="Arial"/>
                        </a:rPr>
                        <a:t>=</a:t>
                      </a:r>
                      <a:r>
                        <a:rPr dirty="0" sz="1750" spc="370">
                          <a:solidFill>
                            <a:srgbClr val="05050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950" spc="-170">
                          <a:solidFill>
                            <a:srgbClr val="4D4860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950" spc="-170">
                          <a:solidFill>
                            <a:srgbClr val="777983"/>
                          </a:solidFill>
                          <a:latin typeface="Times New Roman"/>
                          <a:cs typeface="Times New Roman"/>
                        </a:rPr>
                        <a:t>,</a:t>
                      </a:r>
                      <a:endParaRPr sz="19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2315"/>
                        </a:lnSpc>
                      </a:pPr>
                      <a:r>
                        <a:rPr dirty="0" sz="2100" spc="-25" i="1">
                          <a:solidFill>
                            <a:srgbClr val="646075"/>
                          </a:solidFill>
                          <a:latin typeface="Times New Roman"/>
                          <a:cs typeface="Times New Roman"/>
                        </a:rPr>
                        <a:t>ug</a:t>
                      </a:r>
                      <a:r>
                        <a:rPr dirty="0" sz="2100" spc="110" i="1">
                          <a:solidFill>
                            <a:srgbClr val="646075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750" spc="-25">
                          <a:solidFill>
                            <a:srgbClr val="05050A"/>
                          </a:solidFill>
                          <a:latin typeface="Arial"/>
                          <a:cs typeface="Arial"/>
                        </a:rPr>
                        <a:t>=</a:t>
                      </a:r>
                      <a:endParaRPr sz="175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ts val="2285"/>
                        </a:lnSpc>
                      </a:pPr>
                      <a:r>
                        <a:rPr dirty="0" sz="1950" spc="25">
                          <a:solidFill>
                            <a:srgbClr val="4D4860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dirty="0" sz="1950" spc="25">
                          <a:solidFill>
                            <a:srgbClr val="18053D"/>
                          </a:solidFill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1950" spc="25">
                          <a:solidFill>
                            <a:srgbClr val="4D4860"/>
                          </a:solidFill>
                          <a:latin typeface="Times New Roman"/>
                          <a:cs typeface="Times New Roman"/>
                        </a:rPr>
                        <a:t>2,</a:t>
                      </a:r>
                      <a:endParaRPr sz="19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ts val="2315"/>
                        </a:lnSpc>
                      </a:pPr>
                      <a:r>
                        <a:rPr dirty="0" sz="2100" i="1">
                          <a:solidFill>
                            <a:srgbClr val="646075"/>
                          </a:solidFill>
                          <a:latin typeface="Times New Roman"/>
                          <a:cs typeface="Times New Roman"/>
                        </a:rPr>
                        <a:t>u</a:t>
                      </a: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02235">
                        <a:lnSpc>
                          <a:spcPts val="2315"/>
                        </a:lnSpc>
                        <a:tabLst>
                          <a:tab pos="370840" algn="l"/>
                          <a:tab pos="951865" algn="l"/>
                        </a:tabLst>
                      </a:pPr>
                      <a:r>
                        <a:rPr dirty="0" sz="1750" spc="-25">
                          <a:solidFill>
                            <a:srgbClr val="05050A"/>
                          </a:solidFill>
                          <a:latin typeface="Arial"/>
                          <a:cs typeface="Arial"/>
                        </a:rPr>
                        <a:t>=	</a:t>
                      </a:r>
                      <a:r>
                        <a:rPr dirty="0" sz="1950" spc="70">
                          <a:solidFill>
                            <a:srgbClr val="4D4860"/>
                          </a:solidFill>
                          <a:latin typeface="Times New Roman"/>
                          <a:cs typeface="Times New Roman"/>
                        </a:rPr>
                        <a:t>0.4,	</a:t>
                      </a:r>
                      <a:r>
                        <a:rPr dirty="0" sz="2100" spc="100" i="1">
                          <a:solidFill>
                            <a:srgbClr val="646075"/>
                          </a:solidFill>
                          <a:latin typeface="Times New Roman"/>
                          <a:cs typeface="Times New Roman"/>
                        </a:rPr>
                        <a:t>u</a:t>
                      </a: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ts val="2315"/>
                        </a:lnSpc>
                      </a:pPr>
                      <a:r>
                        <a:rPr dirty="0" sz="1750" spc="95">
                          <a:solidFill>
                            <a:srgbClr val="05050A"/>
                          </a:solidFill>
                          <a:latin typeface="Arial"/>
                          <a:cs typeface="Arial"/>
                        </a:rPr>
                        <a:t>=</a:t>
                      </a:r>
                      <a:r>
                        <a:rPr dirty="0" sz="1750" spc="470">
                          <a:solidFill>
                            <a:srgbClr val="05050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950" spc="90">
                          <a:solidFill>
                            <a:srgbClr val="4D4860"/>
                          </a:solidFill>
                          <a:latin typeface="Times New Roman"/>
                          <a:cs typeface="Times New Roman"/>
                        </a:rPr>
                        <a:t>0.6,</a:t>
                      </a:r>
                      <a:r>
                        <a:rPr dirty="0" sz="1950" spc="170">
                          <a:solidFill>
                            <a:srgbClr val="4D48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100" spc="-25" i="1">
                          <a:solidFill>
                            <a:srgbClr val="646075"/>
                          </a:solidFill>
                          <a:latin typeface="Times New Roman"/>
                          <a:cs typeface="Times New Roman"/>
                        </a:rPr>
                        <a:t>ug</a:t>
                      </a:r>
                      <a:r>
                        <a:rPr dirty="0" sz="2100" spc="145" i="1">
                          <a:solidFill>
                            <a:srgbClr val="646075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750" spc="-25">
                          <a:solidFill>
                            <a:srgbClr val="05050A"/>
                          </a:solidFill>
                          <a:latin typeface="Arial"/>
                          <a:cs typeface="Arial"/>
                        </a:rPr>
                        <a:t>=</a:t>
                      </a:r>
                      <a:endParaRPr sz="175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  <a:tr h="358775">
                <a:tc>
                  <a:txBody>
                    <a:bodyPr/>
                    <a:lstStyle/>
                    <a:p>
                      <a:pPr marL="31750" marR="12065">
                        <a:lnSpc>
                          <a:spcPts val="2730"/>
                        </a:lnSpc>
                        <a:tabLst>
                          <a:tab pos="612775" algn="l"/>
                          <a:tab pos="1797685" algn="l"/>
                        </a:tabLst>
                      </a:pPr>
                      <a:r>
                        <a:rPr dirty="0" sz="1950" spc="15">
                          <a:solidFill>
                            <a:srgbClr val="4D4860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dirty="0" sz="1950" spc="15">
                          <a:solidFill>
                            <a:srgbClr val="18053D"/>
                          </a:solidFill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1950" spc="15">
                          <a:solidFill>
                            <a:srgbClr val="646075"/>
                          </a:solidFill>
                          <a:latin typeface="Times New Roman"/>
                          <a:cs typeface="Times New Roman"/>
                        </a:rPr>
                        <a:t>8</a:t>
                      </a:r>
                      <a:r>
                        <a:rPr dirty="0" sz="1950" spc="-240">
                          <a:solidFill>
                            <a:srgbClr val="646075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950" spc="-15">
                          <a:solidFill>
                            <a:srgbClr val="777983"/>
                          </a:solidFill>
                          <a:latin typeface="Times New Roman"/>
                          <a:cs typeface="Times New Roman"/>
                        </a:rPr>
                        <a:t>,	</a:t>
                      </a:r>
                      <a:r>
                        <a:rPr dirty="0" sz="2100" spc="-25" i="1">
                          <a:solidFill>
                            <a:srgbClr val="646075"/>
                          </a:solidFill>
                          <a:latin typeface="Times New Roman"/>
                          <a:cs typeface="Times New Roman"/>
                        </a:rPr>
                        <a:t>ug</a:t>
                      </a:r>
                      <a:r>
                        <a:rPr dirty="0" sz="2100" spc="220" i="1">
                          <a:solidFill>
                            <a:srgbClr val="646075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 spc="-35">
                          <a:solidFill>
                            <a:srgbClr val="05050A"/>
                          </a:solidFill>
                          <a:latin typeface="Times New Roman"/>
                          <a:cs typeface="Times New Roman"/>
                        </a:rPr>
                        <a:t>=</a:t>
                      </a:r>
                      <a:r>
                        <a:rPr dirty="0" sz="2400" spc="-20">
                          <a:solidFill>
                            <a:srgbClr val="05050A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950" spc="-25">
                          <a:solidFill>
                            <a:srgbClr val="413452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dirty="0" sz="1950" spc="-260">
                          <a:solidFill>
                            <a:srgbClr val="413452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950" spc="-25">
                          <a:solidFill>
                            <a:srgbClr val="18053D"/>
                          </a:solidFill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1950" spc="-25">
                          <a:solidFill>
                            <a:srgbClr val="4D4860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dirty="0" sz="1950" spc="-285">
                          <a:solidFill>
                            <a:srgbClr val="4D48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950" spc="-15">
                          <a:solidFill>
                            <a:srgbClr val="777983"/>
                          </a:solidFill>
                          <a:latin typeface="Times New Roman"/>
                          <a:cs typeface="Times New Roman"/>
                        </a:rPr>
                        <a:t>,	</a:t>
                      </a:r>
                      <a:r>
                        <a:rPr dirty="0" sz="2100" spc="-25" i="1">
                          <a:solidFill>
                            <a:srgbClr val="646075"/>
                          </a:solidFill>
                          <a:latin typeface="Times New Roman"/>
                          <a:cs typeface="Times New Roman"/>
                        </a:rPr>
                        <a:t>u</a:t>
                      </a: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7810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dirty="0" sz="2100" i="1">
                          <a:solidFill>
                            <a:srgbClr val="05050A"/>
                          </a:solidFill>
                          <a:latin typeface="Times New Roman"/>
                          <a:cs typeface="Times New Roman"/>
                        </a:rPr>
                        <a:t>=</a:t>
                      </a:r>
                      <a:r>
                        <a:rPr dirty="0" sz="2100" i="1">
                          <a:solidFill>
                            <a:srgbClr val="05050A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100" spc="-215" i="1">
                          <a:solidFill>
                            <a:srgbClr val="05050A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950" spc="70">
                          <a:solidFill>
                            <a:srgbClr val="4D4860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dirty="0" sz="1950" spc="-60">
                          <a:solidFill>
                            <a:srgbClr val="18053D"/>
                          </a:solidFill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1950">
                          <a:solidFill>
                            <a:srgbClr val="646075"/>
                          </a:solidFill>
                          <a:latin typeface="Times New Roman"/>
                          <a:cs typeface="Times New Roman"/>
                        </a:rPr>
                        <a:t>8</a:t>
                      </a:r>
                      <a:r>
                        <a:rPr dirty="0" sz="1950" spc="-240">
                          <a:solidFill>
                            <a:srgbClr val="646075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950">
                          <a:solidFill>
                            <a:srgbClr val="646075"/>
                          </a:solidFill>
                          <a:latin typeface="Times New Roman"/>
                          <a:cs typeface="Times New Roman"/>
                        </a:rPr>
                        <a:t>,</a:t>
                      </a:r>
                      <a:endParaRPr sz="19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54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943188" y="2628692"/>
            <a:ext cx="2221865" cy="3498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616585" algn="l"/>
                <a:tab pos="1197610" algn="l"/>
                <a:tab pos="1801495" algn="l"/>
              </a:tabLst>
            </a:pPr>
            <a:r>
              <a:rPr dirty="0" sz="2100" spc="-70" i="1">
                <a:solidFill>
                  <a:srgbClr val="646075"/>
                </a:solidFill>
                <a:latin typeface="Times New Roman"/>
                <a:cs typeface="Times New Roman"/>
              </a:rPr>
              <a:t>ug</a:t>
            </a:r>
            <a:r>
              <a:rPr dirty="0" sz="2100" spc="150" i="1">
                <a:solidFill>
                  <a:srgbClr val="646075"/>
                </a:solidFill>
                <a:latin typeface="Times New Roman"/>
                <a:cs typeface="Times New Roman"/>
              </a:rPr>
              <a:t> </a:t>
            </a:r>
            <a:r>
              <a:rPr dirty="0" sz="1750" spc="-70">
                <a:solidFill>
                  <a:srgbClr val="05050A"/>
                </a:solidFill>
                <a:latin typeface="Arial"/>
                <a:cs typeface="Arial"/>
              </a:rPr>
              <a:t>=</a:t>
            </a:r>
            <a:r>
              <a:rPr dirty="0" sz="1750">
                <a:solidFill>
                  <a:srgbClr val="05050A"/>
                </a:solidFill>
                <a:latin typeface="Arial"/>
                <a:cs typeface="Arial"/>
              </a:rPr>
              <a:t>	</a:t>
            </a:r>
            <a:r>
              <a:rPr dirty="0" sz="1950" spc="90">
                <a:solidFill>
                  <a:srgbClr val="4D4860"/>
                </a:solidFill>
                <a:latin typeface="Times New Roman"/>
                <a:cs typeface="Times New Roman"/>
              </a:rPr>
              <a:t>0.6,</a:t>
            </a:r>
            <a:r>
              <a:rPr dirty="0" sz="1950">
                <a:solidFill>
                  <a:srgbClr val="4D4860"/>
                </a:solidFill>
                <a:latin typeface="Times New Roman"/>
                <a:cs typeface="Times New Roman"/>
              </a:rPr>
              <a:t>	</a:t>
            </a:r>
            <a:r>
              <a:rPr dirty="0" sz="2100" spc="-70" i="1">
                <a:solidFill>
                  <a:srgbClr val="646075"/>
                </a:solidFill>
                <a:latin typeface="Times New Roman"/>
                <a:cs typeface="Times New Roman"/>
              </a:rPr>
              <a:t>ug</a:t>
            </a:r>
            <a:r>
              <a:rPr dirty="0" sz="2100" spc="250" i="1">
                <a:solidFill>
                  <a:srgbClr val="646075"/>
                </a:solidFill>
                <a:latin typeface="Times New Roman"/>
                <a:cs typeface="Times New Roman"/>
              </a:rPr>
              <a:t> </a:t>
            </a:r>
            <a:r>
              <a:rPr dirty="0" sz="1750" spc="-70">
                <a:solidFill>
                  <a:srgbClr val="05050A"/>
                </a:solidFill>
                <a:latin typeface="Arial"/>
                <a:cs typeface="Arial"/>
              </a:rPr>
              <a:t>=</a:t>
            </a:r>
            <a:r>
              <a:rPr dirty="0" sz="1750">
                <a:solidFill>
                  <a:srgbClr val="05050A"/>
                </a:solidFill>
                <a:latin typeface="Arial"/>
                <a:cs typeface="Arial"/>
              </a:rPr>
              <a:t>	</a:t>
            </a:r>
            <a:r>
              <a:rPr dirty="0" sz="1950" spc="-65">
                <a:solidFill>
                  <a:srgbClr val="4D4860"/>
                </a:solidFill>
                <a:latin typeface="Times New Roman"/>
                <a:cs typeface="Times New Roman"/>
              </a:rPr>
              <a:t>0</a:t>
            </a:r>
            <a:r>
              <a:rPr dirty="0" sz="1950" spc="-280">
                <a:solidFill>
                  <a:srgbClr val="4D4860"/>
                </a:solidFill>
                <a:latin typeface="Times New Roman"/>
                <a:cs typeface="Times New Roman"/>
              </a:rPr>
              <a:t> </a:t>
            </a:r>
            <a:r>
              <a:rPr dirty="0" sz="1950" spc="10">
                <a:solidFill>
                  <a:srgbClr val="18053D"/>
                </a:solidFill>
                <a:latin typeface="Times New Roman"/>
                <a:cs typeface="Times New Roman"/>
              </a:rPr>
              <a:t>.</a:t>
            </a:r>
            <a:r>
              <a:rPr dirty="0" sz="1950" spc="-65">
                <a:solidFill>
                  <a:srgbClr val="646075"/>
                </a:solidFill>
                <a:latin typeface="Times New Roman"/>
                <a:cs typeface="Times New Roman"/>
              </a:rPr>
              <a:t>4</a:t>
            </a:r>
            <a:r>
              <a:rPr dirty="0" sz="1950" spc="-285">
                <a:solidFill>
                  <a:srgbClr val="646075"/>
                </a:solidFill>
                <a:latin typeface="Times New Roman"/>
                <a:cs typeface="Times New Roman"/>
              </a:rPr>
              <a:t> </a:t>
            </a:r>
            <a:r>
              <a:rPr dirty="0" sz="1950" spc="-35">
                <a:solidFill>
                  <a:srgbClr val="777983"/>
                </a:solidFill>
                <a:latin typeface="Times New Roman"/>
                <a:cs typeface="Times New Roman"/>
              </a:rPr>
              <a:t>,</a:t>
            </a:r>
            <a:endParaRPr sz="195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288261" y="2628692"/>
            <a:ext cx="3774440" cy="3498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  <a:tabLst>
                <a:tab pos="755015" algn="l"/>
                <a:tab pos="1336675" algn="l"/>
                <a:tab pos="1597660" algn="l"/>
                <a:tab pos="2041525" algn="l"/>
                <a:tab pos="2602230" algn="l"/>
                <a:tab pos="3063875" algn="l"/>
                <a:tab pos="3606165" algn="l"/>
              </a:tabLst>
            </a:pPr>
            <a:r>
              <a:rPr dirty="0" sz="2100" spc="-70" i="1">
                <a:solidFill>
                  <a:srgbClr val="646075"/>
                </a:solidFill>
                <a:latin typeface="Times New Roman"/>
                <a:cs typeface="Times New Roman"/>
              </a:rPr>
              <a:t>u</a:t>
            </a:r>
            <a:r>
              <a:rPr dirty="0" sz="2100" spc="450" i="1">
                <a:solidFill>
                  <a:srgbClr val="646075"/>
                </a:solidFill>
                <a:latin typeface="Times New Roman"/>
                <a:cs typeface="Times New Roman"/>
              </a:rPr>
              <a:t> </a:t>
            </a:r>
            <a:r>
              <a:rPr dirty="0" baseline="-22988" sz="2175" spc="-75" i="1">
                <a:solidFill>
                  <a:srgbClr val="646075"/>
                </a:solidFill>
                <a:latin typeface="Times New Roman"/>
                <a:cs typeface="Times New Roman"/>
              </a:rPr>
              <a:t>0</a:t>
            </a:r>
            <a:r>
              <a:rPr dirty="0" baseline="-22988" sz="2175" spc="802" i="1">
                <a:solidFill>
                  <a:srgbClr val="646075"/>
                </a:solidFill>
                <a:latin typeface="Times New Roman"/>
                <a:cs typeface="Times New Roman"/>
              </a:rPr>
              <a:t> </a:t>
            </a:r>
            <a:r>
              <a:rPr dirty="0" sz="1750" spc="-70">
                <a:solidFill>
                  <a:srgbClr val="05050A"/>
                </a:solidFill>
                <a:latin typeface="Arial"/>
                <a:cs typeface="Arial"/>
              </a:rPr>
              <a:t>=	</a:t>
            </a:r>
            <a:r>
              <a:rPr dirty="0" sz="1950" spc="10">
                <a:solidFill>
                  <a:srgbClr val="4D4860"/>
                </a:solidFill>
                <a:latin typeface="Times New Roman"/>
                <a:cs typeface="Times New Roman"/>
              </a:rPr>
              <a:t>0</a:t>
            </a:r>
            <a:r>
              <a:rPr dirty="0" sz="1950" spc="10">
                <a:solidFill>
                  <a:srgbClr val="18053D"/>
                </a:solidFill>
                <a:latin typeface="Times New Roman"/>
                <a:cs typeface="Times New Roman"/>
              </a:rPr>
              <a:t>.</a:t>
            </a:r>
            <a:r>
              <a:rPr dirty="0" sz="1950" spc="10">
                <a:solidFill>
                  <a:srgbClr val="4D4860"/>
                </a:solidFill>
                <a:latin typeface="Times New Roman"/>
                <a:cs typeface="Times New Roman"/>
              </a:rPr>
              <a:t>2,	</a:t>
            </a:r>
            <a:r>
              <a:rPr dirty="0" sz="2100" spc="-70" i="1">
                <a:solidFill>
                  <a:srgbClr val="646075"/>
                </a:solidFill>
                <a:latin typeface="Times New Roman"/>
                <a:cs typeface="Times New Roman"/>
              </a:rPr>
              <a:t>u	</a:t>
            </a:r>
            <a:r>
              <a:rPr dirty="0" baseline="-22988" sz="2175" spc="-75" i="1">
                <a:solidFill>
                  <a:srgbClr val="777983"/>
                </a:solidFill>
                <a:latin typeface="Times New Roman"/>
                <a:cs typeface="Times New Roman"/>
              </a:rPr>
              <a:t>1</a:t>
            </a:r>
            <a:r>
              <a:rPr dirty="0" baseline="-22988" sz="2175" spc="517" i="1">
                <a:solidFill>
                  <a:srgbClr val="777983"/>
                </a:solidFill>
                <a:latin typeface="Times New Roman"/>
                <a:cs typeface="Times New Roman"/>
              </a:rPr>
              <a:t> </a:t>
            </a:r>
            <a:r>
              <a:rPr dirty="0" sz="1750" spc="-70">
                <a:solidFill>
                  <a:srgbClr val="05050A"/>
                </a:solidFill>
                <a:latin typeface="Arial"/>
                <a:cs typeface="Arial"/>
              </a:rPr>
              <a:t>=	</a:t>
            </a:r>
            <a:r>
              <a:rPr dirty="0" sz="2000" spc="-125">
                <a:solidFill>
                  <a:srgbClr val="4D4860"/>
                </a:solidFill>
                <a:latin typeface="Times New Roman"/>
                <a:cs typeface="Times New Roman"/>
              </a:rPr>
              <a:t>O,</a:t>
            </a:r>
            <a:r>
              <a:rPr dirty="0" sz="2000" spc="185">
                <a:solidFill>
                  <a:srgbClr val="4D4860"/>
                </a:solidFill>
                <a:latin typeface="Times New Roman"/>
                <a:cs typeface="Times New Roman"/>
              </a:rPr>
              <a:t> </a:t>
            </a:r>
            <a:r>
              <a:rPr dirty="0" sz="2100" spc="-135" i="1">
                <a:solidFill>
                  <a:srgbClr val="646075"/>
                </a:solidFill>
                <a:latin typeface="Times New Roman"/>
                <a:cs typeface="Times New Roman"/>
              </a:rPr>
              <a:t>u	</a:t>
            </a:r>
            <a:r>
              <a:rPr dirty="0" baseline="-22988" sz="2175" spc="-142" i="1">
                <a:solidFill>
                  <a:srgbClr val="646075"/>
                </a:solidFill>
                <a:latin typeface="Times New Roman"/>
                <a:cs typeface="Times New Roman"/>
              </a:rPr>
              <a:t>2</a:t>
            </a:r>
            <a:r>
              <a:rPr dirty="0" baseline="-22988" sz="2175" spc="772" i="1">
                <a:solidFill>
                  <a:srgbClr val="646075"/>
                </a:solidFill>
                <a:latin typeface="Times New Roman"/>
                <a:cs typeface="Times New Roman"/>
              </a:rPr>
              <a:t> </a:t>
            </a:r>
            <a:r>
              <a:rPr dirty="0" sz="1750" spc="-130">
                <a:solidFill>
                  <a:srgbClr val="05050A"/>
                </a:solidFill>
                <a:latin typeface="Arial"/>
                <a:cs typeface="Arial"/>
              </a:rPr>
              <a:t>=	</a:t>
            </a:r>
            <a:r>
              <a:rPr dirty="0" sz="1750" spc="-65">
                <a:solidFill>
                  <a:srgbClr val="18053D"/>
                </a:solidFill>
                <a:latin typeface="Arial"/>
                <a:cs typeface="Arial"/>
              </a:rPr>
              <a:t>.</a:t>
            </a:r>
            <a:r>
              <a:rPr dirty="0" sz="1750" spc="-315">
                <a:solidFill>
                  <a:srgbClr val="18053D"/>
                </a:solidFill>
                <a:latin typeface="Arial"/>
                <a:cs typeface="Arial"/>
              </a:rPr>
              <a:t> </a:t>
            </a:r>
            <a:r>
              <a:rPr dirty="0" sz="1750" spc="-65">
                <a:solidFill>
                  <a:srgbClr val="4D4860"/>
                </a:solidFill>
                <a:latin typeface="Arial"/>
                <a:cs typeface="Arial"/>
              </a:rPr>
              <a:t>..</a:t>
            </a:r>
            <a:r>
              <a:rPr dirty="0" sz="1750" spc="315">
                <a:solidFill>
                  <a:srgbClr val="4D4860"/>
                </a:solidFill>
                <a:latin typeface="Arial"/>
                <a:cs typeface="Arial"/>
              </a:rPr>
              <a:t> </a:t>
            </a:r>
            <a:r>
              <a:rPr dirty="0" sz="1750" spc="-130">
                <a:solidFill>
                  <a:srgbClr val="05050A"/>
                </a:solidFill>
                <a:latin typeface="Arial"/>
                <a:cs typeface="Arial"/>
              </a:rPr>
              <a:t>=	</a:t>
            </a:r>
            <a:r>
              <a:rPr dirty="0" sz="2100" spc="-135" i="1">
                <a:solidFill>
                  <a:srgbClr val="646075"/>
                </a:solidFill>
                <a:latin typeface="Times New Roman"/>
                <a:cs typeface="Times New Roman"/>
              </a:rPr>
              <a:t>u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105473" y="2749873"/>
            <a:ext cx="491490" cy="29591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dirty="0" sz="1450" spc="-95" i="1">
                <a:solidFill>
                  <a:srgbClr val="646075"/>
                </a:solidFill>
                <a:latin typeface="Times New Roman"/>
                <a:cs typeface="Times New Roman"/>
              </a:rPr>
              <a:t>0</a:t>
            </a:r>
            <a:r>
              <a:rPr dirty="0" sz="1450" spc="-105" i="1">
                <a:solidFill>
                  <a:srgbClr val="646075"/>
                </a:solidFill>
                <a:latin typeface="Times New Roman"/>
                <a:cs typeface="Times New Roman"/>
              </a:rPr>
              <a:t> </a:t>
            </a:r>
            <a:r>
              <a:rPr dirty="0" sz="1450" spc="-95" i="1">
                <a:solidFill>
                  <a:srgbClr val="67314F"/>
                </a:solidFill>
                <a:latin typeface="Times New Roman"/>
                <a:cs typeface="Times New Roman"/>
              </a:rPr>
              <a:t>1</a:t>
            </a:r>
            <a:r>
              <a:rPr dirty="0" sz="1450" i="1">
                <a:solidFill>
                  <a:srgbClr val="67314F"/>
                </a:solidFill>
                <a:latin typeface="Times New Roman"/>
                <a:cs typeface="Times New Roman"/>
              </a:rPr>
              <a:t> </a:t>
            </a:r>
            <a:r>
              <a:rPr dirty="0" sz="1450" spc="114" i="1">
                <a:solidFill>
                  <a:srgbClr val="67314F"/>
                </a:solidFill>
                <a:latin typeface="Times New Roman"/>
                <a:cs typeface="Times New Roman"/>
              </a:rPr>
              <a:t> </a:t>
            </a:r>
            <a:r>
              <a:rPr dirty="0" baseline="19047" sz="2625" spc="-195">
                <a:solidFill>
                  <a:srgbClr val="05050A"/>
                </a:solidFill>
                <a:latin typeface="Arial"/>
                <a:cs typeface="Arial"/>
              </a:rPr>
              <a:t>=</a:t>
            </a:r>
            <a:endParaRPr baseline="19047" sz="2625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700447" y="2641560"/>
            <a:ext cx="231775" cy="3346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000" spc="-165">
                <a:solidFill>
                  <a:srgbClr val="4D4860"/>
                </a:solidFill>
                <a:latin typeface="Times New Roman"/>
                <a:cs typeface="Times New Roman"/>
              </a:rPr>
              <a:t>O.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91503" y="3768583"/>
            <a:ext cx="7878445" cy="2301875"/>
          </a:xfrm>
          <a:prstGeom prst="rect">
            <a:avLst/>
          </a:prstGeom>
        </p:spPr>
        <p:txBody>
          <a:bodyPr wrap="square" lIns="0" tIns="22225" rIns="0" bIns="0" rtlCol="0" vert="horz">
            <a:spAutoFit/>
          </a:bodyPr>
          <a:lstStyle/>
          <a:p>
            <a:pPr marL="63500" marR="379730" indent="15875">
              <a:lnSpc>
                <a:spcPct val="112799"/>
              </a:lnSpc>
              <a:spcBef>
                <a:spcPts val="175"/>
              </a:spcBef>
              <a:tabLst>
                <a:tab pos="466090" algn="l"/>
                <a:tab pos="2055495" algn="l"/>
                <a:tab pos="3206115" algn="l"/>
                <a:tab pos="4175125" algn="l"/>
              </a:tabLst>
            </a:pPr>
            <a:r>
              <a:rPr dirty="0" sz="1950" spc="-185">
                <a:solidFill>
                  <a:srgbClr val="4D4860"/>
                </a:solidFill>
                <a:latin typeface="Times New Roman"/>
                <a:cs typeface="Times New Roman"/>
              </a:rPr>
              <a:t>En	</a:t>
            </a:r>
            <a:r>
              <a:rPr dirty="0" sz="1950" spc="-145">
                <a:solidFill>
                  <a:srgbClr val="646075"/>
                </a:solidFill>
                <a:latin typeface="Times New Roman"/>
                <a:cs typeface="Times New Roman"/>
              </a:rPr>
              <a:t>e</a:t>
            </a:r>
            <a:r>
              <a:rPr dirty="0" sz="1950" spc="-210">
                <a:solidFill>
                  <a:srgbClr val="646075"/>
                </a:solidFill>
                <a:latin typeface="Times New Roman"/>
                <a:cs typeface="Times New Roman"/>
              </a:rPr>
              <a:t> </a:t>
            </a:r>
            <a:r>
              <a:rPr dirty="0" sz="1950" spc="-90">
                <a:solidFill>
                  <a:srgbClr val="1F1854"/>
                </a:solidFill>
                <a:latin typeface="Times New Roman"/>
                <a:cs typeface="Times New Roman"/>
              </a:rPr>
              <a:t>l</a:t>
            </a:r>
            <a:r>
              <a:rPr dirty="0" sz="1950" spc="254">
                <a:solidFill>
                  <a:srgbClr val="1F1854"/>
                </a:solidFill>
                <a:latin typeface="Times New Roman"/>
                <a:cs typeface="Times New Roman"/>
              </a:rPr>
              <a:t> </a:t>
            </a:r>
            <a:r>
              <a:rPr dirty="0" sz="1950" spc="-95">
                <a:solidFill>
                  <a:srgbClr val="461833"/>
                </a:solidFill>
                <a:latin typeface="Times New Roman"/>
                <a:cs typeface="Times New Roman"/>
              </a:rPr>
              <a:t>i</a:t>
            </a:r>
            <a:r>
              <a:rPr dirty="0" sz="1950" spc="-95">
                <a:solidFill>
                  <a:srgbClr val="4D4860"/>
                </a:solidFill>
                <a:latin typeface="Times New Roman"/>
                <a:cs typeface="Times New Roman"/>
              </a:rPr>
              <a:t>ns</a:t>
            </a:r>
            <a:r>
              <a:rPr dirty="0" sz="1950" spc="40">
                <a:solidFill>
                  <a:srgbClr val="4D4860"/>
                </a:solidFill>
                <a:latin typeface="Times New Roman"/>
                <a:cs typeface="Times New Roman"/>
              </a:rPr>
              <a:t> </a:t>
            </a:r>
            <a:r>
              <a:rPr dirty="0" sz="1950" spc="-90">
                <a:solidFill>
                  <a:srgbClr val="4D4860"/>
                </a:solidFill>
                <a:latin typeface="Times New Roman"/>
                <a:cs typeface="Times New Roman"/>
              </a:rPr>
              <a:t>t</a:t>
            </a:r>
            <a:r>
              <a:rPr dirty="0" sz="1950" spc="-195">
                <a:solidFill>
                  <a:srgbClr val="4D4860"/>
                </a:solidFill>
                <a:latin typeface="Times New Roman"/>
                <a:cs typeface="Times New Roman"/>
              </a:rPr>
              <a:t> </a:t>
            </a:r>
            <a:r>
              <a:rPr dirty="0" sz="1950" spc="-155">
                <a:solidFill>
                  <a:srgbClr val="4D4860"/>
                </a:solidFill>
                <a:latin typeface="Times New Roman"/>
                <a:cs typeface="Times New Roman"/>
              </a:rPr>
              <a:t>an</a:t>
            </a:r>
            <a:r>
              <a:rPr dirty="0" sz="1950" spc="15">
                <a:solidFill>
                  <a:srgbClr val="4D4860"/>
                </a:solidFill>
                <a:latin typeface="Times New Roman"/>
                <a:cs typeface="Times New Roman"/>
              </a:rPr>
              <a:t> </a:t>
            </a:r>
            <a:r>
              <a:rPr dirty="0" sz="1950" spc="-90">
                <a:solidFill>
                  <a:srgbClr val="4D4860"/>
                </a:solidFill>
                <a:latin typeface="Times New Roman"/>
                <a:cs typeface="Times New Roman"/>
              </a:rPr>
              <a:t>t</a:t>
            </a:r>
            <a:r>
              <a:rPr dirty="0" sz="1950" spc="-200">
                <a:solidFill>
                  <a:srgbClr val="4D4860"/>
                </a:solidFill>
                <a:latin typeface="Times New Roman"/>
                <a:cs typeface="Times New Roman"/>
              </a:rPr>
              <a:t> </a:t>
            </a:r>
            <a:r>
              <a:rPr dirty="0" sz="1950" spc="-145">
                <a:solidFill>
                  <a:srgbClr val="4D4860"/>
                </a:solidFill>
                <a:latin typeface="Times New Roman"/>
                <a:cs typeface="Times New Roman"/>
              </a:rPr>
              <a:t>e</a:t>
            </a:r>
            <a:r>
              <a:rPr dirty="0" sz="1950" spc="385">
                <a:solidFill>
                  <a:srgbClr val="4D4860"/>
                </a:solidFill>
                <a:latin typeface="Times New Roman"/>
                <a:cs typeface="Times New Roman"/>
              </a:rPr>
              <a:t> </a:t>
            </a:r>
            <a:r>
              <a:rPr dirty="0" sz="1950" spc="-155">
                <a:solidFill>
                  <a:srgbClr val="4D4860"/>
                </a:solidFill>
                <a:latin typeface="Times New Roman"/>
                <a:cs typeface="Times New Roman"/>
              </a:rPr>
              <a:t>de	</a:t>
            </a:r>
            <a:r>
              <a:rPr dirty="0" sz="1950" spc="-145">
                <a:solidFill>
                  <a:srgbClr val="646075"/>
                </a:solidFill>
                <a:latin typeface="Times New Roman"/>
                <a:cs typeface="Times New Roman"/>
              </a:rPr>
              <a:t>c</a:t>
            </a:r>
            <a:r>
              <a:rPr dirty="0" sz="1950" spc="-215">
                <a:solidFill>
                  <a:srgbClr val="646075"/>
                </a:solidFill>
                <a:latin typeface="Times New Roman"/>
                <a:cs typeface="Times New Roman"/>
              </a:rPr>
              <a:t> </a:t>
            </a:r>
            <a:r>
              <a:rPr dirty="0" sz="1950" spc="-145">
                <a:solidFill>
                  <a:srgbClr val="646075"/>
                </a:solidFill>
                <a:latin typeface="Times New Roman"/>
                <a:cs typeface="Times New Roman"/>
              </a:rPr>
              <a:t>á</a:t>
            </a:r>
            <a:r>
              <a:rPr dirty="0" sz="1950" spc="-210">
                <a:solidFill>
                  <a:srgbClr val="646075"/>
                </a:solidFill>
                <a:latin typeface="Times New Roman"/>
                <a:cs typeface="Times New Roman"/>
              </a:rPr>
              <a:t> </a:t>
            </a:r>
            <a:r>
              <a:rPr dirty="0" sz="1950" spc="-125">
                <a:solidFill>
                  <a:srgbClr val="1F1854"/>
                </a:solidFill>
                <a:latin typeface="Times New Roman"/>
                <a:cs typeface="Times New Roman"/>
              </a:rPr>
              <a:t>l</a:t>
            </a:r>
            <a:r>
              <a:rPr dirty="0" sz="1950" spc="-125">
                <a:solidFill>
                  <a:srgbClr val="646075"/>
                </a:solidFill>
                <a:latin typeface="Times New Roman"/>
                <a:cs typeface="Times New Roman"/>
              </a:rPr>
              <a:t>cu</a:t>
            </a:r>
            <a:r>
              <a:rPr dirty="0" sz="1950" spc="70">
                <a:solidFill>
                  <a:srgbClr val="646075"/>
                </a:solidFill>
                <a:latin typeface="Times New Roman"/>
                <a:cs typeface="Times New Roman"/>
              </a:rPr>
              <a:t> </a:t>
            </a:r>
            <a:r>
              <a:rPr dirty="0" sz="1950" spc="-110">
                <a:solidFill>
                  <a:srgbClr val="1F1854"/>
                </a:solidFill>
                <a:latin typeface="Times New Roman"/>
                <a:cs typeface="Times New Roman"/>
              </a:rPr>
              <a:t>l</a:t>
            </a:r>
            <a:r>
              <a:rPr dirty="0" sz="1950" spc="-110">
                <a:solidFill>
                  <a:srgbClr val="4D4860"/>
                </a:solidFill>
                <a:latin typeface="Times New Roman"/>
                <a:cs typeface="Times New Roman"/>
              </a:rPr>
              <a:t>o</a:t>
            </a:r>
            <a:r>
              <a:rPr dirty="0" sz="1950" spc="445">
                <a:solidFill>
                  <a:srgbClr val="4D4860"/>
                </a:solidFill>
                <a:latin typeface="Times New Roman"/>
                <a:cs typeface="Times New Roman"/>
              </a:rPr>
              <a:t> </a:t>
            </a:r>
            <a:r>
              <a:rPr dirty="0" sz="2050" spc="-20">
                <a:solidFill>
                  <a:srgbClr val="646075"/>
                </a:solidFill>
                <a:latin typeface="Times New Roman"/>
                <a:cs typeface="Times New Roman"/>
              </a:rPr>
              <a:t>t</a:t>
            </a:r>
            <a:r>
              <a:rPr dirty="0" baseline="27777" sz="2100" spc="-30">
                <a:solidFill>
                  <a:srgbClr val="67314F"/>
                </a:solidFill>
                <a:latin typeface="Times New Roman"/>
                <a:cs typeface="Times New Roman"/>
              </a:rPr>
              <a:t>1	</a:t>
            </a:r>
            <a:r>
              <a:rPr dirty="0" sz="2400" spc="-225">
                <a:solidFill>
                  <a:srgbClr val="05050A"/>
                </a:solidFill>
                <a:latin typeface="Times New Roman"/>
                <a:cs typeface="Times New Roman"/>
              </a:rPr>
              <a:t>=</a:t>
            </a:r>
            <a:r>
              <a:rPr dirty="0" sz="2400" spc="330">
                <a:solidFill>
                  <a:srgbClr val="05050A"/>
                </a:solidFill>
                <a:latin typeface="Times New Roman"/>
                <a:cs typeface="Times New Roman"/>
              </a:rPr>
              <a:t> </a:t>
            </a:r>
            <a:r>
              <a:rPr dirty="0" sz="1950" spc="-165">
                <a:solidFill>
                  <a:srgbClr val="4D4860"/>
                </a:solidFill>
                <a:latin typeface="Times New Roman"/>
                <a:cs typeface="Times New Roman"/>
              </a:rPr>
              <a:t>0</a:t>
            </a:r>
            <a:r>
              <a:rPr dirty="0" sz="1950" spc="-280">
                <a:solidFill>
                  <a:srgbClr val="4D4860"/>
                </a:solidFill>
                <a:latin typeface="Times New Roman"/>
                <a:cs typeface="Times New Roman"/>
              </a:rPr>
              <a:t> </a:t>
            </a:r>
            <a:r>
              <a:rPr dirty="0" sz="1950" spc="-125">
                <a:solidFill>
                  <a:srgbClr val="18053D"/>
                </a:solidFill>
                <a:latin typeface="Times New Roman"/>
                <a:cs typeface="Times New Roman"/>
              </a:rPr>
              <a:t>.</a:t>
            </a:r>
            <a:r>
              <a:rPr dirty="0" sz="1950" spc="-125">
                <a:solidFill>
                  <a:srgbClr val="413452"/>
                </a:solidFill>
                <a:latin typeface="Times New Roman"/>
                <a:cs typeface="Times New Roman"/>
              </a:rPr>
              <a:t>1</a:t>
            </a:r>
            <a:r>
              <a:rPr dirty="0" sz="1950" spc="425">
                <a:solidFill>
                  <a:srgbClr val="413452"/>
                </a:solidFill>
                <a:latin typeface="Times New Roman"/>
                <a:cs typeface="Times New Roman"/>
              </a:rPr>
              <a:t> </a:t>
            </a:r>
            <a:r>
              <a:rPr dirty="0" sz="1950" spc="-140">
                <a:solidFill>
                  <a:srgbClr val="646075"/>
                </a:solidFill>
                <a:latin typeface="Times New Roman"/>
                <a:cs typeface="Times New Roman"/>
              </a:rPr>
              <a:t>se	</a:t>
            </a:r>
            <a:r>
              <a:rPr dirty="0" sz="1950" spc="135">
                <a:solidFill>
                  <a:srgbClr val="4D4860"/>
                </a:solidFill>
                <a:latin typeface="Times New Roman"/>
                <a:cs typeface="Times New Roman"/>
              </a:rPr>
              <a:t>irán</a:t>
            </a:r>
            <a:r>
              <a:rPr dirty="0" sz="1950" spc="75">
                <a:solidFill>
                  <a:srgbClr val="4D4860"/>
                </a:solidFill>
                <a:latin typeface="Times New Roman"/>
                <a:cs typeface="Times New Roman"/>
              </a:rPr>
              <a:t> </a:t>
            </a:r>
            <a:r>
              <a:rPr dirty="0" sz="1950" spc="114">
                <a:solidFill>
                  <a:srgbClr val="4D4860"/>
                </a:solidFill>
                <a:latin typeface="Times New Roman"/>
                <a:cs typeface="Times New Roman"/>
              </a:rPr>
              <a:t>obten</a:t>
            </a:r>
            <a:r>
              <a:rPr dirty="0" sz="1950" spc="114">
                <a:solidFill>
                  <a:srgbClr val="461833"/>
                </a:solidFill>
                <a:latin typeface="Times New Roman"/>
                <a:cs typeface="Times New Roman"/>
              </a:rPr>
              <a:t>i</a:t>
            </a:r>
            <a:r>
              <a:rPr dirty="0" sz="1950" spc="114">
                <a:solidFill>
                  <a:srgbClr val="646075"/>
                </a:solidFill>
                <a:latin typeface="Times New Roman"/>
                <a:cs typeface="Times New Roman"/>
              </a:rPr>
              <a:t>endo</a:t>
            </a:r>
            <a:r>
              <a:rPr dirty="0" sz="1950" spc="-20">
                <a:solidFill>
                  <a:srgbClr val="646075"/>
                </a:solidFill>
                <a:latin typeface="Times New Roman"/>
                <a:cs typeface="Times New Roman"/>
              </a:rPr>
              <a:t> </a:t>
            </a:r>
            <a:r>
              <a:rPr dirty="0" sz="1950" spc="130">
                <a:solidFill>
                  <a:srgbClr val="4D4860"/>
                </a:solidFill>
                <a:latin typeface="Times New Roman"/>
                <a:cs typeface="Times New Roman"/>
              </a:rPr>
              <a:t>las</a:t>
            </a:r>
            <a:r>
              <a:rPr dirty="0" sz="1950" spc="-114">
                <a:solidFill>
                  <a:srgbClr val="4D4860"/>
                </a:solidFill>
                <a:latin typeface="Times New Roman"/>
                <a:cs typeface="Times New Roman"/>
              </a:rPr>
              <a:t> </a:t>
            </a:r>
            <a:r>
              <a:rPr dirty="0" sz="1950" spc="80">
                <a:solidFill>
                  <a:srgbClr val="646075"/>
                </a:solidFill>
                <a:latin typeface="Times New Roman"/>
                <a:cs typeface="Times New Roman"/>
              </a:rPr>
              <a:t>s</a:t>
            </a:r>
            <a:r>
              <a:rPr dirty="0" sz="1950" spc="80">
                <a:solidFill>
                  <a:srgbClr val="1F1854"/>
                </a:solidFill>
                <a:latin typeface="Times New Roman"/>
                <a:cs typeface="Times New Roman"/>
              </a:rPr>
              <a:t>i</a:t>
            </a:r>
            <a:r>
              <a:rPr dirty="0" sz="1950" spc="80">
                <a:solidFill>
                  <a:srgbClr val="646075"/>
                </a:solidFill>
                <a:latin typeface="Times New Roman"/>
                <a:cs typeface="Times New Roman"/>
              </a:rPr>
              <a:t>g</a:t>
            </a:r>
            <a:r>
              <a:rPr dirty="0" sz="1950" spc="80">
                <a:solidFill>
                  <a:srgbClr val="413452"/>
                </a:solidFill>
                <a:latin typeface="Times New Roman"/>
                <a:cs typeface="Times New Roman"/>
              </a:rPr>
              <a:t>u</a:t>
            </a:r>
            <a:r>
              <a:rPr dirty="0" sz="1950" spc="80">
                <a:solidFill>
                  <a:srgbClr val="461833"/>
                </a:solidFill>
                <a:latin typeface="Times New Roman"/>
                <a:cs typeface="Times New Roman"/>
              </a:rPr>
              <a:t>i</a:t>
            </a:r>
            <a:r>
              <a:rPr dirty="0" sz="1950" spc="80">
                <a:solidFill>
                  <a:srgbClr val="646075"/>
                </a:solidFill>
                <a:latin typeface="Times New Roman"/>
                <a:cs typeface="Times New Roman"/>
              </a:rPr>
              <a:t>entes </a:t>
            </a:r>
            <a:r>
              <a:rPr dirty="0" sz="1950" spc="-470">
                <a:solidFill>
                  <a:srgbClr val="646075"/>
                </a:solidFill>
                <a:latin typeface="Times New Roman"/>
                <a:cs typeface="Times New Roman"/>
              </a:rPr>
              <a:t> </a:t>
            </a:r>
            <a:r>
              <a:rPr dirty="0" sz="1950" spc="85">
                <a:solidFill>
                  <a:srgbClr val="646075"/>
                </a:solidFill>
                <a:latin typeface="Times New Roman"/>
                <a:cs typeface="Times New Roman"/>
              </a:rPr>
              <a:t>ap</a:t>
            </a:r>
            <a:r>
              <a:rPr dirty="0" sz="1950" spc="85">
                <a:solidFill>
                  <a:srgbClr val="413452"/>
                </a:solidFill>
                <a:latin typeface="Times New Roman"/>
                <a:cs typeface="Times New Roman"/>
              </a:rPr>
              <a:t>r</a:t>
            </a:r>
            <a:r>
              <a:rPr dirty="0" sz="1950" spc="85">
                <a:solidFill>
                  <a:srgbClr val="646075"/>
                </a:solidFill>
                <a:latin typeface="Times New Roman"/>
                <a:cs typeface="Times New Roman"/>
              </a:rPr>
              <a:t>oximacio</a:t>
            </a:r>
            <a:r>
              <a:rPr dirty="0" sz="1950" spc="85">
                <a:solidFill>
                  <a:srgbClr val="413452"/>
                </a:solidFill>
                <a:latin typeface="Times New Roman"/>
                <a:cs typeface="Times New Roman"/>
              </a:rPr>
              <a:t>n</a:t>
            </a:r>
            <a:r>
              <a:rPr dirty="0" sz="1950" spc="85">
                <a:solidFill>
                  <a:srgbClr val="646075"/>
                </a:solidFill>
                <a:latin typeface="Times New Roman"/>
                <a:cs typeface="Times New Roman"/>
              </a:rPr>
              <a:t>es</a:t>
            </a:r>
            <a:r>
              <a:rPr dirty="0" sz="1950" spc="100">
                <a:solidFill>
                  <a:srgbClr val="646075"/>
                </a:solidFill>
                <a:latin typeface="Times New Roman"/>
                <a:cs typeface="Times New Roman"/>
              </a:rPr>
              <a:t> </a:t>
            </a:r>
            <a:r>
              <a:rPr dirty="0" sz="1950" spc="95">
                <a:solidFill>
                  <a:srgbClr val="4D4860"/>
                </a:solidFill>
                <a:latin typeface="Times New Roman"/>
                <a:cs typeface="Times New Roman"/>
              </a:rPr>
              <a:t>de</a:t>
            </a:r>
            <a:r>
              <a:rPr dirty="0" sz="1950" spc="155">
                <a:solidFill>
                  <a:srgbClr val="4D4860"/>
                </a:solidFill>
                <a:latin typeface="Times New Roman"/>
                <a:cs typeface="Times New Roman"/>
              </a:rPr>
              <a:t> </a:t>
            </a:r>
            <a:r>
              <a:rPr dirty="0" sz="1950" spc="70">
                <a:solidFill>
                  <a:srgbClr val="4D4860"/>
                </a:solidFill>
                <a:latin typeface="Times New Roman"/>
                <a:cs typeface="Times New Roman"/>
              </a:rPr>
              <a:t>la</a:t>
            </a:r>
            <a:r>
              <a:rPr dirty="0" sz="1950" spc="100">
                <a:solidFill>
                  <a:srgbClr val="4D4860"/>
                </a:solidFill>
                <a:latin typeface="Times New Roman"/>
                <a:cs typeface="Times New Roman"/>
              </a:rPr>
              <a:t> </a:t>
            </a:r>
            <a:r>
              <a:rPr dirty="0" sz="1950" spc="65">
                <a:solidFill>
                  <a:srgbClr val="646075"/>
                </a:solidFill>
                <a:latin typeface="Times New Roman"/>
                <a:cs typeface="Times New Roman"/>
              </a:rPr>
              <a:t>so</a:t>
            </a:r>
            <a:r>
              <a:rPr dirty="0" sz="1950" spc="65">
                <a:solidFill>
                  <a:srgbClr val="461833"/>
                </a:solidFill>
                <a:latin typeface="Times New Roman"/>
                <a:cs typeface="Times New Roman"/>
              </a:rPr>
              <a:t>l</a:t>
            </a:r>
            <a:r>
              <a:rPr dirty="0" sz="1950" spc="65">
                <a:solidFill>
                  <a:srgbClr val="413452"/>
                </a:solidFill>
                <a:latin typeface="Times New Roman"/>
                <a:cs typeface="Times New Roman"/>
              </a:rPr>
              <a:t>u</a:t>
            </a:r>
            <a:r>
              <a:rPr dirty="0" sz="1950" spc="65">
                <a:solidFill>
                  <a:srgbClr val="646075"/>
                </a:solidFill>
                <a:latin typeface="Times New Roman"/>
                <a:cs typeface="Times New Roman"/>
              </a:rPr>
              <a:t>c</a:t>
            </a:r>
            <a:r>
              <a:rPr dirty="0" sz="1950" spc="65">
                <a:solidFill>
                  <a:srgbClr val="461833"/>
                </a:solidFill>
                <a:latin typeface="Times New Roman"/>
                <a:cs typeface="Times New Roman"/>
              </a:rPr>
              <a:t>i</a:t>
            </a:r>
            <a:r>
              <a:rPr dirty="0" sz="1950" spc="65">
                <a:solidFill>
                  <a:srgbClr val="646075"/>
                </a:solidFill>
                <a:latin typeface="Times New Roman"/>
                <a:cs typeface="Times New Roman"/>
              </a:rPr>
              <a:t>ón</a:t>
            </a:r>
            <a:r>
              <a:rPr dirty="0" sz="1950" spc="65">
                <a:solidFill>
                  <a:srgbClr val="18053D"/>
                </a:solidFill>
                <a:latin typeface="Times New Roman"/>
                <a:cs typeface="Times New Roman"/>
              </a:rPr>
              <a:t>:</a:t>
            </a:r>
            <a:endParaRPr sz="19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700">
              <a:latin typeface="Times New Roman"/>
              <a:cs typeface="Times New Roman"/>
            </a:endParaRPr>
          </a:p>
          <a:p>
            <a:pPr marL="278130">
              <a:lnSpc>
                <a:spcPct val="100000"/>
              </a:lnSpc>
              <a:tabLst>
                <a:tab pos="883285" algn="l"/>
                <a:tab pos="1163320" algn="l"/>
                <a:tab pos="2030095" algn="l"/>
                <a:tab pos="2409190" algn="l"/>
                <a:tab pos="2731135" algn="l"/>
                <a:tab pos="3014345" algn="l"/>
                <a:tab pos="3336290" algn="l"/>
                <a:tab pos="3618865" algn="l"/>
                <a:tab pos="4073525" algn="l"/>
                <a:tab pos="4665980" algn="l"/>
                <a:tab pos="5283200" algn="l"/>
                <a:tab pos="6110605" algn="l"/>
                <a:tab pos="6715759" algn="l"/>
              </a:tabLst>
            </a:pPr>
            <a:r>
              <a:rPr dirty="0" sz="2100" spc="110" i="1">
                <a:solidFill>
                  <a:srgbClr val="646075"/>
                </a:solidFill>
                <a:latin typeface="Times New Roman"/>
                <a:cs typeface="Times New Roman"/>
              </a:rPr>
              <a:t>u</a:t>
            </a:r>
            <a:r>
              <a:rPr dirty="0" sz="2100" spc="30" i="1">
                <a:solidFill>
                  <a:srgbClr val="646075"/>
                </a:solidFill>
                <a:latin typeface="Times New Roman"/>
                <a:cs typeface="Times New Roman"/>
              </a:rPr>
              <a:t> </a:t>
            </a:r>
            <a:r>
              <a:rPr dirty="0" sz="2100" spc="-300" i="1">
                <a:solidFill>
                  <a:srgbClr val="67314F"/>
                </a:solidFill>
                <a:latin typeface="Times New Roman"/>
                <a:cs typeface="Times New Roman"/>
              </a:rPr>
              <a:t>f</a:t>
            </a:r>
            <a:r>
              <a:rPr dirty="0" sz="2100" spc="210" i="1">
                <a:solidFill>
                  <a:srgbClr val="67314F"/>
                </a:solidFill>
                <a:latin typeface="Times New Roman"/>
                <a:cs typeface="Times New Roman"/>
              </a:rPr>
              <a:t> </a:t>
            </a:r>
            <a:r>
              <a:rPr dirty="0" sz="1750" spc="-520">
                <a:solidFill>
                  <a:srgbClr val="05050A"/>
                </a:solidFill>
                <a:latin typeface="Arial"/>
                <a:cs typeface="Arial"/>
              </a:rPr>
              <a:t>=	</a:t>
            </a:r>
            <a:r>
              <a:rPr dirty="0" sz="2100" spc="-475" i="1">
                <a:solidFill>
                  <a:srgbClr val="646075"/>
                </a:solidFill>
                <a:latin typeface="Times New Roman"/>
                <a:cs typeface="Times New Roman"/>
              </a:rPr>
              <a:t>u¡	</a:t>
            </a:r>
            <a:r>
              <a:rPr dirty="0" sz="2100" spc="-150" i="1">
                <a:solidFill>
                  <a:srgbClr val="646075"/>
                </a:solidFill>
                <a:latin typeface="Times New Roman"/>
                <a:cs typeface="Times New Roman"/>
              </a:rPr>
              <a:t>(O</a:t>
            </a:r>
            <a:r>
              <a:rPr dirty="0" sz="2100" spc="-150" i="1">
                <a:solidFill>
                  <a:srgbClr val="18053D"/>
                </a:solidFill>
                <a:latin typeface="Times New Roman"/>
                <a:cs typeface="Times New Roman"/>
              </a:rPr>
              <a:t>.</a:t>
            </a:r>
            <a:r>
              <a:rPr dirty="0" sz="2100" spc="-150" i="1">
                <a:solidFill>
                  <a:srgbClr val="413452"/>
                </a:solidFill>
                <a:latin typeface="Times New Roman"/>
                <a:cs typeface="Times New Roman"/>
              </a:rPr>
              <a:t>l</a:t>
            </a:r>
            <a:r>
              <a:rPr dirty="0" sz="2100" spc="380" i="1">
                <a:solidFill>
                  <a:srgbClr val="413452"/>
                </a:solidFill>
                <a:latin typeface="Times New Roman"/>
                <a:cs typeface="Times New Roman"/>
              </a:rPr>
              <a:t> </a:t>
            </a:r>
            <a:r>
              <a:rPr dirty="0" sz="2100" spc="-95" i="1">
                <a:solidFill>
                  <a:srgbClr val="646075"/>
                </a:solidFill>
                <a:latin typeface="Times New Roman"/>
                <a:cs typeface="Times New Roman"/>
              </a:rPr>
              <a:t>)</a:t>
            </a:r>
            <a:r>
              <a:rPr dirty="0" sz="2100" spc="-65" i="1">
                <a:solidFill>
                  <a:srgbClr val="646075"/>
                </a:solidFill>
                <a:latin typeface="Times New Roman"/>
                <a:cs typeface="Times New Roman"/>
              </a:rPr>
              <a:t> </a:t>
            </a:r>
            <a:r>
              <a:rPr dirty="0" sz="1750" spc="-140">
                <a:solidFill>
                  <a:srgbClr val="05050A"/>
                </a:solidFill>
                <a:latin typeface="Arial"/>
                <a:cs typeface="Arial"/>
              </a:rPr>
              <a:t>=	</a:t>
            </a:r>
            <a:r>
              <a:rPr dirty="0" sz="2000" spc="-185">
                <a:solidFill>
                  <a:srgbClr val="4D4860"/>
                </a:solidFill>
                <a:latin typeface="Times New Roman"/>
                <a:cs typeface="Times New Roman"/>
              </a:rPr>
              <a:t>O,	</a:t>
            </a:r>
            <a:r>
              <a:rPr dirty="0" sz="2100" spc="-195" i="1">
                <a:solidFill>
                  <a:srgbClr val="646075"/>
                </a:solidFill>
                <a:latin typeface="Times New Roman"/>
                <a:cs typeface="Times New Roman"/>
              </a:rPr>
              <a:t>u	</a:t>
            </a:r>
            <a:r>
              <a:rPr dirty="0" sz="2100" spc="-265" i="1">
                <a:solidFill>
                  <a:srgbClr val="05050A"/>
                </a:solidFill>
                <a:latin typeface="Times New Roman"/>
                <a:cs typeface="Times New Roman"/>
              </a:rPr>
              <a:t>=	</a:t>
            </a:r>
            <a:r>
              <a:rPr dirty="0" sz="2100" spc="-195" i="1">
                <a:solidFill>
                  <a:srgbClr val="646075"/>
                </a:solidFill>
                <a:latin typeface="Times New Roman"/>
                <a:cs typeface="Times New Roman"/>
              </a:rPr>
              <a:t>u	</a:t>
            </a:r>
            <a:r>
              <a:rPr dirty="0" sz="2100" spc="-265" i="1">
                <a:solidFill>
                  <a:srgbClr val="05050A"/>
                </a:solidFill>
                <a:latin typeface="Times New Roman"/>
                <a:cs typeface="Times New Roman"/>
              </a:rPr>
              <a:t>=	</a:t>
            </a:r>
            <a:r>
              <a:rPr dirty="0" sz="2000" spc="-90">
                <a:solidFill>
                  <a:srgbClr val="4D4860"/>
                </a:solidFill>
                <a:latin typeface="Times New Roman"/>
                <a:cs typeface="Times New Roman"/>
              </a:rPr>
              <a:t>O.,	</a:t>
            </a:r>
            <a:r>
              <a:rPr dirty="0" sz="2100" spc="-290" i="1">
                <a:solidFill>
                  <a:srgbClr val="646075"/>
                </a:solidFill>
                <a:latin typeface="Times New Roman"/>
                <a:cs typeface="Times New Roman"/>
              </a:rPr>
              <a:t>u½</a:t>
            </a:r>
            <a:r>
              <a:rPr dirty="0" sz="2100" spc="-40" i="1">
                <a:solidFill>
                  <a:srgbClr val="646075"/>
                </a:solidFill>
                <a:latin typeface="Times New Roman"/>
                <a:cs typeface="Times New Roman"/>
              </a:rPr>
              <a:t> </a:t>
            </a:r>
            <a:r>
              <a:rPr dirty="0" sz="2100" spc="-465" i="1">
                <a:solidFill>
                  <a:srgbClr val="05050A"/>
                </a:solidFill>
                <a:latin typeface="Times New Roman"/>
                <a:cs typeface="Times New Roman"/>
              </a:rPr>
              <a:t>=	</a:t>
            </a:r>
            <a:r>
              <a:rPr dirty="0" sz="2100" spc="-25" i="1">
                <a:solidFill>
                  <a:srgbClr val="646075"/>
                </a:solidFill>
                <a:latin typeface="Times New Roman"/>
                <a:cs typeface="Times New Roman"/>
              </a:rPr>
              <a:t>ug</a:t>
            </a:r>
            <a:r>
              <a:rPr dirty="0" sz="2100" spc="165" i="1">
                <a:solidFill>
                  <a:srgbClr val="646075"/>
                </a:solidFill>
                <a:latin typeface="Times New Roman"/>
                <a:cs typeface="Times New Roman"/>
              </a:rPr>
              <a:t> </a:t>
            </a:r>
            <a:r>
              <a:rPr dirty="0" sz="1750" spc="-25">
                <a:solidFill>
                  <a:srgbClr val="05050A"/>
                </a:solidFill>
                <a:latin typeface="Arial"/>
                <a:cs typeface="Arial"/>
              </a:rPr>
              <a:t>=	</a:t>
            </a:r>
            <a:r>
              <a:rPr dirty="0" sz="1950" spc="25">
                <a:solidFill>
                  <a:srgbClr val="4D4860"/>
                </a:solidFill>
                <a:latin typeface="Times New Roman"/>
                <a:cs typeface="Times New Roman"/>
              </a:rPr>
              <a:t>0</a:t>
            </a:r>
            <a:r>
              <a:rPr dirty="0" sz="1950" spc="25">
                <a:solidFill>
                  <a:srgbClr val="18053D"/>
                </a:solidFill>
                <a:latin typeface="Times New Roman"/>
                <a:cs typeface="Times New Roman"/>
              </a:rPr>
              <a:t>.</a:t>
            </a:r>
            <a:r>
              <a:rPr dirty="0" sz="1950" spc="25">
                <a:solidFill>
                  <a:srgbClr val="4D4860"/>
                </a:solidFill>
                <a:latin typeface="Times New Roman"/>
                <a:cs typeface="Times New Roman"/>
              </a:rPr>
              <a:t>2,</a:t>
            </a:r>
            <a:r>
              <a:rPr dirty="0" sz="1950" spc="450">
                <a:solidFill>
                  <a:srgbClr val="4D4860"/>
                </a:solidFill>
                <a:latin typeface="Times New Roman"/>
                <a:cs typeface="Times New Roman"/>
              </a:rPr>
              <a:t> </a:t>
            </a:r>
            <a:r>
              <a:rPr dirty="0" sz="2100" spc="-25" i="1">
                <a:solidFill>
                  <a:srgbClr val="646075"/>
                </a:solidFill>
                <a:latin typeface="Times New Roman"/>
                <a:cs typeface="Times New Roman"/>
              </a:rPr>
              <a:t>u	</a:t>
            </a:r>
            <a:r>
              <a:rPr dirty="0" sz="2100" spc="-35" i="1">
                <a:solidFill>
                  <a:srgbClr val="05050A"/>
                </a:solidFill>
                <a:latin typeface="Times New Roman"/>
                <a:cs typeface="Times New Roman"/>
              </a:rPr>
              <a:t>=</a:t>
            </a:r>
            <a:r>
              <a:rPr dirty="0" sz="2100" spc="320" i="1">
                <a:solidFill>
                  <a:srgbClr val="05050A"/>
                </a:solidFill>
                <a:latin typeface="Times New Roman"/>
                <a:cs typeface="Times New Roman"/>
              </a:rPr>
              <a:t> </a:t>
            </a:r>
            <a:r>
              <a:rPr dirty="0" sz="2100" spc="-25" i="1">
                <a:solidFill>
                  <a:srgbClr val="646075"/>
                </a:solidFill>
                <a:latin typeface="Times New Roman"/>
                <a:cs typeface="Times New Roman"/>
              </a:rPr>
              <a:t>u	</a:t>
            </a:r>
            <a:r>
              <a:rPr dirty="0" sz="2100" spc="-35" i="1">
                <a:solidFill>
                  <a:srgbClr val="05050A"/>
                </a:solidFill>
                <a:latin typeface="Times New Roman"/>
                <a:cs typeface="Times New Roman"/>
              </a:rPr>
              <a:t>=</a:t>
            </a:r>
            <a:r>
              <a:rPr dirty="0" sz="2100" spc="265" i="1">
                <a:solidFill>
                  <a:srgbClr val="05050A"/>
                </a:solidFill>
                <a:latin typeface="Times New Roman"/>
                <a:cs typeface="Times New Roman"/>
              </a:rPr>
              <a:t> </a:t>
            </a:r>
            <a:r>
              <a:rPr dirty="0" sz="1950" spc="120">
                <a:solidFill>
                  <a:srgbClr val="4D4860"/>
                </a:solidFill>
                <a:latin typeface="Times New Roman"/>
                <a:cs typeface="Times New Roman"/>
              </a:rPr>
              <a:t>0.4,.</a:t>
            </a:r>
            <a:r>
              <a:rPr dirty="0" sz="1950" spc="120">
                <a:solidFill>
                  <a:srgbClr val="18053D"/>
                </a:solidFill>
                <a:latin typeface="Times New Roman"/>
                <a:cs typeface="Times New Roman"/>
              </a:rPr>
              <a:t>.</a:t>
            </a:r>
            <a:r>
              <a:rPr dirty="0" sz="1950" spc="120">
                <a:solidFill>
                  <a:srgbClr val="4D4860"/>
                </a:solidFill>
                <a:latin typeface="Times New Roman"/>
                <a:cs typeface="Times New Roman"/>
              </a:rPr>
              <a:t>.</a:t>
            </a:r>
            <a:endParaRPr sz="1950">
              <a:latin typeface="Times New Roman"/>
              <a:cs typeface="Times New Roman"/>
            </a:endParaRPr>
          </a:p>
          <a:p>
            <a:pPr marL="63500" marR="43180" indent="19050">
              <a:lnSpc>
                <a:spcPct val="107600"/>
              </a:lnSpc>
              <a:spcBef>
                <a:spcPts val="1639"/>
              </a:spcBef>
            </a:pPr>
            <a:r>
              <a:rPr dirty="0" sz="1950" spc="130">
                <a:solidFill>
                  <a:srgbClr val="4D4860"/>
                </a:solidFill>
                <a:latin typeface="Times New Roman"/>
                <a:cs typeface="Times New Roman"/>
              </a:rPr>
              <a:t>Una</a:t>
            </a:r>
            <a:r>
              <a:rPr dirty="0" sz="1950" spc="110">
                <a:solidFill>
                  <a:srgbClr val="4D4860"/>
                </a:solidFill>
                <a:latin typeface="Times New Roman"/>
                <a:cs typeface="Times New Roman"/>
              </a:rPr>
              <a:t> </a:t>
            </a:r>
            <a:r>
              <a:rPr dirty="0" sz="1950" spc="60">
                <a:solidFill>
                  <a:srgbClr val="646075"/>
                </a:solidFill>
                <a:latin typeface="Times New Roman"/>
                <a:cs typeface="Times New Roman"/>
              </a:rPr>
              <a:t>vez</a:t>
            </a:r>
            <a:r>
              <a:rPr dirty="0" sz="1950" spc="50">
                <a:solidFill>
                  <a:srgbClr val="646075"/>
                </a:solidFill>
                <a:latin typeface="Times New Roman"/>
                <a:cs typeface="Times New Roman"/>
              </a:rPr>
              <a:t> </a:t>
            </a:r>
            <a:r>
              <a:rPr dirty="0" sz="1950" spc="75">
                <a:solidFill>
                  <a:srgbClr val="646075"/>
                </a:solidFill>
                <a:latin typeface="Times New Roman"/>
                <a:cs typeface="Times New Roman"/>
              </a:rPr>
              <a:t>conocidas</a:t>
            </a:r>
            <a:r>
              <a:rPr dirty="0" sz="1950" spc="114">
                <a:solidFill>
                  <a:srgbClr val="646075"/>
                </a:solidFill>
                <a:latin typeface="Times New Roman"/>
                <a:cs typeface="Times New Roman"/>
              </a:rPr>
              <a:t> </a:t>
            </a:r>
            <a:r>
              <a:rPr dirty="0" sz="1950" spc="65">
                <a:solidFill>
                  <a:srgbClr val="4D4860"/>
                </a:solidFill>
                <a:latin typeface="Times New Roman"/>
                <a:cs typeface="Times New Roman"/>
              </a:rPr>
              <a:t>las</a:t>
            </a:r>
            <a:r>
              <a:rPr dirty="0" sz="1950" spc="85">
                <a:solidFill>
                  <a:srgbClr val="4D4860"/>
                </a:solidFill>
                <a:latin typeface="Times New Roman"/>
                <a:cs typeface="Times New Roman"/>
              </a:rPr>
              <a:t> </a:t>
            </a:r>
            <a:r>
              <a:rPr dirty="0" sz="1950" spc="70">
                <a:solidFill>
                  <a:srgbClr val="646075"/>
                </a:solidFill>
                <a:latin typeface="Times New Roman"/>
                <a:cs typeface="Times New Roman"/>
              </a:rPr>
              <a:t>so</a:t>
            </a:r>
            <a:r>
              <a:rPr dirty="0" sz="1950" spc="70">
                <a:solidFill>
                  <a:srgbClr val="461833"/>
                </a:solidFill>
                <a:latin typeface="Times New Roman"/>
                <a:cs typeface="Times New Roman"/>
              </a:rPr>
              <a:t>l</a:t>
            </a:r>
            <a:r>
              <a:rPr dirty="0" sz="1950" spc="70">
                <a:solidFill>
                  <a:srgbClr val="413452"/>
                </a:solidFill>
                <a:latin typeface="Times New Roman"/>
                <a:cs typeface="Times New Roman"/>
              </a:rPr>
              <a:t>u</a:t>
            </a:r>
            <a:r>
              <a:rPr dirty="0" sz="1950" spc="70">
                <a:solidFill>
                  <a:srgbClr val="646075"/>
                </a:solidFill>
                <a:latin typeface="Times New Roman"/>
                <a:cs typeface="Times New Roman"/>
              </a:rPr>
              <a:t>c</a:t>
            </a:r>
            <a:r>
              <a:rPr dirty="0" sz="1950" spc="70">
                <a:solidFill>
                  <a:srgbClr val="461833"/>
                </a:solidFill>
                <a:latin typeface="Times New Roman"/>
                <a:cs typeface="Times New Roman"/>
              </a:rPr>
              <a:t>i</a:t>
            </a:r>
            <a:r>
              <a:rPr dirty="0" sz="1950" spc="70">
                <a:solidFill>
                  <a:srgbClr val="646075"/>
                </a:solidFill>
                <a:latin typeface="Times New Roman"/>
                <a:cs typeface="Times New Roman"/>
              </a:rPr>
              <a:t>o</a:t>
            </a:r>
            <a:r>
              <a:rPr dirty="0" sz="1950" spc="70">
                <a:solidFill>
                  <a:srgbClr val="413452"/>
                </a:solidFill>
                <a:latin typeface="Times New Roman"/>
                <a:cs typeface="Times New Roman"/>
              </a:rPr>
              <a:t>n</a:t>
            </a:r>
            <a:r>
              <a:rPr dirty="0" sz="1950" spc="70">
                <a:solidFill>
                  <a:srgbClr val="646075"/>
                </a:solidFill>
                <a:latin typeface="Times New Roman"/>
                <a:cs typeface="Times New Roman"/>
              </a:rPr>
              <a:t>es</a:t>
            </a:r>
            <a:r>
              <a:rPr dirty="0" sz="1950" spc="100">
                <a:solidFill>
                  <a:srgbClr val="646075"/>
                </a:solidFill>
                <a:latin typeface="Times New Roman"/>
                <a:cs typeface="Times New Roman"/>
              </a:rPr>
              <a:t> </a:t>
            </a:r>
            <a:r>
              <a:rPr dirty="0" sz="1950" spc="95">
                <a:solidFill>
                  <a:srgbClr val="646075"/>
                </a:solidFill>
                <a:latin typeface="Times New Roman"/>
                <a:cs typeface="Times New Roman"/>
              </a:rPr>
              <a:t>e</a:t>
            </a:r>
            <a:r>
              <a:rPr dirty="0" sz="1950" spc="95">
                <a:solidFill>
                  <a:srgbClr val="413452"/>
                </a:solidFill>
                <a:latin typeface="Times New Roman"/>
                <a:cs typeface="Times New Roman"/>
              </a:rPr>
              <a:t>n</a:t>
            </a:r>
            <a:r>
              <a:rPr dirty="0" sz="1950" spc="160">
                <a:solidFill>
                  <a:srgbClr val="413452"/>
                </a:solidFill>
                <a:latin typeface="Times New Roman"/>
                <a:cs typeface="Times New Roman"/>
              </a:rPr>
              <a:t> </a:t>
            </a:r>
            <a:r>
              <a:rPr dirty="0" sz="1950" spc="45">
                <a:solidFill>
                  <a:srgbClr val="646075"/>
                </a:solidFill>
                <a:latin typeface="Times New Roman"/>
                <a:cs typeface="Times New Roman"/>
              </a:rPr>
              <a:t>e</a:t>
            </a:r>
            <a:r>
              <a:rPr dirty="0" sz="1950" spc="45">
                <a:solidFill>
                  <a:srgbClr val="461833"/>
                </a:solidFill>
                <a:latin typeface="Times New Roman"/>
                <a:cs typeface="Times New Roman"/>
              </a:rPr>
              <a:t>l</a:t>
            </a:r>
            <a:r>
              <a:rPr dirty="0" sz="1950" spc="110">
                <a:solidFill>
                  <a:srgbClr val="461833"/>
                </a:solidFill>
                <a:latin typeface="Times New Roman"/>
                <a:cs typeface="Times New Roman"/>
              </a:rPr>
              <a:t> </a:t>
            </a:r>
            <a:r>
              <a:rPr dirty="0" sz="1950" spc="135">
                <a:solidFill>
                  <a:srgbClr val="4D4860"/>
                </a:solidFill>
                <a:latin typeface="Times New Roman"/>
                <a:cs typeface="Times New Roman"/>
              </a:rPr>
              <a:t>intante</a:t>
            </a:r>
            <a:r>
              <a:rPr dirty="0" sz="1950" spc="105">
                <a:solidFill>
                  <a:srgbClr val="4D4860"/>
                </a:solidFill>
                <a:latin typeface="Times New Roman"/>
                <a:cs typeface="Times New Roman"/>
              </a:rPr>
              <a:t> </a:t>
            </a:r>
            <a:r>
              <a:rPr dirty="0" sz="2050" spc="100">
                <a:solidFill>
                  <a:srgbClr val="646075"/>
                </a:solidFill>
                <a:latin typeface="Times New Roman"/>
                <a:cs typeface="Times New Roman"/>
              </a:rPr>
              <a:t>t</a:t>
            </a:r>
            <a:r>
              <a:rPr dirty="0" baseline="23809" sz="2100" spc="150">
                <a:solidFill>
                  <a:srgbClr val="67314F"/>
                </a:solidFill>
                <a:latin typeface="Times New Roman"/>
                <a:cs typeface="Times New Roman"/>
              </a:rPr>
              <a:t>1</a:t>
            </a:r>
            <a:r>
              <a:rPr dirty="0" baseline="23809" sz="2100" spc="727">
                <a:solidFill>
                  <a:srgbClr val="67314F"/>
                </a:solidFill>
                <a:latin typeface="Times New Roman"/>
                <a:cs typeface="Times New Roman"/>
              </a:rPr>
              <a:t> </a:t>
            </a:r>
            <a:r>
              <a:rPr dirty="0" sz="1950" spc="140">
                <a:solidFill>
                  <a:srgbClr val="4D4860"/>
                </a:solidFill>
                <a:latin typeface="Times New Roman"/>
                <a:cs typeface="Times New Roman"/>
              </a:rPr>
              <a:t>podrán</a:t>
            </a:r>
            <a:r>
              <a:rPr dirty="0" sz="1950" spc="120">
                <a:solidFill>
                  <a:srgbClr val="4D4860"/>
                </a:solidFill>
                <a:latin typeface="Times New Roman"/>
                <a:cs typeface="Times New Roman"/>
              </a:rPr>
              <a:t> </a:t>
            </a:r>
            <a:r>
              <a:rPr dirty="0" sz="1950" spc="80">
                <a:solidFill>
                  <a:srgbClr val="646075"/>
                </a:solidFill>
                <a:latin typeface="Times New Roman"/>
                <a:cs typeface="Times New Roman"/>
              </a:rPr>
              <a:t>ca</a:t>
            </a:r>
            <a:r>
              <a:rPr dirty="0" sz="1950" spc="80">
                <a:solidFill>
                  <a:srgbClr val="461833"/>
                </a:solidFill>
                <a:latin typeface="Times New Roman"/>
                <a:cs typeface="Times New Roman"/>
              </a:rPr>
              <a:t>l</a:t>
            </a:r>
            <a:r>
              <a:rPr dirty="0" sz="1950" spc="80">
                <a:solidFill>
                  <a:srgbClr val="646075"/>
                </a:solidFill>
                <a:latin typeface="Times New Roman"/>
                <a:cs typeface="Times New Roman"/>
              </a:rPr>
              <a:t>c</a:t>
            </a:r>
            <a:r>
              <a:rPr dirty="0" sz="1950" spc="80">
                <a:solidFill>
                  <a:srgbClr val="413452"/>
                </a:solidFill>
                <a:latin typeface="Times New Roman"/>
                <a:cs typeface="Times New Roman"/>
              </a:rPr>
              <a:t>u</a:t>
            </a:r>
            <a:r>
              <a:rPr dirty="0" sz="1950" spc="80">
                <a:solidFill>
                  <a:srgbClr val="461833"/>
                </a:solidFill>
                <a:latin typeface="Times New Roman"/>
                <a:cs typeface="Times New Roman"/>
              </a:rPr>
              <a:t>l</a:t>
            </a:r>
            <a:r>
              <a:rPr dirty="0" sz="1950" spc="80">
                <a:solidFill>
                  <a:srgbClr val="646075"/>
                </a:solidFill>
                <a:latin typeface="Times New Roman"/>
                <a:cs typeface="Times New Roman"/>
              </a:rPr>
              <a:t>arse</a:t>
            </a:r>
            <a:r>
              <a:rPr dirty="0" sz="1950" spc="120">
                <a:solidFill>
                  <a:srgbClr val="646075"/>
                </a:solidFill>
                <a:latin typeface="Times New Roman"/>
                <a:cs typeface="Times New Roman"/>
              </a:rPr>
              <a:t> </a:t>
            </a:r>
            <a:r>
              <a:rPr dirty="0" sz="1950" spc="70">
                <a:solidFill>
                  <a:srgbClr val="4D4860"/>
                </a:solidFill>
                <a:latin typeface="Times New Roman"/>
                <a:cs typeface="Times New Roman"/>
              </a:rPr>
              <a:t>la </a:t>
            </a:r>
            <a:r>
              <a:rPr dirty="0" sz="1950" spc="-470">
                <a:solidFill>
                  <a:srgbClr val="4D4860"/>
                </a:solidFill>
                <a:latin typeface="Times New Roman"/>
                <a:cs typeface="Times New Roman"/>
              </a:rPr>
              <a:t> </a:t>
            </a:r>
            <a:r>
              <a:rPr dirty="0" sz="1950" spc="100">
                <a:solidFill>
                  <a:srgbClr val="4D4860"/>
                </a:solidFill>
                <a:latin typeface="Times New Roman"/>
                <a:cs typeface="Times New Roman"/>
              </a:rPr>
              <a:t>de</a:t>
            </a:r>
            <a:r>
              <a:rPr dirty="0" sz="1950" spc="100">
                <a:solidFill>
                  <a:srgbClr val="461833"/>
                </a:solidFill>
                <a:latin typeface="Times New Roman"/>
                <a:cs typeface="Times New Roman"/>
              </a:rPr>
              <a:t>l </a:t>
            </a:r>
            <a:r>
              <a:rPr dirty="0" sz="1950" spc="120">
                <a:solidFill>
                  <a:srgbClr val="4D4860"/>
                </a:solidFill>
                <a:latin typeface="Times New Roman"/>
                <a:cs typeface="Times New Roman"/>
              </a:rPr>
              <a:t>instante</a:t>
            </a:r>
            <a:r>
              <a:rPr dirty="0" sz="1950" spc="220">
                <a:solidFill>
                  <a:srgbClr val="4D4860"/>
                </a:solidFill>
                <a:latin typeface="Times New Roman"/>
                <a:cs typeface="Times New Roman"/>
              </a:rPr>
              <a:t> </a:t>
            </a:r>
            <a:r>
              <a:rPr dirty="0" sz="2150" spc="100">
                <a:solidFill>
                  <a:srgbClr val="646075"/>
                </a:solidFill>
                <a:latin typeface="Times New Roman"/>
                <a:cs typeface="Times New Roman"/>
              </a:rPr>
              <a:t>t</a:t>
            </a:r>
            <a:r>
              <a:rPr dirty="0" baseline="27777" sz="2100" spc="150">
                <a:solidFill>
                  <a:srgbClr val="646075"/>
                </a:solidFill>
                <a:latin typeface="Arial"/>
                <a:cs typeface="Arial"/>
              </a:rPr>
              <a:t>2</a:t>
            </a:r>
            <a:r>
              <a:rPr dirty="0" baseline="27777" sz="2100" spc="277">
                <a:solidFill>
                  <a:srgbClr val="646075"/>
                </a:solidFill>
                <a:latin typeface="Arial"/>
                <a:cs typeface="Arial"/>
              </a:rPr>
              <a:t> </a:t>
            </a:r>
            <a:r>
              <a:rPr dirty="0" sz="2400" spc="225">
                <a:solidFill>
                  <a:srgbClr val="05050A"/>
                </a:solidFill>
                <a:latin typeface="Times New Roman"/>
                <a:cs typeface="Times New Roman"/>
              </a:rPr>
              <a:t>=</a:t>
            </a:r>
            <a:r>
              <a:rPr dirty="0" sz="2400" spc="-125">
                <a:solidFill>
                  <a:srgbClr val="05050A"/>
                </a:solidFill>
                <a:latin typeface="Times New Roman"/>
                <a:cs typeface="Times New Roman"/>
              </a:rPr>
              <a:t> </a:t>
            </a:r>
            <a:r>
              <a:rPr dirty="0" sz="1950" spc="85">
                <a:solidFill>
                  <a:srgbClr val="4D4860"/>
                </a:solidFill>
                <a:latin typeface="Times New Roman"/>
                <a:cs typeface="Times New Roman"/>
              </a:rPr>
              <a:t>0.2</a:t>
            </a:r>
            <a:endParaRPr sz="19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57782" y="697645"/>
            <a:ext cx="7881139" cy="5297995"/>
          </a:xfrm>
          <a:prstGeom prst="rect">
            <a:avLst/>
          </a:prstGeom>
        </p:spPr>
      </p:pic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1503" y="772407"/>
            <a:ext cx="3009417" cy="350780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4663682" y="2619421"/>
            <a:ext cx="0" cy="3944620"/>
          </a:xfrm>
          <a:custGeom>
            <a:avLst/>
            <a:gdLst/>
            <a:ahLst/>
            <a:cxnLst/>
            <a:rect l="l" t="t" r="r" b="b"/>
            <a:pathLst>
              <a:path w="0" h="3944620">
                <a:moveTo>
                  <a:pt x="0" y="3944368"/>
                </a:moveTo>
                <a:lnTo>
                  <a:pt x="0" y="0"/>
                </a:lnTo>
              </a:path>
            </a:pathLst>
          </a:custGeom>
          <a:ln w="1526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134818" y="2656056"/>
            <a:ext cx="0" cy="3907790"/>
          </a:xfrm>
          <a:custGeom>
            <a:avLst/>
            <a:gdLst/>
            <a:ahLst/>
            <a:cxnLst/>
            <a:rect l="l" t="t" r="r" b="b"/>
            <a:pathLst>
              <a:path w="0" h="3907790">
                <a:moveTo>
                  <a:pt x="0" y="3907733"/>
                </a:moveTo>
                <a:lnTo>
                  <a:pt x="0" y="0"/>
                </a:lnTo>
              </a:path>
            </a:pathLst>
          </a:custGeom>
          <a:ln w="3357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118146" y="693815"/>
            <a:ext cx="133985" cy="2622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50" spc="75">
                <a:solidFill>
                  <a:srgbClr val="030303"/>
                </a:solidFill>
                <a:latin typeface="Times New Roman"/>
                <a:cs typeface="Times New Roman"/>
              </a:rPr>
              <a:t>1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22668" y="1378177"/>
            <a:ext cx="307340" cy="2470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50" spc="60">
                <a:solidFill>
                  <a:srgbClr val="030303"/>
                </a:solidFill>
                <a:latin typeface="Arial"/>
                <a:cs typeface="Arial"/>
              </a:rPr>
              <a:t>0.8</a:t>
            </a:r>
            <a:endParaRPr sz="14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22668" y="2052871"/>
            <a:ext cx="307340" cy="2470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50" spc="60">
                <a:solidFill>
                  <a:srgbClr val="030303"/>
                </a:solidFill>
                <a:latin typeface="Arial"/>
                <a:cs typeface="Arial"/>
              </a:rPr>
              <a:t>0.6</a:t>
            </a:r>
            <a:endParaRPr sz="14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22668" y="2727566"/>
            <a:ext cx="339090" cy="2470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50" spc="80">
                <a:solidFill>
                  <a:srgbClr val="030303"/>
                </a:solidFill>
                <a:latin typeface="Arial"/>
                <a:cs typeface="Arial"/>
              </a:rPr>
              <a:t>0</a:t>
            </a:r>
            <a:r>
              <a:rPr dirty="0" sz="1450" spc="-26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dirty="0" sz="1450" spc="140">
                <a:solidFill>
                  <a:srgbClr val="7E7E7E"/>
                </a:solidFill>
                <a:latin typeface="Arial"/>
                <a:cs typeface="Arial"/>
              </a:rPr>
              <a:t>.</a:t>
            </a:r>
            <a:r>
              <a:rPr dirty="0" sz="1450" spc="80">
                <a:solidFill>
                  <a:srgbClr val="030303"/>
                </a:solidFill>
                <a:latin typeface="Arial"/>
                <a:cs typeface="Arial"/>
              </a:rPr>
              <a:t>4</a:t>
            </a:r>
            <a:endParaRPr sz="14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23470" y="3406076"/>
            <a:ext cx="278130" cy="22415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55">
                <a:solidFill>
                  <a:srgbClr val="030303"/>
                </a:solidFill>
                <a:latin typeface="Arial"/>
                <a:cs typeface="Arial"/>
              </a:rPr>
              <a:t>0.2</a:t>
            </a:r>
            <a:endParaRPr sz="13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361739" y="4205687"/>
            <a:ext cx="148590" cy="3232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950" spc="-120">
                <a:solidFill>
                  <a:srgbClr val="030303"/>
                </a:solidFill>
                <a:latin typeface="Arial"/>
                <a:cs typeface="Arial"/>
              </a:rPr>
              <a:t>o</a:t>
            </a:r>
            <a:endParaRPr sz="19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527565" y="4269289"/>
            <a:ext cx="116839" cy="2470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50" spc="-90">
                <a:solidFill>
                  <a:srgbClr val="030303"/>
                </a:solidFill>
                <a:latin typeface="Arial"/>
                <a:cs typeface="Arial"/>
              </a:rPr>
              <a:t>2</a:t>
            </a:r>
            <a:endParaRPr sz="14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690395" y="4269289"/>
            <a:ext cx="116839" cy="2470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50" spc="-90">
                <a:solidFill>
                  <a:srgbClr val="030303"/>
                </a:solidFill>
                <a:latin typeface="Arial"/>
                <a:cs typeface="Arial"/>
              </a:rPr>
              <a:t>4</a:t>
            </a:r>
            <a:endParaRPr sz="14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333940" y="1013862"/>
            <a:ext cx="2462530" cy="1860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50">
                <a:solidFill>
                  <a:srgbClr val="161616"/>
                </a:solidFill>
                <a:latin typeface="Arial"/>
                <a:cs typeface="Arial"/>
              </a:rPr>
              <a:t>I!:</a:t>
            </a:r>
            <a:r>
              <a:rPr dirty="0" sz="1050" spc="50" b="1">
                <a:solidFill>
                  <a:srgbClr val="030303"/>
                </a:solidFill>
                <a:latin typeface="Times New Roman"/>
                <a:cs typeface="Times New Roman"/>
              </a:rPr>
              <a:t>S</a:t>
            </a:r>
            <a:r>
              <a:rPr dirty="0" sz="1050" spc="-55" b="1">
                <a:solidFill>
                  <a:srgbClr val="030303"/>
                </a:solidFill>
                <a:latin typeface="Times New Roman"/>
                <a:cs typeface="Times New Roman"/>
              </a:rPr>
              <a:t> </a:t>
            </a:r>
            <a:r>
              <a:rPr dirty="0" sz="1050" spc="-15" b="1">
                <a:solidFill>
                  <a:srgbClr val="030303"/>
                </a:solidFill>
                <a:latin typeface="Times New Roman"/>
                <a:cs typeface="Times New Roman"/>
              </a:rPr>
              <a:t>QUE:r.UL.</a:t>
            </a:r>
            <a:r>
              <a:rPr dirty="0" sz="1050" spc="130" b="1">
                <a:solidFill>
                  <a:srgbClr val="030303"/>
                </a:solidFill>
                <a:latin typeface="Times New Roman"/>
                <a:cs typeface="Times New Roman"/>
              </a:rPr>
              <a:t> </a:t>
            </a:r>
            <a:r>
              <a:rPr dirty="0" sz="1050" spc="80" b="1">
                <a:solidFill>
                  <a:srgbClr val="030303"/>
                </a:solidFill>
                <a:latin typeface="Times New Roman"/>
                <a:cs typeface="Times New Roman"/>
              </a:rPr>
              <a:t>1JP\Vl1ill</a:t>
            </a:r>
            <a:r>
              <a:rPr dirty="0" sz="1050" spc="285" b="1">
                <a:solidFill>
                  <a:srgbClr val="030303"/>
                </a:solidFill>
                <a:latin typeface="Times New Roman"/>
                <a:cs typeface="Times New Roman"/>
              </a:rPr>
              <a:t> </a:t>
            </a:r>
            <a:r>
              <a:rPr dirty="0" sz="1050" spc="155" b="1">
                <a:solidFill>
                  <a:srgbClr val="030303"/>
                </a:solidFill>
                <a:latin typeface="Times New Roman"/>
                <a:cs typeface="Times New Roman"/>
              </a:rPr>
              <a:t>(ALFA=</a:t>
            </a:r>
            <a:r>
              <a:rPr dirty="0" sz="1050" spc="155" b="1">
                <a:solidFill>
                  <a:srgbClr val="2D2D2D"/>
                </a:solidFill>
                <a:latin typeface="Times New Roman"/>
                <a:cs typeface="Times New Roman"/>
              </a:rPr>
              <a:t>]</a:t>
            </a:r>
            <a:r>
              <a:rPr dirty="0" sz="1050" spc="-30" b="1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dirty="0" sz="1050" spc="-15" b="1">
                <a:solidFill>
                  <a:srgbClr val="030303"/>
                </a:solidFill>
                <a:latin typeface="Times New Roman"/>
                <a:cs typeface="Times New Roman"/>
              </a:rPr>
              <a:t>.)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343764" y="1285826"/>
            <a:ext cx="471170" cy="269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spc="-45" b="1">
                <a:solidFill>
                  <a:srgbClr val="161616"/>
                </a:solidFill>
                <a:latin typeface="Arial"/>
                <a:cs typeface="Arial"/>
              </a:rPr>
              <a:t>t</a:t>
            </a:r>
            <a:r>
              <a:rPr dirty="0" sz="1050" spc="80" b="1">
                <a:solidFill>
                  <a:srgbClr val="161616"/>
                </a:solidFill>
                <a:latin typeface="Arial"/>
                <a:cs typeface="Arial"/>
              </a:rPr>
              <a:t> </a:t>
            </a:r>
            <a:r>
              <a:rPr dirty="0" sz="1600" spc="-175">
                <a:solidFill>
                  <a:srgbClr val="030303"/>
                </a:solidFill>
                <a:latin typeface="Times New Roman"/>
                <a:cs typeface="Times New Roman"/>
              </a:rPr>
              <a:t>=</a:t>
            </a:r>
            <a:r>
              <a:rPr dirty="0" sz="1600" spc="85">
                <a:solidFill>
                  <a:srgbClr val="030303"/>
                </a:solidFill>
                <a:latin typeface="Times New Roman"/>
                <a:cs typeface="Times New Roman"/>
              </a:rPr>
              <a:t> </a:t>
            </a:r>
            <a:r>
              <a:rPr dirty="0" sz="850" spc="-50" b="1">
                <a:solidFill>
                  <a:srgbClr val="030303"/>
                </a:solidFill>
                <a:latin typeface="Times New Roman"/>
                <a:cs typeface="Times New Roman"/>
              </a:rPr>
              <a:t>(l</a:t>
            </a:r>
            <a:r>
              <a:rPr dirty="0" sz="850" b="1">
                <a:solidFill>
                  <a:srgbClr val="030303"/>
                </a:solidFill>
                <a:latin typeface="Times New Roman"/>
                <a:cs typeface="Times New Roman"/>
              </a:rPr>
              <a:t> </a:t>
            </a:r>
            <a:r>
              <a:rPr dirty="0" sz="850" spc="35" b="1">
                <a:solidFill>
                  <a:srgbClr val="030303"/>
                </a:solidFill>
                <a:latin typeface="Times New Roman"/>
                <a:cs typeface="Times New Roman"/>
              </a:rPr>
              <a:t> </a:t>
            </a:r>
            <a:r>
              <a:rPr dirty="0" sz="1100" spc="-195" b="1">
                <a:solidFill>
                  <a:srgbClr val="030303"/>
                </a:solidFill>
                <a:latin typeface="Times New Roman"/>
                <a:cs typeface="Times New Roman"/>
              </a:rPr>
              <a:t>_5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487235" y="2558384"/>
            <a:ext cx="113664" cy="2851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700" spc="-254">
                <a:solidFill>
                  <a:srgbClr val="030303"/>
                </a:solidFill>
                <a:latin typeface="Arial"/>
                <a:cs typeface="Arial"/>
              </a:rPr>
              <a:t>1</a:t>
            </a:r>
            <a:endParaRPr sz="17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333901" y="3352396"/>
            <a:ext cx="276225" cy="2774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50" spc="-114">
                <a:solidFill>
                  <a:srgbClr val="030303"/>
                </a:solidFill>
                <a:latin typeface="Arial"/>
                <a:cs typeface="Arial"/>
              </a:rPr>
              <a:t>0.8</a:t>
            </a:r>
            <a:endParaRPr sz="16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333901" y="4136995"/>
            <a:ext cx="276225" cy="2774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50" spc="-114">
                <a:solidFill>
                  <a:srgbClr val="030303"/>
                </a:solidFill>
                <a:latin typeface="Arial"/>
                <a:cs typeface="Arial"/>
              </a:rPr>
              <a:t>0.6</a:t>
            </a:r>
            <a:endParaRPr sz="165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333901" y="4924648"/>
            <a:ext cx="281305" cy="10471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50" spc="-140">
                <a:solidFill>
                  <a:srgbClr val="030303"/>
                </a:solidFill>
                <a:latin typeface="Arial"/>
                <a:cs typeface="Arial"/>
              </a:rPr>
              <a:t>0</a:t>
            </a:r>
            <a:r>
              <a:rPr dirty="0" sz="1650" spc="5">
                <a:solidFill>
                  <a:srgbClr val="7E7E7E"/>
                </a:solidFill>
                <a:latin typeface="Arial"/>
                <a:cs typeface="Arial"/>
              </a:rPr>
              <a:t>.</a:t>
            </a:r>
            <a:r>
              <a:rPr dirty="0" sz="1650" spc="-155">
                <a:solidFill>
                  <a:srgbClr val="030303"/>
                </a:solidFill>
                <a:latin typeface="Arial"/>
                <a:cs typeface="Arial"/>
              </a:rPr>
              <a:t>4</a:t>
            </a:r>
            <a:endParaRPr sz="16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8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550" spc="-55">
                <a:solidFill>
                  <a:srgbClr val="030303"/>
                </a:solidFill>
                <a:latin typeface="Arial"/>
                <a:cs typeface="Arial"/>
              </a:rPr>
              <a:t>0.2</a:t>
            </a:r>
            <a:endParaRPr sz="155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043739" y="2920918"/>
            <a:ext cx="1972310" cy="2165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50" spc="-155" b="1">
                <a:solidFill>
                  <a:srgbClr val="161616"/>
                </a:solidFill>
                <a:latin typeface="Times New Roman"/>
                <a:cs typeface="Times New Roman"/>
              </a:rPr>
              <a:t>E</a:t>
            </a:r>
            <a:r>
              <a:rPr dirty="0" sz="1250" spc="-125" b="1">
                <a:solidFill>
                  <a:srgbClr val="161616"/>
                </a:solidFill>
                <a:latin typeface="Times New Roman"/>
                <a:cs typeface="Times New Roman"/>
              </a:rPr>
              <a:t>S</a:t>
            </a:r>
            <a:r>
              <a:rPr dirty="0" sz="1250" spc="-175" b="1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dirty="0" sz="1250" spc="-35" b="1">
                <a:solidFill>
                  <a:srgbClr val="030303"/>
                </a:solidFill>
                <a:latin typeface="Times New Roman"/>
                <a:cs typeface="Times New Roman"/>
              </a:rPr>
              <a:t>QUEhl</a:t>
            </a:r>
            <a:r>
              <a:rPr dirty="0" sz="1250" spc="-15" b="1">
                <a:solidFill>
                  <a:srgbClr val="030303"/>
                </a:solidFill>
                <a:latin typeface="Times New Roman"/>
                <a:cs typeface="Times New Roman"/>
              </a:rPr>
              <a:t>l</a:t>
            </a:r>
            <a:r>
              <a:rPr dirty="0" sz="1250" spc="-10" b="1">
                <a:solidFill>
                  <a:srgbClr val="030303"/>
                </a:solidFill>
                <a:latin typeface="Times New Roman"/>
                <a:cs typeface="Times New Roman"/>
              </a:rPr>
              <a:t> </a:t>
            </a:r>
            <a:r>
              <a:rPr dirty="0" sz="1200" spc="-80" b="1">
                <a:solidFill>
                  <a:srgbClr val="030303"/>
                </a:solidFill>
                <a:latin typeface="Arial"/>
                <a:cs typeface="Arial"/>
              </a:rPr>
              <a:t>lJPWIN</a:t>
            </a:r>
            <a:r>
              <a:rPr dirty="0" sz="1200" spc="-75" b="1">
                <a:solidFill>
                  <a:srgbClr val="030303"/>
                </a:solidFill>
                <a:latin typeface="Arial"/>
                <a:cs typeface="Arial"/>
              </a:rPr>
              <a:t>J</a:t>
            </a:r>
            <a:r>
              <a:rPr dirty="0" sz="1200" spc="40" b="1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dirty="0" sz="1250" spc="-75" b="1">
                <a:solidFill>
                  <a:srgbClr val="030303"/>
                </a:solidFill>
                <a:latin typeface="Times New Roman"/>
                <a:cs typeface="Times New Roman"/>
              </a:rPr>
              <a:t>(</a:t>
            </a:r>
            <a:r>
              <a:rPr dirty="0" sz="1250" spc="-160" b="1">
                <a:solidFill>
                  <a:srgbClr val="030303"/>
                </a:solidFill>
                <a:latin typeface="Times New Roman"/>
                <a:cs typeface="Times New Roman"/>
              </a:rPr>
              <a:t>ALFA</a:t>
            </a:r>
            <a:r>
              <a:rPr dirty="0" sz="1250" spc="-40" b="1">
                <a:solidFill>
                  <a:srgbClr val="030303"/>
                </a:solidFill>
                <a:latin typeface="Times New Roman"/>
                <a:cs typeface="Times New Roman"/>
              </a:rPr>
              <a:t>=</a:t>
            </a:r>
            <a:r>
              <a:rPr dirty="0" sz="1250" spc="-114" b="1">
                <a:solidFill>
                  <a:srgbClr val="2D2D2D"/>
                </a:solidFill>
                <a:latin typeface="Times New Roman"/>
                <a:cs typeface="Times New Roman"/>
              </a:rPr>
              <a:t>1</a:t>
            </a:r>
            <a:r>
              <a:rPr dirty="0" sz="1250" spc="-20" b="1">
                <a:solidFill>
                  <a:srgbClr val="2D2D2D"/>
                </a:solidFill>
                <a:latin typeface="Times New Roman"/>
                <a:cs typeface="Times New Roman"/>
              </a:rPr>
              <a:t>.</a:t>
            </a:r>
            <a:r>
              <a:rPr dirty="0" sz="1250" b="1">
                <a:solidFill>
                  <a:srgbClr val="030303"/>
                </a:solidFill>
                <a:latin typeface="Times New Roman"/>
                <a:cs typeface="Times New Roman"/>
              </a:rPr>
              <a:t>)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044476" y="3320850"/>
            <a:ext cx="378460" cy="2165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80">
                <a:solidFill>
                  <a:srgbClr val="161616"/>
                </a:solidFill>
                <a:latin typeface="Arial"/>
                <a:cs typeface="Arial"/>
              </a:rPr>
              <a:t>t</a:t>
            </a:r>
            <a:r>
              <a:rPr dirty="0" sz="1200" spc="-114">
                <a:solidFill>
                  <a:srgbClr val="161616"/>
                </a:solidFill>
                <a:latin typeface="Arial"/>
                <a:cs typeface="Arial"/>
              </a:rPr>
              <a:t> </a:t>
            </a:r>
            <a:r>
              <a:rPr dirty="0" sz="1250" spc="-30">
                <a:solidFill>
                  <a:srgbClr val="030303"/>
                </a:solidFill>
                <a:latin typeface="Arial"/>
                <a:cs typeface="Arial"/>
              </a:rPr>
              <a:t>=</a:t>
            </a:r>
            <a:r>
              <a:rPr dirty="0" sz="125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dirty="0" sz="1150" spc="-125" b="1">
                <a:solidFill>
                  <a:srgbClr val="030303"/>
                </a:solidFill>
                <a:latin typeface="Arial"/>
                <a:cs typeface="Arial"/>
              </a:rPr>
              <a:t>2.5</a:t>
            </a:r>
            <a:endParaRPr sz="115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401249" y="6238928"/>
            <a:ext cx="424815" cy="5981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dirty="0" sz="3750" spc="-385">
                <a:solidFill>
                  <a:srgbClr val="030303"/>
                </a:solidFill>
                <a:latin typeface="Courier New"/>
                <a:cs typeface="Courier New"/>
              </a:rPr>
              <a:t>º</a:t>
            </a:r>
            <a:r>
              <a:rPr dirty="0" baseline="-41975" sz="3375" spc="-577">
                <a:solidFill>
                  <a:srgbClr val="030303"/>
                </a:solidFill>
                <a:latin typeface="Arial"/>
                <a:cs typeface="Arial"/>
              </a:rPr>
              <a:t>o</a:t>
            </a:r>
            <a:endParaRPr baseline="-41975" sz="3375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604682" y="6710095"/>
            <a:ext cx="124460" cy="2927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750" spc="-100">
                <a:solidFill>
                  <a:srgbClr val="030303"/>
                </a:solidFill>
                <a:latin typeface="Times New Roman"/>
                <a:cs typeface="Times New Roman"/>
              </a:rPr>
              <a:t>2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527443" y="6703734"/>
            <a:ext cx="118110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70">
                <a:solidFill>
                  <a:srgbClr val="030303"/>
                </a:solidFill>
                <a:latin typeface="Times New Roman"/>
                <a:cs typeface="Times New Roman"/>
              </a:rPr>
              <a:t>4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440231" y="6710095"/>
            <a:ext cx="125730" cy="2927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750" spc="-90">
                <a:solidFill>
                  <a:srgbClr val="030303"/>
                </a:solidFill>
                <a:latin typeface="Times New Roman"/>
                <a:cs typeface="Times New Roman"/>
              </a:rPr>
              <a:t>6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343700" y="6722816"/>
            <a:ext cx="134620" cy="2774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50" spc="30">
                <a:solidFill>
                  <a:srgbClr val="030303"/>
                </a:solidFill>
                <a:latin typeface="Times New Roman"/>
                <a:cs typeface="Times New Roman"/>
              </a:rPr>
              <a:t>8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9224167" y="6716455"/>
            <a:ext cx="220345" cy="2851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700" spc="-185">
                <a:solidFill>
                  <a:srgbClr val="030303"/>
                </a:solidFill>
                <a:latin typeface="Arial"/>
                <a:cs typeface="Arial"/>
              </a:rPr>
              <a:t>10</a:t>
            </a:r>
            <a:endParaRPr sz="1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6333" y="842557"/>
            <a:ext cx="8003456" cy="583284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5370" y="4933181"/>
            <a:ext cx="6170142" cy="201593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84869" y="800044"/>
            <a:ext cx="7664445" cy="153263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70898" y="2825130"/>
            <a:ext cx="7636291" cy="1730470"/>
          </a:xfrm>
          <a:prstGeom prst="rect">
            <a:avLst/>
          </a:prstGeom>
        </p:spPr>
      </p:pic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65379" y="983359"/>
            <a:ext cx="1403682" cy="52646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021369" y="979076"/>
            <a:ext cx="3736975" cy="231140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653539">
              <a:lnSpc>
                <a:spcPts val="2330"/>
              </a:lnSpc>
              <a:spcBef>
                <a:spcPts val="105"/>
              </a:spcBef>
              <a:tabLst>
                <a:tab pos="2040889" algn="l"/>
                <a:tab pos="3335020" algn="l"/>
              </a:tabLst>
            </a:pPr>
            <a:r>
              <a:rPr dirty="0" sz="1700" spc="-190">
                <a:solidFill>
                  <a:srgbClr val="030305"/>
                </a:solidFill>
                <a:latin typeface="Arial"/>
                <a:cs typeface="Arial"/>
              </a:rPr>
              <a:t>=	</a:t>
            </a:r>
            <a:r>
              <a:rPr dirty="0" u="heavy" sz="1950" spc="55">
                <a:solidFill>
                  <a:srgbClr val="4B4860"/>
                </a:solidFill>
                <a:uFill>
                  <a:solidFill>
                    <a:srgbClr val="4B4860"/>
                  </a:solidFill>
                </a:uFill>
                <a:latin typeface="Times New Roman"/>
                <a:cs typeface="Times New Roman"/>
              </a:rPr>
              <a:t>0.2</a:t>
            </a:r>
            <a:r>
              <a:rPr dirty="0" u="heavy" sz="1950" spc="-60">
                <a:solidFill>
                  <a:srgbClr val="4B4860"/>
                </a:solidFill>
                <a:uFill>
                  <a:solidFill>
                    <a:srgbClr val="4B486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1950" spc="75">
                <a:solidFill>
                  <a:srgbClr val="112F57"/>
                </a:solidFill>
                <a:uFill>
                  <a:solidFill>
                    <a:srgbClr val="4B4860"/>
                  </a:solidFill>
                </a:uFill>
                <a:latin typeface="Times New Roman"/>
                <a:cs typeface="Times New Roman"/>
              </a:rPr>
              <a:t>+</a:t>
            </a:r>
            <a:r>
              <a:rPr dirty="0" u="heavy" sz="1950" spc="275">
                <a:solidFill>
                  <a:srgbClr val="112F57"/>
                </a:solidFill>
                <a:uFill>
                  <a:solidFill>
                    <a:srgbClr val="4B486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1950" spc="35">
                <a:solidFill>
                  <a:srgbClr val="4B4860"/>
                </a:solidFill>
                <a:uFill>
                  <a:solidFill>
                    <a:srgbClr val="4B4860"/>
                  </a:solidFill>
                </a:uFill>
                <a:latin typeface="Times New Roman"/>
                <a:cs typeface="Times New Roman"/>
              </a:rPr>
              <a:t>0.4</a:t>
            </a:r>
            <a:r>
              <a:rPr dirty="0" sz="1700" spc="35">
                <a:solidFill>
                  <a:srgbClr val="030305"/>
                </a:solidFill>
                <a:latin typeface="Arial"/>
                <a:cs typeface="Arial"/>
              </a:rPr>
              <a:t>=	</a:t>
            </a:r>
            <a:r>
              <a:rPr dirty="0" sz="1950" spc="55">
                <a:solidFill>
                  <a:srgbClr val="4B4860"/>
                </a:solidFill>
                <a:latin typeface="Times New Roman"/>
                <a:cs typeface="Times New Roman"/>
              </a:rPr>
              <a:t>0.3</a:t>
            </a:r>
            <a:endParaRPr sz="1950">
              <a:latin typeface="Times New Roman"/>
              <a:cs typeface="Times New Roman"/>
            </a:endParaRPr>
          </a:p>
          <a:p>
            <a:pPr marL="2458720">
              <a:lnSpc>
                <a:spcPts val="2090"/>
              </a:lnSpc>
            </a:pPr>
            <a:r>
              <a:rPr dirty="0" sz="1750" spc="65">
                <a:solidFill>
                  <a:srgbClr val="4B4860"/>
                </a:solidFill>
                <a:latin typeface="Arial"/>
                <a:cs typeface="Arial"/>
              </a:rPr>
              <a:t>2</a:t>
            </a:r>
            <a:endParaRPr sz="17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750">
              <a:latin typeface="Arial"/>
              <a:cs typeface="Arial"/>
            </a:endParaRPr>
          </a:p>
          <a:p>
            <a:pPr algn="ctr" marL="12700">
              <a:lnSpc>
                <a:spcPts val="2180"/>
              </a:lnSpc>
              <a:tabLst>
                <a:tab pos="758190" algn="l"/>
                <a:tab pos="1014094" algn="l"/>
                <a:tab pos="1964689" algn="l"/>
              </a:tabLst>
            </a:pPr>
            <a:r>
              <a:rPr dirty="0" sz="1900" spc="65">
                <a:solidFill>
                  <a:srgbClr val="625B70"/>
                </a:solidFill>
                <a:latin typeface="Times New Roman"/>
                <a:cs typeface="Times New Roman"/>
              </a:rPr>
              <a:t>u</a:t>
            </a:r>
            <a:r>
              <a:rPr dirty="0" sz="1900" spc="275">
                <a:solidFill>
                  <a:srgbClr val="625B70"/>
                </a:solidFill>
                <a:latin typeface="Times New Roman"/>
                <a:cs typeface="Times New Roman"/>
              </a:rPr>
              <a:t> </a:t>
            </a:r>
            <a:r>
              <a:rPr dirty="0" baseline="-25793" sz="2100" spc="-622">
                <a:solidFill>
                  <a:srgbClr val="625B70"/>
                </a:solidFill>
                <a:latin typeface="Times New Roman"/>
                <a:cs typeface="Times New Roman"/>
              </a:rPr>
              <a:t>4</a:t>
            </a:r>
            <a:r>
              <a:rPr dirty="0" baseline="-25793" sz="2100" spc="-622">
                <a:solidFill>
                  <a:srgbClr val="313D79"/>
                </a:solidFill>
                <a:latin typeface="Times New Roman"/>
                <a:cs typeface="Times New Roman"/>
              </a:rPr>
              <a:t>1</a:t>
            </a:r>
            <a:r>
              <a:rPr dirty="0" baseline="-25793" sz="2100" spc="165">
                <a:solidFill>
                  <a:srgbClr val="313D79"/>
                </a:solidFill>
                <a:latin typeface="Times New Roman"/>
                <a:cs typeface="Times New Roman"/>
              </a:rPr>
              <a:t> </a:t>
            </a:r>
            <a:r>
              <a:rPr dirty="0" sz="1700" spc="-310">
                <a:solidFill>
                  <a:srgbClr val="030305"/>
                </a:solidFill>
                <a:latin typeface="Arial"/>
                <a:cs typeface="Arial"/>
              </a:rPr>
              <a:t>=	</a:t>
            </a:r>
            <a:r>
              <a:rPr dirty="0" u="heavy" sz="1950" spc="-305" i="1">
                <a:solidFill>
                  <a:srgbClr val="625B70"/>
                </a:solidFill>
                <a:uFill>
                  <a:solidFill>
                    <a:srgbClr val="625B70"/>
                  </a:solidFill>
                </a:uFill>
                <a:latin typeface="Times New Roman"/>
                <a:cs typeface="Times New Roman"/>
              </a:rPr>
              <a:t>u	</a:t>
            </a:r>
            <a:r>
              <a:rPr dirty="0" u="heavy" sz="1950" spc="-340">
                <a:solidFill>
                  <a:srgbClr val="625B70"/>
                </a:solidFill>
                <a:uFill>
                  <a:solidFill>
                    <a:srgbClr val="625B70"/>
                  </a:solidFill>
                </a:uFill>
                <a:latin typeface="Times New Roman"/>
                <a:cs typeface="Times New Roman"/>
              </a:rPr>
              <a:t>+</a:t>
            </a:r>
            <a:r>
              <a:rPr dirty="0" sz="1950" spc="550">
                <a:solidFill>
                  <a:srgbClr val="625B70"/>
                </a:solidFill>
                <a:latin typeface="Times New Roman"/>
                <a:cs typeface="Times New Roman"/>
              </a:rPr>
              <a:t> </a:t>
            </a:r>
            <a:r>
              <a:rPr dirty="0" u="heavy" sz="1950" spc="-305" i="1">
                <a:solidFill>
                  <a:srgbClr val="625B70"/>
                </a:solidFill>
                <a:uFill>
                  <a:solidFill>
                    <a:srgbClr val="625B70"/>
                  </a:solidFill>
                </a:uFill>
                <a:latin typeface="Times New Roman"/>
                <a:cs typeface="Times New Roman"/>
              </a:rPr>
              <a:t>u</a:t>
            </a:r>
            <a:r>
              <a:rPr dirty="0" sz="1950" spc="865" i="1">
                <a:solidFill>
                  <a:srgbClr val="625B70"/>
                </a:solidFill>
                <a:latin typeface="Times New Roman"/>
                <a:cs typeface="Times New Roman"/>
              </a:rPr>
              <a:t> </a:t>
            </a:r>
            <a:r>
              <a:rPr dirty="0" sz="1700" spc="-310">
                <a:solidFill>
                  <a:srgbClr val="030305"/>
                </a:solidFill>
                <a:latin typeface="Arial"/>
                <a:cs typeface="Arial"/>
              </a:rPr>
              <a:t>=	</a:t>
            </a:r>
            <a:r>
              <a:rPr dirty="0" u="heavy" sz="1950" spc="55">
                <a:solidFill>
                  <a:srgbClr val="4B4860"/>
                </a:solidFill>
                <a:uFill>
                  <a:solidFill>
                    <a:srgbClr val="4B4860"/>
                  </a:solidFill>
                </a:uFill>
                <a:latin typeface="Times New Roman"/>
                <a:cs typeface="Times New Roman"/>
              </a:rPr>
              <a:t>0.4</a:t>
            </a:r>
            <a:r>
              <a:rPr dirty="0" u="heavy" sz="1950" spc="-75">
                <a:solidFill>
                  <a:srgbClr val="4B4860"/>
                </a:solidFill>
                <a:uFill>
                  <a:solidFill>
                    <a:srgbClr val="4B486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1950" spc="75">
                <a:solidFill>
                  <a:srgbClr val="112F57"/>
                </a:solidFill>
                <a:uFill>
                  <a:solidFill>
                    <a:srgbClr val="4B4860"/>
                  </a:solidFill>
                </a:uFill>
                <a:latin typeface="Times New Roman"/>
                <a:cs typeface="Times New Roman"/>
              </a:rPr>
              <a:t>+</a:t>
            </a:r>
            <a:r>
              <a:rPr dirty="0" u="heavy" sz="1950" spc="245">
                <a:solidFill>
                  <a:srgbClr val="112F57"/>
                </a:solidFill>
                <a:uFill>
                  <a:solidFill>
                    <a:srgbClr val="4B486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1950" spc="35">
                <a:solidFill>
                  <a:srgbClr val="4B4860"/>
                </a:solidFill>
                <a:uFill>
                  <a:solidFill>
                    <a:srgbClr val="4B4860"/>
                  </a:solidFill>
                </a:uFill>
                <a:latin typeface="Times New Roman"/>
                <a:cs typeface="Times New Roman"/>
              </a:rPr>
              <a:t>0.6</a:t>
            </a:r>
            <a:r>
              <a:rPr dirty="0" sz="1700" spc="35">
                <a:solidFill>
                  <a:srgbClr val="030305"/>
                </a:solidFill>
                <a:latin typeface="Arial"/>
                <a:cs typeface="Arial"/>
              </a:rPr>
              <a:t>=</a:t>
            </a:r>
            <a:r>
              <a:rPr dirty="0" sz="1700" spc="55">
                <a:solidFill>
                  <a:srgbClr val="030305"/>
                </a:solidFill>
                <a:latin typeface="Arial"/>
                <a:cs typeface="Arial"/>
              </a:rPr>
              <a:t> </a:t>
            </a:r>
            <a:r>
              <a:rPr dirty="0" sz="1950" spc="120">
                <a:solidFill>
                  <a:srgbClr val="4B4860"/>
                </a:solidFill>
                <a:latin typeface="Times New Roman"/>
                <a:cs typeface="Times New Roman"/>
              </a:rPr>
              <a:t>_</a:t>
            </a:r>
            <a:r>
              <a:rPr dirty="0" baseline="-24216" sz="2925" spc="179">
                <a:solidFill>
                  <a:srgbClr val="4B4860"/>
                </a:solidFill>
                <a:latin typeface="Times New Roman"/>
                <a:cs typeface="Times New Roman"/>
              </a:rPr>
              <a:t>0</a:t>
            </a:r>
            <a:r>
              <a:rPr dirty="0" baseline="-24216" sz="2925" spc="-52">
                <a:solidFill>
                  <a:srgbClr val="4B4860"/>
                </a:solidFill>
                <a:latin typeface="Times New Roman"/>
                <a:cs typeface="Times New Roman"/>
              </a:rPr>
              <a:t> </a:t>
            </a:r>
            <a:r>
              <a:rPr dirty="0" baseline="-24216" sz="2925" spc="97">
                <a:solidFill>
                  <a:srgbClr val="4B4860"/>
                </a:solidFill>
                <a:latin typeface="Times New Roman"/>
                <a:cs typeface="Times New Roman"/>
              </a:rPr>
              <a:t>5</a:t>
            </a:r>
            <a:endParaRPr baseline="-24216" sz="2925">
              <a:latin typeface="Times New Roman"/>
              <a:cs typeface="Times New Roman"/>
            </a:endParaRPr>
          </a:p>
          <a:p>
            <a:pPr algn="ctr" marL="54610">
              <a:lnSpc>
                <a:spcPts val="2420"/>
              </a:lnSpc>
              <a:tabLst>
                <a:tab pos="1323340" algn="l"/>
              </a:tabLst>
            </a:pPr>
            <a:r>
              <a:rPr dirty="0" sz="2150" spc="90">
                <a:solidFill>
                  <a:srgbClr val="4B4860"/>
                </a:solidFill>
                <a:latin typeface="Courier New"/>
                <a:cs typeface="Courier New"/>
              </a:rPr>
              <a:t>2	2</a:t>
            </a:r>
            <a:endParaRPr sz="215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850">
              <a:latin typeface="Courier New"/>
              <a:cs typeface="Courier New"/>
            </a:endParaRPr>
          </a:p>
          <a:p>
            <a:pPr algn="ctr" marL="39370">
              <a:lnSpc>
                <a:spcPct val="100000"/>
              </a:lnSpc>
              <a:tabLst>
                <a:tab pos="906780" algn="l"/>
                <a:tab pos="3150870" algn="l"/>
              </a:tabLst>
            </a:pPr>
            <a:r>
              <a:rPr dirty="0" sz="2100" spc="229" i="1">
                <a:solidFill>
                  <a:srgbClr val="625B70"/>
                </a:solidFill>
                <a:latin typeface="Times New Roman"/>
                <a:cs typeface="Times New Roman"/>
              </a:rPr>
              <a:t>u</a:t>
            </a:r>
            <a:r>
              <a:rPr dirty="0" sz="2100" spc="229" i="1">
                <a:solidFill>
                  <a:srgbClr val="030305"/>
                </a:solidFill>
                <a:latin typeface="Times New Roman"/>
                <a:cs typeface="Times New Roman"/>
              </a:rPr>
              <a:t>=</a:t>
            </a:r>
            <a:r>
              <a:rPr dirty="0" sz="2100" spc="190" i="1">
                <a:solidFill>
                  <a:srgbClr val="030305"/>
                </a:solidFill>
                <a:latin typeface="Times New Roman"/>
                <a:cs typeface="Times New Roman"/>
              </a:rPr>
              <a:t> </a:t>
            </a:r>
            <a:r>
              <a:rPr dirty="0" sz="2100" spc="85" i="1">
                <a:solidFill>
                  <a:srgbClr val="625B70"/>
                </a:solidFill>
                <a:latin typeface="Times New Roman"/>
                <a:cs typeface="Times New Roman"/>
              </a:rPr>
              <a:t>u</a:t>
            </a:r>
            <a:r>
              <a:rPr dirty="0" u="sng" sz="2100" spc="85" i="1">
                <a:solidFill>
                  <a:srgbClr val="030305"/>
                </a:solidFill>
                <a:uFill>
                  <a:solidFill>
                    <a:srgbClr val="020204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sz="2100" spc="-210" i="1">
                <a:solidFill>
                  <a:srgbClr val="030305"/>
                </a:solidFill>
                <a:latin typeface="Times New Roman"/>
                <a:cs typeface="Times New Roman"/>
              </a:rPr>
              <a:t>-</a:t>
            </a:r>
            <a:r>
              <a:rPr dirty="0" sz="2100" spc="-210" i="1">
                <a:solidFill>
                  <a:srgbClr val="4B4860"/>
                </a:solidFill>
                <a:latin typeface="Times New Roman"/>
                <a:cs typeface="Times New Roman"/>
              </a:rPr>
              <a:t>;</a:t>
            </a:r>
            <a:r>
              <a:rPr dirty="0" sz="2100" spc="-210" i="1">
                <a:solidFill>
                  <a:srgbClr val="030305"/>
                </a:solidFill>
                <a:latin typeface="Times New Roman"/>
                <a:cs typeface="Times New Roman"/>
              </a:rPr>
              <a:t>-</a:t>
            </a:r>
            <a:r>
              <a:rPr dirty="0" sz="2100" spc="-210" i="1">
                <a:solidFill>
                  <a:srgbClr val="625B70"/>
                </a:solidFill>
                <a:latin typeface="Times New Roman"/>
                <a:cs typeface="Times New Roman"/>
              </a:rPr>
              <a:t>u</a:t>
            </a:r>
            <a:r>
              <a:rPr dirty="0" sz="2100" spc="420" i="1">
                <a:solidFill>
                  <a:srgbClr val="625B70"/>
                </a:solidFill>
                <a:latin typeface="Times New Roman"/>
                <a:cs typeface="Times New Roman"/>
              </a:rPr>
              <a:t> </a:t>
            </a:r>
            <a:r>
              <a:rPr dirty="0" sz="2100" spc="25" i="1">
                <a:solidFill>
                  <a:srgbClr val="030305"/>
                </a:solidFill>
                <a:latin typeface="Times New Roman"/>
                <a:cs typeface="Times New Roman"/>
              </a:rPr>
              <a:t>-</a:t>
            </a:r>
            <a:r>
              <a:rPr dirty="0" sz="2100" spc="-90" i="1">
                <a:solidFill>
                  <a:srgbClr val="030305"/>
                </a:solidFill>
                <a:latin typeface="Times New Roman"/>
                <a:cs typeface="Times New Roman"/>
              </a:rPr>
              <a:t> </a:t>
            </a:r>
            <a:r>
              <a:rPr dirty="0" sz="1700" spc="40">
                <a:solidFill>
                  <a:srgbClr val="030305"/>
                </a:solidFill>
                <a:latin typeface="Arial"/>
                <a:cs typeface="Arial"/>
              </a:rPr>
              <a:t>=</a:t>
            </a:r>
            <a:r>
              <a:rPr dirty="0" sz="1700" spc="500">
                <a:solidFill>
                  <a:srgbClr val="030305"/>
                </a:solidFill>
                <a:latin typeface="Arial"/>
                <a:cs typeface="Arial"/>
              </a:rPr>
              <a:t> </a:t>
            </a:r>
            <a:r>
              <a:rPr dirty="0" sz="1950" spc="-315">
                <a:solidFill>
                  <a:srgbClr val="4B4860"/>
                </a:solidFill>
                <a:latin typeface="Times New Roman"/>
                <a:cs typeface="Times New Roman"/>
              </a:rPr>
              <a:t>o.</a:t>
            </a:r>
            <a:r>
              <a:rPr dirty="0" sz="1950" spc="-275">
                <a:solidFill>
                  <a:srgbClr val="4B4860"/>
                </a:solidFill>
                <a:latin typeface="Times New Roman"/>
                <a:cs typeface="Times New Roman"/>
              </a:rPr>
              <a:t> </a:t>
            </a:r>
            <a:r>
              <a:rPr dirty="0" sz="1950" spc="-445">
                <a:solidFill>
                  <a:srgbClr val="030305"/>
                </a:solidFill>
                <a:latin typeface="Times New Roman"/>
                <a:cs typeface="Times New Roman"/>
              </a:rPr>
              <a:t>_</a:t>
            </a:r>
            <a:r>
              <a:rPr dirty="0" sz="1950" spc="-445">
                <a:solidFill>
                  <a:srgbClr val="4B4860"/>
                </a:solidFill>
                <a:latin typeface="Times New Roman"/>
                <a:cs typeface="Times New Roman"/>
              </a:rPr>
              <a:t>6</a:t>
            </a:r>
            <a:r>
              <a:rPr dirty="0" sz="1950" spc="-445">
                <a:solidFill>
                  <a:srgbClr val="030305"/>
                </a:solidFill>
                <a:latin typeface="Times New Roman"/>
                <a:cs typeface="Times New Roman"/>
              </a:rPr>
              <a:t>__</a:t>
            </a:r>
            <a:r>
              <a:rPr dirty="0" sz="1950" spc="-445">
                <a:solidFill>
                  <a:srgbClr val="112F57"/>
                </a:solidFill>
                <a:latin typeface="Times New Roman"/>
                <a:cs typeface="Times New Roman"/>
              </a:rPr>
              <a:t>+</a:t>
            </a:r>
            <a:r>
              <a:rPr dirty="0" sz="1950" spc="-445">
                <a:solidFill>
                  <a:srgbClr val="4B4860"/>
                </a:solidFill>
                <a:latin typeface="Times New Roman"/>
                <a:cs typeface="Times New Roman"/>
              </a:rPr>
              <a:t>2</a:t>
            </a:r>
            <a:r>
              <a:rPr dirty="0" sz="1950" spc="-445">
                <a:solidFill>
                  <a:srgbClr val="030305"/>
                </a:solidFill>
                <a:latin typeface="Times New Roman"/>
                <a:cs typeface="Times New Roman"/>
              </a:rPr>
              <a:t>_</a:t>
            </a:r>
            <a:r>
              <a:rPr dirty="0" sz="1950" spc="-150">
                <a:solidFill>
                  <a:srgbClr val="030305"/>
                </a:solidFill>
                <a:latin typeface="Times New Roman"/>
                <a:cs typeface="Times New Roman"/>
              </a:rPr>
              <a:t> </a:t>
            </a:r>
            <a:r>
              <a:rPr dirty="0" sz="1950" spc="-560">
                <a:solidFill>
                  <a:srgbClr val="4B4860"/>
                </a:solidFill>
                <a:latin typeface="Times New Roman"/>
                <a:cs typeface="Times New Roman"/>
              </a:rPr>
              <a:t>.0</a:t>
            </a:r>
            <a:r>
              <a:rPr dirty="0" sz="1950" spc="-560">
                <a:solidFill>
                  <a:srgbClr val="030305"/>
                </a:solidFill>
                <a:latin typeface="Times New Roman"/>
                <a:cs typeface="Times New Roman"/>
              </a:rPr>
              <a:t>_</a:t>
            </a:r>
            <a:r>
              <a:rPr dirty="0" sz="1950" spc="-120">
                <a:solidFill>
                  <a:srgbClr val="030305"/>
                </a:solidFill>
                <a:latin typeface="Times New Roman"/>
                <a:cs typeface="Times New Roman"/>
              </a:rPr>
              <a:t> </a:t>
            </a:r>
            <a:r>
              <a:rPr dirty="0" sz="1950" spc="-400">
                <a:solidFill>
                  <a:srgbClr val="030305"/>
                </a:solidFill>
                <a:latin typeface="Times New Roman"/>
                <a:cs typeface="Times New Roman"/>
              </a:rPr>
              <a:t>_</a:t>
            </a:r>
            <a:r>
              <a:rPr dirty="0" sz="1950" spc="-400">
                <a:solidFill>
                  <a:srgbClr val="625B70"/>
                </a:solidFill>
                <a:latin typeface="Times New Roman"/>
                <a:cs typeface="Times New Roman"/>
              </a:rPr>
              <a:t>8</a:t>
            </a:r>
            <a:r>
              <a:rPr dirty="0" sz="1950" spc="-400">
                <a:solidFill>
                  <a:srgbClr val="030305"/>
                </a:solidFill>
                <a:latin typeface="Times New Roman"/>
                <a:cs typeface="Times New Roman"/>
              </a:rPr>
              <a:t>_</a:t>
            </a:r>
            <a:r>
              <a:rPr dirty="0" sz="1950" spc="-80">
                <a:solidFill>
                  <a:srgbClr val="030305"/>
                </a:solidFill>
                <a:latin typeface="Times New Roman"/>
                <a:cs typeface="Times New Roman"/>
              </a:rPr>
              <a:t> </a:t>
            </a:r>
            <a:r>
              <a:rPr dirty="0" sz="1700" spc="-300">
                <a:solidFill>
                  <a:srgbClr val="030305"/>
                </a:solidFill>
                <a:latin typeface="Arial"/>
                <a:cs typeface="Arial"/>
              </a:rPr>
              <a:t>=	</a:t>
            </a:r>
            <a:r>
              <a:rPr dirty="0" sz="1950" spc="-245">
                <a:solidFill>
                  <a:srgbClr val="4B4860"/>
                </a:solidFill>
                <a:latin typeface="Times New Roman"/>
                <a:cs typeface="Times New Roman"/>
              </a:rPr>
              <a:t>0.7</a:t>
            </a:r>
            <a:endParaRPr sz="195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44286" y="4460001"/>
            <a:ext cx="7554595" cy="1556385"/>
          </a:xfrm>
          <a:prstGeom prst="rect">
            <a:avLst/>
          </a:prstGeom>
        </p:spPr>
        <p:txBody>
          <a:bodyPr wrap="square" lIns="0" tIns="44450" rIns="0" bIns="0" rtlCol="0" vert="horz">
            <a:spAutoFit/>
          </a:bodyPr>
          <a:lstStyle/>
          <a:p>
            <a:pPr marL="50800" marR="43180" indent="5715">
              <a:lnSpc>
                <a:spcPts val="2700"/>
              </a:lnSpc>
              <a:spcBef>
                <a:spcPts val="350"/>
              </a:spcBef>
            </a:pPr>
            <a:r>
              <a:rPr dirty="0" sz="1900" spc="50">
                <a:solidFill>
                  <a:srgbClr val="463450"/>
                </a:solidFill>
                <a:latin typeface="Times New Roman"/>
                <a:cs typeface="Times New Roman"/>
              </a:rPr>
              <a:t>Un</a:t>
            </a:r>
            <a:r>
              <a:rPr dirty="0" sz="1900" spc="50">
                <a:solidFill>
                  <a:srgbClr val="625B70"/>
                </a:solidFill>
                <a:latin typeface="Times New Roman"/>
                <a:cs typeface="Times New Roman"/>
              </a:rPr>
              <a:t>a</a:t>
            </a:r>
            <a:r>
              <a:rPr dirty="0" sz="1900" spc="315">
                <a:solidFill>
                  <a:srgbClr val="625B70"/>
                </a:solidFill>
                <a:latin typeface="Times New Roman"/>
                <a:cs typeface="Times New Roman"/>
              </a:rPr>
              <a:t> </a:t>
            </a:r>
            <a:r>
              <a:rPr dirty="0" sz="1900" spc="50">
                <a:solidFill>
                  <a:srgbClr val="625B70"/>
                </a:solidFill>
                <a:latin typeface="Times New Roman"/>
                <a:cs typeface="Times New Roman"/>
              </a:rPr>
              <a:t>vez</a:t>
            </a:r>
            <a:r>
              <a:rPr dirty="0" sz="1900" spc="-55">
                <a:solidFill>
                  <a:srgbClr val="625B70"/>
                </a:solidFill>
                <a:latin typeface="Times New Roman"/>
                <a:cs typeface="Times New Roman"/>
              </a:rPr>
              <a:t> </a:t>
            </a:r>
            <a:r>
              <a:rPr dirty="0" sz="1900" spc="85">
                <a:solidFill>
                  <a:srgbClr val="625B70"/>
                </a:solidFill>
                <a:latin typeface="Times New Roman"/>
                <a:cs typeface="Times New Roman"/>
              </a:rPr>
              <a:t>obt</a:t>
            </a:r>
            <a:r>
              <a:rPr dirty="0" sz="1900" spc="-295">
                <a:solidFill>
                  <a:srgbClr val="625B70"/>
                </a:solidFill>
                <a:latin typeface="Times New Roman"/>
                <a:cs typeface="Times New Roman"/>
              </a:rPr>
              <a:t> </a:t>
            </a:r>
            <a:r>
              <a:rPr dirty="0" sz="1900" spc="60">
                <a:solidFill>
                  <a:srgbClr val="625B70"/>
                </a:solidFill>
                <a:latin typeface="Times New Roman"/>
                <a:cs typeface="Times New Roman"/>
              </a:rPr>
              <a:t>en</a:t>
            </a:r>
            <a:r>
              <a:rPr dirty="0" sz="1900" spc="60">
                <a:solidFill>
                  <a:srgbClr val="1C1856"/>
                </a:solidFill>
                <a:latin typeface="Times New Roman"/>
                <a:cs typeface="Times New Roman"/>
              </a:rPr>
              <a:t>i</a:t>
            </a:r>
            <a:r>
              <a:rPr dirty="0" sz="1900" spc="60">
                <a:solidFill>
                  <a:srgbClr val="463450"/>
                </a:solidFill>
                <a:latin typeface="Times New Roman"/>
                <a:cs typeface="Times New Roman"/>
              </a:rPr>
              <a:t>d</a:t>
            </a:r>
            <a:r>
              <a:rPr dirty="0" sz="1900" spc="60">
                <a:solidFill>
                  <a:srgbClr val="625B70"/>
                </a:solidFill>
                <a:latin typeface="Times New Roman"/>
                <a:cs typeface="Times New Roman"/>
              </a:rPr>
              <a:t>os</a:t>
            </a:r>
            <a:r>
              <a:rPr dirty="0" sz="1900" spc="240">
                <a:solidFill>
                  <a:srgbClr val="625B70"/>
                </a:solidFill>
                <a:latin typeface="Times New Roman"/>
                <a:cs typeface="Times New Roman"/>
              </a:rPr>
              <a:t> </a:t>
            </a:r>
            <a:r>
              <a:rPr dirty="0" sz="1900" spc="15">
                <a:solidFill>
                  <a:srgbClr val="1C1856"/>
                </a:solidFill>
                <a:latin typeface="Times New Roman"/>
                <a:cs typeface="Times New Roman"/>
              </a:rPr>
              <a:t>l</a:t>
            </a:r>
            <a:r>
              <a:rPr dirty="0" sz="1900" spc="15">
                <a:solidFill>
                  <a:srgbClr val="4B4860"/>
                </a:solidFill>
                <a:latin typeface="Times New Roman"/>
                <a:cs typeface="Times New Roman"/>
              </a:rPr>
              <a:t>os</a:t>
            </a:r>
            <a:r>
              <a:rPr dirty="0" sz="1900" spc="195">
                <a:solidFill>
                  <a:srgbClr val="4B4860"/>
                </a:solidFill>
                <a:latin typeface="Times New Roman"/>
                <a:cs typeface="Times New Roman"/>
              </a:rPr>
              <a:t> </a:t>
            </a:r>
            <a:r>
              <a:rPr dirty="0" sz="1900" spc="50">
                <a:solidFill>
                  <a:srgbClr val="625B70"/>
                </a:solidFill>
                <a:latin typeface="Times New Roman"/>
                <a:cs typeface="Times New Roman"/>
              </a:rPr>
              <a:t>valo</a:t>
            </a:r>
            <a:r>
              <a:rPr dirty="0" sz="1900" spc="50">
                <a:solidFill>
                  <a:srgbClr val="463450"/>
                </a:solidFill>
                <a:latin typeface="Times New Roman"/>
                <a:cs typeface="Times New Roman"/>
              </a:rPr>
              <a:t>r</a:t>
            </a:r>
            <a:r>
              <a:rPr dirty="0" sz="1900" spc="50">
                <a:solidFill>
                  <a:srgbClr val="625B70"/>
                </a:solidFill>
                <a:latin typeface="Times New Roman"/>
                <a:cs typeface="Times New Roman"/>
              </a:rPr>
              <a:t>es</a:t>
            </a:r>
            <a:r>
              <a:rPr dirty="0" sz="1900" spc="60">
                <a:solidFill>
                  <a:srgbClr val="625B70"/>
                </a:solidFill>
                <a:latin typeface="Times New Roman"/>
                <a:cs typeface="Times New Roman"/>
              </a:rPr>
              <a:t> </a:t>
            </a:r>
            <a:r>
              <a:rPr dirty="0" sz="1900" spc="50">
                <a:solidFill>
                  <a:srgbClr val="625B70"/>
                </a:solidFill>
                <a:latin typeface="Times New Roman"/>
                <a:cs typeface="Times New Roman"/>
              </a:rPr>
              <a:t>en</a:t>
            </a:r>
            <a:r>
              <a:rPr dirty="0" sz="1900" spc="270">
                <a:solidFill>
                  <a:srgbClr val="625B70"/>
                </a:solidFill>
                <a:latin typeface="Times New Roman"/>
                <a:cs typeface="Times New Roman"/>
              </a:rPr>
              <a:t> </a:t>
            </a:r>
            <a:r>
              <a:rPr dirty="0" sz="2000" spc="100">
                <a:solidFill>
                  <a:srgbClr val="625B70"/>
                </a:solidFill>
                <a:latin typeface="Times New Roman"/>
                <a:cs typeface="Times New Roman"/>
              </a:rPr>
              <a:t>t</a:t>
            </a:r>
            <a:r>
              <a:rPr dirty="0" baseline="29761" sz="2100" spc="150">
                <a:solidFill>
                  <a:srgbClr val="625B70"/>
                </a:solidFill>
                <a:latin typeface="Times New Roman"/>
                <a:cs typeface="Times New Roman"/>
              </a:rPr>
              <a:t>1</a:t>
            </a:r>
            <a:r>
              <a:rPr dirty="0" baseline="29761" sz="2100" spc="562">
                <a:solidFill>
                  <a:srgbClr val="625B70"/>
                </a:solidFill>
                <a:latin typeface="Times New Roman"/>
                <a:cs typeface="Times New Roman"/>
              </a:rPr>
              <a:t> </a:t>
            </a:r>
            <a:r>
              <a:rPr dirty="0" sz="2400" spc="80">
                <a:solidFill>
                  <a:srgbClr val="030305"/>
                </a:solidFill>
                <a:latin typeface="Times New Roman"/>
                <a:cs typeface="Times New Roman"/>
              </a:rPr>
              <a:t>=</a:t>
            </a:r>
            <a:r>
              <a:rPr dirty="0" sz="2400" spc="-45">
                <a:solidFill>
                  <a:srgbClr val="030305"/>
                </a:solidFill>
                <a:latin typeface="Times New Roman"/>
                <a:cs typeface="Times New Roman"/>
              </a:rPr>
              <a:t> </a:t>
            </a:r>
            <a:r>
              <a:rPr dirty="0" sz="1950" spc="50">
                <a:solidFill>
                  <a:srgbClr val="4B4860"/>
                </a:solidFill>
                <a:latin typeface="Times New Roman"/>
                <a:cs typeface="Times New Roman"/>
              </a:rPr>
              <a:t>0.05</a:t>
            </a:r>
            <a:r>
              <a:rPr dirty="0" sz="1950" spc="105">
                <a:solidFill>
                  <a:srgbClr val="4B4860"/>
                </a:solidFill>
                <a:latin typeface="Times New Roman"/>
                <a:cs typeface="Times New Roman"/>
              </a:rPr>
              <a:t> </a:t>
            </a:r>
            <a:r>
              <a:rPr dirty="0" sz="1900" spc="90">
                <a:solidFill>
                  <a:srgbClr val="4B4860"/>
                </a:solidFill>
                <a:latin typeface="Times New Roman"/>
                <a:cs typeface="Times New Roman"/>
              </a:rPr>
              <a:t>podremos</a:t>
            </a:r>
            <a:r>
              <a:rPr dirty="0" sz="1900" spc="215">
                <a:solidFill>
                  <a:srgbClr val="4B4860"/>
                </a:solidFill>
                <a:latin typeface="Times New Roman"/>
                <a:cs typeface="Times New Roman"/>
              </a:rPr>
              <a:t> </a:t>
            </a:r>
            <a:r>
              <a:rPr dirty="0" sz="1900" spc="105">
                <a:solidFill>
                  <a:srgbClr val="4B4860"/>
                </a:solidFill>
                <a:latin typeface="Times New Roman"/>
                <a:cs typeface="Times New Roman"/>
              </a:rPr>
              <a:t>pasar</a:t>
            </a:r>
            <a:r>
              <a:rPr dirty="0" sz="1900" spc="114">
                <a:solidFill>
                  <a:srgbClr val="4B4860"/>
                </a:solidFill>
                <a:latin typeface="Times New Roman"/>
                <a:cs typeface="Times New Roman"/>
              </a:rPr>
              <a:t> </a:t>
            </a:r>
            <a:r>
              <a:rPr dirty="0" sz="1900" spc="110">
                <a:solidFill>
                  <a:srgbClr val="625B70"/>
                </a:solidFill>
                <a:latin typeface="Times New Roman"/>
                <a:cs typeface="Times New Roman"/>
              </a:rPr>
              <a:t>a</a:t>
            </a:r>
            <a:r>
              <a:rPr dirty="0" sz="1900" spc="204">
                <a:solidFill>
                  <a:srgbClr val="625B70"/>
                </a:solidFill>
                <a:latin typeface="Times New Roman"/>
                <a:cs typeface="Times New Roman"/>
              </a:rPr>
              <a:t> </a:t>
            </a:r>
            <a:r>
              <a:rPr dirty="0" sz="1900" spc="95">
                <a:solidFill>
                  <a:srgbClr val="625B70"/>
                </a:solidFill>
                <a:latin typeface="Times New Roman"/>
                <a:cs typeface="Times New Roman"/>
              </a:rPr>
              <a:t>estimar </a:t>
            </a:r>
            <a:r>
              <a:rPr dirty="0" sz="1900" spc="-459">
                <a:solidFill>
                  <a:srgbClr val="625B70"/>
                </a:solidFill>
                <a:latin typeface="Times New Roman"/>
                <a:cs typeface="Times New Roman"/>
              </a:rPr>
              <a:t> </a:t>
            </a:r>
            <a:r>
              <a:rPr dirty="0" sz="1900" spc="55">
                <a:solidFill>
                  <a:srgbClr val="1C1856"/>
                </a:solidFill>
                <a:latin typeface="Times New Roman"/>
                <a:cs typeface="Times New Roman"/>
              </a:rPr>
              <a:t>l</a:t>
            </a:r>
            <a:r>
              <a:rPr dirty="0" sz="1900" spc="55">
                <a:solidFill>
                  <a:srgbClr val="4B4860"/>
                </a:solidFill>
                <a:latin typeface="Times New Roman"/>
                <a:cs typeface="Times New Roman"/>
              </a:rPr>
              <a:t>os</a:t>
            </a:r>
            <a:r>
              <a:rPr dirty="0" sz="1900" spc="65">
                <a:solidFill>
                  <a:srgbClr val="4B4860"/>
                </a:solidFill>
                <a:latin typeface="Times New Roman"/>
                <a:cs typeface="Times New Roman"/>
              </a:rPr>
              <a:t> </a:t>
            </a:r>
            <a:r>
              <a:rPr dirty="0" sz="1900" spc="50">
                <a:solidFill>
                  <a:srgbClr val="625B70"/>
                </a:solidFill>
                <a:latin typeface="Times New Roman"/>
                <a:cs typeface="Times New Roman"/>
              </a:rPr>
              <a:t>valo</a:t>
            </a:r>
            <a:r>
              <a:rPr dirty="0" sz="1900" spc="50">
                <a:solidFill>
                  <a:srgbClr val="463450"/>
                </a:solidFill>
                <a:latin typeface="Times New Roman"/>
                <a:cs typeface="Times New Roman"/>
              </a:rPr>
              <a:t>r</a:t>
            </a:r>
            <a:r>
              <a:rPr dirty="0" sz="1900" spc="50">
                <a:solidFill>
                  <a:srgbClr val="625B70"/>
                </a:solidFill>
                <a:latin typeface="Times New Roman"/>
                <a:cs typeface="Times New Roman"/>
              </a:rPr>
              <a:t>es</a:t>
            </a:r>
            <a:r>
              <a:rPr dirty="0" sz="1900" spc="100">
                <a:solidFill>
                  <a:srgbClr val="625B70"/>
                </a:solidFill>
                <a:latin typeface="Times New Roman"/>
                <a:cs typeface="Times New Roman"/>
              </a:rPr>
              <a:t> </a:t>
            </a:r>
            <a:r>
              <a:rPr dirty="0" sz="1900" spc="80">
                <a:solidFill>
                  <a:srgbClr val="4B4860"/>
                </a:solidFill>
                <a:latin typeface="Times New Roman"/>
                <a:cs typeface="Times New Roman"/>
              </a:rPr>
              <a:t>nodales</a:t>
            </a:r>
            <a:r>
              <a:rPr dirty="0" sz="1900" spc="90">
                <a:solidFill>
                  <a:srgbClr val="4B4860"/>
                </a:solidFill>
                <a:latin typeface="Times New Roman"/>
                <a:cs typeface="Times New Roman"/>
              </a:rPr>
              <a:t> </a:t>
            </a:r>
            <a:r>
              <a:rPr dirty="0" sz="1900" spc="85">
                <a:solidFill>
                  <a:srgbClr val="625B70"/>
                </a:solidFill>
                <a:latin typeface="Times New Roman"/>
                <a:cs typeface="Times New Roman"/>
              </a:rPr>
              <a:t>en</a:t>
            </a:r>
            <a:r>
              <a:rPr dirty="0" sz="1900" spc="145">
                <a:solidFill>
                  <a:srgbClr val="625B70"/>
                </a:solidFill>
                <a:latin typeface="Times New Roman"/>
                <a:cs typeface="Times New Roman"/>
              </a:rPr>
              <a:t> </a:t>
            </a:r>
            <a:r>
              <a:rPr dirty="0" sz="1900" spc="85">
                <a:solidFill>
                  <a:srgbClr val="625B70"/>
                </a:solidFill>
                <a:latin typeface="Times New Roman"/>
                <a:cs typeface="Times New Roman"/>
              </a:rPr>
              <a:t>e</a:t>
            </a:r>
            <a:r>
              <a:rPr dirty="0" sz="1900" spc="85">
                <a:solidFill>
                  <a:srgbClr val="1C1856"/>
                </a:solidFill>
                <a:latin typeface="Times New Roman"/>
                <a:cs typeface="Times New Roman"/>
              </a:rPr>
              <a:t>l</a:t>
            </a:r>
            <a:r>
              <a:rPr dirty="0" sz="1900" spc="95">
                <a:solidFill>
                  <a:srgbClr val="1C1856"/>
                </a:solidFill>
                <a:latin typeface="Times New Roman"/>
                <a:cs typeface="Times New Roman"/>
              </a:rPr>
              <a:t> </a:t>
            </a:r>
            <a:r>
              <a:rPr dirty="0" sz="1900" spc="100">
                <a:solidFill>
                  <a:srgbClr val="411831"/>
                </a:solidFill>
                <a:latin typeface="Times New Roman"/>
                <a:cs typeface="Times New Roman"/>
              </a:rPr>
              <a:t>i</a:t>
            </a:r>
            <a:r>
              <a:rPr dirty="0" sz="1900" spc="100">
                <a:solidFill>
                  <a:srgbClr val="4B4860"/>
                </a:solidFill>
                <a:latin typeface="Times New Roman"/>
                <a:cs typeface="Times New Roman"/>
              </a:rPr>
              <a:t>nstante</a:t>
            </a:r>
            <a:r>
              <a:rPr dirty="0" sz="1900" spc="225">
                <a:solidFill>
                  <a:srgbClr val="4B4860"/>
                </a:solidFill>
                <a:latin typeface="Times New Roman"/>
                <a:cs typeface="Times New Roman"/>
              </a:rPr>
              <a:t> </a:t>
            </a:r>
            <a:r>
              <a:rPr dirty="0" sz="2000" spc="130">
                <a:solidFill>
                  <a:srgbClr val="625B70"/>
                </a:solidFill>
                <a:latin typeface="Times New Roman"/>
                <a:cs typeface="Times New Roman"/>
              </a:rPr>
              <a:t>t</a:t>
            </a:r>
            <a:r>
              <a:rPr dirty="0" baseline="26748" sz="2025" spc="195">
                <a:solidFill>
                  <a:srgbClr val="625B70"/>
                </a:solidFill>
                <a:latin typeface="Arial"/>
                <a:cs typeface="Arial"/>
              </a:rPr>
              <a:t>2</a:t>
            </a:r>
            <a:r>
              <a:rPr dirty="0" baseline="26748" sz="2025" spc="345">
                <a:solidFill>
                  <a:srgbClr val="625B70"/>
                </a:solidFill>
                <a:latin typeface="Arial"/>
                <a:cs typeface="Arial"/>
              </a:rPr>
              <a:t> </a:t>
            </a:r>
            <a:r>
              <a:rPr dirty="0" sz="2400" spc="135">
                <a:solidFill>
                  <a:srgbClr val="030305"/>
                </a:solidFill>
                <a:latin typeface="Times New Roman"/>
                <a:cs typeface="Times New Roman"/>
              </a:rPr>
              <a:t>=</a:t>
            </a:r>
            <a:r>
              <a:rPr dirty="0" sz="2400" spc="-95">
                <a:solidFill>
                  <a:srgbClr val="030305"/>
                </a:solidFill>
                <a:latin typeface="Times New Roman"/>
                <a:cs typeface="Times New Roman"/>
              </a:rPr>
              <a:t> </a:t>
            </a:r>
            <a:r>
              <a:rPr dirty="0" sz="1900" spc="80">
                <a:solidFill>
                  <a:srgbClr val="4B4860"/>
                </a:solidFill>
                <a:latin typeface="Times New Roman"/>
                <a:cs typeface="Times New Roman"/>
              </a:rPr>
              <a:t>0.1</a:t>
            </a:r>
            <a:r>
              <a:rPr dirty="0" sz="1900" spc="130">
                <a:solidFill>
                  <a:srgbClr val="4B4860"/>
                </a:solidFill>
                <a:latin typeface="Times New Roman"/>
                <a:cs typeface="Times New Roman"/>
              </a:rPr>
              <a:t> </a:t>
            </a:r>
            <a:r>
              <a:rPr dirty="0" sz="1900" spc="75">
                <a:solidFill>
                  <a:srgbClr val="4B4860"/>
                </a:solidFill>
                <a:latin typeface="Times New Roman"/>
                <a:cs typeface="Times New Roman"/>
              </a:rPr>
              <a:t>mediante:</a:t>
            </a:r>
            <a:endParaRPr sz="1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050">
              <a:latin typeface="Times New Roman"/>
              <a:cs typeface="Times New Roman"/>
            </a:endParaRPr>
          </a:p>
          <a:p>
            <a:pPr algn="ctr" marL="99695">
              <a:lnSpc>
                <a:spcPct val="100000"/>
              </a:lnSpc>
            </a:pPr>
            <a:r>
              <a:rPr dirty="0" sz="2100" spc="90" i="1">
                <a:solidFill>
                  <a:srgbClr val="625B70"/>
                </a:solidFill>
                <a:latin typeface="Times New Roman"/>
                <a:cs typeface="Times New Roman"/>
              </a:rPr>
              <a:t>u¡</a:t>
            </a:r>
            <a:r>
              <a:rPr dirty="0" sz="2100" spc="-135" i="1">
                <a:solidFill>
                  <a:srgbClr val="625B70"/>
                </a:solidFill>
                <a:latin typeface="Times New Roman"/>
                <a:cs typeface="Times New Roman"/>
              </a:rPr>
              <a:t> </a:t>
            </a:r>
            <a:r>
              <a:rPr dirty="0" sz="2100" spc="140" i="1">
                <a:solidFill>
                  <a:srgbClr val="030305"/>
                </a:solidFill>
                <a:latin typeface="Times New Roman"/>
                <a:cs typeface="Times New Roman"/>
              </a:rPr>
              <a:t>=</a:t>
            </a:r>
            <a:r>
              <a:rPr dirty="0" sz="2100" spc="-20" i="1">
                <a:solidFill>
                  <a:srgbClr val="030305"/>
                </a:solidFill>
                <a:latin typeface="Times New Roman"/>
                <a:cs typeface="Times New Roman"/>
              </a:rPr>
              <a:t> </a:t>
            </a:r>
            <a:r>
              <a:rPr dirty="0" sz="2100" spc="105" i="1">
                <a:solidFill>
                  <a:srgbClr val="625B70"/>
                </a:solidFill>
                <a:latin typeface="Times New Roman"/>
                <a:cs typeface="Times New Roman"/>
              </a:rPr>
              <a:t>u</a:t>
            </a:r>
            <a:r>
              <a:rPr dirty="0" sz="2100" spc="150" i="1">
                <a:solidFill>
                  <a:srgbClr val="625B70"/>
                </a:solidFill>
                <a:latin typeface="Times New Roman"/>
                <a:cs typeface="Times New Roman"/>
              </a:rPr>
              <a:t>¡</a:t>
            </a:r>
            <a:r>
              <a:rPr dirty="0" sz="2100" spc="-15" i="1">
                <a:solidFill>
                  <a:srgbClr val="625B70"/>
                </a:solidFill>
                <a:latin typeface="Times New Roman"/>
                <a:cs typeface="Times New Roman"/>
              </a:rPr>
              <a:t>(</a:t>
            </a:r>
            <a:r>
              <a:rPr dirty="0" sz="2100" spc="55" i="1">
                <a:solidFill>
                  <a:srgbClr val="625B70"/>
                </a:solidFill>
                <a:latin typeface="Times New Roman"/>
                <a:cs typeface="Times New Roman"/>
              </a:rPr>
              <a:t>0</a:t>
            </a:r>
            <a:r>
              <a:rPr dirty="0" sz="2100" spc="-60" i="1">
                <a:solidFill>
                  <a:srgbClr val="18053D"/>
                </a:solidFill>
                <a:latin typeface="Times New Roman"/>
                <a:cs typeface="Times New Roman"/>
              </a:rPr>
              <a:t>.</a:t>
            </a:r>
            <a:r>
              <a:rPr dirty="0" sz="2100" spc="15" i="1">
                <a:solidFill>
                  <a:srgbClr val="463450"/>
                </a:solidFill>
                <a:latin typeface="Times New Roman"/>
                <a:cs typeface="Times New Roman"/>
              </a:rPr>
              <a:t>l</a:t>
            </a:r>
            <a:r>
              <a:rPr dirty="0" sz="2100" spc="140" i="1">
                <a:solidFill>
                  <a:srgbClr val="463450"/>
                </a:solidFill>
                <a:latin typeface="Times New Roman"/>
                <a:cs typeface="Times New Roman"/>
              </a:rPr>
              <a:t> </a:t>
            </a:r>
            <a:r>
              <a:rPr dirty="0" sz="2100" spc="-114" i="1">
                <a:solidFill>
                  <a:srgbClr val="625B70"/>
                </a:solidFill>
                <a:latin typeface="Times New Roman"/>
                <a:cs typeface="Times New Roman"/>
              </a:rPr>
              <a:t>)</a:t>
            </a:r>
            <a:r>
              <a:rPr dirty="0" sz="2100" spc="-40" i="1">
                <a:solidFill>
                  <a:srgbClr val="625B70"/>
                </a:solidFill>
                <a:latin typeface="Times New Roman"/>
                <a:cs typeface="Times New Roman"/>
              </a:rPr>
              <a:t> </a:t>
            </a:r>
            <a:r>
              <a:rPr dirty="0" sz="2400" spc="-220">
                <a:solidFill>
                  <a:srgbClr val="030305"/>
                </a:solidFill>
                <a:latin typeface="Times New Roman"/>
                <a:cs typeface="Times New Roman"/>
              </a:rPr>
              <a:t>=</a:t>
            </a:r>
            <a:r>
              <a:rPr dirty="0" sz="2400" spc="235">
                <a:solidFill>
                  <a:srgbClr val="030305"/>
                </a:solidFill>
                <a:latin typeface="Times New Roman"/>
                <a:cs typeface="Times New Roman"/>
              </a:rPr>
              <a:t> </a:t>
            </a:r>
            <a:r>
              <a:rPr dirty="0" sz="1800" spc="-335">
                <a:solidFill>
                  <a:srgbClr val="4B4860"/>
                </a:solidFill>
                <a:latin typeface="Arial"/>
                <a:cs typeface="Arial"/>
              </a:rPr>
              <a:t>O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39084" y="559234"/>
            <a:ext cx="1463992" cy="56381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00893" y="1571543"/>
            <a:ext cx="1476723" cy="55100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500893" y="2583850"/>
            <a:ext cx="3589963" cy="563817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998147" y="450430"/>
            <a:ext cx="1986914" cy="479425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411480" algn="l"/>
                <a:tab pos="1557020" algn="l"/>
              </a:tabLst>
            </a:pPr>
            <a:r>
              <a:rPr dirty="0" sz="1750" spc="-245">
                <a:solidFill>
                  <a:srgbClr val="080708"/>
                </a:solidFill>
              </a:rPr>
              <a:t>=</a:t>
            </a:r>
            <a:r>
              <a:rPr dirty="0" sz="1750" spc="-245">
                <a:solidFill>
                  <a:srgbClr val="080708"/>
                </a:solidFill>
              </a:rPr>
              <a:t>	</a:t>
            </a:r>
            <a:r>
              <a:rPr dirty="0" u="heavy" sz="2950" spc="-355">
                <a:solidFill>
                  <a:srgbClr val="4D495E"/>
                </a:solidFill>
                <a:uFill>
                  <a:solidFill>
                    <a:srgbClr val="421834"/>
                  </a:solidFill>
                </a:uFill>
                <a:latin typeface="Times New Roman"/>
                <a:cs typeface="Times New Roman"/>
              </a:rPr>
              <a:t>o</a:t>
            </a:r>
            <a:r>
              <a:rPr dirty="0" u="heavy" sz="2950" spc="-415">
                <a:solidFill>
                  <a:srgbClr val="4D495E"/>
                </a:solidFill>
                <a:uFill>
                  <a:solidFill>
                    <a:srgbClr val="421834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2950" spc="-100">
                <a:solidFill>
                  <a:srgbClr val="421834"/>
                </a:solidFill>
                <a:uFill>
                  <a:solidFill>
                    <a:srgbClr val="421834"/>
                  </a:solidFill>
                </a:uFill>
                <a:latin typeface="Times New Roman"/>
                <a:cs typeface="Times New Roman"/>
              </a:rPr>
              <a:t>+</a:t>
            </a:r>
            <a:r>
              <a:rPr dirty="0" sz="2950" spc="-320">
                <a:solidFill>
                  <a:srgbClr val="421834"/>
                </a:solidFill>
                <a:latin typeface="Times New Roman"/>
                <a:cs typeface="Times New Roman"/>
              </a:rPr>
              <a:t> </a:t>
            </a:r>
            <a:r>
              <a:rPr dirty="0" u="heavy" sz="1950" spc="-50">
                <a:solidFill>
                  <a:srgbClr val="4D495E"/>
                </a:solidFill>
                <a:uFill>
                  <a:solidFill>
                    <a:srgbClr val="4D495E"/>
                  </a:solidFill>
                </a:uFill>
                <a:latin typeface="Times New Roman"/>
                <a:cs typeface="Times New Roman"/>
              </a:rPr>
              <a:t>0.1</a:t>
            </a:r>
            <a:r>
              <a:rPr dirty="0" sz="1950" spc="-150">
                <a:solidFill>
                  <a:srgbClr val="4D495E"/>
                </a:solidFill>
                <a:latin typeface="Times New Roman"/>
                <a:cs typeface="Times New Roman"/>
              </a:rPr>
              <a:t> </a:t>
            </a:r>
            <a:r>
              <a:rPr dirty="0" sz="1750" spc="-60">
                <a:solidFill>
                  <a:srgbClr val="080708"/>
                </a:solidFill>
              </a:rPr>
              <a:t>=</a:t>
            </a:r>
            <a:r>
              <a:rPr dirty="0" sz="1750">
                <a:solidFill>
                  <a:srgbClr val="080708"/>
                </a:solidFill>
              </a:rPr>
              <a:t>	</a:t>
            </a:r>
            <a:r>
              <a:rPr dirty="0" sz="2950" spc="-235">
                <a:solidFill>
                  <a:srgbClr val="4D495E"/>
                </a:solidFill>
                <a:latin typeface="Times New Roman"/>
                <a:cs typeface="Times New Roman"/>
              </a:rPr>
              <a:t>o</a:t>
            </a:r>
            <a:r>
              <a:rPr dirty="0" sz="2950" spc="-345">
                <a:solidFill>
                  <a:srgbClr val="4D495E"/>
                </a:solidFill>
                <a:latin typeface="Times New Roman"/>
                <a:cs typeface="Times New Roman"/>
              </a:rPr>
              <a:t> </a:t>
            </a:r>
            <a:r>
              <a:rPr dirty="0" sz="1950" spc="-155">
                <a:solidFill>
                  <a:srgbClr val="4D495E"/>
                </a:solidFill>
                <a:latin typeface="Times New Roman"/>
                <a:cs typeface="Times New Roman"/>
              </a:rPr>
              <a:t>05</a:t>
            </a:r>
            <a:endParaRPr sz="19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668015" y="764373"/>
            <a:ext cx="121285" cy="30226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800" spc="-250">
                <a:solidFill>
                  <a:srgbClr val="4D495E"/>
                </a:solidFill>
                <a:latin typeface="Arial"/>
                <a:cs typeface="Arial"/>
              </a:rPr>
              <a:t>2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493681" y="764373"/>
            <a:ext cx="73660" cy="30226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800" spc="-125">
                <a:solidFill>
                  <a:srgbClr val="4D495E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934555" y="1475551"/>
            <a:ext cx="2160270" cy="43307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  <a:tabLst>
                <a:tab pos="441325" algn="l"/>
                <a:tab pos="1709420" algn="l"/>
                <a:tab pos="1997710" algn="l"/>
              </a:tabLst>
            </a:pPr>
            <a:r>
              <a:rPr dirty="0" sz="1750" spc="-254">
                <a:solidFill>
                  <a:srgbClr val="080708"/>
                </a:solidFill>
                <a:latin typeface="Arial"/>
                <a:cs typeface="Arial"/>
              </a:rPr>
              <a:t>=	</a:t>
            </a:r>
            <a:r>
              <a:rPr dirty="0" u="heavy" sz="1950" spc="-204">
                <a:solidFill>
                  <a:srgbClr val="4D495E"/>
                </a:solidFill>
                <a:uFill>
                  <a:solidFill>
                    <a:srgbClr val="4D495E"/>
                  </a:solidFill>
                </a:uFill>
                <a:latin typeface="Times New Roman"/>
                <a:cs typeface="Times New Roman"/>
              </a:rPr>
              <a:t>0.1</a:t>
            </a:r>
            <a:r>
              <a:rPr dirty="0" sz="1950" spc="110">
                <a:solidFill>
                  <a:srgbClr val="4D495E"/>
                </a:solidFill>
                <a:latin typeface="Times New Roman"/>
                <a:cs typeface="Times New Roman"/>
              </a:rPr>
              <a:t> </a:t>
            </a:r>
            <a:r>
              <a:rPr dirty="0" sz="1950" spc="110">
                <a:solidFill>
                  <a:srgbClr val="4D495E"/>
                </a:solidFill>
                <a:latin typeface="Times New Roman"/>
                <a:cs typeface="Times New Roman"/>
              </a:rPr>
              <a:t> </a:t>
            </a:r>
            <a:r>
              <a:rPr dirty="0" u="heavy" sz="2650" spc="-385">
                <a:solidFill>
                  <a:srgbClr val="112F57"/>
                </a:solidFill>
                <a:uFill>
                  <a:solidFill>
                    <a:srgbClr val="112F57"/>
                  </a:solidFill>
                </a:uFill>
                <a:latin typeface="Arial"/>
                <a:cs typeface="Arial"/>
              </a:rPr>
              <a:t>+</a:t>
            </a:r>
            <a:r>
              <a:rPr dirty="0" sz="2650" spc="185">
                <a:solidFill>
                  <a:srgbClr val="112F57"/>
                </a:solidFill>
                <a:latin typeface="Arial"/>
                <a:cs typeface="Arial"/>
              </a:rPr>
              <a:t> </a:t>
            </a:r>
            <a:r>
              <a:rPr dirty="0" u="heavy" sz="1950" spc="-204">
                <a:solidFill>
                  <a:srgbClr val="4D495E"/>
                </a:solidFill>
                <a:uFill>
                  <a:solidFill>
                    <a:srgbClr val="4D495E"/>
                  </a:solidFill>
                </a:uFill>
                <a:latin typeface="Times New Roman"/>
                <a:cs typeface="Times New Roman"/>
              </a:rPr>
              <a:t>0.3</a:t>
            </a:r>
            <a:r>
              <a:rPr dirty="0" sz="1950" spc="315">
                <a:solidFill>
                  <a:srgbClr val="4D495E"/>
                </a:solidFill>
                <a:latin typeface="Times New Roman"/>
                <a:cs typeface="Times New Roman"/>
              </a:rPr>
              <a:t> </a:t>
            </a:r>
            <a:r>
              <a:rPr dirty="0" sz="1750" spc="-254">
                <a:solidFill>
                  <a:srgbClr val="080708"/>
                </a:solidFill>
                <a:latin typeface="Arial"/>
                <a:cs typeface="Arial"/>
              </a:rPr>
              <a:t>=	</a:t>
            </a:r>
            <a:r>
              <a:rPr dirty="0" sz="1950" spc="-295">
                <a:solidFill>
                  <a:srgbClr val="4D495E"/>
                </a:solidFill>
                <a:latin typeface="Times New Roman"/>
                <a:cs typeface="Times New Roman"/>
              </a:rPr>
              <a:t>O	</a:t>
            </a:r>
            <a:r>
              <a:rPr dirty="0" baseline="-25641" sz="2925" spc="-307">
                <a:solidFill>
                  <a:srgbClr val="4D495E"/>
                </a:solidFill>
                <a:latin typeface="Times New Roman"/>
                <a:cs typeface="Times New Roman"/>
              </a:rPr>
              <a:t>2</a:t>
            </a:r>
            <a:endParaRPr baseline="-25641" sz="2925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731667" y="1776681"/>
            <a:ext cx="121285" cy="30226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800" spc="-250">
                <a:solidFill>
                  <a:srgbClr val="4D495E"/>
                </a:solidFill>
                <a:latin typeface="Arial"/>
                <a:cs typeface="Arial"/>
              </a:rPr>
              <a:t>2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659176" y="1776681"/>
            <a:ext cx="73660" cy="30226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800" spc="-125">
                <a:solidFill>
                  <a:srgbClr val="4D495E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100828" y="3429691"/>
            <a:ext cx="969644" cy="4870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3000" spc="-500" i="1">
                <a:solidFill>
                  <a:srgbClr val="625D72"/>
                </a:solidFill>
                <a:latin typeface="Times New Roman"/>
                <a:cs typeface="Times New Roman"/>
              </a:rPr>
              <a:t>u¼+</a:t>
            </a:r>
            <a:r>
              <a:rPr dirty="0" sz="3000" spc="-425" i="1">
                <a:solidFill>
                  <a:srgbClr val="625D72"/>
                </a:solidFill>
                <a:latin typeface="Times New Roman"/>
                <a:cs typeface="Times New Roman"/>
              </a:rPr>
              <a:t> </a:t>
            </a:r>
            <a:r>
              <a:rPr dirty="0" sz="3000" spc="-525" i="1">
                <a:solidFill>
                  <a:srgbClr val="625D72"/>
                </a:solidFill>
                <a:latin typeface="Times New Roman"/>
                <a:cs typeface="Times New Roman"/>
              </a:rPr>
              <a:t>u</a:t>
            </a:r>
            <a:r>
              <a:rPr dirty="0" sz="3000" spc="-330" i="1">
                <a:solidFill>
                  <a:srgbClr val="625D72"/>
                </a:solidFill>
                <a:latin typeface="Times New Roman"/>
                <a:cs typeface="Times New Roman"/>
              </a:rPr>
              <a:t>g</a:t>
            </a:r>
            <a:r>
              <a:rPr dirty="0" sz="1750" spc="-360">
                <a:solidFill>
                  <a:srgbClr val="080708"/>
                </a:solidFill>
                <a:latin typeface="Arial"/>
                <a:cs typeface="Arial"/>
              </a:rPr>
              <a:t>=</a:t>
            </a:r>
            <a:endParaRPr sz="17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456537" y="3679565"/>
            <a:ext cx="1443355" cy="402590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marL="179070">
              <a:lnSpc>
                <a:spcPts val="760"/>
              </a:lnSpc>
              <a:spcBef>
                <a:spcPts val="160"/>
              </a:spcBef>
            </a:pPr>
            <a:r>
              <a:rPr dirty="0" sz="1300" spc="-180">
                <a:solidFill>
                  <a:srgbClr val="4D495E"/>
                </a:solidFill>
                <a:latin typeface="Arial"/>
                <a:cs typeface="Arial"/>
              </a:rPr>
              <a:t>2</a:t>
            </a:r>
            <a:endParaRPr sz="1300">
              <a:latin typeface="Arial"/>
              <a:cs typeface="Arial"/>
            </a:endParaRPr>
          </a:p>
          <a:p>
            <a:pPr marL="12700">
              <a:lnSpc>
                <a:spcPts val="2140"/>
              </a:lnSpc>
              <a:tabLst>
                <a:tab pos="369570" algn="l"/>
                <a:tab pos="643890" algn="l"/>
                <a:tab pos="936625" algn="l"/>
                <a:tab pos="1369695" algn="l"/>
              </a:tabLst>
            </a:pPr>
            <a:r>
              <a:rPr dirty="0" sz="1400" spc="-360" i="1">
                <a:solidFill>
                  <a:srgbClr val="625D72"/>
                </a:solidFill>
                <a:latin typeface="Times New Roman"/>
                <a:cs typeface="Times New Roman"/>
              </a:rPr>
              <a:t>U</a:t>
            </a:r>
            <a:r>
              <a:rPr dirty="0" sz="1400" spc="-245" i="1">
                <a:solidFill>
                  <a:srgbClr val="625D72"/>
                </a:solidFill>
                <a:latin typeface="Times New Roman"/>
                <a:cs typeface="Times New Roman"/>
              </a:rPr>
              <a:t>5</a:t>
            </a:r>
            <a:r>
              <a:rPr dirty="0" sz="1400" i="1">
                <a:solidFill>
                  <a:srgbClr val="625D72"/>
                </a:solidFill>
                <a:latin typeface="Times New Roman"/>
                <a:cs typeface="Times New Roman"/>
              </a:rPr>
              <a:t>	</a:t>
            </a:r>
            <a:r>
              <a:rPr dirty="0" sz="2450" spc="-484">
                <a:solidFill>
                  <a:srgbClr val="080708"/>
                </a:solidFill>
                <a:latin typeface="Times New Roman"/>
                <a:cs typeface="Times New Roman"/>
              </a:rPr>
              <a:t>=</a:t>
            </a:r>
            <a:r>
              <a:rPr dirty="0" sz="2450">
                <a:solidFill>
                  <a:srgbClr val="080708"/>
                </a:solidFill>
                <a:latin typeface="Times New Roman"/>
                <a:cs typeface="Times New Roman"/>
              </a:rPr>
              <a:t>	</a:t>
            </a:r>
            <a:r>
              <a:rPr dirty="0" sz="2100" spc="-245">
                <a:solidFill>
                  <a:srgbClr val="080708"/>
                </a:solidFill>
                <a:latin typeface="Times New Roman"/>
                <a:cs typeface="Times New Roman"/>
              </a:rPr>
              <a:t>-</a:t>
            </a:r>
            <a:r>
              <a:rPr dirty="0" sz="2100">
                <a:solidFill>
                  <a:srgbClr val="080708"/>
                </a:solidFill>
                <a:latin typeface="Times New Roman"/>
                <a:cs typeface="Times New Roman"/>
              </a:rPr>
              <a:t>	</a:t>
            </a:r>
            <a:r>
              <a:rPr dirty="0" sz="2100" spc="-680">
                <a:solidFill>
                  <a:srgbClr val="080708"/>
                </a:solidFill>
                <a:latin typeface="Times New Roman"/>
                <a:cs typeface="Times New Roman"/>
              </a:rPr>
              <a:t>-</a:t>
            </a:r>
            <a:r>
              <a:rPr dirty="0" sz="2100" spc="-335">
                <a:solidFill>
                  <a:srgbClr val="4D495E"/>
                </a:solidFill>
                <a:latin typeface="Times New Roman"/>
                <a:cs typeface="Times New Roman"/>
              </a:rPr>
              <a:t>2</a:t>
            </a:r>
            <a:r>
              <a:rPr dirty="0" sz="2100" spc="-165">
                <a:solidFill>
                  <a:srgbClr val="4D495E"/>
                </a:solidFill>
                <a:latin typeface="Times New Roman"/>
                <a:cs typeface="Times New Roman"/>
              </a:rPr>
              <a:t> </a:t>
            </a:r>
            <a:r>
              <a:rPr dirty="0" sz="2100" spc="-225">
                <a:solidFill>
                  <a:srgbClr val="080708"/>
                </a:solidFill>
                <a:latin typeface="Times New Roman"/>
                <a:cs typeface="Times New Roman"/>
              </a:rPr>
              <a:t>-</a:t>
            </a:r>
            <a:r>
              <a:rPr dirty="0" sz="2100">
                <a:solidFill>
                  <a:srgbClr val="080708"/>
                </a:solidFill>
                <a:latin typeface="Times New Roman"/>
                <a:cs typeface="Times New Roman"/>
              </a:rPr>
              <a:t>	</a:t>
            </a:r>
            <a:r>
              <a:rPr dirty="0" sz="2100" spc="-225">
                <a:solidFill>
                  <a:srgbClr val="080708"/>
                </a:solidFill>
                <a:latin typeface="Times New Roman"/>
                <a:cs typeface="Times New Roman"/>
              </a:rPr>
              <a:t>-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363350" y="3474540"/>
            <a:ext cx="1094740" cy="43307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u="heavy" sz="1950" spc="-285">
                <a:solidFill>
                  <a:srgbClr val="4D495E"/>
                </a:solidFill>
                <a:uFill>
                  <a:solidFill>
                    <a:srgbClr val="4D495E"/>
                  </a:solidFill>
                </a:uFill>
                <a:latin typeface="Times New Roman"/>
                <a:cs typeface="Times New Roman"/>
              </a:rPr>
              <a:t>0.5</a:t>
            </a:r>
            <a:r>
              <a:rPr dirty="0" u="heavy" sz="1950" spc="105">
                <a:solidFill>
                  <a:srgbClr val="4D495E"/>
                </a:solidFill>
                <a:uFill>
                  <a:solidFill>
                    <a:srgbClr val="4D495E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sz="1950">
                <a:solidFill>
                  <a:srgbClr val="4D495E"/>
                </a:solidFill>
                <a:latin typeface="Times New Roman"/>
                <a:cs typeface="Times New Roman"/>
              </a:rPr>
              <a:t> </a:t>
            </a:r>
            <a:r>
              <a:rPr dirty="0" sz="1950" spc="-135">
                <a:solidFill>
                  <a:srgbClr val="4D495E"/>
                </a:solidFill>
                <a:latin typeface="Times New Roman"/>
                <a:cs typeface="Times New Roman"/>
              </a:rPr>
              <a:t> </a:t>
            </a:r>
            <a:r>
              <a:rPr dirty="0" u="heavy" sz="2650" spc="-540">
                <a:solidFill>
                  <a:srgbClr val="112F57"/>
                </a:solidFill>
                <a:uFill>
                  <a:solidFill>
                    <a:srgbClr val="112F57"/>
                  </a:solidFill>
                </a:uFill>
                <a:latin typeface="Arial"/>
                <a:cs typeface="Arial"/>
              </a:rPr>
              <a:t>+</a:t>
            </a:r>
            <a:r>
              <a:rPr dirty="0" sz="2650" spc="335">
                <a:solidFill>
                  <a:srgbClr val="112F57"/>
                </a:solidFill>
                <a:latin typeface="Arial"/>
                <a:cs typeface="Arial"/>
              </a:rPr>
              <a:t> </a:t>
            </a:r>
            <a:r>
              <a:rPr dirty="0" u="heavy" sz="1950" spc="-285">
                <a:solidFill>
                  <a:srgbClr val="4D495E"/>
                </a:solidFill>
                <a:uFill>
                  <a:solidFill>
                    <a:srgbClr val="4D495E"/>
                  </a:solidFill>
                </a:uFill>
                <a:latin typeface="Times New Roman"/>
                <a:cs typeface="Times New Roman"/>
              </a:rPr>
              <a:t>0.7</a:t>
            </a:r>
            <a:r>
              <a:rPr dirty="0" u="heavy" sz="1950" spc="170">
                <a:solidFill>
                  <a:srgbClr val="4D495E"/>
                </a:solidFill>
                <a:uFill>
                  <a:solidFill>
                    <a:srgbClr val="4D495E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sz="1950" spc="-100">
                <a:solidFill>
                  <a:srgbClr val="4D495E"/>
                </a:solidFill>
                <a:latin typeface="Times New Roman"/>
                <a:cs typeface="Times New Roman"/>
              </a:rPr>
              <a:t> </a:t>
            </a:r>
            <a:r>
              <a:rPr dirty="0" sz="1750" spc="-360">
                <a:solidFill>
                  <a:srgbClr val="080708"/>
                </a:solidFill>
                <a:latin typeface="Arial"/>
                <a:cs typeface="Arial"/>
              </a:rPr>
              <a:t>=</a:t>
            </a:r>
            <a:endParaRPr sz="17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712770" y="3718006"/>
            <a:ext cx="308610" cy="32575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950" spc="-340">
                <a:solidFill>
                  <a:srgbClr val="4D495E"/>
                </a:solidFill>
                <a:latin typeface="Times New Roman"/>
                <a:cs typeface="Times New Roman"/>
              </a:rPr>
              <a:t>0</a:t>
            </a:r>
            <a:r>
              <a:rPr dirty="0" sz="1950" spc="370">
                <a:solidFill>
                  <a:srgbClr val="4D495E"/>
                </a:solidFill>
                <a:latin typeface="Times New Roman"/>
                <a:cs typeface="Times New Roman"/>
              </a:rPr>
              <a:t> </a:t>
            </a:r>
            <a:r>
              <a:rPr dirty="0" sz="1950" spc="-340">
                <a:solidFill>
                  <a:srgbClr val="4D495E"/>
                </a:solidFill>
                <a:latin typeface="Times New Roman"/>
                <a:cs typeface="Times New Roman"/>
              </a:rPr>
              <a:t>6</a:t>
            </a:r>
            <a:endParaRPr sz="195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707929" y="3724414"/>
            <a:ext cx="116839" cy="34861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2100" spc="-335">
                <a:solidFill>
                  <a:srgbClr val="4D495E"/>
                </a:solidFill>
                <a:latin typeface="Times New Roman"/>
                <a:cs typeface="Times New Roman"/>
              </a:rPr>
              <a:t>2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855490" y="3724414"/>
            <a:ext cx="71120" cy="34861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2100" spc="-170">
                <a:solidFill>
                  <a:srgbClr val="4D495E"/>
                </a:solidFill>
                <a:latin typeface="Times New Roman"/>
                <a:cs typeface="Times New Roman"/>
              </a:rPr>
              <a:t>.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308639" y="5158303"/>
            <a:ext cx="7242809" cy="76898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3020" marR="5080" indent="-20955">
              <a:lnSpc>
                <a:spcPct val="125000"/>
              </a:lnSpc>
              <a:spcBef>
                <a:spcPts val="95"/>
              </a:spcBef>
            </a:pPr>
            <a:r>
              <a:rPr dirty="0" sz="1950" spc="-350">
                <a:solidFill>
                  <a:srgbClr val="4D495E"/>
                </a:solidFill>
                <a:latin typeface="Times New Roman"/>
                <a:cs typeface="Times New Roman"/>
              </a:rPr>
              <a:t>S</a:t>
            </a:r>
            <a:r>
              <a:rPr dirty="0" sz="1950" spc="-229">
                <a:solidFill>
                  <a:srgbClr val="4D495E"/>
                </a:solidFill>
                <a:latin typeface="Times New Roman"/>
                <a:cs typeface="Times New Roman"/>
              </a:rPr>
              <a:t> </a:t>
            </a:r>
            <a:r>
              <a:rPr dirty="0" sz="1950" spc="-175">
                <a:solidFill>
                  <a:srgbClr val="421834"/>
                </a:solidFill>
                <a:latin typeface="Times New Roman"/>
                <a:cs typeface="Times New Roman"/>
              </a:rPr>
              <a:t>i</a:t>
            </a:r>
            <a:r>
              <a:rPr dirty="0" sz="1950" spc="80">
                <a:solidFill>
                  <a:srgbClr val="421834"/>
                </a:solidFill>
                <a:latin typeface="Times New Roman"/>
                <a:cs typeface="Times New Roman"/>
              </a:rPr>
              <a:t> </a:t>
            </a:r>
            <a:r>
              <a:rPr dirty="0" sz="1950" spc="105">
                <a:solidFill>
                  <a:srgbClr val="4D495E"/>
                </a:solidFill>
                <a:latin typeface="Times New Roman"/>
                <a:cs typeface="Times New Roman"/>
              </a:rPr>
              <a:t>representamos</a:t>
            </a:r>
            <a:r>
              <a:rPr dirty="0" sz="1950" spc="150">
                <a:solidFill>
                  <a:srgbClr val="4D495E"/>
                </a:solidFill>
                <a:latin typeface="Times New Roman"/>
                <a:cs typeface="Times New Roman"/>
              </a:rPr>
              <a:t> </a:t>
            </a:r>
            <a:r>
              <a:rPr dirty="0" sz="1950" spc="85">
                <a:solidFill>
                  <a:srgbClr val="4D495E"/>
                </a:solidFill>
                <a:latin typeface="Times New Roman"/>
                <a:cs typeface="Times New Roman"/>
              </a:rPr>
              <a:t>los</a:t>
            </a:r>
            <a:r>
              <a:rPr dirty="0" sz="1950" spc="110">
                <a:solidFill>
                  <a:srgbClr val="4D495E"/>
                </a:solidFill>
                <a:latin typeface="Times New Roman"/>
                <a:cs typeface="Times New Roman"/>
              </a:rPr>
              <a:t> </a:t>
            </a:r>
            <a:r>
              <a:rPr dirty="0" sz="1950" spc="65">
                <a:solidFill>
                  <a:srgbClr val="625D72"/>
                </a:solidFill>
                <a:latin typeface="Times New Roman"/>
                <a:cs typeface="Times New Roman"/>
              </a:rPr>
              <a:t>va</a:t>
            </a:r>
            <a:r>
              <a:rPr dirty="0" sz="1950" spc="65">
                <a:solidFill>
                  <a:srgbClr val="211A52"/>
                </a:solidFill>
                <a:latin typeface="Times New Roman"/>
                <a:cs typeface="Times New Roman"/>
              </a:rPr>
              <a:t>l</a:t>
            </a:r>
            <a:r>
              <a:rPr dirty="0" sz="1950" spc="65">
                <a:solidFill>
                  <a:srgbClr val="4D495E"/>
                </a:solidFill>
                <a:latin typeface="Times New Roman"/>
                <a:cs typeface="Times New Roman"/>
              </a:rPr>
              <a:t>ores</a:t>
            </a:r>
            <a:r>
              <a:rPr dirty="0" sz="1950" spc="80">
                <a:solidFill>
                  <a:srgbClr val="4D495E"/>
                </a:solidFill>
                <a:latin typeface="Times New Roman"/>
                <a:cs typeface="Times New Roman"/>
              </a:rPr>
              <a:t> </a:t>
            </a:r>
            <a:r>
              <a:rPr dirty="0" sz="1950" spc="114">
                <a:solidFill>
                  <a:srgbClr val="4D495E"/>
                </a:solidFill>
                <a:latin typeface="Times New Roman"/>
                <a:cs typeface="Times New Roman"/>
              </a:rPr>
              <a:t>q</a:t>
            </a:r>
            <a:r>
              <a:rPr dirty="0" sz="1950" spc="114">
                <a:solidFill>
                  <a:srgbClr val="3D2D52"/>
                </a:solidFill>
                <a:latin typeface="Times New Roman"/>
                <a:cs typeface="Times New Roman"/>
              </a:rPr>
              <a:t>u</a:t>
            </a:r>
            <a:r>
              <a:rPr dirty="0" sz="1950" spc="114">
                <a:solidFill>
                  <a:srgbClr val="625D72"/>
                </a:solidFill>
                <a:latin typeface="Times New Roman"/>
                <a:cs typeface="Times New Roman"/>
              </a:rPr>
              <a:t>e</a:t>
            </a:r>
            <a:r>
              <a:rPr dirty="0" sz="1950" spc="120">
                <a:solidFill>
                  <a:srgbClr val="625D72"/>
                </a:solidFill>
                <a:latin typeface="Times New Roman"/>
                <a:cs typeface="Times New Roman"/>
              </a:rPr>
              <a:t> </a:t>
            </a:r>
            <a:r>
              <a:rPr dirty="0" sz="1950" spc="95">
                <a:solidFill>
                  <a:srgbClr val="625D72"/>
                </a:solidFill>
                <a:latin typeface="Times New Roman"/>
                <a:cs typeface="Times New Roman"/>
              </a:rPr>
              <a:t>se</a:t>
            </a:r>
            <a:r>
              <a:rPr dirty="0" sz="1950" spc="175">
                <a:solidFill>
                  <a:srgbClr val="625D72"/>
                </a:solidFill>
                <a:latin typeface="Times New Roman"/>
                <a:cs typeface="Times New Roman"/>
              </a:rPr>
              <a:t> </a:t>
            </a:r>
            <a:r>
              <a:rPr dirty="0" sz="1950" spc="85">
                <a:solidFill>
                  <a:srgbClr val="625D72"/>
                </a:solidFill>
                <a:latin typeface="Times New Roman"/>
                <a:cs typeface="Times New Roman"/>
              </a:rPr>
              <a:t>van</a:t>
            </a:r>
            <a:r>
              <a:rPr dirty="0" sz="1950" spc="90">
                <a:solidFill>
                  <a:srgbClr val="625D72"/>
                </a:solidFill>
                <a:latin typeface="Times New Roman"/>
                <a:cs typeface="Times New Roman"/>
              </a:rPr>
              <a:t> </a:t>
            </a:r>
            <a:r>
              <a:rPr dirty="0" sz="1950" spc="105">
                <a:solidFill>
                  <a:srgbClr val="625D72"/>
                </a:solidFill>
                <a:latin typeface="Times New Roman"/>
                <a:cs typeface="Times New Roman"/>
              </a:rPr>
              <a:t>obten</a:t>
            </a:r>
            <a:r>
              <a:rPr dirty="0" sz="1950" spc="105">
                <a:solidFill>
                  <a:srgbClr val="211A52"/>
                </a:solidFill>
                <a:latin typeface="Times New Roman"/>
                <a:cs typeface="Times New Roman"/>
              </a:rPr>
              <a:t>i</a:t>
            </a:r>
            <a:r>
              <a:rPr dirty="0" sz="1950" spc="105">
                <a:solidFill>
                  <a:srgbClr val="625D72"/>
                </a:solidFill>
                <a:latin typeface="Times New Roman"/>
                <a:cs typeface="Times New Roman"/>
              </a:rPr>
              <a:t>en</a:t>
            </a:r>
            <a:r>
              <a:rPr dirty="0" sz="1950" spc="105">
                <a:solidFill>
                  <a:srgbClr val="3D2D52"/>
                </a:solidFill>
                <a:latin typeface="Times New Roman"/>
                <a:cs typeface="Times New Roman"/>
              </a:rPr>
              <a:t>d</a:t>
            </a:r>
            <a:r>
              <a:rPr dirty="0" sz="1950" spc="105">
                <a:solidFill>
                  <a:srgbClr val="625D72"/>
                </a:solidFill>
                <a:latin typeface="Times New Roman"/>
                <a:cs typeface="Times New Roman"/>
              </a:rPr>
              <a:t>o</a:t>
            </a:r>
            <a:r>
              <a:rPr dirty="0" sz="1950" spc="150">
                <a:solidFill>
                  <a:srgbClr val="625D72"/>
                </a:solidFill>
                <a:latin typeface="Times New Roman"/>
                <a:cs typeface="Times New Roman"/>
              </a:rPr>
              <a:t> </a:t>
            </a:r>
            <a:r>
              <a:rPr dirty="0" sz="1950" spc="80">
                <a:solidFill>
                  <a:srgbClr val="625D72"/>
                </a:solidFill>
                <a:latin typeface="Times New Roman"/>
                <a:cs typeface="Times New Roman"/>
              </a:rPr>
              <a:t>en</a:t>
            </a:r>
            <a:r>
              <a:rPr dirty="0" sz="1950" spc="185">
                <a:solidFill>
                  <a:srgbClr val="625D72"/>
                </a:solidFill>
                <a:latin typeface="Times New Roman"/>
                <a:cs typeface="Times New Roman"/>
              </a:rPr>
              <a:t> </a:t>
            </a:r>
            <a:r>
              <a:rPr dirty="0" sz="1950" spc="75">
                <a:solidFill>
                  <a:srgbClr val="625D72"/>
                </a:solidFill>
                <a:latin typeface="Times New Roman"/>
                <a:cs typeface="Times New Roman"/>
              </a:rPr>
              <a:t>s</a:t>
            </a:r>
            <a:r>
              <a:rPr dirty="0" sz="1950" spc="75">
                <a:solidFill>
                  <a:srgbClr val="3D2D52"/>
                </a:solidFill>
                <a:latin typeface="Times New Roman"/>
                <a:cs typeface="Times New Roman"/>
              </a:rPr>
              <a:t>u</a:t>
            </a:r>
            <a:r>
              <a:rPr dirty="0" sz="1950" spc="75">
                <a:solidFill>
                  <a:srgbClr val="625D72"/>
                </a:solidFill>
                <a:latin typeface="Times New Roman"/>
                <a:cs typeface="Times New Roman"/>
              </a:rPr>
              <a:t>cesivos </a:t>
            </a:r>
            <a:r>
              <a:rPr dirty="0" sz="1950" spc="-475">
                <a:solidFill>
                  <a:srgbClr val="625D72"/>
                </a:solidFill>
                <a:latin typeface="Times New Roman"/>
                <a:cs typeface="Times New Roman"/>
              </a:rPr>
              <a:t> </a:t>
            </a:r>
            <a:r>
              <a:rPr dirty="0" sz="1950" spc="50">
                <a:solidFill>
                  <a:srgbClr val="211A52"/>
                </a:solidFill>
                <a:latin typeface="Times New Roman"/>
                <a:cs typeface="Times New Roman"/>
              </a:rPr>
              <a:t>i</a:t>
            </a:r>
            <a:r>
              <a:rPr dirty="0" sz="1950" spc="50">
                <a:solidFill>
                  <a:srgbClr val="4D495E"/>
                </a:solidFill>
                <a:latin typeface="Times New Roman"/>
                <a:cs typeface="Times New Roman"/>
              </a:rPr>
              <a:t>nst</a:t>
            </a:r>
            <a:r>
              <a:rPr dirty="0" sz="1950" spc="-229">
                <a:solidFill>
                  <a:srgbClr val="4D495E"/>
                </a:solidFill>
                <a:latin typeface="Times New Roman"/>
                <a:cs typeface="Times New Roman"/>
              </a:rPr>
              <a:t> </a:t>
            </a:r>
            <a:r>
              <a:rPr dirty="0" sz="1950" spc="110">
                <a:solidFill>
                  <a:srgbClr val="4D495E"/>
                </a:solidFill>
                <a:latin typeface="Times New Roman"/>
                <a:cs typeface="Times New Roman"/>
              </a:rPr>
              <a:t>antes</a:t>
            </a:r>
            <a:r>
              <a:rPr dirty="0" sz="1950" spc="150">
                <a:solidFill>
                  <a:srgbClr val="4D495E"/>
                </a:solidFill>
                <a:latin typeface="Times New Roman"/>
                <a:cs typeface="Times New Roman"/>
              </a:rPr>
              <a:t> </a:t>
            </a:r>
            <a:r>
              <a:rPr dirty="0" sz="1950" spc="85">
                <a:solidFill>
                  <a:srgbClr val="4D495E"/>
                </a:solidFill>
                <a:latin typeface="Times New Roman"/>
                <a:cs typeface="Times New Roman"/>
              </a:rPr>
              <a:t>de</a:t>
            </a:r>
            <a:r>
              <a:rPr dirty="0" sz="1950" spc="260">
                <a:solidFill>
                  <a:srgbClr val="4D495E"/>
                </a:solidFill>
                <a:latin typeface="Times New Roman"/>
                <a:cs typeface="Times New Roman"/>
              </a:rPr>
              <a:t> </a:t>
            </a:r>
            <a:r>
              <a:rPr dirty="0" sz="1950" spc="35">
                <a:solidFill>
                  <a:srgbClr val="625D72"/>
                </a:solidFill>
                <a:latin typeface="Times New Roman"/>
                <a:cs typeface="Times New Roman"/>
              </a:rPr>
              <a:t>t</a:t>
            </a:r>
            <a:r>
              <a:rPr dirty="0" sz="1950" spc="35">
                <a:solidFill>
                  <a:srgbClr val="421834"/>
                </a:solidFill>
                <a:latin typeface="Times New Roman"/>
                <a:cs typeface="Times New Roman"/>
              </a:rPr>
              <a:t>i</a:t>
            </a:r>
            <a:r>
              <a:rPr dirty="0" sz="1950" spc="35">
                <a:solidFill>
                  <a:srgbClr val="625D72"/>
                </a:solidFill>
                <a:latin typeface="Times New Roman"/>
                <a:cs typeface="Times New Roman"/>
              </a:rPr>
              <a:t>e</a:t>
            </a:r>
            <a:r>
              <a:rPr dirty="0" sz="1950" spc="35">
                <a:solidFill>
                  <a:srgbClr val="3D2D52"/>
                </a:solidFill>
                <a:latin typeface="Times New Roman"/>
                <a:cs typeface="Times New Roman"/>
              </a:rPr>
              <a:t>1</a:t>
            </a:r>
            <a:r>
              <a:rPr dirty="0" sz="1950" spc="35">
                <a:solidFill>
                  <a:srgbClr val="4D495E"/>
                </a:solidFill>
                <a:latin typeface="Times New Roman"/>
                <a:cs typeface="Times New Roman"/>
              </a:rPr>
              <a:t>npo</a:t>
            </a:r>
            <a:r>
              <a:rPr dirty="0" sz="1950" spc="150">
                <a:solidFill>
                  <a:srgbClr val="4D495E"/>
                </a:solidFill>
                <a:latin typeface="Times New Roman"/>
                <a:cs typeface="Times New Roman"/>
              </a:rPr>
              <a:t> </a:t>
            </a:r>
            <a:r>
              <a:rPr dirty="0" sz="1950" spc="70">
                <a:solidFill>
                  <a:srgbClr val="625D72"/>
                </a:solidFill>
                <a:latin typeface="Times New Roman"/>
                <a:cs typeface="Times New Roman"/>
              </a:rPr>
              <a:t>obte</a:t>
            </a:r>
            <a:r>
              <a:rPr dirty="0" sz="1950" spc="70">
                <a:solidFill>
                  <a:srgbClr val="3D2D52"/>
                </a:solidFill>
                <a:latin typeface="Times New Roman"/>
                <a:cs typeface="Times New Roman"/>
              </a:rPr>
              <a:t>n</a:t>
            </a:r>
            <a:r>
              <a:rPr dirty="0" sz="1950" spc="70">
                <a:solidFill>
                  <a:srgbClr val="4D495E"/>
                </a:solidFill>
                <a:latin typeface="Times New Roman"/>
                <a:cs typeface="Times New Roman"/>
              </a:rPr>
              <a:t>dre</a:t>
            </a:r>
            <a:r>
              <a:rPr dirty="0" sz="1950" spc="70">
                <a:solidFill>
                  <a:srgbClr val="3D2D52"/>
                </a:solidFill>
                <a:latin typeface="Times New Roman"/>
                <a:cs typeface="Times New Roman"/>
              </a:rPr>
              <a:t>1</a:t>
            </a:r>
            <a:r>
              <a:rPr dirty="0" sz="1950" spc="70">
                <a:solidFill>
                  <a:srgbClr val="4D495E"/>
                </a:solidFill>
                <a:latin typeface="Times New Roman"/>
                <a:cs typeface="Times New Roman"/>
              </a:rPr>
              <a:t>nos</a:t>
            </a:r>
            <a:r>
              <a:rPr dirty="0" sz="1950" spc="135">
                <a:solidFill>
                  <a:srgbClr val="4D495E"/>
                </a:solidFill>
                <a:latin typeface="Times New Roman"/>
                <a:cs typeface="Times New Roman"/>
              </a:rPr>
              <a:t> </a:t>
            </a:r>
            <a:r>
              <a:rPr dirty="0" sz="1950" spc="60">
                <a:solidFill>
                  <a:srgbClr val="4D495E"/>
                </a:solidFill>
                <a:latin typeface="Times New Roman"/>
                <a:cs typeface="Times New Roman"/>
              </a:rPr>
              <a:t>las</a:t>
            </a:r>
            <a:r>
              <a:rPr dirty="0" sz="1950" spc="125">
                <a:solidFill>
                  <a:srgbClr val="4D495E"/>
                </a:solidFill>
                <a:latin typeface="Times New Roman"/>
                <a:cs typeface="Times New Roman"/>
              </a:rPr>
              <a:t> </a:t>
            </a:r>
            <a:r>
              <a:rPr dirty="0" sz="1950" spc="85">
                <a:solidFill>
                  <a:srgbClr val="625D72"/>
                </a:solidFill>
                <a:latin typeface="Times New Roman"/>
                <a:cs typeface="Times New Roman"/>
              </a:rPr>
              <a:t>s</a:t>
            </a:r>
            <a:r>
              <a:rPr dirty="0" sz="1950" spc="85">
                <a:solidFill>
                  <a:srgbClr val="421834"/>
                </a:solidFill>
                <a:latin typeface="Times New Roman"/>
                <a:cs typeface="Times New Roman"/>
              </a:rPr>
              <a:t>i</a:t>
            </a:r>
            <a:r>
              <a:rPr dirty="0" sz="1950" spc="85">
                <a:solidFill>
                  <a:srgbClr val="625D72"/>
                </a:solidFill>
                <a:latin typeface="Times New Roman"/>
                <a:cs typeface="Times New Roman"/>
              </a:rPr>
              <a:t>g</a:t>
            </a:r>
            <a:r>
              <a:rPr dirty="0" sz="1950" spc="85">
                <a:solidFill>
                  <a:srgbClr val="3D2D52"/>
                </a:solidFill>
                <a:latin typeface="Times New Roman"/>
                <a:cs typeface="Times New Roman"/>
              </a:rPr>
              <a:t>ui</a:t>
            </a:r>
            <a:r>
              <a:rPr dirty="0" sz="1950" spc="85">
                <a:solidFill>
                  <a:srgbClr val="625D72"/>
                </a:solidFill>
                <a:latin typeface="Times New Roman"/>
                <a:cs typeface="Times New Roman"/>
              </a:rPr>
              <a:t>entes</a:t>
            </a:r>
            <a:r>
              <a:rPr dirty="0" sz="1950" spc="155">
                <a:solidFill>
                  <a:srgbClr val="625D72"/>
                </a:solidFill>
                <a:latin typeface="Times New Roman"/>
                <a:cs typeface="Times New Roman"/>
              </a:rPr>
              <a:t> </a:t>
            </a:r>
            <a:r>
              <a:rPr dirty="0" sz="1950" spc="65">
                <a:solidFill>
                  <a:srgbClr val="625D72"/>
                </a:solidFill>
                <a:latin typeface="Times New Roman"/>
                <a:cs typeface="Times New Roman"/>
              </a:rPr>
              <a:t>gráficas</a:t>
            </a:r>
            <a:r>
              <a:rPr dirty="0" sz="1950" spc="65">
                <a:solidFill>
                  <a:srgbClr val="18053D"/>
                </a:solidFill>
                <a:latin typeface="Times New Roman"/>
                <a:cs typeface="Times New Roman"/>
              </a:rPr>
              <a:t>:</a:t>
            </a:r>
            <a:endParaRPr sz="19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80385" y="4145879"/>
            <a:ext cx="949218" cy="1587516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468083" y="1031905"/>
            <a:ext cx="0" cy="2357120"/>
          </a:xfrm>
          <a:custGeom>
            <a:avLst/>
            <a:gdLst/>
            <a:ahLst/>
            <a:cxnLst/>
            <a:rect l="l" t="t" r="r" b="b"/>
            <a:pathLst>
              <a:path w="0" h="2357120">
                <a:moveTo>
                  <a:pt x="0" y="2356851"/>
                </a:moveTo>
                <a:lnTo>
                  <a:pt x="0" y="0"/>
                </a:lnTo>
              </a:path>
            </a:pathLst>
          </a:custGeom>
          <a:ln w="1220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770246" y="1068540"/>
            <a:ext cx="0" cy="2320290"/>
          </a:xfrm>
          <a:custGeom>
            <a:avLst/>
            <a:gdLst/>
            <a:ahLst/>
            <a:cxnLst/>
            <a:rect l="l" t="t" r="r" b="b"/>
            <a:pathLst>
              <a:path w="0" h="2320290">
                <a:moveTo>
                  <a:pt x="0" y="2320216"/>
                </a:moveTo>
                <a:lnTo>
                  <a:pt x="0" y="0"/>
                </a:lnTo>
              </a:path>
            </a:pathLst>
          </a:custGeom>
          <a:ln w="3052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025783" y="2424035"/>
            <a:ext cx="0" cy="3309620"/>
          </a:xfrm>
          <a:custGeom>
            <a:avLst/>
            <a:gdLst/>
            <a:ahLst/>
            <a:cxnLst/>
            <a:rect l="l" t="t" r="r" b="b"/>
            <a:pathLst>
              <a:path w="0" h="3309620">
                <a:moveTo>
                  <a:pt x="0" y="3309361"/>
                </a:moveTo>
                <a:lnTo>
                  <a:pt x="0" y="0"/>
                </a:lnTo>
              </a:path>
            </a:pathLst>
          </a:custGeom>
          <a:ln w="1526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347363" y="2472881"/>
            <a:ext cx="0" cy="1673225"/>
          </a:xfrm>
          <a:custGeom>
            <a:avLst/>
            <a:gdLst/>
            <a:ahLst/>
            <a:cxnLst/>
            <a:rect l="l" t="t" r="r" b="b"/>
            <a:pathLst>
              <a:path w="0" h="1673225">
                <a:moveTo>
                  <a:pt x="0" y="1672998"/>
                </a:moveTo>
                <a:lnTo>
                  <a:pt x="0" y="0"/>
                </a:lnTo>
              </a:path>
            </a:pathLst>
          </a:custGeom>
          <a:ln w="2136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455874" y="3981022"/>
            <a:ext cx="3613785" cy="0"/>
          </a:xfrm>
          <a:custGeom>
            <a:avLst/>
            <a:gdLst/>
            <a:ahLst/>
            <a:cxnLst/>
            <a:rect l="l" t="t" r="r" b="b"/>
            <a:pathLst>
              <a:path w="3613785" h="0">
                <a:moveTo>
                  <a:pt x="0" y="0"/>
                </a:moveTo>
                <a:lnTo>
                  <a:pt x="3613743" y="0"/>
                </a:lnTo>
              </a:path>
            </a:pathLst>
          </a:custGeom>
          <a:ln w="91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1322919" y="979517"/>
            <a:ext cx="107314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30">
                <a:latin typeface="Arial"/>
                <a:cs typeface="Arial"/>
              </a:rPr>
              <a:t>1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98697" y="1544306"/>
            <a:ext cx="22923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30">
                <a:latin typeface="Arial"/>
                <a:cs typeface="Arial"/>
              </a:rPr>
              <a:t>0.8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394260" y="1234435"/>
            <a:ext cx="1630680" cy="1631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0" b="1">
                <a:solidFill>
                  <a:srgbClr val="161616"/>
                </a:solidFill>
                <a:latin typeface="Times New Roman"/>
                <a:cs typeface="Times New Roman"/>
              </a:rPr>
              <a:t>ESQUEhU</a:t>
            </a:r>
            <a:r>
              <a:rPr dirty="0" sz="900" spc="-5" b="1">
                <a:solidFill>
                  <a:srgbClr val="161616"/>
                </a:solidFill>
                <a:latin typeface="Times New Roman"/>
                <a:cs typeface="Times New Roman"/>
              </a:rPr>
              <a:t>.</a:t>
            </a:r>
            <a:r>
              <a:rPr dirty="0" sz="900" spc="50" b="1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dirty="0" sz="700" spc="100" b="1">
                <a:latin typeface="Times New Roman"/>
                <a:cs typeface="Times New Roman"/>
              </a:rPr>
              <a:t>UlWIN]</a:t>
            </a:r>
            <a:r>
              <a:rPr dirty="0" sz="700" spc="70" b="1">
                <a:latin typeface="Times New Roman"/>
                <a:cs typeface="Times New Roman"/>
              </a:rPr>
              <a:t>I</a:t>
            </a:r>
            <a:r>
              <a:rPr dirty="0" sz="700" b="1">
                <a:latin typeface="Times New Roman"/>
                <a:cs typeface="Times New Roman"/>
              </a:rPr>
              <a:t> </a:t>
            </a:r>
            <a:r>
              <a:rPr dirty="0" sz="700" spc="-60" b="1">
                <a:latin typeface="Times New Roman"/>
                <a:cs typeface="Times New Roman"/>
              </a:rPr>
              <a:t> </a:t>
            </a:r>
            <a:r>
              <a:rPr dirty="0" sz="900" spc="-15" b="1">
                <a:latin typeface="Times New Roman"/>
                <a:cs typeface="Times New Roman"/>
              </a:rPr>
              <a:t>(</a:t>
            </a:r>
            <a:r>
              <a:rPr dirty="0" sz="900" spc="-30" b="1">
                <a:latin typeface="Times New Roman"/>
                <a:cs typeface="Times New Roman"/>
              </a:rPr>
              <a:t>ALFA</a:t>
            </a:r>
            <a:r>
              <a:rPr dirty="0" sz="900" spc="-15" b="1">
                <a:latin typeface="Times New Roman"/>
                <a:cs typeface="Times New Roman"/>
              </a:rPr>
              <a:t>=</a:t>
            </a:r>
            <a:r>
              <a:rPr dirty="0" sz="900" spc="-20" b="1">
                <a:solidFill>
                  <a:srgbClr val="2B2B2B"/>
                </a:solidFill>
                <a:latin typeface="Times New Roman"/>
                <a:cs typeface="Times New Roman"/>
              </a:rPr>
              <a:t>l</a:t>
            </a:r>
            <a:r>
              <a:rPr dirty="0" sz="900" spc="-50" b="1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900" spc="-70" b="1">
                <a:latin typeface="Times New Roman"/>
                <a:cs typeface="Times New Roman"/>
              </a:rPr>
              <a:t>.</a:t>
            </a:r>
            <a:r>
              <a:rPr dirty="0" sz="900" spc="-150" b="1">
                <a:latin typeface="Times New Roman"/>
                <a:cs typeface="Times New Roman"/>
              </a:rPr>
              <a:t>:5)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394820" y="1518103"/>
            <a:ext cx="283845" cy="1708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-35">
                <a:solidFill>
                  <a:srgbClr val="161616"/>
                </a:solidFill>
                <a:latin typeface="Arial"/>
                <a:cs typeface="Arial"/>
              </a:rPr>
              <a:t>t</a:t>
            </a:r>
            <a:r>
              <a:rPr dirty="0" sz="850" spc="-50">
                <a:solidFill>
                  <a:srgbClr val="161616"/>
                </a:solidFill>
                <a:latin typeface="Arial"/>
                <a:cs typeface="Arial"/>
              </a:rPr>
              <a:t> </a:t>
            </a:r>
            <a:r>
              <a:rPr dirty="0" sz="950" spc="25">
                <a:latin typeface="Arial"/>
                <a:cs typeface="Arial"/>
              </a:rPr>
              <a:t>=</a:t>
            </a:r>
            <a:r>
              <a:rPr dirty="0" sz="950" spc="-60">
                <a:latin typeface="Arial"/>
                <a:cs typeface="Arial"/>
              </a:rPr>
              <a:t> </a:t>
            </a:r>
            <a:r>
              <a:rPr dirty="0" sz="850" spc="-90" b="1">
                <a:latin typeface="Arial"/>
                <a:cs typeface="Arial"/>
              </a:rPr>
              <a:t>I</a:t>
            </a:r>
            <a:r>
              <a:rPr dirty="0" sz="850" spc="-170" b="1">
                <a:latin typeface="Arial"/>
                <a:cs typeface="Arial"/>
              </a:rPr>
              <a:t>J</a:t>
            </a:r>
            <a:r>
              <a:rPr dirty="0" sz="850" spc="-140" b="1">
                <a:latin typeface="Arial"/>
                <a:cs typeface="Arial"/>
              </a:rPr>
              <a:t> </a:t>
            </a:r>
            <a:r>
              <a:rPr dirty="0" sz="850" spc="-90" b="1">
                <a:solidFill>
                  <a:srgbClr val="2B2B2B"/>
                </a:solidFill>
                <a:latin typeface="Arial"/>
                <a:cs typeface="Arial"/>
              </a:rPr>
              <a:t>.l</a:t>
            </a:r>
            <a:endParaRPr sz="8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98697" y="2109095"/>
            <a:ext cx="22923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30">
                <a:latin typeface="Arial"/>
                <a:cs typeface="Arial"/>
              </a:rPr>
              <a:t>0.6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864976" y="2364269"/>
            <a:ext cx="113664" cy="2470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50" spc="-114">
                <a:latin typeface="Arial"/>
                <a:cs typeface="Arial"/>
              </a:rPr>
              <a:t>1</a:t>
            </a:r>
            <a:endParaRPr sz="14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98697" y="2670833"/>
            <a:ext cx="232410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solidFill>
                  <a:srgbClr val="161616"/>
                </a:solidFill>
                <a:latin typeface="Arial"/>
                <a:cs typeface="Arial"/>
              </a:rPr>
              <a:t>0</a:t>
            </a:r>
            <a:r>
              <a:rPr dirty="0" sz="1200" spc="20">
                <a:solidFill>
                  <a:srgbClr val="7E7E7E"/>
                </a:solidFill>
                <a:latin typeface="Arial"/>
                <a:cs typeface="Arial"/>
              </a:rPr>
              <a:t>.</a:t>
            </a:r>
            <a:r>
              <a:rPr dirty="0" sz="1200" spc="-60">
                <a:latin typeface="Arial"/>
                <a:cs typeface="Arial"/>
              </a:rPr>
              <a:t>4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162176" y="2671595"/>
            <a:ext cx="1833245" cy="1860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spc="-75" b="1">
                <a:solidFill>
                  <a:srgbClr val="161616"/>
                </a:solidFill>
                <a:latin typeface="Times New Roman"/>
                <a:cs typeface="Times New Roman"/>
              </a:rPr>
              <a:t>E</a:t>
            </a:r>
            <a:r>
              <a:rPr dirty="0" sz="1050" spc="-60" b="1">
                <a:solidFill>
                  <a:srgbClr val="161616"/>
                </a:solidFill>
                <a:latin typeface="Times New Roman"/>
                <a:cs typeface="Times New Roman"/>
              </a:rPr>
              <a:t>S</a:t>
            </a:r>
            <a:r>
              <a:rPr dirty="0" sz="1050" spc="-145" b="1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dirty="0" sz="1050" spc="-25" b="1">
                <a:latin typeface="Times New Roman"/>
                <a:cs typeface="Times New Roman"/>
              </a:rPr>
              <a:t>QUEID</a:t>
            </a:r>
            <a:r>
              <a:rPr dirty="0" sz="1050" spc="-10" b="1">
                <a:latin typeface="Times New Roman"/>
                <a:cs typeface="Times New Roman"/>
              </a:rPr>
              <a:t>.</a:t>
            </a:r>
            <a:r>
              <a:rPr dirty="0" sz="1050" spc="-40" b="1">
                <a:latin typeface="Times New Roman"/>
                <a:cs typeface="Times New Roman"/>
              </a:rPr>
              <a:t> </a:t>
            </a:r>
            <a:r>
              <a:rPr dirty="0" sz="950" spc="20" b="1">
                <a:latin typeface="Arial"/>
                <a:cs typeface="Arial"/>
              </a:rPr>
              <a:t>UPWIN</a:t>
            </a:r>
            <a:r>
              <a:rPr dirty="0" sz="950" spc="20" b="1">
                <a:latin typeface="Arial"/>
                <a:cs typeface="Arial"/>
              </a:rPr>
              <a:t>J</a:t>
            </a:r>
            <a:r>
              <a:rPr dirty="0" sz="950" spc="50" b="1">
                <a:latin typeface="Arial"/>
                <a:cs typeface="Arial"/>
              </a:rPr>
              <a:t> </a:t>
            </a:r>
            <a:r>
              <a:rPr dirty="0" sz="1050" spc="-35" b="1">
                <a:latin typeface="Times New Roman"/>
                <a:cs typeface="Times New Roman"/>
              </a:rPr>
              <a:t>(</a:t>
            </a:r>
            <a:r>
              <a:rPr dirty="0" sz="1050" spc="-80" b="1">
                <a:latin typeface="Times New Roman"/>
                <a:cs typeface="Times New Roman"/>
              </a:rPr>
              <a:t>ALFA</a:t>
            </a:r>
            <a:r>
              <a:rPr dirty="0" sz="1050" spc="-10" b="1">
                <a:latin typeface="Times New Roman"/>
                <a:cs typeface="Times New Roman"/>
              </a:rPr>
              <a:t>=</a:t>
            </a:r>
            <a:r>
              <a:rPr dirty="0" sz="1050" spc="-25" b="1">
                <a:solidFill>
                  <a:srgbClr val="2B2B2B"/>
                </a:solidFill>
                <a:latin typeface="Times New Roman"/>
                <a:cs typeface="Times New Roman"/>
              </a:rPr>
              <a:t>l</a:t>
            </a:r>
            <a:r>
              <a:rPr dirty="0" sz="1050" spc="-80" b="1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050" spc="-114" b="1">
                <a:latin typeface="Times New Roman"/>
                <a:cs typeface="Times New Roman"/>
              </a:rPr>
              <a:t>.:5)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711836" y="2998258"/>
            <a:ext cx="267335" cy="2774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50" spc="-365">
                <a:latin typeface="Courier New"/>
                <a:cs typeface="Courier New"/>
              </a:rPr>
              <a:t>0.8</a:t>
            </a:r>
            <a:endParaRPr sz="1650">
              <a:latin typeface="Courier New"/>
              <a:cs typeface="Courier New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162940" y="3004109"/>
            <a:ext cx="34480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80" b="1">
                <a:solidFill>
                  <a:srgbClr val="161616"/>
                </a:solidFill>
                <a:latin typeface="Arial"/>
                <a:cs typeface="Arial"/>
              </a:rPr>
              <a:t>t</a:t>
            </a:r>
            <a:r>
              <a:rPr dirty="0" sz="1000" spc="-80" b="1">
                <a:solidFill>
                  <a:srgbClr val="161616"/>
                </a:solidFill>
                <a:latin typeface="Arial"/>
                <a:cs typeface="Arial"/>
              </a:rPr>
              <a:t> </a:t>
            </a:r>
            <a:r>
              <a:rPr dirty="0" sz="1100" spc="-35">
                <a:latin typeface="Arial"/>
                <a:cs typeface="Arial"/>
              </a:rPr>
              <a:t>=</a:t>
            </a:r>
            <a:r>
              <a:rPr dirty="0" sz="1100" spc="5">
                <a:latin typeface="Arial"/>
                <a:cs typeface="Arial"/>
              </a:rPr>
              <a:t> </a:t>
            </a:r>
            <a:r>
              <a:rPr dirty="0" sz="1000" spc="-95" b="1">
                <a:latin typeface="Arial"/>
                <a:cs typeface="Arial"/>
              </a:rPr>
              <a:t>2.5</a:t>
            </a:r>
            <a:endParaRPr sz="10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199231" y="3236130"/>
            <a:ext cx="23177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25">
                <a:latin typeface="Arial"/>
                <a:cs typeface="Arial"/>
              </a:rPr>
              <a:t>0.2</a:t>
            </a:r>
            <a:endParaRPr sz="11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324160" y="3756399"/>
            <a:ext cx="261620" cy="42290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445"/>
              </a:lnSpc>
              <a:spcBef>
                <a:spcPts val="100"/>
              </a:spcBef>
            </a:pPr>
            <a:r>
              <a:rPr dirty="0" sz="1450" spc="-195">
                <a:latin typeface="Arial"/>
                <a:cs typeface="Arial"/>
              </a:rPr>
              <a:t>o</a:t>
            </a:r>
            <a:endParaRPr sz="1450">
              <a:latin typeface="Arial"/>
              <a:cs typeface="Arial"/>
            </a:endParaRPr>
          </a:p>
          <a:p>
            <a:pPr marL="170180">
              <a:lnSpc>
                <a:spcPts val="1685"/>
              </a:lnSpc>
            </a:pPr>
            <a:r>
              <a:rPr dirty="0" sz="1650" spc="-305">
                <a:latin typeface="Arial"/>
                <a:cs typeface="Arial"/>
              </a:rPr>
              <a:t>o</a:t>
            </a:r>
            <a:endParaRPr sz="165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711836" y="3660740"/>
            <a:ext cx="263525" cy="2774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50" spc="-375">
                <a:latin typeface="Courier New"/>
                <a:cs typeface="Courier New"/>
              </a:rPr>
              <a:t>0.6</a:t>
            </a:r>
            <a:endParaRPr sz="1650">
              <a:latin typeface="Courier New"/>
              <a:cs typeface="Courier New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230208" y="3946443"/>
            <a:ext cx="104139" cy="22415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35">
                <a:latin typeface="Times New Roman"/>
                <a:cs typeface="Times New Roman"/>
              </a:rPr>
              <a:t>2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976573" y="3959163"/>
            <a:ext cx="102870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60">
                <a:latin typeface="Arial"/>
                <a:cs typeface="Arial"/>
              </a:rPr>
              <a:t>4</a:t>
            </a:r>
            <a:endParaRPr sz="12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711836" y="4323223"/>
            <a:ext cx="289560" cy="917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50" spc="-390">
                <a:solidFill>
                  <a:srgbClr val="161616"/>
                </a:solidFill>
                <a:latin typeface="Courier New"/>
                <a:cs typeface="Courier New"/>
              </a:rPr>
              <a:t>0</a:t>
            </a:r>
            <a:r>
              <a:rPr dirty="0" sz="1650" spc="-505">
                <a:solidFill>
                  <a:srgbClr val="7E7E7E"/>
                </a:solidFill>
                <a:latin typeface="Courier New"/>
                <a:cs typeface="Courier New"/>
              </a:rPr>
              <a:t>.</a:t>
            </a:r>
            <a:r>
              <a:rPr dirty="0" sz="1650" spc="-10">
                <a:latin typeface="Courier New"/>
                <a:cs typeface="Courier New"/>
              </a:rPr>
              <a:t>4</a:t>
            </a:r>
            <a:endParaRPr sz="165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</a:pPr>
            <a:endParaRPr sz="1800">
              <a:latin typeface="Courier New"/>
              <a:cs typeface="Courier New"/>
            </a:endParaRPr>
          </a:p>
          <a:p>
            <a:pPr marL="29209">
              <a:lnSpc>
                <a:spcPct val="100000"/>
              </a:lnSpc>
              <a:spcBef>
                <a:spcPts val="1500"/>
              </a:spcBef>
            </a:pPr>
            <a:r>
              <a:rPr dirty="0" sz="1250" spc="10">
                <a:latin typeface="Arial"/>
                <a:cs typeface="Arial"/>
              </a:rPr>
              <a:t>0.2</a:t>
            </a:r>
            <a:endParaRPr sz="125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865549" y="5644881"/>
            <a:ext cx="285750" cy="4806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639"/>
              </a:lnSpc>
              <a:spcBef>
                <a:spcPts val="100"/>
              </a:spcBef>
            </a:pPr>
            <a:r>
              <a:rPr dirty="0" sz="1700" spc="-245">
                <a:latin typeface="Arial"/>
                <a:cs typeface="Arial"/>
              </a:rPr>
              <a:t>o</a:t>
            </a:r>
            <a:endParaRPr sz="1700">
              <a:latin typeface="Arial"/>
              <a:cs typeface="Arial"/>
            </a:endParaRPr>
          </a:p>
          <a:p>
            <a:pPr marL="188595">
              <a:lnSpc>
                <a:spcPts val="1939"/>
              </a:lnSpc>
            </a:pPr>
            <a:r>
              <a:rPr dirty="0" sz="1950" spc="-425">
                <a:latin typeface="Arial"/>
                <a:cs typeface="Arial"/>
              </a:rPr>
              <a:t>o</a:t>
            </a:r>
            <a:endParaRPr sz="195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872701" y="5644881"/>
            <a:ext cx="433070" cy="47053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49860">
              <a:lnSpc>
                <a:spcPts val="1839"/>
              </a:lnSpc>
              <a:spcBef>
                <a:spcPts val="100"/>
              </a:spcBef>
            </a:pPr>
            <a:r>
              <a:rPr dirty="0" sz="1700" spc="-225">
                <a:latin typeface="Arial"/>
                <a:cs typeface="Arial"/>
              </a:rPr>
              <a:t>:::..-,.</a:t>
            </a:r>
            <a:endParaRPr sz="1700">
              <a:latin typeface="Arial"/>
              <a:cs typeface="Arial"/>
            </a:endParaRPr>
          </a:p>
          <a:p>
            <a:pPr marL="12700">
              <a:lnSpc>
                <a:spcPts val="1660"/>
              </a:lnSpc>
            </a:pPr>
            <a:r>
              <a:rPr dirty="0" sz="1550" spc="-100">
                <a:latin typeface="Times New Roman"/>
                <a:cs typeface="Times New Roman"/>
              </a:rPr>
              <a:t>2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700819" y="5853243"/>
            <a:ext cx="108585" cy="2622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50" spc="-125">
                <a:latin typeface="Times New Roman"/>
                <a:cs typeface="Times New Roman"/>
              </a:rPr>
              <a:t>4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519850" y="5859603"/>
            <a:ext cx="119380" cy="254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15">
                <a:latin typeface="Times New Roman"/>
                <a:cs typeface="Times New Roman"/>
              </a:rPr>
              <a:t>6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331530" y="5859603"/>
            <a:ext cx="127635" cy="254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50">
                <a:latin typeface="Times New Roman"/>
                <a:cs typeface="Times New Roman"/>
              </a:rPr>
              <a:t>8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8125777" y="5865964"/>
            <a:ext cx="200025" cy="2470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50" spc="-125">
                <a:latin typeface="Arial"/>
                <a:cs typeface="Arial"/>
              </a:rPr>
              <a:t>10</a:t>
            </a:r>
            <a:endParaRPr sz="14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43375" y="2594998"/>
            <a:ext cx="1123190" cy="1208954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2255537" y="470168"/>
            <a:ext cx="0" cy="3334385"/>
          </a:xfrm>
          <a:custGeom>
            <a:avLst/>
            <a:gdLst/>
            <a:ahLst/>
            <a:cxnLst/>
            <a:rect l="l" t="t" r="r" b="b"/>
            <a:pathLst>
              <a:path w="0" h="3334385">
                <a:moveTo>
                  <a:pt x="0" y="3333784"/>
                </a:moveTo>
                <a:lnTo>
                  <a:pt x="0" y="0"/>
                </a:lnTo>
              </a:path>
            </a:pathLst>
          </a:custGeom>
          <a:ln w="1220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498866" y="519015"/>
            <a:ext cx="0" cy="2076450"/>
          </a:xfrm>
          <a:custGeom>
            <a:avLst/>
            <a:gdLst/>
            <a:ahLst/>
            <a:cxnLst/>
            <a:rect l="l" t="t" r="r" b="b"/>
            <a:pathLst>
              <a:path w="0" h="2076450">
                <a:moveTo>
                  <a:pt x="0" y="2075983"/>
                </a:moveTo>
                <a:lnTo>
                  <a:pt x="0" y="0"/>
                </a:lnTo>
              </a:path>
            </a:pathLst>
          </a:custGeom>
          <a:ln w="2136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972875" y="294709"/>
            <a:ext cx="2119630" cy="987425"/>
          </a:xfrm>
          <a:prstGeom prst="rect">
            <a:avLst/>
          </a:prstGeom>
        </p:spPr>
        <p:txBody>
          <a:bodyPr wrap="square" lIns="0" tIns="131445" rIns="0" bIns="0" rtlCol="0" vert="horz">
            <a:spAutoFit/>
          </a:bodyPr>
          <a:lstStyle/>
          <a:p>
            <a:pPr marL="143510">
              <a:lnSpc>
                <a:spcPct val="100000"/>
              </a:lnSpc>
              <a:spcBef>
                <a:spcPts val="1035"/>
              </a:spcBef>
            </a:pPr>
            <a:r>
              <a:rPr dirty="0" sz="1450" spc="-165">
                <a:solidFill>
                  <a:srgbClr val="010101"/>
                </a:solidFill>
                <a:latin typeface="Arial"/>
                <a:cs typeface="Arial"/>
              </a:rPr>
              <a:t>1</a:t>
            </a:r>
            <a:endParaRPr sz="1450">
              <a:latin typeface="Arial"/>
              <a:cs typeface="Arial"/>
            </a:endParaRPr>
          </a:p>
          <a:p>
            <a:pPr marL="447675">
              <a:lnSpc>
                <a:spcPct val="100000"/>
              </a:lnSpc>
              <a:spcBef>
                <a:spcPts val="680"/>
              </a:spcBef>
            </a:pPr>
            <a:r>
              <a:rPr dirty="0" sz="1050" spc="-105" b="1">
                <a:solidFill>
                  <a:srgbClr val="111111"/>
                </a:solidFill>
                <a:latin typeface="Times New Roman"/>
                <a:cs typeface="Times New Roman"/>
              </a:rPr>
              <a:t>ESQUEM</a:t>
            </a:r>
            <a:r>
              <a:rPr dirty="0" sz="1050" spc="-100" b="1">
                <a:solidFill>
                  <a:srgbClr val="111111"/>
                </a:solidFill>
                <a:latin typeface="Times New Roman"/>
                <a:cs typeface="Times New Roman"/>
              </a:rPr>
              <a:t>A</a:t>
            </a:r>
            <a:r>
              <a:rPr dirty="0" sz="1050" spc="-10" b="1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050" spc="-120" b="1">
                <a:solidFill>
                  <a:srgbClr val="010101"/>
                </a:solidFill>
                <a:latin typeface="Times New Roman"/>
                <a:cs typeface="Times New Roman"/>
              </a:rPr>
              <a:t>UPWIN</a:t>
            </a:r>
            <a:r>
              <a:rPr dirty="0" sz="1050" spc="-125" b="1">
                <a:solidFill>
                  <a:srgbClr val="010101"/>
                </a:solidFill>
                <a:latin typeface="Times New Roman"/>
                <a:cs typeface="Times New Roman"/>
              </a:rPr>
              <a:t>D</a:t>
            </a:r>
            <a:r>
              <a:rPr dirty="0" sz="1050" spc="-20" b="1">
                <a:solidFill>
                  <a:srgbClr val="010101"/>
                </a:solidFill>
                <a:latin typeface="Times New Roman"/>
                <a:cs typeface="Times New Roman"/>
              </a:rPr>
              <a:t> </a:t>
            </a:r>
            <a:r>
              <a:rPr dirty="0" sz="1050" b="1">
                <a:solidFill>
                  <a:srgbClr val="010101"/>
                </a:solidFill>
                <a:latin typeface="Times New Roman"/>
                <a:cs typeface="Times New Roman"/>
              </a:rPr>
              <a:t>(</a:t>
            </a:r>
            <a:r>
              <a:rPr dirty="0" sz="1050" b="1">
                <a:solidFill>
                  <a:srgbClr val="010101"/>
                </a:solidFill>
                <a:latin typeface="Times New Roman"/>
                <a:cs typeface="Times New Roman"/>
              </a:rPr>
              <a:t>ALIA=l</a:t>
            </a:r>
            <a:r>
              <a:rPr dirty="0" sz="1050" b="1">
                <a:solidFill>
                  <a:srgbClr val="010101"/>
                </a:solidFill>
                <a:latin typeface="Times New Roman"/>
                <a:cs typeface="Times New Roman"/>
              </a:rPr>
              <a:t>)</a:t>
            </a:r>
            <a:endParaRPr sz="10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443230" algn="l"/>
              </a:tabLst>
            </a:pPr>
            <a:r>
              <a:rPr dirty="0" sz="1400" spc="-90">
                <a:solidFill>
                  <a:srgbClr val="010101"/>
                </a:solidFill>
                <a:latin typeface="Arial"/>
                <a:cs typeface="Arial"/>
              </a:rPr>
              <a:t>0.8	</a:t>
            </a:r>
            <a:r>
              <a:rPr dirty="0" sz="1000" spc="-60" i="1">
                <a:solidFill>
                  <a:srgbClr val="010101"/>
                </a:solidFill>
                <a:latin typeface="Arial"/>
                <a:cs typeface="Arial"/>
              </a:rPr>
              <a:t>t=</a:t>
            </a:r>
            <a:r>
              <a:rPr dirty="0" sz="1000" spc="25" i="1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dirty="0" sz="1100" spc="-55">
                <a:solidFill>
                  <a:srgbClr val="010101"/>
                </a:solidFill>
                <a:latin typeface="Times New Roman"/>
                <a:cs typeface="Times New Roman"/>
              </a:rPr>
              <a:t>5.0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72875" y="1750887"/>
            <a:ext cx="245745" cy="9080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85">
                <a:solidFill>
                  <a:srgbClr val="010101"/>
                </a:solidFill>
                <a:latin typeface="Arial"/>
                <a:cs typeface="Arial"/>
              </a:rPr>
              <a:t>0.6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400" spc="-85">
                <a:solidFill>
                  <a:srgbClr val="111111"/>
                </a:solidFill>
                <a:latin typeface="Arial"/>
                <a:cs typeface="Arial"/>
              </a:rPr>
              <a:t>0</a:t>
            </a:r>
            <a:r>
              <a:rPr dirty="0" sz="1400" spc="-20">
                <a:solidFill>
                  <a:srgbClr val="7E7E7E"/>
                </a:solidFill>
                <a:latin typeface="Arial"/>
                <a:cs typeface="Arial"/>
              </a:rPr>
              <a:t>.</a:t>
            </a:r>
            <a:r>
              <a:rPr dirty="0" sz="1400" spc="-125">
                <a:solidFill>
                  <a:srgbClr val="010101"/>
                </a:solidFill>
                <a:latin typeface="Arial"/>
                <a:cs typeface="Arial"/>
              </a:rPr>
              <a:t>4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973943" y="3095188"/>
            <a:ext cx="243840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10">
                <a:solidFill>
                  <a:srgbClr val="010101"/>
                </a:solidFill>
                <a:latin typeface="Arial"/>
                <a:cs typeface="Arial"/>
              </a:rPr>
              <a:t>0.2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050484" y="3686691"/>
            <a:ext cx="356235" cy="3232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1950" spc="-35">
                <a:solidFill>
                  <a:srgbClr val="010101"/>
                </a:solidFill>
                <a:latin typeface="Courier New"/>
                <a:cs typeface="Courier New"/>
              </a:rPr>
              <a:t>º</a:t>
            </a:r>
            <a:r>
              <a:rPr dirty="0" sz="1950" spc="-770">
                <a:solidFill>
                  <a:srgbClr val="010101"/>
                </a:solidFill>
                <a:latin typeface="Courier New"/>
                <a:cs typeface="Courier New"/>
              </a:rPr>
              <a:t> </a:t>
            </a:r>
            <a:r>
              <a:rPr dirty="0" baseline="-41310" sz="2925" spc="-637">
                <a:solidFill>
                  <a:srgbClr val="010101"/>
                </a:solidFill>
                <a:latin typeface="Arial"/>
                <a:cs typeface="Arial"/>
              </a:rPr>
              <a:t>o</a:t>
            </a:r>
            <a:endParaRPr baseline="-41310" sz="2925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851218" y="3686691"/>
            <a:ext cx="492759" cy="49910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51765">
              <a:lnSpc>
                <a:spcPts val="2105"/>
              </a:lnSpc>
              <a:spcBef>
                <a:spcPts val="100"/>
              </a:spcBef>
            </a:pPr>
            <a:r>
              <a:rPr dirty="0" sz="1950" spc="-915">
                <a:solidFill>
                  <a:srgbClr val="313138"/>
                </a:solidFill>
                <a:latin typeface="Courier New"/>
                <a:cs typeface="Courier New"/>
              </a:rPr>
              <a:t>;::::::;::</a:t>
            </a:r>
            <a:endParaRPr sz="1950">
              <a:latin typeface="Courier New"/>
              <a:cs typeface="Courier New"/>
            </a:endParaRPr>
          </a:p>
          <a:p>
            <a:pPr marL="12700">
              <a:lnSpc>
                <a:spcPts val="1625"/>
              </a:lnSpc>
            </a:pPr>
            <a:r>
              <a:rPr dirty="0" sz="1550" spc="-150">
                <a:solidFill>
                  <a:srgbClr val="010101"/>
                </a:solidFill>
                <a:latin typeface="Times New Roman"/>
                <a:cs typeface="Times New Roman"/>
              </a:rPr>
              <a:t>4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603998" y="3686691"/>
            <a:ext cx="347345" cy="4978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130"/>
              </a:lnSpc>
              <a:spcBef>
                <a:spcPts val="100"/>
              </a:spcBef>
            </a:pPr>
            <a:r>
              <a:rPr dirty="0" sz="1950" spc="-890">
                <a:solidFill>
                  <a:srgbClr val="313138"/>
                </a:solidFill>
                <a:latin typeface="Courier New"/>
                <a:cs typeface="Courier New"/>
              </a:rPr>
              <a:t>-:=:::;::</a:t>
            </a:r>
            <a:endParaRPr sz="1950">
              <a:latin typeface="Courier New"/>
              <a:cs typeface="Courier New"/>
            </a:endParaRPr>
          </a:p>
          <a:p>
            <a:pPr marL="41910">
              <a:lnSpc>
                <a:spcPts val="1590"/>
              </a:lnSpc>
            </a:pPr>
            <a:r>
              <a:rPr dirty="0" sz="1500" spc="-75">
                <a:solidFill>
                  <a:srgbClr val="010101"/>
                </a:solidFill>
                <a:latin typeface="Times New Roman"/>
                <a:cs typeface="Times New Roman"/>
              </a:rPr>
              <a:t>6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062777" y="3923801"/>
            <a:ext cx="107314" cy="2622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50" spc="-135">
                <a:solidFill>
                  <a:srgbClr val="010101"/>
                </a:solidFill>
                <a:latin typeface="Times New Roman"/>
                <a:cs typeface="Times New Roman"/>
              </a:rPr>
              <a:t>2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402954" y="3936521"/>
            <a:ext cx="123189" cy="2470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50" spc="40">
                <a:solidFill>
                  <a:srgbClr val="010101"/>
                </a:solidFill>
                <a:latin typeface="Times New Roman"/>
                <a:cs typeface="Times New Roman"/>
              </a:rPr>
              <a:t>8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157140" y="3936521"/>
            <a:ext cx="191770" cy="2470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50" spc="-160">
                <a:solidFill>
                  <a:srgbClr val="010101"/>
                </a:solidFill>
                <a:latin typeface="Arial"/>
                <a:cs typeface="Arial"/>
              </a:rPr>
              <a:t>10</a:t>
            </a:r>
            <a:endParaRPr sz="145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495350" y="4786607"/>
            <a:ext cx="6350" cy="373380"/>
          </a:xfrm>
          <a:custGeom>
            <a:avLst/>
            <a:gdLst/>
            <a:ahLst/>
            <a:cxnLst/>
            <a:rect l="l" t="t" r="r" b="b"/>
            <a:pathLst>
              <a:path w="6350" h="373379">
                <a:moveTo>
                  <a:pt x="6104" y="373111"/>
                </a:moveTo>
                <a:lnTo>
                  <a:pt x="0" y="373111"/>
                </a:lnTo>
                <a:lnTo>
                  <a:pt x="0" y="0"/>
                </a:lnTo>
                <a:lnTo>
                  <a:pt x="6104" y="0"/>
                </a:lnTo>
                <a:lnTo>
                  <a:pt x="6104" y="373111"/>
                </a:lnTo>
                <a:close/>
              </a:path>
            </a:pathLst>
          </a:custGeom>
          <a:solidFill>
            <a:srgbClr val="DBEDF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522017" y="4733840"/>
            <a:ext cx="3823970" cy="4146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882015" algn="l"/>
                <a:tab pos="1038225" algn="l"/>
                <a:tab pos="1390650" algn="l"/>
                <a:tab pos="3319145" algn="l"/>
              </a:tabLst>
            </a:pPr>
            <a:r>
              <a:rPr dirty="0" sz="2150" spc="-560">
                <a:solidFill>
                  <a:srgbClr val="EDB875"/>
                </a:solidFill>
                <a:latin typeface="Arial"/>
                <a:cs typeface="Arial"/>
              </a:rPr>
              <a:t>,</a:t>
            </a:r>
            <a:r>
              <a:rPr dirty="0" sz="2550" spc="-440">
                <a:solidFill>
                  <a:srgbClr val="50495E"/>
                </a:solidFill>
                <a:latin typeface="Arial"/>
                <a:cs typeface="Arial"/>
              </a:rPr>
              <a:t>T</a:t>
            </a:r>
            <a:r>
              <a:rPr dirty="0" sz="2550" spc="-160">
                <a:solidFill>
                  <a:srgbClr val="50495E"/>
                </a:solidFill>
                <a:latin typeface="Arial"/>
                <a:cs typeface="Arial"/>
              </a:rPr>
              <a:t>i</a:t>
            </a:r>
            <a:r>
              <a:rPr dirty="0" sz="2550" spc="55">
                <a:solidFill>
                  <a:srgbClr val="50495E"/>
                </a:solidFill>
                <a:latin typeface="Arial"/>
                <a:cs typeface="Arial"/>
              </a:rPr>
              <a:t> </a:t>
            </a:r>
            <a:r>
              <a:rPr dirty="0" sz="2150" spc="-580">
                <a:solidFill>
                  <a:srgbClr val="50495E"/>
                </a:solidFill>
                <a:latin typeface="Arial"/>
                <a:cs typeface="Arial"/>
              </a:rPr>
              <a:t>o</a:t>
            </a:r>
            <a:r>
              <a:rPr dirty="0" sz="2150" spc="-515">
                <a:solidFill>
                  <a:srgbClr val="EDB875"/>
                </a:solidFill>
                <a:latin typeface="Arial"/>
                <a:cs typeface="Arial"/>
              </a:rPr>
              <a:t>,</a:t>
            </a:r>
            <a:r>
              <a:rPr dirty="0" sz="2150" spc="-140">
                <a:solidFill>
                  <a:srgbClr val="EDB875"/>
                </a:solidFill>
                <a:latin typeface="Arial"/>
                <a:cs typeface="Arial"/>
              </a:rPr>
              <a:t> </a:t>
            </a:r>
            <a:r>
              <a:rPr dirty="0" sz="2150" spc="10">
                <a:solidFill>
                  <a:srgbClr val="50495E"/>
                </a:solidFill>
                <a:latin typeface="Arial"/>
                <a:cs typeface="Arial"/>
              </a:rPr>
              <a:t>r</a:t>
            </a:r>
            <a:r>
              <a:rPr dirty="0" sz="2150" spc="-330">
                <a:solidFill>
                  <a:srgbClr val="573D34"/>
                </a:solidFill>
                <a:latin typeface="Arial"/>
                <a:cs typeface="Arial"/>
              </a:rPr>
              <a:t>:</a:t>
            </a:r>
            <a:r>
              <a:rPr dirty="0" sz="2150" spc="95">
                <a:solidFill>
                  <a:srgbClr val="573D34"/>
                </a:solidFill>
                <a:latin typeface="Arial"/>
                <a:cs typeface="Arial"/>
              </a:rPr>
              <a:t> </a:t>
            </a:r>
            <a:r>
              <a:rPr dirty="0" sz="2150" spc="-1540">
                <a:solidFill>
                  <a:srgbClr val="313138"/>
                </a:solidFill>
                <a:latin typeface="Arial"/>
                <a:cs typeface="Arial"/>
              </a:rPr>
              <a:t>m</a:t>
            </a:r>
            <a:r>
              <a:rPr dirty="0" sz="2150">
                <a:solidFill>
                  <a:srgbClr val="313138"/>
                </a:solidFill>
                <a:latin typeface="Arial"/>
                <a:cs typeface="Arial"/>
              </a:rPr>
              <a:t>	</a:t>
            </a:r>
            <a:r>
              <a:rPr dirty="0" sz="2150" spc="-400">
                <a:solidFill>
                  <a:srgbClr val="87C8ED"/>
                </a:solidFill>
                <a:latin typeface="Arial"/>
                <a:cs typeface="Arial"/>
              </a:rPr>
              <a:t>.</a:t>
            </a:r>
            <a:r>
              <a:rPr dirty="0" sz="2150">
                <a:solidFill>
                  <a:srgbClr val="87C8ED"/>
                </a:solidFill>
                <a:latin typeface="Arial"/>
                <a:cs typeface="Arial"/>
              </a:rPr>
              <a:t>	</a:t>
            </a:r>
            <a:r>
              <a:rPr dirty="0" sz="2150" spc="-15">
                <a:solidFill>
                  <a:srgbClr val="50495E"/>
                </a:solidFill>
                <a:latin typeface="Arial"/>
                <a:cs typeface="Arial"/>
              </a:rPr>
              <a:t>:</a:t>
            </a:r>
            <a:r>
              <a:rPr dirty="0" sz="2150">
                <a:solidFill>
                  <a:srgbClr val="50495E"/>
                </a:solidFill>
                <a:latin typeface="Arial"/>
                <a:cs typeface="Arial"/>
              </a:rPr>
              <a:t> </a:t>
            </a:r>
            <a:r>
              <a:rPr dirty="0" sz="2150" spc="-295">
                <a:solidFill>
                  <a:srgbClr val="50495E"/>
                </a:solidFill>
                <a:latin typeface="Arial"/>
                <a:cs typeface="Arial"/>
              </a:rPr>
              <a:t> </a:t>
            </a:r>
            <a:r>
              <a:rPr dirty="0" sz="2150" spc="-400">
                <a:solidFill>
                  <a:srgbClr val="CA8A4D"/>
                </a:solidFill>
                <a:latin typeface="Arial"/>
                <a:cs typeface="Arial"/>
              </a:rPr>
              <a:t>.</a:t>
            </a:r>
            <a:r>
              <a:rPr dirty="0" sz="2150">
                <a:solidFill>
                  <a:srgbClr val="CA8A4D"/>
                </a:solidFill>
                <a:latin typeface="Arial"/>
                <a:cs typeface="Arial"/>
              </a:rPr>
              <a:t>	</a:t>
            </a:r>
            <a:r>
              <a:rPr dirty="0" sz="2500" spc="-220">
                <a:solidFill>
                  <a:srgbClr val="50495E"/>
                </a:solidFill>
                <a:latin typeface="Times New Roman"/>
                <a:cs typeface="Times New Roman"/>
              </a:rPr>
              <a:t>n</a:t>
            </a:r>
            <a:r>
              <a:rPr dirty="0" sz="2500" spc="-480">
                <a:solidFill>
                  <a:srgbClr val="676274"/>
                </a:solidFill>
                <a:latin typeface="Times New Roman"/>
                <a:cs typeface="Times New Roman"/>
              </a:rPr>
              <a:t>a</a:t>
            </a:r>
            <a:r>
              <a:rPr dirty="0" sz="2500" spc="300">
                <a:solidFill>
                  <a:srgbClr val="676274"/>
                </a:solidFill>
                <a:latin typeface="Times New Roman"/>
                <a:cs typeface="Times New Roman"/>
              </a:rPr>
              <a:t> </a:t>
            </a:r>
            <a:r>
              <a:rPr dirty="0" sz="2550" spc="-254">
                <a:solidFill>
                  <a:srgbClr val="676274"/>
                </a:solidFill>
                <a:latin typeface="Times New Roman"/>
                <a:cs typeface="Times New Roman"/>
              </a:rPr>
              <a:t>c</a:t>
            </a:r>
            <a:r>
              <a:rPr dirty="0" sz="2550" spc="-355">
                <a:solidFill>
                  <a:srgbClr val="676274"/>
                </a:solidFill>
                <a:latin typeface="Times New Roman"/>
                <a:cs typeface="Times New Roman"/>
              </a:rPr>
              <a:t>o</a:t>
            </a:r>
            <a:r>
              <a:rPr dirty="0" sz="2550" spc="-190">
                <a:solidFill>
                  <a:srgbClr val="50495E"/>
                </a:solidFill>
                <a:latin typeface="Times New Roman"/>
                <a:cs typeface="Times New Roman"/>
              </a:rPr>
              <a:t>n</a:t>
            </a:r>
            <a:r>
              <a:rPr dirty="0" sz="2550" spc="-310">
                <a:solidFill>
                  <a:srgbClr val="50495E"/>
                </a:solidFill>
                <a:latin typeface="Times New Roman"/>
                <a:cs typeface="Times New Roman"/>
              </a:rPr>
              <a:t>d</a:t>
            </a:r>
            <a:r>
              <a:rPr dirty="0" sz="2550" spc="-270">
                <a:solidFill>
                  <a:srgbClr val="332A57"/>
                </a:solidFill>
                <a:latin typeface="Times New Roman"/>
                <a:cs typeface="Times New Roman"/>
              </a:rPr>
              <a:t>i</a:t>
            </a:r>
            <a:r>
              <a:rPr dirty="0" sz="2550" spc="-185">
                <a:solidFill>
                  <a:srgbClr val="676274"/>
                </a:solidFill>
                <a:latin typeface="Times New Roman"/>
                <a:cs typeface="Times New Roman"/>
              </a:rPr>
              <a:t>c</a:t>
            </a:r>
            <a:r>
              <a:rPr dirty="0" sz="2550" spc="-270">
                <a:solidFill>
                  <a:srgbClr val="50495E"/>
                </a:solidFill>
                <a:latin typeface="Times New Roman"/>
                <a:cs typeface="Times New Roman"/>
              </a:rPr>
              <a:t>i</a:t>
            </a:r>
            <a:r>
              <a:rPr dirty="0" sz="2550" spc="-295">
                <a:solidFill>
                  <a:srgbClr val="676274"/>
                </a:solidFill>
                <a:latin typeface="Times New Roman"/>
                <a:cs typeface="Times New Roman"/>
              </a:rPr>
              <a:t>ó</a:t>
            </a:r>
            <a:r>
              <a:rPr dirty="0" sz="2550" spc="-245">
                <a:solidFill>
                  <a:srgbClr val="50495E"/>
                </a:solidFill>
                <a:latin typeface="Times New Roman"/>
                <a:cs typeface="Times New Roman"/>
              </a:rPr>
              <a:t>n</a:t>
            </a:r>
            <a:r>
              <a:rPr dirty="0" sz="2550" spc="-235">
                <a:solidFill>
                  <a:srgbClr val="50495E"/>
                </a:solidFill>
                <a:latin typeface="Times New Roman"/>
                <a:cs typeface="Times New Roman"/>
              </a:rPr>
              <a:t> </a:t>
            </a:r>
            <a:r>
              <a:rPr dirty="0" sz="2150" spc="-210">
                <a:solidFill>
                  <a:srgbClr val="50495E"/>
                </a:solidFill>
                <a:latin typeface="Arial"/>
                <a:cs typeface="Arial"/>
              </a:rPr>
              <a:t>1</a:t>
            </a:r>
            <a:r>
              <a:rPr dirty="0" sz="2150" spc="-450">
                <a:solidFill>
                  <a:srgbClr val="50495E"/>
                </a:solidFill>
                <a:latin typeface="Arial"/>
                <a:cs typeface="Arial"/>
              </a:rPr>
              <a:t>1</a:t>
            </a:r>
            <a:r>
              <a:rPr dirty="0" sz="2150" spc="-400">
                <a:solidFill>
                  <a:srgbClr val="AFCFE2"/>
                </a:solidFill>
                <a:latin typeface="Arial"/>
                <a:cs typeface="Arial"/>
              </a:rPr>
              <a:t>.</a:t>
            </a:r>
            <a:r>
              <a:rPr dirty="0" sz="2150" spc="-260">
                <a:solidFill>
                  <a:srgbClr val="AFCFE2"/>
                </a:solidFill>
                <a:latin typeface="Arial"/>
                <a:cs typeface="Arial"/>
              </a:rPr>
              <a:t> </a:t>
            </a:r>
            <a:r>
              <a:rPr dirty="0" sz="2150" spc="-650">
                <a:solidFill>
                  <a:srgbClr val="87C8ED"/>
                </a:solidFill>
                <a:latin typeface="Arial"/>
                <a:cs typeface="Arial"/>
              </a:rPr>
              <a:t>•</a:t>
            </a:r>
            <a:r>
              <a:rPr dirty="0" sz="2150" spc="-240">
                <a:solidFill>
                  <a:srgbClr val="87C8ED"/>
                </a:solidFill>
                <a:latin typeface="Arial"/>
                <a:cs typeface="Arial"/>
              </a:rPr>
              <a:t> </a:t>
            </a:r>
            <a:r>
              <a:rPr dirty="0" sz="2150" spc="-480">
                <a:solidFill>
                  <a:srgbClr val="DDA869"/>
                </a:solidFill>
                <a:latin typeface="Arial"/>
                <a:cs typeface="Arial"/>
              </a:rPr>
              <a:t>·</a:t>
            </a:r>
            <a:r>
              <a:rPr dirty="0" sz="2150">
                <a:solidFill>
                  <a:srgbClr val="DDA869"/>
                </a:solidFill>
                <a:latin typeface="Arial"/>
                <a:cs typeface="Arial"/>
              </a:rPr>
              <a:t>	</a:t>
            </a:r>
            <a:r>
              <a:rPr dirty="0" sz="2550" spc="-155">
                <a:solidFill>
                  <a:srgbClr val="676274"/>
                </a:solidFill>
                <a:latin typeface="Times New Roman"/>
                <a:cs typeface="Times New Roman"/>
              </a:rPr>
              <a:t>a</a:t>
            </a:r>
            <a:r>
              <a:rPr dirty="0" sz="2550" spc="-165">
                <a:solidFill>
                  <a:srgbClr val="50495E"/>
                </a:solidFill>
                <a:latin typeface="Times New Roman"/>
                <a:cs typeface="Times New Roman"/>
              </a:rPr>
              <a:t>r</a:t>
            </a:r>
            <a:r>
              <a:rPr dirty="0" sz="2550" spc="-175">
                <a:solidFill>
                  <a:srgbClr val="332A57"/>
                </a:solidFill>
                <a:latin typeface="Times New Roman"/>
                <a:cs typeface="Times New Roman"/>
              </a:rPr>
              <a:t>i</a:t>
            </a:r>
            <a:r>
              <a:rPr dirty="0" sz="2550" spc="-240">
                <a:solidFill>
                  <a:srgbClr val="676274"/>
                </a:solidFill>
                <a:latin typeface="Times New Roman"/>
                <a:cs typeface="Times New Roman"/>
              </a:rPr>
              <a:t>a</a:t>
            </a:r>
            <a:r>
              <a:rPr dirty="0" sz="2550" spc="-105">
                <a:solidFill>
                  <a:srgbClr val="676274"/>
                </a:solidFill>
                <a:latin typeface="Times New Roman"/>
                <a:cs typeface="Times New Roman"/>
              </a:rPr>
              <a:t> </a:t>
            </a:r>
            <a:r>
              <a:rPr dirty="0" sz="2550" spc="-620">
                <a:solidFill>
                  <a:srgbClr val="F4CC8C"/>
                </a:solidFill>
                <a:latin typeface="Times New Roman"/>
                <a:cs typeface="Times New Roman"/>
              </a:rPr>
              <a:t>·</a:t>
            </a:r>
            <a:endParaRPr sz="255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609032" y="4733840"/>
            <a:ext cx="3084830" cy="4146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550" spc="-280">
                <a:solidFill>
                  <a:srgbClr val="50495E"/>
                </a:solidFill>
                <a:latin typeface="Times New Roman"/>
                <a:cs typeface="Times New Roman"/>
              </a:rPr>
              <a:t>uf</a:t>
            </a:r>
            <a:r>
              <a:rPr dirty="0" sz="2550" spc="-355">
                <a:solidFill>
                  <a:srgbClr val="50495E"/>
                </a:solidFill>
                <a:latin typeface="Times New Roman"/>
                <a:cs typeface="Times New Roman"/>
              </a:rPr>
              <a:t>i</a:t>
            </a:r>
            <a:r>
              <a:rPr dirty="0" sz="2550" spc="-185">
                <a:solidFill>
                  <a:srgbClr val="676274"/>
                </a:solidFill>
                <a:latin typeface="Times New Roman"/>
                <a:cs typeface="Times New Roman"/>
              </a:rPr>
              <a:t>c</a:t>
            </a:r>
            <a:r>
              <a:rPr dirty="0" sz="2550" spc="-275">
                <a:solidFill>
                  <a:srgbClr val="50495E"/>
                </a:solidFill>
                <a:latin typeface="Times New Roman"/>
                <a:cs typeface="Times New Roman"/>
              </a:rPr>
              <a:t>i</a:t>
            </a:r>
            <a:r>
              <a:rPr dirty="0" sz="2550" spc="-240">
                <a:solidFill>
                  <a:srgbClr val="676274"/>
                </a:solidFill>
                <a:latin typeface="Times New Roman"/>
                <a:cs typeface="Times New Roman"/>
              </a:rPr>
              <a:t>e</a:t>
            </a:r>
            <a:r>
              <a:rPr dirty="0" sz="2550" spc="-280">
                <a:solidFill>
                  <a:srgbClr val="50495E"/>
                </a:solidFill>
                <a:latin typeface="Times New Roman"/>
                <a:cs typeface="Times New Roman"/>
              </a:rPr>
              <a:t>n</a:t>
            </a:r>
            <a:r>
              <a:rPr dirty="0" sz="2550" spc="-135">
                <a:solidFill>
                  <a:srgbClr val="676274"/>
                </a:solidFill>
                <a:latin typeface="Times New Roman"/>
                <a:cs typeface="Times New Roman"/>
              </a:rPr>
              <a:t>t</a:t>
            </a:r>
            <a:r>
              <a:rPr dirty="0" sz="2550" spc="-204">
                <a:solidFill>
                  <a:srgbClr val="676274"/>
                </a:solidFill>
                <a:latin typeface="Times New Roman"/>
                <a:cs typeface="Times New Roman"/>
              </a:rPr>
              <a:t>e</a:t>
            </a:r>
            <a:r>
              <a:rPr dirty="0" sz="2550" spc="-150">
                <a:solidFill>
                  <a:srgbClr val="676274"/>
                </a:solidFill>
                <a:latin typeface="Times New Roman"/>
                <a:cs typeface="Times New Roman"/>
              </a:rPr>
              <a:t> </a:t>
            </a:r>
            <a:r>
              <a:rPr dirty="0" sz="2150" spc="-30">
                <a:solidFill>
                  <a:srgbClr val="50495E"/>
                </a:solidFill>
                <a:latin typeface="Arial"/>
                <a:cs typeface="Arial"/>
              </a:rPr>
              <a:t>p</a:t>
            </a:r>
            <a:r>
              <a:rPr dirty="0" sz="2150" spc="-210">
                <a:solidFill>
                  <a:srgbClr val="50495E"/>
                </a:solidFill>
                <a:latin typeface="Arial"/>
                <a:cs typeface="Arial"/>
              </a:rPr>
              <a:t>a</a:t>
            </a:r>
            <a:r>
              <a:rPr dirty="0" sz="2150" spc="-60">
                <a:solidFill>
                  <a:srgbClr val="50495E"/>
                </a:solidFill>
                <a:latin typeface="Arial"/>
                <a:cs typeface="Arial"/>
              </a:rPr>
              <a:t>r</a:t>
            </a:r>
            <a:r>
              <a:rPr dirty="0" sz="2150" spc="-135">
                <a:solidFill>
                  <a:srgbClr val="676274"/>
                </a:solidFill>
                <a:latin typeface="Arial"/>
                <a:cs typeface="Arial"/>
              </a:rPr>
              <a:t>a</a:t>
            </a:r>
            <a:r>
              <a:rPr dirty="0" sz="2150" spc="-110">
                <a:solidFill>
                  <a:srgbClr val="676274"/>
                </a:solidFill>
                <a:latin typeface="Arial"/>
                <a:cs typeface="Arial"/>
              </a:rPr>
              <a:t> </a:t>
            </a:r>
            <a:r>
              <a:rPr dirty="0" sz="2550" spc="-280">
                <a:solidFill>
                  <a:srgbClr val="50495E"/>
                </a:solidFill>
                <a:latin typeface="Times New Roman"/>
                <a:cs typeface="Times New Roman"/>
              </a:rPr>
              <a:t>qu</a:t>
            </a:r>
            <a:r>
              <a:rPr dirty="0" sz="2550" spc="-145">
                <a:solidFill>
                  <a:srgbClr val="50495E"/>
                </a:solidFill>
                <a:latin typeface="Times New Roman"/>
                <a:cs typeface="Times New Roman"/>
              </a:rPr>
              <a:t> </a:t>
            </a:r>
            <a:r>
              <a:rPr dirty="0" sz="2500" spc="-525">
                <a:solidFill>
                  <a:srgbClr val="87C8ED"/>
                </a:solidFill>
                <a:latin typeface="Times New Roman"/>
                <a:cs typeface="Times New Roman"/>
              </a:rPr>
              <a:t>·</a:t>
            </a:r>
            <a:r>
              <a:rPr dirty="0" sz="2500" spc="75">
                <a:solidFill>
                  <a:srgbClr val="87C8ED"/>
                </a:solidFill>
                <a:latin typeface="Times New Roman"/>
                <a:cs typeface="Times New Roman"/>
              </a:rPr>
              <a:t> </a:t>
            </a:r>
            <a:r>
              <a:rPr dirty="0" sz="2500" spc="-280">
                <a:solidFill>
                  <a:srgbClr val="676274"/>
                </a:solidFill>
                <a:latin typeface="Times New Roman"/>
                <a:cs typeface="Times New Roman"/>
              </a:rPr>
              <a:t>e</a:t>
            </a:r>
            <a:r>
              <a:rPr dirty="0" sz="2500" spc="-120">
                <a:solidFill>
                  <a:srgbClr val="50495E"/>
                </a:solidFill>
                <a:latin typeface="Times New Roman"/>
                <a:cs typeface="Times New Roman"/>
              </a:rPr>
              <a:t>l</a:t>
            </a:r>
            <a:r>
              <a:rPr dirty="0" sz="2500" spc="-114">
                <a:solidFill>
                  <a:srgbClr val="50495E"/>
                </a:solidFill>
                <a:latin typeface="Times New Roman"/>
                <a:cs typeface="Times New Roman"/>
              </a:rPr>
              <a:t> </a:t>
            </a:r>
            <a:r>
              <a:rPr dirty="0" sz="2500" spc="-200">
                <a:solidFill>
                  <a:srgbClr val="676274"/>
                </a:solidFill>
                <a:latin typeface="Times New Roman"/>
                <a:cs typeface="Times New Roman"/>
              </a:rPr>
              <a:t>e</a:t>
            </a:r>
            <a:r>
              <a:rPr dirty="0" sz="2500" spc="-280">
                <a:solidFill>
                  <a:srgbClr val="676274"/>
                </a:solidFill>
                <a:latin typeface="Times New Roman"/>
                <a:cs typeface="Times New Roman"/>
              </a:rPr>
              <a:t> </a:t>
            </a:r>
            <a:r>
              <a:rPr dirty="0" sz="2150" spc="-400">
                <a:solidFill>
                  <a:srgbClr val="87C8ED"/>
                </a:solidFill>
                <a:latin typeface="Arial"/>
                <a:cs typeface="Arial"/>
              </a:rPr>
              <a:t>·</a:t>
            </a:r>
            <a:r>
              <a:rPr dirty="0" sz="2150" spc="55">
                <a:solidFill>
                  <a:srgbClr val="50495E"/>
                </a:solidFill>
                <a:latin typeface="Arial"/>
                <a:cs typeface="Arial"/>
              </a:rPr>
              <a:t>q</a:t>
            </a:r>
            <a:r>
              <a:rPr dirty="0" sz="2150" spc="-440">
                <a:solidFill>
                  <a:srgbClr val="50495E"/>
                </a:solidFill>
                <a:latin typeface="Arial"/>
                <a:cs typeface="Arial"/>
              </a:rPr>
              <a:t>u</a:t>
            </a:r>
            <a:r>
              <a:rPr dirty="0" sz="2150" spc="-509">
                <a:solidFill>
                  <a:srgbClr val="676274"/>
                </a:solidFill>
                <a:latin typeface="Arial"/>
                <a:cs typeface="Arial"/>
              </a:rPr>
              <a:t>e</a:t>
            </a:r>
            <a:r>
              <a:rPr dirty="0" sz="2150" spc="-890">
                <a:solidFill>
                  <a:srgbClr val="50495E"/>
                </a:solidFill>
                <a:latin typeface="Arial"/>
                <a:cs typeface="Arial"/>
              </a:rPr>
              <a:t>1</a:t>
            </a:r>
            <a:r>
              <a:rPr dirty="0" sz="2150" spc="-425">
                <a:solidFill>
                  <a:srgbClr val="50495E"/>
                </a:solidFill>
                <a:latin typeface="Arial"/>
                <a:cs typeface="Arial"/>
              </a:rPr>
              <a:t>1</a:t>
            </a:r>
            <a:r>
              <a:rPr dirty="0" sz="2150" spc="-575">
                <a:solidFill>
                  <a:srgbClr val="50495E"/>
                </a:solidFill>
                <a:latin typeface="Arial"/>
                <a:cs typeface="Arial"/>
              </a:rPr>
              <a:t>1</a:t>
            </a:r>
            <a:r>
              <a:rPr dirty="0" sz="2150" spc="-135">
                <a:solidFill>
                  <a:srgbClr val="676274"/>
                </a:solidFill>
                <a:latin typeface="Arial"/>
                <a:cs typeface="Arial"/>
              </a:rPr>
              <a:t>a</a:t>
            </a:r>
            <a:endParaRPr sz="21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650403" y="5237826"/>
            <a:ext cx="779145" cy="407034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500" spc="-240">
                <a:solidFill>
                  <a:srgbClr val="50495E"/>
                </a:solidFill>
                <a:latin typeface="Times New Roman"/>
                <a:cs typeface="Times New Roman"/>
              </a:rPr>
              <a:t>up</a:t>
            </a:r>
            <a:r>
              <a:rPr dirty="0" sz="2500" spc="-500">
                <a:solidFill>
                  <a:srgbClr val="50495E"/>
                </a:solidFill>
                <a:latin typeface="Times New Roman"/>
                <a:cs typeface="Times New Roman"/>
              </a:rPr>
              <a:t>w</a:t>
            </a:r>
            <a:r>
              <a:rPr dirty="0" sz="2500" spc="-110">
                <a:solidFill>
                  <a:srgbClr val="332A57"/>
                </a:solidFill>
                <a:latin typeface="Times New Roman"/>
                <a:cs typeface="Times New Roman"/>
              </a:rPr>
              <a:t>i</a:t>
            </a:r>
            <a:r>
              <a:rPr dirty="0" sz="2500" spc="-450">
                <a:solidFill>
                  <a:srgbClr val="50495E"/>
                </a:solidFill>
                <a:latin typeface="Times New Roman"/>
                <a:cs typeface="Times New Roman"/>
              </a:rPr>
              <a:t>n</a:t>
            </a:r>
            <a:r>
              <a:rPr dirty="0" sz="2500" spc="-640">
                <a:solidFill>
                  <a:srgbClr val="50495E"/>
                </a:solidFill>
                <a:latin typeface="Times New Roman"/>
                <a:cs typeface="Times New Roman"/>
              </a:rPr>
              <a:t>·</a:t>
            </a:r>
            <a:r>
              <a:rPr dirty="0" sz="2500" spc="-250">
                <a:solidFill>
                  <a:srgbClr val="50495E"/>
                </a:solidFill>
                <a:latin typeface="Times New Roman"/>
                <a:cs typeface="Times New Roman"/>
              </a:rPr>
              <a:t>d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666547" y="5036566"/>
            <a:ext cx="4449445" cy="1455420"/>
          </a:xfrm>
          <a:prstGeom prst="rect">
            <a:avLst/>
          </a:prstGeom>
        </p:spPr>
        <p:txBody>
          <a:bodyPr wrap="square" lIns="0" tIns="20764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635"/>
              </a:spcBef>
              <a:tabLst>
                <a:tab pos="1403350" algn="l"/>
                <a:tab pos="1932939" algn="l"/>
              </a:tabLst>
            </a:pPr>
            <a:r>
              <a:rPr dirty="0" sz="2500" spc="-405">
                <a:solidFill>
                  <a:srgbClr val="676274"/>
                </a:solidFill>
                <a:latin typeface="Times New Roman"/>
                <a:cs typeface="Times New Roman"/>
              </a:rPr>
              <a:t>e</a:t>
            </a:r>
            <a:r>
              <a:rPr dirty="0" sz="2500" spc="-450">
                <a:solidFill>
                  <a:srgbClr val="676274"/>
                </a:solidFill>
                <a:latin typeface="Times New Roman"/>
                <a:cs typeface="Times New Roman"/>
              </a:rPr>
              <a:t>o</a:t>
            </a:r>
            <a:r>
              <a:rPr dirty="0" sz="2500" spc="240">
                <a:solidFill>
                  <a:srgbClr val="676274"/>
                </a:solidFill>
                <a:latin typeface="Times New Roman"/>
                <a:cs typeface="Times New Roman"/>
              </a:rPr>
              <a:t> </a:t>
            </a:r>
            <a:r>
              <a:rPr dirty="0" sz="2500" spc="-235">
                <a:solidFill>
                  <a:srgbClr val="676274"/>
                </a:solidFill>
                <a:latin typeface="Times New Roman"/>
                <a:cs typeface="Times New Roman"/>
              </a:rPr>
              <a:t>e</a:t>
            </a:r>
            <a:r>
              <a:rPr dirty="0" sz="2500" spc="-20">
                <a:solidFill>
                  <a:srgbClr val="676274"/>
                </a:solidFill>
                <a:latin typeface="Times New Roman"/>
                <a:cs typeface="Times New Roman"/>
              </a:rPr>
              <a:t> </a:t>
            </a:r>
            <a:r>
              <a:rPr dirty="0" sz="2500" spc="130">
                <a:solidFill>
                  <a:srgbClr val="676274"/>
                </a:solidFill>
                <a:latin typeface="Times New Roman"/>
                <a:cs typeface="Times New Roman"/>
              </a:rPr>
              <a:t>t</a:t>
            </a:r>
            <a:r>
              <a:rPr dirty="0" sz="2500" spc="-114">
                <a:solidFill>
                  <a:srgbClr val="676274"/>
                </a:solidFill>
                <a:latin typeface="Times New Roman"/>
                <a:cs typeface="Times New Roman"/>
              </a:rPr>
              <a:t>a</a:t>
            </a:r>
            <a:r>
              <a:rPr dirty="0" sz="2500" spc="-320">
                <a:solidFill>
                  <a:srgbClr val="676274"/>
                </a:solidFill>
                <a:latin typeface="Times New Roman"/>
                <a:cs typeface="Times New Roman"/>
              </a:rPr>
              <a:t>b</a:t>
            </a:r>
            <a:r>
              <a:rPr dirty="0" sz="2500" spc="-185">
                <a:solidFill>
                  <a:srgbClr val="50495E"/>
                </a:solidFill>
                <a:latin typeface="Times New Roman"/>
                <a:cs typeface="Times New Roman"/>
              </a:rPr>
              <a:t>l</a:t>
            </a:r>
            <a:r>
              <a:rPr dirty="0" sz="2500" spc="-200">
                <a:solidFill>
                  <a:srgbClr val="676274"/>
                </a:solidFill>
                <a:latin typeface="Times New Roman"/>
                <a:cs typeface="Times New Roman"/>
              </a:rPr>
              <a:t>e</a:t>
            </a:r>
            <a:r>
              <a:rPr dirty="0" sz="2500" spc="-50">
                <a:solidFill>
                  <a:srgbClr val="676274"/>
                </a:solidFill>
                <a:latin typeface="Times New Roman"/>
                <a:cs typeface="Times New Roman"/>
              </a:rPr>
              <a:t> </a:t>
            </a:r>
            <a:r>
              <a:rPr dirty="0" sz="2500" spc="-235">
                <a:solidFill>
                  <a:srgbClr val="676274"/>
                </a:solidFill>
                <a:latin typeface="Times New Roman"/>
                <a:cs typeface="Times New Roman"/>
              </a:rPr>
              <a:t>e</a:t>
            </a:r>
            <a:r>
              <a:rPr dirty="0" sz="2500">
                <a:solidFill>
                  <a:srgbClr val="676274"/>
                </a:solidFill>
                <a:latin typeface="Times New Roman"/>
                <a:cs typeface="Times New Roman"/>
              </a:rPr>
              <a:t>	</a:t>
            </a:r>
            <a:r>
              <a:rPr dirty="0" sz="2500" spc="-95">
                <a:solidFill>
                  <a:srgbClr val="676274"/>
                </a:solidFill>
                <a:latin typeface="Times New Roman"/>
                <a:cs typeface="Times New Roman"/>
              </a:rPr>
              <a:t>q</a:t>
            </a:r>
            <a:r>
              <a:rPr dirty="0" sz="2500" spc="-409">
                <a:solidFill>
                  <a:srgbClr val="50495E"/>
                </a:solidFill>
                <a:latin typeface="Times New Roman"/>
                <a:cs typeface="Times New Roman"/>
              </a:rPr>
              <a:t>u</a:t>
            </a:r>
            <a:r>
              <a:rPr dirty="0" sz="2500" spc="-125">
                <a:solidFill>
                  <a:srgbClr val="676274"/>
                </a:solidFill>
                <a:latin typeface="Times New Roman"/>
                <a:cs typeface="Times New Roman"/>
              </a:rPr>
              <a:t>e</a:t>
            </a:r>
            <a:r>
              <a:rPr dirty="0" sz="2500">
                <a:solidFill>
                  <a:srgbClr val="676274"/>
                </a:solidFill>
                <a:latin typeface="Times New Roman"/>
                <a:cs typeface="Times New Roman"/>
              </a:rPr>
              <a:t>	</a:t>
            </a:r>
            <a:r>
              <a:rPr dirty="0" sz="2500" spc="-55">
                <a:solidFill>
                  <a:srgbClr val="676274"/>
                </a:solidFill>
                <a:latin typeface="Times New Roman"/>
                <a:cs typeface="Times New Roman"/>
              </a:rPr>
              <a:t>e</a:t>
            </a:r>
            <a:r>
              <a:rPr dirty="0" sz="2500" spc="-100">
                <a:solidFill>
                  <a:srgbClr val="676274"/>
                </a:solidFill>
                <a:latin typeface="Times New Roman"/>
                <a:cs typeface="Times New Roman"/>
              </a:rPr>
              <a:t> </a:t>
            </a:r>
            <a:r>
              <a:rPr dirty="0" sz="2550" spc="-305">
                <a:solidFill>
                  <a:srgbClr val="676274"/>
                </a:solidFill>
                <a:latin typeface="Times New Roman"/>
                <a:cs typeface="Times New Roman"/>
              </a:rPr>
              <a:t>v</a:t>
            </a:r>
            <a:r>
              <a:rPr dirty="0" sz="2550" spc="-280">
                <a:solidFill>
                  <a:srgbClr val="676274"/>
                </a:solidFill>
                <a:latin typeface="Times New Roman"/>
                <a:cs typeface="Times New Roman"/>
              </a:rPr>
              <a:t>e</a:t>
            </a:r>
            <a:r>
              <a:rPr dirty="0" sz="2550" spc="-290">
                <a:solidFill>
                  <a:srgbClr val="50495E"/>
                </a:solidFill>
                <a:latin typeface="Times New Roman"/>
                <a:cs typeface="Times New Roman"/>
              </a:rPr>
              <a:t>r</a:t>
            </a:r>
            <a:r>
              <a:rPr dirty="0" sz="2550" spc="-130">
                <a:solidFill>
                  <a:srgbClr val="50495E"/>
                </a:solidFill>
                <a:latin typeface="Times New Roman"/>
                <a:cs typeface="Times New Roman"/>
              </a:rPr>
              <a:t>i</a:t>
            </a:r>
            <a:r>
              <a:rPr dirty="0" sz="2550" spc="-300">
                <a:solidFill>
                  <a:srgbClr val="50495E"/>
                </a:solidFill>
                <a:latin typeface="Times New Roman"/>
                <a:cs typeface="Times New Roman"/>
              </a:rPr>
              <a:t>f</a:t>
            </a:r>
            <a:r>
              <a:rPr dirty="0" sz="2550" spc="-245">
                <a:solidFill>
                  <a:srgbClr val="50495E"/>
                </a:solidFill>
                <a:latin typeface="Times New Roman"/>
                <a:cs typeface="Times New Roman"/>
              </a:rPr>
              <a:t>i</a:t>
            </a:r>
            <a:r>
              <a:rPr dirty="0" sz="2550" spc="-190">
                <a:solidFill>
                  <a:srgbClr val="50495E"/>
                </a:solidFill>
                <a:latin typeface="Times New Roman"/>
                <a:cs typeface="Times New Roman"/>
              </a:rPr>
              <a:t>q</a:t>
            </a:r>
            <a:r>
              <a:rPr dirty="0" sz="2550" spc="-355">
                <a:solidFill>
                  <a:srgbClr val="50495E"/>
                </a:solidFill>
                <a:latin typeface="Times New Roman"/>
                <a:cs typeface="Times New Roman"/>
              </a:rPr>
              <a:t>u</a:t>
            </a:r>
            <a:r>
              <a:rPr dirty="0" sz="2550" spc="-170">
                <a:solidFill>
                  <a:srgbClr val="676274"/>
                </a:solidFill>
                <a:latin typeface="Times New Roman"/>
                <a:cs typeface="Times New Roman"/>
              </a:rPr>
              <a:t>e</a:t>
            </a:r>
            <a:r>
              <a:rPr dirty="0" sz="2550" spc="-135">
                <a:solidFill>
                  <a:srgbClr val="676274"/>
                </a:solidFill>
                <a:latin typeface="Times New Roman"/>
                <a:cs typeface="Times New Roman"/>
              </a:rPr>
              <a:t> </a:t>
            </a:r>
            <a:r>
              <a:rPr dirty="0" sz="2500" spc="-280">
                <a:solidFill>
                  <a:srgbClr val="50495E"/>
                </a:solidFill>
                <a:latin typeface="Times New Roman"/>
                <a:cs typeface="Times New Roman"/>
              </a:rPr>
              <a:t>]</a:t>
            </a:r>
            <a:r>
              <a:rPr dirty="0" sz="2500" spc="-110">
                <a:solidFill>
                  <a:srgbClr val="676274"/>
                </a:solidFill>
                <a:latin typeface="Times New Roman"/>
                <a:cs typeface="Times New Roman"/>
              </a:rPr>
              <a:t>a</a:t>
            </a:r>
            <a:r>
              <a:rPr dirty="0" sz="2500" spc="-65">
                <a:solidFill>
                  <a:srgbClr val="676274"/>
                </a:solidFill>
                <a:latin typeface="Times New Roman"/>
                <a:cs typeface="Times New Roman"/>
              </a:rPr>
              <a:t> </a:t>
            </a:r>
            <a:r>
              <a:rPr dirty="0" sz="2550" spc="-295">
                <a:solidFill>
                  <a:srgbClr val="676274"/>
                </a:solidFill>
                <a:latin typeface="Times New Roman"/>
                <a:cs typeface="Times New Roman"/>
              </a:rPr>
              <a:t>c</a:t>
            </a:r>
            <a:r>
              <a:rPr dirty="0" sz="2550" spc="-335">
                <a:solidFill>
                  <a:srgbClr val="50495E"/>
                </a:solidFill>
                <a:latin typeface="Times New Roman"/>
                <a:cs typeface="Times New Roman"/>
              </a:rPr>
              <a:t>ond</a:t>
            </a:r>
            <a:r>
              <a:rPr dirty="0" sz="2550" spc="-60">
                <a:solidFill>
                  <a:srgbClr val="50495E"/>
                </a:solidFill>
                <a:latin typeface="Times New Roman"/>
                <a:cs typeface="Times New Roman"/>
              </a:rPr>
              <a:t>i</a:t>
            </a:r>
            <a:r>
              <a:rPr dirty="0" sz="2550" spc="-305">
                <a:solidFill>
                  <a:srgbClr val="676274"/>
                </a:solidFill>
                <a:latin typeface="Times New Roman"/>
                <a:cs typeface="Times New Roman"/>
              </a:rPr>
              <a:t>c</a:t>
            </a:r>
            <a:r>
              <a:rPr dirty="0" sz="2550" spc="-175">
                <a:solidFill>
                  <a:srgbClr val="50495E"/>
                </a:solidFill>
                <a:latin typeface="Times New Roman"/>
                <a:cs typeface="Times New Roman"/>
              </a:rPr>
              <a:t>i</a:t>
            </a:r>
            <a:r>
              <a:rPr dirty="0" sz="2550" spc="-265">
                <a:solidFill>
                  <a:srgbClr val="676274"/>
                </a:solidFill>
                <a:latin typeface="Times New Roman"/>
                <a:cs typeface="Times New Roman"/>
              </a:rPr>
              <a:t>ó</a:t>
            </a:r>
            <a:r>
              <a:rPr dirty="0" sz="2550" spc="-380">
                <a:solidFill>
                  <a:srgbClr val="50495E"/>
                </a:solidFill>
                <a:latin typeface="Times New Roman"/>
                <a:cs typeface="Times New Roman"/>
              </a:rPr>
              <a:t>n</a:t>
            </a:r>
            <a:r>
              <a:rPr dirty="0" sz="2550" spc="15">
                <a:solidFill>
                  <a:srgbClr val="50495E"/>
                </a:solidFill>
                <a:latin typeface="Times New Roman"/>
                <a:cs typeface="Times New Roman"/>
              </a:rPr>
              <a:t>:</a:t>
            </a:r>
            <a:endParaRPr sz="2550">
              <a:latin typeface="Times New Roman"/>
              <a:cs typeface="Times New Roman"/>
            </a:endParaRPr>
          </a:p>
          <a:p>
            <a:pPr algn="ctr" marL="728980">
              <a:lnSpc>
                <a:spcPts val="2500"/>
              </a:lnSpc>
              <a:spcBef>
                <a:spcPts val="1420"/>
              </a:spcBef>
            </a:pPr>
            <a:r>
              <a:rPr dirty="0" sz="2350" spc="-310">
                <a:solidFill>
                  <a:srgbClr val="F4CC8C"/>
                </a:solidFill>
                <a:latin typeface="Arial"/>
                <a:cs typeface="Arial"/>
              </a:rPr>
              <a:t>'</a:t>
            </a:r>
            <a:r>
              <a:rPr dirty="0" sz="2350" spc="-365">
                <a:solidFill>
                  <a:srgbClr val="F4CC8C"/>
                </a:solidFill>
                <a:latin typeface="Arial"/>
                <a:cs typeface="Arial"/>
              </a:rPr>
              <a:t> </a:t>
            </a:r>
            <a:r>
              <a:rPr dirty="0" sz="2350" spc="-395" i="1">
                <a:solidFill>
                  <a:srgbClr val="50495E"/>
                </a:solidFill>
                <a:latin typeface="Arial"/>
                <a:cs typeface="Arial"/>
              </a:rPr>
              <a:t>t</a:t>
            </a:r>
            <a:endParaRPr sz="2350">
              <a:latin typeface="Arial"/>
              <a:cs typeface="Arial"/>
            </a:endParaRPr>
          </a:p>
          <a:p>
            <a:pPr algn="ctr" marL="584200">
              <a:lnSpc>
                <a:spcPts val="2740"/>
              </a:lnSpc>
              <a:tabLst>
                <a:tab pos="1055370" algn="l"/>
                <a:tab pos="1232535" algn="l"/>
                <a:tab pos="1610995" algn="l"/>
              </a:tabLst>
            </a:pPr>
            <a:r>
              <a:rPr dirty="0" sz="2450" spc="-240">
                <a:solidFill>
                  <a:srgbClr val="676274"/>
                </a:solidFill>
                <a:latin typeface="Times New Roman"/>
                <a:cs typeface="Times New Roman"/>
              </a:rPr>
              <a:t>e</a:t>
            </a:r>
            <a:r>
              <a:rPr dirty="0" sz="2450" spc="-105">
                <a:solidFill>
                  <a:srgbClr val="676274"/>
                </a:solidFill>
                <a:latin typeface="Times New Roman"/>
                <a:cs typeface="Times New Roman"/>
              </a:rPr>
              <a:t> </a:t>
            </a:r>
            <a:r>
              <a:rPr dirty="0" sz="2450" spc="-180">
                <a:solidFill>
                  <a:srgbClr val="010101"/>
                </a:solidFill>
                <a:latin typeface="Times New Roman"/>
                <a:cs typeface="Times New Roman"/>
              </a:rPr>
              <a:t>-</a:t>
            </a:r>
            <a:r>
              <a:rPr dirty="0" sz="2450" spc="-185">
                <a:solidFill>
                  <a:srgbClr val="010101"/>
                </a:solidFill>
                <a:latin typeface="Times New Roman"/>
                <a:cs typeface="Times New Roman"/>
              </a:rPr>
              <a:t> </a:t>
            </a:r>
            <a:r>
              <a:rPr dirty="0" sz="2450" spc="-580">
                <a:solidFill>
                  <a:srgbClr val="6DA8D6"/>
                </a:solidFill>
                <a:latin typeface="Times New Roman"/>
                <a:cs typeface="Times New Roman"/>
              </a:rPr>
              <a:t>·</a:t>
            </a:r>
            <a:r>
              <a:rPr dirty="0" sz="2450">
                <a:solidFill>
                  <a:srgbClr val="6DA8D6"/>
                </a:solidFill>
                <a:latin typeface="Times New Roman"/>
                <a:cs typeface="Times New Roman"/>
              </a:rPr>
              <a:t>	</a:t>
            </a:r>
            <a:r>
              <a:rPr dirty="0" sz="2450" spc="-450">
                <a:solidFill>
                  <a:srgbClr val="87C8ED"/>
                </a:solidFill>
                <a:latin typeface="Times New Roman"/>
                <a:cs typeface="Times New Roman"/>
              </a:rPr>
              <a:t>.</a:t>
            </a:r>
            <a:r>
              <a:rPr dirty="0" sz="2450">
                <a:solidFill>
                  <a:srgbClr val="87C8ED"/>
                </a:solidFill>
                <a:latin typeface="Times New Roman"/>
                <a:cs typeface="Times New Roman"/>
              </a:rPr>
              <a:t>	</a:t>
            </a:r>
            <a:r>
              <a:rPr dirty="0" sz="2550" spc="-145">
                <a:solidFill>
                  <a:srgbClr val="50495E"/>
                </a:solidFill>
                <a:latin typeface="Arial"/>
                <a:cs typeface="Arial"/>
              </a:rPr>
              <a:t>·</a:t>
            </a:r>
            <a:r>
              <a:rPr dirty="0" sz="2550" spc="-260">
                <a:solidFill>
                  <a:srgbClr val="50495E"/>
                </a:solidFill>
                <a:latin typeface="Arial"/>
                <a:cs typeface="Arial"/>
              </a:rPr>
              <a:t> </a:t>
            </a:r>
            <a:r>
              <a:rPr dirty="0" sz="2550" spc="-145">
                <a:solidFill>
                  <a:srgbClr val="010101"/>
                </a:solidFill>
                <a:latin typeface="Arial"/>
                <a:cs typeface="Arial"/>
              </a:rPr>
              <a:t>-</a:t>
            </a:r>
            <a:r>
              <a:rPr dirty="0" sz="2550">
                <a:solidFill>
                  <a:srgbClr val="010101"/>
                </a:solidFill>
                <a:latin typeface="Arial"/>
                <a:cs typeface="Arial"/>
              </a:rPr>
              <a:t>	</a:t>
            </a:r>
            <a:r>
              <a:rPr dirty="0" baseline="-40305" sz="3825" spc="-794" i="1">
                <a:solidFill>
                  <a:srgbClr val="676274"/>
                </a:solidFill>
                <a:latin typeface="Times New Roman"/>
                <a:cs typeface="Times New Roman"/>
              </a:rPr>
              <a:t>x</a:t>
            </a:r>
            <a:r>
              <a:rPr dirty="0" baseline="-40305" sz="3825" spc="-712" i="1">
                <a:solidFill>
                  <a:srgbClr val="6097C4"/>
                </a:solidFill>
                <a:latin typeface="Times New Roman"/>
                <a:cs typeface="Times New Roman"/>
              </a:rPr>
              <a:t>·</a:t>
            </a:r>
            <a:r>
              <a:rPr dirty="0" baseline="-40305" sz="3825" spc="412" i="1">
                <a:solidFill>
                  <a:srgbClr val="6097C4"/>
                </a:solidFill>
                <a:latin typeface="Times New Roman"/>
                <a:cs typeface="Times New Roman"/>
              </a:rPr>
              <a:t> </a:t>
            </a:r>
            <a:r>
              <a:rPr dirty="0" sz="2550">
                <a:solidFill>
                  <a:srgbClr val="676274"/>
                </a:solidFill>
                <a:latin typeface="Arial"/>
                <a:cs typeface="Arial"/>
              </a:rPr>
              <a:t>&lt;</a:t>
            </a:r>
            <a:r>
              <a:rPr dirty="0" sz="2550" spc="-409">
                <a:solidFill>
                  <a:srgbClr val="676274"/>
                </a:solidFill>
                <a:latin typeface="Arial"/>
                <a:cs typeface="Arial"/>
              </a:rPr>
              <a:t> </a:t>
            </a:r>
            <a:r>
              <a:rPr dirty="0" sz="2550" spc="-25">
                <a:solidFill>
                  <a:srgbClr val="50495E"/>
                </a:solidFill>
                <a:latin typeface="Arial"/>
                <a:cs typeface="Arial"/>
              </a:rPr>
              <a:t>1.</a:t>
            </a:r>
            <a:endParaRPr sz="25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16404" y="2787492"/>
            <a:ext cx="6848474" cy="392558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83432" y="846019"/>
            <a:ext cx="5819140" cy="1478280"/>
          </a:xfrm>
          <a:prstGeom prst="rect"/>
        </p:spPr>
        <p:txBody>
          <a:bodyPr wrap="square" lIns="0" tIns="18415" rIns="0" bIns="0" rtlCol="0" vert="horz">
            <a:spAutoFit/>
          </a:bodyPr>
          <a:lstStyle/>
          <a:p>
            <a:pPr marL="12700" marR="5080">
              <a:lnSpc>
                <a:spcPct val="98900"/>
              </a:lnSpc>
              <a:spcBef>
                <a:spcPts val="145"/>
              </a:spcBef>
            </a:pPr>
            <a:r>
              <a:rPr dirty="0" sz="3200" spc="-5">
                <a:solidFill>
                  <a:srgbClr val="2121DC"/>
                </a:solidFill>
              </a:rPr>
              <a:t>6. Resolución de </a:t>
            </a:r>
            <a:r>
              <a:rPr dirty="0" sz="3200" spc="-10">
                <a:solidFill>
                  <a:srgbClr val="2121DC"/>
                </a:solidFill>
              </a:rPr>
              <a:t>problemas de </a:t>
            </a:r>
            <a:r>
              <a:rPr dirty="0" sz="3200" spc="-5">
                <a:solidFill>
                  <a:srgbClr val="2121DC"/>
                </a:solidFill>
              </a:rPr>
              <a:t> difusión-convección-reacción</a:t>
            </a:r>
            <a:r>
              <a:rPr dirty="0" sz="3200" spc="-95">
                <a:solidFill>
                  <a:srgbClr val="2121DC"/>
                </a:solidFill>
              </a:rPr>
              <a:t> </a:t>
            </a:r>
            <a:r>
              <a:rPr dirty="0" sz="3200" spc="-10">
                <a:solidFill>
                  <a:srgbClr val="2121DC"/>
                </a:solidFill>
              </a:rPr>
              <a:t>en </a:t>
            </a:r>
            <a:r>
              <a:rPr dirty="0" sz="3200" spc="-875">
                <a:solidFill>
                  <a:srgbClr val="2121DC"/>
                </a:solidFill>
              </a:rPr>
              <a:t> </a:t>
            </a:r>
            <a:r>
              <a:rPr dirty="0" sz="3200" spc="-10">
                <a:solidFill>
                  <a:srgbClr val="2121DC"/>
                </a:solidFill>
              </a:rPr>
              <a:t>dominios</a:t>
            </a:r>
            <a:r>
              <a:rPr dirty="0" sz="3200" spc="-5">
                <a:solidFill>
                  <a:srgbClr val="2121DC"/>
                </a:solidFill>
              </a:rPr>
              <a:t> </a:t>
            </a:r>
            <a:r>
              <a:rPr dirty="0" sz="3200" spc="-10">
                <a:solidFill>
                  <a:srgbClr val="2121DC"/>
                </a:solidFill>
              </a:rPr>
              <a:t>2D</a:t>
            </a:r>
            <a:endParaRPr sz="3200"/>
          </a:p>
        </p:txBody>
      </p:sp>
    </p:spTree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06902" y="1011134"/>
            <a:ext cx="6965306" cy="5017589"/>
          </a:xfrm>
          <a:prstGeom prst="rect">
            <a:avLst/>
          </a:prstGeom>
        </p:spPr>
      </p:pic>
    </p:spTree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7302" y="879614"/>
            <a:ext cx="8020740" cy="5231171"/>
          </a:xfrm>
          <a:prstGeom prst="rect">
            <a:avLst/>
          </a:prstGeom>
        </p:spPr>
      </p:pic>
    </p:spTree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86541" y="1050845"/>
            <a:ext cx="904875" cy="3244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316230" algn="l"/>
                <a:tab pos="640080" algn="l"/>
              </a:tabLst>
            </a:pPr>
            <a:r>
              <a:rPr dirty="0" sz="1950" spc="-965">
                <a:solidFill>
                  <a:srgbClr val="484159"/>
                </a:solidFill>
                <a:latin typeface="Times New Roman"/>
                <a:cs typeface="Times New Roman"/>
              </a:rPr>
              <a:t>C</a:t>
            </a:r>
            <a:r>
              <a:rPr dirty="0" sz="1950" spc="-640">
                <a:solidFill>
                  <a:srgbClr val="484159"/>
                </a:solidFill>
                <a:latin typeface="Times New Roman"/>
                <a:cs typeface="Times New Roman"/>
              </a:rPr>
              <a:t>a</a:t>
            </a:r>
            <a:r>
              <a:rPr dirty="0" sz="1950">
                <a:solidFill>
                  <a:srgbClr val="484159"/>
                </a:solidFill>
                <a:latin typeface="Times New Roman"/>
                <a:cs typeface="Times New Roman"/>
              </a:rPr>
              <a:t>	</a:t>
            </a:r>
            <a:r>
              <a:rPr dirty="0" sz="1950" spc="-570">
                <a:solidFill>
                  <a:srgbClr val="6B667B"/>
                </a:solidFill>
                <a:latin typeface="Times New Roman"/>
                <a:cs typeface="Times New Roman"/>
              </a:rPr>
              <a:t>s</a:t>
            </a:r>
            <a:r>
              <a:rPr dirty="0" sz="1950" spc="-720">
                <a:solidFill>
                  <a:srgbClr val="6B667B"/>
                </a:solidFill>
                <a:latin typeface="Times New Roman"/>
                <a:cs typeface="Times New Roman"/>
              </a:rPr>
              <a:t>o</a:t>
            </a:r>
            <a:r>
              <a:rPr dirty="0" sz="1950">
                <a:solidFill>
                  <a:srgbClr val="6B667B"/>
                </a:solidFill>
                <a:latin typeface="Times New Roman"/>
                <a:cs typeface="Times New Roman"/>
              </a:rPr>
              <a:t>	</a:t>
            </a:r>
            <a:r>
              <a:rPr dirty="0" sz="1950" spc="-720">
                <a:solidFill>
                  <a:srgbClr val="484159"/>
                </a:solidFill>
                <a:latin typeface="Times New Roman"/>
                <a:cs typeface="Times New Roman"/>
              </a:rPr>
              <a:t>d</a:t>
            </a:r>
            <a:r>
              <a:rPr dirty="0" sz="1950">
                <a:solidFill>
                  <a:srgbClr val="484159"/>
                </a:solidFill>
                <a:latin typeface="Times New Roman"/>
                <a:cs typeface="Times New Roman"/>
              </a:rPr>
              <a:t> </a:t>
            </a:r>
            <a:r>
              <a:rPr dirty="0" sz="1950" spc="-130">
                <a:solidFill>
                  <a:srgbClr val="484159"/>
                </a:solidFill>
                <a:latin typeface="Times New Roman"/>
                <a:cs typeface="Times New Roman"/>
              </a:rPr>
              <a:t> </a:t>
            </a:r>
            <a:r>
              <a:rPr dirty="0" sz="1950" spc="-625">
                <a:solidFill>
                  <a:srgbClr val="6B667B"/>
                </a:solidFill>
                <a:latin typeface="Times New Roman"/>
                <a:cs typeface="Times New Roman"/>
              </a:rPr>
              <a:t>esce</a:t>
            </a:r>
            <a:endParaRPr sz="195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409878" y="1050845"/>
            <a:ext cx="791210" cy="3244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478790" algn="l"/>
              </a:tabLst>
            </a:pPr>
            <a:r>
              <a:rPr dirty="0" sz="1950" spc="-720">
                <a:solidFill>
                  <a:srgbClr val="484159"/>
                </a:solidFill>
                <a:latin typeface="Times New Roman"/>
                <a:cs typeface="Times New Roman"/>
              </a:rPr>
              <a:t>n</a:t>
            </a:r>
            <a:r>
              <a:rPr dirty="0" sz="1950" spc="-720">
                <a:solidFill>
                  <a:srgbClr val="484159"/>
                </a:solidFill>
                <a:latin typeface="Times New Roman"/>
                <a:cs typeface="Times New Roman"/>
              </a:rPr>
              <a:t> </a:t>
            </a:r>
            <a:r>
              <a:rPr dirty="0" sz="1950" spc="-130">
                <a:solidFill>
                  <a:srgbClr val="484159"/>
                </a:solidFill>
                <a:latin typeface="Times New Roman"/>
                <a:cs typeface="Times New Roman"/>
              </a:rPr>
              <a:t> </a:t>
            </a:r>
            <a:r>
              <a:rPr dirty="0" sz="1950" spc="-400">
                <a:solidFill>
                  <a:srgbClr val="484159"/>
                </a:solidFill>
                <a:latin typeface="Times New Roman"/>
                <a:cs typeface="Times New Roman"/>
              </a:rPr>
              <a:t>t</a:t>
            </a:r>
            <a:r>
              <a:rPr dirty="0" sz="1950" spc="180">
                <a:solidFill>
                  <a:srgbClr val="484159"/>
                </a:solidFill>
                <a:latin typeface="Times New Roman"/>
                <a:cs typeface="Times New Roman"/>
              </a:rPr>
              <a:t> </a:t>
            </a:r>
            <a:r>
              <a:rPr dirty="0" sz="1950" spc="-560">
                <a:solidFill>
                  <a:srgbClr val="484159"/>
                </a:solidFill>
                <a:latin typeface="Times New Roman"/>
                <a:cs typeface="Times New Roman"/>
              </a:rPr>
              <a:t>ra</a:t>
            </a:r>
            <a:r>
              <a:rPr dirty="0" sz="1950">
                <a:solidFill>
                  <a:srgbClr val="484159"/>
                </a:solidFill>
                <a:latin typeface="Times New Roman"/>
                <a:cs typeface="Times New Roman"/>
              </a:rPr>
              <a:t>	</a:t>
            </a:r>
            <a:r>
              <a:rPr dirty="0" sz="1950" spc="-720">
                <a:solidFill>
                  <a:srgbClr val="484159"/>
                </a:solidFill>
                <a:latin typeface="Times New Roman"/>
                <a:cs typeface="Times New Roman"/>
              </a:rPr>
              <a:t>d</a:t>
            </a:r>
            <a:r>
              <a:rPr dirty="0" sz="1950">
                <a:solidFill>
                  <a:srgbClr val="484159"/>
                </a:solidFill>
                <a:latin typeface="Times New Roman"/>
                <a:cs typeface="Times New Roman"/>
              </a:rPr>
              <a:t> </a:t>
            </a:r>
            <a:r>
              <a:rPr dirty="0" sz="1950" spc="-130">
                <a:solidFill>
                  <a:srgbClr val="484159"/>
                </a:solidFill>
                <a:latin typeface="Times New Roman"/>
                <a:cs typeface="Times New Roman"/>
              </a:rPr>
              <a:t> </a:t>
            </a:r>
            <a:r>
              <a:rPr dirty="0" sz="1950" spc="-720">
                <a:solidFill>
                  <a:srgbClr val="484159"/>
                </a:solidFill>
                <a:latin typeface="Times New Roman"/>
                <a:cs typeface="Times New Roman"/>
              </a:rPr>
              <a:t>o</a:t>
            </a:r>
            <a:r>
              <a:rPr dirty="0" sz="1950">
                <a:solidFill>
                  <a:srgbClr val="484159"/>
                </a:solidFill>
                <a:latin typeface="Times New Roman"/>
                <a:cs typeface="Times New Roman"/>
              </a:rPr>
              <a:t> </a:t>
            </a:r>
            <a:r>
              <a:rPr dirty="0" sz="1950" spc="-125">
                <a:solidFill>
                  <a:srgbClr val="484159"/>
                </a:solidFill>
                <a:latin typeface="Times New Roman"/>
                <a:cs typeface="Times New Roman"/>
              </a:rPr>
              <a:t> </a:t>
            </a:r>
            <a:r>
              <a:rPr dirty="0" sz="1950" spc="-400">
                <a:solidFill>
                  <a:srgbClr val="18053D"/>
                </a:solidFill>
                <a:latin typeface="Times New Roman"/>
                <a:cs typeface="Times New Roman"/>
              </a:rPr>
              <a:t>:</a:t>
            </a:r>
            <a:endParaRPr sz="195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59854" y="1580873"/>
            <a:ext cx="2182495" cy="39370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483870" algn="l"/>
                <a:tab pos="857250" algn="l"/>
                <a:tab pos="1112520" algn="l"/>
                <a:tab pos="1661160" algn="l"/>
                <a:tab pos="2124075" algn="l"/>
              </a:tabLst>
            </a:pPr>
            <a:r>
              <a:rPr dirty="0" sz="2050" spc="-575" i="1">
                <a:solidFill>
                  <a:srgbClr val="595269"/>
                </a:solidFill>
                <a:latin typeface="Times New Roman"/>
                <a:cs typeface="Times New Roman"/>
              </a:rPr>
              <a:t>as.</a:t>
            </a:r>
            <a:r>
              <a:rPr dirty="0" sz="2050" spc="-575" i="1">
                <a:solidFill>
                  <a:srgbClr val="595269"/>
                </a:solidFill>
                <a:latin typeface="Times New Roman"/>
                <a:cs typeface="Times New Roman"/>
              </a:rPr>
              <a:t>	</a:t>
            </a:r>
            <a:r>
              <a:rPr dirty="0" sz="2050" spc="-675" i="1">
                <a:solidFill>
                  <a:srgbClr val="595269"/>
                </a:solidFill>
                <a:latin typeface="Times New Roman"/>
                <a:cs typeface="Times New Roman"/>
              </a:rPr>
              <a:t>us</a:t>
            </a:r>
            <a:r>
              <a:rPr dirty="0" sz="2050" spc="-675" i="1">
                <a:solidFill>
                  <a:srgbClr val="595269"/>
                </a:solidFill>
                <a:latin typeface="Times New Roman"/>
                <a:cs typeface="Times New Roman"/>
              </a:rPr>
              <a:t>	</a:t>
            </a:r>
            <a:r>
              <a:rPr dirty="0" sz="2400" spc="-1000">
                <a:solidFill>
                  <a:srgbClr val="112F57"/>
                </a:solidFill>
                <a:latin typeface="Times New Roman"/>
                <a:cs typeface="Times New Roman"/>
              </a:rPr>
              <a:t>+</a:t>
            </a:r>
            <a:r>
              <a:rPr dirty="0" sz="2400" spc="-1000">
                <a:solidFill>
                  <a:srgbClr val="112F57"/>
                </a:solidFill>
                <a:latin typeface="Times New Roman"/>
                <a:cs typeface="Times New Roman"/>
              </a:rPr>
              <a:t>	</a:t>
            </a:r>
            <a:r>
              <a:rPr dirty="0" sz="2050" spc="-715" i="1">
                <a:solidFill>
                  <a:srgbClr val="595269"/>
                </a:solidFill>
                <a:latin typeface="Times New Roman"/>
                <a:cs typeface="Times New Roman"/>
              </a:rPr>
              <a:t>aw.</a:t>
            </a:r>
            <a:r>
              <a:rPr dirty="0" sz="2050" spc="-715" i="1">
                <a:solidFill>
                  <a:srgbClr val="595269"/>
                </a:solidFill>
                <a:latin typeface="Times New Roman"/>
                <a:cs typeface="Times New Roman"/>
              </a:rPr>
              <a:t>	</a:t>
            </a:r>
            <a:r>
              <a:rPr dirty="0" sz="2050" spc="-885" i="1">
                <a:solidFill>
                  <a:srgbClr val="595269"/>
                </a:solidFill>
                <a:latin typeface="Times New Roman"/>
                <a:cs typeface="Times New Roman"/>
              </a:rPr>
              <a:t>uw</a:t>
            </a:r>
            <a:r>
              <a:rPr dirty="0" sz="2050" spc="-885" i="1">
                <a:solidFill>
                  <a:srgbClr val="595269"/>
                </a:solidFill>
                <a:latin typeface="Times New Roman"/>
                <a:cs typeface="Times New Roman"/>
              </a:rPr>
              <a:t>	</a:t>
            </a:r>
            <a:r>
              <a:rPr dirty="0" sz="2400" spc="-1000">
                <a:solidFill>
                  <a:srgbClr val="6B667B"/>
                </a:solidFill>
                <a:latin typeface="Times New Roman"/>
                <a:cs typeface="Times New Roman"/>
              </a:rPr>
              <a:t>+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53578" y="1625574"/>
            <a:ext cx="1151890" cy="101536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59385">
              <a:lnSpc>
                <a:spcPct val="100000"/>
              </a:lnSpc>
              <a:spcBef>
                <a:spcPts val="110"/>
              </a:spcBef>
              <a:tabLst>
                <a:tab pos="930275" algn="l"/>
              </a:tabLst>
            </a:pPr>
            <a:r>
              <a:rPr dirty="0" sz="1750" spc="135" i="1">
                <a:solidFill>
                  <a:srgbClr val="6B667B"/>
                </a:solidFill>
                <a:latin typeface="Arial"/>
                <a:cs typeface="Arial"/>
              </a:rPr>
              <a:t>UN</a:t>
            </a:r>
            <a:r>
              <a:rPr dirty="0" sz="1750" spc="145" i="1">
                <a:solidFill>
                  <a:srgbClr val="6B667B"/>
                </a:solidFill>
                <a:latin typeface="Arial"/>
                <a:cs typeface="Arial"/>
              </a:rPr>
              <a:t> </a:t>
            </a:r>
            <a:r>
              <a:rPr dirty="0" sz="1750" spc="110" i="1">
                <a:solidFill>
                  <a:srgbClr val="0A080C"/>
                </a:solidFill>
                <a:latin typeface="Arial"/>
                <a:cs typeface="Arial"/>
              </a:rPr>
              <a:t>=</a:t>
            </a:r>
            <a:r>
              <a:rPr dirty="0" sz="1750" i="1">
                <a:solidFill>
                  <a:srgbClr val="0A080C"/>
                </a:solidFill>
                <a:latin typeface="Arial"/>
                <a:cs typeface="Arial"/>
              </a:rPr>
              <a:t>	</a:t>
            </a:r>
            <a:r>
              <a:rPr dirty="0" sz="2050" spc="75" i="1">
                <a:solidFill>
                  <a:srgbClr val="595269"/>
                </a:solidFill>
                <a:latin typeface="Times New Roman"/>
                <a:cs typeface="Times New Roman"/>
              </a:rPr>
              <a:t>fe</a:t>
            </a:r>
            <a:endParaRPr sz="20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520700" algn="l"/>
                <a:tab pos="824865" algn="l"/>
              </a:tabLst>
            </a:pPr>
            <a:r>
              <a:rPr dirty="0" u="heavy" sz="2000" spc="-165" i="1">
                <a:solidFill>
                  <a:srgbClr val="595269"/>
                </a:solidFill>
                <a:uFill>
                  <a:solidFill>
                    <a:srgbClr val="484159"/>
                  </a:solidFill>
                </a:uFill>
                <a:latin typeface="Times New Roman"/>
                <a:cs typeface="Times New Roman"/>
              </a:rPr>
              <a:t>P</a:t>
            </a:r>
            <a:r>
              <a:rPr dirty="0" u="heavy" sz="2000" spc="-165" i="1">
                <a:solidFill>
                  <a:srgbClr val="313D79"/>
                </a:solidFill>
                <a:uFill>
                  <a:solidFill>
                    <a:srgbClr val="484159"/>
                  </a:solidFill>
                </a:uFill>
                <a:latin typeface="Times New Roman"/>
                <a:cs typeface="Times New Roman"/>
              </a:rPr>
              <a:t>i</a:t>
            </a:r>
            <a:r>
              <a:rPr dirty="0" sz="2000" spc="-165" i="1">
                <a:solidFill>
                  <a:srgbClr val="313D79"/>
                </a:solidFill>
                <a:latin typeface="Times New Roman"/>
                <a:cs typeface="Times New Roman"/>
              </a:rPr>
              <a:t>	</a:t>
            </a:r>
            <a:r>
              <a:rPr dirty="0" u="heavy" sz="2000" spc="-395" i="1">
                <a:solidFill>
                  <a:srgbClr val="595269"/>
                </a:solidFill>
                <a:uFill>
                  <a:solidFill>
                    <a:srgbClr val="595269"/>
                  </a:solidFill>
                </a:uFill>
                <a:latin typeface="Times New Roman"/>
                <a:cs typeface="Times New Roman"/>
              </a:rPr>
              <a:t>Vi)	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213404" y="2289706"/>
            <a:ext cx="2045970" cy="35496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682625" algn="l"/>
                <a:tab pos="1080135" algn="l"/>
                <a:tab pos="1779905" algn="l"/>
              </a:tabLst>
            </a:pPr>
            <a:r>
              <a:rPr dirty="0" sz="2050" spc="95" i="1">
                <a:solidFill>
                  <a:srgbClr val="595269"/>
                </a:solidFill>
                <a:latin typeface="Times New Roman"/>
                <a:cs typeface="Times New Roman"/>
              </a:rPr>
              <a:t>as</a:t>
            </a:r>
            <a:r>
              <a:rPr dirty="0" sz="2050" spc="235" i="1">
                <a:solidFill>
                  <a:srgbClr val="595269"/>
                </a:solidFill>
                <a:latin typeface="Times New Roman"/>
                <a:cs typeface="Times New Roman"/>
              </a:rPr>
              <a:t> </a:t>
            </a:r>
            <a:r>
              <a:rPr dirty="0" sz="1750" spc="110">
                <a:solidFill>
                  <a:srgbClr val="0A080C"/>
                </a:solidFill>
                <a:latin typeface="Arial"/>
                <a:cs typeface="Arial"/>
              </a:rPr>
              <a:t>=</a:t>
            </a:r>
            <a:r>
              <a:rPr dirty="0" sz="1750">
                <a:solidFill>
                  <a:srgbClr val="0A080C"/>
                </a:solidFill>
                <a:latin typeface="Arial"/>
                <a:cs typeface="Arial"/>
              </a:rPr>
              <a:t>	</a:t>
            </a:r>
            <a:r>
              <a:rPr dirty="0" sz="1750" spc="60">
                <a:solidFill>
                  <a:srgbClr val="484159"/>
                </a:solidFill>
                <a:latin typeface="Arial"/>
                <a:cs typeface="Arial"/>
              </a:rPr>
              <a:t>(</a:t>
            </a:r>
            <a:r>
              <a:rPr dirty="0" sz="1750" spc="229">
                <a:solidFill>
                  <a:srgbClr val="484159"/>
                </a:solidFill>
                <a:latin typeface="Arial"/>
                <a:cs typeface="Arial"/>
              </a:rPr>
              <a:t> </a:t>
            </a:r>
            <a:r>
              <a:rPr dirty="0" sz="1750" spc="60">
                <a:solidFill>
                  <a:srgbClr val="0A080C"/>
                </a:solidFill>
                <a:latin typeface="Arial"/>
                <a:cs typeface="Arial"/>
              </a:rPr>
              <a:t>-</a:t>
            </a:r>
            <a:r>
              <a:rPr dirty="0" sz="1750">
                <a:solidFill>
                  <a:srgbClr val="0A080C"/>
                </a:solidFill>
                <a:latin typeface="Arial"/>
                <a:cs typeface="Arial"/>
              </a:rPr>
              <a:t>	</a:t>
            </a:r>
            <a:r>
              <a:rPr dirty="0" u="heavy" sz="1750" spc="45" i="1">
                <a:solidFill>
                  <a:srgbClr val="484159"/>
                </a:solidFill>
                <a:uFill>
                  <a:solidFill>
                    <a:srgbClr val="484159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750" spc="50" i="1">
                <a:solidFill>
                  <a:srgbClr val="484159"/>
                </a:solidFill>
                <a:uFill>
                  <a:solidFill>
                    <a:srgbClr val="484159"/>
                  </a:solidFill>
                </a:uFill>
                <a:latin typeface="Arial"/>
                <a:cs typeface="Arial"/>
              </a:rPr>
              <a:t>:</a:t>
            </a:r>
            <a:r>
              <a:rPr dirty="0" u="heavy" sz="1750" spc="-185" i="1">
                <a:solidFill>
                  <a:srgbClr val="484159"/>
                </a:solidFill>
                <a:uFill>
                  <a:solidFill>
                    <a:srgbClr val="484159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750" spc="105">
                <a:solidFill>
                  <a:srgbClr val="0A080C"/>
                </a:solidFill>
                <a:uFill>
                  <a:solidFill>
                    <a:srgbClr val="484159"/>
                  </a:solidFill>
                </a:uFill>
                <a:latin typeface="Arial"/>
                <a:cs typeface="Arial"/>
              </a:rPr>
              <a:t>_</a:t>
            </a:r>
            <a:r>
              <a:rPr dirty="0" sz="1750">
                <a:solidFill>
                  <a:srgbClr val="0A080C"/>
                </a:solidFill>
                <a:latin typeface="Arial"/>
                <a:cs typeface="Arial"/>
              </a:rPr>
              <a:t>	</a:t>
            </a:r>
            <a:r>
              <a:rPr dirty="0" u="heavy" sz="2150" spc="-155">
                <a:solidFill>
                  <a:srgbClr val="595269"/>
                </a:solidFill>
                <a:uFill>
                  <a:solidFill>
                    <a:srgbClr val="484159"/>
                  </a:solidFill>
                </a:uFill>
                <a:latin typeface="Times New Roman"/>
                <a:cs typeface="Times New Roman"/>
              </a:rPr>
              <a:t>P</a:t>
            </a:r>
            <a:r>
              <a:rPr dirty="0" sz="2150" spc="-140">
                <a:solidFill>
                  <a:srgbClr val="595269"/>
                </a:solidFill>
                <a:latin typeface="Times New Roman"/>
                <a:cs typeface="Times New Roman"/>
              </a:rPr>
              <a:t>2</a:t>
            </a:r>
            <a:endParaRPr sz="21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30505" y="2289706"/>
            <a:ext cx="636270" cy="35496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u="heavy" sz="2150" spc="70">
                <a:solidFill>
                  <a:srgbClr val="595269"/>
                </a:solidFill>
                <a:uFill>
                  <a:solidFill>
                    <a:srgbClr val="595269"/>
                  </a:solidFill>
                </a:uFill>
                <a:latin typeface="Times New Roman"/>
                <a:cs typeface="Times New Roman"/>
              </a:rPr>
              <a:t>V2)</a:t>
            </a:r>
            <a:r>
              <a:rPr dirty="0" sz="2150" spc="45">
                <a:solidFill>
                  <a:srgbClr val="595269"/>
                </a:solidFill>
                <a:latin typeface="Times New Roman"/>
                <a:cs typeface="Times New Roman"/>
              </a:rPr>
              <a:t> </a:t>
            </a:r>
            <a:r>
              <a:rPr dirty="0" sz="2150" spc="35">
                <a:solidFill>
                  <a:srgbClr val="7E758E"/>
                </a:solidFill>
                <a:latin typeface="Times New Roman"/>
                <a:cs typeface="Times New Roman"/>
              </a:rPr>
              <a:t>,</a:t>
            </a:r>
            <a:endParaRPr sz="21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402401" y="1580873"/>
            <a:ext cx="2611120" cy="106172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521334" algn="l"/>
                <a:tab pos="905510" algn="l"/>
                <a:tab pos="1163955" algn="l"/>
                <a:tab pos="1313180" algn="l"/>
                <a:tab pos="1646555" algn="l"/>
              </a:tabLst>
            </a:pPr>
            <a:r>
              <a:rPr dirty="0" sz="1750" spc="-440" i="1">
                <a:solidFill>
                  <a:srgbClr val="595269"/>
                </a:solidFill>
                <a:latin typeface="Arial"/>
                <a:cs typeface="Arial"/>
              </a:rPr>
              <a:t>ªº.	</a:t>
            </a:r>
            <a:r>
              <a:rPr dirty="0" sz="2050" spc="-715" i="1">
                <a:solidFill>
                  <a:srgbClr val="595269"/>
                </a:solidFill>
                <a:latin typeface="Times New Roman"/>
                <a:cs typeface="Times New Roman"/>
              </a:rPr>
              <a:t>uc	</a:t>
            </a:r>
            <a:r>
              <a:rPr dirty="0" sz="1750" spc="-755" i="1">
                <a:solidFill>
                  <a:srgbClr val="112F57"/>
                </a:solidFill>
                <a:latin typeface="Arial"/>
                <a:cs typeface="Arial"/>
              </a:rPr>
              <a:t>+	</a:t>
            </a:r>
            <a:r>
              <a:rPr dirty="0" sz="1750" spc="-480" i="1">
                <a:solidFill>
                  <a:srgbClr val="595269"/>
                </a:solidFill>
                <a:latin typeface="Arial"/>
                <a:cs typeface="Arial"/>
              </a:rPr>
              <a:t>ª	</a:t>
            </a:r>
            <a:r>
              <a:rPr dirty="0" sz="1750" spc="-380" i="1">
                <a:solidFill>
                  <a:srgbClr val="595269"/>
                </a:solidFill>
                <a:latin typeface="Arial"/>
                <a:cs typeface="Arial"/>
              </a:rPr>
              <a:t>E</a:t>
            </a:r>
            <a:r>
              <a:rPr dirty="0" sz="1750" spc="-380" i="1">
                <a:solidFill>
                  <a:srgbClr val="18053D"/>
                </a:solidFill>
                <a:latin typeface="Arial"/>
                <a:cs typeface="Arial"/>
              </a:rPr>
              <a:t>.	</a:t>
            </a:r>
            <a:r>
              <a:rPr dirty="0" sz="1750" spc="65" i="1">
                <a:solidFill>
                  <a:srgbClr val="6B667B"/>
                </a:solidFill>
                <a:latin typeface="Arial"/>
                <a:cs typeface="Arial"/>
              </a:rPr>
              <a:t>UE</a:t>
            </a:r>
            <a:r>
              <a:rPr dirty="0" sz="1750" spc="155" i="1">
                <a:solidFill>
                  <a:srgbClr val="6B667B"/>
                </a:solidFill>
                <a:latin typeface="Arial"/>
                <a:cs typeface="Arial"/>
              </a:rPr>
              <a:t> </a:t>
            </a:r>
            <a:r>
              <a:rPr dirty="0" sz="2400" spc="75">
                <a:solidFill>
                  <a:srgbClr val="461134"/>
                </a:solidFill>
                <a:latin typeface="Times New Roman"/>
                <a:cs typeface="Times New Roman"/>
              </a:rPr>
              <a:t>+</a:t>
            </a:r>
            <a:r>
              <a:rPr dirty="0" sz="2400" spc="-140">
                <a:solidFill>
                  <a:srgbClr val="461134"/>
                </a:solidFill>
                <a:latin typeface="Times New Roman"/>
                <a:cs typeface="Times New Roman"/>
              </a:rPr>
              <a:t> </a:t>
            </a:r>
            <a:r>
              <a:rPr dirty="0" sz="1750" spc="35" i="1">
                <a:solidFill>
                  <a:srgbClr val="595269"/>
                </a:solidFill>
                <a:latin typeface="Arial"/>
                <a:cs typeface="Arial"/>
              </a:rPr>
              <a:t>ª</a:t>
            </a:r>
            <a:r>
              <a:rPr dirty="0" sz="1750" spc="-20" i="1">
                <a:solidFill>
                  <a:srgbClr val="595269"/>
                </a:solidFill>
                <a:latin typeface="Arial"/>
                <a:cs typeface="Arial"/>
              </a:rPr>
              <a:t> </a:t>
            </a:r>
            <a:r>
              <a:rPr dirty="0" sz="1750" spc="-305" i="1">
                <a:solidFill>
                  <a:srgbClr val="595269"/>
                </a:solidFill>
                <a:latin typeface="Arial"/>
                <a:cs typeface="Arial"/>
              </a:rPr>
              <a:t>N</a:t>
            </a:r>
            <a:r>
              <a:rPr dirty="0" sz="1750" spc="-305" i="1">
                <a:solidFill>
                  <a:srgbClr val="18053D"/>
                </a:solidFill>
                <a:latin typeface="Arial"/>
                <a:cs typeface="Arial"/>
              </a:rPr>
              <a:t>.</a:t>
            </a:r>
            <a:endParaRPr sz="17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400">
              <a:latin typeface="Arial"/>
              <a:cs typeface="Arial"/>
            </a:endParaRPr>
          </a:p>
          <a:p>
            <a:pPr algn="ctr" marR="220345">
              <a:lnSpc>
                <a:spcPct val="100000"/>
              </a:lnSpc>
              <a:tabLst>
                <a:tab pos="454025" algn="l"/>
              </a:tabLst>
            </a:pPr>
            <a:r>
              <a:rPr dirty="0" sz="2050" spc="80" i="1">
                <a:solidFill>
                  <a:srgbClr val="595269"/>
                </a:solidFill>
                <a:latin typeface="Times New Roman"/>
                <a:cs typeface="Times New Roman"/>
              </a:rPr>
              <a:t>aw	</a:t>
            </a:r>
            <a:r>
              <a:rPr dirty="0" sz="1750" spc="65">
                <a:solidFill>
                  <a:srgbClr val="0A080C"/>
                </a:solidFill>
                <a:latin typeface="Arial"/>
                <a:cs typeface="Arial"/>
              </a:rPr>
              <a:t>=</a:t>
            </a:r>
            <a:endParaRPr sz="17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044517" y="2340793"/>
            <a:ext cx="727075" cy="2940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409575" algn="l"/>
              </a:tabLst>
            </a:pPr>
            <a:r>
              <a:rPr dirty="0" sz="1750" spc="35">
                <a:solidFill>
                  <a:srgbClr val="484159"/>
                </a:solidFill>
                <a:latin typeface="Arial"/>
                <a:cs typeface="Arial"/>
              </a:rPr>
              <a:t>(</a:t>
            </a:r>
            <a:r>
              <a:rPr dirty="0" sz="1750" spc="35">
                <a:solidFill>
                  <a:srgbClr val="484159"/>
                </a:solidFill>
                <a:latin typeface="Arial"/>
                <a:cs typeface="Arial"/>
              </a:rPr>
              <a:t> </a:t>
            </a:r>
            <a:r>
              <a:rPr dirty="0" sz="1750" spc="-235">
                <a:solidFill>
                  <a:srgbClr val="484159"/>
                </a:solidFill>
                <a:latin typeface="Arial"/>
                <a:cs typeface="Arial"/>
              </a:rPr>
              <a:t> </a:t>
            </a:r>
            <a:r>
              <a:rPr dirty="0" sz="1750" spc="35">
                <a:solidFill>
                  <a:srgbClr val="0A080C"/>
                </a:solidFill>
                <a:latin typeface="Arial"/>
                <a:cs typeface="Arial"/>
              </a:rPr>
              <a:t>-</a:t>
            </a:r>
            <a:r>
              <a:rPr dirty="0" sz="1750">
                <a:solidFill>
                  <a:srgbClr val="0A080C"/>
                </a:solidFill>
                <a:latin typeface="Arial"/>
                <a:cs typeface="Arial"/>
              </a:rPr>
              <a:t>	</a:t>
            </a:r>
            <a:r>
              <a:rPr dirty="0" u="heavy" sz="1750" spc="25">
                <a:solidFill>
                  <a:srgbClr val="484159"/>
                </a:solidFill>
                <a:uFill>
                  <a:solidFill>
                    <a:srgbClr val="484159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750" spc="30">
                <a:solidFill>
                  <a:srgbClr val="484159"/>
                </a:solidFill>
                <a:uFill>
                  <a:solidFill>
                    <a:srgbClr val="484159"/>
                  </a:solidFill>
                </a:uFill>
                <a:latin typeface="Arial"/>
                <a:cs typeface="Arial"/>
              </a:rPr>
              <a:t>;</a:t>
            </a:r>
            <a:r>
              <a:rPr dirty="0" u="heavy" sz="1750" spc="-155">
                <a:solidFill>
                  <a:srgbClr val="484159"/>
                </a:solidFill>
                <a:uFill>
                  <a:solidFill>
                    <a:srgbClr val="484159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750" spc="65">
                <a:solidFill>
                  <a:srgbClr val="0A080C"/>
                </a:solidFill>
                <a:uFill>
                  <a:solidFill>
                    <a:srgbClr val="484159"/>
                  </a:solidFill>
                </a:uFill>
                <a:latin typeface="Arial"/>
                <a:cs typeface="Arial"/>
              </a:rPr>
              <a:t>_</a:t>
            </a:r>
            <a:endParaRPr sz="17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876151" y="2941065"/>
            <a:ext cx="1083945" cy="35496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306070" algn="l"/>
                <a:tab pos="552450" algn="l"/>
              </a:tabLst>
            </a:pPr>
            <a:r>
              <a:rPr dirty="0" sz="2150" spc="-515">
                <a:solidFill>
                  <a:srgbClr val="0A080C"/>
                </a:solidFill>
                <a:latin typeface="Times New Roman"/>
                <a:cs typeface="Times New Roman"/>
              </a:rPr>
              <a:t>_</a:t>
            </a:r>
            <a:r>
              <a:rPr dirty="0" sz="2150" spc="-515">
                <a:solidFill>
                  <a:srgbClr val="0A080C"/>
                </a:solidFill>
                <a:latin typeface="Times New Roman"/>
                <a:cs typeface="Times New Roman"/>
              </a:rPr>
              <a:t>	</a:t>
            </a:r>
            <a:r>
              <a:rPr dirty="0" u="heavy" sz="2150" spc="-430">
                <a:solidFill>
                  <a:srgbClr val="484159"/>
                </a:solidFill>
                <a:uFill>
                  <a:solidFill>
                    <a:srgbClr val="6B667B"/>
                  </a:solidFill>
                </a:uFill>
                <a:latin typeface="Times New Roman"/>
                <a:cs typeface="Times New Roman"/>
              </a:rPr>
              <a:t>(2</a:t>
            </a:r>
            <a:r>
              <a:rPr dirty="0" u="heavy" sz="2150" spc="-430">
                <a:solidFill>
                  <a:srgbClr val="484159"/>
                </a:solidFill>
                <a:uFill>
                  <a:solidFill>
                    <a:srgbClr val="6B667B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sz="2150" spc="-430">
                <a:solidFill>
                  <a:srgbClr val="484159"/>
                </a:solidFill>
                <a:latin typeface="Times New Roman"/>
                <a:cs typeface="Times New Roman"/>
              </a:rPr>
              <a:t> </a:t>
            </a:r>
            <a:r>
              <a:rPr dirty="0" sz="2150" spc="-155">
                <a:solidFill>
                  <a:srgbClr val="484159"/>
                </a:solidFill>
                <a:latin typeface="Times New Roman"/>
                <a:cs typeface="Times New Roman"/>
              </a:rPr>
              <a:t> </a:t>
            </a:r>
            <a:r>
              <a:rPr dirty="0" u="heavy" sz="2150" spc="-345">
                <a:solidFill>
                  <a:srgbClr val="18053D"/>
                </a:solidFill>
                <a:uFill>
                  <a:solidFill>
                    <a:srgbClr val="6B667B"/>
                  </a:solidFill>
                </a:uFill>
                <a:latin typeface="Times New Roman"/>
                <a:cs typeface="Times New Roman"/>
              </a:rPr>
              <a:t>·</a:t>
            </a:r>
            <a:r>
              <a:rPr dirty="0" u="heavy" sz="2150" spc="-100">
                <a:solidFill>
                  <a:srgbClr val="18053D"/>
                </a:solidFill>
                <a:uFill>
                  <a:solidFill>
                    <a:srgbClr val="6B667B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sz="2150" spc="-135">
                <a:solidFill>
                  <a:srgbClr val="18053D"/>
                </a:solidFill>
                <a:latin typeface="Times New Roman"/>
                <a:cs typeface="Times New Roman"/>
              </a:rPr>
              <a:t> </a:t>
            </a:r>
            <a:r>
              <a:rPr dirty="0" u="heavy" sz="2000" spc="-690" i="1">
                <a:solidFill>
                  <a:srgbClr val="484159"/>
                </a:solidFill>
                <a:uFill>
                  <a:solidFill>
                    <a:srgbClr val="6B667B"/>
                  </a:solidFill>
                </a:uFill>
                <a:latin typeface="Times New Roman"/>
                <a:cs typeface="Times New Roman"/>
              </a:rPr>
              <a:t>D</a:t>
            </a:r>
            <a:r>
              <a:rPr dirty="0" u="heavy" sz="2000" spc="-40" i="1">
                <a:solidFill>
                  <a:srgbClr val="484159"/>
                </a:solidFill>
                <a:uFill>
                  <a:solidFill>
                    <a:srgbClr val="6B667B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sz="2000" spc="-75" i="1">
                <a:solidFill>
                  <a:srgbClr val="484159"/>
                </a:solidFill>
                <a:latin typeface="Times New Roman"/>
                <a:cs typeface="Times New Roman"/>
              </a:rPr>
              <a:t> </a:t>
            </a:r>
            <a:r>
              <a:rPr dirty="0" u="heavy" sz="2000" spc="-265" i="1">
                <a:solidFill>
                  <a:srgbClr val="6B667B"/>
                </a:solidFill>
                <a:uFill>
                  <a:solidFill>
                    <a:srgbClr val="6B667B"/>
                  </a:solidFill>
                </a:uFill>
                <a:latin typeface="Times New Roman"/>
                <a:cs typeface="Times New Roman"/>
              </a:rPr>
              <a:t>i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071420" y="2909135"/>
            <a:ext cx="3017520" cy="59817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38100">
              <a:lnSpc>
                <a:spcPts val="2245"/>
              </a:lnSpc>
              <a:spcBef>
                <a:spcPts val="110"/>
              </a:spcBef>
              <a:tabLst>
                <a:tab pos="331470" algn="l"/>
                <a:tab pos="1362710" algn="l"/>
                <a:tab pos="2300605" algn="l"/>
              </a:tabLst>
            </a:pPr>
            <a:r>
              <a:rPr dirty="0" baseline="-37037" sz="3600" spc="-277">
                <a:solidFill>
                  <a:srgbClr val="461134"/>
                </a:solidFill>
                <a:latin typeface="Times New Roman"/>
                <a:cs typeface="Times New Roman"/>
              </a:rPr>
              <a:t>+</a:t>
            </a:r>
            <a:r>
              <a:rPr dirty="0" baseline="-37037" sz="3600" spc="-277">
                <a:solidFill>
                  <a:srgbClr val="461134"/>
                </a:solidFill>
                <a:latin typeface="Times New Roman"/>
                <a:cs typeface="Times New Roman"/>
              </a:rPr>
              <a:t>	</a:t>
            </a:r>
            <a:r>
              <a:rPr dirty="0" u="heavy" sz="2150" spc="229">
                <a:solidFill>
                  <a:srgbClr val="595269"/>
                </a:solidFill>
                <a:uFill>
                  <a:solidFill>
                    <a:srgbClr val="484159"/>
                  </a:solidFill>
                </a:uFill>
                <a:latin typeface="Times New Roman"/>
                <a:cs typeface="Times New Roman"/>
              </a:rPr>
              <a:t>2</a:t>
            </a:r>
            <a:r>
              <a:rPr dirty="0" u="heavy" sz="2150" spc="30">
                <a:solidFill>
                  <a:srgbClr val="484159"/>
                </a:solidFill>
                <a:uFill>
                  <a:solidFill>
                    <a:srgbClr val="484159"/>
                  </a:solidFill>
                </a:uFill>
                <a:latin typeface="Times New Roman"/>
                <a:cs typeface="Times New Roman"/>
              </a:rPr>
              <a:t>·</a:t>
            </a:r>
            <a:r>
              <a:rPr dirty="0" u="heavy" sz="2150" spc="-50">
                <a:solidFill>
                  <a:srgbClr val="484159"/>
                </a:solidFill>
                <a:uFill>
                  <a:solidFill>
                    <a:srgbClr val="484159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2150" spc="-90">
                <a:solidFill>
                  <a:srgbClr val="484159"/>
                </a:solidFill>
                <a:uFill>
                  <a:solidFill>
                    <a:srgbClr val="484159"/>
                  </a:solidFill>
                </a:uFill>
                <a:latin typeface="Times New Roman"/>
                <a:cs typeface="Times New Roman"/>
              </a:rPr>
              <a:t>D</a:t>
            </a:r>
            <a:r>
              <a:rPr dirty="0" u="heavy" sz="2150" spc="-60">
                <a:solidFill>
                  <a:srgbClr val="484159"/>
                </a:solidFill>
                <a:uFill>
                  <a:solidFill>
                    <a:srgbClr val="484159"/>
                  </a:solidFill>
                </a:uFill>
                <a:latin typeface="Times New Roman"/>
                <a:cs typeface="Times New Roman"/>
              </a:rPr>
              <a:t>2</a:t>
            </a:r>
            <a:r>
              <a:rPr dirty="0" sz="2150">
                <a:solidFill>
                  <a:srgbClr val="484159"/>
                </a:solidFill>
                <a:latin typeface="Times New Roman"/>
                <a:cs typeface="Times New Roman"/>
              </a:rPr>
              <a:t>	</a:t>
            </a:r>
            <a:r>
              <a:rPr dirty="0" u="heavy" sz="2150" spc="30">
                <a:solidFill>
                  <a:srgbClr val="6B667B"/>
                </a:solidFill>
                <a:uFill>
                  <a:solidFill>
                    <a:srgbClr val="595269"/>
                  </a:solidFill>
                </a:uFill>
                <a:latin typeface="Times New Roman"/>
                <a:cs typeface="Times New Roman"/>
              </a:rPr>
              <a:t>(</a:t>
            </a:r>
            <a:r>
              <a:rPr dirty="0" u="heavy" sz="2150" spc="50">
                <a:solidFill>
                  <a:srgbClr val="484159"/>
                </a:solidFill>
                <a:uFill>
                  <a:solidFill>
                    <a:srgbClr val="595269"/>
                  </a:solidFill>
                </a:uFill>
                <a:latin typeface="Times New Roman"/>
                <a:cs typeface="Times New Roman"/>
              </a:rPr>
              <a:t>2</a:t>
            </a:r>
            <a:r>
              <a:rPr dirty="0" u="heavy" sz="2150" spc="-245">
                <a:solidFill>
                  <a:srgbClr val="484159"/>
                </a:solidFill>
                <a:uFill>
                  <a:solidFill>
                    <a:srgbClr val="595269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2150" spc="30">
                <a:solidFill>
                  <a:srgbClr val="18053D"/>
                </a:solidFill>
                <a:uFill>
                  <a:solidFill>
                    <a:srgbClr val="595269"/>
                  </a:solidFill>
                </a:uFill>
                <a:latin typeface="Times New Roman"/>
                <a:cs typeface="Times New Roman"/>
              </a:rPr>
              <a:t>·</a:t>
            </a:r>
            <a:r>
              <a:rPr dirty="0" u="heavy" sz="2150" spc="-65">
                <a:solidFill>
                  <a:srgbClr val="18053D"/>
                </a:solidFill>
                <a:uFill>
                  <a:solidFill>
                    <a:srgbClr val="595269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2000" spc="-270" i="1">
                <a:solidFill>
                  <a:srgbClr val="595269"/>
                </a:solidFill>
                <a:uFill>
                  <a:solidFill>
                    <a:srgbClr val="595269"/>
                  </a:solidFill>
                </a:uFill>
                <a:latin typeface="Times New Roman"/>
                <a:cs typeface="Times New Roman"/>
              </a:rPr>
              <a:t>P</a:t>
            </a:r>
            <a:r>
              <a:rPr dirty="0" u="heavy" sz="2000" spc="-95" i="1">
                <a:solidFill>
                  <a:srgbClr val="67314F"/>
                </a:solidFill>
                <a:uFill>
                  <a:solidFill>
                    <a:srgbClr val="595269"/>
                  </a:solidFill>
                </a:uFill>
                <a:latin typeface="Times New Roman"/>
                <a:cs typeface="Times New Roman"/>
              </a:rPr>
              <a:t>i</a:t>
            </a:r>
            <a:r>
              <a:rPr dirty="0" u="heavy" sz="2000" i="1">
                <a:solidFill>
                  <a:srgbClr val="67314F"/>
                </a:solidFill>
                <a:uFill>
                  <a:solidFill>
                    <a:srgbClr val="595269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2000" spc="-204" i="1">
                <a:solidFill>
                  <a:srgbClr val="67314F"/>
                </a:solidFill>
                <a:uFill>
                  <a:solidFill>
                    <a:srgbClr val="595269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2150" spc="-120">
                <a:solidFill>
                  <a:srgbClr val="0A080C"/>
                </a:solidFill>
                <a:uFill>
                  <a:solidFill>
                    <a:srgbClr val="595269"/>
                  </a:solidFill>
                </a:uFill>
                <a:latin typeface="Times New Roman"/>
                <a:cs typeface="Times New Roman"/>
              </a:rPr>
              <a:t>-</a:t>
            </a:r>
            <a:r>
              <a:rPr dirty="0" u="heavy" sz="2150">
                <a:solidFill>
                  <a:srgbClr val="0A080C"/>
                </a:solidFill>
                <a:uFill>
                  <a:solidFill>
                    <a:srgbClr val="595269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sz="2150" spc="-325">
                <a:solidFill>
                  <a:srgbClr val="0A080C"/>
                </a:solidFill>
                <a:latin typeface="Times New Roman"/>
                <a:cs typeface="Times New Roman"/>
              </a:rPr>
              <a:t> </a:t>
            </a:r>
            <a:r>
              <a:rPr dirty="0" u="heavy" sz="2150" spc="-180">
                <a:solidFill>
                  <a:srgbClr val="484159"/>
                </a:solidFill>
                <a:uFill>
                  <a:solidFill>
                    <a:srgbClr val="595269"/>
                  </a:solidFill>
                </a:uFill>
                <a:latin typeface="Times New Roman"/>
                <a:cs typeface="Times New Roman"/>
              </a:rPr>
              <a:t>1</a:t>
            </a:r>
            <a:r>
              <a:rPr dirty="0" u="heavy" sz="2150" spc="-280">
                <a:solidFill>
                  <a:srgbClr val="484159"/>
                </a:solidFill>
                <a:uFill>
                  <a:solidFill>
                    <a:srgbClr val="595269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2150" spc="10">
                <a:solidFill>
                  <a:srgbClr val="6B667B"/>
                </a:solidFill>
                <a:uFill>
                  <a:solidFill>
                    <a:srgbClr val="595269"/>
                  </a:solidFill>
                </a:uFill>
                <a:latin typeface="Times New Roman"/>
                <a:cs typeface="Times New Roman"/>
              </a:rPr>
              <a:t>)</a:t>
            </a:r>
            <a:r>
              <a:rPr dirty="0" u="heavy" sz="2150" spc="-155">
                <a:solidFill>
                  <a:srgbClr val="6B667B"/>
                </a:solidFill>
                <a:uFill>
                  <a:solidFill>
                    <a:srgbClr val="595269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2150" spc="10">
                <a:solidFill>
                  <a:srgbClr val="18053D"/>
                </a:solidFill>
                <a:uFill>
                  <a:solidFill>
                    <a:srgbClr val="595269"/>
                  </a:solidFill>
                </a:uFill>
                <a:latin typeface="Times New Roman"/>
                <a:cs typeface="Times New Roman"/>
              </a:rPr>
              <a:t>·</a:t>
            </a:r>
            <a:r>
              <a:rPr dirty="0" u="heavy" sz="2150" spc="-260">
                <a:solidFill>
                  <a:srgbClr val="18053D"/>
                </a:solidFill>
                <a:uFill>
                  <a:solidFill>
                    <a:srgbClr val="595269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2000" spc="10" i="1">
                <a:solidFill>
                  <a:srgbClr val="595269"/>
                </a:solidFill>
                <a:uFill>
                  <a:solidFill>
                    <a:srgbClr val="595269"/>
                  </a:solidFill>
                </a:uFill>
                <a:latin typeface="Times New Roman"/>
                <a:cs typeface="Times New Roman"/>
              </a:rPr>
              <a:t>Vi</a:t>
            </a:r>
            <a:endParaRPr sz="2000">
              <a:latin typeface="Times New Roman"/>
              <a:cs typeface="Times New Roman"/>
            </a:endParaRPr>
          </a:p>
          <a:p>
            <a:pPr marL="525145">
              <a:lnSpc>
                <a:spcPts val="2245"/>
              </a:lnSpc>
              <a:tabLst>
                <a:tab pos="1074420" algn="l"/>
                <a:tab pos="2060575" algn="l"/>
              </a:tabLst>
            </a:pPr>
            <a:r>
              <a:rPr dirty="0" sz="1900" spc="-195" i="1">
                <a:solidFill>
                  <a:srgbClr val="6B667B"/>
                </a:solidFill>
                <a:latin typeface="Arial"/>
                <a:cs typeface="Arial"/>
              </a:rPr>
              <a:t>k	</a:t>
            </a:r>
            <a:r>
              <a:rPr dirty="0" sz="2400" spc="-280">
                <a:solidFill>
                  <a:srgbClr val="112F57"/>
                </a:solidFill>
                <a:latin typeface="Times New Roman"/>
                <a:cs typeface="Times New Roman"/>
              </a:rPr>
              <a:t>+	</a:t>
            </a:r>
            <a:r>
              <a:rPr dirty="0" sz="1900" spc="-145" i="1">
                <a:solidFill>
                  <a:srgbClr val="595269"/>
                </a:solidFill>
                <a:latin typeface="Arial"/>
                <a:cs typeface="Arial"/>
              </a:rPr>
              <a:t>h</a:t>
            </a:r>
            <a:endParaRPr sz="19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481955" y="2941065"/>
            <a:ext cx="2128520" cy="5530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ts val="2220"/>
              </a:lnSpc>
              <a:spcBef>
                <a:spcPts val="110"/>
              </a:spcBef>
              <a:tabLst>
                <a:tab pos="956944" algn="l"/>
                <a:tab pos="2065655" algn="l"/>
              </a:tabLst>
            </a:pPr>
            <a:r>
              <a:rPr dirty="0" u="heavy" sz="2150" spc="30">
                <a:solidFill>
                  <a:srgbClr val="6B667B"/>
                </a:solidFill>
                <a:uFill>
                  <a:solidFill>
                    <a:srgbClr val="595269"/>
                  </a:solidFill>
                </a:uFill>
                <a:latin typeface="Times New Roman"/>
                <a:cs typeface="Times New Roman"/>
              </a:rPr>
              <a:t>(2</a:t>
            </a:r>
            <a:r>
              <a:rPr dirty="0" u="heavy" sz="2150" spc="-235">
                <a:solidFill>
                  <a:srgbClr val="6B667B"/>
                </a:solidFill>
                <a:uFill>
                  <a:solidFill>
                    <a:srgbClr val="595269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2150" spc="25">
                <a:solidFill>
                  <a:srgbClr val="484159"/>
                </a:solidFill>
                <a:uFill>
                  <a:solidFill>
                    <a:srgbClr val="595269"/>
                  </a:solidFill>
                </a:uFill>
                <a:latin typeface="Times New Roman"/>
                <a:cs typeface="Times New Roman"/>
              </a:rPr>
              <a:t>·</a:t>
            </a:r>
            <a:r>
              <a:rPr dirty="0" u="heavy" sz="2150" spc="-254">
                <a:solidFill>
                  <a:srgbClr val="484159"/>
                </a:solidFill>
                <a:uFill>
                  <a:solidFill>
                    <a:srgbClr val="595269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2150" spc="-155">
                <a:solidFill>
                  <a:srgbClr val="595269"/>
                </a:solidFill>
                <a:uFill>
                  <a:solidFill>
                    <a:srgbClr val="595269"/>
                  </a:solidFill>
                </a:uFill>
                <a:latin typeface="Times New Roman"/>
                <a:cs typeface="Times New Roman"/>
              </a:rPr>
              <a:t>P</a:t>
            </a:r>
            <a:r>
              <a:rPr dirty="0" u="heavy" sz="2150" spc="-135">
                <a:solidFill>
                  <a:srgbClr val="595269"/>
                </a:solidFill>
                <a:uFill>
                  <a:solidFill>
                    <a:srgbClr val="595269"/>
                  </a:solidFill>
                </a:uFill>
                <a:latin typeface="Times New Roman"/>
                <a:cs typeface="Times New Roman"/>
              </a:rPr>
              <a:t>2</a:t>
            </a:r>
            <a:r>
              <a:rPr dirty="0" u="heavy" sz="2150" spc="-40">
                <a:solidFill>
                  <a:srgbClr val="595269"/>
                </a:solidFill>
                <a:uFill>
                  <a:solidFill>
                    <a:srgbClr val="595269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2150" spc="-90">
                <a:solidFill>
                  <a:srgbClr val="0A080C"/>
                </a:solidFill>
                <a:uFill>
                  <a:solidFill>
                    <a:srgbClr val="595269"/>
                  </a:solidFill>
                </a:uFill>
                <a:latin typeface="Times New Roman"/>
                <a:cs typeface="Times New Roman"/>
              </a:rPr>
              <a:t>-</a:t>
            </a:r>
            <a:r>
              <a:rPr dirty="0" u="heavy" sz="2150">
                <a:solidFill>
                  <a:srgbClr val="0A080C"/>
                </a:solidFill>
                <a:uFill>
                  <a:solidFill>
                    <a:srgbClr val="595269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u="heavy" sz="2150" spc="30">
                <a:solidFill>
                  <a:srgbClr val="484159"/>
                </a:solidFill>
                <a:uFill>
                  <a:solidFill>
                    <a:srgbClr val="595269"/>
                  </a:solidFill>
                </a:uFill>
                <a:latin typeface="Times New Roman"/>
                <a:cs typeface="Times New Roman"/>
              </a:rPr>
              <a:t>1</a:t>
            </a:r>
            <a:r>
              <a:rPr dirty="0" u="heavy" sz="2150" spc="-90">
                <a:solidFill>
                  <a:srgbClr val="6B667B"/>
                </a:solidFill>
                <a:uFill>
                  <a:solidFill>
                    <a:srgbClr val="595269"/>
                  </a:solidFill>
                </a:uFill>
                <a:latin typeface="Times New Roman"/>
                <a:cs typeface="Times New Roman"/>
              </a:rPr>
              <a:t>)</a:t>
            </a:r>
            <a:r>
              <a:rPr dirty="0" u="heavy" sz="2150" spc="-35">
                <a:solidFill>
                  <a:srgbClr val="6B667B"/>
                </a:solidFill>
                <a:uFill>
                  <a:solidFill>
                    <a:srgbClr val="595269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2150" spc="-90">
                <a:solidFill>
                  <a:srgbClr val="484159"/>
                </a:solidFill>
                <a:uFill>
                  <a:solidFill>
                    <a:srgbClr val="595269"/>
                  </a:solidFill>
                </a:uFill>
                <a:latin typeface="Times New Roman"/>
                <a:cs typeface="Times New Roman"/>
              </a:rPr>
              <a:t>·</a:t>
            </a:r>
            <a:r>
              <a:rPr dirty="0" u="heavy" sz="2150" spc="-100">
                <a:solidFill>
                  <a:srgbClr val="484159"/>
                </a:solidFill>
                <a:uFill>
                  <a:solidFill>
                    <a:srgbClr val="595269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2150" spc="-355">
                <a:solidFill>
                  <a:srgbClr val="595269"/>
                </a:solidFill>
                <a:uFill>
                  <a:solidFill>
                    <a:srgbClr val="595269"/>
                  </a:solidFill>
                </a:uFill>
                <a:latin typeface="Times New Roman"/>
                <a:cs typeface="Times New Roman"/>
              </a:rPr>
              <a:t>V</a:t>
            </a:r>
            <a:r>
              <a:rPr dirty="0" u="heavy" sz="2150" spc="-245">
                <a:solidFill>
                  <a:srgbClr val="595269"/>
                </a:solidFill>
                <a:uFill>
                  <a:solidFill>
                    <a:srgbClr val="595269"/>
                  </a:solidFill>
                </a:uFill>
                <a:latin typeface="Times New Roman"/>
                <a:cs typeface="Times New Roman"/>
              </a:rPr>
              <a:t>2</a:t>
            </a:r>
            <a:r>
              <a:rPr dirty="0" sz="2150">
                <a:solidFill>
                  <a:srgbClr val="595269"/>
                </a:solidFill>
                <a:latin typeface="Times New Roman"/>
                <a:cs typeface="Times New Roman"/>
              </a:rPr>
              <a:t>	</a:t>
            </a:r>
            <a:r>
              <a:rPr dirty="0" sz="2150" spc="-330">
                <a:solidFill>
                  <a:srgbClr val="484159"/>
                </a:solidFill>
                <a:latin typeface="Times New Roman"/>
                <a:cs typeface="Times New Roman"/>
              </a:rPr>
              <a:t>)</a:t>
            </a:r>
            <a:endParaRPr sz="2150">
              <a:latin typeface="Times New Roman"/>
              <a:cs typeface="Times New Roman"/>
            </a:endParaRPr>
          </a:p>
          <a:p>
            <a:pPr algn="ctr" marR="603250">
              <a:lnSpc>
                <a:spcPts val="1920"/>
              </a:lnSpc>
            </a:pPr>
            <a:r>
              <a:rPr dirty="0" sz="1900" spc="-195" i="1">
                <a:solidFill>
                  <a:srgbClr val="595269"/>
                </a:solidFill>
                <a:latin typeface="Arial"/>
                <a:cs typeface="Arial"/>
              </a:rPr>
              <a:t>k</a:t>
            </a:r>
            <a:endParaRPr sz="19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471247" y="3158186"/>
            <a:ext cx="464820" cy="3397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404495" algn="l"/>
              </a:tabLst>
            </a:pPr>
            <a:r>
              <a:rPr dirty="0" sz="2050" spc="-445" i="1">
                <a:solidFill>
                  <a:srgbClr val="595269"/>
                </a:solidFill>
                <a:latin typeface="Times New Roman"/>
                <a:cs typeface="Times New Roman"/>
              </a:rPr>
              <a:t>ac</a:t>
            </a:r>
            <a:r>
              <a:rPr dirty="0" sz="2050" spc="-445" i="1">
                <a:solidFill>
                  <a:srgbClr val="595269"/>
                </a:solidFill>
                <a:latin typeface="Times New Roman"/>
                <a:cs typeface="Times New Roman"/>
              </a:rPr>
              <a:t>	</a:t>
            </a:r>
            <a:r>
              <a:rPr dirty="0" sz="2050" spc="-315">
                <a:solidFill>
                  <a:srgbClr val="0A080C"/>
                </a:solidFill>
                <a:latin typeface="Times New Roman"/>
                <a:cs typeface="Times New Roman"/>
              </a:rPr>
              <a:t>-</a:t>
            </a:r>
            <a:endParaRPr sz="205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547655" y="3177343"/>
            <a:ext cx="142240" cy="31686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900" spc="-145" i="1">
                <a:solidFill>
                  <a:srgbClr val="595269"/>
                </a:solidFill>
                <a:latin typeface="Arial"/>
                <a:cs typeface="Arial"/>
              </a:rPr>
              <a:t>h</a:t>
            </a:r>
            <a:endParaRPr sz="19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193403" y="3113484"/>
            <a:ext cx="174625" cy="39370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400" spc="-185">
                <a:solidFill>
                  <a:srgbClr val="6B667B"/>
                </a:solidFill>
                <a:latin typeface="Times New Roman"/>
                <a:cs typeface="Times New Roman"/>
              </a:rPr>
              <a:t>+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240731" y="3113484"/>
            <a:ext cx="274320" cy="39370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400" spc="-150">
                <a:solidFill>
                  <a:srgbClr val="461134"/>
                </a:solidFill>
                <a:latin typeface="Times New Roman"/>
                <a:cs typeface="Times New Roman"/>
              </a:rPr>
              <a:t>+</a:t>
            </a:r>
            <a:r>
              <a:rPr dirty="0" sz="1800" spc="-254" i="1">
                <a:solidFill>
                  <a:srgbClr val="595269"/>
                </a:solidFill>
                <a:latin typeface="Arial"/>
                <a:cs typeface="Arial"/>
              </a:rPr>
              <a:t>q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773786" y="3758458"/>
            <a:ext cx="905510" cy="35496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510540" algn="l"/>
              </a:tabLst>
            </a:pPr>
            <a:r>
              <a:rPr dirty="0" sz="2150" spc="-275">
                <a:solidFill>
                  <a:srgbClr val="0A080C"/>
                </a:solidFill>
                <a:latin typeface="Times New Roman"/>
                <a:cs typeface="Times New Roman"/>
              </a:rPr>
              <a:t>_</a:t>
            </a:r>
            <a:r>
              <a:rPr dirty="0" sz="2150" spc="-275">
                <a:solidFill>
                  <a:srgbClr val="0A080C"/>
                </a:solidFill>
                <a:latin typeface="Times New Roman"/>
                <a:cs typeface="Times New Roman"/>
              </a:rPr>
              <a:t> </a:t>
            </a:r>
            <a:r>
              <a:rPr dirty="0" sz="2150" spc="-125">
                <a:solidFill>
                  <a:srgbClr val="0A080C"/>
                </a:solidFill>
                <a:latin typeface="Times New Roman"/>
                <a:cs typeface="Times New Roman"/>
              </a:rPr>
              <a:t> </a:t>
            </a:r>
            <a:r>
              <a:rPr dirty="0" sz="2150" spc="-295">
                <a:solidFill>
                  <a:srgbClr val="484159"/>
                </a:solidFill>
                <a:latin typeface="Times New Roman"/>
                <a:cs typeface="Times New Roman"/>
              </a:rPr>
              <a:t>(</a:t>
            </a:r>
            <a:r>
              <a:rPr dirty="0" sz="2150">
                <a:solidFill>
                  <a:srgbClr val="484159"/>
                </a:solidFill>
                <a:latin typeface="Times New Roman"/>
                <a:cs typeface="Times New Roman"/>
              </a:rPr>
              <a:t>	</a:t>
            </a:r>
            <a:r>
              <a:rPr dirty="0" u="heavy" sz="2150" spc="85">
                <a:solidFill>
                  <a:srgbClr val="6B667B"/>
                </a:solidFill>
                <a:uFill>
                  <a:solidFill>
                    <a:srgbClr val="6B667B"/>
                  </a:solidFill>
                </a:uFill>
                <a:latin typeface="Times New Roman"/>
                <a:cs typeface="Times New Roman"/>
              </a:rPr>
              <a:t>(1</a:t>
            </a:r>
            <a:r>
              <a:rPr dirty="0" sz="2150" spc="-290">
                <a:solidFill>
                  <a:srgbClr val="6B667B"/>
                </a:solidFill>
                <a:latin typeface="Times New Roman"/>
                <a:cs typeface="Times New Roman"/>
              </a:rPr>
              <a:t> </a:t>
            </a:r>
            <a:r>
              <a:rPr dirty="0" sz="2150" spc="70">
                <a:solidFill>
                  <a:srgbClr val="0A080C"/>
                </a:solidFill>
                <a:latin typeface="Times New Roman"/>
                <a:cs typeface="Times New Roman"/>
              </a:rPr>
              <a:t>-</a:t>
            </a:r>
            <a:endParaRPr sz="215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847114" y="3758458"/>
            <a:ext cx="1908810" cy="35496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1200785" algn="l"/>
              </a:tabLst>
            </a:pPr>
            <a:r>
              <a:rPr dirty="0" u="heavy" sz="2150" spc="-90">
                <a:solidFill>
                  <a:srgbClr val="595269"/>
                </a:solidFill>
                <a:uFill>
                  <a:solidFill>
                    <a:srgbClr val="595269"/>
                  </a:solidFill>
                </a:uFill>
                <a:latin typeface="Times New Roman"/>
                <a:cs typeface="Times New Roman"/>
              </a:rPr>
              <a:t>P2</a:t>
            </a:r>
            <a:r>
              <a:rPr dirty="0" u="heavy" sz="2150" spc="-55">
                <a:solidFill>
                  <a:srgbClr val="595269"/>
                </a:solidFill>
                <a:uFill>
                  <a:solidFill>
                    <a:srgbClr val="595269"/>
                  </a:solidFill>
                </a:uFill>
                <a:latin typeface="Times New Roman"/>
                <a:cs typeface="Times New Roman"/>
              </a:rPr>
              <a:t>)</a:t>
            </a:r>
            <a:r>
              <a:rPr dirty="0" u="heavy" sz="2150" spc="-225">
                <a:solidFill>
                  <a:srgbClr val="595269"/>
                </a:solidFill>
                <a:uFill>
                  <a:solidFill>
                    <a:srgbClr val="595269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2150" spc="-55">
                <a:solidFill>
                  <a:srgbClr val="484159"/>
                </a:solidFill>
                <a:uFill>
                  <a:solidFill>
                    <a:srgbClr val="595269"/>
                  </a:solidFill>
                </a:uFill>
                <a:latin typeface="Times New Roman"/>
                <a:cs typeface="Times New Roman"/>
              </a:rPr>
              <a:t>·</a:t>
            </a:r>
            <a:r>
              <a:rPr dirty="0" u="heavy" sz="2150" spc="-15">
                <a:solidFill>
                  <a:srgbClr val="484159"/>
                </a:solidFill>
                <a:uFill>
                  <a:solidFill>
                    <a:srgbClr val="595269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2150" spc="-420">
                <a:solidFill>
                  <a:srgbClr val="595269"/>
                </a:solidFill>
                <a:uFill>
                  <a:solidFill>
                    <a:srgbClr val="595269"/>
                  </a:solidFill>
                </a:uFill>
                <a:latin typeface="Times New Roman"/>
                <a:cs typeface="Times New Roman"/>
              </a:rPr>
              <a:t>V</a:t>
            </a:r>
            <a:r>
              <a:rPr dirty="0" u="heavy" sz="2150" spc="-285">
                <a:solidFill>
                  <a:srgbClr val="595269"/>
                </a:solidFill>
                <a:uFill>
                  <a:solidFill>
                    <a:srgbClr val="595269"/>
                  </a:solidFill>
                </a:uFill>
                <a:latin typeface="Times New Roman"/>
                <a:cs typeface="Times New Roman"/>
              </a:rPr>
              <a:t>2</a:t>
            </a:r>
            <a:r>
              <a:rPr dirty="0" sz="2150">
                <a:solidFill>
                  <a:srgbClr val="595269"/>
                </a:solidFill>
                <a:latin typeface="Times New Roman"/>
                <a:cs typeface="Times New Roman"/>
              </a:rPr>
              <a:t> </a:t>
            </a:r>
            <a:r>
              <a:rPr dirty="0" sz="2150" spc="-150">
                <a:solidFill>
                  <a:srgbClr val="595269"/>
                </a:solidFill>
                <a:latin typeface="Times New Roman"/>
                <a:cs typeface="Times New Roman"/>
              </a:rPr>
              <a:t> </a:t>
            </a:r>
            <a:r>
              <a:rPr dirty="0" sz="2150" spc="-285">
                <a:solidFill>
                  <a:srgbClr val="0A080C"/>
                </a:solidFill>
                <a:latin typeface="Times New Roman"/>
                <a:cs typeface="Times New Roman"/>
              </a:rPr>
              <a:t>_</a:t>
            </a:r>
            <a:r>
              <a:rPr dirty="0" sz="2150">
                <a:solidFill>
                  <a:srgbClr val="0A080C"/>
                </a:solidFill>
                <a:latin typeface="Times New Roman"/>
                <a:cs typeface="Times New Roman"/>
              </a:rPr>
              <a:t>	</a:t>
            </a:r>
            <a:r>
              <a:rPr dirty="0" u="heavy" sz="2150" spc="50">
                <a:solidFill>
                  <a:srgbClr val="595269"/>
                </a:solidFill>
                <a:uFill>
                  <a:solidFill>
                    <a:srgbClr val="484159"/>
                  </a:solidFill>
                </a:uFill>
                <a:latin typeface="Times New Roman"/>
                <a:cs typeface="Times New Roman"/>
              </a:rPr>
              <a:t>2</a:t>
            </a:r>
            <a:r>
              <a:rPr dirty="0" u="heavy" sz="2150" spc="-245">
                <a:solidFill>
                  <a:srgbClr val="595269"/>
                </a:solidFill>
                <a:uFill>
                  <a:solidFill>
                    <a:srgbClr val="484159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2150" spc="30">
                <a:solidFill>
                  <a:srgbClr val="484159"/>
                </a:solidFill>
                <a:uFill>
                  <a:solidFill>
                    <a:srgbClr val="484159"/>
                  </a:solidFill>
                </a:uFill>
                <a:latin typeface="Times New Roman"/>
                <a:cs typeface="Times New Roman"/>
              </a:rPr>
              <a:t>·</a:t>
            </a:r>
            <a:r>
              <a:rPr dirty="0" u="heavy" sz="2150" spc="-155">
                <a:solidFill>
                  <a:srgbClr val="484159"/>
                </a:solidFill>
                <a:uFill>
                  <a:solidFill>
                    <a:srgbClr val="484159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2150" spc="45">
                <a:solidFill>
                  <a:srgbClr val="484159"/>
                </a:solidFill>
                <a:uFill>
                  <a:solidFill>
                    <a:srgbClr val="484159"/>
                  </a:solidFill>
                </a:uFill>
                <a:latin typeface="Times New Roman"/>
                <a:cs typeface="Times New Roman"/>
              </a:rPr>
              <a:t>D</a:t>
            </a:r>
            <a:r>
              <a:rPr dirty="0" u="heavy" sz="2150" spc="-570">
                <a:solidFill>
                  <a:srgbClr val="6B667B"/>
                </a:solidFill>
                <a:uFill>
                  <a:solidFill>
                    <a:srgbClr val="484159"/>
                  </a:solidFill>
                </a:uFill>
                <a:latin typeface="Times New Roman"/>
                <a:cs typeface="Times New Roman"/>
              </a:rPr>
              <a:t>2</a:t>
            </a:r>
            <a:r>
              <a:rPr dirty="0" u="heavy" sz="2150" spc="-295">
                <a:solidFill>
                  <a:srgbClr val="484159"/>
                </a:solidFill>
                <a:uFill>
                  <a:solidFill>
                    <a:srgbClr val="484159"/>
                  </a:solidFill>
                </a:uFill>
                <a:latin typeface="Times New Roman"/>
                <a:cs typeface="Times New Roman"/>
              </a:rPr>
              <a:t>)</a:t>
            </a:r>
            <a:r>
              <a:rPr dirty="0" u="heavy" sz="2150" spc="-135">
                <a:solidFill>
                  <a:srgbClr val="484159"/>
                </a:solidFill>
                <a:uFill>
                  <a:solidFill>
                    <a:srgbClr val="484159"/>
                  </a:solidFill>
                </a:uFill>
                <a:latin typeface="Times New Roman"/>
                <a:cs typeface="Times New Roman"/>
              </a:rPr>
              <a:t> </a:t>
            </a:r>
            <a:endParaRPr sz="215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803570" y="3758458"/>
            <a:ext cx="4164965" cy="5784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35560">
              <a:lnSpc>
                <a:spcPts val="2320"/>
              </a:lnSpc>
              <a:spcBef>
                <a:spcPts val="110"/>
              </a:spcBef>
              <a:tabLst>
                <a:tab pos="940435" algn="l"/>
                <a:tab pos="1214120" algn="l"/>
                <a:tab pos="3025775" algn="l"/>
                <a:tab pos="3235960" algn="l"/>
                <a:tab pos="3511550" algn="l"/>
                <a:tab pos="3805554" algn="l"/>
              </a:tabLst>
            </a:pPr>
            <a:r>
              <a:rPr dirty="0" u="heavy" sz="2000" spc="-185" i="1">
                <a:solidFill>
                  <a:srgbClr val="595269"/>
                </a:solidFill>
                <a:uFill>
                  <a:solidFill>
                    <a:srgbClr val="595269"/>
                  </a:solidFill>
                </a:uFill>
                <a:latin typeface="Times New Roman"/>
                <a:cs typeface="Times New Roman"/>
              </a:rPr>
              <a:t>P</a:t>
            </a:r>
            <a:r>
              <a:rPr dirty="0" u="heavy" sz="2000" spc="-185" i="1">
                <a:solidFill>
                  <a:srgbClr val="313D79"/>
                </a:solidFill>
                <a:uFill>
                  <a:solidFill>
                    <a:srgbClr val="595269"/>
                  </a:solidFill>
                </a:uFill>
                <a:latin typeface="Times New Roman"/>
                <a:cs typeface="Times New Roman"/>
              </a:rPr>
              <a:t>i</a:t>
            </a:r>
            <a:r>
              <a:rPr dirty="0" u="heavy" sz="2000" spc="130" i="1">
                <a:solidFill>
                  <a:srgbClr val="313D79"/>
                </a:solidFill>
                <a:uFill>
                  <a:solidFill>
                    <a:srgbClr val="595269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2000" spc="-145" i="1">
                <a:solidFill>
                  <a:srgbClr val="6B667B"/>
                </a:solidFill>
                <a:uFill>
                  <a:solidFill>
                    <a:srgbClr val="595269"/>
                  </a:solidFill>
                </a:uFill>
                <a:latin typeface="Times New Roman"/>
                <a:cs typeface="Times New Roman"/>
              </a:rPr>
              <a:t>)</a:t>
            </a:r>
            <a:r>
              <a:rPr dirty="0" u="heavy" sz="2000" spc="-235" i="1">
                <a:solidFill>
                  <a:srgbClr val="6B667B"/>
                </a:solidFill>
                <a:uFill>
                  <a:solidFill>
                    <a:srgbClr val="595269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2000" spc="-145">
                <a:solidFill>
                  <a:srgbClr val="18053D"/>
                </a:solidFill>
                <a:uFill>
                  <a:solidFill>
                    <a:srgbClr val="595269"/>
                  </a:solidFill>
                </a:uFill>
                <a:latin typeface="Times New Roman"/>
                <a:cs typeface="Times New Roman"/>
              </a:rPr>
              <a:t>·</a:t>
            </a:r>
            <a:r>
              <a:rPr dirty="0" u="heavy" sz="2000" spc="-220">
                <a:solidFill>
                  <a:srgbClr val="18053D"/>
                </a:solidFill>
                <a:uFill>
                  <a:solidFill>
                    <a:srgbClr val="595269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2000" spc="-195" i="1">
                <a:solidFill>
                  <a:srgbClr val="595269"/>
                </a:solidFill>
                <a:uFill>
                  <a:solidFill>
                    <a:srgbClr val="595269"/>
                  </a:solidFill>
                </a:uFill>
                <a:latin typeface="Times New Roman"/>
                <a:cs typeface="Times New Roman"/>
              </a:rPr>
              <a:t>Vi</a:t>
            </a:r>
            <a:r>
              <a:rPr dirty="0" sz="2000" spc="-195" i="1">
                <a:solidFill>
                  <a:srgbClr val="595269"/>
                </a:solidFill>
                <a:latin typeface="Times New Roman"/>
                <a:cs typeface="Times New Roman"/>
              </a:rPr>
              <a:t>	</a:t>
            </a:r>
            <a:r>
              <a:rPr dirty="0" sz="2000" spc="-215">
                <a:solidFill>
                  <a:srgbClr val="0A080C"/>
                </a:solidFill>
                <a:latin typeface="Times New Roman"/>
                <a:cs typeface="Times New Roman"/>
              </a:rPr>
              <a:t>_	</a:t>
            </a:r>
            <a:r>
              <a:rPr dirty="0" u="heavy" sz="2150" spc="130">
                <a:solidFill>
                  <a:srgbClr val="595269"/>
                </a:solidFill>
                <a:uFill>
                  <a:solidFill>
                    <a:srgbClr val="484159"/>
                  </a:solidFill>
                </a:uFill>
                <a:latin typeface="Times New Roman"/>
                <a:cs typeface="Times New Roman"/>
              </a:rPr>
              <a:t>2</a:t>
            </a:r>
            <a:r>
              <a:rPr dirty="0" u="heavy" sz="2150" spc="130">
                <a:solidFill>
                  <a:srgbClr val="484159"/>
                </a:solidFill>
                <a:uFill>
                  <a:solidFill>
                    <a:srgbClr val="484159"/>
                  </a:solidFill>
                </a:uFill>
                <a:latin typeface="Times New Roman"/>
                <a:cs typeface="Times New Roman"/>
              </a:rPr>
              <a:t>·</a:t>
            </a:r>
            <a:r>
              <a:rPr dirty="0" u="heavy" sz="2150" spc="-45">
                <a:solidFill>
                  <a:srgbClr val="484159"/>
                </a:solidFill>
                <a:uFill>
                  <a:solidFill>
                    <a:srgbClr val="484159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2150" spc="-125">
                <a:solidFill>
                  <a:srgbClr val="484159"/>
                </a:solidFill>
                <a:uFill>
                  <a:solidFill>
                    <a:srgbClr val="484159"/>
                  </a:solidFill>
                </a:uFill>
                <a:latin typeface="Times New Roman"/>
                <a:cs typeface="Times New Roman"/>
              </a:rPr>
              <a:t>D</a:t>
            </a:r>
            <a:r>
              <a:rPr dirty="0" u="heavy" sz="2150" spc="-125">
                <a:solidFill>
                  <a:srgbClr val="313D79"/>
                </a:solidFill>
                <a:uFill>
                  <a:solidFill>
                    <a:srgbClr val="484159"/>
                  </a:solidFill>
                </a:uFill>
                <a:latin typeface="Times New Roman"/>
                <a:cs typeface="Times New Roman"/>
              </a:rPr>
              <a:t>i</a:t>
            </a:r>
            <a:r>
              <a:rPr dirty="0" u="heavy" sz="2150" spc="-125">
                <a:solidFill>
                  <a:srgbClr val="484159"/>
                </a:solidFill>
                <a:uFill>
                  <a:solidFill>
                    <a:srgbClr val="484159"/>
                  </a:solidFill>
                </a:uFill>
                <a:latin typeface="Times New Roman"/>
                <a:cs typeface="Times New Roman"/>
              </a:rPr>
              <a:t>)</a:t>
            </a:r>
            <a:r>
              <a:rPr dirty="0" sz="2150" spc="-125">
                <a:solidFill>
                  <a:srgbClr val="484159"/>
                </a:solidFill>
                <a:latin typeface="Times New Roman"/>
                <a:cs typeface="Times New Roman"/>
              </a:rPr>
              <a:t>	</a:t>
            </a:r>
            <a:r>
              <a:rPr dirty="0" sz="2150" spc="-495">
                <a:solidFill>
                  <a:srgbClr val="0A080C"/>
                </a:solidFill>
                <a:latin typeface="Times New Roman"/>
                <a:cs typeface="Times New Roman"/>
              </a:rPr>
              <a:t>_	</a:t>
            </a:r>
            <a:r>
              <a:rPr dirty="0" sz="2150" spc="-295">
                <a:solidFill>
                  <a:srgbClr val="484159"/>
                </a:solidFill>
                <a:latin typeface="Times New Roman"/>
                <a:cs typeface="Times New Roman"/>
              </a:rPr>
              <a:t>(	</a:t>
            </a:r>
            <a:r>
              <a:rPr dirty="0" u="heavy" sz="2150" spc="-365">
                <a:solidFill>
                  <a:srgbClr val="6B667B"/>
                </a:solidFill>
                <a:uFill>
                  <a:solidFill>
                    <a:srgbClr val="484159"/>
                  </a:solidFill>
                </a:uFill>
                <a:latin typeface="Times New Roman"/>
                <a:cs typeface="Times New Roman"/>
              </a:rPr>
              <a:t>(</a:t>
            </a:r>
            <a:r>
              <a:rPr dirty="0" u="heavy" sz="2150" spc="-365">
                <a:solidFill>
                  <a:srgbClr val="484159"/>
                </a:solidFill>
                <a:uFill>
                  <a:solidFill>
                    <a:srgbClr val="484159"/>
                  </a:solidFill>
                </a:uFill>
                <a:latin typeface="Times New Roman"/>
                <a:cs typeface="Times New Roman"/>
              </a:rPr>
              <a:t>1</a:t>
            </a:r>
            <a:r>
              <a:rPr dirty="0" sz="2150" spc="-365">
                <a:solidFill>
                  <a:srgbClr val="484159"/>
                </a:solidFill>
                <a:latin typeface="Times New Roman"/>
                <a:cs typeface="Times New Roman"/>
              </a:rPr>
              <a:t>	</a:t>
            </a:r>
            <a:r>
              <a:rPr dirty="0" sz="2150" spc="-295">
                <a:solidFill>
                  <a:srgbClr val="0A080C"/>
                </a:solidFill>
                <a:latin typeface="Times New Roman"/>
                <a:cs typeface="Times New Roman"/>
              </a:rPr>
              <a:t>-</a:t>
            </a:r>
            <a:endParaRPr sz="2150">
              <a:latin typeface="Times New Roman"/>
              <a:cs typeface="Times New Roman"/>
            </a:endParaRPr>
          </a:p>
          <a:p>
            <a:pPr marL="12700">
              <a:lnSpc>
                <a:spcPts val="2020"/>
              </a:lnSpc>
              <a:tabLst>
                <a:tab pos="1394460" algn="l"/>
                <a:tab pos="2129790" algn="l"/>
                <a:tab pos="2583815" algn="l"/>
                <a:tab pos="4055745" algn="l"/>
              </a:tabLst>
            </a:pPr>
            <a:r>
              <a:rPr dirty="0" sz="1900" spc="-145" i="1">
                <a:solidFill>
                  <a:srgbClr val="595269"/>
                </a:solidFill>
                <a:latin typeface="Arial"/>
                <a:cs typeface="Arial"/>
              </a:rPr>
              <a:t>h</a:t>
            </a:r>
            <a:r>
              <a:rPr dirty="0" sz="1900" spc="-145" i="1">
                <a:solidFill>
                  <a:srgbClr val="595269"/>
                </a:solidFill>
                <a:latin typeface="Arial"/>
                <a:cs typeface="Arial"/>
              </a:rPr>
              <a:t>	</a:t>
            </a:r>
            <a:r>
              <a:rPr dirty="0" sz="1900" spc="-145" i="1">
                <a:solidFill>
                  <a:srgbClr val="595269"/>
                </a:solidFill>
                <a:latin typeface="Arial"/>
                <a:cs typeface="Arial"/>
              </a:rPr>
              <a:t>h</a:t>
            </a:r>
            <a:r>
              <a:rPr dirty="0" sz="1900" spc="-145" i="1">
                <a:solidFill>
                  <a:srgbClr val="595269"/>
                </a:solidFill>
                <a:latin typeface="Arial"/>
                <a:cs typeface="Arial"/>
              </a:rPr>
              <a:t>	</a:t>
            </a:r>
            <a:r>
              <a:rPr dirty="0" sz="1900" spc="-50">
                <a:solidFill>
                  <a:srgbClr val="595269"/>
                </a:solidFill>
                <a:latin typeface="Arial"/>
                <a:cs typeface="Arial"/>
              </a:rPr>
              <a:t>'</a:t>
            </a:r>
            <a:r>
              <a:rPr dirty="0" sz="1900" spc="-50">
                <a:solidFill>
                  <a:srgbClr val="595269"/>
                </a:solidFill>
                <a:latin typeface="Arial"/>
                <a:cs typeface="Arial"/>
              </a:rPr>
              <a:t>	</a:t>
            </a:r>
            <a:r>
              <a:rPr dirty="0" sz="1750" spc="-95" i="1">
                <a:solidFill>
                  <a:srgbClr val="595269"/>
                </a:solidFill>
                <a:latin typeface="Arial"/>
                <a:cs typeface="Arial"/>
              </a:rPr>
              <a:t>ª</a:t>
            </a:r>
            <a:r>
              <a:rPr dirty="0" sz="1750" spc="-170" i="1">
                <a:solidFill>
                  <a:srgbClr val="595269"/>
                </a:solidFill>
                <a:latin typeface="Arial"/>
                <a:cs typeface="Arial"/>
              </a:rPr>
              <a:t>N</a:t>
            </a:r>
            <a:r>
              <a:rPr dirty="0" sz="1750" spc="25" i="1">
                <a:solidFill>
                  <a:srgbClr val="595269"/>
                </a:solidFill>
                <a:latin typeface="Arial"/>
                <a:cs typeface="Arial"/>
              </a:rPr>
              <a:t> </a:t>
            </a:r>
            <a:r>
              <a:rPr dirty="0" sz="1750" spc="-80">
                <a:solidFill>
                  <a:srgbClr val="0A080C"/>
                </a:solidFill>
                <a:latin typeface="Arial"/>
                <a:cs typeface="Arial"/>
              </a:rPr>
              <a:t>-</a:t>
            </a:r>
            <a:r>
              <a:rPr dirty="0" sz="1750">
                <a:solidFill>
                  <a:srgbClr val="0A080C"/>
                </a:solidFill>
                <a:latin typeface="Arial"/>
                <a:cs typeface="Arial"/>
              </a:rPr>
              <a:t>	</a:t>
            </a:r>
            <a:r>
              <a:rPr dirty="0" sz="1900" spc="-195" i="1">
                <a:solidFill>
                  <a:srgbClr val="6B667B"/>
                </a:solidFill>
                <a:latin typeface="Arial"/>
                <a:cs typeface="Arial"/>
              </a:rPr>
              <a:t>k</a:t>
            </a:r>
            <a:endParaRPr sz="19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369796" y="4039437"/>
            <a:ext cx="306705" cy="2940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750" spc="-270" i="1">
                <a:solidFill>
                  <a:srgbClr val="595269"/>
                </a:solidFill>
                <a:latin typeface="Arial"/>
                <a:cs typeface="Arial"/>
              </a:rPr>
              <a:t>ª</a:t>
            </a:r>
            <a:r>
              <a:rPr dirty="0" sz="1750" spc="-475" i="1">
                <a:solidFill>
                  <a:srgbClr val="595269"/>
                </a:solidFill>
                <a:latin typeface="Arial"/>
                <a:cs typeface="Arial"/>
              </a:rPr>
              <a:t>E</a:t>
            </a:r>
            <a:r>
              <a:rPr dirty="0" sz="1750" i="1">
                <a:solidFill>
                  <a:srgbClr val="595269"/>
                </a:solidFill>
                <a:latin typeface="Arial"/>
                <a:cs typeface="Arial"/>
              </a:rPr>
              <a:t> </a:t>
            </a:r>
            <a:r>
              <a:rPr dirty="0" sz="1750" spc="-190" i="1">
                <a:solidFill>
                  <a:srgbClr val="595269"/>
                </a:solidFill>
                <a:latin typeface="Arial"/>
                <a:cs typeface="Arial"/>
              </a:rPr>
              <a:t> </a:t>
            </a:r>
            <a:r>
              <a:rPr dirty="0" sz="1750" spc="-240">
                <a:solidFill>
                  <a:srgbClr val="0A080C"/>
                </a:solidFill>
                <a:latin typeface="Arial"/>
                <a:cs typeface="Arial"/>
              </a:rPr>
              <a:t>-</a:t>
            </a:r>
            <a:endParaRPr sz="175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228989" y="4020279"/>
            <a:ext cx="121920" cy="31686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900" spc="-195" i="1">
                <a:solidFill>
                  <a:srgbClr val="595269"/>
                </a:solidFill>
                <a:latin typeface="Arial"/>
                <a:cs typeface="Arial"/>
              </a:rPr>
              <a:t>k</a:t>
            </a:r>
            <a:endParaRPr sz="19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174436" y="4448132"/>
            <a:ext cx="5965190" cy="431800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  <a:tabLst>
                <a:tab pos="608965" algn="l"/>
                <a:tab pos="3047365" algn="l"/>
              </a:tabLst>
            </a:pPr>
            <a:r>
              <a:rPr dirty="0" sz="2000" spc="-110" i="1">
                <a:solidFill>
                  <a:srgbClr val="595269"/>
                </a:solidFill>
                <a:latin typeface="Times New Roman"/>
                <a:cs typeface="Times New Roman"/>
              </a:rPr>
              <a:t>P</a:t>
            </a:r>
            <a:r>
              <a:rPr dirty="0" sz="2000" spc="-50" i="1">
                <a:solidFill>
                  <a:srgbClr val="595269"/>
                </a:solidFill>
                <a:latin typeface="Times New Roman"/>
                <a:cs typeface="Times New Roman"/>
              </a:rPr>
              <a:t>i</a:t>
            </a:r>
            <a:r>
              <a:rPr dirty="0" sz="2000" spc="245" i="1">
                <a:solidFill>
                  <a:srgbClr val="595269"/>
                </a:solidFill>
                <a:latin typeface="Times New Roman"/>
                <a:cs typeface="Times New Roman"/>
              </a:rPr>
              <a:t> </a:t>
            </a:r>
            <a:r>
              <a:rPr dirty="0" sz="2000" spc="-114" i="1">
                <a:solidFill>
                  <a:srgbClr val="0A080C"/>
                </a:solidFill>
                <a:latin typeface="Times New Roman"/>
                <a:cs typeface="Times New Roman"/>
              </a:rPr>
              <a:t>=</a:t>
            </a:r>
            <a:r>
              <a:rPr dirty="0" sz="2000" i="1">
                <a:solidFill>
                  <a:srgbClr val="0A080C"/>
                </a:solidFill>
                <a:latin typeface="Times New Roman"/>
                <a:cs typeface="Times New Roman"/>
              </a:rPr>
              <a:t>	</a:t>
            </a:r>
            <a:r>
              <a:rPr dirty="0" sz="2150" spc="-70">
                <a:solidFill>
                  <a:srgbClr val="6B667B"/>
                </a:solidFill>
                <a:latin typeface="Times New Roman"/>
                <a:cs typeface="Times New Roman"/>
              </a:rPr>
              <a:t>(1/</a:t>
            </a:r>
            <a:r>
              <a:rPr dirty="0" sz="2150" spc="35">
                <a:solidFill>
                  <a:srgbClr val="6B667B"/>
                </a:solidFill>
                <a:latin typeface="Times New Roman"/>
                <a:cs typeface="Times New Roman"/>
              </a:rPr>
              <a:t> </a:t>
            </a:r>
            <a:r>
              <a:rPr dirty="0" sz="2150" spc="25">
                <a:solidFill>
                  <a:srgbClr val="484159"/>
                </a:solidFill>
                <a:latin typeface="Times New Roman"/>
                <a:cs typeface="Times New Roman"/>
              </a:rPr>
              <a:t>2</a:t>
            </a:r>
            <a:r>
              <a:rPr dirty="0" sz="2150" spc="10">
                <a:solidFill>
                  <a:srgbClr val="6B667B"/>
                </a:solidFill>
                <a:latin typeface="Times New Roman"/>
                <a:cs typeface="Times New Roman"/>
              </a:rPr>
              <a:t>)</a:t>
            </a:r>
            <a:r>
              <a:rPr dirty="0" sz="2150" spc="-160">
                <a:solidFill>
                  <a:srgbClr val="6B667B"/>
                </a:solidFill>
                <a:latin typeface="Times New Roman"/>
                <a:cs typeface="Times New Roman"/>
              </a:rPr>
              <a:t> </a:t>
            </a:r>
            <a:r>
              <a:rPr dirty="0" sz="2650" spc="25">
                <a:solidFill>
                  <a:srgbClr val="461134"/>
                </a:solidFill>
                <a:latin typeface="Arial"/>
                <a:cs typeface="Arial"/>
              </a:rPr>
              <a:t>+</a:t>
            </a:r>
            <a:r>
              <a:rPr dirty="0" sz="2650" spc="-100">
                <a:solidFill>
                  <a:srgbClr val="461134"/>
                </a:solidFill>
                <a:latin typeface="Arial"/>
                <a:cs typeface="Arial"/>
              </a:rPr>
              <a:t> </a:t>
            </a:r>
            <a:r>
              <a:rPr dirty="0" sz="2150" spc="-185">
                <a:solidFill>
                  <a:srgbClr val="AC5D4B"/>
                </a:solidFill>
                <a:latin typeface="Times New Roman"/>
                <a:cs typeface="Times New Roman"/>
              </a:rPr>
              <a:t>I</a:t>
            </a:r>
            <a:r>
              <a:rPr dirty="0" sz="2150" spc="65">
                <a:solidFill>
                  <a:srgbClr val="595269"/>
                </a:solidFill>
                <a:latin typeface="Times New Roman"/>
                <a:cs typeface="Times New Roman"/>
              </a:rPr>
              <a:t>V</a:t>
            </a:r>
            <a:r>
              <a:rPr dirty="0" sz="2150" spc="-60">
                <a:solidFill>
                  <a:srgbClr val="595269"/>
                </a:solidFill>
                <a:latin typeface="Times New Roman"/>
                <a:cs typeface="Times New Roman"/>
              </a:rPr>
              <a:t>i</a:t>
            </a:r>
            <a:r>
              <a:rPr dirty="0" sz="2150" spc="-135">
                <a:solidFill>
                  <a:srgbClr val="5D238A"/>
                </a:solidFill>
                <a:latin typeface="Times New Roman"/>
                <a:cs typeface="Times New Roman"/>
              </a:rPr>
              <a:t>l</a:t>
            </a:r>
            <a:r>
              <a:rPr dirty="0" sz="2150" spc="-245">
                <a:solidFill>
                  <a:srgbClr val="7E758E"/>
                </a:solidFill>
                <a:latin typeface="Times New Roman"/>
                <a:cs typeface="Times New Roman"/>
              </a:rPr>
              <a:t>/</a:t>
            </a:r>
            <a:r>
              <a:rPr dirty="0" sz="2150" spc="125">
                <a:solidFill>
                  <a:srgbClr val="7E758E"/>
                </a:solidFill>
                <a:latin typeface="Times New Roman"/>
                <a:cs typeface="Times New Roman"/>
              </a:rPr>
              <a:t> </a:t>
            </a:r>
            <a:r>
              <a:rPr dirty="0" sz="2150" spc="-295">
                <a:solidFill>
                  <a:srgbClr val="7E758E"/>
                </a:solidFill>
                <a:latin typeface="Times New Roman"/>
                <a:cs typeface="Times New Roman"/>
              </a:rPr>
              <a:t>(</a:t>
            </a:r>
            <a:r>
              <a:rPr dirty="0" sz="2150" spc="-114">
                <a:solidFill>
                  <a:srgbClr val="7E758E"/>
                </a:solidFill>
                <a:latin typeface="Times New Roman"/>
                <a:cs typeface="Times New Roman"/>
              </a:rPr>
              <a:t> </a:t>
            </a:r>
            <a:r>
              <a:rPr dirty="0" sz="2150" spc="50">
                <a:solidFill>
                  <a:srgbClr val="595269"/>
                </a:solidFill>
                <a:latin typeface="Times New Roman"/>
                <a:cs typeface="Times New Roman"/>
              </a:rPr>
              <a:t>2</a:t>
            </a:r>
            <a:r>
              <a:rPr dirty="0" sz="2150" spc="-265">
                <a:solidFill>
                  <a:srgbClr val="595269"/>
                </a:solidFill>
                <a:latin typeface="Times New Roman"/>
                <a:cs typeface="Times New Roman"/>
              </a:rPr>
              <a:t> </a:t>
            </a:r>
            <a:r>
              <a:rPr dirty="0" sz="2150" spc="25">
                <a:solidFill>
                  <a:srgbClr val="595269"/>
                </a:solidFill>
                <a:latin typeface="Times New Roman"/>
                <a:cs typeface="Times New Roman"/>
              </a:rPr>
              <a:t>.</a:t>
            </a:r>
            <a:r>
              <a:rPr dirty="0" sz="2150" spc="-190">
                <a:solidFill>
                  <a:srgbClr val="595269"/>
                </a:solidFill>
                <a:latin typeface="Times New Roman"/>
                <a:cs typeface="Times New Roman"/>
              </a:rPr>
              <a:t> </a:t>
            </a:r>
            <a:r>
              <a:rPr dirty="0" sz="2000" spc="130" i="1">
                <a:solidFill>
                  <a:srgbClr val="595269"/>
                </a:solidFill>
                <a:latin typeface="Times New Roman"/>
                <a:cs typeface="Times New Roman"/>
              </a:rPr>
              <a:t>V</a:t>
            </a:r>
            <a:r>
              <a:rPr dirty="0" sz="2000" spc="25" i="1">
                <a:solidFill>
                  <a:srgbClr val="313D79"/>
                </a:solidFill>
                <a:latin typeface="Times New Roman"/>
                <a:cs typeface="Times New Roman"/>
              </a:rPr>
              <a:t>i</a:t>
            </a:r>
            <a:r>
              <a:rPr dirty="0" sz="2000" spc="145" i="1">
                <a:solidFill>
                  <a:srgbClr val="313D79"/>
                </a:solidFill>
                <a:latin typeface="Times New Roman"/>
                <a:cs typeface="Times New Roman"/>
              </a:rPr>
              <a:t> </a:t>
            </a:r>
            <a:r>
              <a:rPr dirty="0" sz="2000" spc="-125" i="1">
                <a:solidFill>
                  <a:srgbClr val="6B667B"/>
                </a:solidFill>
                <a:latin typeface="Times New Roman"/>
                <a:cs typeface="Times New Roman"/>
              </a:rPr>
              <a:t>),</a:t>
            </a:r>
            <a:r>
              <a:rPr dirty="0" sz="2000" i="1">
                <a:solidFill>
                  <a:srgbClr val="6B667B"/>
                </a:solidFill>
                <a:latin typeface="Times New Roman"/>
                <a:cs typeface="Times New Roman"/>
              </a:rPr>
              <a:t>	</a:t>
            </a:r>
            <a:r>
              <a:rPr dirty="0" sz="2150" spc="-155">
                <a:solidFill>
                  <a:srgbClr val="595269"/>
                </a:solidFill>
                <a:latin typeface="Times New Roman"/>
                <a:cs typeface="Times New Roman"/>
              </a:rPr>
              <a:t>P</a:t>
            </a:r>
            <a:r>
              <a:rPr dirty="0" sz="2150" spc="-135">
                <a:solidFill>
                  <a:srgbClr val="595269"/>
                </a:solidFill>
                <a:latin typeface="Times New Roman"/>
                <a:cs typeface="Times New Roman"/>
              </a:rPr>
              <a:t>2</a:t>
            </a:r>
            <a:r>
              <a:rPr dirty="0" sz="2150" spc="80">
                <a:solidFill>
                  <a:srgbClr val="595269"/>
                </a:solidFill>
                <a:latin typeface="Times New Roman"/>
                <a:cs typeface="Times New Roman"/>
              </a:rPr>
              <a:t> </a:t>
            </a:r>
            <a:r>
              <a:rPr dirty="0" sz="2450" spc="-175">
                <a:solidFill>
                  <a:srgbClr val="0A080C"/>
                </a:solidFill>
                <a:latin typeface="Times New Roman"/>
                <a:cs typeface="Times New Roman"/>
              </a:rPr>
              <a:t>=</a:t>
            </a:r>
            <a:r>
              <a:rPr dirty="0" sz="2450">
                <a:solidFill>
                  <a:srgbClr val="0A080C"/>
                </a:solidFill>
                <a:latin typeface="Times New Roman"/>
                <a:cs typeface="Times New Roman"/>
              </a:rPr>
              <a:t> </a:t>
            </a:r>
            <a:r>
              <a:rPr dirty="0" sz="2450" spc="-265">
                <a:solidFill>
                  <a:srgbClr val="0A080C"/>
                </a:solidFill>
                <a:latin typeface="Times New Roman"/>
                <a:cs typeface="Times New Roman"/>
              </a:rPr>
              <a:t> </a:t>
            </a:r>
            <a:r>
              <a:rPr dirty="0" sz="2150" spc="-100">
                <a:solidFill>
                  <a:srgbClr val="6B667B"/>
                </a:solidFill>
                <a:latin typeface="Times New Roman"/>
                <a:cs typeface="Times New Roman"/>
              </a:rPr>
              <a:t>(1/</a:t>
            </a:r>
            <a:r>
              <a:rPr dirty="0" sz="2150" spc="130">
                <a:solidFill>
                  <a:srgbClr val="6B667B"/>
                </a:solidFill>
                <a:latin typeface="Times New Roman"/>
                <a:cs typeface="Times New Roman"/>
              </a:rPr>
              <a:t> </a:t>
            </a:r>
            <a:r>
              <a:rPr dirty="0" sz="2150" spc="-75">
                <a:solidFill>
                  <a:srgbClr val="484159"/>
                </a:solidFill>
                <a:latin typeface="Times New Roman"/>
                <a:cs typeface="Times New Roman"/>
              </a:rPr>
              <a:t>2</a:t>
            </a:r>
            <a:r>
              <a:rPr dirty="0" sz="2150" spc="30">
                <a:solidFill>
                  <a:srgbClr val="6B667B"/>
                </a:solidFill>
                <a:latin typeface="Times New Roman"/>
                <a:cs typeface="Times New Roman"/>
              </a:rPr>
              <a:t>)</a:t>
            </a:r>
            <a:r>
              <a:rPr dirty="0" sz="2150" spc="-80">
                <a:solidFill>
                  <a:srgbClr val="6B667B"/>
                </a:solidFill>
                <a:latin typeface="Times New Roman"/>
                <a:cs typeface="Times New Roman"/>
              </a:rPr>
              <a:t> </a:t>
            </a:r>
            <a:r>
              <a:rPr dirty="0" sz="2650" spc="70">
                <a:solidFill>
                  <a:srgbClr val="112F57"/>
                </a:solidFill>
                <a:latin typeface="Arial"/>
                <a:cs typeface="Arial"/>
              </a:rPr>
              <a:t>+</a:t>
            </a:r>
            <a:r>
              <a:rPr dirty="0" sz="2650" spc="-150">
                <a:solidFill>
                  <a:srgbClr val="112F57"/>
                </a:solidFill>
                <a:latin typeface="Arial"/>
                <a:cs typeface="Arial"/>
              </a:rPr>
              <a:t> </a:t>
            </a:r>
            <a:r>
              <a:rPr dirty="0" sz="2150" spc="-185">
                <a:solidFill>
                  <a:srgbClr val="5D238A"/>
                </a:solidFill>
                <a:latin typeface="Times New Roman"/>
                <a:cs typeface="Times New Roman"/>
              </a:rPr>
              <a:t>I</a:t>
            </a:r>
            <a:r>
              <a:rPr dirty="0" sz="2150" spc="65">
                <a:solidFill>
                  <a:srgbClr val="595269"/>
                </a:solidFill>
                <a:latin typeface="Times New Roman"/>
                <a:cs typeface="Times New Roman"/>
              </a:rPr>
              <a:t>V</a:t>
            </a:r>
            <a:r>
              <a:rPr dirty="0" sz="2150" spc="-720">
                <a:solidFill>
                  <a:srgbClr val="595269"/>
                </a:solidFill>
                <a:latin typeface="Times New Roman"/>
                <a:cs typeface="Times New Roman"/>
              </a:rPr>
              <a:t>2</a:t>
            </a:r>
            <a:r>
              <a:rPr dirty="0" sz="2150" spc="-430">
                <a:solidFill>
                  <a:srgbClr val="348EC3"/>
                </a:solidFill>
                <a:latin typeface="Times New Roman"/>
                <a:cs typeface="Times New Roman"/>
              </a:rPr>
              <a:t>1</a:t>
            </a:r>
            <a:r>
              <a:rPr dirty="0" sz="2150" spc="-295">
                <a:solidFill>
                  <a:srgbClr val="7E758E"/>
                </a:solidFill>
                <a:latin typeface="Times New Roman"/>
                <a:cs typeface="Times New Roman"/>
              </a:rPr>
              <a:t>/</a:t>
            </a:r>
            <a:r>
              <a:rPr dirty="0" sz="2150" spc="175">
                <a:solidFill>
                  <a:srgbClr val="7E758E"/>
                </a:solidFill>
                <a:latin typeface="Times New Roman"/>
                <a:cs typeface="Times New Roman"/>
              </a:rPr>
              <a:t> </a:t>
            </a:r>
            <a:r>
              <a:rPr dirty="0" sz="2150" spc="-350">
                <a:solidFill>
                  <a:srgbClr val="7E758E"/>
                </a:solidFill>
                <a:latin typeface="Times New Roman"/>
                <a:cs typeface="Times New Roman"/>
              </a:rPr>
              <a:t>(</a:t>
            </a:r>
            <a:r>
              <a:rPr dirty="0" sz="2150" spc="-160">
                <a:solidFill>
                  <a:srgbClr val="7E758E"/>
                </a:solidFill>
                <a:latin typeface="Times New Roman"/>
                <a:cs typeface="Times New Roman"/>
              </a:rPr>
              <a:t> </a:t>
            </a:r>
            <a:r>
              <a:rPr dirty="0" sz="2150" spc="50">
                <a:solidFill>
                  <a:srgbClr val="484159"/>
                </a:solidFill>
                <a:latin typeface="Times New Roman"/>
                <a:cs typeface="Times New Roman"/>
              </a:rPr>
              <a:t>2</a:t>
            </a:r>
            <a:r>
              <a:rPr dirty="0" sz="2150" spc="-165">
                <a:solidFill>
                  <a:srgbClr val="484159"/>
                </a:solidFill>
                <a:latin typeface="Times New Roman"/>
                <a:cs typeface="Times New Roman"/>
              </a:rPr>
              <a:t> </a:t>
            </a:r>
            <a:r>
              <a:rPr dirty="0" sz="2150" spc="25">
                <a:solidFill>
                  <a:srgbClr val="18053D"/>
                </a:solidFill>
                <a:latin typeface="Times New Roman"/>
                <a:cs typeface="Times New Roman"/>
              </a:rPr>
              <a:t>.</a:t>
            </a:r>
            <a:r>
              <a:rPr dirty="0" sz="2150" spc="40">
                <a:solidFill>
                  <a:srgbClr val="18053D"/>
                </a:solidFill>
                <a:latin typeface="Times New Roman"/>
                <a:cs typeface="Times New Roman"/>
              </a:rPr>
              <a:t> </a:t>
            </a:r>
            <a:r>
              <a:rPr dirty="0" sz="2150" spc="-250">
                <a:solidFill>
                  <a:srgbClr val="595269"/>
                </a:solidFill>
                <a:latin typeface="Times New Roman"/>
                <a:cs typeface="Times New Roman"/>
              </a:rPr>
              <a:t>V2</a:t>
            </a:r>
            <a:r>
              <a:rPr dirty="0" sz="2150" spc="-135">
                <a:solidFill>
                  <a:srgbClr val="595269"/>
                </a:solidFill>
                <a:latin typeface="Times New Roman"/>
                <a:cs typeface="Times New Roman"/>
              </a:rPr>
              <a:t>)-</a:t>
            </a:r>
            <a:endParaRPr sz="21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34002" y="1458321"/>
            <a:ext cx="0" cy="892810"/>
          </a:xfrm>
          <a:custGeom>
            <a:avLst/>
            <a:gdLst/>
            <a:ahLst/>
            <a:cxnLst/>
            <a:rect l="l" t="t" r="r" b="b"/>
            <a:pathLst>
              <a:path w="0" h="892810">
                <a:moveTo>
                  <a:pt x="0" y="892206"/>
                </a:moveTo>
                <a:lnTo>
                  <a:pt x="0" y="0"/>
                </a:lnTo>
              </a:path>
            </a:pathLst>
          </a:custGeom>
          <a:ln w="241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738885" y="1458321"/>
            <a:ext cx="0" cy="892810"/>
          </a:xfrm>
          <a:custGeom>
            <a:avLst/>
            <a:gdLst/>
            <a:ahLst/>
            <a:cxnLst/>
            <a:rect l="l" t="t" r="r" b="b"/>
            <a:pathLst>
              <a:path w="0" h="892810">
                <a:moveTo>
                  <a:pt x="0" y="892206"/>
                </a:moveTo>
                <a:lnTo>
                  <a:pt x="0" y="0"/>
                </a:lnTo>
              </a:path>
            </a:pathLst>
          </a:custGeom>
          <a:ln w="241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400854" y="600504"/>
            <a:ext cx="5449570" cy="701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7145" marR="5080" indent="-5080">
              <a:lnSpc>
                <a:spcPct val="119700"/>
              </a:lnSpc>
              <a:spcBef>
                <a:spcPts val="100"/>
              </a:spcBef>
              <a:tabLst>
                <a:tab pos="389255" algn="l"/>
                <a:tab pos="922019" algn="l"/>
                <a:tab pos="1169670" algn="l"/>
                <a:tab pos="1555115" algn="l"/>
                <a:tab pos="1795145" algn="l"/>
                <a:tab pos="2197735" algn="l"/>
                <a:tab pos="3855085" algn="l"/>
                <a:tab pos="5181600" algn="l"/>
              </a:tabLst>
            </a:pPr>
            <a:r>
              <a:rPr dirty="0" sz="1850" spc="-235">
                <a:solidFill>
                  <a:srgbClr val="1D182B"/>
                </a:solidFill>
                <a:latin typeface="Times New Roman"/>
                <a:cs typeface="Times New Roman"/>
              </a:rPr>
              <a:t>B</a:t>
            </a:r>
            <a:r>
              <a:rPr dirty="0" sz="1850" spc="-90">
                <a:solidFill>
                  <a:srgbClr val="1D182B"/>
                </a:solidFill>
                <a:latin typeface="Times New Roman"/>
                <a:cs typeface="Times New Roman"/>
              </a:rPr>
              <a:t>.</a:t>
            </a:r>
            <a:r>
              <a:rPr dirty="0" sz="1850">
                <a:solidFill>
                  <a:srgbClr val="1D182B"/>
                </a:solidFill>
                <a:latin typeface="Times New Roman"/>
                <a:cs typeface="Times New Roman"/>
              </a:rPr>
              <a:t>	</a:t>
            </a:r>
            <a:r>
              <a:rPr dirty="0" sz="1850" spc="-250">
                <a:solidFill>
                  <a:srgbClr val="342A41"/>
                </a:solidFill>
                <a:latin typeface="Times New Roman"/>
                <a:cs typeface="Times New Roman"/>
              </a:rPr>
              <a:t>A</a:t>
            </a:r>
            <a:r>
              <a:rPr dirty="0" sz="1850" spc="90">
                <a:solidFill>
                  <a:srgbClr val="342A41"/>
                </a:solidFill>
                <a:latin typeface="Times New Roman"/>
                <a:cs typeface="Times New Roman"/>
              </a:rPr>
              <a:t> </a:t>
            </a:r>
            <a:r>
              <a:rPr dirty="0" sz="1850" spc="-175">
                <a:solidFill>
                  <a:srgbClr val="342A41"/>
                </a:solidFill>
                <a:latin typeface="Times New Roman"/>
                <a:cs typeface="Times New Roman"/>
              </a:rPr>
              <a:t>p</a:t>
            </a:r>
            <a:r>
              <a:rPr dirty="0" sz="1850">
                <a:solidFill>
                  <a:srgbClr val="342A41"/>
                </a:solidFill>
                <a:latin typeface="Times New Roman"/>
                <a:cs typeface="Times New Roman"/>
              </a:rPr>
              <a:t> </a:t>
            </a:r>
            <a:r>
              <a:rPr dirty="0" sz="1850" spc="-114">
                <a:solidFill>
                  <a:srgbClr val="342A41"/>
                </a:solidFill>
                <a:latin typeface="Times New Roman"/>
                <a:cs typeface="Times New Roman"/>
              </a:rPr>
              <a:t>r</a:t>
            </a:r>
            <a:r>
              <a:rPr dirty="0" sz="1850" spc="-65">
                <a:solidFill>
                  <a:srgbClr val="342A41"/>
                </a:solidFill>
                <a:latin typeface="Times New Roman"/>
                <a:cs typeface="Times New Roman"/>
              </a:rPr>
              <a:t> </a:t>
            </a:r>
            <a:r>
              <a:rPr dirty="0" sz="1850" spc="-175">
                <a:solidFill>
                  <a:srgbClr val="342A41"/>
                </a:solidFill>
                <a:latin typeface="Times New Roman"/>
                <a:cs typeface="Times New Roman"/>
              </a:rPr>
              <a:t>o</a:t>
            </a:r>
            <a:r>
              <a:rPr dirty="0" sz="1850" spc="-130">
                <a:solidFill>
                  <a:srgbClr val="342A41"/>
                </a:solidFill>
                <a:latin typeface="Times New Roman"/>
                <a:cs typeface="Times New Roman"/>
              </a:rPr>
              <a:t> </a:t>
            </a:r>
            <a:r>
              <a:rPr dirty="0" sz="1850" spc="-175">
                <a:solidFill>
                  <a:srgbClr val="342A41"/>
                </a:solidFill>
                <a:latin typeface="Times New Roman"/>
                <a:cs typeface="Times New Roman"/>
              </a:rPr>
              <a:t>x</a:t>
            </a:r>
            <a:r>
              <a:rPr dirty="0" sz="1850" spc="-10">
                <a:solidFill>
                  <a:srgbClr val="342A41"/>
                </a:solidFill>
                <a:latin typeface="Times New Roman"/>
                <a:cs typeface="Times New Roman"/>
              </a:rPr>
              <a:t> </a:t>
            </a:r>
            <a:r>
              <a:rPr dirty="0" sz="1850" spc="-105">
                <a:solidFill>
                  <a:srgbClr val="342A41"/>
                </a:solidFill>
                <a:latin typeface="Times New Roman"/>
                <a:cs typeface="Times New Roman"/>
              </a:rPr>
              <a:t>i</a:t>
            </a:r>
            <a:r>
              <a:rPr dirty="0" sz="1850" spc="-270">
                <a:solidFill>
                  <a:srgbClr val="342A41"/>
                </a:solidFill>
                <a:latin typeface="Times New Roman"/>
                <a:cs typeface="Times New Roman"/>
              </a:rPr>
              <a:t>m</a:t>
            </a:r>
            <a:r>
              <a:rPr dirty="0" sz="1850">
                <a:solidFill>
                  <a:srgbClr val="342A41"/>
                </a:solidFill>
                <a:latin typeface="Times New Roman"/>
                <a:cs typeface="Times New Roman"/>
              </a:rPr>
              <a:t> </a:t>
            </a:r>
            <a:r>
              <a:rPr dirty="0" sz="1850" spc="-145">
                <a:solidFill>
                  <a:srgbClr val="342A41"/>
                </a:solidFill>
                <a:latin typeface="Times New Roman"/>
                <a:cs typeface="Times New Roman"/>
              </a:rPr>
              <a:t> </a:t>
            </a:r>
            <a:r>
              <a:rPr dirty="0" sz="1850" spc="-155">
                <a:solidFill>
                  <a:srgbClr val="524B60"/>
                </a:solidFill>
                <a:latin typeface="Times New Roman"/>
                <a:cs typeface="Times New Roman"/>
              </a:rPr>
              <a:t>a</a:t>
            </a:r>
            <a:r>
              <a:rPr dirty="0" sz="1850" spc="10">
                <a:solidFill>
                  <a:srgbClr val="524B60"/>
                </a:solidFill>
                <a:latin typeface="Times New Roman"/>
                <a:cs typeface="Times New Roman"/>
              </a:rPr>
              <a:t> </a:t>
            </a:r>
            <a:r>
              <a:rPr dirty="0" sz="1850" spc="-155">
                <a:solidFill>
                  <a:srgbClr val="524B60"/>
                </a:solidFill>
                <a:latin typeface="Times New Roman"/>
                <a:cs typeface="Times New Roman"/>
              </a:rPr>
              <a:t>c</a:t>
            </a:r>
            <a:r>
              <a:rPr dirty="0" sz="1850" spc="-170">
                <a:solidFill>
                  <a:srgbClr val="524B60"/>
                </a:solidFill>
                <a:latin typeface="Times New Roman"/>
                <a:cs typeface="Times New Roman"/>
              </a:rPr>
              <a:t> </a:t>
            </a:r>
            <a:r>
              <a:rPr dirty="0" sz="1850" spc="40">
                <a:solidFill>
                  <a:srgbClr val="3D1334"/>
                </a:solidFill>
                <a:latin typeface="Times New Roman"/>
                <a:cs typeface="Times New Roman"/>
              </a:rPr>
              <a:t>i</a:t>
            </a:r>
            <a:r>
              <a:rPr dirty="0" sz="1850" spc="-175">
                <a:solidFill>
                  <a:srgbClr val="423B54"/>
                </a:solidFill>
                <a:latin typeface="Times New Roman"/>
                <a:cs typeface="Times New Roman"/>
              </a:rPr>
              <a:t>ó</a:t>
            </a:r>
            <a:r>
              <a:rPr dirty="0" sz="1850" spc="-20">
                <a:solidFill>
                  <a:srgbClr val="423B54"/>
                </a:solidFill>
                <a:latin typeface="Times New Roman"/>
                <a:cs typeface="Times New Roman"/>
              </a:rPr>
              <a:t> </a:t>
            </a:r>
            <a:r>
              <a:rPr dirty="0" sz="1850" spc="-175">
                <a:solidFill>
                  <a:srgbClr val="423B54"/>
                </a:solidFill>
                <a:latin typeface="Times New Roman"/>
                <a:cs typeface="Times New Roman"/>
              </a:rPr>
              <a:t>n</a:t>
            </a:r>
            <a:r>
              <a:rPr dirty="0" sz="1850">
                <a:solidFill>
                  <a:srgbClr val="423B54"/>
                </a:solidFill>
                <a:latin typeface="Times New Roman"/>
                <a:cs typeface="Times New Roman"/>
              </a:rPr>
              <a:t>	</a:t>
            </a:r>
            <a:r>
              <a:rPr dirty="0" sz="1850" spc="-175">
                <a:solidFill>
                  <a:srgbClr val="423B54"/>
                </a:solidFill>
                <a:latin typeface="Times New Roman"/>
                <a:cs typeface="Times New Roman"/>
              </a:rPr>
              <a:t>d</a:t>
            </a:r>
            <a:r>
              <a:rPr dirty="0" sz="1850" spc="10">
                <a:solidFill>
                  <a:srgbClr val="423B54"/>
                </a:solidFill>
                <a:latin typeface="Times New Roman"/>
                <a:cs typeface="Times New Roman"/>
              </a:rPr>
              <a:t> </a:t>
            </a:r>
            <a:r>
              <a:rPr dirty="0" sz="1850" spc="-155">
                <a:solidFill>
                  <a:srgbClr val="423B54"/>
                </a:solidFill>
                <a:latin typeface="Times New Roman"/>
                <a:cs typeface="Times New Roman"/>
              </a:rPr>
              <a:t>e</a:t>
            </a:r>
            <a:r>
              <a:rPr dirty="0" sz="1850" spc="-75">
                <a:solidFill>
                  <a:srgbClr val="423B54"/>
                </a:solidFill>
                <a:latin typeface="Times New Roman"/>
                <a:cs typeface="Times New Roman"/>
              </a:rPr>
              <a:t> </a:t>
            </a:r>
            <a:r>
              <a:rPr dirty="0" sz="1850" spc="-100">
                <a:solidFill>
                  <a:srgbClr val="182F50"/>
                </a:solidFill>
                <a:latin typeface="Times New Roman"/>
                <a:cs typeface="Times New Roman"/>
              </a:rPr>
              <a:t>l</a:t>
            </a:r>
            <a:r>
              <a:rPr dirty="0" sz="1850">
                <a:solidFill>
                  <a:srgbClr val="182F50"/>
                </a:solidFill>
                <a:latin typeface="Times New Roman"/>
                <a:cs typeface="Times New Roman"/>
              </a:rPr>
              <a:t> </a:t>
            </a:r>
            <a:r>
              <a:rPr dirty="0" sz="1850" spc="-20">
                <a:solidFill>
                  <a:srgbClr val="182F50"/>
                </a:solidFill>
                <a:latin typeface="Times New Roman"/>
                <a:cs typeface="Times New Roman"/>
              </a:rPr>
              <a:t> </a:t>
            </a:r>
            <a:r>
              <a:rPr dirty="0" sz="1850" spc="-175">
                <a:solidFill>
                  <a:srgbClr val="423B54"/>
                </a:solidFill>
                <a:latin typeface="Times New Roman"/>
                <a:cs typeface="Times New Roman"/>
              </a:rPr>
              <a:t>o</a:t>
            </a:r>
            <a:r>
              <a:rPr dirty="0" sz="1850" spc="-5">
                <a:solidFill>
                  <a:srgbClr val="423B54"/>
                </a:solidFill>
                <a:latin typeface="Times New Roman"/>
                <a:cs typeface="Times New Roman"/>
              </a:rPr>
              <a:t> </a:t>
            </a:r>
            <a:r>
              <a:rPr dirty="0" sz="1850" spc="-175">
                <a:solidFill>
                  <a:srgbClr val="182F50"/>
                </a:solidFill>
                <a:latin typeface="Times New Roman"/>
                <a:cs typeface="Times New Roman"/>
              </a:rPr>
              <a:t>p</a:t>
            </a:r>
            <a:r>
              <a:rPr dirty="0" sz="1850" spc="-55">
                <a:solidFill>
                  <a:srgbClr val="182F50"/>
                </a:solidFill>
                <a:latin typeface="Times New Roman"/>
                <a:cs typeface="Times New Roman"/>
              </a:rPr>
              <a:t> </a:t>
            </a:r>
            <a:r>
              <a:rPr dirty="0" sz="1850" spc="-155">
                <a:solidFill>
                  <a:srgbClr val="645E75"/>
                </a:solidFill>
                <a:latin typeface="Times New Roman"/>
                <a:cs typeface="Times New Roman"/>
              </a:rPr>
              <a:t>e</a:t>
            </a:r>
            <a:r>
              <a:rPr dirty="0" sz="1850" spc="-30">
                <a:solidFill>
                  <a:srgbClr val="645E75"/>
                </a:solidFill>
                <a:latin typeface="Times New Roman"/>
                <a:cs typeface="Times New Roman"/>
              </a:rPr>
              <a:t> </a:t>
            </a:r>
            <a:r>
              <a:rPr dirty="0" sz="1850" spc="-114">
                <a:solidFill>
                  <a:srgbClr val="342A41"/>
                </a:solidFill>
                <a:latin typeface="Times New Roman"/>
                <a:cs typeface="Times New Roman"/>
              </a:rPr>
              <a:t>r</a:t>
            </a:r>
            <a:r>
              <a:rPr dirty="0" sz="1850" spc="-65">
                <a:solidFill>
                  <a:srgbClr val="342A41"/>
                </a:solidFill>
                <a:latin typeface="Times New Roman"/>
                <a:cs typeface="Times New Roman"/>
              </a:rPr>
              <a:t> </a:t>
            </a:r>
            <a:r>
              <a:rPr dirty="0" sz="1850" spc="-155">
                <a:solidFill>
                  <a:srgbClr val="342A41"/>
                </a:solidFill>
                <a:latin typeface="Times New Roman"/>
                <a:cs typeface="Times New Roman"/>
              </a:rPr>
              <a:t>a</a:t>
            </a:r>
            <a:r>
              <a:rPr dirty="0" sz="1850" spc="-80">
                <a:solidFill>
                  <a:srgbClr val="342A41"/>
                </a:solidFill>
                <a:latin typeface="Times New Roman"/>
                <a:cs typeface="Times New Roman"/>
              </a:rPr>
              <a:t> </a:t>
            </a:r>
            <a:r>
              <a:rPr dirty="0" sz="1850" spc="-175">
                <a:solidFill>
                  <a:srgbClr val="342A41"/>
                </a:solidFill>
                <a:latin typeface="Times New Roman"/>
                <a:cs typeface="Times New Roman"/>
              </a:rPr>
              <a:t>d</a:t>
            </a:r>
            <a:r>
              <a:rPr dirty="0" sz="1850" spc="15">
                <a:solidFill>
                  <a:srgbClr val="342A41"/>
                </a:solidFill>
                <a:latin typeface="Times New Roman"/>
                <a:cs typeface="Times New Roman"/>
              </a:rPr>
              <a:t> </a:t>
            </a:r>
            <a:r>
              <a:rPr dirty="0" sz="1850" spc="-175">
                <a:solidFill>
                  <a:srgbClr val="342A41"/>
                </a:solidFill>
                <a:latin typeface="Times New Roman"/>
                <a:cs typeface="Times New Roman"/>
              </a:rPr>
              <a:t>o</a:t>
            </a:r>
            <a:r>
              <a:rPr dirty="0" sz="1850" spc="-25">
                <a:solidFill>
                  <a:srgbClr val="342A41"/>
                </a:solidFill>
                <a:latin typeface="Times New Roman"/>
                <a:cs typeface="Times New Roman"/>
              </a:rPr>
              <a:t> </a:t>
            </a:r>
            <a:r>
              <a:rPr dirty="0" sz="1850" spc="-114">
                <a:solidFill>
                  <a:srgbClr val="342A41"/>
                </a:solidFill>
                <a:latin typeface="Times New Roman"/>
                <a:cs typeface="Times New Roman"/>
              </a:rPr>
              <a:t>r</a:t>
            </a:r>
            <a:r>
              <a:rPr dirty="0" sz="1850">
                <a:solidFill>
                  <a:srgbClr val="342A41"/>
                </a:solidFill>
                <a:latin typeface="Times New Roman"/>
                <a:cs typeface="Times New Roman"/>
              </a:rPr>
              <a:t>	</a:t>
            </a:r>
            <a:r>
              <a:rPr dirty="0" sz="1850" spc="45">
                <a:solidFill>
                  <a:srgbClr val="3D1334"/>
                </a:solidFill>
                <a:latin typeface="Times New Roman"/>
                <a:cs typeface="Times New Roman"/>
              </a:rPr>
              <a:t>l</a:t>
            </a:r>
            <a:r>
              <a:rPr dirty="0" sz="1850" spc="-155">
                <a:solidFill>
                  <a:srgbClr val="524B60"/>
                </a:solidFill>
                <a:latin typeface="Times New Roman"/>
                <a:cs typeface="Times New Roman"/>
              </a:rPr>
              <a:t>a</a:t>
            </a:r>
            <a:r>
              <a:rPr dirty="0" sz="1850" spc="80">
                <a:solidFill>
                  <a:srgbClr val="524B60"/>
                </a:solidFill>
                <a:latin typeface="Times New Roman"/>
                <a:cs typeface="Times New Roman"/>
              </a:rPr>
              <a:t> </a:t>
            </a:r>
            <a:r>
              <a:rPr dirty="0" sz="1850" spc="-175">
                <a:solidFill>
                  <a:srgbClr val="182F50"/>
                </a:solidFill>
                <a:latin typeface="Times New Roman"/>
                <a:cs typeface="Times New Roman"/>
              </a:rPr>
              <a:t>p</a:t>
            </a:r>
            <a:r>
              <a:rPr dirty="0" sz="1850" spc="-45">
                <a:solidFill>
                  <a:srgbClr val="182F50"/>
                </a:solidFill>
                <a:latin typeface="Times New Roman"/>
                <a:cs typeface="Times New Roman"/>
              </a:rPr>
              <a:t> </a:t>
            </a:r>
            <a:r>
              <a:rPr dirty="0" sz="1850" spc="45">
                <a:solidFill>
                  <a:srgbClr val="182F50"/>
                </a:solidFill>
                <a:latin typeface="Times New Roman"/>
                <a:cs typeface="Times New Roman"/>
              </a:rPr>
              <a:t>l</a:t>
            </a:r>
            <a:r>
              <a:rPr dirty="0" sz="1850" spc="-155">
                <a:solidFill>
                  <a:srgbClr val="524B60"/>
                </a:solidFill>
                <a:latin typeface="Times New Roman"/>
                <a:cs typeface="Times New Roman"/>
              </a:rPr>
              <a:t>a</a:t>
            </a:r>
            <a:r>
              <a:rPr dirty="0" sz="1850" spc="10">
                <a:solidFill>
                  <a:srgbClr val="524B60"/>
                </a:solidFill>
                <a:latin typeface="Times New Roman"/>
                <a:cs typeface="Times New Roman"/>
              </a:rPr>
              <a:t> </a:t>
            </a:r>
            <a:r>
              <a:rPr dirty="0" sz="1850" spc="-155">
                <a:solidFill>
                  <a:srgbClr val="524B60"/>
                </a:solidFill>
                <a:latin typeface="Times New Roman"/>
                <a:cs typeface="Times New Roman"/>
              </a:rPr>
              <a:t>c</a:t>
            </a:r>
            <a:r>
              <a:rPr dirty="0" sz="1850" spc="-170">
                <a:solidFill>
                  <a:srgbClr val="524B60"/>
                </a:solidFill>
                <a:latin typeface="Times New Roman"/>
                <a:cs typeface="Times New Roman"/>
              </a:rPr>
              <a:t> </a:t>
            </a:r>
            <a:r>
              <a:rPr dirty="0" sz="1850" spc="-100">
                <a:solidFill>
                  <a:srgbClr val="3D1334"/>
                </a:solidFill>
                <a:latin typeface="Times New Roman"/>
                <a:cs typeface="Times New Roman"/>
              </a:rPr>
              <a:t>i</a:t>
            </a:r>
            <a:r>
              <a:rPr dirty="0" sz="1850" spc="-225">
                <a:solidFill>
                  <a:srgbClr val="3D1334"/>
                </a:solidFill>
                <a:latin typeface="Times New Roman"/>
                <a:cs typeface="Times New Roman"/>
              </a:rPr>
              <a:t> </a:t>
            </a:r>
            <a:r>
              <a:rPr dirty="0" sz="1850" spc="-155">
                <a:solidFill>
                  <a:srgbClr val="524B60"/>
                </a:solidFill>
                <a:latin typeface="Times New Roman"/>
                <a:cs typeface="Times New Roman"/>
              </a:rPr>
              <a:t>a</a:t>
            </a:r>
            <a:r>
              <a:rPr dirty="0" sz="1850" spc="-30">
                <a:solidFill>
                  <a:srgbClr val="524B60"/>
                </a:solidFill>
                <a:latin typeface="Times New Roman"/>
                <a:cs typeface="Times New Roman"/>
              </a:rPr>
              <a:t> </a:t>
            </a:r>
            <a:r>
              <a:rPr dirty="0" sz="1850" spc="-175">
                <a:solidFill>
                  <a:srgbClr val="342A41"/>
                </a:solidFill>
                <a:latin typeface="Times New Roman"/>
                <a:cs typeface="Times New Roman"/>
              </a:rPr>
              <a:t>n</a:t>
            </a:r>
            <a:r>
              <a:rPr dirty="0" sz="1850" spc="-35">
                <a:solidFill>
                  <a:srgbClr val="342A41"/>
                </a:solidFill>
                <a:latin typeface="Times New Roman"/>
                <a:cs typeface="Times New Roman"/>
              </a:rPr>
              <a:t> </a:t>
            </a:r>
            <a:r>
              <a:rPr dirty="0" sz="1850" spc="-175">
                <a:solidFill>
                  <a:srgbClr val="342A41"/>
                </a:solidFill>
                <a:latin typeface="Times New Roman"/>
                <a:cs typeface="Times New Roman"/>
              </a:rPr>
              <a:t>o</a:t>
            </a:r>
            <a:r>
              <a:rPr dirty="0" sz="1850">
                <a:solidFill>
                  <a:srgbClr val="342A41"/>
                </a:solidFill>
                <a:latin typeface="Times New Roman"/>
                <a:cs typeface="Times New Roman"/>
              </a:rPr>
              <a:t>	</a:t>
            </a:r>
            <a:r>
              <a:rPr dirty="0" sz="1850" spc="-130">
                <a:solidFill>
                  <a:srgbClr val="342A41"/>
                </a:solidFill>
                <a:latin typeface="Times New Roman"/>
                <a:cs typeface="Times New Roman"/>
              </a:rPr>
              <a:t>por  </a:t>
            </a:r>
            <a:r>
              <a:rPr dirty="0" sz="1850" spc="-175">
                <a:solidFill>
                  <a:srgbClr val="182F50"/>
                </a:solidFill>
                <a:latin typeface="Times New Roman"/>
                <a:cs typeface="Times New Roman"/>
              </a:rPr>
              <a:t>p</a:t>
            </a:r>
            <a:r>
              <a:rPr dirty="0" sz="1850" spc="10">
                <a:solidFill>
                  <a:srgbClr val="182F50"/>
                </a:solidFill>
                <a:latin typeface="Times New Roman"/>
                <a:cs typeface="Times New Roman"/>
              </a:rPr>
              <a:t> </a:t>
            </a:r>
            <a:r>
              <a:rPr dirty="0" sz="1850" spc="-175">
                <a:solidFill>
                  <a:srgbClr val="423B54"/>
                </a:solidFill>
                <a:latin typeface="Times New Roman"/>
                <a:cs typeface="Times New Roman"/>
              </a:rPr>
              <a:t>u</a:t>
            </a:r>
            <a:r>
              <a:rPr dirty="0" sz="1850" spc="10">
                <a:solidFill>
                  <a:srgbClr val="423B54"/>
                </a:solidFill>
                <a:latin typeface="Times New Roman"/>
                <a:cs typeface="Times New Roman"/>
              </a:rPr>
              <a:t> </a:t>
            </a:r>
            <a:r>
              <a:rPr dirty="0" sz="1850" spc="-175">
                <a:solidFill>
                  <a:srgbClr val="423B54"/>
                </a:solidFill>
                <a:latin typeface="Times New Roman"/>
                <a:cs typeface="Times New Roman"/>
              </a:rPr>
              <a:t>n</a:t>
            </a:r>
            <a:r>
              <a:rPr dirty="0" sz="1850" spc="-85">
                <a:solidFill>
                  <a:srgbClr val="423B54"/>
                </a:solidFill>
                <a:latin typeface="Times New Roman"/>
                <a:cs typeface="Times New Roman"/>
              </a:rPr>
              <a:t> </a:t>
            </a:r>
            <a:r>
              <a:rPr dirty="0" sz="1850" spc="-100">
                <a:solidFill>
                  <a:srgbClr val="423B54"/>
                </a:solidFill>
                <a:latin typeface="Times New Roman"/>
                <a:cs typeface="Times New Roman"/>
              </a:rPr>
              <a:t>t</a:t>
            </a:r>
            <a:r>
              <a:rPr dirty="0" sz="1850" spc="-75">
                <a:solidFill>
                  <a:srgbClr val="423B54"/>
                </a:solidFill>
                <a:latin typeface="Times New Roman"/>
                <a:cs typeface="Times New Roman"/>
              </a:rPr>
              <a:t> </a:t>
            </a:r>
            <a:r>
              <a:rPr dirty="0" sz="1850" spc="-175">
                <a:solidFill>
                  <a:srgbClr val="423B54"/>
                </a:solidFill>
                <a:latin typeface="Times New Roman"/>
                <a:cs typeface="Times New Roman"/>
              </a:rPr>
              <a:t>o</a:t>
            </a:r>
            <a:r>
              <a:rPr dirty="0" sz="1850" spc="-195">
                <a:solidFill>
                  <a:srgbClr val="423B54"/>
                </a:solidFill>
                <a:latin typeface="Times New Roman"/>
                <a:cs typeface="Times New Roman"/>
              </a:rPr>
              <a:t> </a:t>
            </a:r>
            <a:r>
              <a:rPr dirty="0" sz="1850" spc="-135">
                <a:solidFill>
                  <a:srgbClr val="645E75"/>
                </a:solidFill>
                <a:latin typeface="Times New Roman"/>
                <a:cs typeface="Times New Roman"/>
              </a:rPr>
              <a:t>s</a:t>
            </a:r>
            <a:r>
              <a:rPr dirty="0" sz="1850">
                <a:solidFill>
                  <a:srgbClr val="645E75"/>
                </a:solidFill>
                <a:latin typeface="Times New Roman"/>
                <a:cs typeface="Times New Roman"/>
              </a:rPr>
              <a:t>	</a:t>
            </a:r>
            <a:r>
              <a:rPr dirty="0" sz="1850" spc="-175">
                <a:solidFill>
                  <a:srgbClr val="524B60"/>
                </a:solidFill>
                <a:latin typeface="Times New Roman"/>
                <a:cs typeface="Times New Roman"/>
              </a:rPr>
              <a:t>y</a:t>
            </a:r>
            <a:r>
              <a:rPr dirty="0" sz="1850">
                <a:solidFill>
                  <a:srgbClr val="524B60"/>
                </a:solidFill>
                <a:latin typeface="Times New Roman"/>
                <a:cs typeface="Times New Roman"/>
              </a:rPr>
              <a:t>	</a:t>
            </a:r>
            <a:r>
              <a:rPr dirty="0" sz="1850" spc="-175">
                <a:solidFill>
                  <a:srgbClr val="342A41"/>
                </a:solidFill>
                <a:latin typeface="Times New Roman"/>
                <a:cs typeface="Times New Roman"/>
              </a:rPr>
              <a:t>d</a:t>
            </a:r>
            <a:r>
              <a:rPr dirty="0" sz="1850" spc="10">
                <a:solidFill>
                  <a:srgbClr val="342A41"/>
                </a:solidFill>
                <a:latin typeface="Times New Roman"/>
                <a:cs typeface="Times New Roman"/>
              </a:rPr>
              <a:t> </a:t>
            </a:r>
            <a:r>
              <a:rPr dirty="0" sz="1850" spc="-155">
                <a:solidFill>
                  <a:srgbClr val="524B60"/>
                </a:solidFill>
                <a:latin typeface="Times New Roman"/>
                <a:cs typeface="Times New Roman"/>
              </a:rPr>
              <a:t>e</a:t>
            </a:r>
            <a:r>
              <a:rPr dirty="0" sz="1850">
                <a:solidFill>
                  <a:srgbClr val="524B60"/>
                </a:solidFill>
                <a:latin typeface="Times New Roman"/>
                <a:cs typeface="Times New Roman"/>
              </a:rPr>
              <a:t>	</a:t>
            </a:r>
            <a:r>
              <a:rPr dirty="0" sz="1850" spc="-175">
                <a:solidFill>
                  <a:srgbClr val="342A41"/>
                </a:solidFill>
                <a:latin typeface="Times New Roman"/>
                <a:cs typeface="Times New Roman"/>
              </a:rPr>
              <a:t>9</a:t>
            </a:r>
            <a:r>
              <a:rPr dirty="0" sz="1850">
                <a:solidFill>
                  <a:srgbClr val="342A41"/>
                </a:solidFill>
                <a:latin typeface="Times New Roman"/>
                <a:cs typeface="Times New Roman"/>
              </a:rPr>
              <a:t>	</a:t>
            </a:r>
            <a:r>
              <a:rPr dirty="0" sz="1850" spc="-175">
                <a:solidFill>
                  <a:srgbClr val="342A41"/>
                </a:solidFill>
                <a:latin typeface="Times New Roman"/>
                <a:cs typeface="Times New Roman"/>
              </a:rPr>
              <a:t>p</a:t>
            </a:r>
            <a:r>
              <a:rPr dirty="0" sz="1850" spc="10">
                <a:solidFill>
                  <a:srgbClr val="342A41"/>
                </a:solidFill>
                <a:latin typeface="Times New Roman"/>
                <a:cs typeface="Times New Roman"/>
              </a:rPr>
              <a:t> </a:t>
            </a:r>
            <a:r>
              <a:rPr dirty="0" sz="1850" spc="-175">
                <a:solidFill>
                  <a:srgbClr val="342A41"/>
                </a:solidFill>
                <a:latin typeface="Times New Roman"/>
                <a:cs typeface="Times New Roman"/>
              </a:rPr>
              <a:t>u</a:t>
            </a:r>
            <a:r>
              <a:rPr dirty="0" sz="1850" spc="10">
                <a:solidFill>
                  <a:srgbClr val="342A41"/>
                </a:solidFill>
                <a:latin typeface="Times New Roman"/>
                <a:cs typeface="Times New Roman"/>
              </a:rPr>
              <a:t> </a:t>
            </a:r>
            <a:r>
              <a:rPr dirty="0" sz="1850" spc="-175">
                <a:solidFill>
                  <a:srgbClr val="342A41"/>
                </a:solidFill>
                <a:latin typeface="Times New Roman"/>
                <a:cs typeface="Times New Roman"/>
              </a:rPr>
              <a:t>n</a:t>
            </a:r>
            <a:r>
              <a:rPr dirty="0" sz="1850" spc="-85">
                <a:solidFill>
                  <a:srgbClr val="342A41"/>
                </a:solidFill>
                <a:latin typeface="Times New Roman"/>
                <a:cs typeface="Times New Roman"/>
              </a:rPr>
              <a:t> </a:t>
            </a:r>
            <a:r>
              <a:rPr dirty="0" sz="1850" spc="-100">
                <a:solidFill>
                  <a:srgbClr val="342A41"/>
                </a:solidFill>
                <a:latin typeface="Times New Roman"/>
                <a:cs typeface="Times New Roman"/>
              </a:rPr>
              <a:t>t</a:t>
            </a:r>
            <a:r>
              <a:rPr dirty="0" sz="1850" spc="-75">
                <a:solidFill>
                  <a:srgbClr val="342A41"/>
                </a:solidFill>
                <a:latin typeface="Times New Roman"/>
                <a:cs typeface="Times New Roman"/>
              </a:rPr>
              <a:t> </a:t>
            </a:r>
            <a:r>
              <a:rPr dirty="0" sz="1850" spc="-175">
                <a:solidFill>
                  <a:srgbClr val="342A41"/>
                </a:solidFill>
                <a:latin typeface="Times New Roman"/>
                <a:cs typeface="Times New Roman"/>
              </a:rPr>
              <a:t>o</a:t>
            </a:r>
            <a:r>
              <a:rPr dirty="0" sz="1850" spc="-100">
                <a:solidFill>
                  <a:srgbClr val="342A41"/>
                </a:solidFill>
                <a:latin typeface="Times New Roman"/>
                <a:cs typeface="Times New Roman"/>
              </a:rPr>
              <a:t> </a:t>
            </a:r>
            <a:r>
              <a:rPr dirty="0" sz="1850" spc="-135">
                <a:solidFill>
                  <a:srgbClr val="524B60"/>
                </a:solidFill>
                <a:latin typeface="Times New Roman"/>
                <a:cs typeface="Times New Roman"/>
              </a:rPr>
              <a:t>s</a:t>
            </a:r>
            <a:r>
              <a:rPr dirty="0" sz="1850" spc="-140">
                <a:solidFill>
                  <a:srgbClr val="524B60"/>
                </a:solidFill>
                <a:latin typeface="Times New Roman"/>
                <a:cs typeface="Times New Roman"/>
              </a:rPr>
              <a:t> </a:t>
            </a:r>
            <a:r>
              <a:rPr dirty="0" sz="1850" spc="-90">
                <a:solidFill>
                  <a:srgbClr val="342A41"/>
                </a:solidFill>
                <a:latin typeface="Times New Roman"/>
                <a:cs typeface="Times New Roman"/>
              </a:rPr>
              <a:t>.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80263" y="655563"/>
            <a:ext cx="1763395" cy="3079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71270" algn="l"/>
                <a:tab pos="1654810" algn="l"/>
              </a:tabLst>
            </a:pPr>
            <a:r>
              <a:rPr dirty="0" sz="1850" spc="-160">
                <a:solidFill>
                  <a:srgbClr val="524B60"/>
                </a:solidFill>
                <a:latin typeface="Times New Roman"/>
                <a:cs typeface="Times New Roman"/>
              </a:rPr>
              <a:t>e</a:t>
            </a:r>
            <a:r>
              <a:rPr dirty="0" sz="1850" spc="-135">
                <a:solidFill>
                  <a:srgbClr val="524B60"/>
                </a:solidFill>
                <a:latin typeface="Times New Roman"/>
                <a:cs typeface="Times New Roman"/>
              </a:rPr>
              <a:t>s</a:t>
            </a:r>
            <a:r>
              <a:rPr dirty="0" sz="1850" spc="195">
                <a:solidFill>
                  <a:srgbClr val="524B60"/>
                </a:solidFill>
                <a:latin typeface="Times New Roman"/>
                <a:cs typeface="Times New Roman"/>
              </a:rPr>
              <a:t> </a:t>
            </a:r>
            <a:r>
              <a:rPr dirty="0" sz="1850" spc="-175">
                <a:solidFill>
                  <a:srgbClr val="524B60"/>
                </a:solidFill>
                <a:latin typeface="Times New Roman"/>
                <a:cs typeface="Times New Roman"/>
              </a:rPr>
              <a:t>q</a:t>
            </a:r>
            <a:r>
              <a:rPr dirty="0" sz="1850" spc="80">
                <a:solidFill>
                  <a:srgbClr val="524B60"/>
                </a:solidFill>
                <a:latin typeface="Times New Roman"/>
                <a:cs typeface="Times New Roman"/>
              </a:rPr>
              <a:t> </a:t>
            </a:r>
            <a:r>
              <a:rPr dirty="0" sz="1850" spc="-175">
                <a:solidFill>
                  <a:srgbClr val="1D182B"/>
                </a:solidFill>
                <a:latin typeface="Times New Roman"/>
                <a:cs typeface="Times New Roman"/>
              </a:rPr>
              <a:t>u</a:t>
            </a:r>
            <a:r>
              <a:rPr dirty="0" sz="1850" spc="-140">
                <a:solidFill>
                  <a:srgbClr val="1D182B"/>
                </a:solidFill>
                <a:latin typeface="Times New Roman"/>
                <a:cs typeface="Times New Roman"/>
              </a:rPr>
              <a:t> </a:t>
            </a:r>
            <a:r>
              <a:rPr dirty="0" sz="1850" spc="-155">
                <a:solidFill>
                  <a:srgbClr val="645E75"/>
                </a:solidFill>
                <a:latin typeface="Times New Roman"/>
                <a:cs typeface="Times New Roman"/>
              </a:rPr>
              <a:t>e</a:t>
            </a:r>
            <a:r>
              <a:rPr dirty="0" sz="1850" spc="-35">
                <a:solidFill>
                  <a:srgbClr val="645E75"/>
                </a:solidFill>
                <a:latin typeface="Times New Roman"/>
                <a:cs typeface="Times New Roman"/>
              </a:rPr>
              <a:t> </a:t>
            </a:r>
            <a:r>
              <a:rPr dirty="0" sz="1850" spc="-270">
                <a:solidFill>
                  <a:srgbClr val="342A41"/>
                </a:solidFill>
                <a:latin typeface="Times New Roman"/>
                <a:cs typeface="Times New Roman"/>
              </a:rPr>
              <a:t>m</a:t>
            </a:r>
            <a:r>
              <a:rPr dirty="0" sz="1850" spc="220">
                <a:solidFill>
                  <a:srgbClr val="342A41"/>
                </a:solidFill>
                <a:latin typeface="Times New Roman"/>
                <a:cs typeface="Times New Roman"/>
              </a:rPr>
              <a:t> </a:t>
            </a:r>
            <a:r>
              <a:rPr dirty="0" sz="1850" spc="-155">
                <a:solidFill>
                  <a:srgbClr val="524B60"/>
                </a:solidFill>
                <a:latin typeface="Times New Roman"/>
                <a:cs typeface="Times New Roman"/>
              </a:rPr>
              <a:t>a</a:t>
            </a:r>
            <a:r>
              <a:rPr dirty="0" sz="1850" spc="-110">
                <a:solidFill>
                  <a:srgbClr val="524B60"/>
                </a:solidFill>
                <a:latin typeface="Times New Roman"/>
                <a:cs typeface="Times New Roman"/>
              </a:rPr>
              <a:t> </a:t>
            </a:r>
            <a:r>
              <a:rPr dirty="0" sz="1850" spc="-135">
                <a:solidFill>
                  <a:srgbClr val="524B60"/>
                </a:solidFill>
                <a:latin typeface="Times New Roman"/>
                <a:cs typeface="Times New Roman"/>
              </a:rPr>
              <a:t>s</a:t>
            </a:r>
            <a:r>
              <a:rPr dirty="0" sz="1850">
                <a:solidFill>
                  <a:srgbClr val="524B60"/>
                </a:solidFill>
                <a:latin typeface="Times New Roman"/>
                <a:cs typeface="Times New Roman"/>
              </a:rPr>
              <a:t>	</a:t>
            </a:r>
            <a:r>
              <a:rPr dirty="0" sz="1850" spc="-175">
                <a:solidFill>
                  <a:srgbClr val="342A41"/>
                </a:solidFill>
                <a:latin typeface="Times New Roman"/>
                <a:cs typeface="Times New Roman"/>
              </a:rPr>
              <a:t>d</a:t>
            </a:r>
            <a:r>
              <a:rPr dirty="0" sz="1850" spc="10">
                <a:solidFill>
                  <a:srgbClr val="342A41"/>
                </a:solidFill>
                <a:latin typeface="Times New Roman"/>
                <a:cs typeface="Times New Roman"/>
              </a:rPr>
              <a:t> </a:t>
            </a:r>
            <a:r>
              <a:rPr dirty="0" sz="1850" spc="-155">
                <a:solidFill>
                  <a:srgbClr val="524B60"/>
                </a:solidFill>
                <a:latin typeface="Times New Roman"/>
                <a:cs typeface="Times New Roman"/>
              </a:rPr>
              <a:t>e</a:t>
            </a:r>
            <a:r>
              <a:rPr dirty="0" sz="1850">
                <a:solidFill>
                  <a:srgbClr val="524B60"/>
                </a:solidFill>
                <a:latin typeface="Times New Roman"/>
                <a:cs typeface="Times New Roman"/>
              </a:rPr>
              <a:t>	</a:t>
            </a:r>
            <a:r>
              <a:rPr dirty="0" sz="1850" spc="-175">
                <a:solidFill>
                  <a:srgbClr val="524B60"/>
                </a:solidFill>
                <a:latin typeface="Times New Roman"/>
                <a:cs typeface="Times New Roman"/>
              </a:rPr>
              <a:t>5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83958" y="1419201"/>
            <a:ext cx="7529195" cy="1384300"/>
          </a:xfrm>
          <a:prstGeom prst="rect">
            <a:avLst/>
          </a:prstGeom>
        </p:spPr>
        <p:txBody>
          <a:bodyPr wrap="square" lIns="0" tIns="71755" rIns="0" bIns="0" rtlCol="0" vert="horz">
            <a:spAutoFit/>
          </a:bodyPr>
          <a:lstStyle/>
          <a:p>
            <a:pPr algn="ctr" marR="80010">
              <a:lnSpc>
                <a:spcPct val="100000"/>
              </a:lnSpc>
              <a:spcBef>
                <a:spcPts val="565"/>
              </a:spcBef>
            </a:pPr>
            <a:r>
              <a:rPr dirty="0" sz="1950" spc="-110" i="1">
                <a:solidFill>
                  <a:srgbClr val="524B60"/>
                </a:solidFill>
                <a:latin typeface="Times New Roman"/>
                <a:cs typeface="Times New Roman"/>
              </a:rPr>
              <a:t>l</a:t>
            </a:r>
            <a:r>
              <a:rPr dirty="0" sz="1950" spc="-105" i="1">
                <a:solidFill>
                  <a:srgbClr val="524B60"/>
                </a:solidFill>
                <a:latin typeface="Times New Roman"/>
                <a:cs typeface="Times New Roman"/>
              </a:rPr>
              <a:t>i</a:t>
            </a:r>
            <a:r>
              <a:rPr dirty="0" sz="1950" spc="170" i="1">
                <a:solidFill>
                  <a:srgbClr val="524B60"/>
                </a:solidFill>
                <a:latin typeface="Times New Roman"/>
                <a:cs typeface="Times New Roman"/>
              </a:rPr>
              <a:t> </a:t>
            </a:r>
            <a:r>
              <a:rPr dirty="0" sz="1950" spc="-185" i="1">
                <a:solidFill>
                  <a:srgbClr val="524B60"/>
                </a:solidFill>
                <a:latin typeface="Times New Roman"/>
                <a:cs typeface="Times New Roman"/>
              </a:rPr>
              <a:t>u</a:t>
            </a:r>
            <a:r>
              <a:rPr dirty="0" sz="1950" spc="-120" i="1">
                <a:solidFill>
                  <a:srgbClr val="524B60"/>
                </a:solidFill>
                <a:latin typeface="Times New Roman"/>
                <a:cs typeface="Times New Roman"/>
              </a:rPr>
              <a:t> </a:t>
            </a:r>
            <a:r>
              <a:rPr dirty="0" sz="1950" spc="-70" i="1">
                <a:solidFill>
                  <a:srgbClr val="756E82"/>
                </a:solidFill>
                <a:latin typeface="Times New Roman"/>
                <a:cs typeface="Times New Roman"/>
              </a:rPr>
              <a:t>(</a:t>
            </a:r>
            <a:r>
              <a:rPr dirty="0" sz="1950" spc="-200" i="1">
                <a:solidFill>
                  <a:srgbClr val="756E82"/>
                </a:solidFill>
                <a:latin typeface="Times New Roman"/>
                <a:cs typeface="Times New Roman"/>
              </a:rPr>
              <a:t> </a:t>
            </a:r>
            <a:r>
              <a:rPr dirty="0" sz="1950" spc="-95" i="1">
                <a:solidFill>
                  <a:srgbClr val="756E82"/>
                </a:solidFill>
                <a:latin typeface="Times New Roman"/>
                <a:cs typeface="Times New Roman"/>
              </a:rPr>
              <a:t>x</a:t>
            </a:r>
            <a:r>
              <a:rPr dirty="0" sz="1950" spc="-170" i="1">
                <a:solidFill>
                  <a:srgbClr val="756E82"/>
                </a:solidFill>
                <a:latin typeface="Times New Roman"/>
                <a:cs typeface="Times New Roman"/>
              </a:rPr>
              <a:t> </a:t>
            </a:r>
            <a:r>
              <a:rPr dirty="0" sz="1950" spc="-55" i="1">
                <a:solidFill>
                  <a:srgbClr val="756E82"/>
                </a:solidFill>
                <a:latin typeface="Times New Roman"/>
                <a:cs typeface="Times New Roman"/>
              </a:rPr>
              <a:t>,</a:t>
            </a:r>
            <a:r>
              <a:rPr dirty="0" sz="1950" spc="-185" i="1">
                <a:solidFill>
                  <a:srgbClr val="756E82"/>
                </a:solidFill>
                <a:latin typeface="Times New Roman"/>
                <a:cs typeface="Times New Roman"/>
              </a:rPr>
              <a:t> </a:t>
            </a:r>
            <a:r>
              <a:rPr dirty="0" sz="2000" spc="70" i="1">
                <a:solidFill>
                  <a:srgbClr val="645E75"/>
                </a:solidFill>
                <a:latin typeface="Arial"/>
                <a:cs typeface="Arial"/>
              </a:rPr>
              <a:t>y)</a:t>
            </a:r>
            <a:r>
              <a:rPr dirty="0" sz="2000" spc="-30" i="1">
                <a:solidFill>
                  <a:srgbClr val="645E75"/>
                </a:solidFill>
                <a:latin typeface="Arial"/>
                <a:cs typeface="Arial"/>
              </a:rPr>
              <a:t> </a:t>
            </a:r>
            <a:r>
              <a:rPr dirty="0" sz="2300" spc="110">
                <a:solidFill>
                  <a:srgbClr val="0A080C"/>
                </a:solidFill>
                <a:latin typeface="Times New Roman"/>
                <a:cs typeface="Times New Roman"/>
              </a:rPr>
              <a:t>=</a:t>
            </a:r>
            <a:r>
              <a:rPr dirty="0" sz="2300" spc="50">
                <a:solidFill>
                  <a:srgbClr val="0A080C"/>
                </a:solidFill>
                <a:latin typeface="Times New Roman"/>
                <a:cs typeface="Times New Roman"/>
              </a:rPr>
              <a:t> </a:t>
            </a:r>
            <a:r>
              <a:rPr dirty="0" sz="2350" spc="55" i="1">
                <a:solidFill>
                  <a:srgbClr val="423B54"/>
                </a:solidFill>
                <a:latin typeface="Arial"/>
                <a:cs typeface="Arial"/>
              </a:rPr>
              <a:t>f</a:t>
            </a:r>
            <a:r>
              <a:rPr dirty="0" sz="2350" spc="-200" i="1">
                <a:solidFill>
                  <a:srgbClr val="423B54"/>
                </a:solidFill>
                <a:latin typeface="Arial"/>
                <a:cs typeface="Arial"/>
              </a:rPr>
              <a:t> </a:t>
            </a:r>
            <a:r>
              <a:rPr dirty="0" sz="2000" spc="150">
                <a:solidFill>
                  <a:srgbClr val="756E82"/>
                </a:solidFill>
                <a:latin typeface="Times New Roman"/>
                <a:cs typeface="Times New Roman"/>
              </a:rPr>
              <a:t>(</a:t>
            </a:r>
            <a:r>
              <a:rPr dirty="0" sz="2000" spc="55">
                <a:solidFill>
                  <a:srgbClr val="756E82"/>
                </a:solidFill>
                <a:latin typeface="Times New Roman"/>
                <a:cs typeface="Times New Roman"/>
              </a:rPr>
              <a:t>x</a:t>
            </a:r>
            <a:r>
              <a:rPr dirty="0" sz="2000" spc="40">
                <a:solidFill>
                  <a:srgbClr val="524B60"/>
                </a:solidFill>
                <a:latin typeface="Times New Roman"/>
                <a:cs typeface="Times New Roman"/>
              </a:rPr>
              <a:t>,</a:t>
            </a:r>
            <a:r>
              <a:rPr dirty="0" sz="2000" spc="-175">
                <a:solidFill>
                  <a:srgbClr val="524B60"/>
                </a:solidFill>
                <a:latin typeface="Times New Roman"/>
                <a:cs typeface="Times New Roman"/>
              </a:rPr>
              <a:t> </a:t>
            </a:r>
            <a:r>
              <a:rPr dirty="0" sz="2000" spc="70" i="1">
                <a:solidFill>
                  <a:srgbClr val="645E75"/>
                </a:solidFill>
                <a:latin typeface="Arial"/>
                <a:cs typeface="Arial"/>
              </a:rPr>
              <a:t>y)</a:t>
            </a:r>
            <a:r>
              <a:rPr dirty="0" sz="2000" i="1">
                <a:solidFill>
                  <a:srgbClr val="645E75"/>
                </a:solidFill>
                <a:latin typeface="Arial"/>
                <a:cs typeface="Arial"/>
              </a:rPr>
              <a:t> </a:t>
            </a:r>
            <a:r>
              <a:rPr dirty="0" sz="2000" spc="-220" i="1">
                <a:solidFill>
                  <a:srgbClr val="645E75"/>
                </a:solidFill>
                <a:latin typeface="Arial"/>
                <a:cs typeface="Arial"/>
              </a:rPr>
              <a:t> </a:t>
            </a:r>
            <a:r>
              <a:rPr dirty="0" sz="1950" spc="65" i="1">
                <a:solidFill>
                  <a:srgbClr val="756E82"/>
                </a:solidFill>
                <a:latin typeface="Times New Roman"/>
                <a:cs typeface="Times New Roman"/>
              </a:rPr>
              <a:t>e</a:t>
            </a:r>
            <a:r>
              <a:rPr dirty="0" sz="1950" spc="80" i="1">
                <a:solidFill>
                  <a:srgbClr val="756E82"/>
                </a:solidFill>
                <a:latin typeface="Times New Roman"/>
                <a:cs typeface="Times New Roman"/>
              </a:rPr>
              <a:t>n</a:t>
            </a:r>
            <a:r>
              <a:rPr dirty="0" sz="1950" spc="-204" i="1">
                <a:solidFill>
                  <a:srgbClr val="756E82"/>
                </a:solidFill>
                <a:latin typeface="Times New Roman"/>
                <a:cs typeface="Times New Roman"/>
              </a:rPr>
              <a:t> </a:t>
            </a:r>
            <a:r>
              <a:rPr dirty="0" sz="2400" spc="140">
                <a:solidFill>
                  <a:srgbClr val="524B60"/>
                </a:solidFill>
                <a:latin typeface="Arial"/>
                <a:cs typeface="Arial"/>
              </a:rPr>
              <a:t>n</a:t>
            </a:r>
            <a:r>
              <a:rPr dirty="0" sz="2400" spc="55">
                <a:solidFill>
                  <a:srgbClr val="756E82"/>
                </a:solidFill>
                <a:latin typeface="Arial"/>
                <a:cs typeface="Arial"/>
              </a:rPr>
              <a:t>,</a:t>
            </a:r>
            <a:endParaRPr sz="2400">
              <a:latin typeface="Arial"/>
              <a:cs typeface="Arial"/>
            </a:endParaRPr>
          </a:p>
          <a:p>
            <a:pPr algn="ctr" marR="8255">
              <a:lnSpc>
                <a:spcPct val="100000"/>
              </a:lnSpc>
              <a:spcBef>
                <a:spcPts val="450"/>
              </a:spcBef>
            </a:pPr>
            <a:r>
              <a:rPr dirty="0" sz="1950" spc="215" i="1">
                <a:solidFill>
                  <a:srgbClr val="645E75"/>
                </a:solidFill>
                <a:latin typeface="Times New Roman"/>
                <a:cs typeface="Times New Roman"/>
              </a:rPr>
              <a:t>u(</a:t>
            </a:r>
            <a:r>
              <a:rPr dirty="0" sz="1950" spc="190" i="1">
                <a:solidFill>
                  <a:srgbClr val="645E75"/>
                </a:solidFill>
                <a:latin typeface="Times New Roman"/>
                <a:cs typeface="Times New Roman"/>
              </a:rPr>
              <a:t>x,y</a:t>
            </a:r>
            <a:r>
              <a:rPr dirty="0" sz="1950" spc="170" i="1">
                <a:solidFill>
                  <a:srgbClr val="645E75"/>
                </a:solidFill>
                <a:latin typeface="Times New Roman"/>
                <a:cs typeface="Times New Roman"/>
              </a:rPr>
              <a:t>)</a:t>
            </a:r>
            <a:r>
              <a:rPr dirty="0" sz="1950" spc="30" i="1">
                <a:solidFill>
                  <a:srgbClr val="645E75"/>
                </a:solidFill>
                <a:latin typeface="Times New Roman"/>
                <a:cs typeface="Times New Roman"/>
              </a:rPr>
              <a:t> </a:t>
            </a:r>
            <a:r>
              <a:rPr dirty="0" sz="2300" spc="345">
                <a:solidFill>
                  <a:srgbClr val="0A080C"/>
                </a:solidFill>
                <a:latin typeface="Times New Roman"/>
                <a:cs typeface="Times New Roman"/>
              </a:rPr>
              <a:t>=</a:t>
            </a:r>
            <a:r>
              <a:rPr dirty="0" sz="2300" spc="-235">
                <a:solidFill>
                  <a:srgbClr val="0A080C"/>
                </a:solidFill>
                <a:latin typeface="Times New Roman"/>
                <a:cs typeface="Times New Roman"/>
              </a:rPr>
              <a:t> </a:t>
            </a:r>
            <a:r>
              <a:rPr dirty="0" sz="1950" spc="270" i="1">
                <a:solidFill>
                  <a:srgbClr val="645E75"/>
                </a:solidFill>
                <a:latin typeface="Times New Roman"/>
                <a:cs typeface="Times New Roman"/>
              </a:rPr>
              <a:t>uv(</a:t>
            </a:r>
            <a:r>
              <a:rPr dirty="0" sz="1950" spc="235" i="1">
                <a:solidFill>
                  <a:srgbClr val="645E75"/>
                </a:solidFill>
                <a:latin typeface="Times New Roman"/>
                <a:cs typeface="Times New Roman"/>
              </a:rPr>
              <a:t>x,y</a:t>
            </a:r>
            <a:r>
              <a:rPr dirty="0" sz="1950" spc="210" i="1">
                <a:solidFill>
                  <a:srgbClr val="645E75"/>
                </a:solidFill>
                <a:latin typeface="Times New Roman"/>
                <a:cs typeface="Times New Roman"/>
              </a:rPr>
              <a:t>)</a:t>
            </a:r>
            <a:r>
              <a:rPr dirty="0" sz="1950" i="1">
                <a:solidFill>
                  <a:srgbClr val="645E75"/>
                </a:solidFill>
                <a:latin typeface="Times New Roman"/>
                <a:cs typeface="Times New Roman"/>
              </a:rPr>
              <a:t> </a:t>
            </a:r>
            <a:r>
              <a:rPr dirty="0" sz="1950" spc="-85" i="1">
                <a:solidFill>
                  <a:srgbClr val="645E75"/>
                </a:solidFill>
                <a:latin typeface="Times New Roman"/>
                <a:cs typeface="Times New Roman"/>
              </a:rPr>
              <a:t> </a:t>
            </a:r>
            <a:r>
              <a:rPr dirty="0" sz="1950" spc="275" i="1">
                <a:solidFill>
                  <a:srgbClr val="756E82"/>
                </a:solidFill>
                <a:latin typeface="Times New Roman"/>
                <a:cs typeface="Times New Roman"/>
              </a:rPr>
              <a:t>e</a:t>
            </a:r>
            <a:r>
              <a:rPr dirty="0" sz="1950" spc="240" i="1">
                <a:solidFill>
                  <a:srgbClr val="756E82"/>
                </a:solidFill>
                <a:latin typeface="Times New Roman"/>
                <a:cs typeface="Times New Roman"/>
              </a:rPr>
              <a:t>n</a:t>
            </a:r>
            <a:r>
              <a:rPr dirty="0" sz="1950" spc="315" i="1">
                <a:solidFill>
                  <a:srgbClr val="756E82"/>
                </a:solidFill>
                <a:latin typeface="Times New Roman"/>
                <a:cs typeface="Times New Roman"/>
              </a:rPr>
              <a:t>8</a:t>
            </a:r>
            <a:r>
              <a:rPr dirty="0" sz="1950" spc="-225" i="1">
                <a:solidFill>
                  <a:srgbClr val="756E82"/>
                </a:solidFill>
                <a:latin typeface="Times New Roman"/>
                <a:cs typeface="Times New Roman"/>
              </a:rPr>
              <a:t> </a:t>
            </a:r>
            <a:r>
              <a:rPr dirty="0" sz="1950" spc="-130" i="1">
                <a:solidFill>
                  <a:srgbClr val="524B60"/>
                </a:solidFill>
                <a:latin typeface="Times New Roman"/>
                <a:cs typeface="Times New Roman"/>
              </a:rPr>
              <a:t>f</a:t>
            </a:r>
            <a:r>
              <a:rPr dirty="0" sz="1950" spc="-280" i="1">
                <a:solidFill>
                  <a:srgbClr val="524B60"/>
                </a:solidFill>
                <a:latin typeface="Times New Roman"/>
                <a:cs typeface="Times New Roman"/>
              </a:rPr>
              <a:t>2</a:t>
            </a:r>
            <a:r>
              <a:rPr dirty="0" sz="1950" spc="-114" i="1">
                <a:solidFill>
                  <a:srgbClr val="18053D"/>
                </a:solidFill>
                <a:latin typeface="Times New Roman"/>
                <a:cs typeface="Times New Roman"/>
              </a:rPr>
              <a:t>.</a:t>
            </a:r>
            <a:endParaRPr sz="19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1019"/>
              </a:spcBef>
              <a:tabLst>
                <a:tab pos="281305" algn="l"/>
                <a:tab pos="4683760" algn="l"/>
                <a:tab pos="5385435" algn="l"/>
              </a:tabLst>
            </a:pPr>
            <a:r>
              <a:rPr dirty="0" sz="1800" spc="-295" i="1">
                <a:solidFill>
                  <a:srgbClr val="524B60"/>
                </a:solidFill>
                <a:latin typeface="Arial"/>
                <a:cs typeface="Arial"/>
              </a:rPr>
              <a:t>C</a:t>
            </a:r>
            <a:r>
              <a:rPr dirty="0" sz="1800" spc="-295" i="1">
                <a:solidFill>
                  <a:srgbClr val="524B60"/>
                </a:solidFill>
                <a:latin typeface="Arial"/>
                <a:cs typeface="Arial"/>
              </a:rPr>
              <a:t>	</a:t>
            </a:r>
            <a:r>
              <a:rPr dirty="0" sz="2300" spc="-295">
                <a:solidFill>
                  <a:srgbClr val="0A080C"/>
                </a:solidFill>
                <a:latin typeface="Times New Roman"/>
                <a:cs typeface="Times New Roman"/>
              </a:rPr>
              <a:t>=</a:t>
            </a:r>
            <a:r>
              <a:rPr dirty="0" sz="2300" spc="-295">
                <a:solidFill>
                  <a:srgbClr val="0A080C"/>
                </a:solidFill>
                <a:latin typeface="Times New Roman"/>
                <a:cs typeface="Times New Roman"/>
              </a:rPr>
              <a:t> </a:t>
            </a:r>
            <a:r>
              <a:rPr dirty="0" sz="2300" spc="-195">
                <a:solidFill>
                  <a:srgbClr val="0A080C"/>
                </a:solidFill>
                <a:latin typeface="Times New Roman"/>
                <a:cs typeface="Times New Roman"/>
              </a:rPr>
              <a:t> </a:t>
            </a:r>
            <a:r>
              <a:rPr dirty="0" sz="1950" spc="229">
                <a:solidFill>
                  <a:srgbClr val="756E82"/>
                </a:solidFill>
                <a:latin typeface="Times New Roman"/>
                <a:cs typeface="Times New Roman"/>
              </a:rPr>
              <a:t>(</a:t>
            </a:r>
            <a:r>
              <a:rPr dirty="0" sz="1950" spc="180">
                <a:solidFill>
                  <a:srgbClr val="756E82"/>
                </a:solidFill>
                <a:latin typeface="Times New Roman"/>
                <a:cs typeface="Times New Roman"/>
              </a:rPr>
              <a:t>i,j</a:t>
            </a:r>
            <a:r>
              <a:rPr dirty="0" sz="1950" spc="200">
                <a:solidFill>
                  <a:srgbClr val="756E82"/>
                </a:solidFill>
                <a:latin typeface="Times New Roman"/>
                <a:cs typeface="Times New Roman"/>
              </a:rPr>
              <a:t>),</a:t>
            </a:r>
            <a:r>
              <a:rPr dirty="0" sz="1950" spc="10">
                <a:solidFill>
                  <a:srgbClr val="756E82"/>
                </a:solidFill>
                <a:latin typeface="Times New Roman"/>
                <a:cs typeface="Times New Roman"/>
              </a:rPr>
              <a:t> </a:t>
            </a:r>
            <a:r>
              <a:rPr dirty="0" sz="1800" spc="459" i="1">
                <a:solidFill>
                  <a:srgbClr val="645E75"/>
                </a:solidFill>
                <a:latin typeface="Arial"/>
                <a:cs typeface="Arial"/>
              </a:rPr>
              <a:t>N</a:t>
            </a:r>
            <a:r>
              <a:rPr dirty="0" sz="1800" spc="150" i="1">
                <a:solidFill>
                  <a:srgbClr val="645E75"/>
                </a:solidFill>
                <a:latin typeface="Arial"/>
                <a:cs typeface="Arial"/>
              </a:rPr>
              <a:t> </a:t>
            </a:r>
            <a:r>
              <a:rPr dirty="0" sz="2300" spc="680">
                <a:solidFill>
                  <a:srgbClr val="0A080C"/>
                </a:solidFill>
                <a:latin typeface="Times New Roman"/>
                <a:cs typeface="Times New Roman"/>
              </a:rPr>
              <a:t>=</a:t>
            </a:r>
            <a:r>
              <a:rPr dirty="0" sz="1800" spc="380" i="1">
                <a:solidFill>
                  <a:srgbClr val="645E75"/>
                </a:solidFill>
                <a:latin typeface="Arial"/>
                <a:cs typeface="Arial"/>
              </a:rPr>
              <a:t>(</a:t>
            </a:r>
            <a:r>
              <a:rPr dirty="0" sz="1800" spc="280" i="1">
                <a:solidFill>
                  <a:srgbClr val="645E75"/>
                </a:solidFill>
                <a:latin typeface="Arial"/>
                <a:cs typeface="Arial"/>
              </a:rPr>
              <a:t>i,</a:t>
            </a:r>
            <a:r>
              <a:rPr dirty="0" sz="1800" spc="254" i="1">
                <a:solidFill>
                  <a:srgbClr val="645E75"/>
                </a:solidFill>
                <a:latin typeface="Arial"/>
                <a:cs typeface="Arial"/>
              </a:rPr>
              <a:t>j</a:t>
            </a:r>
            <a:r>
              <a:rPr dirty="0" sz="1800" spc="-85" i="1">
                <a:solidFill>
                  <a:srgbClr val="645E75"/>
                </a:solidFill>
                <a:latin typeface="Arial"/>
                <a:cs typeface="Arial"/>
              </a:rPr>
              <a:t> </a:t>
            </a:r>
            <a:r>
              <a:rPr dirty="0" sz="2600" spc="300">
                <a:solidFill>
                  <a:srgbClr val="645E75"/>
                </a:solidFill>
                <a:latin typeface="Arial"/>
                <a:cs typeface="Arial"/>
              </a:rPr>
              <a:t>+</a:t>
            </a:r>
            <a:r>
              <a:rPr dirty="0" sz="1950" spc="60">
                <a:solidFill>
                  <a:srgbClr val="423B54"/>
                </a:solidFill>
                <a:latin typeface="Times New Roman"/>
                <a:cs typeface="Times New Roman"/>
              </a:rPr>
              <a:t>1</a:t>
            </a:r>
            <a:r>
              <a:rPr dirty="0" sz="1950" spc="140">
                <a:solidFill>
                  <a:srgbClr val="756E82"/>
                </a:solidFill>
                <a:latin typeface="Times New Roman"/>
                <a:cs typeface="Times New Roman"/>
              </a:rPr>
              <a:t>)</a:t>
            </a:r>
            <a:r>
              <a:rPr dirty="0" sz="1950" spc="310">
                <a:solidFill>
                  <a:srgbClr val="524B60"/>
                </a:solidFill>
                <a:latin typeface="Times New Roman"/>
                <a:cs typeface="Times New Roman"/>
              </a:rPr>
              <a:t>,</a:t>
            </a:r>
            <a:r>
              <a:rPr dirty="0" sz="1950" spc="-260">
                <a:solidFill>
                  <a:srgbClr val="524B60"/>
                </a:solidFill>
                <a:latin typeface="Times New Roman"/>
                <a:cs typeface="Times New Roman"/>
              </a:rPr>
              <a:t> </a:t>
            </a:r>
            <a:r>
              <a:rPr dirty="0" sz="1800" spc="785" i="1">
                <a:solidFill>
                  <a:srgbClr val="524B60"/>
                </a:solidFill>
                <a:latin typeface="Arial"/>
                <a:cs typeface="Arial"/>
              </a:rPr>
              <a:t>S</a:t>
            </a:r>
            <a:r>
              <a:rPr dirty="0" sz="2300" spc="680">
                <a:solidFill>
                  <a:srgbClr val="0A080C"/>
                </a:solidFill>
                <a:latin typeface="Times New Roman"/>
                <a:cs typeface="Times New Roman"/>
              </a:rPr>
              <a:t>=</a:t>
            </a:r>
            <a:r>
              <a:rPr dirty="0" sz="1800" spc="380" i="1">
                <a:solidFill>
                  <a:srgbClr val="756E82"/>
                </a:solidFill>
                <a:latin typeface="Arial"/>
                <a:cs typeface="Arial"/>
              </a:rPr>
              <a:t>(</a:t>
            </a:r>
            <a:r>
              <a:rPr dirty="0" sz="1800" spc="280" i="1">
                <a:solidFill>
                  <a:srgbClr val="756E82"/>
                </a:solidFill>
                <a:latin typeface="Arial"/>
                <a:cs typeface="Arial"/>
              </a:rPr>
              <a:t>i,</a:t>
            </a:r>
            <a:r>
              <a:rPr dirty="0" sz="1800" spc="254" i="1">
                <a:solidFill>
                  <a:srgbClr val="756E82"/>
                </a:solidFill>
                <a:latin typeface="Arial"/>
                <a:cs typeface="Arial"/>
              </a:rPr>
              <a:t>j</a:t>
            </a:r>
            <a:r>
              <a:rPr dirty="0" sz="1800" spc="-20" i="1">
                <a:solidFill>
                  <a:srgbClr val="756E82"/>
                </a:solidFill>
                <a:latin typeface="Arial"/>
                <a:cs typeface="Arial"/>
              </a:rPr>
              <a:t> </a:t>
            </a:r>
            <a:r>
              <a:rPr dirty="0" sz="1950" spc="409">
                <a:solidFill>
                  <a:srgbClr val="0A080C"/>
                </a:solidFill>
                <a:latin typeface="Times New Roman"/>
                <a:cs typeface="Times New Roman"/>
              </a:rPr>
              <a:t>-</a:t>
            </a:r>
            <a:r>
              <a:rPr dirty="0" sz="1950" spc="204">
                <a:solidFill>
                  <a:srgbClr val="0A080C"/>
                </a:solidFill>
                <a:latin typeface="Times New Roman"/>
                <a:cs typeface="Times New Roman"/>
              </a:rPr>
              <a:t> </a:t>
            </a:r>
            <a:r>
              <a:rPr dirty="0" sz="1950" spc="155">
                <a:solidFill>
                  <a:srgbClr val="423B54"/>
                </a:solidFill>
                <a:latin typeface="Times New Roman"/>
                <a:cs typeface="Times New Roman"/>
              </a:rPr>
              <a:t>1</a:t>
            </a:r>
            <a:r>
              <a:rPr dirty="0" sz="1950" spc="140">
                <a:solidFill>
                  <a:srgbClr val="645E75"/>
                </a:solidFill>
                <a:latin typeface="Times New Roman"/>
                <a:cs typeface="Times New Roman"/>
              </a:rPr>
              <a:t>)</a:t>
            </a:r>
            <a:r>
              <a:rPr dirty="0" sz="1950" spc="30">
                <a:solidFill>
                  <a:srgbClr val="645E75"/>
                </a:solidFill>
                <a:latin typeface="Times New Roman"/>
                <a:cs typeface="Times New Roman"/>
              </a:rPr>
              <a:t>,</a:t>
            </a:r>
            <a:r>
              <a:rPr dirty="0" sz="1950" spc="-80">
                <a:solidFill>
                  <a:srgbClr val="645E75"/>
                </a:solidFill>
                <a:latin typeface="Times New Roman"/>
                <a:cs typeface="Times New Roman"/>
              </a:rPr>
              <a:t> </a:t>
            </a:r>
            <a:r>
              <a:rPr dirty="0" sz="1800" spc="110" i="1">
                <a:solidFill>
                  <a:srgbClr val="524B60"/>
                </a:solidFill>
                <a:latin typeface="Arial"/>
                <a:cs typeface="Arial"/>
              </a:rPr>
              <a:t>W</a:t>
            </a:r>
            <a:r>
              <a:rPr dirty="0" sz="1800" i="1">
                <a:solidFill>
                  <a:srgbClr val="524B60"/>
                </a:solidFill>
                <a:latin typeface="Arial"/>
                <a:cs typeface="Arial"/>
              </a:rPr>
              <a:t>	</a:t>
            </a:r>
            <a:r>
              <a:rPr dirty="0" sz="2300" spc="80">
                <a:solidFill>
                  <a:srgbClr val="0A080C"/>
                </a:solidFill>
                <a:latin typeface="Times New Roman"/>
                <a:cs typeface="Times New Roman"/>
              </a:rPr>
              <a:t>=</a:t>
            </a:r>
            <a:r>
              <a:rPr dirty="0" sz="2300">
                <a:solidFill>
                  <a:srgbClr val="0A080C"/>
                </a:solidFill>
                <a:latin typeface="Times New Roman"/>
                <a:cs typeface="Times New Roman"/>
              </a:rPr>
              <a:t> </a:t>
            </a:r>
            <a:r>
              <a:rPr dirty="0" sz="1950" spc="35">
                <a:solidFill>
                  <a:srgbClr val="756E82"/>
                </a:solidFill>
                <a:latin typeface="Times New Roman"/>
                <a:cs typeface="Times New Roman"/>
              </a:rPr>
              <a:t>(i</a:t>
            </a:r>
            <a:r>
              <a:rPr dirty="0" sz="1950" spc="50">
                <a:solidFill>
                  <a:srgbClr val="756E82"/>
                </a:solidFill>
                <a:latin typeface="Times New Roman"/>
                <a:cs typeface="Times New Roman"/>
              </a:rPr>
              <a:t> </a:t>
            </a:r>
            <a:r>
              <a:rPr dirty="0" sz="1950" spc="40">
                <a:solidFill>
                  <a:srgbClr val="0A080C"/>
                </a:solidFill>
                <a:latin typeface="Times New Roman"/>
                <a:cs typeface="Times New Roman"/>
              </a:rPr>
              <a:t>-</a:t>
            </a:r>
            <a:r>
              <a:rPr dirty="0" sz="1950">
                <a:solidFill>
                  <a:srgbClr val="0A080C"/>
                </a:solidFill>
                <a:latin typeface="Times New Roman"/>
                <a:cs typeface="Times New Roman"/>
              </a:rPr>
              <a:t>	</a:t>
            </a:r>
            <a:r>
              <a:rPr dirty="0" sz="1950" spc="190">
                <a:solidFill>
                  <a:srgbClr val="423B54"/>
                </a:solidFill>
                <a:latin typeface="Times New Roman"/>
                <a:cs typeface="Times New Roman"/>
              </a:rPr>
              <a:t>1</a:t>
            </a:r>
            <a:r>
              <a:rPr dirty="0" sz="1950" spc="30">
                <a:solidFill>
                  <a:srgbClr val="756E82"/>
                </a:solidFill>
                <a:latin typeface="Times New Roman"/>
                <a:cs typeface="Times New Roman"/>
              </a:rPr>
              <a:t>,</a:t>
            </a:r>
            <a:r>
              <a:rPr dirty="0" sz="1950" spc="-85">
                <a:solidFill>
                  <a:srgbClr val="756E82"/>
                </a:solidFill>
                <a:latin typeface="Times New Roman"/>
                <a:cs typeface="Times New Roman"/>
              </a:rPr>
              <a:t> </a:t>
            </a:r>
            <a:r>
              <a:rPr dirty="0" sz="1950" spc="215">
                <a:solidFill>
                  <a:srgbClr val="756E82"/>
                </a:solidFill>
                <a:latin typeface="Times New Roman"/>
                <a:cs typeface="Times New Roman"/>
              </a:rPr>
              <a:t>j</a:t>
            </a:r>
            <a:r>
              <a:rPr dirty="0" sz="1950" spc="140">
                <a:solidFill>
                  <a:srgbClr val="756E82"/>
                </a:solidFill>
                <a:latin typeface="Times New Roman"/>
                <a:cs typeface="Times New Roman"/>
              </a:rPr>
              <a:t>)</a:t>
            </a:r>
            <a:r>
              <a:rPr dirty="0" sz="1950" spc="30">
                <a:solidFill>
                  <a:srgbClr val="524B60"/>
                </a:solidFill>
                <a:latin typeface="Times New Roman"/>
                <a:cs typeface="Times New Roman"/>
              </a:rPr>
              <a:t>,</a:t>
            </a:r>
            <a:r>
              <a:rPr dirty="0" sz="1950" spc="65">
                <a:solidFill>
                  <a:srgbClr val="524B60"/>
                </a:solidFill>
                <a:latin typeface="Times New Roman"/>
                <a:cs typeface="Times New Roman"/>
              </a:rPr>
              <a:t> </a:t>
            </a:r>
            <a:r>
              <a:rPr dirty="0" sz="1800" spc="75" i="1">
                <a:solidFill>
                  <a:srgbClr val="524B60"/>
                </a:solidFill>
                <a:latin typeface="Arial"/>
                <a:cs typeface="Arial"/>
              </a:rPr>
              <a:t>E</a:t>
            </a:r>
            <a:r>
              <a:rPr dirty="0" sz="1800" i="1">
                <a:solidFill>
                  <a:srgbClr val="524B60"/>
                </a:solidFill>
                <a:latin typeface="Arial"/>
                <a:cs typeface="Arial"/>
              </a:rPr>
              <a:t> </a:t>
            </a:r>
            <a:r>
              <a:rPr dirty="0" sz="1800" spc="-175" i="1">
                <a:solidFill>
                  <a:srgbClr val="524B60"/>
                </a:solidFill>
                <a:latin typeface="Arial"/>
                <a:cs typeface="Arial"/>
              </a:rPr>
              <a:t> </a:t>
            </a:r>
            <a:r>
              <a:rPr dirty="0" sz="1800" spc="65" i="1">
                <a:solidFill>
                  <a:srgbClr val="0A080C"/>
                </a:solidFill>
                <a:latin typeface="Arial"/>
                <a:cs typeface="Arial"/>
              </a:rPr>
              <a:t>=</a:t>
            </a:r>
            <a:r>
              <a:rPr dirty="0" sz="1800" i="1">
                <a:solidFill>
                  <a:srgbClr val="0A080C"/>
                </a:solidFill>
                <a:latin typeface="Arial"/>
                <a:cs typeface="Arial"/>
              </a:rPr>
              <a:t> </a:t>
            </a:r>
            <a:r>
              <a:rPr dirty="0" sz="1800" spc="-40" i="1">
                <a:solidFill>
                  <a:srgbClr val="0A080C"/>
                </a:solidFill>
                <a:latin typeface="Arial"/>
                <a:cs typeface="Arial"/>
              </a:rPr>
              <a:t> </a:t>
            </a:r>
            <a:r>
              <a:rPr dirty="0" sz="1950" spc="35">
                <a:solidFill>
                  <a:srgbClr val="756E82"/>
                </a:solidFill>
                <a:latin typeface="Times New Roman"/>
                <a:cs typeface="Times New Roman"/>
              </a:rPr>
              <a:t>(i</a:t>
            </a:r>
            <a:r>
              <a:rPr dirty="0" sz="1950" spc="-15">
                <a:solidFill>
                  <a:srgbClr val="756E82"/>
                </a:solidFill>
                <a:latin typeface="Times New Roman"/>
                <a:cs typeface="Times New Roman"/>
              </a:rPr>
              <a:t> </a:t>
            </a:r>
            <a:r>
              <a:rPr dirty="0" sz="2600" spc="260">
                <a:solidFill>
                  <a:srgbClr val="182F50"/>
                </a:solidFill>
                <a:latin typeface="Arial"/>
                <a:cs typeface="Arial"/>
              </a:rPr>
              <a:t>+</a:t>
            </a:r>
            <a:r>
              <a:rPr dirty="0" sz="1800" spc="65" i="1">
                <a:solidFill>
                  <a:srgbClr val="423B54"/>
                </a:solidFill>
                <a:latin typeface="Arial"/>
                <a:cs typeface="Arial"/>
              </a:rPr>
              <a:t>1</a:t>
            </a:r>
            <a:r>
              <a:rPr dirty="0" sz="1800" spc="-295" i="1">
                <a:solidFill>
                  <a:srgbClr val="423B54"/>
                </a:solidFill>
                <a:latin typeface="Arial"/>
                <a:cs typeface="Arial"/>
              </a:rPr>
              <a:t> </a:t>
            </a:r>
            <a:r>
              <a:rPr dirty="0" sz="1800" spc="30" i="1">
                <a:solidFill>
                  <a:srgbClr val="756E82"/>
                </a:solidFill>
                <a:latin typeface="Arial"/>
                <a:cs typeface="Arial"/>
              </a:rPr>
              <a:t>,</a:t>
            </a:r>
            <a:r>
              <a:rPr dirty="0" sz="1800" spc="-114" i="1">
                <a:solidFill>
                  <a:srgbClr val="756E82"/>
                </a:solidFill>
                <a:latin typeface="Arial"/>
                <a:cs typeface="Arial"/>
              </a:rPr>
              <a:t> </a:t>
            </a:r>
            <a:r>
              <a:rPr dirty="0" sz="1800" spc="25" i="1">
                <a:solidFill>
                  <a:srgbClr val="756E82"/>
                </a:solidFill>
                <a:latin typeface="Arial"/>
                <a:cs typeface="Arial"/>
              </a:rPr>
              <a:t>j</a:t>
            </a:r>
            <a:r>
              <a:rPr dirty="0" sz="1800" spc="-90" i="1">
                <a:solidFill>
                  <a:srgbClr val="756E82"/>
                </a:solidFill>
                <a:latin typeface="Arial"/>
                <a:cs typeface="Arial"/>
              </a:rPr>
              <a:t> </a:t>
            </a:r>
            <a:r>
              <a:rPr dirty="0" sz="1800" spc="50" i="1">
                <a:solidFill>
                  <a:srgbClr val="756E82"/>
                </a:solidFill>
                <a:latin typeface="Arial"/>
                <a:cs typeface="Arial"/>
              </a:rPr>
              <a:t>)</a:t>
            </a:r>
            <a:r>
              <a:rPr dirty="0" sz="1800" spc="50" i="1">
                <a:solidFill>
                  <a:srgbClr val="18053D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954270" y="2925600"/>
            <a:ext cx="800735" cy="2317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37820" algn="l"/>
              </a:tabLst>
            </a:pPr>
            <a:r>
              <a:rPr dirty="0" sz="1350" spc="60" i="1">
                <a:solidFill>
                  <a:srgbClr val="645E75"/>
                </a:solidFill>
                <a:latin typeface="Times New Roman"/>
                <a:cs typeface="Times New Roman"/>
              </a:rPr>
              <a:t>U·	</a:t>
            </a:r>
            <a:r>
              <a:rPr dirty="0" sz="1300" spc="45">
                <a:solidFill>
                  <a:srgbClr val="114FA1"/>
                </a:solidFill>
                <a:latin typeface="Arial"/>
                <a:cs typeface="Arial"/>
              </a:rPr>
              <a:t>·</a:t>
            </a:r>
            <a:r>
              <a:rPr dirty="0" sz="1300" spc="45">
                <a:solidFill>
                  <a:srgbClr val="645E75"/>
                </a:solidFill>
                <a:latin typeface="Arial"/>
                <a:cs typeface="Arial"/>
              </a:rPr>
              <a:t>-</a:t>
            </a:r>
            <a:r>
              <a:rPr dirty="0" sz="1300" spc="260">
                <a:solidFill>
                  <a:srgbClr val="645E75"/>
                </a:solidFill>
                <a:latin typeface="Arial"/>
                <a:cs typeface="Arial"/>
              </a:rPr>
              <a:t> </a:t>
            </a:r>
            <a:r>
              <a:rPr dirty="0" sz="1300" spc="65">
                <a:solidFill>
                  <a:srgbClr val="313D79"/>
                </a:solidFill>
                <a:latin typeface="Arial"/>
                <a:cs typeface="Arial"/>
              </a:rPr>
              <a:t>1</a:t>
            </a:r>
            <a:r>
              <a:rPr dirty="0" sz="1300" spc="235">
                <a:solidFill>
                  <a:srgbClr val="313D79"/>
                </a:solidFill>
                <a:latin typeface="Arial"/>
                <a:cs typeface="Arial"/>
              </a:rPr>
              <a:t> </a:t>
            </a:r>
            <a:r>
              <a:rPr dirty="0" sz="1300" spc="40">
                <a:solidFill>
                  <a:srgbClr val="0A080C"/>
                </a:solidFill>
                <a:latin typeface="Arial"/>
                <a:cs typeface="Arial"/>
              </a:rPr>
              <a:t>-</a:t>
            </a:r>
            <a:endParaRPr sz="13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081110" y="2766517"/>
            <a:ext cx="5430520" cy="42290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951230" algn="l"/>
                <a:tab pos="2280920" algn="l"/>
                <a:tab pos="3829685" algn="l"/>
                <a:tab pos="4432300" algn="l"/>
                <a:tab pos="5100955" algn="l"/>
                <a:tab pos="5316855" algn="l"/>
              </a:tabLst>
            </a:pPr>
            <a:r>
              <a:rPr dirty="0" sz="1300" spc="400">
                <a:solidFill>
                  <a:srgbClr val="645E75"/>
                </a:solidFill>
                <a:latin typeface="Arial"/>
                <a:cs typeface="Arial"/>
              </a:rPr>
              <a:t>U·-</a:t>
            </a:r>
            <a:r>
              <a:rPr dirty="0" sz="1300" spc="490">
                <a:solidFill>
                  <a:srgbClr val="645E75"/>
                </a:solidFill>
                <a:latin typeface="Arial"/>
                <a:cs typeface="Arial"/>
              </a:rPr>
              <a:t>1</a:t>
            </a:r>
            <a:r>
              <a:rPr dirty="0" sz="1300" spc="-85">
                <a:solidFill>
                  <a:srgbClr val="645E75"/>
                </a:solidFill>
                <a:latin typeface="Arial"/>
                <a:cs typeface="Arial"/>
              </a:rPr>
              <a:t> </a:t>
            </a:r>
            <a:r>
              <a:rPr dirty="0" sz="1300" spc="290">
                <a:solidFill>
                  <a:srgbClr val="114FA1"/>
                </a:solidFill>
                <a:latin typeface="Arial"/>
                <a:cs typeface="Arial"/>
              </a:rPr>
              <a:t>·</a:t>
            </a:r>
            <a:r>
              <a:rPr dirty="0" sz="1300" spc="-25">
                <a:solidFill>
                  <a:srgbClr val="114FA1"/>
                </a:solidFill>
                <a:latin typeface="Arial"/>
                <a:cs typeface="Arial"/>
              </a:rPr>
              <a:t> </a:t>
            </a:r>
            <a:r>
              <a:rPr dirty="0" sz="1300" spc="290">
                <a:solidFill>
                  <a:srgbClr val="0A080C"/>
                </a:solidFill>
                <a:latin typeface="Arial"/>
                <a:cs typeface="Arial"/>
              </a:rPr>
              <a:t>-</a:t>
            </a:r>
            <a:r>
              <a:rPr dirty="0" sz="1300">
                <a:solidFill>
                  <a:srgbClr val="0A080C"/>
                </a:solidFill>
                <a:latin typeface="Arial"/>
                <a:cs typeface="Arial"/>
              </a:rPr>
              <a:t>	</a:t>
            </a:r>
            <a:r>
              <a:rPr dirty="0" sz="1950" spc="90">
                <a:solidFill>
                  <a:srgbClr val="524B60"/>
                </a:solidFill>
                <a:latin typeface="Times New Roman"/>
                <a:cs typeface="Times New Roman"/>
              </a:rPr>
              <a:t>2</a:t>
            </a:r>
            <a:r>
              <a:rPr dirty="0" sz="1950" spc="-220">
                <a:solidFill>
                  <a:srgbClr val="524B60"/>
                </a:solidFill>
                <a:latin typeface="Times New Roman"/>
                <a:cs typeface="Times New Roman"/>
              </a:rPr>
              <a:t> </a:t>
            </a:r>
            <a:r>
              <a:rPr dirty="0" sz="1950" spc="60">
                <a:solidFill>
                  <a:srgbClr val="18053D"/>
                </a:solidFill>
                <a:latin typeface="Times New Roman"/>
                <a:cs typeface="Times New Roman"/>
              </a:rPr>
              <a:t>·</a:t>
            </a:r>
            <a:r>
              <a:rPr dirty="0" sz="1950" spc="-265">
                <a:solidFill>
                  <a:srgbClr val="18053D"/>
                </a:solidFill>
                <a:latin typeface="Times New Roman"/>
                <a:cs typeface="Times New Roman"/>
              </a:rPr>
              <a:t> </a:t>
            </a:r>
            <a:r>
              <a:rPr dirty="0" sz="1350" spc="90" i="1">
                <a:solidFill>
                  <a:srgbClr val="645E75"/>
                </a:solidFill>
                <a:latin typeface="Times New Roman"/>
                <a:cs typeface="Times New Roman"/>
              </a:rPr>
              <a:t>U</a:t>
            </a:r>
            <a:r>
              <a:rPr dirty="0" sz="1350" spc="-70" i="1">
                <a:solidFill>
                  <a:srgbClr val="645E75"/>
                </a:solidFill>
                <a:latin typeface="Times New Roman"/>
                <a:cs typeface="Times New Roman"/>
              </a:rPr>
              <a:t> </a:t>
            </a:r>
            <a:r>
              <a:rPr dirty="0" sz="1350" spc="30" i="1">
                <a:solidFill>
                  <a:srgbClr val="5B115B"/>
                </a:solidFill>
                <a:latin typeface="Times New Roman"/>
                <a:cs typeface="Times New Roman"/>
              </a:rPr>
              <a:t>·</a:t>
            </a:r>
            <a:r>
              <a:rPr dirty="0" sz="1350" i="1">
                <a:solidFill>
                  <a:srgbClr val="5B115B"/>
                </a:solidFill>
                <a:latin typeface="Times New Roman"/>
                <a:cs typeface="Times New Roman"/>
              </a:rPr>
              <a:t> </a:t>
            </a:r>
            <a:r>
              <a:rPr dirty="0" sz="1350" spc="80" i="1">
                <a:solidFill>
                  <a:srgbClr val="5B115B"/>
                </a:solidFill>
                <a:latin typeface="Times New Roman"/>
                <a:cs typeface="Times New Roman"/>
              </a:rPr>
              <a:t> </a:t>
            </a:r>
            <a:r>
              <a:rPr dirty="0" sz="1350" spc="40">
                <a:solidFill>
                  <a:srgbClr val="5B115B"/>
                </a:solidFill>
                <a:latin typeface="Times New Roman"/>
                <a:cs typeface="Times New Roman"/>
              </a:rPr>
              <a:t>·</a:t>
            </a:r>
            <a:r>
              <a:rPr dirty="0" sz="1350" spc="130">
                <a:solidFill>
                  <a:srgbClr val="5B115B"/>
                </a:solidFill>
                <a:latin typeface="Times New Roman"/>
                <a:cs typeface="Times New Roman"/>
              </a:rPr>
              <a:t> </a:t>
            </a:r>
            <a:r>
              <a:rPr dirty="0" sz="2600" spc="330">
                <a:solidFill>
                  <a:srgbClr val="182F50"/>
                </a:solidFill>
                <a:latin typeface="Arial"/>
                <a:cs typeface="Arial"/>
              </a:rPr>
              <a:t>+</a:t>
            </a:r>
            <a:r>
              <a:rPr dirty="0" sz="1300" spc="85">
                <a:solidFill>
                  <a:srgbClr val="645E75"/>
                </a:solidFill>
                <a:latin typeface="Arial"/>
                <a:cs typeface="Arial"/>
              </a:rPr>
              <a:t>U</a:t>
            </a:r>
            <a:r>
              <a:rPr dirty="0" sz="1300" spc="-175">
                <a:solidFill>
                  <a:srgbClr val="645E75"/>
                </a:solidFill>
                <a:latin typeface="Arial"/>
                <a:cs typeface="Arial"/>
              </a:rPr>
              <a:t> </a:t>
            </a:r>
            <a:r>
              <a:rPr dirty="0" sz="1300" spc="-720">
                <a:solidFill>
                  <a:srgbClr val="497293"/>
                </a:solidFill>
                <a:latin typeface="Arial"/>
                <a:cs typeface="Arial"/>
              </a:rPr>
              <a:t>+</a:t>
            </a:r>
            <a:r>
              <a:rPr dirty="0" sz="1300" spc="40">
                <a:solidFill>
                  <a:srgbClr val="645E75"/>
                </a:solidFill>
                <a:latin typeface="Arial"/>
                <a:cs typeface="Arial"/>
              </a:rPr>
              <a:t>·</a:t>
            </a:r>
            <a:r>
              <a:rPr dirty="0" sz="1300">
                <a:solidFill>
                  <a:srgbClr val="645E75"/>
                </a:solidFill>
                <a:latin typeface="Arial"/>
                <a:cs typeface="Arial"/>
              </a:rPr>
              <a:t>	</a:t>
            </a:r>
            <a:r>
              <a:rPr dirty="0" sz="1300" spc="65">
                <a:solidFill>
                  <a:srgbClr val="67314F"/>
                </a:solidFill>
                <a:latin typeface="Arial"/>
                <a:cs typeface="Arial"/>
              </a:rPr>
              <a:t>1</a:t>
            </a:r>
            <a:r>
              <a:rPr dirty="0" sz="1300">
                <a:solidFill>
                  <a:srgbClr val="67314F"/>
                </a:solidFill>
                <a:latin typeface="Arial"/>
                <a:cs typeface="Arial"/>
              </a:rPr>
              <a:t> </a:t>
            </a:r>
            <a:r>
              <a:rPr dirty="0" sz="1300" spc="-5">
                <a:solidFill>
                  <a:srgbClr val="67314F"/>
                </a:solidFill>
                <a:latin typeface="Arial"/>
                <a:cs typeface="Arial"/>
              </a:rPr>
              <a:t> </a:t>
            </a:r>
            <a:r>
              <a:rPr dirty="0" sz="1300" spc="40">
                <a:solidFill>
                  <a:srgbClr val="756E82"/>
                </a:solidFill>
                <a:latin typeface="Arial"/>
                <a:cs typeface="Arial"/>
              </a:rPr>
              <a:t>·</a:t>
            </a:r>
            <a:r>
              <a:rPr dirty="0" sz="1300">
                <a:solidFill>
                  <a:srgbClr val="756E82"/>
                </a:solidFill>
                <a:latin typeface="Arial"/>
                <a:cs typeface="Arial"/>
              </a:rPr>
              <a:t>	</a:t>
            </a:r>
            <a:r>
              <a:rPr dirty="0" sz="1950" spc="90">
                <a:solidFill>
                  <a:srgbClr val="524B60"/>
                </a:solidFill>
                <a:latin typeface="Times New Roman"/>
                <a:cs typeface="Times New Roman"/>
              </a:rPr>
              <a:t>2</a:t>
            </a:r>
            <a:r>
              <a:rPr dirty="0" sz="1950" spc="-220">
                <a:solidFill>
                  <a:srgbClr val="524B60"/>
                </a:solidFill>
                <a:latin typeface="Times New Roman"/>
                <a:cs typeface="Times New Roman"/>
              </a:rPr>
              <a:t> </a:t>
            </a:r>
            <a:r>
              <a:rPr dirty="0" sz="1950" spc="60">
                <a:solidFill>
                  <a:srgbClr val="18053D"/>
                </a:solidFill>
                <a:latin typeface="Times New Roman"/>
                <a:cs typeface="Times New Roman"/>
              </a:rPr>
              <a:t>·</a:t>
            </a:r>
            <a:r>
              <a:rPr dirty="0" sz="1950" spc="-265">
                <a:solidFill>
                  <a:srgbClr val="18053D"/>
                </a:solidFill>
                <a:latin typeface="Times New Roman"/>
                <a:cs typeface="Times New Roman"/>
              </a:rPr>
              <a:t> </a:t>
            </a:r>
            <a:r>
              <a:rPr dirty="0" sz="1350" spc="85" i="1">
                <a:solidFill>
                  <a:srgbClr val="645E75"/>
                </a:solidFill>
                <a:latin typeface="Times New Roman"/>
                <a:cs typeface="Times New Roman"/>
              </a:rPr>
              <a:t>U</a:t>
            </a:r>
            <a:r>
              <a:rPr dirty="0" sz="1350" spc="30" i="1">
                <a:solidFill>
                  <a:srgbClr val="645E75"/>
                </a:solidFill>
                <a:latin typeface="Times New Roman"/>
                <a:cs typeface="Times New Roman"/>
              </a:rPr>
              <a:t>·</a:t>
            </a:r>
            <a:r>
              <a:rPr dirty="0" sz="1350" i="1">
                <a:solidFill>
                  <a:srgbClr val="645E75"/>
                </a:solidFill>
                <a:latin typeface="Times New Roman"/>
                <a:cs typeface="Times New Roman"/>
              </a:rPr>
              <a:t>	</a:t>
            </a:r>
            <a:r>
              <a:rPr dirty="0" sz="1350" spc="40">
                <a:solidFill>
                  <a:srgbClr val="5B115B"/>
                </a:solidFill>
                <a:latin typeface="Times New Roman"/>
                <a:cs typeface="Times New Roman"/>
              </a:rPr>
              <a:t>·</a:t>
            </a:r>
            <a:r>
              <a:rPr dirty="0" sz="1350" spc="130">
                <a:solidFill>
                  <a:srgbClr val="5B115B"/>
                </a:solidFill>
                <a:latin typeface="Times New Roman"/>
                <a:cs typeface="Times New Roman"/>
              </a:rPr>
              <a:t> </a:t>
            </a:r>
            <a:r>
              <a:rPr dirty="0" sz="2600" spc="290">
                <a:solidFill>
                  <a:srgbClr val="645E75"/>
                </a:solidFill>
                <a:latin typeface="Arial"/>
                <a:cs typeface="Arial"/>
              </a:rPr>
              <a:t>+</a:t>
            </a:r>
            <a:r>
              <a:rPr dirty="0" sz="1350" spc="85" i="1">
                <a:solidFill>
                  <a:srgbClr val="645E75"/>
                </a:solidFill>
                <a:latin typeface="Times New Roman"/>
                <a:cs typeface="Times New Roman"/>
              </a:rPr>
              <a:t>U</a:t>
            </a:r>
            <a:r>
              <a:rPr dirty="0" sz="1350" spc="30" i="1">
                <a:solidFill>
                  <a:srgbClr val="645E75"/>
                </a:solidFill>
                <a:latin typeface="Times New Roman"/>
                <a:cs typeface="Times New Roman"/>
              </a:rPr>
              <a:t>·</a:t>
            </a:r>
            <a:r>
              <a:rPr dirty="0" sz="1350" i="1">
                <a:solidFill>
                  <a:srgbClr val="645E75"/>
                </a:solidFill>
                <a:latin typeface="Times New Roman"/>
                <a:cs typeface="Times New Roman"/>
              </a:rPr>
              <a:t>	</a:t>
            </a:r>
            <a:r>
              <a:rPr dirty="0" sz="1300" spc="-720">
                <a:solidFill>
                  <a:srgbClr val="774D77"/>
                </a:solidFill>
                <a:latin typeface="Arial"/>
                <a:cs typeface="Arial"/>
              </a:rPr>
              <a:t>+</a:t>
            </a:r>
            <a:r>
              <a:rPr dirty="0" sz="1300" spc="40">
                <a:solidFill>
                  <a:srgbClr val="114FA1"/>
                </a:solidFill>
                <a:latin typeface="Arial"/>
                <a:cs typeface="Arial"/>
              </a:rPr>
              <a:t>·</a:t>
            </a:r>
            <a:r>
              <a:rPr dirty="0" sz="1300">
                <a:solidFill>
                  <a:srgbClr val="114FA1"/>
                </a:solidFill>
                <a:latin typeface="Arial"/>
                <a:cs typeface="Arial"/>
              </a:rPr>
              <a:t>	</a:t>
            </a:r>
            <a:r>
              <a:rPr dirty="0" sz="1300" spc="65">
                <a:solidFill>
                  <a:srgbClr val="756E82"/>
                </a:solidFill>
                <a:latin typeface="Arial"/>
                <a:cs typeface="Arial"/>
              </a:rPr>
              <a:t>1</a:t>
            </a:r>
            <a:endParaRPr sz="13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220157" y="3182449"/>
            <a:ext cx="48895" cy="0"/>
          </a:xfrm>
          <a:custGeom>
            <a:avLst/>
            <a:gdLst/>
            <a:ahLst/>
            <a:cxnLst/>
            <a:rect l="l" t="t" r="r" b="b"/>
            <a:pathLst>
              <a:path w="48894" h="0">
                <a:moveTo>
                  <a:pt x="0" y="0"/>
                </a:moveTo>
                <a:lnTo>
                  <a:pt x="48375" y="0"/>
                </a:lnTo>
              </a:path>
            </a:pathLst>
          </a:custGeom>
          <a:ln w="12726">
            <a:solidFill>
              <a:srgbClr val="756E8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2207456" y="3042484"/>
            <a:ext cx="48895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95">
                <a:solidFill>
                  <a:srgbClr val="756E82"/>
                </a:solidFill>
                <a:latin typeface="Times New Roman"/>
                <a:cs typeface="Times New Roman"/>
              </a:rPr>
              <a:t>i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574085" y="3004304"/>
            <a:ext cx="114935" cy="22415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1300" spc="-95" i="1">
                <a:solidFill>
                  <a:srgbClr val="8593B3"/>
                </a:solidFill>
                <a:uFill>
                  <a:solidFill>
                    <a:srgbClr val="756E82"/>
                  </a:solidFill>
                </a:uFill>
                <a:latin typeface="Arial"/>
                <a:cs typeface="Arial"/>
              </a:rPr>
              <a:t>,</a:t>
            </a:r>
            <a:r>
              <a:rPr dirty="0" u="heavy" sz="1300" spc="-220" i="1">
                <a:solidFill>
                  <a:srgbClr val="756E82"/>
                </a:solidFill>
                <a:uFill>
                  <a:solidFill>
                    <a:srgbClr val="756E82"/>
                  </a:solidFill>
                </a:uFill>
                <a:latin typeface="Arial"/>
                <a:cs typeface="Arial"/>
              </a:rPr>
              <a:t>J</a:t>
            </a:r>
            <a:endParaRPr sz="13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120445" y="3004304"/>
            <a:ext cx="1421765" cy="22415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33805" algn="l"/>
              </a:tabLst>
            </a:pPr>
            <a:r>
              <a:rPr dirty="0" u="heavy" sz="1300" i="1">
                <a:solidFill>
                  <a:srgbClr val="756E82"/>
                </a:solidFill>
                <a:uFill>
                  <a:solidFill>
                    <a:srgbClr val="756E82"/>
                  </a:solidFill>
                </a:uFill>
                <a:latin typeface="Arial"/>
                <a:cs typeface="Arial"/>
              </a:rPr>
              <a:t>t</a:t>
            </a:r>
            <a:r>
              <a:rPr dirty="0" u="heavy" sz="1300" spc="-110" i="1">
                <a:solidFill>
                  <a:srgbClr val="756E82"/>
                </a:solidFill>
                <a:uFill>
                  <a:solidFill>
                    <a:srgbClr val="756E82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300" spc="-90" i="1">
                <a:solidFill>
                  <a:srgbClr val="8593B3"/>
                </a:solidFill>
                <a:uFill>
                  <a:solidFill>
                    <a:srgbClr val="756E82"/>
                  </a:solidFill>
                </a:uFill>
                <a:latin typeface="Arial"/>
                <a:cs typeface="Arial"/>
              </a:rPr>
              <a:t>,</a:t>
            </a:r>
            <a:r>
              <a:rPr dirty="0" u="heavy" sz="1300" i="1">
                <a:solidFill>
                  <a:srgbClr val="756E82"/>
                </a:solidFill>
                <a:uFill>
                  <a:solidFill>
                    <a:srgbClr val="756E82"/>
                  </a:solidFill>
                </a:uFill>
                <a:latin typeface="Arial"/>
                <a:cs typeface="Arial"/>
              </a:rPr>
              <a:t>J</a:t>
            </a:r>
            <a:r>
              <a:rPr dirty="0" sz="1300" i="1">
                <a:solidFill>
                  <a:srgbClr val="756E82"/>
                </a:solidFill>
                <a:latin typeface="Arial"/>
                <a:cs typeface="Arial"/>
              </a:rPr>
              <a:t>	</a:t>
            </a:r>
            <a:r>
              <a:rPr dirty="0" u="heavy" sz="1300" spc="-5" i="1">
                <a:solidFill>
                  <a:srgbClr val="756E82"/>
                </a:solidFill>
                <a:uFill>
                  <a:solidFill>
                    <a:srgbClr val="756E82"/>
                  </a:solidFill>
                </a:uFill>
                <a:latin typeface="Arial"/>
                <a:cs typeface="Arial"/>
              </a:rPr>
              <a:t>t,J</a:t>
            </a:r>
            <a:endParaRPr sz="13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220189" y="2851584"/>
            <a:ext cx="1554480" cy="5880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63525">
              <a:lnSpc>
                <a:spcPts val="2780"/>
              </a:lnSpc>
              <a:spcBef>
                <a:spcPts val="105"/>
              </a:spcBef>
              <a:tabLst>
                <a:tab pos="886460" algn="l"/>
                <a:tab pos="1252855" algn="l"/>
              </a:tabLst>
            </a:pPr>
            <a:r>
              <a:rPr dirty="0" u="heavy" sz="1400" spc="-135">
                <a:solidFill>
                  <a:srgbClr val="908993"/>
                </a:solidFill>
                <a:uFill>
                  <a:solidFill>
                    <a:srgbClr val="756E82"/>
                  </a:solidFill>
                </a:uFill>
                <a:latin typeface="Times New Roman"/>
                <a:cs typeface="Times New Roman"/>
              </a:rPr>
              <a:t>t</a:t>
            </a:r>
            <a:r>
              <a:rPr dirty="0" u="heavy" sz="1400" spc="-185">
                <a:solidFill>
                  <a:srgbClr val="908993"/>
                </a:solidFill>
                <a:uFill>
                  <a:solidFill>
                    <a:srgbClr val="756E82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1400" spc="-155">
                <a:solidFill>
                  <a:srgbClr val="756E82"/>
                </a:solidFill>
                <a:uFill>
                  <a:solidFill>
                    <a:srgbClr val="756E82"/>
                  </a:solidFill>
                </a:uFill>
                <a:latin typeface="Times New Roman"/>
                <a:cs typeface="Times New Roman"/>
              </a:rPr>
              <a:t>,J</a:t>
            </a:r>
            <a:r>
              <a:rPr dirty="0" u="heavy" sz="1400" spc="-65">
                <a:solidFill>
                  <a:srgbClr val="756E82"/>
                </a:solidFill>
                <a:uFill>
                  <a:solidFill>
                    <a:srgbClr val="756E82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756E82"/>
                </a:solidFill>
                <a:latin typeface="Times New Roman"/>
                <a:cs typeface="Times New Roman"/>
              </a:rPr>
              <a:t>	</a:t>
            </a:r>
            <a:r>
              <a:rPr dirty="0" u="heavy" sz="1000" spc="-55">
                <a:solidFill>
                  <a:srgbClr val="645E75"/>
                </a:solidFill>
                <a:uFill>
                  <a:solidFill>
                    <a:srgbClr val="645E75"/>
                  </a:solidFill>
                </a:uFill>
                <a:latin typeface="Times New Roman"/>
                <a:cs typeface="Times New Roman"/>
              </a:rPr>
              <a:t>i</a:t>
            </a:r>
            <a:r>
              <a:rPr dirty="0" u="heavy" sz="1000" spc="-50">
                <a:solidFill>
                  <a:srgbClr val="645E75"/>
                </a:solidFill>
                <a:uFill>
                  <a:solidFill>
                    <a:srgbClr val="645E75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645E75"/>
                </a:solidFill>
                <a:latin typeface="Times New Roman"/>
                <a:cs typeface="Times New Roman"/>
              </a:rPr>
              <a:t>	</a:t>
            </a:r>
            <a:r>
              <a:rPr dirty="0" u="heavy" sz="1300" spc="-5" i="1">
                <a:solidFill>
                  <a:srgbClr val="756E82"/>
                </a:solidFill>
                <a:uFill>
                  <a:solidFill>
                    <a:srgbClr val="756E82"/>
                  </a:solidFill>
                </a:uFill>
                <a:latin typeface="Arial"/>
                <a:cs typeface="Arial"/>
              </a:rPr>
              <a:t>,</a:t>
            </a:r>
            <a:r>
              <a:rPr dirty="0" u="heavy" sz="1300" spc="-215" i="1">
                <a:solidFill>
                  <a:srgbClr val="756E82"/>
                </a:solidFill>
                <a:uFill>
                  <a:solidFill>
                    <a:srgbClr val="756E82"/>
                  </a:solidFill>
                </a:uFill>
                <a:latin typeface="Arial"/>
                <a:cs typeface="Arial"/>
              </a:rPr>
              <a:t>J</a:t>
            </a:r>
            <a:r>
              <a:rPr dirty="0" sz="2500" spc="5">
                <a:solidFill>
                  <a:srgbClr val="3D1334"/>
                </a:solidFill>
                <a:latin typeface="Arial"/>
                <a:cs typeface="Arial"/>
              </a:rPr>
              <a:t>+</a:t>
            </a:r>
            <a:endParaRPr sz="2500">
              <a:latin typeface="Arial"/>
              <a:cs typeface="Arial"/>
            </a:endParaRPr>
          </a:p>
          <a:p>
            <a:pPr marL="12700">
              <a:lnSpc>
                <a:spcPts val="1639"/>
              </a:lnSpc>
            </a:pPr>
            <a:r>
              <a:rPr dirty="0" sz="1550" spc="15">
                <a:solidFill>
                  <a:srgbClr val="524B60"/>
                </a:solidFill>
                <a:latin typeface="Times New Roman"/>
                <a:cs typeface="Times New Roman"/>
              </a:rPr>
              <a:t>1i2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119709" y="3177454"/>
            <a:ext cx="227329" cy="2622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50" spc="15">
                <a:solidFill>
                  <a:srgbClr val="645E75"/>
                </a:solidFill>
                <a:latin typeface="Times New Roman"/>
                <a:cs typeface="Times New Roman"/>
              </a:rPr>
              <a:t>k2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011128" y="2877037"/>
            <a:ext cx="1183005" cy="55626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ts val="2685"/>
              </a:lnSpc>
              <a:spcBef>
                <a:spcPts val="105"/>
              </a:spcBef>
              <a:tabLst>
                <a:tab pos="431800" algn="l"/>
                <a:tab pos="842010" algn="l"/>
                <a:tab pos="1142365" algn="l"/>
              </a:tabLst>
            </a:pPr>
            <a:r>
              <a:rPr dirty="0" u="heavy" sz="1300" i="1">
                <a:solidFill>
                  <a:srgbClr val="645E75"/>
                </a:solidFill>
                <a:uFill>
                  <a:solidFill>
                    <a:srgbClr val="756E82"/>
                  </a:solidFill>
                </a:uFill>
                <a:latin typeface="Arial"/>
                <a:cs typeface="Arial"/>
              </a:rPr>
              <a:t>i</a:t>
            </a:r>
            <a:r>
              <a:rPr dirty="0" u="heavy" sz="1300" spc="25" i="1">
                <a:solidFill>
                  <a:srgbClr val="645E75"/>
                </a:solidFill>
                <a:uFill>
                  <a:solidFill>
                    <a:srgbClr val="756E82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300" spc="-90" i="1">
                <a:solidFill>
                  <a:srgbClr val="8593B3"/>
                </a:solidFill>
                <a:uFill>
                  <a:solidFill>
                    <a:srgbClr val="756E82"/>
                  </a:solidFill>
                </a:uFill>
                <a:latin typeface="Arial"/>
                <a:cs typeface="Arial"/>
              </a:rPr>
              <a:t>,</a:t>
            </a:r>
            <a:r>
              <a:rPr dirty="0" u="heavy" sz="1300" i="1">
                <a:solidFill>
                  <a:srgbClr val="756E82"/>
                </a:solidFill>
                <a:uFill>
                  <a:solidFill>
                    <a:srgbClr val="756E82"/>
                  </a:solidFill>
                </a:uFill>
                <a:latin typeface="Arial"/>
                <a:cs typeface="Arial"/>
              </a:rPr>
              <a:t>J</a:t>
            </a:r>
            <a:r>
              <a:rPr dirty="0" sz="1300" i="1">
                <a:solidFill>
                  <a:srgbClr val="756E82"/>
                </a:solidFill>
                <a:latin typeface="Arial"/>
                <a:cs typeface="Arial"/>
              </a:rPr>
              <a:t>	</a:t>
            </a:r>
            <a:r>
              <a:rPr dirty="0" sz="2300" spc="5">
                <a:solidFill>
                  <a:srgbClr val="0A080C"/>
                </a:solidFill>
                <a:latin typeface="Times New Roman"/>
                <a:cs typeface="Times New Roman"/>
              </a:rPr>
              <a:t>=</a:t>
            </a:r>
            <a:r>
              <a:rPr dirty="0" sz="2300">
                <a:solidFill>
                  <a:srgbClr val="0A080C"/>
                </a:solidFill>
                <a:latin typeface="Times New Roman"/>
                <a:cs typeface="Times New Roman"/>
              </a:rPr>
              <a:t>	</a:t>
            </a:r>
            <a:r>
              <a:rPr dirty="0" sz="1350" spc="-70" i="1">
                <a:solidFill>
                  <a:srgbClr val="423B54"/>
                </a:solidFill>
                <a:latin typeface="Times New Roman"/>
                <a:cs typeface="Times New Roman"/>
              </a:rPr>
              <a:t>Í</a:t>
            </a:r>
            <a:r>
              <a:rPr dirty="0" sz="1350" spc="-210" i="1">
                <a:solidFill>
                  <a:srgbClr val="423B54"/>
                </a:solidFill>
                <a:latin typeface="Times New Roman"/>
                <a:cs typeface="Times New Roman"/>
              </a:rPr>
              <a:t> </a:t>
            </a:r>
            <a:r>
              <a:rPr dirty="0" sz="1350" spc="-140" i="1">
                <a:solidFill>
                  <a:srgbClr val="756E82"/>
                </a:solidFill>
                <a:latin typeface="Times New Roman"/>
                <a:cs typeface="Times New Roman"/>
              </a:rPr>
              <a:t>i</a:t>
            </a:r>
            <a:r>
              <a:rPr dirty="0" sz="1350" i="1">
                <a:solidFill>
                  <a:srgbClr val="756E82"/>
                </a:solidFill>
                <a:latin typeface="Times New Roman"/>
                <a:cs typeface="Times New Roman"/>
              </a:rPr>
              <a:t>	</a:t>
            </a:r>
            <a:r>
              <a:rPr dirty="0" sz="1350" spc="-125">
                <a:solidFill>
                  <a:srgbClr val="5B115B"/>
                </a:solidFill>
                <a:latin typeface="Times New Roman"/>
                <a:cs typeface="Times New Roman"/>
              </a:rPr>
              <a:t>.</a:t>
            </a:r>
            <a:endParaRPr sz="1350">
              <a:latin typeface="Times New Roman"/>
              <a:cs typeface="Times New Roman"/>
            </a:endParaRPr>
          </a:p>
          <a:p>
            <a:pPr algn="r" marR="62230">
              <a:lnSpc>
                <a:spcPts val="1485"/>
              </a:lnSpc>
            </a:pPr>
            <a:r>
              <a:rPr dirty="0" sz="1300" spc="5" i="1">
                <a:solidFill>
                  <a:srgbClr val="8593B3"/>
                </a:solidFill>
                <a:latin typeface="Arial"/>
                <a:cs typeface="Arial"/>
              </a:rPr>
              <a:t>,</a:t>
            </a:r>
            <a:r>
              <a:rPr dirty="0" sz="1300" spc="295" i="1">
                <a:solidFill>
                  <a:srgbClr val="8593B3"/>
                </a:solidFill>
                <a:latin typeface="Arial"/>
                <a:cs typeface="Arial"/>
              </a:rPr>
              <a:t> </a:t>
            </a:r>
            <a:r>
              <a:rPr dirty="0" sz="1300" spc="-145" i="1">
                <a:solidFill>
                  <a:srgbClr val="645E75"/>
                </a:solidFill>
                <a:latin typeface="Arial"/>
                <a:cs typeface="Arial"/>
              </a:rPr>
              <a:t>J</a:t>
            </a:r>
            <a:endParaRPr sz="13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472744" y="3608821"/>
            <a:ext cx="122555" cy="3232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950" spc="-215">
                <a:solidFill>
                  <a:srgbClr val="423B54"/>
                </a:solidFill>
                <a:latin typeface="Times New Roman"/>
                <a:cs typeface="Times New Roman"/>
              </a:rPr>
              <a:t>1</a:t>
            </a:r>
            <a:endParaRPr sz="195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730508" y="3608821"/>
            <a:ext cx="122555" cy="3232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950" spc="-215">
                <a:solidFill>
                  <a:srgbClr val="423B54"/>
                </a:solidFill>
                <a:latin typeface="Times New Roman"/>
                <a:cs typeface="Times New Roman"/>
              </a:rPr>
              <a:t>1</a:t>
            </a:r>
            <a:endParaRPr sz="195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942605" y="3220657"/>
            <a:ext cx="2152650" cy="7893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871855" algn="l"/>
                <a:tab pos="2053589" algn="l"/>
              </a:tabLst>
            </a:pPr>
            <a:r>
              <a:rPr dirty="0" sz="5000" spc="-600">
                <a:solidFill>
                  <a:srgbClr val="423B54"/>
                </a:solidFill>
                <a:latin typeface="Times New Roman"/>
                <a:cs typeface="Times New Roman"/>
              </a:rPr>
              <a:t>(2</a:t>
            </a:r>
            <a:r>
              <a:rPr dirty="0" sz="5000" spc="-600">
                <a:solidFill>
                  <a:srgbClr val="423B54"/>
                </a:solidFill>
                <a:latin typeface="Times New Roman"/>
                <a:cs typeface="Times New Roman"/>
              </a:rPr>
              <a:t>	</a:t>
            </a:r>
            <a:r>
              <a:rPr dirty="0" sz="5000" spc="-640">
                <a:solidFill>
                  <a:srgbClr val="524B60"/>
                </a:solidFill>
                <a:latin typeface="Times New Roman"/>
                <a:cs typeface="Times New Roman"/>
              </a:rPr>
              <a:t>2)</a:t>
            </a:r>
            <a:r>
              <a:rPr dirty="0" sz="5000" spc="-640">
                <a:solidFill>
                  <a:srgbClr val="524B60"/>
                </a:solidFill>
                <a:latin typeface="Times New Roman"/>
                <a:cs typeface="Times New Roman"/>
              </a:rPr>
              <a:t>	</a:t>
            </a:r>
            <a:r>
              <a:rPr dirty="0" sz="1950" spc="-300">
                <a:solidFill>
                  <a:srgbClr val="423B54"/>
                </a:solidFill>
                <a:latin typeface="Times New Roman"/>
                <a:cs typeface="Times New Roman"/>
              </a:rPr>
              <a:t>1</a:t>
            </a:r>
            <a:endParaRPr sz="195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208160" y="3608821"/>
            <a:ext cx="1664970" cy="4889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45720">
              <a:lnSpc>
                <a:spcPts val="1610"/>
              </a:lnSpc>
              <a:spcBef>
                <a:spcPts val="105"/>
              </a:spcBef>
              <a:tabLst>
                <a:tab pos="1423670" algn="l"/>
              </a:tabLst>
            </a:pPr>
            <a:r>
              <a:rPr dirty="0" sz="1950" spc="-300">
                <a:solidFill>
                  <a:srgbClr val="423B54"/>
                </a:solidFill>
                <a:latin typeface="Times New Roman"/>
                <a:cs typeface="Times New Roman"/>
              </a:rPr>
              <a:t>1	</a:t>
            </a:r>
            <a:r>
              <a:rPr dirty="0" sz="1950" spc="-150">
                <a:solidFill>
                  <a:srgbClr val="3D1334"/>
                </a:solidFill>
                <a:latin typeface="Times New Roman"/>
                <a:cs typeface="Times New Roman"/>
              </a:rPr>
              <a:t>.</a:t>
            </a:r>
            <a:endParaRPr sz="1950">
              <a:latin typeface="Times New Roman"/>
              <a:cs typeface="Times New Roman"/>
            </a:endParaRPr>
          </a:p>
          <a:p>
            <a:pPr marL="12700">
              <a:lnSpc>
                <a:spcPts val="2030"/>
              </a:lnSpc>
            </a:pPr>
            <a:r>
              <a:rPr dirty="0" u="heavy" sz="1550">
                <a:solidFill>
                  <a:srgbClr val="645E75"/>
                </a:solidFill>
                <a:uFill>
                  <a:solidFill>
                    <a:srgbClr val="645E75"/>
                  </a:solidFill>
                </a:uFill>
                <a:latin typeface="Times New Roman"/>
                <a:cs typeface="Times New Roman"/>
              </a:rPr>
              <a:t>k</a:t>
            </a:r>
            <a:r>
              <a:rPr dirty="0" u="heavy" sz="1550" spc="-30">
                <a:solidFill>
                  <a:srgbClr val="645E75"/>
                </a:solidFill>
                <a:uFill>
                  <a:solidFill>
                    <a:srgbClr val="645E75"/>
                  </a:solidFill>
                </a:uFill>
                <a:latin typeface="Times New Roman"/>
                <a:cs typeface="Times New Roman"/>
              </a:rPr>
              <a:t>2</a:t>
            </a:r>
            <a:r>
              <a:rPr dirty="0" sz="1350" i="1">
                <a:solidFill>
                  <a:srgbClr val="445D90"/>
                </a:solidFill>
                <a:latin typeface="Times New Roman"/>
                <a:cs typeface="Times New Roman"/>
              </a:rPr>
              <a:t>·</a:t>
            </a:r>
            <a:r>
              <a:rPr dirty="0" sz="1350" i="1">
                <a:solidFill>
                  <a:srgbClr val="445D90"/>
                </a:solidFill>
                <a:latin typeface="Times New Roman"/>
                <a:cs typeface="Times New Roman"/>
              </a:rPr>
              <a:t> </a:t>
            </a:r>
            <a:r>
              <a:rPr dirty="0" sz="1350" spc="-165" i="1">
                <a:solidFill>
                  <a:srgbClr val="445D90"/>
                </a:solidFill>
                <a:latin typeface="Times New Roman"/>
                <a:cs typeface="Times New Roman"/>
              </a:rPr>
              <a:t> </a:t>
            </a:r>
            <a:r>
              <a:rPr dirty="0" sz="1350" spc="5" i="1">
                <a:solidFill>
                  <a:srgbClr val="645E75"/>
                </a:solidFill>
                <a:latin typeface="Times New Roman"/>
                <a:cs typeface="Times New Roman"/>
              </a:rPr>
              <a:t>U</a:t>
            </a:r>
            <a:r>
              <a:rPr dirty="0" sz="1350" i="1">
                <a:solidFill>
                  <a:srgbClr val="645E75"/>
                </a:solidFill>
                <a:latin typeface="Times New Roman"/>
                <a:cs typeface="Times New Roman"/>
              </a:rPr>
              <a:t>  </a:t>
            </a:r>
            <a:r>
              <a:rPr dirty="0" sz="1350" i="1">
                <a:solidFill>
                  <a:srgbClr val="645E75"/>
                </a:solidFill>
                <a:latin typeface="Times New Roman"/>
                <a:cs typeface="Times New Roman"/>
              </a:rPr>
              <a:t>i</a:t>
            </a:r>
            <a:r>
              <a:rPr dirty="0" sz="1350" spc="-60" i="1">
                <a:solidFill>
                  <a:srgbClr val="645E75"/>
                </a:solidFill>
                <a:latin typeface="Times New Roman"/>
                <a:cs typeface="Times New Roman"/>
              </a:rPr>
              <a:t> </a:t>
            </a:r>
            <a:r>
              <a:rPr dirty="0" sz="1350" i="1">
                <a:solidFill>
                  <a:srgbClr val="8593B3"/>
                </a:solidFill>
                <a:latin typeface="Times New Roman"/>
                <a:cs typeface="Times New Roman"/>
              </a:rPr>
              <a:t>,</a:t>
            </a:r>
            <a:r>
              <a:rPr dirty="0" sz="1350" spc="-175" i="1">
                <a:solidFill>
                  <a:srgbClr val="8593B3"/>
                </a:solidFill>
                <a:latin typeface="Times New Roman"/>
                <a:cs typeface="Times New Roman"/>
              </a:rPr>
              <a:t> </a:t>
            </a:r>
            <a:r>
              <a:rPr dirty="0" sz="1350" spc="120" i="1">
                <a:solidFill>
                  <a:srgbClr val="645E75"/>
                </a:solidFill>
                <a:latin typeface="Times New Roman"/>
                <a:cs typeface="Times New Roman"/>
              </a:rPr>
              <a:t>j</a:t>
            </a:r>
            <a:r>
              <a:rPr dirty="0" sz="1350" i="1">
                <a:solidFill>
                  <a:srgbClr val="908993"/>
                </a:solidFill>
                <a:latin typeface="Times New Roman"/>
                <a:cs typeface="Times New Roman"/>
              </a:rPr>
              <a:t>+</a:t>
            </a:r>
            <a:r>
              <a:rPr dirty="0" sz="1350" spc="55" i="1">
                <a:solidFill>
                  <a:srgbClr val="908993"/>
                </a:solidFill>
                <a:latin typeface="Times New Roman"/>
                <a:cs typeface="Times New Roman"/>
              </a:rPr>
              <a:t> </a:t>
            </a:r>
            <a:r>
              <a:rPr dirty="0" sz="1350" i="1">
                <a:solidFill>
                  <a:srgbClr val="313D79"/>
                </a:solidFill>
                <a:latin typeface="Times New Roman"/>
                <a:cs typeface="Times New Roman"/>
              </a:rPr>
              <a:t>l</a:t>
            </a:r>
            <a:r>
              <a:rPr dirty="0" sz="1350" i="1">
                <a:solidFill>
                  <a:srgbClr val="313D79"/>
                </a:solidFill>
                <a:latin typeface="Times New Roman"/>
                <a:cs typeface="Times New Roman"/>
              </a:rPr>
              <a:t>  </a:t>
            </a:r>
            <a:r>
              <a:rPr dirty="0" sz="1350" spc="-50" i="1">
                <a:solidFill>
                  <a:srgbClr val="313D79"/>
                </a:solidFill>
                <a:latin typeface="Times New Roman"/>
                <a:cs typeface="Times New Roman"/>
              </a:rPr>
              <a:t> </a:t>
            </a:r>
            <a:r>
              <a:rPr dirty="0" sz="2300" spc="5">
                <a:solidFill>
                  <a:srgbClr val="0A080C"/>
                </a:solidFill>
                <a:latin typeface="Times New Roman"/>
                <a:cs typeface="Times New Roman"/>
              </a:rPr>
              <a:t>=</a:t>
            </a:r>
            <a:r>
              <a:rPr dirty="0" sz="2300">
                <a:solidFill>
                  <a:srgbClr val="0A080C"/>
                </a:solidFill>
                <a:latin typeface="Times New Roman"/>
                <a:cs typeface="Times New Roman"/>
              </a:rPr>
              <a:t> </a:t>
            </a:r>
            <a:r>
              <a:rPr dirty="0" sz="2300" spc="-275">
                <a:solidFill>
                  <a:srgbClr val="0A080C"/>
                </a:solidFill>
                <a:latin typeface="Times New Roman"/>
                <a:cs typeface="Times New Roman"/>
              </a:rPr>
              <a:t> </a:t>
            </a:r>
            <a:r>
              <a:rPr dirty="0" sz="1350" i="1">
                <a:solidFill>
                  <a:srgbClr val="524B60"/>
                </a:solidFill>
                <a:latin typeface="Times New Roman"/>
                <a:cs typeface="Times New Roman"/>
              </a:rPr>
              <a:t>Í</a:t>
            </a:r>
            <a:r>
              <a:rPr dirty="0" sz="1350" spc="-45" i="1">
                <a:solidFill>
                  <a:srgbClr val="524B60"/>
                </a:solidFill>
                <a:latin typeface="Times New Roman"/>
                <a:cs typeface="Times New Roman"/>
              </a:rPr>
              <a:t> </a:t>
            </a:r>
            <a:r>
              <a:rPr dirty="0" sz="1350" i="1">
                <a:solidFill>
                  <a:srgbClr val="756E82"/>
                </a:solidFill>
                <a:latin typeface="Times New Roman"/>
                <a:cs typeface="Times New Roman"/>
              </a:rPr>
              <a:t>i</a:t>
            </a:r>
            <a:r>
              <a:rPr dirty="0" sz="1350" spc="35" i="1">
                <a:solidFill>
                  <a:srgbClr val="756E82"/>
                </a:solidFill>
                <a:latin typeface="Times New Roman"/>
                <a:cs typeface="Times New Roman"/>
              </a:rPr>
              <a:t> </a:t>
            </a:r>
            <a:r>
              <a:rPr dirty="0" sz="1350" i="1">
                <a:solidFill>
                  <a:srgbClr val="8593B3"/>
                </a:solidFill>
                <a:latin typeface="Times New Roman"/>
                <a:cs typeface="Times New Roman"/>
              </a:rPr>
              <a:t>,</a:t>
            </a:r>
            <a:r>
              <a:rPr dirty="0" sz="1350" spc="-175" i="1">
                <a:solidFill>
                  <a:srgbClr val="8593B3"/>
                </a:solidFill>
                <a:latin typeface="Times New Roman"/>
                <a:cs typeface="Times New Roman"/>
              </a:rPr>
              <a:t> </a:t>
            </a:r>
            <a:r>
              <a:rPr dirty="0" sz="1350" i="1">
                <a:solidFill>
                  <a:srgbClr val="756E82"/>
                </a:solidFill>
                <a:latin typeface="Times New Roman"/>
                <a:cs typeface="Times New Roman"/>
              </a:rPr>
              <a:t>j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427275" y="3816467"/>
            <a:ext cx="426084" cy="2622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1550" spc="-240">
                <a:solidFill>
                  <a:srgbClr val="645E75"/>
                </a:solidFill>
                <a:uFill>
                  <a:solidFill>
                    <a:srgbClr val="645E75"/>
                  </a:solidFill>
                </a:uFill>
                <a:latin typeface="Times New Roman"/>
                <a:cs typeface="Times New Roman"/>
              </a:rPr>
              <a:t>k2</a:t>
            </a:r>
            <a:r>
              <a:rPr dirty="0" u="heavy" sz="1550" spc="-75">
                <a:solidFill>
                  <a:srgbClr val="645E75"/>
                </a:solidFill>
                <a:uFill>
                  <a:solidFill>
                    <a:srgbClr val="645E75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sz="1550" spc="-250">
                <a:solidFill>
                  <a:srgbClr val="645E75"/>
                </a:solidFill>
                <a:latin typeface="Times New Roman"/>
                <a:cs typeface="Times New Roman"/>
              </a:rPr>
              <a:t> </a:t>
            </a:r>
            <a:r>
              <a:rPr dirty="0" sz="1350" spc="-105" i="1">
                <a:solidFill>
                  <a:srgbClr val="423B54"/>
                </a:solidFill>
                <a:latin typeface="Times New Roman"/>
                <a:cs typeface="Times New Roman"/>
              </a:rPr>
              <a:t>·</a:t>
            </a:r>
            <a:r>
              <a:rPr dirty="0" sz="1350" i="1">
                <a:solidFill>
                  <a:srgbClr val="423B54"/>
                </a:solidFill>
                <a:latin typeface="Times New Roman"/>
                <a:cs typeface="Times New Roman"/>
              </a:rPr>
              <a:t> </a:t>
            </a:r>
            <a:r>
              <a:rPr dirty="0" sz="1350" spc="35" i="1">
                <a:solidFill>
                  <a:srgbClr val="423B54"/>
                </a:solidFill>
                <a:latin typeface="Times New Roman"/>
                <a:cs typeface="Times New Roman"/>
              </a:rPr>
              <a:t> </a:t>
            </a:r>
            <a:r>
              <a:rPr dirty="0" sz="1350" spc="-300" i="1">
                <a:solidFill>
                  <a:srgbClr val="645E75"/>
                </a:solidFill>
                <a:latin typeface="Times New Roman"/>
                <a:cs typeface="Times New Roman"/>
              </a:rPr>
              <a:t>U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940181" y="3695564"/>
            <a:ext cx="3844290" cy="4076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209165" algn="l"/>
                <a:tab pos="3201035" algn="l"/>
              </a:tabLst>
            </a:pPr>
            <a:r>
              <a:rPr dirty="0" sz="1350" spc="-114" i="1">
                <a:solidFill>
                  <a:srgbClr val="645E75"/>
                </a:solidFill>
                <a:latin typeface="Times New Roman"/>
                <a:cs typeface="Times New Roman"/>
              </a:rPr>
              <a:t>i</a:t>
            </a:r>
            <a:r>
              <a:rPr dirty="0" sz="1350" spc="150" i="1">
                <a:solidFill>
                  <a:srgbClr val="645E75"/>
                </a:solidFill>
                <a:latin typeface="Times New Roman"/>
                <a:cs typeface="Times New Roman"/>
              </a:rPr>
              <a:t> </a:t>
            </a:r>
            <a:r>
              <a:rPr dirty="0" sz="1350" spc="-105" i="1">
                <a:solidFill>
                  <a:srgbClr val="908993"/>
                </a:solidFill>
                <a:latin typeface="Times New Roman"/>
                <a:cs typeface="Times New Roman"/>
              </a:rPr>
              <a:t>,</a:t>
            </a:r>
            <a:r>
              <a:rPr dirty="0" sz="1350" spc="-70" i="1">
                <a:solidFill>
                  <a:srgbClr val="908993"/>
                </a:solidFill>
                <a:latin typeface="Times New Roman"/>
                <a:cs typeface="Times New Roman"/>
              </a:rPr>
              <a:t> </a:t>
            </a:r>
            <a:r>
              <a:rPr dirty="0" sz="1350" spc="-114" i="1">
                <a:solidFill>
                  <a:srgbClr val="756E82"/>
                </a:solidFill>
                <a:latin typeface="Times New Roman"/>
                <a:cs typeface="Times New Roman"/>
              </a:rPr>
              <a:t>j</a:t>
            </a:r>
            <a:r>
              <a:rPr dirty="0" sz="1350" spc="-10" i="1">
                <a:solidFill>
                  <a:srgbClr val="756E82"/>
                </a:solidFill>
                <a:latin typeface="Times New Roman"/>
                <a:cs typeface="Times New Roman"/>
              </a:rPr>
              <a:t> </a:t>
            </a:r>
            <a:r>
              <a:rPr dirty="0" sz="1350" spc="-140" i="1">
                <a:solidFill>
                  <a:srgbClr val="756E82"/>
                </a:solidFill>
                <a:latin typeface="Times New Roman"/>
                <a:cs typeface="Times New Roman"/>
              </a:rPr>
              <a:t>-</a:t>
            </a:r>
            <a:r>
              <a:rPr dirty="0" sz="1350" i="1">
                <a:solidFill>
                  <a:srgbClr val="756E82"/>
                </a:solidFill>
                <a:latin typeface="Times New Roman"/>
                <a:cs typeface="Times New Roman"/>
              </a:rPr>
              <a:t>  </a:t>
            </a:r>
            <a:r>
              <a:rPr dirty="0" sz="1350" spc="-135" i="1">
                <a:solidFill>
                  <a:srgbClr val="756E82"/>
                </a:solidFill>
                <a:latin typeface="Times New Roman"/>
                <a:cs typeface="Times New Roman"/>
              </a:rPr>
              <a:t> </a:t>
            </a:r>
            <a:r>
              <a:rPr dirty="0" sz="1350" spc="-210" i="1">
                <a:solidFill>
                  <a:srgbClr val="756E82"/>
                </a:solidFill>
                <a:latin typeface="Times New Roman"/>
                <a:cs typeface="Times New Roman"/>
              </a:rPr>
              <a:t>1</a:t>
            </a:r>
            <a:r>
              <a:rPr dirty="0" sz="1350" spc="85" i="1">
                <a:solidFill>
                  <a:srgbClr val="756E82"/>
                </a:solidFill>
                <a:latin typeface="Times New Roman"/>
                <a:cs typeface="Times New Roman"/>
              </a:rPr>
              <a:t> </a:t>
            </a:r>
            <a:r>
              <a:rPr dirty="0" sz="2500" spc="-450">
                <a:solidFill>
                  <a:srgbClr val="182F50"/>
                </a:solidFill>
                <a:latin typeface="Arial"/>
                <a:cs typeface="Arial"/>
              </a:rPr>
              <a:t>+</a:t>
            </a:r>
            <a:r>
              <a:rPr dirty="0" sz="2500" spc="229">
                <a:solidFill>
                  <a:srgbClr val="182F50"/>
                </a:solidFill>
                <a:latin typeface="Arial"/>
                <a:cs typeface="Arial"/>
              </a:rPr>
              <a:t> </a:t>
            </a:r>
            <a:r>
              <a:rPr dirty="0" u="heavy" sz="1550">
                <a:solidFill>
                  <a:srgbClr val="524B60"/>
                </a:solidFill>
                <a:uFill>
                  <a:solidFill>
                    <a:srgbClr val="524B60"/>
                  </a:solidFill>
                </a:uFill>
                <a:latin typeface="Times New Roman"/>
                <a:cs typeface="Times New Roman"/>
              </a:rPr>
              <a:t>h,</a:t>
            </a:r>
            <a:r>
              <a:rPr dirty="0" u="heavy" sz="1550" spc="-330">
                <a:solidFill>
                  <a:srgbClr val="524B60"/>
                </a:solidFill>
                <a:uFill>
                  <a:solidFill>
                    <a:srgbClr val="524B60"/>
                  </a:solidFill>
                </a:uFill>
                <a:latin typeface="Times New Roman"/>
                <a:cs typeface="Times New Roman"/>
              </a:rPr>
              <a:t>2</a:t>
            </a:r>
            <a:r>
              <a:rPr dirty="0" sz="1350" i="1">
                <a:solidFill>
                  <a:srgbClr val="423B54"/>
                </a:solidFill>
                <a:latin typeface="Times New Roman"/>
                <a:cs typeface="Times New Roman"/>
              </a:rPr>
              <a:t>·</a:t>
            </a:r>
            <a:r>
              <a:rPr dirty="0" sz="1350" i="1">
                <a:solidFill>
                  <a:srgbClr val="423B54"/>
                </a:solidFill>
                <a:latin typeface="Times New Roman"/>
                <a:cs typeface="Times New Roman"/>
              </a:rPr>
              <a:t> </a:t>
            </a:r>
            <a:r>
              <a:rPr dirty="0" sz="1350" spc="-70" i="1">
                <a:solidFill>
                  <a:srgbClr val="423B54"/>
                </a:solidFill>
                <a:latin typeface="Times New Roman"/>
                <a:cs typeface="Times New Roman"/>
              </a:rPr>
              <a:t> </a:t>
            </a:r>
            <a:r>
              <a:rPr dirty="0" sz="1350" spc="5" i="1">
                <a:solidFill>
                  <a:srgbClr val="645E75"/>
                </a:solidFill>
                <a:latin typeface="Times New Roman"/>
                <a:cs typeface="Times New Roman"/>
              </a:rPr>
              <a:t>U</a:t>
            </a:r>
            <a:r>
              <a:rPr dirty="0" sz="1350" i="1">
                <a:solidFill>
                  <a:srgbClr val="645E75"/>
                </a:solidFill>
                <a:latin typeface="Times New Roman"/>
                <a:cs typeface="Times New Roman"/>
              </a:rPr>
              <a:t> </a:t>
            </a:r>
            <a:r>
              <a:rPr dirty="0" sz="1350" spc="-95" i="1">
                <a:solidFill>
                  <a:srgbClr val="645E75"/>
                </a:solidFill>
                <a:latin typeface="Times New Roman"/>
                <a:cs typeface="Times New Roman"/>
              </a:rPr>
              <a:t> </a:t>
            </a:r>
            <a:r>
              <a:rPr dirty="0" sz="1350" i="1">
                <a:solidFill>
                  <a:srgbClr val="908993"/>
                </a:solidFill>
                <a:latin typeface="Times New Roman"/>
                <a:cs typeface="Times New Roman"/>
              </a:rPr>
              <a:t>i</a:t>
            </a:r>
            <a:r>
              <a:rPr dirty="0" sz="1350" spc="-110" i="1">
                <a:solidFill>
                  <a:srgbClr val="908993"/>
                </a:solidFill>
                <a:latin typeface="Times New Roman"/>
                <a:cs typeface="Times New Roman"/>
              </a:rPr>
              <a:t> </a:t>
            </a:r>
            <a:r>
              <a:rPr dirty="0" sz="1350" i="1">
                <a:solidFill>
                  <a:srgbClr val="645E75"/>
                </a:solidFill>
                <a:latin typeface="Times New Roman"/>
                <a:cs typeface="Times New Roman"/>
              </a:rPr>
              <a:t>-</a:t>
            </a:r>
            <a:r>
              <a:rPr dirty="0" sz="1350" i="1">
                <a:solidFill>
                  <a:srgbClr val="645E75"/>
                </a:solidFill>
                <a:latin typeface="Times New Roman"/>
                <a:cs typeface="Times New Roman"/>
              </a:rPr>
              <a:t> </a:t>
            </a:r>
            <a:r>
              <a:rPr dirty="0" sz="1350" spc="60" i="1">
                <a:solidFill>
                  <a:srgbClr val="645E75"/>
                </a:solidFill>
                <a:latin typeface="Times New Roman"/>
                <a:cs typeface="Times New Roman"/>
              </a:rPr>
              <a:t> </a:t>
            </a:r>
            <a:r>
              <a:rPr dirty="0" sz="1350" i="1">
                <a:solidFill>
                  <a:srgbClr val="313D79"/>
                </a:solidFill>
                <a:latin typeface="Times New Roman"/>
                <a:cs typeface="Times New Roman"/>
              </a:rPr>
              <a:t>1</a:t>
            </a:r>
            <a:r>
              <a:rPr dirty="0" sz="1350" spc="-160" i="1">
                <a:solidFill>
                  <a:srgbClr val="313D79"/>
                </a:solidFill>
                <a:latin typeface="Times New Roman"/>
                <a:cs typeface="Times New Roman"/>
              </a:rPr>
              <a:t> </a:t>
            </a:r>
            <a:r>
              <a:rPr dirty="0" sz="1350" spc="25" i="1">
                <a:solidFill>
                  <a:srgbClr val="756E82"/>
                </a:solidFill>
                <a:latin typeface="Times New Roman"/>
                <a:cs typeface="Times New Roman"/>
              </a:rPr>
              <a:t>,</a:t>
            </a:r>
            <a:r>
              <a:rPr dirty="0" sz="1350" spc="-315" i="1">
                <a:solidFill>
                  <a:srgbClr val="0A080C"/>
                </a:solidFill>
                <a:latin typeface="Times New Roman"/>
                <a:cs typeface="Times New Roman"/>
              </a:rPr>
              <a:t>-</a:t>
            </a:r>
            <a:r>
              <a:rPr dirty="0" sz="1350" i="1">
                <a:solidFill>
                  <a:srgbClr val="756E82"/>
                </a:solidFill>
                <a:latin typeface="Times New Roman"/>
                <a:cs typeface="Times New Roman"/>
              </a:rPr>
              <a:t>j</a:t>
            </a:r>
            <a:r>
              <a:rPr dirty="0" sz="1350" i="1">
                <a:solidFill>
                  <a:srgbClr val="756E82"/>
                </a:solidFill>
                <a:latin typeface="Times New Roman"/>
                <a:cs typeface="Times New Roman"/>
              </a:rPr>
              <a:t>	</a:t>
            </a:r>
            <a:r>
              <a:rPr dirty="0" u="heavy" sz="1550">
                <a:solidFill>
                  <a:srgbClr val="524B60"/>
                </a:solidFill>
                <a:uFill>
                  <a:solidFill>
                    <a:srgbClr val="524B60"/>
                  </a:solidFill>
                </a:uFill>
                <a:latin typeface="Times New Roman"/>
                <a:cs typeface="Times New Roman"/>
              </a:rPr>
              <a:t>h,2</a:t>
            </a:r>
            <a:r>
              <a:rPr dirty="0" sz="1550">
                <a:solidFill>
                  <a:srgbClr val="524B60"/>
                </a:solidFill>
                <a:latin typeface="Times New Roman"/>
                <a:cs typeface="Times New Roman"/>
              </a:rPr>
              <a:t> </a:t>
            </a:r>
            <a:r>
              <a:rPr dirty="0" sz="1550" spc="-190">
                <a:solidFill>
                  <a:srgbClr val="524B60"/>
                </a:solidFill>
                <a:latin typeface="Times New Roman"/>
                <a:cs typeface="Times New Roman"/>
              </a:rPr>
              <a:t> </a:t>
            </a:r>
            <a:r>
              <a:rPr dirty="0" sz="2500" spc="5">
                <a:solidFill>
                  <a:srgbClr val="3D1334"/>
                </a:solidFill>
                <a:latin typeface="Arial"/>
                <a:cs typeface="Arial"/>
              </a:rPr>
              <a:t>+</a:t>
            </a:r>
            <a:r>
              <a:rPr dirty="0" sz="2500" spc="150">
                <a:solidFill>
                  <a:srgbClr val="3D1334"/>
                </a:solidFill>
                <a:latin typeface="Arial"/>
                <a:cs typeface="Arial"/>
              </a:rPr>
              <a:t> </a:t>
            </a:r>
            <a:r>
              <a:rPr dirty="0" u="heavy" sz="1550">
                <a:solidFill>
                  <a:srgbClr val="645E75"/>
                </a:solidFill>
                <a:uFill>
                  <a:solidFill>
                    <a:srgbClr val="645E75"/>
                  </a:solidFill>
                </a:uFill>
                <a:latin typeface="Times New Roman"/>
                <a:cs typeface="Times New Roman"/>
              </a:rPr>
              <a:t>k2</a:t>
            </a:r>
            <a:r>
              <a:rPr dirty="0" sz="1550">
                <a:solidFill>
                  <a:srgbClr val="645E75"/>
                </a:solidFill>
                <a:latin typeface="Times New Roman"/>
                <a:cs typeface="Times New Roman"/>
              </a:rPr>
              <a:t>	</a:t>
            </a:r>
            <a:r>
              <a:rPr dirty="0" sz="1350" i="1">
                <a:solidFill>
                  <a:srgbClr val="445D90"/>
                </a:solidFill>
                <a:latin typeface="Times New Roman"/>
                <a:cs typeface="Times New Roman"/>
              </a:rPr>
              <a:t>·</a:t>
            </a:r>
            <a:r>
              <a:rPr dirty="0" sz="1350" i="1">
                <a:solidFill>
                  <a:srgbClr val="445D90"/>
                </a:solidFill>
                <a:latin typeface="Times New Roman"/>
                <a:cs typeface="Times New Roman"/>
              </a:rPr>
              <a:t> </a:t>
            </a:r>
            <a:r>
              <a:rPr dirty="0" sz="1350" spc="-165" i="1">
                <a:solidFill>
                  <a:srgbClr val="445D90"/>
                </a:solidFill>
                <a:latin typeface="Times New Roman"/>
                <a:cs typeface="Times New Roman"/>
              </a:rPr>
              <a:t> </a:t>
            </a:r>
            <a:r>
              <a:rPr dirty="0" sz="1350" spc="5" i="1">
                <a:solidFill>
                  <a:srgbClr val="645E75"/>
                </a:solidFill>
                <a:latin typeface="Times New Roman"/>
                <a:cs typeface="Times New Roman"/>
              </a:rPr>
              <a:t>U</a:t>
            </a:r>
            <a:r>
              <a:rPr dirty="0" sz="1350" i="1">
                <a:solidFill>
                  <a:srgbClr val="645E75"/>
                </a:solidFill>
                <a:latin typeface="Times New Roman"/>
                <a:cs typeface="Times New Roman"/>
              </a:rPr>
              <a:t>  </a:t>
            </a:r>
            <a:r>
              <a:rPr dirty="0" sz="1350" i="1">
                <a:solidFill>
                  <a:srgbClr val="645E75"/>
                </a:solidFill>
                <a:latin typeface="Times New Roman"/>
                <a:cs typeface="Times New Roman"/>
              </a:rPr>
              <a:t>i</a:t>
            </a:r>
            <a:r>
              <a:rPr dirty="0" sz="1350" spc="-60" i="1">
                <a:solidFill>
                  <a:srgbClr val="645E75"/>
                </a:solidFill>
                <a:latin typeface="Times New Roman"/>
                <a:cs typeface="Times New Roman"/>
              </a:rPr>
              <a:t> </a:t>
            </a:r>
            <a:r>
              <a:rPr dirty="0" sz="1350" i="1">
                <a:solidFill>
                  <a:srgbClr val="8593B3"/>
                </a:solidFill>
                <a:latin typeface="Times New Roman"/>
                <a:cs typeface="Times New Roman"/>
              </a:rPr>
              <a:t>,</a:t>
            </a:r>
            <a:r>
              <a:rPr dirty="0" sz="1350" spc="-175" i="1">
                <a:solidFill>
                  <a:srgbClr val="8593B3"/>
                </a:solidFill>
                <a:latin typeface="Times New Roman"/>
                <a:cs typeface="Times New Roman"/>
              </a:rPr>
              <a:t> </a:t>
            </a:r>
            <a:r>
              <a:rPr dirty="0" sz="1350" spc="-5" i="1">
                <a:solidFill>
                  <a:srgbClr val="645E75"/>
                </a:solidFill>
                <a:latin typeface="Times New Roman"/>
                <a:cs typeface="Times New Roman"/>
              </a:rPr>
              <a:t>j+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938696" y="3816467"/>
            <a:ext cx="1097915" cy="2622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1550">
                <a:solidFill>
                  <a:srgbClr val="524B60"/>
                </a:solidFill>
                <a:uFill>
                  <a:solidFill>
                    <a:srgbClr val="524B60"/>
                  </a:solidFill>
                </a:uFill>
                <a:latin typeface="Times New Roman"/>
                <a:cs typeface="Times New Roman"/>
              </a:rPr>
              <a:t>h,</a:t>
            </a:r>
            <a:r>
              <a:rPr dirty="0" u="heavy" sz="1550" spc="-330">
                <a:solidFill>
                  <a:srgbClr val="524B60"/>
                </a:solidFill>
                <a:uFill>
                  <a:solidFill>
                    <a:srgbClr val="524B60"/>
                  </a:solidFill>
                </a:uFill>
                <a:latin typeface="Times New Roman"/>
                <a:cs typeface="Times New Roman"/>
              </a:rPr>
              <a:t>2</a:t>
            </a:r>
            <a:r>
              <a:rPr dirty="0" sz="1350" i="1">
                <a:solidFill>
                  <a:srgbClr val="445D90"/>
                </a:solidFill>
                <a:latin typeface="Times New Roman"/>
                <a:cs typeface="Times New Roman"/>
              </a:rPr>
              <a:t>·</a:t>
            </a:r>
            <a:r>
              <a:rPr dirty="0" sz="1350" i="1">
                <a:solidFill>
                  <a:srgbClr val="445D90"/>
                </a:solidFill>
                <a:latin typeface="Times New Roman"/>
                <a:cs typeface="Times New Roman"/>
              </a:rPr>
              <a:t> </a:t>
            </a:r>
            <a:r>
              <a:rPr dirty="0" sz="1350" spc="-165" i="1">
                <a:solidFill>
                  <a:srgbClr val="445D90"/>
                </a:solidFill>
                <a:latin typeface="Times New Roman"/>
                <a:cs typeface="Times New Roman"/>
              </a:rPr>
              <a:t> </a:t>
            </a:r>
            <a:r>
              <a:rPr dirty="0" sz="1350" spc="5" i="1">
                <a:solidFill>
                  <a:srgbClr val="645E75"/>
                </a:solidFill>
                <a:latin typeface="Times New Roman"/>
                <a:cs typeface="Times New Roman"/>
              </a:rPr>
              <a:t>U</a:t>
            </a:r>
            <a:r>
              <a:rPr dirty="0" sz="1350" i="1">
                <a:solidFill>
                  <a:srgbClr val="645E75"/>
                </a:solidFill>
                <a:latin typeface="Times New Roman"/>
                <a:cs typeface="Times New Roman"/>
              </a:rPr>
              <a:t>  </a:t>
            </a:r>
            <a:r>
              <a:rPr dirty="0" sz="1350" spc="40" i="1">
                <a:solidFill>
                  <a:srgbClr val="645E75"/>
                </a:solidFill>
                <a:latin typeface="Times New Roman"/>
                <a:cs typeface="Times New Roman"/>
              </a:rPr>
              <a:t>i</a:t>
            </a:r>
            <a:r>
              <a:rPr dirty="0" sz="1350" i="1">
                <a:solidFill>
                  <a:srgbClr val="497293"/>
                </a:solidFill>
                <a:latin typeface="Times New Roman"/>
                <a:cs typeface="Times New Roman"/>
              </a:rPr>
              <a:t>+</a:t>
            </a:r>
            <a:r>
              <a:rPr dirty="0" sz="1350" spc="150" i="1">
                <a:solidFill>
                  <a:srgbClr val="497293"/>
                </a:solidFill>
                <a:latin typeface="Times New Roman"/>
                <a:cs typeface="Times New Roman"/>
              </a:rPr>
              <a:t> </a:t>
            </a:r>
            <a:r>
              <a:rPr dirty="0" sz="1350" i="1">
                <a:solidFill>
                  <a:srgbClr val="756E82"/>
                </a:solidFill>
                <a:latin typeface="Times New Roman"/>
                <a:cs typeface="Times New Roman"/>
              </a:rPr>
              <a:t>l</a:t>
            </a:r>
            <a:r>
              <a:rPr dirty="0" sz="1350" spc="15" i="1">
                <a:solidFill>
                  <a:srgbClr val="756E82"/>
                </a:solidFill>
                <a:latin typeface="Times New Roman"/>
                <a:cs typeface="Times New Roman"/>
              </a:rPr>
              <a:t> </a:t>
            </a:r>
            <a:r>
              <a:rPr dirty="0" sz="1350" i="1">
                <a:solidFill>
                  <a:srgbClr val="908993"/>
                </a:solidFill>
                <a:latin typeface="Times New Roman"/>
                <a:cs typeface="Times New Roman"/>
              </a:rPr>
              <a:t>,</a:t>
            </a:r>
            <a:r>
              <a:rPr dirty="0" sz="1350" spc="-80" i="1">
                <a:solidFill>
                  <a:srgbClr val="908993"/>
                </a:solidFill>
                <a:latin typeface="Times New Roman"/>
                <a:cs typeface="Times New Roman"/>
              </a:rPr>
              <a:t> </a:t>
            </a:r>
            <a:r>
              <a:rPr dirty="0" sz="1350" spc="-145" i="1">
                <a:solidFill>
                  <a:srgbClr val="756E82"/>
                </a:solidFill>
                <a:latin typeface="Times New Roman"/>
                <a:cs typeface="Times New Roman"/>
              </a:rPr>
              <a:t>j</a:t>
            </a:r>
            <a:r>
              <a:rPr dirty="0" sz="1350" i="1">
                <a:solidFill>
                  <a:srgbClr val="3D1334"/>
                </a:solidFill>
                <a:latin typeface="Times New Roman"/>
                <a:cs typeface="Times New Roman"/>
              </a:rPr>
              <a:t>+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384037" y="4260561"/>
            <a:ext cx="7372350" cy="971550"/>
          </a:xfrm>
          <a:prstGeom prst="rect">
            <a:avLst/>
          </a:prstGeom>
        </p:spPr>
        <p:txBody>
          <a:bodyPr wrap="square" lIns="0" tIns="635" rIns="0" bIns="0" rtlCol="0" vert="horz">
            <a:spAutoFit/>
          </a:bodyPr>
          <a:lstStyle/>
          <a:p>
            <a:pPr marL="12700" marR="5080" indent="15875">
              <a:lnSpc>
                <a:spcPct val="104299"/>
              </a:lnSpc>
              <a:spcBef>
                <a:spcPts val="5"/>
              </a:spcBef>
              <a:tabLst>
                <a:tab pos="1605915" algn="l"/>
              </a:tabLst>
            </a:pPr>
            <a:r>
              <a:rPr dirty="0" sz="1850" spc="5">
                <a:solidFill>
                  <a:srgbClr val="342A41"/>
                </a:solidFill>
                <a:latin typeface="Times New Roman"/>
                <a:cs typeface="Times New Roman"/>
              </a:rPr>
              <a:t>E</a:t>
            </a:r>
            <a:r>
              <a:rPr dirty="0" sz="1850" spc="-225">
                <a:solidFill>
                  <a:srgbClr val="342A41"/>
                </a:solidFill>
                <a:latin typeface="Times New Roman"/>
                <a:cs typeface="Times New Roman"/>
              </a:rPr>
              <a:t> </a:t>
            </a:r>
            <a:r>
              <a:rPr dirty="0" sz="1850" spc="80">
                <a:solidFill>
                  <a:srgbClr val="524B60"/>
                </a:solidFill>
                <a:latin typeface="Times New Roman"/>
                <a:cs typeface="Times New Roman"/>
              </a:rPr>
              <a:t>sq</a:t>
            </a:r>
            <a:r>
              <a:rPr dirty="0" sz="1850" spc="-90">
                <a:solidFill>
                  <a:srgbClr val="524B60"/>
                </a:solidFill>
                <a:latin typeface="Times New Roman"/>
                <a:cs typeface="Times New Roman"/>
              </a:rPr>
              <a:t> </a:t>
            </a:r>
            <a:r>
              <a:rPr dirty="0" sz="1850">
                <a:solidFill>
                  <a:srgbClr val="524B60"/>
                </a:solidFill>
                <a:latin typeface="Times New Roman"/>
                <a:cs typeface="Times New Roman"/>
              </a:rPr>
              <a:t>u</a:t>
            </a:r>
            <a:r>
              <a:rPr dirty="0" sz="1850" spc="-225">
                <a:solidFill>
                  <a:srgbClr val="524B60"/>
                </a:solidFill>
                <a:latin typeface="Times New Roman"/>
                <a:cs typeface="Times New Roman"/>
              </a:rPr>
              <a:t> </a:t>
            </a:r>
            <a:r>
              <a:rPr dirty="0" sz="1850" spc="90">
                <a:solidFill>
                  <a:srgbClr val="524B60"/>
                </a:solidFill>
                <a:latin typeface="Times New Roman"/>
                <a:cs typeface="Times New Roman"/>
              </a:rPr>
              <a:t>e</a:t>
            </a:r>
            <a:r>
              <a:rPr dirty="0" sz="1850" spc="90">
                <a:solidFill>
                  <a:srgbClr val="342A41"/>
                </a:solidFill>
                <a:latin typeface="Times New Roman"/>
                <a:cs typeface="Times New Roman"/>
              </a:rPr>
              <a:t>m</a:t>
            </a:r>
            <a:r>
              <a:rPr dirty="0" sz="1850" spc="-50">
                <a:solidFill>
                  <a:srgbClr val="342A41"/>
                </a:solidFill>
                <a:latin typeface="Times New Roman"/>
                <a:cs typeface="Times New Roman"/>
              </a:rPr>
              <a:t> </a:t>
            </a:r>
            <a:r>
              <a:rPr dirty="0" sz="1850">
                <a:solidFill>
                  <a:srgbClr val="524B60"/>
                </a:solidFill>
                <a:latin typeface="Times New Roman"/>
                <a:cs typeface="Times New Roman"/>
              </a:rPr>
              <a:t>a</a:t>
            </a:r>
            <a:r>
              <a:rPr dirty="0" sz="1850" spc="535">
                <a:solidFill>
                  <a:srgbClr val="524B60"/>
                </a:solidFill>
                <a:latin typeface="Times New Roman"/>
                <a:cs typeface="Times New Roman"/>
              </a:rPr>
              <a:t> </a:t>
            </a:r>
            <a:r>
              <a:rPr dirty="0" sz="1850">
                <a:solidFill>
                  <a:srgbClr val="423B54"/>
                </a:solidFill>
                <a:latin typeface="Times New Roman"/>
                <a:cs typeface="Times New Roman"/>
              </a:rPr>
              <a:t>de	</a:t>
            </a:r>
            <a:r>
              <a:rPr dirty="0" sz="1850">
                <a:solidFill>
                  <a:srgbClr val="524B60"/>
                </a:solidFill>
                <a:latin typeface="Times New Roman"/>
                <a:cs typeface="Times New Roman"/>
              </a:rPr>
              <a:t>5</a:t>
            </a:r>
            <a:r>
              <a:rPr dirty="0" sz="1850" spc="5">
                <a:solidFill>
                  <a:srgbClr val="524B60"/>
                </a:solidFill>
                <a:latin typeface="Times New Roman"/>
                <a:cs typeface="Times New Roman"/>
              </a:rPr>
              <a:t> </a:t>
            </a:r>
            <a:r>
              <a:rPr dirty="0" sz="1850">
                <a:solidFill>
                  <a:srgbClr val="342A41"/>
                </a:solidFill>
                <a:latin typeface="Times New Roman"/>
                <a:cs typeface="Times New Roman"/>
              </a:rPr>
              <a:t>p u </a:t>
            </a:r>
            <a:r>
              <a:rPr dirty="0" sz="1850" spc="105">
                <a:solidFill>
                  <a:srgbClr val="342A41"/>
                </a:solidFill>
                <a:latin typeface="Times New Roman"/>
                <a:cs typeface="Times New Roman"/>
              </a:rPr>
              <a:t>nt </a:t>
            </a:r>
            <a:r>
              <a:rPr dirty="0" sz="1850" spc="95">
                <a:solidFill>
                  <a:srgbClr val="342A41"/>
                </a:solidFill>
                <a:latin typeface="Times New Roman"/>
                <a:cs typeface="Times New Roman"/>
              </a:rPr>
              <a:t>o</a:t>
            </a:r>
            <a:r>
              <a:rPr dirty="0" sz="1850" spc="95">
                <a:solidFill>
                  <a:srgbClr val="524B60"/>
                </a:solidFill>
                <a:latin typeface="Times New Roman"/>
                <a:cs typeface="Times New Roman"/>
              </a:rPr>
              <a:t>s</a:t>
            </a:r>
            <a:r>
              <a:rPr dirty="0" sz="1850" spc="100">
                <a:solidFill>
                  <a:srgbClr val="524B60"/>
                </a:solidFill>
                <a:latin typeface="Times New Roman"/>
                <a:cs typeface="Times New Roman"/>
              </a:rPr>
              <a:t> </a:t>
            </a:r>
            <a:r>
              <a:rPr dirty="0" sz="1850" spc="50">
                <a:solidFill>
                  <a:srgbClr val="645E75"/>
                </a:solidFill>
                <a:latin typeface="Times New Roman"/>
                <a:cs typeface="Times New Roman"/>
              </a:rPr>
              <a:t>(e</a:t>
            </a:r>
            <a:r>
              <a:rPr dirty="0" sz="1850" spc="50">
                <a:solidFill>
                  <a:srgbClr val="423B54"/>
                </a:solidFill>
                <a:latin typeface="Times New Roman"/>
                <a:cs typeface="Times New Roman"/>
              </a:rPr>
              <a:t>n </a:t>
            </a:r>
            <a:r>
              <a:rPr dirty="0" sz="1850" spc="85">
                <a:solidFill>
                  <a:srgbClr val="645E75"/>
                </a:solidFill>
                <a:latin typeface="Times New Roman"/>
                <a:cs typeface="Times New Roman"/>
              </a:rPr>
              <a:t>c</a:t>
            </a:r>
            <a:r>
              <a:rPr dirty="0" sz="1850" spc="85">
                <a:solidFill>
                  <a:srgbClr val="423B54"/>
                </a:solidFill>
                <a:latin typeface="Times New Roman"/>
                <a:cs typeface="Times New Roman"/>
              </a:rPr>
              <a:t>ruz</a:t>
            </a:r>
            <a:r>
              <a:rPr dirty="0" sz="1850" spc="85">
                <a:solidFill>
                  <a:srgbClr val="756E82"/>
                </a:solidFill>
                <a:latin typeface="Times New Roman"/>
                <a:cs typeface="Times New Roman"/>
              </a:rPr>
              <a:t>)</a:t>
            </a:r>
            <a:r>
              <a:rPr dirty="0" sz="1850" spc="85">
                <a:solidFill>
                  <a:srgbClr val="524B60"/>
                </a:solidFill>
                <a:latin typeface="Times New Roman"/>
                <a:cs typeface="Times New Roman"/>
              </a:rPr>
              <a:t>, </a:t>
            </a:r>
            <a:r>
              <a:rPr dirty="0" sz="1850">
                <a:solidFill>
                  <a:srgbClr val="423B54"/>
                </a:solidFill>
                <a:latin typeface="Times New Roman"/>
                <a:cs typeface="Times New Roman"/>
              </a:rPr>
              <a:t>uno</a:t>
            </a:r>
            <a:r>
              <a:rPr dirty="0" sz="1850" spc="5">
                <a:solidFill>
                  <a:srgbClr val="423B54"/>
                </a:solidFill>
                <a:latin typeface="Times New Roman"/>
                <a:cs typeface="Times New Roman"/>
              </a:rPr>
              <a:t> </a:t>
            </a:r>
            <a:r>
              <a:rPr dirty="0" sz="1850">
                <a:solidFill>
                  <a:srgbClr val="524B60"/>
                </a:solidFill>
                <a:latin typeface="Times New Roman"/>
                <a:cs typeface="Times New Roman"/>
              </a:rPr>
              <a:t>de</a:t>
            </a:r>
            <a:r>
              <a:rPr dirty="0" sz="1850" spc="5">
                <a:solidFill>
                  <a:srgbClr val="524B60"/>
                </a:solidFill>
                <a:latin typeface="Times New Roman"/>
                <a:cs typeface="Times New Roman"/>
              </a:rPr>
              <a:t> </a:t>
            </a:r>
            <a:r>
              <a:rPr dirty="0" sz="1850" spc="70">
                <a:solidFill>
                  <a:srgbClr val="524B60"/>
                </a:solidFill>
                <a:latin typeface="Times New Roman"/>
                <a:cs typeface="Times New Roman"/>
              </a:rPr>
              <a:t>los </a:t>
            </a:r>
            <a:r>
              <a:rPr dirty="0" sz="1850" spc="100">
                <a:solidFill>
                  <a:srgbClr val="524B60"/>
                </a:solidFill>
                <a:latin typeface="Times New Roman"/>
                <a:cs typeface="Times New Roman"/>
              </a:rPr>
              <a:t>más </a:t>
            </a:r>
            <a:r>
              <a:rPr dirty="0" sz="1850" spc="95">
                <a:solidFill>
                  <a:srgbClr val="423B54"/>
                </a:solidFill>
                <a:latin typeface="Times New Roman"/>
                <a:cs typeface="Times New Roman"/>
              </a:rPr>
              <a:t>fr</a:t>
            </a:r>
            <a:r>
              <a:rPr dirty="0" sz="1850" spc="95">
                <a:solidFill>
                  <a:srgbClr val="645E75"/>
                </a:solidFill>
                <a:latin typeface="Times New Roman"/>
                <a:cs typeface="Times New Roman"/>
              </a:rPr>
              <a:t>ec</a:t>
            </a:r>
            <a:r>
              <a:rPr dirty="0" sz="1850" spc="95">
                <a:solidFill>
                  <a:srgbClr val="342A41"/>
                </a:solidFill>
                <a:latin typeface="Times New Roman"/>
                <a:cs typeface="Times New Roman"/>
              </a:rPr>
              <a:t>u</a:t>
            </a:r>
            <a:r>
              <a:rPr dirty="0" sz="1850" spc="95">
                <a:solidFill>
                  <a:srgbClr val="645E75"/>
                </a:solidFill>
                <a:latin typeface="Times New Roman"/>
                <a:cs typeface="Times New Roman"/>
              </a:rPr>
              <a:t>enteme</a:t>
            </a:r>
            <a:r>
              <a:rPr dirty="0" sz="1850" spc="95">
                <a:solidFill>
                  <a:srgbClr val="423B54"/>
                </a:solidFill>
                <a:latin typeface="Times New Roman"/>
                <a:cs typeface="Times New Roman"/>
              </a:rPr>
              <a:t>n</a:t>
            </a:r>
            <a:r>
              <a:rPr dirty="0" sz="1850" spc="95">
                <a:solidFill>
                  <a:srgbClr val="645E75"/>
                </a:solidFill>
                <a:latin typeface="Times New Roman"/>
                <a:cs typeface="Times New Roman"/>
              </a:rPr>
              <a:t>te </a:t>
            </a:r>
            <a:r>
              <a:rPr dirty="0" sz="1850" spc="100">
                <a:solidFill>
                  <a:srgbClr val="645E75"/>
                </a:solidFill>
                <a:latin typeface="Times New Roman"/>
                <a:cs typeface="Times New Roman"/>
              </a:rPr>
              <a:t> </a:t>
            </a:r>
            <a:r>
              <a:rPr dirty="0" sz="1850" spc="80">
                <a:solidFill>
                  <a:srgbClr val="423B54"/>
                </a:solidFill>
                <a:latin typeface="Times New Roman"/>
                <a:cs typeface="Times New Roman"/>
              </a:rPr>
              <a:t>u</a:t>
            </a:r>
            <a:r>
              <a:rPr dirty="0" sz="1850" spc="80">
                <a:solidFill>
                  <a:srgbClr val="645E75"/>
                </a:solidFill>
                <a:latin typeface="Times New Roman"/>
                <a:cs typeface="Times New Roman"/>
              </a:rPr>
              <a:t>t</a:t>
            </a:r>
            <a:r>
              <a:rPr dirty="0" sz="1850" spc="80">
                <a:solidFill>
                  <a:srgbClr val="3D1334"/>
                </a:solidFill>
                <a:latin typeface="Times New Roman"/>
                <a:cs typeface="Times New Roman"/>
              </a:rPr>
              <a:t>i</a:t>
            </a:r>
            <a:r>
              <a:rPr dirty="0" sz="1850" spc="80">
                <a:solidFill>
                  <a:srgbClr val="1F1854"/>
                </a:solidFill>
                <a:latin typeface="Times New Roman"/>
                <a:cs typeface="Times New Roman"/>
              </a:rPr>
              <a:t>l</a:t>
            </a:r>
            <a:r>
              <a:rPr dirty="0" sz="1850" spc="80">
                <a:solidFill>
                  <a:srgbClr val="524B60"/>
                </a:solidFill>
                <a:latin typeface="Times New Roman"/>
                <a:cs typeface="Times New Roman"/>
              </a:rPr>
              <a:t>izados</a:t>
            </a:r>
            <a:r>
              <a:rPr dirty="0" sz="1850" spc="170">
                <a:solidFill>
                  <a:srgbClr val="524B60"/>
                </a:solidFill>
                <a:latin typeface="Times New Roman"/>
                <a:cs typeface="Times New Roman"/>
              </a:rPr>
              <a:t> </a:t>
            </a:r>
            <a:r>
              <a:rPr dirty="0" sz="1850" spc="160">
                <a:solidFill>
                  <a:srgbClr val="524B60"/>
                </a:solidFill>
                <a:latin typeface="Times New Roman"/>
                <a:cs typeface="Times New Roman"/>
              </a:rPr>
              <a:t>para</a:t>
            </a:r>
            <a:r>
              <a:rPr dirty="0" sz="1850" spc="110">
                <a:solidFill>
                  <a:srgbClr val="524B60"/>
                </a:solidFill>
                <a:latin typeface="Times New Roman"/>
                <a:cs typeface="Times New Roman"/>
              </a:rPr>
              <a:t> </a:t>
            </a:r>
            <a:r>
              <a:rPr dirty="0" sz="1850" spc="60">
                <a:solidFill>
                  <a:srgbClr val="1F1854"/>
                </a:solidFill>
                <a:latin typeface="Times New Roman"/>
                <a:cs typeface="Times New Roman"/>
              </a:rPr>
              <a:t>l</a:t>
            </a:r>
            <a:r>
              <a:rPr dirty="0" sz="1850" spc="60">
                <a:solidFill>
                  <a:srgbClr val="645E75"/>
                </a:solidFill>
                <a:latin typeface="Times New Roman"/>
                <a:cs typeface="Times New Roman"/>
              </a:rPr>
              <a:t>a</a:t>
            </a:r>
            <a:r>
              <a:rPr dirty="0" sz="1850" spc="165">
                <a:solidFill>
                  <a:srgbClr val="645E75"/>
                </a:solidFill>
                <a:latin typeface="Times New Roman"/>
                <a:cs typeface="Times New Roman"/>
              </a:rPr>
              <a:t> </a:t>
            </a:r>
            <a:r>
              <a:rPr dirty="0" sz="1850" spc="65">
                <a:solidFill>
                  <a:srgbClr val="645E75"/>
                </a:solidFill>
                <a:latin typeface="Times New Roman"/>
                <a:cs typeface="Times New Roman"/>
              </a:rPr>
              <a:t>apro</a:t>
            </a:r>
            <a:r>
              <a:rPr dirty="0" sz="1850" spc="65">
                <a:solidFill>
                  <a:srgbClr val="423B54"/>
                </a:solidFill>
                <a:latin typeface="Times New Roman"/>
                <a:cs typeface="Times New Roman"/>
              </a:rPr>
              <a:t>xi1n</a:t>
            </a:r>
            <a:r>
              <a:rPr dirty="0" sz="1850" spc="65">
                <a:solidFill>
                  <a:srgbClr val="645E75"/>
                </a:solidFill>
                <a:latin typeface="Times New Roman"/>
                <a:cs typeface="Times New Roman"/>
              </a:rPr>
              <a:t>ac</a:t>
            </a:r>
            <a:r>
              <a:rPr dirty="0" sz="1850" spc="65">
                <a:solidFill>
                  <a:srgbClr val="1F1854"/>
                </a:solidFill>
                <a:latin typeface="Times New Roman"/>
                <a:cs typeface="Times New Roman"/>
              </a:rPr>
              <a:t>i</a:t>
            </a:r>
            <a:r>
              <a:rPr dirty="0" sz="1850" spc="65">
                <a:solidFill>
                  <a:srgbClr val="524B60"/>
                </a:solidFill>
                <a:latin typeface="Times New Roman"/>
                <a:cs typeface="Times New Roman"/>
              </a:rPr>
              <a:t>ón</a:t>
            </a:r>
            <a:r>
              <a:rPr dirty="0" sz="1850" spc="-20">
                <a:solidFill>
                  <a:srgbClr val="524B60"/>
                </a:solidFill>
                <a:latin typeface="Times New Roman"/>
                <a:cs typeface="Times New Roman"/>
              </a:rPr>
              <a:t> </a:t>
            </a:r>
            <a:r>
              <a:rPr dirty="0" sz="1850" spc="180">
                <a:solidFill>
                  <a:srgbClr val="524B60"/>
                </a:solidFill>
                <a:latin typeface="Times New Roman"/>
                <a:cs typeface="Times New Roman"/>
              </a:rPr>
              <a:t>de</a:t>
            </a:r>
            <a:r>
              <a:rPr dirty="0" sz="1850" spc="-5">
                <a:solidFill>
                  <a:srgbClr val="524B60"/>
                </a:solidFill>
                <a:latin typeface="Times New Roman"/>
                <a:cs typeface="Times New Roman"/>
              </a:rPr>
              <a:t> </a:t>
            </a:r>
            <a:r>
              <a:rPr dirty="0" sz="1850" spc="135">
                <a:solidFill>
                  <a:srgbClr val="645E75"/>
                </a:solidFill>
                <a:latin typeface="Times New Roman"/>
                <a:cs typeface="Times New Roman"/>
              </a:rPr>
              <a:t>este</a:t>
            </a:r>
            <a:r>
              <a:rPr dirty="0" sz="1850" spc="60">
                <a:solidFill>
                  <a:srgbClr val="645E75"/>
                </a:solidFill>
                <a:latin typeface="Times New Roman"/>
                <a:cs typeface="Times New Roman"/>
              </a:rPr>
              <a:t> </a:t>
            </a:r>
            <a:r>
              <a:rPr dirty="0" sz="1850" spc="140">
                <a:solidFill>
                  <a:srgbClr val="645E75"/>
                </a:solidFill>
                <a:latin typeface="Times New Roman"/>
                <a:cs typeface="Times New Roman"/>
              </a:rPr>
              <a:t>tipo</a:t>
            </a:r>
            <a:r>
              <a:rPr dirty="0" sz="1850" spc="25">
                <a:solidFill>
                  <a:srgbClr val="645E75"/>
                </a:solidFill>
                <a:latin typeface="Times New Roman"/>
                <a:cs typeface="Times New Roman"/>
              </a:rPr>
              <a:t> </a:t>
            </a:r>
            <a:r>
              <a:rPr dirty="0" sz="1850" spc="180">
                <a:solidFill>
                  <a:srgbClr val="524B60"/>
                </a:solidFill>
                <a:latin typeface="Times New Roman"/>
                <a:cs typeface="Times New Roman"/>
              </a:rPr>
              <a:t>de</a:t>
            </a:r>
            <a:r>
              <a:rPr dirty="0" sz="1850">
                <a:solidFill>
                  <a:srgbClr val="524B60"/>
                </a:solidFill>
                <a:latin typeface="Times New Roman"/>
                <a:cs typeface="Times New Roman"/>
              </a:rPr>
              <a:t> </a:t>
            </a:r>
            <a:r>
              <a:rPr dirty="0" sz="1850" spc="95">
                <a:solidFill>
                  <a:srgbClr val="524B60"/>
                </a:solidFill>
                <a:latin typeface="Times New Roman"/>
                <a:cs typeface="Times New Roman"/>
              </a:rPr>
              <a:t>operadores.</a:t>
            </a:r>
            <a:r>
              <a:rPr dirty="0" sz="1850" spc="400">
                <a:solidFill>
                  <a:srgbClr val="524B60"/>
                </a:solidFill>
                <a:latin typeface="Times New Roman"/>
                <a:cs typeface="Times New Roman"/>
              </a:rPr>
              <a:t> </a:t>
            </a:r>
            <a:r>
              <a:rPr dirty="0" sz="1850" spc="114">
                <a:solidFill>
                  <a:srgbClr val="524B60"/>
                </a:solidFill>
                <a:latin typeface="Times New Roman"/>
                <a:cs typeface="Times New Roman"/>
              </a:rPr>
              <a:t>S</a:t>
            </a:r>
            <a:r>
              <a:rPr dirty="0" sz="1850" spc="114">
                <a:solidFill>
                  <a:srgbClr val="1F1854"/>
                </a:solidFill>
                <a:latin typeface="Times New Roman"/>
                <a:cs typeface="Times New Roman"/>
              </a:rPr>
              <a:t>i</a:t>
            </a:r>
            <a:r>
              <a:rPr dirty="0" sz="1850" spc="100">
                <a:solidFill>
                  <a:srgbClr val="1F1854"/>
                </a:solidFill>
                <a:latin typeface="Times New Roman"/>
                <a:cs typeface="Times New Roman"/>
              </a:rPr>
              <a:t> </a:t>
            </a:r>
            <a:r>
              <a:rPr dirty="0" sz="1800" spc="125" i="1">
                <a:solidFill>
                  <a:srgbClr val="524B60"/>
                </a:solidFill>
                <a:latin typeface="Arial"/>
                <a:cs typeface="Arial"/>
              </a:rPr>
              <a:t>h</a:t>
            </a:r>
            <a:r>
              <a:rPr dirty="0" sz="1800" spc="105" i="1">
                <a:solidFill>
                  <a:srgbClr val="524B60"/>
                </a:solidFill>
                <a:latin typeface="Arial"/>
                <a:cs typeface="Arial"/>
              </a:rPr>
              <a:t> </a:t>
            </a:r>
            <a:r>
              <a:rPr dirty="0" sz="2300" spc="160">
                <a:solidFill>
                  <a:srgbClr val="0A080C"/>
                </a:solidFill>
                <a:latin typeface="Times New Roman"/>
                <a:cs typeface="Times New Roman"/>
              </a:rPr>
              <a:t>=</a:t>
            </a:r>
            <a:r>
              <a:rPr dirty="0" sz="2300" spc="-50">
                <a:solidFill>
                  <a:srgbClr val="0A080C"/>
                </a:solidFill>
                <a:latin typeface="Times New Roman"/>
                <a:cs typeface="Times New Roman"/>
              </a:rPr>
              <a:t> </a:t>
            </a:r>
            <a:r>
              <a:rPr dirty="0" sz="1800" spc="85" i="1">
                <a:solidFill>
                  <a:srgbClr val="645E75"/>
                </a:solidFill>
                <a:latin typeface="Arial"/>
                <a:cs typeface="Arial"/>
              </a:rPr>
              <a:t>k </a:t>
            </a:r>
            <a:r>
              <a:rPr dirty="0" sz="1800" spc="-484" i="1">
                <a:solidFill>
                  <a:srgbClr val="645E75"/>
                </a:solidFill>
                <a:latin typeface="Arial"/>
                <a:cs typeface="Arial"/>
              </a:rPr>
              <a:t> </a:t>
            </a:r>
            <a:r>
              <a:rPr dirty="0" sz="1850" spc="90">
                <a:solidFill>
                  <a:srgbClr val="645E75"/>
                </a:solidFill>
                <a:latin typeface="Times New Roman"/>
                <a:cs typeface="Times New Roman"/>
              </a:rPr>
              <a:t>e</a:t>
            </a:r>
            <a:r>
              <a:rPr dirty="0" sz="1850" spc="90">
                <a:solidFill>
                  <a:srgbClr val="1F1854"/>
                </a:solidFill>
                <a:latin typeface="Times New Roman"/>
                <a:cs typeface="Times New Roman"/>
              </a:rPr>
              <a:t>l</a:t>
            </a:r>
            <a:r>
              <a:rPr dirty="0" sz="1850" spc="100">
                <a:solidFill>
                  <a:srgbClr val="1F1854"/>
                </a:solidFill>
                <a:latin typeface="Times New Roman"/>
                <a:cs typeface="Times New Roman"/>
              </a:rPr>
              <a:t> </a:t>
            </a:r>
            <a:r>
              <a:rPr dirty="0" sz="1850" spc="85">
                <a:solidFill>
                  <a:srgbClr val="645E75"/>
                </a:solidFill>
                <a:latin typeface="Times New Roman"/>
                <a:cs typeface="Times New Roman"/>
              </a:rPr>
              <a:t>esq</a:t>
            </a:r>
            <a:r>
              <a:rPr dirty="0" sz="1850" spc="85">
                <a:solidFill>
                  <a:srgbClr val="342A41"/>
                </a:solidFill>
                <a:latin typeface="Times New Roman"/>
                <a:cs typeface="Times New Roman"/>
              </a:rPr>
              <a:t>u</a:t>
            </a:r>
            <a:r>
              <a:rPr dirty="0" sz="1850" spc="85">
                <a:solidFill>
                  <a:srgbClr val="645E75"/>
                </a:solidFill>
                <a:latin typeface="Times New Roman"/>
                <a:cs typeface="Times New Roman"/>
              </a:rPr>
              <a:t>ema</a:t>
            </a:r>
            <a:r>
              <a:rPr dirty="0" sz="1850" spc="260">
                <a:solidFill>
                  <a:srgbClr val="645E75"/>
                </a:solidFill>
                <a:latin typeface="Times New Roman"/>
                <a:cs typeface="Times New Roman"/>
              </a:rPr>
              <a:t> </a:t>
            </a:r>
            <a:r>
              <a:rPr dirty="0" sz="1850" spc="110">
                <a:solidFill>
                  <a:srgbClr val="524B60"/>
                </a:solidFill>
                <a:latin typeface="Times New Roman"/>
                <a:cs typeface="Times New Roman"/>
              </a:rPr>
              <a:t>queda: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595958" y="5262955"/>
            <a:ext cx="1595755" cy="4076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350" spc="235" i="1">
                <a:solidFill>
                  <a:srgbClr val="645E75"/>
                </a:solidFill>
                <a:latin typeface="Times New Roman"/>
                <a:cs typeface="Times New Roman"/>
              </a:rPr>
              <a:t>U</a:t>
            </a:r>
            <a:r>
              <a:rPr dirty="0" sz="1350" spc="50" i="1">
                <a:solidFill>
                  <a:srgbClr val="645E75"/>
                </a:solidFill>
                <a:latin typeface="Times New Roman"/>
                <a:cs typeface="Times New Roman"/>
              </a:rPr>
              <a:t>i</a:t>
            </a:r>
            <a:r>
              <a:rPr dirty="0" sz="1350" spc="-110" i="1">
                <a:solidFill>
                  <a:srgbClr val="645E75"/>
                </a:solidFill>
                <a:latin typeface="Times New Roman"/>
                <a:cs typeface="Times New Roman"/>
              </a:rPr>
              <a:t> </a:t>
            </a:r>
            <a:r>
              <a:rPr dirty="0" sz="1350" spc="45" i="1">
                <a:solidFill>
                  <a:srgbClr val="908993"/>
                </a:solidFill>
                <a:latin typeface="Times New Roman"/>
                <a:cs typeface="Times New Roman"/>
              </a:rPr>
              <a:t>,</a:t>
            </a:r>
            <a:r>
              <a:rPr dirty="0" sz="1350" spc="-125" i="1">
                <a:solidFill>
                  <a:srgbClr val="908993"/>
                </a:solidFill>
                <a:latin typeface="Times New Roman"/>
                <a:cs typeface="Times New Roman"/>
              </a:rPr>
              <a:t> </a:t>
            </a:r>
            <a:r>
              <a:rPr dirty="0" sz="1350" spc="210" i="1">
                <a:solidFill>
                  <a:srgbClr val="756E82"/>
                </a:solidFill>
                <a:latin typeface="Times New Roman"/>
                <a:cs typeface="Times New Roman"/>
              </a:rPr>
              <a:t>j</a:t>
            </a:r>
            <a:r>
              <a:rPr dirty="0" sz="1350" spc="60" i="1">
                <a:solidFill>
                  <a:srgbClr val="756E82"/>
                </a:solidFill>
                <a:latin typeface="Times New Roman"/>
                <a:cs typeface="Times New Roman"/>
              </a:rPr>
              <a:t>-</a:t>
            </a:r>
            <a:r>
              <a:rPr dirty="0" sz="1350" i="1">
                <a:solidFill>
                  <a:srgbClr val="756E82"/>
                </a:solidFill>
                <a:latin typeface="Times New Roman"/>
                <a:cs typeface="Times New Roman"/>
              </a:rPr>
              <a:t> </a:t>
            </a:r>
            <a:r>
              <a:rPr dirty="0" sz="1350" spc="5" i="1">
                <a:solidFill>
                  <a:srgbClr val="756E82"/>
                </a:solidFill>
                <a:latin typeface="Times New Roman"/>
                <a:cs typeface="Times New Roman"/>
              </a:rPr>
              <a:t> </a:t>
            </a:r>
            <a:r>
              <a:rPr dirty="0" sz="1350" spc="90" i="1">
                <a:solidFill>
                  <a:srgbClr val="756E82"/>
                </a:solidFill>
                <a:latin typeface="Times New Roman"/>
                <a:cs typeface="Times New Roman"/>
              </a:rPr>
              <a:t>1</a:t>
            </a:r>
            <a:r>
              <a:rPr dirty="0" sz="1350" spc="75" i="1">
                <a:solidFill>
                  <a:srgbClr val="756E82"/>
                </a:solidFill>
                <a:latin typeface="Times New Roman"/>
                <a:cs typeface="Times New Roman"/>
              </a:rPr>
              <a:t> </a:t>
            </a:r>
            <a:r>
              <a:rPr dirty="0" sz="2500" spc="340">
                <a:solidFill>
                  <a:srgbClr val="182F50"/>
                </a:solidFill>
                <a:latin typeface="Arial"/>
                <a:cs typeface="Arial"/>
              </a:rPr>
              <a:t>+</a:t>
            </a:r>
            <a:r>
              <a:rPr dirty="0" sz="1350" spc="330" i="1">
                <a:solidFill>
                  <a:srgbClr val="645E75"/>
                </a:solidFill>
                <a:latin typeface="Times New Roman"/>
                <a:cs typeface="Times New Roman"/>
              </a:rPr>
              <a:t>U</a:t>
            </a:r>
            <a:r>
              <a:rPr dirty="0" sz="1350" spc="229" i="1">
                <a:solidFill>
                  <a:srgbClr val="645E75"/>
                </a:solidFill>
                <a:latin typeface="Times New Roman"/>
                <a:cs typeface="Times New Roman"/>
              </a:rPr>
              <a:t>i</a:t>
            </a:r>
            <a:r>
              <a:rPr dirty="0" sz="1350" spc="60" i="1">
                <a:solidFill>
                  <a:srgbClr val="645E75"/>
                </a:solidFill>
                <a:latin typeface="Times New Roman"/>
                <a:cs typeface="Times New Roman"/>
              </a:rPr>
              <a:t>-</a:t>
            </a:r>
            <a:r>
              <a:rPr dirty="0" sz="1350" i="1">
                <a:solidFill>
                  <a:srgbClr val="645E75"/>
                </a:solidFill>
                <a:latin typeface="Times New Roman"/>
                <a:cs typeface="Times New Roman"/>
              </a:rPr>
              <a:t> </a:t>
            </a:r>
            <a:r>
              <a:rPr dirty="0" sz="1350" spc="5" i="1">
                <a:solidFill>
                  <a:srgbClr val="645E75"/>
                </a:solidFill>
                <a:latin typeface="Times New Roman"/>
                <a:cs typeface="Times New Roman"/>
              </a:rPr>
              <a:t> </a:t>
            </a:r>
            <a:r>
              <a:rPr dirty="0" sz="1350" spc="180" i="1">
                <a:solidFill>
                  <a:srgbClr val="645E75"/>
                </a:solidFill>
                <a:latin typeface="Times New Roman"/>
                <a:cs typeface="Times New Roman"/>
              </a:rPr>
              <a:t>1</a:t>
            </a:r>
            <a:r>
              <a:rPr dirty="0" sz="1350" spc="165" i="1">
                <a:solidFill>
                  <a:srgbClr val="8593B3"/>
                </a:solidFill>
                <a:latin typeface="Times New Roman"/>
                <a:cs typeface="Times New Roman"/>
              </a:rPr>
              <a:t>,</a:t>
            </a:r>
            <a:r>
              <a:rPr dirty="0" sz="1350" spc="-235" i="1">
                <a:solidFill>
                  <a:srgbClr val="756E82"/>
                </a:solidFill>
                <a:latin typeface="Times New Roman"/>
                <a:cs typeface="Times New Roman"/>
              </a:rPr>
              <a:t>j</a:t>
            </a:r>
            <a:r>
              <a:rPr dirty="0" sz="1350" spc="60">
                <a:solidFill>
                  <a:srgbClr val="0A080C"/>
                </a:solidFill>
                <a:latin typeface="Times New Roman"/>
                <a:cs typeface="Times New Roman"/>
              </a:rPr>
              <a:t>-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460949" y="5262955"/>
            <a:ext cx="2495550" cy="5880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ts val="2780"/>
              </a:lnSpc>
              <a:spcBef>
                <a:spcPts val="105"/>
              </a:spcBef>
            </a:pPr>
            <a:r>
              <a:rPr dirty="0" sz="1800" spc="120">
                <a:solidFill>
                  <a:srgbClr val="645E75"/>
                </a:solidFill>
                <a:latin typeface="Times New Roman"/>
                <a:cs typeface="Times New Roman"/>
              </a:rPr>
              <a:t>4</a:t>
            </a:r>
            <a:r>
              <a:rPr dirty="0" sz="1800" spc="-130">
                <a:solidFill>
                  <a:srgbClr val="645E75"/>
                </a:solidFill>
                <a:latin typeface="Times New Roman"/>
                <a:cs typeface="Times New Roman"/>
              </a:rPr>
              <a:t> </a:t>
            </a:r>
            <a:r>
              <a:rPr dirty="0" sz="1800" spc="80">
                <a:solidFill>
                  <a:srgbClr val="18053D"/>
                </a:solidFill>
                <a:latin typeface="Times New Roman"/>
                <a:cs typeface="Times New Roman"/>
              </a:rPr>
              <a:t>·</a:t>
            </a:r>
            <a:r>
              <a:rPr dirty="0" sz="1800" spc="-210">
                <a:solidFill>
                  <a:srgbClr val="18053D"/>
                </a:solidFill>
                <a:latin typeface="Times New Roman"/>
                <a:cs typeface="Times New Roman"/>
              </a:rPr>
              <a:t> </a:t>
            </a:r>
            <a:r>
              <a:rPr dirty="0" sz="1350" spc="235" i="1">
                <a:solidFill>
                  <a:srgbClr val="645E75"/>
                </a:solidFill>
                <a:latin typeface="Times New Roman"/>
                <a:cs typeface="Times New Roman"/>
              </a:rPr>
              <a:t>U</a:t>
            </a:r>
            <a:r>
              <a:rPr dirty="0" sz="1350" spc="50" i="1">
                <a:solidFill>
                  <a:srgbClr val="908993"/>
                </a:solidFill>
                <a:latin typeface="Times New Roman"/>
                <a:cs typeface="Times New Roman"/>
              </a:rPr>
              <a:t>i</a:t>
            </a:r>
            <a:r>
              <a:rPr dirty="0" sz="1350" spc="-110" i="1">
                <a:solidFill>
                  <a:srgbClr val="908993"/>
                </a:solidFill>
                <a:latin typeface="Times New Roman"/>
                <a:cs typeface="Times New Roman"/>
              </a:rPr>
              <a:t> </a:t>
            </a:r>
            <a:r>
              <a:rPr dirty="0" sz="1350" spc="45" i="1">
                <a:solidFill>
                  <a:srgbClr val="756E82"/>
                </a:solidFill>
                <a:latin typeface="Times New Roman"/>
                <a:cs typeface="Times New Roman"/>
              </a:rPr>
              <a:t>,</a:t>
            </a:r>
            <a:r>
              <a:rPr dirty="0" sz="1350" spc="-125" i="1">
                <a:solidFill>
                  <a:srgbClr val="756E82"/>
                </a:solidFill>
                <a:latin typeface="Times New Roman"/>
                <a:cs typeface="Times New Roman"/>
              </a:rPr>
              <a:t> </a:t>
            </a:r>
            <a:r>
              <a:rPr dirty="0" sz="1350" spc="50" i="1">
                <a:solidFill>
                  <a:srgbClr val="756E82"/>
                </a:solidFill>
                <a:latin typeface="Times New Roman"/>
                <a:cs typeface="Times New Roman"/>
              </a:rPr>
              <a:t>j</a:t>
            </a:r>
            <a:r>
              <a:rPr dirty="0" sz="1350" i="1">
                <a:solidFill>
                  <a:srgbClr val="756E82"/>
                </a:solidFill>
                <a:latin typeface="Times New Roman"/>
                <a:cs typeface="Times New Roman"/>
              </a:rPr>
              <a:t> </a:t>
            </a:r>
            <a:r>
              <a:rPr dirty="0" sz="1350" spc="-145" i="1">
                <a:solidFill>
                  <a:srgbClr val="756E82"/>
                </a:solidFill>
                <a:latin typeface="Times New Roman"/>
                <a:cs typeface="Times New Roman"/>
              </a:rPr>
              <a:t> </a:t>
            </a:r>
            <a:r>
              <a:rPr dirty="0" sz="2500" spc="340">
                <a:solidFill>
                  <a:srgbClr val="182F50"/>
                </a:solidFill>
                <a:latin typeface="Arial"/>
                <a:cs typeface="Arial"/>
              </a:rPr>
              <a:t>+</a:t>
            </a:r>
            <a:r>
              <a:rPr dirty="0" sz="1350" spc="330" i="1">
                <a:solidFill>
                  <a:srgbClr val="645E75"/>
                </a:solidFill>
                <a:latin typeface="Times New Roman"/>
                <a:cs typeface="Times New Roman"/>
              </a:rPr>
              <a:t>U</a:t>
            </a:r>
            <a:r>
              <a:rPr dirty="0" sz="1350" spc="40" i="1">
                <a:solidFill>
                  <a:srgbClr val="645E75"/>
                </a:solidFill>
                <a:latin typeface="Times New Roman"/>
                <a:cs typeface="Times New Roman"/>
              </a:rPr>
              <a:t>i</a:t>
            </a:r>
            <a:r>
              <a:rPr dirty="0" sz="1350" spc="120" i="1">
                <a:solidFill>
                  <a:srgbClr val="497293"/>
                </a:solidFill>
                <a:latin typeface="Times New Roman"/>
                <a:cs typeface="Times New Roman"/>
              </a:rPr>
              <a:t>+</a:t>
            </a:r>
            <a:r>
              <a:rPr dirty="0" sz="1350" spc="-65" i="1">
                <a:solidFill>
                  <a:srgbClr val="497293"/>
                </a:solidFill>
                <a:latin typeface="Times New Roman"/>
                <a:cs typeface="Times New Roman"/>
              </a:rPr>
              <a:t> </a:t>
            </a:r>
            <a:r>
              <a:rPr dirty="0" sz="1350" spc="50" i="1">
                <a:solidFill>
                  <a:srgbClr val="67314F"/>
                </a:solidFill>
                <a:latin typeface="Times New Roman"/>
                <a:cs typeface="Times New Roman"/>
              </a:rPr>
              <a:t>l</a:t>
            </a:r>
            <a:r>
              <a:rPr dirty="0" sz="1350" spc="155" i="1">
                <a:solidFill>
                  <a:srgbClr val="67314F"/>
                </a:solidFill>
                <a:latin typeface="Times New Roman"/>
                <a:cs typeface="Times New Roman"/>
              </a:rPr>
              <a:t> </a:t>
            </a:r>
            <a:r>
              <a:rPr dirty="0" sz="1350" spc="165" i="1">
                <a:solidFill>
                  <a:srgbClr val="908993"/>
                </a:solidFill>
                <a:latin typeface="Times New Roman"/>
                <a:cs typeface="Times New Roman"/>
              </a:rPr>
              <a:t>,</a:t>
            </a:r>
            <a:r>
              <a:rPr dirty="0" sz="1350" spc="50" i="1">
                <a:solidFill>
                  <a:srgbClr val="756E82"/>
                </a:solidFill>
                <a:latin typeface="Times New Roman"/>
                <a:cs typeface="Times New Roman"/>
              </a:rPr>
              <a:t>j</a:t>
            </a:r>
            <a:r>
              <a:rPr dirty="0" sz="1350" i="1">
                <a:solidFill>
                  <a:srgbClr val="756E82"/>
                </a:solidFill>
                <a:latin typeface="Times New Roman"/>
                <a:cs typeface="Times New Roman"/>
              </a:rPr>
              <a:t> </a:t>
            </a:r>
            <a:r>
              <a:rPr dirty="0" sz="1350" spc="-145" i="1">
                <a:solidFill>
                  <a:srgbClr val="756E82"/>
                </a:solidFill>
                <a:latin typeface="Times New Roman"/>
                <a:cs typeface="Times New Roman"/>
              </a:rPr>
              <a:t> </a:t>
            </a:r>
            <a:r>
              <a:rPr dirty="0" sz="2500" spc="340">
                <a:solidFill>
                  <a:srgbClr val="182F50"/>
                </a:solidFill>
                <a:latin typeface="Arial"/>
                <a:cs typeface="Arial"/>
              </a:rPr>
              <a:t>+</a:t>
            </a:r>
            <a:r>
              <a:rPr dirty="0" sz="1350" spc="330" i="1">
                <a:solidFill>
                  <a:srgbClr val="645E75"/>
                </a:solidFill>
                <a:latin typeface="Times New Roman"/>
                <a:cs typeface="Times New Roman"/>
              </a:rPr>
              <a:t>U</a:t>
            </a:r>
            <a:r>
              <a:rPr dirty="0" sz="1350" spc="50" i="1">
                <a:solidFill>
                  <a:srgbClr val="645E75"/>
                </a:solidFill>
                <a:latin typeface="Times New Roman"/>
                <a:cs typeface="Times New Roman"/>
              </a:rPr>
              <a:t>i</a:t>
            </a:r>
            <a:r>
              <a:rPr dirty="0" sz="1350" spc="-110" i="1">
                <a:solidFill>
                  <a:srgbClr val="645E75"/>
                </a:solidFill>
                <a:latin typeface="Times New Roman"/>
                <a:cs typeface="Times New Roman"/>
              </a:rPr>
              <a:t> </a:t>
            </a:r>
            <a:r>
              <a:rPr dirty="0" sz="1350" spc="165" i="1">
                <a:solidFill>
                  <a:srgbClr val="645E75"/>
                </a:solidFill>
                <a:latin typeface="Times New Roman"/>
                <a:cs typeface="Times New Roman"/>
              </a:rPr>
              <a:t>,</a:t>
            </a:r>
            <a:r>
              <a:rPr dirty="0" sz="1350" spc="120" i="1">
                <a:solidFill>
                  <a:srgbClr val="645E75"/>
                </a:solidFill>
                <a:latin typeface="Times New Roman"/>
                <a:cs typeface="Times New Roman"/>
              </a:rPr>
              <a:t>j</a:t>
            </a:r>
            <a:r>
              <a:rPr dirty="0" sz="1350" spc="120" i="1">
                <a:solidFill>
                  <a:srgbClr val="908993"/>
                </a:solidFill>
                <a:latin typeface="Times New Roman"/>
                <a:cs typeface="Times New Roman"/>
              </a:rPr>
              <a:t>+</a:t>
            </a:r>
            <a:r>
              <a:rPr dirty="0" sz="1350" spc="-65" i="1">
                <a:solidFill>
                  <a:srgbClr val="908993"/>
                </a:solidFill>
                <a:latin typeface="Times New Roman"/>
                <a:cs typeface="Times New Roman"/>
              </a:rPr>
              <a:t> </a:t>
            </a:r>
            <a:r>
              <a:rPr dirty="0" sz="1350" spc="50" i="1">
                <a:solidFill>
                  <a:srgbClr val="313D79"/>
                </a:solidFill>
                <a:latin typeface="Times New Roman"/>
                <a:cs typeface="Times New Roman"/>
              </a:rPr>
              <a:t>l</a:t>
            </a:r>
            <a:endParaRPr sz="1350">
              <a:latin typeface="Times New Roman"/>
              <a:cs typeface="Times New Roman"/>
            </a:endParaRPr>
          </a:p>
          <a:p>
            <a:pPr marL="232410">
              <a:lnSpc>
                <a:spcPts val="1639"/>
              </a:lnSpc>
            </a:pPr>
            <a:r>
              <a:rPr dirty="0" u="heavy" sz="1550" spc="-30">
                <a:solidFill>
                  <a:srgbClr val="524B60"/>
                </a:solidFill>
                <a:uFill>
                  <a:solidFill>
                    <a:srgbClr val="524B60"/>
                  </a:solidFill>
                </a:uFill>
                <a:latin typeface="Times New Roman"/>
                <a:cs typeface="Times New Roman"/>
              </a:rPr>
              <a:t>h,2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083717" y="5493375"/>
            <a:ext cx="600075" cy="3771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300" spc="-60">
                <a:solidFill>
                  <a:srgbClr val="0A080C"/>
                </a:solidFill>
                <a:latin typeface="Times New Roman"/>
                <a:cs typeface="Times New Roman"/>
              </a:rPr>
              <a:t>=</a:t>
            </a:r>
            <a:r>
              <a:rPr dirty="0" sz="2300" spc="50">
                <a:solidFill>
                  <a:srgbClr val="0A080C"/>
                </a:solidFill>
                <a:latin typeface="Times New Roman"/>
                <a:cs typeface="Times New Roman"/>
              </a:rPr>
              <a:t> </a:t>
            </a:r>
            <a:r>
              <a:rPr dirty="0" sz="1350" spc="-35" i="1">
                <a:solidFill>
                  <a:srgbClr val="645E75"/>
                </a:solidFill>
                <a:latin typeface="Times New Roman"/>
                <a:cs typeface="Times New Roman"/>
              </a:rPr>
              <a:t>Í</a:t>
            </a:r>
            <a:r>
              <a:rPr dirty="0" sz="1350" i="1">
                <a:solidFill>
                  <a:srgbClr val="645E75"/>
                </a:solidFill>
                <a:latin typeface="Times New Roman"/>
                <a:cs typeface="Times New Roman"/>
              </a:rPr>
              <a:t> </a:t>
            </a:r>
            <a:r>
              <a:rPr dirty="0" sz="1350" spc="-35" i="1">
                <a:solidFill>
                  <a:srgbClr val="645E75"/>
                </a:solidFill>
                <a:latin typeface="Times New Roman"/>
                <a:cs typeface="Times New Roman"/>
              </a:rPr>
              <a:t> </a:t>
            </a:r>
            <a:r>
              <a:rPr dirty="0" sz="1350" spc="-30" i="1">
                <a:solidFill>
                  <a:srgbClr val="908993"/>
                </a:solidFill>
                <a:latin typeface="Times New Roman"/>
                <a:cs typeface="Times New Roman"/>
              </a:rPr>
              <a:t>i</a:t>
            </a:r>
            <a:r>
              <a:rPr dirty="0" sz="1350" spc="-30" i="1">
                <a:solidFill>
                  <a:srgbClr val="908993"/>
                </a:solidFill>
                <a:latin typeface="Times New Roman"/>
                <a:cs typeface="Times New Roman"/>
              </a:rPr>
              <a:t> </a:t>
            </a:r>
            <a:r>
              <a:rPr dirty="0" sz="1350" spc="-30" i="1">
                <a:solidFill>
                  <a:srgbClr val="756E82"/>
                </a:solidFill>
                <a:latin typeface="Times New Roman"/>
                <a:cs typeface="Times New Roman"/>
              </a:rPr>
              <a:t>,</a:t>
            </a:r>
            <a:r>
              <a:rPr dirty="0" sz="1350" spc="-55" i="1">
                <a:solidFill>
                  <a:srgbClr val="756E82"/>
                </a:solidFill>
                <a:latin typeface="Times New Roman"/>
                <a:cs typeface="Times New Roman"/>
              </a:rPr>
              <a:t> </a:t>
            </a:r>
            <a:r>
              <a:rPr dirty="0" sz="1350" spc="-30" i="1">
                <a:solidFill>
                  <a:srgbClr val="756E82"/>
                </a:solidFill>
                <a:latin typeface="Times New Roman"/>
                <a:cs typeface="Times New Roman"/>
              </a:rPr>
              <a:t>j</a:t>
            </a:r>
            <a:endParaRPr sz="13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75851" y="688599"/>
            <a:ext cx="7186863" cy="263413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51465" y="3689994"/>
            <a:ext cx="4789074" cy="36659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49413" y="6501751"/>
            <a:ext cx="7047470" cy="573601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18794" y="5010592"/>
            <a:ext cx="3448812" cy="351299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683185" y="4376382"/>
            <a:ext cx="148145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latin typeface="Arial"/>
                <a:cs typeface="Arial"/>
              </a:rPr>
              <a:t>Tipo</a:t>
            </a:r>
            <a:r>
              <a:rPr dirty="0" sz="1800" spc="-90" b="1">
                <a:latin typeface="Arial"/>
                <a:cs typeface="Arial"/>
              </a:rPr>
              <a:t> </a:t>
            </a:r>
            <a:r>
              <a:rPr dirty="0" sz="1800" spc="-5" b="1">
                <a:latin typeface="Arial"/>
                <a:cs typeface="Arial"/>
              </a:rPr>
              <a:t>Dirichlet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94513" y="5822505"/>
            <a:ext cx="86550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latin typeface="Arial"/>
                <a:cs typeface="Arial"/>
              </a:rPr>
              <a:t>De</a:t>
            </a:r>
            <a:r>
              <a:rPr dirty="0" sz="1800" spc="-8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flujo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71902" y="2216437"/>
            <a:ext cx="2258589" cy="451831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73774" y="2253072"/>
            <a:ext cx="494448" cy="32666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678100" y="2231701"/>
            <a:ext cx="170920" cy="43656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958897" y="2231701"/>
            <a:ext cx="134294" cy="436567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49939" y="4829733"/>
            <a:ext cx="744724" cy="14653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420353" y="5269353"/>
            <a:ext cx="5579327" cy="244233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776369" y="687963"/>
            <a:ext cx="5212715" cy="10604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52069">
              <a:lnSpc>
                <a:spcPts val="3860"/>
              </a:lnSpc>
              <a:spcBef>
                <a:spcPts val="105"/>
              </a:spcBef>
              <a:tabLst>
                <a:tab pos="1346835" algn="l"/>
                <a:tab pos="2600960" algn="l"/>
                <a:tab pos="3048635" algn="l"/>
                <a:tab pos="3579495" algn="l"/>
                <a:tab pos="4922520" algn="l"/>
              </a:tabLst>
            </a:pPr>
            <a:r>
              <a:rPr dirty="0" sz="2950" spc="60">
                <a:solidFill>
                  <a:srgbClr val="3F3A4D"/>
                </a:solidFill>
                <a:latin typeface="Arial"/>
                <a:cs typeface="Arial"/>
              </a:rPr>
              <a:t>J</a:t>
            </a:r>
            <a:r>
              <a:rPr dirty="0" sz="2950" spc="-165">
                <a:solidFill>
                  <a:srgbClr val="3F3A4D"/>
                </a:solidFill>
                <a:latin typeface="Arial"/>
                <a:cs typeface="Arial"/>
              </a:rPr>
              <a:t> </a:t>
            </a:r>
            <a:r>
              <a:rPr dirty="0" sz="3250" spc="-955">
                <a:solidFill>
                  <a:srgbClr val="544D64"/>
                </a:solidFill>
                <a:latin typeface="Times New Roman"/>
                <a:cs typeface="Times New Roman"/>
              </a:rPr>
              <a:t>m</a:t>
            </a:r>
            <a:r>
              <a:rPr dirty="0" sz="3250" spc="-740">
                <a:solidFill>
                  <a:srgbClr val="97979E"/>
                </a:solidFill>
                <a:latin typeface="Times New Roman"/>
                <a:cs typeface="Times New Roman"/>
              </a:rPr>
              <a:t>-</a:t>
            </a:r>
            <a:r>
              <a:rPr dirty="0" sz="3250" spc="90">
                <a:solidFill>
                  <a:srgbClr val="97979E"/>
                </a:solidFill>
                <a:latin typeface="Times New Roman"/>
                <a:cs typeface="Times New Roman"/>
              </a:rPr>
              <a:t> </a:t>
            </a:r>
            <a:r>
              <a:rPr dirty="0" sz="2700" spc="70">
                <a:solidFill>
                  <a:srgbClr val="544D64"/>
                </a:solidFill>
                <a:latin typeface="Arial"/>
                <a:cs typeface="Arial"/>
              </a:rPr>
              <a:t>m</a:t>
            </a:r>
            <a:r>
              <a:rPr dirty="0" sz="2700">
                <a:solidFill>
                  <a:srgbClr val="544D64"/>
                </a:solidFill>
                <a:latin typeface="Arial"/>
                <a:cs typeface="Arial"/>
              </a:rPr>
              <a:t>	</a:t>
            </a:r>
            <a:r>
              <a:rPr dirty="0" sz="2700" spc="-509">
                <a:solidFill>
                  <a:srgbClr val="5491C1"/>
                </a:solidFill>
                <a:latin typeface="Arial"/>
                <a:cs typeface="Arial"/>
              </a:rPr>
              <a:t>.</a:t>
            </a:r>
            <a:r>
              <a:rPr dirty="0" sz="2700" spc="-420">
                <a:solidFill>
                  <a:srgbClr val="EBBA79"/>
                </a:solidFill>
                <a:latin typeface="Arial"/>
                <a:cs typeface="Arial"/>
              </a:rPr>
              <a:t>:</a:t>
            </a:r>
            <a:r>
              <a:rPr dirty="0" sz="2700" spc="-190">
                <a:solidFill>
                  <a:srgbClr val="EBBA79"/>
                </a:solidFill>
                <a:latin typeface="Arial"/>
                <a:cs typeface="Arial"/>
              </a:rPr>
              <a:t> </a:t>
            </a:r>
            <a:r>
              <a:rPr dirty="0" sz="2700" spc="-575">
                <a:solidFill>
                  <a:srgbClr val="89C8ED"/>
                </a:solidFill>
                <a:latin typeface="Arial"/>
                <a:cs typeface="Arial"/>
              </a:rPr>
              <a:t>·</a:t>
            </a:r>
            <a:r>
              <a:rPr dirty="0" sz="2700" spc="50">
                <a:solidFill>
                  <a:srgbClr val="6D677C"/>
                </a:solidFill>
                <a:latin typeface="Arial"/>
                <a:cs typeface="Arial"/>
              </a:rPr>
              <a:t>,</a:t>
            </a:r>
            <a:r>
              <a:rPr dirty="0" sz="2700" spc="-15">
                <a:solidFill>
                  <a:srgbClr val="6D677C"/>
                </a:solidFill>
                <a:latin typeface="Arial"/>
                <a:cs typeface="Arial"/>
              </a:rPr>
              <a:t> </a:t>
            </a:r>
            <a:r>
              <a:rPr dirty="0" sz="1150" spc="5">
                <a:solidFill>
                  <a:srgbClr val="6D677C"/>
                </a:solidFill>
                <a:latin typeface="Arial"/>
                <a:cs typeface="Arial"/>
              </a:rPr>
              <a:t>1</a:t>
            </a:r>
            <a:r>
              <a:rPr dirty="0" sz="1150">
                <a:solidFill>
                  <a:srgbClr val="6D677C"/>
                </a:solidFill>
                <a:latin typeface="Arial"/>
                <a:cs typeface="Arial"/>
              </a:rPr>
              <a:t> </a:t>
            </a:r>
            <a:r>
              <a:rPr dirty="0" sz="1150" spc="-155">
                <a:solidFill>
                  <a:srgbClr val="6D677C"/>
                </a:solidFill>
                <a:latin typeface="Arial"/>
                <a:cs typeface="Arial"/>
              </a:rPr>
              <a:t> </a:t>
            </a:r>
            <a:r>
              <a:rPr dirty="0" sz="3050" spc="-180" i="1">
                <a:solidFill>
                  <a:srgbClr val="6D677C"/>
                </a:solidFill>
                <a:latin typeface="Arial"/>
                <a:cs typeface="Arial"/>
              </a:rPr>
              <a:t>i</a:t>
            </a:r>
            <a:r>
              <a:rPr dirty="0" sz="3050" spc="135" i="1">
                <a:solidFill>
                  <a:srgbClr val="6D677C"/>
                </a:solidFill>
                <a:latin typeface="Arial"/>
                <a:cs typeface="Arial"/>
              </a:rPr>
              <a:t> </a:t>
            </a:r>
            <a:r>
              <a:rPr dirty="0" sz="3300" spc="-310" i="1">
                <a:solidFill>
                  <a:srgbClr val="6D677C"/>
                </a:solidFill>
                <a:latin typeface="Times New Roman"/>
                <a:cs typeface="Times New Roman"/>
              </a:rPr>
              <a:t>g('</a:t>
            </a:r>
            <a:r>
              <a:rPr dirty="0" sz="3300" i="1">
                <a:solidFill>
                  <a:srgbClr val="6D677C"/>
                </a:solidFill>
                <a:latin typeface="Times New Roman"/>
                <a:cs typeface="Times New Roman"/>
              </a:rPr>
              <a:t>	</a:t>
            </a:r>
            <a:r>
              <a:rPr dirty="0" sz="3300" spc="-705">
                <a:solidFill>
                  <a:srgbClr val="EBBA79"/>
                </a:solidFill>
                <a:latin typeface="Times New Roman"/>
                <a:cs typeface="Times New Roman"/>
              </a:rPr>
              <a:t>,</a:t>
            </a:r>
            <a:r>
              <a:rPr dirty="0" sz="3300">
                <a:solidFill>
                  <a:srgbClr val="EBBA79"/>
                </a:solidFill>
                <a:latin typeface="Times New Roman"/>
                <a:cs typeface="Times New Roman"/>
              </a:rPr>
              <a:t>	</a:t>
            </a:r>
            <a:r>
              <a:rPr dirty="0" sz="3300" spc="-595" i="1">
                <a:solidFill>
                  <a:srgbClr val="6D677C"/>
                </a:solidFill>
                <a:latin typeface="Times New Roman"/>
                <a:cs typeface="Times New Roman"/>
              </a:rPr>
              <a:t>na</a:t>
            </a:r>
            <a:r>
              <a:rPr dirty="0" sz="3300" i="1">
                <a:solidFill>
                  <a:srgbClr val="6D677C"/>
                </a:solidFill>
                <a:latin typeface="Times New Roman"/>
                <a:cs typeface="Times New Roman"/>
              </a:rPr>
              <a:t>	</a:t>
            </a:r>
            <a:r>
              <a:rPr dirty="0" sz="3300" spc="-590" i="1">
                <a:solidFill>
                  <a:srgbClr val="6D677C"/>
                </a:solidFill>
                <a:latin typeface="Times New Roman"/>
                <a:cs typeface="Times New Roman"/>
              </a:rPr>
              <a:t>plícación</a:t>
            </a:r>
            <a:r>
              <a:rPr dirty="0" sz="3300" spc="95" i="1">
                <a:solidFill>
                  <a:srgbClr val="6D677C"/>
                </a:solidFill>
                <a:latin typeface="Times New Roman"/>
                <a:cs typeface="Times New Roman"/>
              </a:rPr>
              <a:t> </a:t>
            </a:r>
            <a:r>
              <a:rPr dirty="0" sz="3300" spc="-695" i="1">
                <a:solidFill>
                  <a:srgbClr val="6D677C"/>
                </a:solidFill>
                <a:latin typeface="Times New Roman"/>
                <a:cs typeface="Times New Roman"/>
              </a:rPr>
              <a:t>d</a:t>
            </a:r>
            <a:r>
              <a:rPr dirty="0" sz="3300" spc="-620" i="1">
                <a:solidFill>
                  <a:srgbClr val="EBBA79"/>
                </a:solidFill>
                <a:latin typeface="Times New Roman"/>
                <a:cs typeface="Times New Roman"/>
              </a:rPr>
              <a:t>,</a:t>
            </a:r>
            <a:r>
              <a:rPr dirty="0" sz="3300" i="1">
                <a:solidFill>
                  <a:srgbClr val="EBBA79"/>
                </a:solidFill>
                <a:latin typeface="Times New Roman"/>
                <a:cs typeface="Times New Roman"/>
              </a:rPr>
              <a:t>	</a:t>
            </a:r>
            <a:r>
              <a:rPr dirty="0" sz="3300" spc="-560" i="1">
                <a:solidFill>
                  <a:srgbClr val="6D677C"/>
                </a:solidFill>
                <a:latin typeface="Times New Roman"/>
                <a:cs typeface="Times New Roman"/>
              </a:rPr>
              <a:t>da</a:t>
            </a:r>
            <a:endParaRPr sz="3300">
              <a:latin typeface="Times New Roman"/>
              <a:cs typeface="Times New Roman"/>
            </a:endParaRPr>
          </a:p>
          <a:p>
            <a:pPr marL="12700">
              <a:lnSpc>
                <a:spcPts val="4280"/>
              </a:lnSpc>
            </a:pPr>
            <a:r>
              <a:rPr dirty="0" sz="3650" spc="-640">
                <a:solidFill>
                  <a:srgbClr val="97979E"/>
                </a:solidFill>
                <a:latin typeface="Times New Roman"/>
                <a:cs typeface="Times New Roman"/>
              </a:rPr>
              <a:t>[</a:t>
            </a:r>
            <a:r>
              <a:rPr dirty="0" sz="3650" spc="-635">
                <a:solidFill>
                  <a:srgbClr val="6D677C"/>
                </a:solidFill>
                <a:latin typeface="Times New Roman"/>
                <a:cs typeface="Times New Roman"/>
              </a:rPr>
              <a:t>a</a:t>
            </a:r>
            <a:r>
              <a:rPr dirty="0" sz="3650" spc="-145">
                <a:solidFill>
                  <a:srgbClr val="6D677C"/>
                </a:solidFill>
                <a:latin typeface="Times New Roman"/>
                <a:cs typeface="Times New Roman"/>
              </a:rPr>
              <a:t> </a:t>
            </a:r>
            <a:r>
              <a:rPr dirty="0" sz="3000" spc="-720">
                <a:solidFill>
                  <a:srgbClr val="6D677C"/>
                </a:solidFill>
                <a:latin typeface="Arial"/>
                <a:cs typeface="Arial"/>
              </a:rPr>
              <a:t>b</a:t>
            </a:r>
            <a:r>
              <a:rPr dirty="0" sz="3000" spc="-400">
                <a:solidFill>
                  <a:srgbClr val="5D609C"/>
                </a:solidFill>
                <a:latin typeface="Arial"/>
                <a:cs typeface="Arial"/>
              </a:rPr>
              <a:t>]</a:t>
            </a:r>
            <a:r>
              <a:rPr dirty="0" sz="3000" spc="135">
                <a:solidFill>
                  <a:srgbClr val="5D609C"/>
                </a:solidFill>
                <a:latin typeface="Arial"/>
                <a:cs typeface="Arial"/>
              </a:rPr>
              <a:t> </a:t>
            </a:r>
            <a:r>
              <a:rPr dirty="0" sz="2750" spc="-660" i="1">
                <a:solidFill>
                  <a:srgbClr val="6D677C"/>
                </a:solidFill>
                <a:latin typeface="Arial"/>
                <a:cs typeface="Arial"/>
              </a:rPr>
              <a:t>y</a:t>
            </a:r>
            <a:r>
              <a:rPr dirty="0" sz="2750" spc="30" i="1">
                <a:solidFill>
                  <a:srgbClr val="6D677C"/>
                </a:solidFill>
                <a:latin typeface="Arial"/>
                <a:cs typeface="Arial"/>
              </a:rPr>
              <a:t> </a:t>
            </a:r>
            <a:r>
              <a:rPr dirty="0" sz="3300" spc="-615" i="1">
                <a:solidFill>
                  <a:srgbClr val="7E7789"/>
                </a:solidFill>
                <a:latin typeface="Times New Roman"/>
                <a:cs typeface="Times New Roman"/>
              </a:rPr>
              <a:t>v</a:t>
            </a:r>
            <a:r>
              <a:rPr dirty="0" sz="3300" spc="105" i="1">
                <a:solidFill>
                  <a:srgbClr val="7E7789"/>
                </a:solidFill>
                <a:latin typeface="Times New Roman"/>
                <a:cs typeface="Times New Roman"/>
              </a:rPr>
              <a:t> </a:t>
            </a:r>
            <a:r>
              <a:rPr dirty="0" sz="3300" spc="-585" i="1">
                <a:solidFill>
                  <a:srgbClr val="6D677C"/>
                </a:solidFill>
                <a:latin typeface="Times New Roman"/>
                <a:cs typeface="Times New Roman"/>
              </a:rPr>
              <a:t>ri.ficand</a:t>
            </a:r>
            <a:r>
              <a:rPr dirty="0" sz="3300" spc="-760" i="1">
                <a:solidFill>
                  <a:srgbClr val="6D677C"/>
                </a:solidFill>
                <a:latin typeface="Times New Roman"/>
                <a:cs typeface="Times New Roman"/>
              </a:rPr>
              <a:t>o</a:t>
            </a:r>
            <a:r>
              <a:rPr dirty="0" sz="3300" spc="65" i="1">
                <a:solidFill>
                  <a:srgbClr val="6D677C"/>
                </a:solidFill>
                <a:latin typeface="Times New Roman"/>
                <a:cs typeface="Times New Roman"/>
              </a:rPr>
              <a:t> </a:t>
            </a:r>
            <a:r>
              <a:rPr dirty="0" sz="3300" spc="-825" i="1">
                <a:solidFill>
                  <a:srgbClr val="6D677C"/>
                </a:solidFill>
                <a:latin typeface="Times New Roman"/>
                <a:cs typeface="Times New Roman"/>
              </a:rPr>
              <a:t>[</a:t>
            </a:r>
            <a:r>
              <a:rPr dirty="0" sz="3300" spc="-229" i="1">
                <a:solidFill>
                  <a:srgbClr val="6D677C"/>
                </a:solidFill>
                <a:latin typeface="Times New Roman"/>
                <a:cs typeface="Times New Roman"/>
              </a:rPr>
              <a:t> </a:t>
            </a:r>
            <a:r>
              <a:rPr dirty="0" sz="3300" spc="-705" i="1">
                <a:solidFill>
                  <a:srgbClr val="EBBA79"/>
                </a:solidFill>
                <a:latin typeface="Times New Roman"/>
                <a:cs typeface="Times New Roman"/>
              </a:rPr>
              <a:t>,</a:t>
            </a:r>
            <a:r>
              <a:rPr dirty="0" sz="3300" spc="80" i="1">
                <a:solidFill>
                  <a:srgbClr val="EBBA79"/>
                </a:solidFill>
                <a:latin typeface="Times New Roman"/>
                <a:cs typeface="Times New Roman"/>
              </a:rPr>
              <a:t> </a:t>
            </a:r>
            <a:r>
              <a:rPr dirty="0" sz="3300" spc="-695" i="1">
                <a:solidFill>
                  <a:srgbClr val="7E7789"/>
                </a:solidFill>
                <a:latin typeface="Times New Roman"/>
                <a:cs typeface="Times New Roman"/>
              </a:rPr>
              <a:t>cond</a:t>
            </a:r>
            <a:r>
              <a:rPr dirty="0" sz="3300" spc="-395" i="1">
                <a:solidFill>
                  <a:srgbClr val="7E7789"/>
                </a:solidFill>
                <a:latin typeface="Times New Roman"/>
                <a:cs typeface="Times New Roman"/>
              </a:rPr>
              <a:t>i</a:t>
            </a:r>
            <a:r>
              <a:rPr dirty="0" sz="3300" spc="150" i="1">
                <a:solidFill>
                  <a:srgbClr val="7E7789"/>
                </a:solidFill>
                <a:latin typeface="Times New Roman"/>
                <a:cs typeface="Times New Roman"/>
              </a:rPr>
              <a:t> </a:t>
            </a:r>
            <a:r>
              <a:rPr dirty="0" sz="3300" spc="-340" i="1">
                <a:solidFill>
                  <a:srgbClr val="6D677C"/>
                </a:solidFill>
                <a:latin typeface="Times New Roman"/>
                <a:cs typeface="Times New Roman"/>
              </a:rPr>
              <a:t>ió</a:t>
            </a:r>
            <a:r>
              <a:rPr dirty="0" sz="3300" spc="-935" i="1">
                <a:solidFill>
                  <a:srgbClr val="6D677C"/>
                </a:solidFill>
                <a:latin typeface="Times New Roman"/>
                <a:cs typeface="Times New Roman"/>
              </a:rPr>
              <a:t>n</a:t>
            </a:r>
            <a:r>
              <a:rPr dirty="0" sz="3300" spc="-450" i="1">
                <a:solidFill>
                  <a:srgbClr val="544D64"/>
                </a:solidFill>
                <a:latin typeface="Times New Roman"/>
                <a:cs typeface="Times New Roman"/>
              </a:rPr>
              <a:t>:</a:t>
            </a:r>
            <a:endParaRPr sz="33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418299" y="649802"/>
            <a:ext cx="3204210" cy="5753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  <a:tabLst>
                <a:tab pos="1013460" algn="l"/>
                <a:tab pos="1457325" algn="l"/>
                <a:tab pos="2920365" algn="l"/>
              </a:tabLst>
            </a:pPr>
            <a:r>
              <a:rPr dirty="0" baseline="31165" sz="3075" spc="-780" i="1">
                <a:solidFill>
                  <a:srgbClr val="7E7789"/>
                </a:solidFill>
                <a:latin typeface="Arial"/>
                <a:cs typeface="Arial"/>
              </a:rPr>
              <a:t>1</a:t>
            </a:r>
            <a:r>
              <a:rPr dirty="0" sz="3550" spc="-520" i="1">
                <a:solidFill>
                  <a:srgbClr val="97979E"/>
                </a:solidFill>
                <a:latin typeface="Arial"/>
                <a:cs typeface="Arial"/>
              </a:rPr>
              <a:t>([</a:t>
            </a:r>
            <a:r>
              <a:rPr dirty="0" sz="3550" spc="-520" i="1">
                <a:solidFill>
                  <a:srgbClr val="6D677C"/>
                </a:solidFill>
                <a:latin typeface="Arial"/>
                <a:cs typeface="Arial"/>
              </a:rPr>
              <a:t>a</a:t>
            </a:r>
            <a:r>
              <a:rPr dirty="0" sz="3550" spc="-245" i="1">
                <a:solidFill>
                  <a:srgbClr val="6D677C"/>
                </a:solidFill>
                <a:latin typeface="Arial"/>
                <a:cs typeface="Arial"/>
              </a:rPr>
              <a:t> </a:t>
            </a:r>
            <a:r>
              <a:rPr dirty="0" sz="3600" spc="-640" i="1">
                <a:solidFill>
                  <a:srgbClr val="6D677C"/>
                </a:solidFill>
                <a:latin typeface="Times New Roman"/>
                <a:cs typeface="Times New Roman"/>
              </a:rPr>
              <a:t>bl)	</a:t>
            </a:r>
            <a:r>
              <a:rPr dirty="0" sz="3300" spc="-745" i="1">
                <a:solidFill>
                  <a:srgbClr val="6D677C"/>
                </a:solidFill>
                <a:latin typeface="Times New Roman"/>
                <a:cs typeface="Times New Roman"/>
              </a:rPr>
              <a:t>qu	</a:t>
            </a:r>
            <a:r>
              <a:rPr dirty="0" sz="3300" spc="-650" i="1">
                <a:solidFill>
                  <a:srgbClr val="6D677C"/>
                </a:solidFill>
                <a:latin typeface="Times New Roman"/>
                <a:cs typeface="Times New Roman"/>
              </a:rPr>
              <a:t>toma</a:t>
            </a:r>
            <a:r>
              <a:rPr dirty="0" sz="3300" spc="120" i="1">
                <a:solidFill>
                  <a:srgbClr val="6D677C"/>
                </a:solidFill>
                <a:latin typeface="Times New Roman"/>
                <a:cs typeface="Times New Roman"/>
              </a:rPr>
              <a:t> </a:t>
            </a:r>
            <a:r>
              <a:rPr dirty="0" sz="3300" spc="-590" i="1">
                <a:solidFill>
                  <a:srgbClr val="7E7789"/>
                </a:solidFill>
                <a:latin typeface="Times New Roman"/>
                <a:cs typeface="Times New Roman"/>
              </a:rPr>
              <a:t>valor</a:t>
            </a:r>
            <a:r>
              <a:rPr dirty="0" sz="3300" spc="-75" i="1">
                <a:solidFill>
                  <a:srgbClr val="7E7789"/>
                </a:solidFill>
                <a:latin typeface="Times New Roman"/>
                <a:cs typeface="Times New Roman"/>
              </a:rPr>
              <a:t> </a:t>
            </a:r>
            <a:r>
              <a:rPr dirty="0" sz="3300" spc="-490">
                <a:solidFill>
                  <a:srgbClr val="7E7789"/>
                </a:solidFill>
                <a:latin typeface="Times New Roman"/>
                <a:cs typeface="Times New Roman"/>
              </a:rPr>
              <a:t>:	</a:t>
            </a:r>
            <a:r>
              <a:rPr dirty="0" sz="3300" spc="-600" i="1">
                <a:solidFill>
                  <a:srgbClr val="7E7789"/>
                </a:solidFill>
                <a:latin typeface="Times New Roman"/>
                <a:cs typeface="Times New Roman"/>
              </a:rPr>
              <a:t>en</a:t>
            </a:r>
            <a:endParaRPr sz="33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618210" y="3333992"/>
            <a:ext cx="18415" cy="565150"/>
          </a:xfrm>
          <a:custGeom>
            <a:avLst/>
            <a:gdLst/>
            <a:ahLst/>
            <a:cxnLst/>
            <a:rect l="l" t="t" r="r" b="b"/>
            <a:pathLst>
              <a:path w="18414" h="565150">
                <a:moveTo>
                  <a:pt x="18312" y="565098"/>
                </a:moveTo>
                <a:lnTo>
                  <a:pt x="0" y="565098"/>
                </a:lnTo>
                <a:lnTo>
                  <a:pt x="0" y="0"/>
                </a:lnTo>
                <a:lnTo>
                  <a:pt x="18312" y="0"/>
                </a:lnTo>
                <a:lnTo>
                  <a:pt x="18312" y="565098"/>
                </a:lnTo>
                <a:close/>
              </a:path>
            </a:pathLst>
          </a:custGeom>
          <a:solidFill>
            <a:srgbClr val="F2F4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791769" y="3325174"/>
            <a:ext cx="3953510" cy="5448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388745" algn="l"/>
                <a:tab pos="1847850" algn="l"/>
              </a:tabLst>
            </a:pPr>
            <a:r>
              <a:rPr dirty="0" sz="3300" spc="-660">
                <a:solidFill>
                  <a:srgbClr val="D1A370"/>
                </a:solidFill>
                <a:latin typeface="Times New Roman"/>
                <a:cs typeface="Times New Roman"/>
              </a:rPr>
              <a:t>,</a:t>
            </a:r>
            <a:r>
              <a:rPr dirty="0" sz="3300" spc="10">
                <a:solidFill>
                  <a:srgbClr val="D1A370"/>
                </a:solidFill>
                <a:latin typeface="Times New Roman"/>
                <a:cs typeface="Times New Roman"/>
              </a:rPr>
              <a:t> </a:t>
            </a:r>
            <a:r>
              <a:rPr dirty="0" sz="3300" spc="-560" i="1">
                <a:solidFill>
                  <a:srgbClr val="6D677C"/>
                </a:solidFill>
                <a:latin typeface="Times New Roman"/>
                <a:cs typeface="Times New Roman"/>
              </a:rPr>
              <a:t>ntonc</a:t>
            </a:r>
            <a:r>
              <a:rPr dirty="0" sz="3300" spc="25" i="1">
                <a:solidFill>
                  <a:srgbClr val="6D677C"/>
                </a:solidFill>
                <a:latin typeface="Times New Roman"/>
                <a:cs typeface="Times New Roman"/>
              </a:rPr>
              <a:t> </a:t>
            </a:r>
            <a:r>
              <a:rPr dirty="0" sz="3300" spc="-560">
                <a:solidFill>
                  <a:srgbClr val="D4CDB8"/>
                </a:solidFill>
                <a:latin typeface="Times New Roman"/>
                <a:cs typeface="Times New Roman"/>
              </a:rPr>
              <a:t>·</a:t>
            </a:r>
            <a:r>
              <a:rPr dirty="0" sz="3300" spc="-395">
                <a:solidFill>
                  <a:srgbClr val="D4CDB8"/>
                </a:solidFill>
                <a:latin typeface="Times New Roman"/>
                <a:cs typeface="Times New Roman"/>
              </a:rPr>
              <a:t> </a:t>
            </a:r>
            <a:r>
              <a:rPr dirty="0" sz="3300" spc="-710">
                <a:solidFill>
                  <a:srgbClr val="EBBA79"/>
                </a:solidFill>
                <a:latin typeface="Times New Roman"/>
                <a:cs typeface="Times New Roman"/>
              </a:rPr>
              <a:t>,</a:t>
            </a:r>
            <a:r>
              <a:rPr dirty="0" sz="3300" spc="-315">
                <a:solidFill>
                  <a:srgbClr val="EBBA79"/>
                </a:solidFill>
                <a:latin typeface="Times New Roman"/>
                <a:cs typeface="Times New Roman"/>
              </a:rPr>
              <a:t> </a:t>
            </a:r>
            <a:r>
              <a:rPr dirty="0" sz="3300" spc="-440" i="1">
                <a:solidFill>
                  <a:srgbClr val="6D677C"/>
                </a:solidFill>
                <a:latin typeface="Times New Roman"/>
                <a:cs typeface="Times New Roman"/>
              </a:rPr>
              <a:t>l</a:t>
            </a:r>
            <a:r>
              <a:rPr dirty="0" sz="3300" spc="-775" i="1">
                <a:solidFill>
                  <a:srgbClr val="6D677C"/>
                </a:solidFill>
                <a:latin typeface="Times New Roman"/>
                <a:cs typeface="Times New Roman"/>
              </a:rPr>
              <a:t>a</a:t>
            </a:r>
            <a:r>
              <a:rPr dirty="0" sz="3300" i="1">
                <a:solidFill>
                  <a:srgbClr val="6D677C"/>
                </a:solidFill>
                <a:latin typeface="Times New Roman"/>
                <a:cs typeface="Times New Roman"/>
              </a:rPr>
              <a:t>	</a:t>
            </a:r>
            <a:r>
              <a:rPr dirty="0" sz="3300" spc="-760">
                <a:solidFill>
                  <a:srgbClr val="EBBA79"/>
                </a:solidFill>
                <a:latin typeface="Times New Roman"/>
                <a:cs typeface="Times New Roman"/>
              </a:rPr>
              <a:t>,</a:t>
            </a:r>
            <a:r>
              <a:rPr dirty="0" sz="3300" spc="-670" i="1">
                <a:solidFill>
                  <a:srgbClr val="79AAD1"/>
                </a:solidFill>
                <a:latin typeface="Times New Roman"/>
                <a:cs typeface="Times New Roman"/>
              </a:rPr>
              <a:t>.</a:t>
            </a:r>
            <a:r>
              <a:rPr dirty="0" sz="3300" spc="-610" i="1">
                <a:solidFill>
                  <a:srgbClr val="6D677C"/>
                </a:solidFill>
                <a:latin typeface="Times New Roman"/>
                <a:cs typeface="Times New Roman"/>
              </a:rPr>
              <a:t>uc</a:t>
            </a:r>
            <a:r>
              <a:rPr dirty="0" sz="3300" i="1">
                <a:solidFill>
                  <a:srgbClr val="6D677C"/>
                </a:solidFill>
                <a:latin typeface="Times New Roman"/>
                <a:cs typeface="Times New Roman"/>
              </a:rPr>
              <a:t>	</a:t>
            </a:r>
            <a:r>
              <a:rPr dirty="0" sz="3300" spc="-455" i="1">
                <a:solidFill>
                  <a:srgbClr val="6D677C"/>
                </a:solidFill>
                <a:latin typeface="Times New Roman"/>
                <a:cs typeface="Times New Roman"/>
              </a:rPr>
              <a:t>ió</a:t>
            </a:r>
            <a:r>
              <a:rPr dirty="0" sz="3300" spc="-580" i="1">
                <a:solidFill>
                  <a:srgbClr val="6D677C"/>
                </a:solidFill>
                <a:latin typeface="Times New Roman"/>
                <a:cs typeface="Times New Roman"/>
              </a:rPr>
              <a:t>n</a:t>
            </a:r>
            <a:r>
              <a:rPr dirty="0" sz="3300" spc="-445" i="1">
                <a:solidFill>
                  <a:srgbClr val="6D677C"/>
                </a:solidFill>
                <a:latin typeface="Times New Roman"/>
                <a:cs typeface="Times New Roman"/>
              </a:rPr>
              <a:t> </a:t>
            </a:r>
            <a:r>
              <a:rPr dirty="0" sz="3300" spc="-100">
                <a:solidFill>
                  <a:srgbClr val="6D677C"/>
                </a:solidFill>
                <a:latin typeface="Times New Roman"/>
                <a:cs typeface="Times New Roman"/>
              </a:rPr>
              <a:t>{</a:t>
            </a:r>
            <a:r>
              <a:rPr dirty="0" sz="3300" spc="-575" i="1">
                <a:solidFill>
                  <a:srgbClr val="6D677C"/>
                </a:solidFill>
                <a:latin typeface="Times New Roman"/>
                <a:cs typeface="Times New Roman"/>
              </a:rPr>
              <a:t>x</a:t>
            </a:r>
            <a:r>
              <a:rPr dirty="0" sz="3300" spc="-445" i="1">
                <a:solidFill>
                  <a:srgbClr val="6D677C"/>
                </a:solidFill>
                <a:latin typeface="Times New Roman"/>
                <a:cs typeface="Times New Roman"/>
              </a:rPr>
              <a:t>i</a:t>
            </a:r>
            <a:r>
              <a:rPr dirty="0" sz="3400" spc="-785">
                <a:solidFill>
                  <a:srgbClr val="6D677C"/>
                </a:solidFill>
                <a:latin typeface="Times New Roman"/>
                <a:cs typeface="Times New Roman"/>
              </a:rPr>
              <a:t>}-=</a:t>
            </a:r>
            <a:r>
              <a:rPr dirty="0" sz="3400" spc="-850">
                <a:solidFill>
                  <a:srgbClr val="6D677C"/>
                </a:solidFill>
                <a:latin typeface="Times New Roman"/>
                <a:cs typeface="Times New Roman"/>
              </a:rPr>
              <a:t>0</a:t>
            </a:r>
            <a:r>
              <a:rPr dirty="0" sz="3400" spc="305">
                <a:solidFill>
                  <a:srgbClr val="6D677C"/>
                </a:solidFill>
                <a:latin typeface="Times New Roman"/>
                <a:cs typeface="Times New Roman"/>
              </a:rPr>
              <a:t> </a:t>
            </a:r>
            <a:r>
              <a:rPr dirty="0" sz="2950" spc="-755" i="1">
                <a:solidFill>
                  <a:srgbClr val="6D677C"/>
                </a:solidFill>
                <a:latin typeface="Arial"/>
                <a:cs typeface="Arial"/>
              </a:rPr>
              <a:t>g</a:t>
            </a:r>
            <a:r>
              <a:rPr dirty="0" sz="2950" spc="30" i="1">
                <a:solidFill>
                  <a:srgbClr val="6D677C"/>
                </a:solidFill>
                <a:latin typeface="Arial"/>
                <a:cs typeface="Arial"/>
              </a:rPr>
              <a:t> </a:t>
            </a:r>
            <a:r>
              <a:rPr dirty="0" sz="3300" spc="-530" i="1">
                <a:solidFill>
                  <a:srgbClr val="6D677C"/>
                </a:solidFill>
                <a:latin typeface="Times New Roman"/>
                <a:cs typeface="Times New Roman"/>
              </a:rPr>
              <a:t>n</a:t>
            </a:r>
            <a:r>
              <a:rPr dirty="0" sz="3300" spc="20" i="1">
                <a:solidFill>
                  <a:srgbClr val="6D677C"/>
                </a:solidFill>
                <a:latin typeface="Times New Roman"/>
                <a:cs typeface="Times New Roman"/>
              </a:rPr>
              <a:t> </a:t>
            </a:r>
            <a:r>
              <a:rPr dirty="0" sz="3300" spc="-725" i="1">
                <a:solidFill>
                  <a:srgbClr val="6D677C"/>
                </a:solidFill>
                <a:latin typeface="Times New Roman"/>
                <a:cs typeface="Times New Roman"/>
              </a:rPr>
              <a:t>rnd</a:t>
            </a:r>
            <a:endParaRPr sz="33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178120" y="3333992"/>
            <a:ext cx="6350" cy="565150"/>
          </a:xfrm>
          <a:custGeom>
            <a:avLst/>
            <a:gdLst/>
            <a:ahLst/>
            <a:cxnLst/>
            <a:rect l="l" t="t" r="r" b="b"/>
            <a:pathLst>
              <a:path w="6350" h="565150">
                <a:moveTo>
                  <a:pt x="6104" y="565098"/>
                </a:moveTo>
                <a:lnTo>
                  <a:pt x="0" y="565098"/>
                </a:lnTo>
                <a:lnTo>
                  <a:pt x="0" y="0"/>
                </a:lnTo>
                <a:lnTo>
                  <a:pt x="6104" y="0"/>
                </a:lnTo>
                <a:lnTo>
                  <a:pt x="6104" y="565098"/>
                </a:lnTo>
                <a:close/>
              </a:path>
            </a:pathLst>
          </a:custGeom>
          <a:solidFill>
            <a:srgbClr val="D1EB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5037126" y="3274292"/>
            <a:ext cx="4565015" cy="11207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ts val="4400"/>
              </a:lnSpc>
              <a:spcBef>
                <a:spcPts val="105"/>
              </a:spcBef>
              <a:tabLst>
                <a:tab pos="3655695" algn="l"/>
              </a:tabLst>
            </a:pPr>
            <a:r>
              <a:rPr dirty="0" sz="3300" spc="-695" i="1">
                <a:solidFill>
                  <a:srgbClr val="6D677C"/>
                </a:solidFill>
                <a:latin typeface="Times New Roman"/>
                <a:cs typeface="Times New Roman"/>
              </a:rPr>
              <a:t>a</a:t>
            </a:r>
            <a:r>
              <a:rPr dirty="0" sz="3300" spc="290" i="1">
                <a:solidFill>
                  <a:srgbClr val="6D677C"/>
                </a:solidFill>
                <a:latin typeface="Times New Roman"/>
                <a:cs typeface="Times New Roman"/>
              </a:rPr>
              <a:t> </a:t>
            </a:r>
            <a:r>
              <a:rPr dirty="0" sz="3300" spc="-540" i="1">
                <a:solidFill>
                  <a:srgbClr val="6D677C"/>
                </a:solidFill>
                <a:latin typeface="Times New Roman"/>
                <a:cs typeface="Times New Roman"/>
              </a:rPr>
              <a:t>partír</a:t>
            </a:r>
            <a:r>
              <a:rPr dirty="0" sz="3300" spc="-15" i="1">
                <a:solidFill>
                  <a:srgbClr val="6D677C"/>
                </a:solidFill>
                <a:latin typeface="Times New Roman"/>
                <a:cs typeface="Times New Roman"/>
              </a:rPr>
              <a:t> </a:t>
            </a:r>
            <a:r>
              <a:rPr dirty="0" sz="3300" spc="-844" i="1">
                <a:solidFill>
                  <a:srgbClr val="6D677C"/>
                </a:solidFill>
                <a:latin typeface="Times New Roman"/>
                <a:cs typeface="Times New Roman"/>
              </a:rPr>
              <a:t>d</a:t>
            </a:r>
            <a:r>
              <a:rPr dirty="0" sz="3300" spc="-315" i="1">
                <a:solidFill>
                  <a:srgbClr val="6D677C"/>
                </a:solidFill>
                <a:latin typeface="Times New Roman"/>
                <a:cs typeface="Times New Roman"/>
              </a:rPr>
              <a:t> </a:t>
            </a:r>
            <a:r>
              <a:rPr dirty="0" sz="3300" spc="-869">
                <a:solidFill>
                  <a:srgbClr val="A8D4EF"/>
                </a:solidFill>
                <a:latin typeface="Times New Roman"/>
                <a:cs typeface="Times New Roman"/>
              </a:rPr>
              <a:t>·</a:t>
            </a:r>
            <a:r>
              <a:rPr dirty="0" sz="3300" spc="340">
                <a:solidFill>
                  <a:srgbClr val="A8D4EF"/>
                </a:solidFill>
                <a:latin typeface="Times New Roman"/>
                <a:cs typeface="Times New Roman"/>
              </a:rPr>
              <a:t> </a:t>
            </a:r>
            <a:r>
              <a:rPr dirty="0" sz="3300" spc="-680" i="1">
                <a:solidFill>
                  <a:srgbClr val="7E7789"/>
                </a:solidFill>
                <a:latin typeface="Times New Roman"/>
                <a:cs typeface="Times New Roman"/>
              </a:rPr>
              <a:t>cualqu</a:t>
            </a:r>
            <a:r>
              <a:rPr dirty="0" sz="3300" spc="-415" i="1">
                <a:solidFill>
                  <a:srgbClr val="7E7789"/>
                </a:solidFill>
                <a:latin typeface="Times New Roman"/>
                <a:cs typeface="Times New Roman"/>
              </a:rPr>
              <a:t>í</a:t>
            </a:r>
            <a:r>
              <a:rPr dirty="0" sz="3300" spc="195" i="1">
                <a:solidFill>
                  <a:srgbClr val="7E7789"/>
                </a:solidFill>
                <a:latin typeface="Times New Roman"/>
                <a:cs typeface="Times New Roman"/>
              </a:rPr>
              <a:t> </a:t>
            </a:r>
            <a:r>
              <a:rPr dirty="0" sz="3300" spc="-220" i="1">
                <a:solidFill>
                  <a:srgbClr val="6D677C"/>
                </a:solidFill>
                <a:latin typeface="Times New Roman"/>
                <a:cs typeface="Times New Roman"/>
              </a:rPr>
              <a:t>r</a:t>
            </a:r>
            <a:r>
              <a:rPr dirty="0" sz="3300" spc="114" i="1">
                <a:solidFill>
                  <a:srgbClr val="6D677C"/>
                </a:solidFill>
                <a:latin typeface="Times New Roman"/>
                <a:cs typeface="Times New Roman"/>
              </a:rPr>
              <a:t> </a:t>
            </a:r>
            <a:r>
              <a:rPr dirty="0" sz="3300" spc="-760" i="1">
                <a:solidFill>
                  <a:srgbClr val="6D677C"/>
                </a:solidFill>
                <a:latin typeface="Times New Roman"/>
                <a:cs typeface="Times New Roman"/>
              </a:rPr>
              <a:t>x</a:t>
            </a:r>
            <a:r>
              <a:rPr dirty="0" baseline="-14814" sz="3375" spc="-442" i="1">
                <a:solidFill>
                  <a:srgbClr val="6D677C"/>
                </a:solidFill>
                <a:latin typeface="Times New Roman"/>
                <a:cs typeface="Times New Roman"/>
              </a:rPr>
              <a:t>0</a:t>
            </a:r>
            <a:r>
              <a:rPr dirty="0" baseline="-14814" sz="3375" i="1">
                <a:solidFill>
                  <a:srgbClr val="6D677C"/>
                </a:solidFill>
                <a:latin typeface="Times New Roman"/>
                <a:cs typeface="Times New Roman"/>
              </a:rPr>
              <a:t> </a:t>
            </a:r>
            <a:r>
              <a:rPr dirty="0" baseline="-14814" sz="3375" spc="-405" i="1">
                <a:solidFill>
                  <a:srgbClr val="6D677C"/>
                </a:solidFill>
                <a:latin typeface="Times New Roman"/>
                <a:cs typeface="Times New Roman"/>
              </a:rPr>
              <a:t> </a:t>
            </a:r>
            <a:r>
              <a:rPr dirty="0" sz="2800" spc="-505">
                <a:solidFill>
                  <a:srgbClr val="3F3A4D"/>
                </a:solidFill>
                <a:latin typeface="Arial"/>
                <a:cs typeface="Arial"/>
              </a:rPr>
              <a:t>E</a:t>
            </a:r>
            <a:r>
              <a:rPr dirty="0" sz="2800" spc="25">
                <a:solidFill>
                  <a:srgbClr val="3F3A4D"/>
                </a:solidFill>
                <a:latin typeface="Arial"/>
                <a:cs typeface="Arial"/>
              </a:rPr>
              <a:t> </a:t>
            </a:r>
            <a:r>
              <a:rPr dirty="0" sz="3800" spc="-710">
                <a:solidFill>
                  <a:srgbClr val="97979E"/>
                </a:solidFill>
                <a:latin typeface="Times New Roman"/>
                <a:cs typeface="Times New Roman"/>
              </a:rPr>
              <a:t>[</a:t>
            </a:r>
            <a:r>
              <a:rPr dirty="0" sz="3800" spc="-590">
                <a:solidFill>
                  <a:srgbClr val="6D677C"/>
                </a:solidFill>
                <a:latin typeface="Times New Roman"/>
                <a:cs typeface="Times New Roman"/>
              </a:rPr>
              <a:t>a</a:t>
            </a:r>
            <a:r>
              <a:rPr dirty="0" sz="3800" spc="-240">
                <a:solidFill>
                  <a:srgbClr val="6D677C"/>
                </a:solidFill>
                <a:latin typeface="Times New Roman"/>
                <a:cs typeface="Times New Roman"/>
              </a:rPr>
              <a:t> </a:t>
            </a:r>
            <a:r>
              <a:rPr dirty="0" sz="3000" spc="-720">
                <a:solidFill>
                  <a:srgbClr val="6D677C"/>
                </a:solidFill>
                <a:latin typeface="Arial"/>
                <a:cs typeface="Arial"/>
              </a:rPr>
              <a:t>b</a:t>
            </a:r>
            <a:r>
              <a:rPr dirty="0" sz="3000" spc="-400">
                <a:solidFill>
                  <a:srgbClr val="5D609C"/>
                </a:solidFill>
                <a:latin typeface="Arial"/>
                <a:cs typeface="Arial"/>
              </a:rPr>
              <a:t>]</a:t>
            </a:r>
            <a:r>
              <a:rPr dirty="0" sz="3000">
                <a:solidFill>
                  <a:srgbClr val="5D609C"/>
                </a:solidFill>
                <a:latin typeface="Arial"/>
                <a:cs typeface="Arial"/>
              </a:rPr>
              <a:t>	</a:t>
            </a:r>
            <a:r>
              <a:rPr dirty="0" sz="3300" spc="-675" i="1">
                <a:solidFill>
                  <a:srgbClr val="6D677C"/>
                </a:solidFill>
                <a:latin typeface="Times New Roman"/>
                <a:cs typeface="Times New Roman"/>
              </a:rPr>
              <a:t>co</a:t>
            </a:r>
            <a:r>
              <a:rPr dirty="0" sz="3300" spc="-710" i="1">
                <a:solidFill>
                  <a:srgbClr val="6D677C"/>
                </a:solidFill>
                <a:latin typeface="Times New Roman"/>
                <a:cs typeface="Times New Roman"/>
              </a:rPr>
              <a:t>n</a:t>
            </a:r>
            <a:r>
              <a:rPr dirty="0" sz="3300" spc="-490" i="1">
                <a:solidFill>
                  <a:srgbClr val="6D677C"/>
                </a:solidFill>
                <a:latin typeface="Times New Roman"/>
                <a:cs typeface="Times New Roman"/>
              </a:rPr>
              <a:t> </a:t>
            </a:r>
            <a:r>
              <a:rPr dirty="0" sz="3300" spc="-520" i="1">
                <a:solidFill>
                  <a:srgbClr val="89C8ED"/>
                </a:solidFill>
                <a:latin typeface="Times New Roman"/>
                <a:cs typeface="Times New Roman"/>
              </a:rPr>
              <a:t>.</a:t>
            </a:r>
            <a:r>
              <a:rPr dirty="0" sz="3300" spc="-500" i="1">
                <a:solidFill>
                  <a:srgbClr val="89C8ED"/>
                </a:solidFill>
                <a:latin typeface="Times New Roman"/>
                <a:cs typeface="Times New Roman"/>
              </a:rPr>
              <a:t> </a:t>
            </a:r>
            <a:r>
              <a:rPr dirty="0" sz="3300" spc="-680" i="1">
                <a:solidFill>
                  <a:srgbClr val="7E7789"/>
                </a:solidFill>
                <a:latin typeface="Times New Roman"/>
                <a:cs typeface="Times New Roman"/>
              </a:rPr>
              <a:t>erge</a:t>
            </a:r>
            <a:endParaRPr sz="3300">
              <a:latin typeface="Times New Roman"/>
              <a:cs typeface="Times New Roman"/>
            </a:endParaRPr>
          </a:p>
          <a:p>
            <a:pPr marL="55244">
              <a:lnSpc>
                <a:spcPts val="4220"/>
              </a:lnSpc>
              <a:tabLst>
                <a:tab pos="333375" algn="l"/>
                <a:tab pos="972819" algn="l"/>
              </a:tabLst>
            </a:pPr>
            <a:r>
              <a:rPr dirty="0" sz="2350" spc="-525">
                <a:solidFill>
                  <a:srgbClr val="6D677C"/>
                </a:solidFill>
                <a:latin typeface="Arial"/>
                <a:cs typeface="Arial"/>
              </a:rPr>
              <a:t>=</a:t>
            </a:r>
            <a:r>
              <a:rPr dirty="0" sz="2350" spc="-525">
                <a:solidFill>
                  <a:srgbClr val="6D677C"/>
                </a:solidFill>
                <a:latin typeface="Arial"/>
                <a:cs typeface="Arial"/>
              </a:rPr>
              <a:t>	</a:t>
            </a:r>
            <a:r>
              <a:rPr dirty="0" sz="3300" spc="-535" i="1">
                <a:solidFill>
                  <a:srgbClr val="6D677C"/>
                </a:solidFill>
                <a:latin typeface="Times New Roman"/>
                <a:cs typeface="Times New Roman"/>
              </a:rPr>
              <a:t>g(x</a:t>
            </a:r>
            <a:r>
              <a:rPr dirty="0" sz="3300" spc="-535" i="1">
                <a:solidFill>
                  <a:srgbClr val="6D677C"/>
                </a:solidFill>
                <a:latin typeface="Times New Roman"/>
                <a:cs typeface="Times New Roman"/>
              </a:rPr>
              <a:t>	</a:t>
            </a:r>
            <a:r>
              <a:rPr dirty="0" sz="3300" spc="-530" i="1">
                <a:solidFill>
                  <a:srgbClr val="6D677C"/>
                </a:solidFill>
                <a:latin typeface="Times New Roman"/>
                <a:cs typeface="Times New Roman"/>
              </a:rPr>
              <a:t>n</a:t>
            </a:r>
            <a:r>
              <a:rPr dirty="0" sz="3300" spc="-355" i="1">
                <a:solidFill>
                  <a:srgbClr val="6D677C"/>
                </a:solidFill>
                <a:latin typeface="Times New Roman"/>
                <a:cs typeface="Times New Roman"/>
              </a:rPr>
              <a:t> </a:t>
            </a:r>
            <a:r>
              <a:rPr dirty="0" sz="3650" spc="-520">
                <a:solidFill>
                  <a:srgbClr val="97979E"/>
                </a:solidFill>
                <a:latin typeface="Arial"/>
                <a:cs typeface="Arial"/>
              </a:rPr>
              <a:t>[</a:t>
            </a:r>
            <a:r>
              <a:rPr dirty="0" sz="3650" spc="-875">
                <a:solidFill>
                  <a:srgbClr val="6D677C"/>
                </a:solidFill>
                <a:latin typeface="Arial"/>
                <a:cs typeface="Arial"/>
              </a:rPr>
              <a:t>a</a:t>
            </a:r>
            <a:r>
              <a:rPr dirty="0" sz="3650" spc="-380">
                <a:solidFill>
                  <a:srgbClr val="6D677C"/>
                </a:solidFill>
                <a:latin typeface="Arial"/>
                <a:cs typeface="Arial"/>
              </a:rPr>
              <a:t> </a:t>
            </a:r>
            <a:r>
              <a:rPr dirty="0" sz="3250" spc="-894">
                <a:solidFill>
                  <a:srgbClr val="6D677C"/>
                </a:solidFill>
                <a:latin typeface="Arial"/>
                <a:cs typeface="Arial"/>
              </a:rPr>
              <a:t>b</a:t>
            </a:r>
            <a:r>
              <a:rPr dirty="0" sz="3250" spc="-425">
                <a:solidFill>
                  <a:srgbClr val="5D609C"/>
                </a:solidFill>
                <a:latin typeface="Arial"/>
                <a:cs typeface="Arial"/>
              </a:rPr>
              <a:t>]</a:t>
            </a:r>
            <a:r>
              <a:rPr dirty="0" sz="3250" spc="-455">
                <a:solidFill>
                  <a:srgbClr val="695460"/>
                </a:solidFill>
                <a:latin typeface="Arial"/>
                <a:cs typeface="Arial"/>
              </a:rPr>
              <a:t>.</a:t>
            </a:r>
            <a:endParaRPr sz="32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06038" y="3856890"/>
            <a:ext cx="4025900" cy="5295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665605" algn="l"/>
                <a:tab pos="2821305" algn="l"/>
                <a:tab pos="3111500" algn="l"/>
              </a:tabLst>
            </a:pPr>
            <a:r>
              <a:rPr dirty="0" sz="3300" spc="-660" i="1">
                <a:solidFill>
                  <a:srgbClr val="6D677C"/>
                </a:solidFill>
                <a:latin typeface="Times New Roman"/>
                <a:cs typeface="Times New Roman"/>
              </a:rPr>
              <a:t>h</a:t>
            </a:r>
            <a:r>
              <a:rPr dirty="0" sz="3300" spc="-254" i="1">
                <a:solidFill>
                  <a:srgbClr val="6D677C"/>
                </a:solidFill>
                <a:latin typeface="Times New Roman"/>
                <a:cs typeface="Times New Roman"/>
              </a:rPr>
              <a:t> </a:t>
            </a:r>
            <a:r>
              <a:rPr dirty="0" sz="3300" spc="-470" i="1">
                <a:solidFill>
                  <a:srgbClr val="EBBA79"/>
                </a:solidFill>
                <a:latin typeface="Times New Roman"/>
                <a:cs typeface="Times New Roman"/>
              </a:rPr>
              <a:t>,</a:t>
            </a:r>
            <a:r>
              <a:rPr dirty="0" sz="3300" spc="-540" i="1">
                <a:solidFill>
                  <a:srgbClr val="7E7789"/>
                </a:solidFill>
                <a:latin typeface="Times New Roman"/>
                <a:cs typeface="Times New Roman"/>
              </a:rPr>
              <a:t>cí</a:t>
            </a:r>
            <a:r>
              <a:rPr dirty="0" sz="3300" spc="-745" i="1">
                <a:solidFill>
                  <a:srgbClr val="7E7789"/>
                </a:solidFill>
                <a:latin typeface="Times New Roman"/>
                <a:cs typeface="Times New Roman"/>
              </a:rPr>
              <a:t>a</a:t>
            </a:r>
            <a:r>
              <a:rPr dirty="0" sz="3300" spc="-10" i="1">
                <a:solidFill>
                  <a:srgbClr val="7E7789"/>
                </a:solidFill>
                <a:latin typeface="Times New Roman"/>
                <a:cs typeface="Times New Roman"/>
              </a:rPr>
              <a:t> </a:t>
            </a:r>
            <a:r>
              <a:rPr dirty="0" sz="3300" spc="-400" i="1">
                <a:solidFill>
                  <a:srgbClr val="6D677C"/>
                </a:solidFill>
                <a:latin typeface="Times New Roman"/>
                <a:cs typeface="Times New Roman"/>
              </a:rPr>
              <a:t>l</a:t>
            </a:r>
            <a:r>
              <a:rPr dirty="0" sz="3300" spc="-710" i="1">
                <a:solidFill>
                  <a:srgbClr val="6D677C"/>
                </a:solidFill>
                <a:latin typeface="Times New Roman"/>
                <a:cs typeface="Times New Roman"/>
              </a:rPr>
              <a:t>a</a:t>
            </a:r>
            <a:r>
              <a:rPr dirty="0" sz="3300" spc="-95" i="1">
                <a:solidFill>
                  <a:srgbClr val="6D677C"/>
                </a:solidFill>
                <a:latin typeface="Times New Roman"/>
                <a:cs typeface="Times New Roman"/>
              </a:rPr>
              <a:t> </a:t>
            </a:r>
            <a:r>
              <a:rPr dirty="0" sz="3300" spc="-685" i="1">
                <a:solidFill>
                  <a:srgbClr val="6D677C"/>
                </a:solidFill>
                <a:latin typeface="Times New Roman"/>
                <a:cs typeface="Times New Roman"/>
              </a:rPr>
              <a:t>úm</a:t>
            </a:r>
            <a:r>
              <a:rPr dirty="0" sz="3300" spc="320" i="1">
                <a:solidFill>
                  <a:srgbClr val="6D677C"/>
                </a:solidFill>
                <a:latin typeface="Times New Roman"/>
                <a:cs typeface="Times New Roman"/>
              </a:rPr>
              <a:t> </a:t>
            </a:r>
            <a:r>
              <a:rPr dirty="0" sz="3300" spc="-620">
                <a:solidFill>
                  <a:srgbClr val="EBBA79"/>
                </a:solidFill>
                <a:latin typeface="Times New Roman"/>
                <a:cs typeface="Times New Roman"/>
              </a:rPr>
              <a:t>,</a:t>
            </a:r>
            <a:r>
              <a:rPr dirty="0" sz="3300">
                <a:solidFill>
                  <a:srgbClr val="EBBA79"/>
                </a:solidFill>
                <a:latin typeface="Times New Roman"/>
                <a:cs typeface="Times New Roman"/>
              </a:rPr>
              <a:t>	</a:t>
            </a:r>
            <a:r>
              <a:rPr dirty="0" sz="3300" spc="-580" i="1">
                <a:solidFill>
                  <a:srgbClr val="6D677C"/>
                </a:solidFill>
                <a:latin typeface="Times New Roman"/>
                <a:cs typeface="Times New Roman"/>
              </a:rPr>
              <a:t>olución</a:t>
            </a:r>
            <a:r>
              <a:rPr dirty="0" sz="3300" spc="35" i="1">
                <a:solidFill>
                  <a:srgbClr val="6D677C"/>
                </a:solidFill>
                <a:latin typeface="Times New Roman"/>
                <a:cs typeface="Times New Roman"/>
              </a:rPr>
              <a:t> </a:t>
            </a:r>
            <a:r>
              <a:rPr dirty="0" sz="3300" spc="-844" i="1">
                <a:solidFill>
                  <a:srgbClr val="6D677C"/>
                </a:solidFill>
                <a:latin typeface="Times New Roman"/>
                <a:cs typeface="Times New Roman"/>
              </a:rPr>
              <a:t>d</a:t>
            </a:r>
            <a:r>
              <a:rPr dirty="0" sz="3300" i="1">
                <a:solidFill>
                  <a:srgbClr val="6D677C"/>
                </a:solidFill>
                <a:latin typeface="Times New Roman"/>
                <a:cs typeface="Times New Roman"/>
              </a:rPr>
              <a:t>	</a:t>
            </a:r>
            <a:r>
              <a:rPr dirty="0" sz="3300" spc="-360" i="1">
                <a:solidFill>
                  <a:srgbClr val="6D677C"/>
                </a:solidFill>
                <a:latin typeface="Times New Roman"/>
                <a:cs typeface="Times New Roman"/>
              </a:rPr>
              <a:t>l</a:t>
            </a:r>
            <a:r>
              <a:rPr dirty="0" sz="3300" i="1">
                <a:solidFill>
                  <a:srgbClr val="6D677C"/>
                </a:solidFill>
                <a:latin typeface="Times New Roman"/>
                <a:cs typeface="Times New Roman"/>
              </a:rPr>
              <a:t>	</a:t>
            </a:r>
            <a:r>
              <a:rPr dirty="0" sz="3300" spc="-665" i="1">
                <a:solidFill>
                  <a:srgbClr val="7E7789"/>
                </a:solidFill>
                <a:latin typeface="Times New Roman"/>
                <a:cs typeface="Times New Roman"/>
              </a:rPr>
              <a:t>ec</a:t>
            </a:r>
            <a:r>
              <a:rPr dirty="0" sz="3300" spc="-745" i="1">
                <a:solidFill>
                  <a:srgbClr val="7E7789"/>
                </a:solidFill>
                <a:latin typeface="Times New Roman"/>
                <a:cs typeface="Times New Roman"/>
              </a:rPr>
              <a:t>u</a:t>
            </a:r>
            <a:r>
              <a:rPr dirty="0" sz="3300" spc="225" i="1">
                <a:solidFill>
                  <a:srgbClr val="7E7789"/>
                </a:solidFill>
                <a:latin typeface="Times New Roman"/>
                <a:cs typeface="Times New Roman"/>
              </a:rPr>
              <a:t> </a:t>
            </a:r>
            <a:r>
              <a:rPr dirty="0" sz="3300" spc="-545" i="1">
                <a:solidFill>
                  <a:srgbClr val="7E7789"/>
                </a:solidFill>
                <a:latin typeface="Times New Roman"/>
                <a:cs typeface="Times New Roman"/>
              </a:rPr>
              <a:t>cíón</a:t>
            </a:r>
            <a:endParaRPr sz="33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039409" y="5014347"/>
            <a:ext cx="157480" cy="0"/>
          </a:xfrm>
          <a:custGeom>
            <a:avLst/>
            <a:gdLst/>
            <a:ahLst/>
            <a:cxnLst/>
            <a:rect l="l" t="t" r="r" b="b"/>
            <a:pathLst>
              <a:path w="157480" h="0">
                <a:moveTo>
                  <a:pt x="0" y="0"/>
                </a:moveTo>
                <a:lnTo>
                  <a:pt x="157376" y="0"/>
                </a:lnTo>
              </a:path>
            </a:pathLst>
          </a:custGeom>
          <a:ln w="8393">
            <a:solidFill>
              <a:srgbClr val="00000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1770354" y="4750631"/>
            <a:ext cx="1110615" cy="2774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1650" spc="-275">
                <a:solidFill>
                  <a:srgbClr val="544D64"/>
                </a:solidFill>
                <a:latin typeface="Times New Roman"/>
                <a:cs typeface="Times New Roman"/>
              </a:rPr>
              <a:t>r</a:t>
            </a:r>
            <a:r>
              <a:rPr dirty="0" sz="1650" spc="10">
                <a:solidFill>
                  <a:srgbClr val="544D64"/>
                </a:solidFill>
                <a:latin typeface="Times New Roman"/>
                <a:cs typeface="Times New Roman"/>
              </a:rPr>
              <a:t> </a:t>
            </a:r>
            <a:r>
              <a:rPr dirty="0" sz="1650" spc="-400">
                <a:solidFill>
                  <a:srgbClr val="6D677C"/>
                </a:solidFill>
                <a:latin typeface="Times New Roman"/>
                <a:cs typeface="Times New Roman"/>
              </a:rPr>
              <a:t>a</a:t>
            </a:r>
            <a:r>
              <a:rPr dirty="0" sz="1650" spc="-575">
                <a:solidFill>
                  <a:srgbClr val="010103"/>
                </a:solidFill>
                <a:latin typeface="Times New Roman"/>
                <a:cs typeface="Times New Roman"/>
              </a:rPr>
              <a:t>_</a:t>
            </a:r>
            <a:r>
              <a:rPr dirty="0" sz="1650" spc="-145">
                <a:solidFill>
                  <a:srgbClr val="6D677C"/>
                </a:solidFill>
                <a:latin typeface="Times New Roman"/>
                <a:cs typeface="Times New Roman"/>
              </a:rPr>
              <a:t>i</a:t>
            </a:r>
            <a:r>
              <a:rPr dirty="0" sz="1650" spc="-105">
                <a:solidFill>
                  <a:srgbClr val="6D677C"/>
                </a:solidFill>
                <a:latin typeface="Times New Roman"/>
                <a:cs typeface="Times New Roman"/>
              </a:rPr>
              <a:t>c</a:t>
            </a:r>
            <a:r>
              <a:rPr dirty="0" sz="1650" spc="-730">
                <a:solidFill>
                  <a:srgbClr val="544D64"/>
                </a:solidFill>
                <a:latin typeface="Times New Roman"/>
                <a:cs typeface="Times New Roman"/>
              </a:rPr>
              <a:t>1</a:t>
            </a:r>
            <a:r>
              <a:rPr dirty="0" sz="1650" spc="-445">
                <a:solidFill>
                  <a:srgbClr val="544D64"/>
                </a:solidFill>
                <a:latin typeface="Times New Roman"/>
                <a:cs typeface="Times New Roman"/>
              </a:rPr>
              <a:t>·</a:t>
            </a:r>
            <a:r>
              <a:rPr dirty="0" sz="1650" spc="-420">
                <a:solidFill>
                  <a:srgbClr val="010103"/>
                </a:solidFill>
                <a:latin typeface="Times New Roman"/>
                <a:cs typeface="Times New Roman"/>
              </a:rPr>
              <a:t>_</a:t>
            </a:r>
            <a:r>
              <a:rPr dirty="0" sz="1650" spc="-65">
                <a:solidFill>
                  <a:srgbClr val="6D677C"/>
                </a:solidFill>
                <a:latin typeface="Times New Roman"/>
                <a:cs typeface="Times New Roman"/>
              </a:rPr>
              <a:t>ó</a:t>
            </a:r>
            <a:r>
              <a:rPr dirty="0" sz="1650" spc="-190">
                <a:solidFill>
                  <a:srgbClr val="6D677C"/>
                </a:solidFill>
                <a:latin typeface="Times New Roman"/>
                <a:cs typeface="Times New Roman"/>
              </a:rPr>
              <a:t> </a:t>
            </a:r>
            <a:r>
              <a:rPr dirty="0" sz="1650" spc="-805">
                <a:solidFill>
                  <a:srgbClr val="6D677C"/>
                </a:solidFill>
                <a:latin typeface="Times New Roman"/>
                <a:cs typeface="Times New Roman"/>
              </a:rPr>
              <a:t>n</a:t>
            </a:r>
            <a:r>
              <a:rPr dirty="0" sz="1650" spc="-480">
                <a:solidFill>
                  <a:srgbClr val="010103"/>
                </a:solidFill>
                <a:latin typeface="Times New Roman"/>
                <a:cs typeface="Times New Roman"/>
              </a:rPr>
              <a:t>_</a:t>
            </a:r>
            <a:r>
              <a:rPr dirty="0" sz="1650" spc="-590">
                <a:solidFill>
                  <a:srgbClr val="EBBA79"/>
                </a:solidFill>
                <a:latin typeface="Times New Roman"/>
                <a:cs typeface="Times New Roman"/>
              </a:rPr>
              <a:t>1</a:t>
            </a:r>
            <a:r>
              <a:rPr dirty="0" sz="1650" spc="-685">
                <a:solidFill>
                  <a:srgbClr val="89C8ED"/>
                </a:solidFill>
                <a:latin typeface="Times New Roman"/>
                <a:cs typeface="Times New Roman"/>
              </a:rPr>
              <a:t>1</a:t>
            </a:r>
            <a:r>
              <a:rPr dirty="0" sz="1650" spc="-170">
                <a:solidFill>
                  <a:srgbClr val="89C8ED"/>
                </a:solidFill>
                <a:latin typeface="Times New Roman"/>
                <a:cs typeface="Times New Roman"/>
              </a:rPr>
              <a:t> </a:t>
            </a:r>
            <a:r>
              <a:rPr dirty="0" sz="1650" spc="20">
                <a:solidFill>
                  <a:srgbClr val="6D677C"/>
                </a:solidFill>
                <a:latin typeface="Times New Roman"/>
                <a:cs typeface="Times New Roman"/>
              </a:rPr>
              <a:t>:</a:t>
            </a:r>
            <a:r>
              <a:rPr dirty="0" sz="1650">
                <a:solidFill>
                  <a:srgbClr val="6D677C"/>
                </a:solidFill>
                <a:latin typeface="Times New Roman"/>
                <a:cs typeface="Times New Roman"/>
              </a:rPr>
              <a:t> </a:t>
            </a:r>
            <a:r>
              <a:rPr dirty="0" sz="1650" spc="-175">
                <a:solidFill>
                  <a:srgbClr val="6D677C"/>
                </a:solidFill>
                <a:latin typeface="Times New Roman"/>
                <a:cs typeface="Times New Roman"/>
              </a:rPr>
              <a:t> </a:t>
            </a:r>
            <a:r>
              <a:rPr dirty="0" sz="350" spc="-140">
                <a:solidFill>
                  <a:srgbClr val="EBBA79"/>
                </a:solidFill>
                <a:latin typeface="Arial"/>
                <a:cs typeface="Arial"/>
              </a:rPr>
              <a:t>1</a:t>
            </a:r>
            <a:r>
              <a:rPr dirty="0" sz="350" spc="5">
                <a:solidFill>
                  <a:srgbClr val="EBBA79"/>
                </a:solidFill>
                <a:latin typeface="Arial"/>
                <a:cs typeface="Arial"/>
              </a:rPr>
              <a:t> </a:t>
            </a:r>
            <a:r>
              <a:rPr dirty="0" baseline="20202" sz="2475" spc="-1027">
                <a:solidFill>
                  <a:srgbClr val="89C8ED"/>
                </a:solidFill>
                <a:latin typeface="Times New Roman"/>
                <a:cs typeface="Times New Roman"/>
              </a:rPr>
              <a:t>1</a:t>
            </a:r>
            <a:r>
              <a:rPr dirty="0" baseline="20202" sz="2475">
                <a:solidFill>
                  <a:srgbClr val="89C8ED"/>
                </a:solidFill>
                <a:latin typeface="Times New Roman"/>
                <a:cs typeface="Times New Roman"/>
              </a:rPr>
              <a:t> </a:t>
            </a:r>
            <a:r>
              <a:rPr dirty="0" baseline="20202" sz="2475" spc="-60">
                <a:solidFill>
                  <a:srgbClr val="89C8ED"/>
                </a:solidFill>
                <a:latin typeface="Times New Roman"/>
                <a:cs typeface="Times New Roman"/>
              </a:rPr>
              <a:t> </a:t>
            </a:r>
            <a:r>
              <a:rPr dirty="0" sz="1650" spc="-685">
                <a:solidFill>
                  <a:srgbClr val="6D677C"/>
                </a:solidFill>
                <a:latin typeface="Times New Roman"/>
                <a:cs typeface="Times New Roman"/>
              </a:rPr>
              <a:t>o</a:t>
            </a:r>
            <a:r>
              <a:rPr dirty="0" sz="1650">
                <a:solidFill>
                  <a:srgbClr val="6D677C"/>
                </a:solidFill>
                <a:latin typeface="Times New Roman"/>
                <a:cs typeface="Times New Roman"/>
              </a:rPr>
              <a:t> </a:t>
            </a:r>
            <a:r>
              <a:rPr dirty="0" sz="1650" spc="15">
                <a:solidFill>
                  <a:srgbClr val="6D677C"/>
                </a:solidFill>
                <a:latin typeface="Times New Roman"/>
                <a:cs typeface="Times New Roman"/>
              </a:rPr>
              <a:t> </a:t>
            </a:r>
            <a:r>
              <a:rPr dirty="0" sz="1650" spc="-459">
                <a:solidFill>
                  <a:srgbClr val="544D64"/>
                </a:solidFill>
                <a:latin typeface="Times New Roman"/>
                <a:cs typeface="Times New Roman"/>
              </a:rPr>
              <a:t>r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993951" y="4731551"/>
            <a:ext cx="2032635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50" spc="-320">
                <a:solidFill>
                  <a:srgbClr val="89C8ED"/>
                </a:solidFill>
                <a:latin typeface="Times New Roman"/>
                <a:cs typeface="Times New Roman"/>
              </a:rPr>
              <a:t>·</a:t>
            </a:r>
            <a:r>
              <a:rPr dirty="0" sz="1650" spc="150">
                <a:solidFill>
                  <a:srgbClr val="89C8ED"/>
                </a:solidFill>
                <a:latin typeface="Times New Roman"/>
                <a:cs typeface="Times New Roman"/>
              </a:rPr>
              <a:t> </a:t>
            </a:r>
            <a:r>
              <a:rPr dirty="0" sz="1650" spc="-480">
                <a:solidFill>
                  <a:srgbClr val="544D64"/>
                </a:solidFill>
                <a:latin typeface="Times New Roman"/>
                <a:cs typeface="Times New Roman"/>
              </a:rPr>
              <a:t>p</a:t>
            </a:r>
            <a:r>
              <a:rPr dirty="0" sz="1650">
                <a:solidFill>
                  <a:srgbClr val="544D64"/>
                </a:solidFill>
                <a:latin typeface="Times New Roman"/>
                <a:cs typeface="Times New Roman"/>
              </a:rPr>
              <a:t> </a:t>
            </a:r>
            <a:r>
              <a:rPr dirty="0" sz="1650" spc="-200">
                <a:solidFill>
                  <a:srgbClr val="544D64"/>
                </a:solidFill>
                <a:latin typeface="Times New Roman"/>
                <a:cs typeface="Times New Roman"/>
              </a:rPr>
              <a:t> </a:t>
            </a:r>
            <a:r>
              <a:rPr dirty="0" sz="1650" spc="-275">
                <a:solidFill>
                  <a:srgbClr val="544D64"/>
                </a:solidFill>
                <a:latin typeface="Times New Roman"/>
                <a:cs typeface="Times New Roman"/>
              </a:rPr>
              <a:t>l</a:t>
            </a:r>
            <a:r>
              <a:rPr dirty="0" sz="1650" spc="-270">
                <a:solidFill>
                  <a:srgbClr val="544D64"/>
                </a:solidFill>
                <a:latin typeface="Times New Roman"/>
                <a:cs typeface="Times New Roman"/>
              </a:rPr>
              <a:t>i</a:t>
            </a:r>
            <a:r>
              <a:rPr dirty="0" sz="1650">
                <a:solidFill>
                  <a:srgbClr val="544D64"/>
                </a:solidFill>
                <a:latin typeface="Times New Roman"/>
                <a:cs typeface="Times New Roman"/>
              </a:rPr>
              <a:t> </a:t>
            </a:r>
            <a:r>
              <a:rPr dirty="0" sz="1650" spc="-185">
                <a:solidFill>
                  <a:srgbClr val="544D64"/>
                </a:solidFill>
                <a:latin typeface="Times New Roman"/>
                <a:cs typeface="Times New Roman"/>
              </a:rPr>
              <a:t> </a:t>
            </a:r>
            <a:r>
              <a:rPr dirty="0" sz="1650" spc="40">
                <a:solidFill>
                  <a:srgbClr val="6D677C"/>
                </a:solidFill>
                <a:latin typeface="Times New Roman"/>
                <a:cs typeface="Times New Roman"/>
              </a:rPr>
              <a:t>ca</a:t>
            </a:r>
            <a:r>
              <a:rPr dirty="0" sz="1650" spc="45">
                <a:solidFill>
                  <a:srgbClr val="6D677C"/>
                </a:solidFill>
                <a:latin typeface="Times New Roman"/>
                <a:cs typeface="Times New Roman"/>
              </a:rPr>
              <a:t>c</a:t>
            </a:r>
            <a:r>
              <a:rPr dirty="0" sz="1650" spc="-210">
                <a:solidFill>
                  <a:srgbClr val="6D677C"/>
                </a:solidFill>
                <a:latin typeface="Times New Roman"/>
                <a:cs typeface="Times New Roman"/>
              </a:rPr>
              <a:t> </a:t>
            </a:r>
            <a:r>
              <a:rPr dirty="0" sz="1650" spc="-15">
                <a:solidFill>
                  <a:srgbClr val="544D64"/>
                </a:solidFill>
                <a:latin typeface="Times New Roman"/>
                <a:cs typeface="Times New Roman"/>
              </a:rPr>
              <a:t>i</a:t>
            </a:r>
            <a:r>
              <a:rPr dirty="0" sz="1650" spc="155">
                <a:solidFill>
                  <a:srgbClr val="6D677C"/>
                </a:solidFill>
                <a:latin typeface="Times New Roman"/>
                <a:cs typeface="Times New Roman"/>
              </a:rPr>
              <a:t>ó</a:t>
            </a:r>
            <a:r>
              <a:rPr dirty="0" sz="1650" spc="15">
                <a:solidFill>
                  <a:srgbClr val="544D64"/>
                </a:solidFill>
                <a:latin typeface="Times New Roman"/>
                <a:cs typeface="Times New Roman"/>
              </a:rPr>
              <a:t>n</a:t>
            </a:r>
            <a:r>
              <a:rPr dirty="0" sz="1650">
                <a:solidFill>
                  <a:srgbClr val="544D64"/>
                </a:solidFill>
                <a:latin typeface="Times New Roman"/>
                <a:cs typeface="Times New Roman"/>
              </a:rPr>
              <a:t> </a:t>
            </a:r>
            <a:r>
              <a:rPr dirty="0" sz="1650" spc="-105">
                <a:solidFill>
                  <a:srgbClr val="544D64"/>
                </a:solidFill>
                <a:latin typeface="Times New Roman"/>
                <a:cs typeface="Times New Roman"/>
              </a:rPr>
              <a:t> </a:t>
            </a:r>
            <a:r>
              <a:rPr dirty="0" sz="1700" spc="20">
                <a:solidFill>
                  <a:srgbClr val="695460"/>
                </a:solidFill>
                <a:latin typeface="Arial"/>
                <a:cs typeface="Arial"/>
              </a:rPr>
              <a:t>d</a:t>
            </a:r>
            <a:r>
              <a:rPr dirty="0" sz="1700">
                <a:solidFill>
                  <a:srgbClr val="695460"/>
                </a:solidFill>
                <a:latin typeface="Arial"/>
                <a:cs typeface="Arial"/>
              </a:rPr>
              <a:t> </a:t>
            </a:r>
            <a:r>
              <a:rPr dirty="0" sz="1700" spc="-160">
                <a:solidFill>
                  <a:srgbClr val="695460"/>
                </a:solidFill>
                <a:latin typeface="Arial"/>
                <a:cs typeface="Arial"/>
              </a:rPr>
              <a:t> </a:t>
            </a:r>
            <a:r>
              <a:rPr dirty="0" sz="1800" spc="10" b="1">
                <a:solidFill>
                  <a:srgbClr val="544D64"/>
                </a:solidFill>
                <a:latin typeface="Times New Roman"/>
                <a:cs typeface="Times New Roman"/>
              </a:rPr>
              <a:t>l</a:t>
            </a:r>
            <a:r>
              <a:rPr dirty="0" sz="1800" b="1">
                <a:solidFill>
                  <a:srgbClr val="544D64"/>
                </a:solidFill>
                <a:latin typeface="Times New Roman"/>
                <a:cs typeface="Times New Roman"/>
              </a:rPr>
              <a:t> </a:t>
            </a:r>
            <a:r>
              <a:rPr dirty="0" sz="1800" spc="-195" b="1">
                <a:solidFill>
                  <a:srgbClr val="544D64"/>
                </a:solidFill>
                <a:latin typeface="Times New Roman"/>
                <a:cs typeface="Times New Roman"/>
              </a:rPr>
              <a:t> </a:t>
            </a:r>
            <a:r>
              <a:rPr dirty="0" sz="750">
                <a:solidFill>
                  <a:srgbClr val="EBBA79"/>
                </a:solidFill>
                <a:latin typeface="Arial"/>
                <a:cs typeface="Arial"/>
              </a:rPr>
              <a:t>I</a:t>
            </a:r>
            <a:r>
              <a:rPr dirty="0" sz="750">
                <a:solidFill>
                  <a:srgbClr val="EBBA79"/>
                </a:solidFill>
                <a:latin typeface="Arial"/>
                <a:cs typeface="Arial"/>
              </a:rPr>
              <a:t> </a:t>
            </a:r>
            <a:r>
              <a:rPr dirty="0" sz="750" spc="50">
                <a:solidFill>
                  <a:srgbClr val="EBBA79"/>
                </a:solidFill>
                <a:latin typeface="Arial"/>
                <a:cs typeface="Arial"/>
              </a:rPr>
              <a:t> </a:t>
            </a:r>
            <a:r>
              <a:rPr dirty="0" sz="1650" spc="65">
                <a:solidFill>
                  <a:srgbClr val="6D677C"/>
                </a:solidFill>
                <a:latin typeface="Times New Roman"/>
                <a:cs typeface="Times New Roman"/>
              </a:rPr>
              <a:t>e</a:t>
            </a:r>
            <a:r>
              <a:rPr dirty="0" sz="1650" spc="95">
                <a:solidFill>
                  <a:srgbClr val="6D677C"/>
                </a:solidFill>
                <a:latin typeface="Times New Roman"/>
                <a:cs typeface="Times New Roman"/>
              </a:rPr>
              <a:t>o</a:t>
            </a:r>
            <a:r>
              <a:rPr dirty="0" sz="1650" spc="20">
                <a:solidFill>
                  <a:srgbClr val="695460"/>
                </a:solidFill>
                <a:latin typeface="Times New Roman"/>
                <a:cs typeface="Times New Roman"/>
              </a:rPr>
              <a:t>r</a:t>
            </a:r>
            <a:r>
              <a:rPr dirty="0" sz="1650" spc="-290">
                <a:solidFill>
                  <a:srgbClr val="EBBA79"/>
                </a:solidFill>
                <a:latin typeface="Times New Roman"/>
                <a:cs typeface="Times New Roman"/>
              </a:rPr>
              <a:t>,</a:t>
            </a:r>
            <a:r>
              <a:rPr dirty="0" sz="1650">
                <a:solidFill>
                  <a:srgbClr val="EBBA79"/>
                </a:solidFill>
                <a:latin typeface="Times New Roman"/>
                <a:cs typeface="Times New Roman"/>
              </a:rPr>
              <a:t> </a:t>
            </a:r>
            <a:r>
              <a:rPr dirty="0" sz="1650" spc="-35">
                <a:solidFill>
                  <a:srgbClr val="EBBA79"/>
                </a:solidFill>
                <a:latin typeface="Times New Roman"/>
                <a:cs typeface="Times New Roman"/>
              </a:rPr>
              <a:t> </a:t>
            </a:r>
            <a:r>
              <a:rPr dirty="0" sz="1650" spc="-715">
                <a:solidFill>
                  <a:srgbClr val="6D677C"/>
                </a:solidFill>
                <a:latin typeface="Times New Roman"/>
                <a:cs typeface="Times New Roman"/>
              </a:rPr>
              <a:t>ma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314367" y="4731551"/>
            <a:ext cx="1553210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5900" algn="l"/>
                <a:tab pos="775970" algn="l"/>
              </a:tabLst>
            </a:pPr>
            <a:r>
              <a:rPr dirty="0" sz="1700" spc="-665">
                <a:solidFill>
                  <a:srgbClr val="544D64"/>
                </a:solidFill>
                <a:latin typeface="Arial"/>
                <a:cs typeface="Arial"/>
              </a:rPr>
              <a:t>1</a:t>
            </a:r>
            <a:r>
              <a:rPr dirty="0" sz="1700" spc="-665">
                <a:solidFill>
                  <a:srgbClr val="544D64"/>
                </a:solidFill>
                <a:latin typeface="Arial"/>
                <a:cs typeface="Arial"/>
              </a:rPr>
              <a:t>	</a:t>
            </a:r>
            <a:r>
              <a:rPr dirty="0" sz="1800" spc="-254" b="1">
                <a:solidFill>
                  <a:srgbClr val="544D64"/>
                </a:solidFill>
                <a:latin typeface="Times New Roman"/>
                <a:cs typeface="Times New Roman"/>
              </a:rPr>
              <a:t>1</a:t>
            </a:r>
            <a:r>
              <a:rPr dirty="0" sz="1800" spc="135" b="1">
                <a:solidFill>
                  <a:srgbClr val="544D64"/>
                </a:solidFill>
                <a:latin typeface="Times New Roman"/>
                <a:cs typeface="Times New Roman"/>
              </a:rPr>
              <a:t> </a:t>
            </a:r>
            <a:r>
              <a:rPr dirty="0" sz="1650" spc="-204">
                <a:solidFill>
                  <a:srgbClr val="6D677C"/>
                </a:solidFill>
                <a:latin typeface="Times New Roman"/>
                <a:cs typeface="Times New Roman"/>
              </a:rPr>
              <a:t>va]o</a:t>
            </a:r>
            <a:r>
              <a:rPr dirty="0" sz="1650">
                <a:solidFill>
                  <a:srgbClr val="6D677C"/>
                </a:solidFill>
                <a:latin typeface="Times New Roman"/>
                <a:cs typeface="Times New Roman"/>
              </a:rPr>
              <a:t>	</a:t>
            </a:r>
            <a:r>
              <a:rPr dirty="0" sz="1650" spc="-155">
                <a:solidFill>
                  <a:srgbClr val="544D64"/>
                </a:solidFill>
                <a:latin typeface="Times New Roman"/>
                <a:cs typeface="Times New Roman"/>
              </a:rPr>
              <a:t>r</a:t>
            </a:r>
            <a:r>
              <a:rPr dirty="0" sz="1650">
                <a:solidFill>
                  <a:srgbClr val="544D64"/>
                </a:solidFill>
                <a:latin typeface="Times New Roman"/>
                <a:cs typeface="Times New Roman"/>
              </a:rPr>
              <a:t> </a:t>
            </a:r>
            <a:r>
              <a:rPr dirty="0" sz="1650" spc="95">
                <a:solidFill>
                  <a:srgbClr val="544D64"/>
                </a:solidFill>
                <a:latin typeface="Times New Roman"/>
                <a:cs typeface="Times New Roman"/>
              </a:rPr>
              <a:t> </a:t>
            </a:r>
            <a:r>
              <a:rPr dirty="0" sz="1650" spc="-360">
                <a:solidFill>
                  <a:srgbClr val="544D64"/>
                </a:solidFill>
                <a:latin typeface="Times New Roman"/>
                <a:cs typeface="Times New Roman"/>
              </a:rPr>
              <a:t>m</a:t>
            </a:r>
            <a:r>
              <a:rPr dirty="0" sz="1650" spc="75">
                <a:solidFill>
                  <a:srgbClr val="544D64"/>
                </a:solidFill>
                <a:latin typeface="Times New Roman"/>
                <a:cs typeface="Times New Roman"/>
              </a:rPr>
              <a:t> </a:t>
            </a:r>
            <a:r>
              <a:rPr dirty="0" sz="1650" spc="-290">
                <a:solidFill>
                  <a:srgbClr val="EBBA79"/>
                </a:solidFill>
                <a:latin typeface="Times New Roman"/>
                <a:cs typeface="Times New Roman"/>
              </a:rPr>
              <a:t>,</a:t>
            </a:r>
            <a:r>
              <a:rPr dirty="0" sz="1650">
                <a:solidFill>
                  <a:srgbClr val="EBBA79"/>
                </a:solidFill>
                <a:latin typeface="Times New Roman"/>
                <a:cs typeface="Times New Roman"/>
              </a:rPr>
              <a:t> </a:t>
            </a:r>
            <a:r>
              <a:rPr dirty="0" sz="1650" spc="-75">
                <a:solidFill>
                  <a:srgbClr val="EBBA79"/>
                </a:solidFill>
                <a:latin typeface="Times New Roman"/>
                <a:cs typeface="Times New Roman"/>
              </a:rPr>
              <a:t> </a:t>
            </a:r>
            <a:r>
              <a:rPr dirty="0" sz="1650" spc="-580">
                <a:solidFill>
                  <a:srgbClr val="544D64"/>
                </a:solidFill>
                <a:latin typeface="Times New Roman"/>
                <a:cs typeface="Times New Roman"/>
              </a:rPr>
              <a:t>d</a:t>
            </a:r>
            <a:r>
              <a:rPr dirty="0" sz="1650">
                <a:solidFill>
                  <a:srgbClr val="544D64"/>
                </a:solidFill>
                <a:latin typeface="Times New Roman"/>
                <a:cs typeface="Times New Roman"/>
              </a:rPr>
              <a:t> </a:t>
            </a:r>
            <a:r>
              <a:rPr dirty="0" sz="1650" spc="-35">
                <a:solidFill>
                  <a:srgbClr val="544D64"/>
                </a:solidFill>
                <a:latin typeface="Times New Roman"/>
                <a:cs typeface="Times New Roman"/>
              </a:rPr>
              <a:t> </a:t>
            </a:r>
            <a:r>
              <a:rPr dirty="0" sz="1650" spc="10">
                <a:solidFill>
                  <a:srgbClr val="544D64"/>
                </a:solidFill>
                <a:latin typeface="Times New Roman"/>
                <a:cs typeface="Times New Roman"/>
              </a:rPr>
              <a:t>i</a:t>
            </a:r>
            <a:r>
              <a:rPr dirty="0" sz="1650" spc="65">
                <a:solidFill>
                  <a:srgbClr val="6D677C"/>
                </a:solidFill>
                <a:latin typeface="Times New Roman"/>
                <a:cs typeface="Times New Roman"/>
              </a:rPr>
              <a:t>o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197235" y="4750631"/>
            <a:ext cx="1403985" cy="2774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20">
                <a:solidFill>
                  <a:srgbClr val="6D677C"/>
                </a:solidFill>
                <a:latin typeface="Arial"/>
                <a:cs typeface="Arial"/>
              </a:rPr>
              <a:t>v</a:t>
            </a:r>
            <a:r>
              <a:rPr dirty="0" sz="1500" spc="-229">
                <a:solidFill>
                  <a:srgbClr val="EBBA79"/>
                </a:solidFill>
                <a:latin typeface="Arial"/>
                <a:cs typeface="Arial"/>
              </a:rPr>
              <a:t>,</a:t>
            </a:r>
            <a:r>
              <a:rPr dirty="0" sz="1500">
                <a:solidFill>
                  <a:srgbClr val="EBBA79"/>
                </a:solidFill>
                <a:latin typeface="Arial"/>
                <a:cs typeface="Arial"/>
              </a:rPr>
              <a:t> </a:t>
            </a:r>
            <a:r>
              <a:rPr dirty="0" sz="1500" spc="-70">
                <a:solidFill>
                  <a:srgbClr val="EBBA79"/>
                </a:solidFill>
                <a:latin typeface="Arial"/>
                <a:cs typeface="Arial"/>
              </a:rPr>
              <a:t> </a:t>
            </a:r>
            <a:r>
              <a:rPr dirty="0" sz="1650" spc="-305">
                <a:solidFill>
                  <a:srgbClr val="544D64"/>
                </a:solidFill>
                <a:latin typeface="Times New Roman"/>
                <a:cs typeface="Times New Roman"/>
              </a:rPr>
              <a:t>r</a:t>
            </a:r>
            <a:r>
              <a:rPr dirty="0" sz="1650" spc="45">
                <a:solidFill>
                  <a:srgbClr val="544D64"/>
                </a:solidFill>
                <a:latin typeface="Times New Roman"/>
                <a:cs typeface="Times New Roman"/>
              </a:rPr>
              <a:t> </a:t>
            </a:r>
            <a:r>
              <a:rPr dirty="0" sz="1650" spc="-20">
                <a:solidFill>
                  <a:srgbClr val="544D64"/>
                </a:solidFill>
                <a:latin typeface="Times New Roman"/>
                <a:cs typeface="Times New Roman"/>
              </a:rPr>
              <a:t>i</a:t>
            </a:r>
            <a:r>
              <a:rPr dirty="0" sz="1650" spc="20">
                <a:solidFill>
                  <a:srgbClr val="544D64"/>
                </a:solidFill>
                <a:latin typeface="Times New Roman"/>
                <a:cs typeface="Times New Roman"/>
              </a:rPr>
              <a:t>f</a:t>
            </a:r>
            <a:r>
              <a:rPr dirty="0" sz="1650">
                <a:solidFill>
                  <a:srgbClr val="544D64"/>
                </a:solidFill>
                <a:latin typeface="Times New Roman"/>
                <a:cs typeface="Times New Roman"/>
              </a:rPr>
              <a:t>i</a:t>
            </a:r>
            <a:r>
              <a:rPr dirty="0" sz="1650" spc="65">
                <a:solidFill>
                  <a:srgbClr val="6D677C"/>
                </a:solidFill>
                <a:latin typeface="Times New Roman"/>
                <a:cs typeface="Times New Roman"/>
              </a:rPr>
              <a:t>ca</a:t>
            </a:r>
            <a:r>
              <a:rPr dirty="0" sz="1650" spc="55">
                <a:solidFill>
                  <a:srgbClr val="6D677C"/>
                </a:solidFill>
                <a:latin typeface="Times New Roman"/>
                <a:cs typeface="Times New Roman"/>
              </a:rPr>
              <a:t>r</a:t>
            </a:r>
            <a:r>
              <a:rPr dirty="0" sz="1650" spc="-180">
                <a:solidFill>
                  <a:srgbClr val="6D677C"/>
                </a:solidFill>
                <a:latin typeface="Times New Roman"/>
                <a:cs typeface="Times New Roman"/>
              </a:rPr>
              <a:t> </a:t>
            </a:r>
            <a:r>
              <a:rPr dirty="0" sz="1650" spc="70">
                <a:solidFill>
                  <a:srgbClr val="6D677C"/>
                </a:solidFill>
                <a:latin typeface="Times New Roman"/>
                <a:cs typeface="Times New Roman"/>
              </a:rPr>
              <a:t>á</a:t>
            </a:r>
            <a:r>
              <a:rPr dirty="0" sz="1650">
                <a:solidFill>
                  <a:srgbClr val="6D677C"/>
                </a:solidFill>
                <a:latin typeface="Times New Roman"/>
                <a:cs typeface="Times New Roman"/>
              </a:rPr>
              <a:t> </a:t>
            </a:r>
            <a:r>
              <a:rPr dirty="0" sz="1650" spc="-140">
                <a:solidFill>
                  <a:srgbClr val="6D677C"/>
                </a:solidFill>
                <a:latin typeface="Times New Roman"/>
                <a:cs typeface="Times New Roman"/>
              </a:rPr>
              <a:t> </a:t>
            </a:r>
            <a:r>
              <a:rPr dirty="0" sz="1650" spc="80">
                <a:solidFill>
                  <a:srgbClr val="544D64"/>
                </a:solidFill>
                <a:latin typeface="Times New Roman"/>
                <a:cs typeface="Times New Roman"/>
              </a:rPr>
              <a:t>qu</a:t>
            </a:r>
            <a:r>
              <a:rPr dirty="0" sz="1650">
                <a:solidFill>
                  <a:srgbClr val="544D64"/>
                </a:solidFill>
                <a:latin typeface="Times New Roman"/>
                <a:cs typeface="Times New Roman"/>
              </a:rPr>
              <a:t> </a:t>
            </a:r>
            <a:r>
              <a:rPr dirty="0" sz="1650" spc="150">
                <a:solidFill>
                  <a:srgbClr val="544D64"/>
                </a:solidFill>
                <a:latin typeface="Times New Roman"/>
                <a:cs typeface="Times New Roman"/>
              </a:rPr>
              <a:t> </a:t>
            </a:r>
            <a:r>
              <a:rPr dirty="0" sz="1650" spc="-225">
                <a:solidFill>
                  <a:srgbClr val="7E7789"/>
                </a:solidFill>
                <a:latin typeface="Times New Roman"/>
                <a:cs typeface="Times New Roman"/>
              </a:rPr>
              <a:t>: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055914" y="5843322"/>
            <a:ext cx="1139190" cy="2851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6215" algn="l"/>
                <a:tab pos="621030" algn="l"/>
                <a:tab pos="1097280" algn="l"/>
              </a:tabLst>
            </a:pPr>
            <a:r>
              <a:rPr dirty="0" sz="1650" spc="-250">
                <a:solidFill>
                  <a:srgbClr val="EBBA79"/>
                </a:solidFill>
                <a:latin typeface="Times New Roman"/>
                <a:cs typeface="Times New Roman"/>
              </a:rPr>
              <a:t>.</a:t>
            </a:r>
            <a:r>
              <a:rPr dirty="0" sz="1650" spc="-250">
                <a:solidFill>
                  <a:srgbClr val="EBBA79"/>
                </a:solidFill>
                <a:latin typeface="Times New Roman"/>
                <a:cs typeface="Times New Roman"/>
              </a:rPr>
              <a:t>	</a:t>
            </a:r>
            <a:r>
              <a:rPr dirty="0" sz="1650" spc="-495">
                <a:solidFill>
                  <a:srgbClr val="544D64"/>
                </a:solidFill>
                <a:latin typeface="Times New Roman"/>
                <a:cs typeface="Times New Roman"/>
              </a:rPr>
              <a:t>p</a:t>
            </a:r>
            <a:r>
              <a:rPr dirty="0" sz="1650" spc="-495">
                <a:solidFill>
                  <a:srgbClr val="544D64"/>
                </a:solidFill>
                <a:latin typeface="Times New Roman"/>
                <a:cs typeface="Times New Roman"/>
              </a:rPr>
              <a:t> </a:t>
            </a:r>
            <a:r>
              <a:rPr dirty="0" sz="1650" spc="-190">
                <a:solidFill>
                  <a:srgbClr val="544D64"/>
                </a:solidFill>
                <a:latin typeface="Times New Roman"/>
                <a:cs typeface="Times New Roman"/>
              </a:rPr>
              <a:t> </a:t>
            </a:r>
            <a:r>
              <a:rPr dirty="0" sz="1650" spc="-495">
                <a:solidFill>
                  <a:srgbClr val="6D677C"/>
                </a:solidFill>
                <a:latin typeface="Times New Roman"/>
                <a:cs typeface="Times New Roman"/>
              </a:rPr>
              <a:t>o</a:t>
            </a:r>
            <a:r>
              <a:rPr dirty="0" sz="1650">
                <a:solidFill>
                  <a:srgbClr val="6D677C"/>
                </a:solidFill>
                <a:latin typeface="Times New Roman"/>
                <a:cs typeface="Times New Roman"/>
              </a:rPr>
              <a:t> </a:t>
            </a:r>
            <a:r>
              <a:rPr dirty="0" sz="1650" spc="-175">
                <a:solidFill>
                  <a:srgbClr val="6D677C"/>
                </a:solidFill>
                <a:latin typeface="Times New Roman"/>
                <a:cs typeface="Times New Roman"/>
              </a:rPr>
              <a:t> </a:t>
            </a:r>
            <a:r>
              <a:rPr dirty="0" sz="1650" spc="-330">
                <a:solidFill>
                  <a:srgbClr val="544D64"/>
                </a:solidFill>
                <a:latin typeface="Times New Roman"/>
                <a:cs typeface="Times New Roman"/>
              </a:rPr>
              <a:t>r</a:t>
            </a:r>
            <a:r>
              <a:rPr dirty="0" sz="1650">
                <a:solidFill>
                  <a:srgbClr val="544D64"/>
                </a:solidFill>
                <a:latin typeface="Times New Roman"/>
                <a:cs typeface="Times New Roman"/>
              </a:rPr>
              <a:t>	</a:t>
            </a:r>
            <a:r>
              <a:rPr dirty="0" sz="1700" spc="-509">
                <a:solidFill>
                  <a:srgbClr val="544D64"/>
                </a:solidFill>
                <a:latin typeface="Times New Roman"/>
                <a:cs typeface="Times New Roman"/>
              </a:rPr>
              <a:t>h</a:t>
            </a:r>
            <a:r>
              <a:rPr dirty="0" sz="1700">
                <a:solidFill>
                  <a:srgbClr val="544D64"/>
                </a:solidFill>
                <a:latin typeface="Times New Roman"/>
                <a:cs typeface="Times New Roman"/>
              </a:rPr>
              <a:t> </a:t>
            </a:r>
            <a:r>
              <a:rPr dirty="0" sz="1700" spc="-105">
                <a:solidFill>
                  <a:srgbClr val="544D64"/>
                </a:solidFill>
                <a:latin typeface="Times New Roman"/>
                <a:cs typeface="Times New Roman"/>
              </a:rPr>
              <a:t> </a:t>
            </a:r>
            <a:r>
              <a:rPr dirty="0" sz="1700" spc="-335">
                <a:solidFill>
                  <a:srgbClr val="79AAD1"/>
                </a:solidFill>
                <a:latin typeface="Times New Roman"/>
                <a:cs typeface="Times New Roman"/>
              </a:rPr>
              <a:t>·</a:t>
            </a:r>
            <a:r>
              <a:rPr dirty="0" sz="1700" spc="140">
                <a:solidFill>
                  <a:srgbClr val="79AAD1"/>
                </a:solidFill>
                <a:latin typeface="Times New Roman"/>
                <a:cs typeface="Times New Roman"/>
              </a:rPr>
              <a:t> </a:t>
            </a:r>
            <a:r>
              <a:rPr dirty="0" sz="1700" spc="-505">
                <a:solidFill>
                  <a:srgbClr val="6D677C"/>
                </a:solidFill>
                <a:latin typeface="Times New Roman"/>
                <a:cs typeface="Times New Roman"/>
              </a:rPr>
              <a:t>b</a:t>
            </a:r>
            <a:r>
              <a:rPr dirty="0" sz="1700">
                <a:solidFill>
                  <a:srgbClr val="6D677C"/>
                </a:solidFill>
                <a:latin typeface="Times New Roman"/>
                <a:cs typeface="Times New Roman"/>
              </a:rPr>
              <a:t>	</a:t>
            </a:r>
            <a:r>
              <a:rPr dirty="0" sz="1650" spc="-325">
                <a:solidFill>
                  <a:srgbClr val="544D64"/>
                </a:solidFill>
                <a:latin typeface="Times New Roman"/>
                <a:cs typeface="Times New Roman"/>
              </a:rPr>
              <a:t>r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404391" y="5849682"/>
            <a:ext cx="1135380" cy="2774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50" spc="-490">
                <a:solidFill>
                  <a:srgbClr val="544D64"/>
                </a:solidFill>
                <a:latin typeface="Times New Roman"/>
                <a:cs typeface="Times New Roman"/>
              </a:rPr>
              <a:t>u</a:t>
            </a:r>
            <a:r>
              <a:rPr dirty="0" sz="1650" spc="-490">
                <a:solidFill>
                  <a:srgbClr val="544D64"/>
                </a:solidFill>
                <a:latin typeface="Times New Roman"/>
                <a:cs typeface="Times New Roman"/>
              </a:rPr>
              <a:t> </a:t>
            </a:r>
            <a:r>
              <a:rPr dirty="0" sz="1650" spc="-125">
                <a:solidFill>
                  <a:srgbClr val="544D64"/>
                </a:solidFill>
                <a:latin typeface="Times New Roman"/>
                <a:cs typeface="Times New Roman"/>
              </a:rPr>
              <a:t> </a:t>
            </a:r>
            <a:r>
              <a:rPr dirty="0" sz="1650" spc="-490">
                <a:solidFill>
                  <a:srgbClr val="544D64"/>
                </a:solidFill>
                <a:latin typeface="Times New Roman"/>
                <a:cs typeface="Times New Roman"/>
              </a:rPr>
              <a:t>p</a:t>
            </a:r>
            <a:r>
              <a:rPr dirty="0" sz="1650">
                <a:solidFill>
                  <a:srgbClr val="544D64"/>
                </a:solidFill>
                <a:latin typeface="Times New Roman"/>
                <a:cs typeface="Times New Roman"/>
              </a:rPr>
              <a:t> </a:t>
            </a:r>
            <a:r>
              <a:rPr dirty="0" sz="1650" spc="-140">
                <a:solidFill>
                  <a:srgbClr val="544D64"/>
                </a:solidFill>
                <a:latin typeface="Times New Roman"/>
                <a:cs typeface="Times New Roman"/>
              </a:rPr>
              <a:t> </a:t>
            </a:r>
            <a:r>
              <a:rPr dirty="0" sz="1650" spc="-490">
                <a:solidFill>
                  <a:srgbClr val="544D64"/>
                </a:solidFill>
                <a:latin typeface="Times New Roman"/>
                <a:cs typeface="Times New Roman"/>
              </a:rPr>
              <a:t>u</a:t>
            </a:r>
            <a:r>
              <a:rPr dirty="0" sz="1650" spc="195">
                <a:solidFill>
                  <a:srgbClr val="544D64"/>
                </a:solidFill>
                <a:latin typeface="Times New Roman"/>
                <a:cs typeface="Times New Roman"/>
              </a:rPr>
              <a:t> </a:t>
            </a:r>
            <a:r>
              <a:rPr dirty="0" sz="1650" spc="-440">
                <a:solidFill>
                  <a:srgbClr val="6D677C"/>
                </a:solidFill>
                <a:latin typeface="Times New Roman"/>
                <a:cs typeface="Times New Roman"/>
              </a:rPr>
              <a:t>e</a:t>
            </a:r>
            <a:r>
              <a:rPr dirty="0" sz="1650" spc="-380">
                <a:solidFill>
                  <a:srgbClr val="6D677C"/>
                </a:solidFill>
                <a:latin typeface="Times New Roman"/>
                <a:cs typeface="Times New Roman"/>
              </a:rPr>
              <a:t>s</a:t>
            </a:r>
            <a:r>
              <a:rPr dirty="0" sz="1650">
                <a:solidFill>
                  <a:srgbClr val="6D677C"/>
                </a:solidFill>
                <a:latin typeface="Times New Roman"/>
                <a:cs typeface="Times New Roman"/>
              </a:rPr>
              <a:t> </a:t>
            </a:r>
            <a:r>
              <a:rPr dirty="0" sz="1650" spc="90">
                <a:solidFill>
                  <a:srgbClr val="6D677C"/>
                </a:solidFill>
                <a:latin typeface="Times New Roman"/>
                <a:cs typeface="Times New Roman"/>
              </a:rPr>
              <a:t> </a:t>
            </a:r>
            <a:r>
              <a:rPr dirty="0" sz="1650" spc="-645">
                <a:solidFill>
                  <a:srgbClr val="EBBA79"/>
                </a:solidFill>
                <a:latin typeface="Times New Roman"/>
                <a:cs typeface="Times New Roman"/>
              </a:rPr>
              <a:t>1</a:t>
            </a:r>
            <a:r>
              <a:rPr dirty="0" sz="1650" spc="160">
                <a:solidFill>
                  <a:srgbClr val="EBBA79"/>
                </a:solidFill>
                <a:latin typeface="Times New Roman"/>
                <a:cs typeface="Times New Roman"/>
              </a:rPr>
              <a:t> </a:t>
            </a:r>
            <a:r>
              <a:rPr dirty="0" sz="1650" spc="75">
                <a:solidFill>
                  <a:srgbClr val="6D677C"/>
                </a:solidFill>
                <a:latin typeface="Times New Roman"/>
                <a:cs typeface="Times New Roman"/>
              </a:rPr>
              <a:t>o</a:t>
            </a:r>
            <a:r>
              <a:rPr dirty="0" sz="1650" spc="200">
                <a:solidFill>
                  <a:srgbClr val="6D677C"/>
                </a:solidFill>
                <a:latin typeface="Times New Roman"/>
                <a:cs typeface="Times New Roman"/>
              </a:rPr>
              <a:t> </a:t>
            </a:r>
            <a:r>
              <a:rPr dirty="0" sz="1650" spc="235">
                <a:solidFill>
                  <a:srgbClr val="6D677C"/>
                </a:solidFill>
                <a:latin typeface="Times New Roman"/>
                <a:cs typeface="Times New Roman"/>
              </a:rPr>
              <a:t>q</a:t>
            </a:r>
            <a:r>
              <a:rPr dirty="0" sz="1650" spc="75">
                <a:solidFill>
                  <a:srgbClr val="544D64"/>
                </a:solidFill>
                <a:latin typeface="Times New Roman"/>
                <a:cs typeface="Times New Roman"/>
              </a:rPr>
              <a:t>u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707467" y="5843322"/>
            <a:ext cx="2516505" cy="2851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80260" algn="l"/>
              </a:tabLst>
            </a:pPr>
            <a:r>
              <a:rPr dirty="0" sz="1650" spc="60">
                <a:solidFill>
                  <a:srgbClr val="544D64"/>
                </a:solidFill>
                <a:latin typeface="Times New Roman"/>
                <a:cs typeface="Times New Roman"/>
              </a:rPr>
              <a:t>l</a:t>
            </a:r>
            <a:r>
              <a:rPr dirty="0" sz="1650" spc="65">
                <a:solidFill>
                  <a:srgbClr val="6D677C"/>
                </a:solidFill>
                <a:latin typeface="Times New Roman"/>
                <a:cs typeface="Times New Roman"/>
              </a:rPr>
              <a:t>a</a:t>
            </a:r>
            <a:r>
              <a:rPr dirty="0" sz="1650">
                <a:solidFill>
                  <a:srgbClr val="6D677C"/>
                </a:solidFill>
                <a:latin typeface="Times New Roman"/>
                <a:cs typeface="Times New Roman"/>
              </a:rPr>
              <a:t> </a:t>
            </a:r>
            <a:r>
              <a:rPr dirty="0" sz="1650" spc="-50">
                <a:solidFill>
                  <a:srgbClr val="6D677C"/>
                </a:solidFill>
                <a:latin typeface="Times New Roman"/>
                <a:cs typeface="Times New Roman"/>
              </a:rPr>
              <a:t> </a:t>
            </a:r>
            <a:r>
              <a:rPr dirty="0" sz="1650" spc="185">
                <a:solidFill>
                  <a:srgbClr val="544D64"/>
                </a:solidFill>
                <a:latin typeface="Times New Roman"/>
                <a:cs typeface="Times New Roman"/>
              </a:rPr>
              <a:t>p</a:t>
            </a:r>
            <a:r>
              <a:rPr dirty="0" sz="1650" spc="155">
                <a:solidFill>
                  <a:srgbClr val="544D64"/>
                </a:solidFill>
                <a:latin typeface="Times New Roman"/>
                <a:cs typeface="Times New Roman"/>
              </a:rPr>
              <a:t>r</a:t>
            </a:r>
            <a:r>
              <a:rPr dirty="0" sz="1650" spc="5">
                <a:solidFill>
                  <a:srgbClr val="544D64"/>
                </a:solidFill>
                <a:latin typeface="Times New Roman"/>
                <a:cs typeface="Times New Roman"/>
              </a:rPr>
              <a:t>i</a:t>
            </a:r>
            <a:r>
              <a:rPr dirty="0" sz="1650" spc="114">
                <a:solidFill>
                  <a:srgbClr val="6D677C"/>
                </a:solidFill>
                <a:latin typeface="Times New Roman"/>
                <a:cs typeface="Times New Roman"/>
              </a:rPr>
              <a:t>m</a:t>
            </a:r>
            <a:r>
              <a:rPr dirty="0" sz="1650">
                <a:solidFill>
                  <a:srgbClr val="6D677C"/>
                </a:solidFill>
                <a:latin typeface="Times New Roman"/>
                <a:cs typeface="Times New Roman"/>
              </a:rPr>
              <a:t> </a:t>
            </a:r>
            <a:r>
              <a:rPr dirty="0" sz="1650" spc="155">
                <a:solidFill>
                  <a:srgbClr val="6D677C"/>
                </a:solidFill>
                <a:latin typeface="Times New Roman"/>
                <a:cs typeface="Times New Roman"/>
              </a:rPr>
              <a:t> </a:t>
            </a:r>
            <a:r>
              <a:rPr dirty="0" sz="1650" spc="170">
                <a:solidFill>
                  <a:srgbClr val="544D64"/>
                </a:solidFill>
                <a:latin typeface="Times New Roman"/>
                <a:cs typeface="Times New Roman"/>
              </a:rPr>
              <a:t>r</a:t>
            </a:r>
            <a:r>
              <a:rPr dirty="0" sz="1650" spc="65">
                <a:solidFill>
                  <a:srgbClr val="6D677C"/>
                </a:solidFill>
                <a:latin typeface="Times New Roman"/>
                <a:cs typeface="Times New Roman"/>
              </a:rPr>
              <a:t>a</a:t>
            </a:r>
            <a:r>
              <a:rPr dirty="0" sz="1650">
                <a:solidFill>
                  <a:srgbClr val="6D677C"/>
                </a:solidFill>
                <a:latin typeface="Times New Roman"/>
                <a:cs typeface="Times New Roman"/>
              </a:rPr>
              <a:t> </a:t>
            </a:r>
            <a:r>
              <a:rPr dirty="0" sz="1650" spc="110">
                <a:solidFill>
                  <a:srgbClr val="6D677C"/>
                </a:solidFill>
                <a:latin typeface="Times New Roman"/>
                <a:cs typeface="Times New Roman"/>
              </a:rPr>
              <a:t> </a:t>
            </a:r>
            <a:r>
              <a:rPr dirty="0" sz="1650" spc="40">
                <a:solidFill>
                  <a:srgbClr val="544D64"/>
                </a:solidFill>
                <a:latin typeface="Times New Roman"/>
                <a:cs typeface="Times New Roman"/>
              </a:rPr>
              <a:t>l</a:t>
            </a:r>
            <a:r>
              <a:rPr dirty="0" sz="1650" spc="-130">
                <a:solidFill>
                  <a:srgbClr val="544D64"/>
                </a:solidFill>
                <a:latin typeface="Times New Roman"/>
                <a:cs typeface="Times New Roman"/>
              </a:rPr>
              <a:t> </a:t>
            </a:r>
            <a:r>
              <a:rPr dirty="0" sz="1650" spc="60">
                <a:solidFill>
                  <a:srgbClr val="7E7789"/>
                </a:solidFill>
                <a:latin typeface="Times New Roman"/>
                <a:cs typeface="Times New Roman"/>
              </a:rPr>
              <a:t>e</a:t>
            </a:r>
            <a:r>
              <a:rPr dirty="0" sz="1650" spc="155">
                <a:solidFill>
                  <a:srgbClr val="544D64"/>
                </a:solidFill>
                <a:latin typeface="Times New Roman"/>
                <a:cs typeface="Times New Roman"/>
              </a:rPr>
              <a:t>r</a:t>
            </a:r>
            <a:r>
              <a:rPr dirty="0" sz="1650" spc="50">
                <a:solidFill>
                  <a:srgbClr val="6D677C"/>
                </a:solidFill>
                <a:latin typeface="Times New Roman"/>
                <a:cs typeface="Times New Roman"/>
              </a:rPr>
              <a:t>iv</a:t>
            </a:r>
            <a:r>
              <a:rPr dirty="0" sz="1650" spc="95">
                <a:solidFill>
                  <a:srgbClr val="6D677C"/>
                </a:solidFill>
                <a:latin typeface="Times New Roman"/>
                <a:cs typeface="Times New Roman"/>
              </a:rPr>
              <a:t>a</a:t>
            </a:r>
            <a:r>
              <a:rPr dirty="0" sz="1650" spc="75">
                <a:solidFill>
                  <a:srgbClr val="695460"/>
                </a:solidFill>
                <a:latin typeface="Times New Roman"/>
                <a:cs typeface="Times New Roman"/>
              </a:rPr>
              <a:t>d</a:t>
            </a:r>
            <a:r>
              <a:rPr dirty="0" sz="1650">
                <a:solidFill>
                  <a:srgbClr val="695460"/>
                </a:solidFill>
                <a:latin typeface="Times New Roman"/>
                <a:cs typeface="Times New Roman"/>
              </a:rPr>
              <a:t>	</a:t>
            </a:r>
            <a:r>
              <a:rPr dirty="0" sz="1650" spc="60">
                <a:solidFill>
                  <a:srgbClr val="6D677C"/>
                </a:solidFill>
                <a:latin typeface="Times New Roman"/>
                <a:cs typeface="Times New Roman"/>
              </a:rPr>
              <a:t>e</a:t>
            </a:r>
            <a:r>
              <a:rPr dirty="0" sz="1650" spc="10">
                <a:solidFill>
                  <a:srgbClr val="6D677C"/>
                </a:solidFill>
                <a:latin typeface="Times New Roman"/>
                <a:cs typeface="Times New Roman"/>
              </a:rPr>
              <a:t>s</a:t>
            </a:r>
            <a:r>
              <a:rPr dirty="0" sz="1650" spc="-645">
                <a:solidFill>
                  <a:srgbClr val="EBBA79"/>
                </a:solidFill>
                <a:latin typeface="Times New Roman"/>
                <a:cs typeface="Times New Roman"/>
              </a:rPr>
              <a:t>1</a:t>
            </a:r>
            <a:r>
              <a:rPr dirty="0" sz="1650" spc="160">
                <a:solidFill>
                  <a:srgbClr val="EBBA79"/>
                </a:solidFill>
                <a:latin typeface="Times New Roman"/>
                <a:cs typeface="Times New Roman"/>
              </a:rPr>
              <a:t> </a:t>
            </a:r>
            <a:r>
              <a:rPr dirty="0" sz="1700" spc="-590">
                <a:solidFill>
                  <a:srgbClr val="6D677C"/>
                </a:solidFill>
                <a:latin typeface="Times New Roman"/>
                <a:cs typeface="Times New Roman"/>
              </a:rPr>
              <a:t>a</a:t>
            </a:r>
            <a:r>
              <a:rPr dirty="0" sz="1700">
                <a:solidFill>
                  <a:srgbClr val="6D677C"/>
                </a:solidFill>
                <a:latin typeface="Times New Roman"/>
                <a:cs typeface="Times New Roman"/>
              </a:rPr>
              <a:t> </a:t>
            </a:r>
            <a:r>
              <a:rPr dirty="0" sz="1700" spc="-90">
                <a:solidFill>
                  <a:srgbClr val="6D677C"/>
                </a:solidFill>
                <a:latin typeface="Times New Roman"/>
                <a:cs typeface="Times New Roman"/>
              </a:rPr>
              <a:t> </a:t>
            </a:r>
            <a:r>
              <a:rPr dirty="0" sz="1700" spc="-665">
                <a:solidFill>
                  <a:srgbClr val="544D64"/>
                </a:solidFill>
                <a:latin typeface="Times New Roman"/>
                <a:cs typeface="Times New Roman"/>
              </a:rPr>
              <a:t>b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512348" y="5843322"/>
            <a:ext cx="1324610" cy="2851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55980" algn="l"/>
                <a:tab pos="1183005" algn="l"/>
              </a:tabLst>
            </a:pPr>
            <a:r>
              <a:rPr dirty="0" sz="1700" spc="-335">
                <a:solidFill>
                  <a:srgbClr val="89C8ED"/>
                </a:solidFill>
                <a:latin typeface="Times New Roman"/>
                <a:cs typeface="Times New Roman"/>
              </a:rPr>
              <a:t>·</a:t>
            </a:r>
            <a:r>
              <a:rPr dirty="0" sz="1700" spc="175">
                <a:solidFill>
                  <a:srgbClr val="89C8ED"/>
                </a:solidFill>
                <a:latin typeface="Times New Roman"/>
                <a:cs typeface="Times New Roman"/>
              </a:rPr>
              <a:t> </a:t>
            </a:r>
            <a:r>
              <a:rPr dirty="0" sz="1650" spc="65">
                <a:solidFill>
                  <a:srgbClr val="6D677C"/>
                </a:solidFill>
                <a:latin typeface="Times New Roman"/>
                <a:cs typeface="Times New Roman"/>
              </a:rPr>
              <a:t>c</a:t>
            </a:r>
            <a:r>
              <a:rPr dirty="0" sz="1650" spc="85">
                <a:solidFill>
                  <a:srgbClr val="6D677C"/>
                </a:solidFill>
                <a:latin typeface="Times New Roman"/>
                <a:cs typeface="Times New Roman"/>
              </a:rPr>
              <a:t>o</a:t>
            </a:r>
            <a:r>
              <a:rPr dirty="0" sz="1650" spc="45">
                <a:solidFill>
                  <a:srgbClr val="6D677C"/>
                </a:solidFill>
                <a:latin typeface="Times New Roman"/>
                <a:cs typeface="Times New Roman"/>
              </a:rPr>
              <a:t>t</a:t>
            </a:r>
            <a:r>
              <a:rPr dirty="0" sz="1650" spc="-190">
                <a:solidFill>
                  <a:srgbClr val="6D677C"/>
                </a:solidFill>
                <a:latin typeface="Times New Roman"/>
                <a:cs typeface="Times New Roman"/>
              </a:rPr>
              <a:t> </a:t>
            </a:r>
            <a:r>
              <a:rPr dirty="0" sz="1650" spc="65">
                <a:solidFill>
                  <a:srgbClr val="6D677C"/>
                </a:solidFill>
                <a:latin typeface="Times New Roman"/>
                <a:cs typeface="Times New Roman"/>
              </a:rPr>
              <a:t>a</a:t>
            </a:r>
            <a:r>
              <a:rPr dirty="0" sz="1650" spc="80">
                <a:solidFill>
                  <a:srgbClr val="6D677C"/>
                </a:solidFill>
                <a:latin typeface="Times New Roman"/>
                <a:cs typeface="Times New Roman"/>
              </a:rPr>
              <a:t>d</a:t>
            </a:r>
            <a:r>
              <a:rPr dirty="0" sz="1650" spc="-145">
                <a:solidFill>
                  <a:srgbClr val="6D677C"/>
                </a:solidFill>
                <a:latin typeface="Times New Roman"/>
                <a:cs typeface="Times New Roman"/>
              </a:rPr>
              <a:t> </a:t>
            </a:r>
            <a:r>
              <a:rPr dirty="0" sz="1650" spc="-320">
                <a:solidFill>
                  <a:srgbClr val="89C8ED"/>
                </a:solidFill>
                <a:latin typeface="Times New Roman"/>
                <a:cs typeface="Times New Roman"/>
              </a:rPr>
              <a:t>·</a:t>
            </a:r>
            <a:r>
              <a:rPr dirty="0" sz="1650">
                <a:solidFill>
                  <a:srgbClr val="89C8ED"/>
                </a:solidFill>
                <a:latin typeface="Times New Roman"/>
                <a:cs typeface="Times New Roman"/>
              </a:rPr>
              <a:t>	</a:t>
            </a:r>
            <a:r>
              <a:rPr dirty="0" sz="1650" spc="-155">
                <a:solidFill>
                  <a:srgbClr val="EBBA79"/>
                </a:solidFill>
                <a:latin typeface="Times New Roman"/>
                <a:cs typeface="Times New Roman"/>
              </a:rPr>
              <a:t>'</a:t>
            </a:r>
            <a:r>
              <a:rPr dirty="0" sz="1650" spc="-210">
                <a:solidFill>
                  <a:srgbClr val="EBBA79"/>
                </a:solidFill>
                <a:latin typeface="Times New Roman"/>
                <a:cs typeface="Times New Roman"/>
              </a:rPr>
              <a:t>.</a:t>
            </a:r>
            <a:r>
              <a:rPr dirty="0" sz="1650" spc="125">
                <a:solidFill>
                  <a:srgbClr val="EBBA79"/>
                </a:solidFill>
                <a:latin typeface="Times New Roman"/>
                <a:cs typeface="Times New Roman"/>
              </a:rPr>
              <a:t> </a:t>
            </a:r>
            <a:r>
              <a:rPr dirty="0" sz="1650" spc="-415">
                <a:solidFill>
                  <a:srgbClr val="6D677C"/>
                </a:solidFill>
                <a:latin typeface="Times New Roman"/>
                <a:cs typeface="Times New Roman"/>
              </a:rPr>
              <a:t>n</a:t>
            </a:r>
            <a:r>
              <a:rPr dirty="0" sz="1650">
                <a:solidFill>
                  <a:srgbClr val="6D677C"/>
                </a:solidFill>
                <a:latin typeface="Times New Roman"/>
                <a:cs typeface="Times New Roman"/>
              </a:rPr>
              <a:t>	</a:t>
            </a:r>
            <a:r>
              <a:rPr dirty="0" sz="1650" spc="-340">
                <a:solidFill>
                  <a:srgbClr val="6D677C"/>
                </a:solidFill>
                <a:latin typeface="Times New Roman"/>
                <a:cs typeface="Times New Roman"/>
              </a:rPr>
              <a:t>val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964374" y="5843322"/>
            <a:ext cx="1092200" cy="2851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21945" algn="l"/>
                <a:tab pos="643890" algn="l"/>
                <a:tab pos="1035050" algn="l"/>
              </a:tabLst>
            </a:pPr>
            <a:r>
              <a:rPr dirty="0" sz="1650" spc="-415">
                <a:solidFill>
                  <a:srgbClr val="6D677C"/>
                </a:solidFill>
                <a:latin typeface="Times New Roman"/>
                <a:cs typeface="Times New Roman"/>
              </a:rPr>
              <a:t>o</a:t>
            </a:r>
            <a:r>
              <a:rPr dirty="0" sz="1650" spc="155">
                <a:solidFill>
                  <a:srgbClr val="6D677C"/>
                </a:solidFill>
                <a:latin typeface="Times New Roman"/>
                <a:cs typeface="Times New Roman"/>
              </a:rPr>
              <a:t> </a:t>
            </a:r>
            <a:r>
              <a:rPr dirty="0" sz="1650" spc="-275">
                <a:solidFill>
                  <a:srgbClr val="544D64"/>
                </a:solidFill>
                <a:latin typeface="Times New Roman"/>
                <a:cs typeface="Times New Roman"/>
              </a:rPr>
              <a:t>r</a:t>
            </a:r>
            <a:r>
              <a:rPr dirty="0" sz="1650">
                <a:solidFill>
                  <a:srgbClr val="544D64"/>
                </a:solidFill>
                <a:latin typeface="Times New Roman"/>
                <a:cs typeface="Times New Roman"/>
              </a:rPr>
              <a:t>	</a:t>
            </a:r>
            <a:r>
              <a:rPr dirty="0" sz="1650" spc="-320">
                <a:solidFill>
                  <a:srgbClr val="79AAD1"/>
                </a:solidFill>
                <a:latin typeface="Times New Roman"/>
                <a:cs typeface="Times New Roman"/>
              </a:rPr>
              <a:t>·</a:t>
            </a:r>
            <a:r>
              <a:rPr dirty="0" sz="1650" spc="175">
                <a:solidFill>
                  <a:srgbClr val="79AAD1"/>
                </a:solidFill>
                <a:latin typeface="Times New Roman"/>
                <a:cs typeface="Times New Roman"/>
              </a:rPr>
              <a:t> </a:t>
            </a:r>
            <a:r>
              <a:rPr dirty="0" sz="1700" spc="-495">
                <a:solidFill>
                  <a:srgbClr val="6D677C"/>
                </a:solidFill>
                <a:latin typeface="Times New Roman"/>
                <a:cs typeface="Times New Roman"/>
              </a:rPr>
              <a:t>b</a:t>
            </a:r>
            <a:r>
              <a:rPr dirty="0" sz="1700">
                <a:solidFill>
                  <a:srgbClr val="6D677C"/>
                </a:solidFill>
                <a:latin typeface="Times New Roman"/>
                <a:cs typeface="Times New Roman"/>
              </a:rPr>
              <a:t>	</a:t>
            </a:r>
            <a:r>
              <a:rPr dirty="0" sz="1700" spc="-495">
                <a:solidFill>
                  <a:srgbClr val="6D677C"/>
                </a:solidFill>
                <a:latin typeface="Times New Roman"/>
                <a:cs typeface="Times New Roman"/>
              </a:rPr>
              <a:t>o</a:t>
            </a:r>
            <a:r>
              <a:rPr dirty="0" sz="1700" spc="65">
                <a:solidFill>
                  <a:srgbClr val="6D677C"/>
                </a:solidFill>
                <a:latin typeface="Times New Roman"/>
                <a:cs typeface="Times New Roman"/>
              </a:rPr>
              <a:t> </a:t>
            </a:r>
            <a:r>
              <a:rPr dirty="0" sz="1700" spc="-275">
                <a:solidFill>
                  <a:srgbClr val="544D64"/>
                </a:solidFill>
                <a:latin typeface="Times New Roman"/>
                <a:cs typeface="Times New Roman"/>
              </a:rPr>
              <a:t>l</a:t>
            </a:r>
            <a:r>
              <a:rPr dirty="0" sz="1700" spc="-20">
                <a:solidFill>
                  <a:srgbClr val="544D64"/>
                </a:solidFill>
                <a:latin typeface="Times New Roman"/>
                <a:cs typeface="Times New Roman"/>
              </a:rPr>
              <a:t> </a:t>
            </a:r>
            <a:r>
              <a:rPr dirty="0" sz="1700" spc="-495">
                <a:solidFill>
                  <a:srgbClr val="544D64"/>
                </a:solidFill>
                <a:latin typeface="Times New Roman"/>
                <a:cs typeface="Times New Roman"/>
              </a:rPr>
              <a:t>u</a:t>
            </a:r>
            <a:r>
              <a:rPr dirty="0" sz="1700">
                <a:solidFill>
                  <a:srgbClr val="544D64"/>
                </a:solidFill>
                <a:latin typeface="Times New Roman"/>
                <a:cs typeface="Times New Roman"/>
              </a:rPr>
              <a:t>	</a:t>
            </a:r>
            <a:r>
              <a:rPr dirty="0" sz="1650" spc="-480">
                <a:solidFill>
                  <a:srgbClr val="6D677C"/>
                </a:solidFill>
                <a:latin typeface="Times New Roman"/>
                <a:cs typeface="Times New Roman"/>
              </a:rPr>
              <a:t>o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034186" y="6096713"/>
            <a:ext cx="1150620" cy="2851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73405" algn="l"/>
                <a:tab pos="1089660" algn="l"/>
              </a:tabLst>
            </a:pPr>
            <a:r>
              <a:rPr dirty="0" sz="1500" spc="-245">
                <a:solidFill>
                  <a:srgbClr val="6D677C"/>
                </a:solidFill>
                <a:latin typeface="Arial"/>
                <a:cs typeface="Arial"/>
              </a:rPr>
              <a:t>t</a:t>
            </a:r>
            <a:r>
              <a:rPr dirty="0" sz="1500" spc="-45">
                <a:solidFill>
                  <a:srgbClr val="6D677C"/>
                </a:solidFill>
                <a:latin typeface="Arial"/>
                <a:cs typeface="Arial"/>
              </a:rPr>
              <a:t> </a:t>
            </a:r>
            <a:r>
              <a:rPr dirty="0" sz="1500" spc="-229">
                <a:solidFill>
                  <a:srgbClr val="EBBA79"/>
                </a:solidFill>
                <a:latin typeface="Arial"/>
                <a:cs typeface="Arial"/>
              </a:rPr>
              <a:t>,</a:t>
            </a:r>
            <a:r>
              <a:rPr dirty="0" sz="1500">
                <a:solidFill>
                  <a:srgbClr val="EBBA79"/>
                </a:solidFill>
                <a:latin typeface="Arial"/>
                <a:cs typeface="Arial"/>
              </a:rPr>
              <a:t> </a:t>
            </a:r>
            <a:r>
              <a:rPr dirty="0" sz="1500" spc="-70">
                <a:solidFill>
                  <a:srgbClr val="EBBA79"/>
                </a:solidFill>
                <a:latin typeface="Arial"/>
                <a:cs typeface="Arial"/>
              </a:rPr>
              <a:t> </a:t>
            </a:r>
            <a:r>
              <a:rPr dirty="0" sz="1700" spc="-470">
                <a:solidFill>
                  <a:srgbClr val="544D64"/>
                </a:solidFill>
                <a:latin typeface="Times New Roman"/>
                <a:cs typeface="Times New Roman"/>
              </a:rPr>
              <a:t>n</a:t>
            </a:r>
            <a:r>
              <a:rPr dirty="0" sz="1700" spc="175">
                <a:solidFill>
                  <a:srgbClr val="544D64"/>
                </a:solidFill>
                <a:latin typeface="Times New Roman"/>
                <a:cs typeface="Times New Roman"/>
              </a:rPr>
              <a:t> </a:t>
            </a:r>
            <a:r>
              <a:rPr dirty="0" sz="1700" spc="-390">
                <a:solidFill>
                  <a:srgbClr val="544D64"/>
                </a:solidFill>
                <a:latin typeface="Times New Roman"/>
                <a:cs typeface="Times New Roman"/>
              </a:rPr>
              <a:t>dr</a:t>
            </a:r>
            <a:r>
              <a:rPr dirty="0" sz="1700">
                <a:solidFill>
                  <a:srgbClr val="544D64"/>
                </a:solidFill>
                <a:latin typeface="Times New Roman"/>
                <a:cs typeface="Times New Roman"/>
              </a:rPr>
              <a:t>	</a:t>
            </a:r>
            <a:r>
              <a:rPr dirty="0" sz="1700" spc="-254">
                <a:solidFill>
                  <a:srgbClr val="7E7789"/>
                </a:solidFill>
                <a:latin typeface="Times New Roman"/>
                <a:cs typeface="Times New Roman"/>
              </a:rPr>
              <a:t>i</a:t>
            </a:r>
            <a:r>
              <a:rPr dirty="0" sz="1700" spc="-65">
                <a:solidFill>
                  <a:srgbClr val="5D609C"/>
                </a:solidFill>
                <a:latin typeface="Times New Roman"/>
                <a:cs typeface="Times New Roman"/>
              </a:rPr>
              <a:t>'</a:t>
            </a:r>
            <a:r>
              <a:rPr dirty="0" sz="1700">
                <a:solidFill>
                  <a:srgbClr val="5D609C"/>
                </a:solidFill>
                <a:latin typeface="Times New Roman"/>
                <a:cs typeface="Times New Roman"/>
              </a:rPr>
              <a:t> </a:t>
            </a:r>
            <a:r>
              <a:rPr dirty="0" sz="1700" spc="-75">
                <a:solidFill>
                  <a:srgbClr val="5D609C"/>
                </a:solidFill>
                <a:latin typeface="Times New Roman"/>
                <a:cs typeface="Times New Roman"/>
              </a:rPr>
              <a:t> </a:t>
            </a:r>
            <a:r>
              <a:rPr dirty="0" sz="1700" spc="-170">
                <a:solidFill>
                  <a:srgbClr val="6D677C"/>
                </a:solidFill>
                <a:latin typeface="Times New Roman"/>
                <a:cs typeface="Times New Roman"/>
              </a:rPr>
              <a:t>q</a:t>
            </a:r>
            <a:r>
              <a:rPr dirty="0" sz="1700" spc="-114">
                <a:solidFill>
                  <a:srgbClr val="6D677C"/>
                </a:solidFill>
                <a:latin typeface="Times New Roman"/>
                <a:cs typeface="Times New Roman"/>
              </a:rPr>
              <a:t> </a:t>
            </a:r>
            <a:r>
              <a:rPr dirty="0" sz="1700" spc="-170">
                <a:solidFill>
                  <a:srgbClr val="544D64"/>
                </a:solidFill>
                <a:latin typeface="Times New Roman"/>
                <a:cs typeface="Times New Roman"/>
              </a:rPr>
              <a:t>u</a:t>
            </a:r>
            <a:r>
              <a:rPr dirty="0" sz="1700">
                <a:solidFill>
                  <a:srgbClr val="544D64"/>
                </a:solidFill>
                <a:latin typeface="Times New Roman"/>
                <a:cs typeface="Times New Roman"/>
              </a:rPr>
              <a:t>	</a:t>
            </a:r>
            <a:r>
              <a:rPr dirty="0" sz="1700" spc="-95">
                <a:solidFill>
                  <a:srgbClr val="6D677C"/>
                </a:solidFill>
                <a:latin typeface="Times New Roman"/>
                <a:cs typeface="Times New Roman"/>
              </a:rPr>
              <a:t>: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629566" y="6414725"/>
            <a:ext cx="434975" cy="269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10">
                <a:solidFill>
                  <a:srgbClr val="6D677C"/>
                </a:solidFill>
                <a:latin typeface="Arial"/>
                <a:cs typeface="Arial"/>
              </a:rPr>
              <a:t>Vx</a:t>
            </a:r>
            <a:r>
              <a:rPr dirty="0" sz="1600" spc="-10">
                <a:solidFill>
                  <a:srgbClr val="D1A370"/>
                </a:solidFill>
                <a:latin typeface="Arial"/>
                <a:cs typeface="Arial"/>
              </a:rPr>
              <a:t>,</a:t>
            </a:r>
            <a:r>
              <a:rPr dirty="0" sz="1600" spc="190">
                <a:solidFill>
                  <a:srgbClr val="D1A370"/>
                </a:solidFill>
                <a:latin typeface="Arial"/>
                <a:cs typeface="Arial"/>
              </a:rPr>
              <a:t> </a:t>
            </a:r>
            <a:r>
              <a:rPr dirty="0" sz="1450" spc="-459" i="1">
                <a:solidFill>
                  <a:srgbClr val="6D677C"/>
                </a:solidFill>
                <a:latin typeface="Arial"/>
                <a:cs typeface="Arial"/>
              </a:rPr>
              <a:t>y</a:t>
            </a:r>
            <a:r>
              <a:rPr dirty="0" sz="1450" spc="-459">
                <a:solidFill>
                  <a:srgbClr val="EBBA79"/>
                </a:solidFill>
                <a:latin typeface="Arial"/>
                <a:cs typeface="Arial"/>
              </a:rPr>
              <a:t>,</a:t>
            </a:r>
            <a:endParaRPr sz="145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195800" y="6382924"/>
            <a:ext cx="1310005" cy="3079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43204" algn="l"/>
                <a:tab pos="523240" algn="l"/>
                <a:tab pos="1067435" algn="l"/>
              </a:tabLst>
            </a:pPr>
            <a:r>
              <a:rPr dirty="0" sz="1450" spc="-765">
                <a:solidFill>
                  <a:srgbClr val="3F3A4D"/>
                </a:solidFill>
                <a:latin typeface="Arial"/>
                <a:cs typeface="Arial"/>
              </a:rPr>
              <a:t>E</a:t>
            </a:r>
            <a:r>
              <a:rPr dirty="0" sz="1450" spc="-765">
                <a:solidFill>
                  <a:srgbClr val="3F3A4D"/>
                </a:solidFill>
                <a:latin typeface="Arial"/>
                <a:cs typeface="Arial"/>
              </a:rPr>
              <a:t>	</a:t>
            </a:r>
            <a:r>
              <a:rPr dirty="0" sz="1450" spc="35">
                <a:solidFill>
                  <a:srgbClr val="5D609C"/>
                </a:solidFill>
                <a:latin typeface="Arial"/>
                <a:cs typeface="Arial"/>
              </a:rPr>
              <a:t>[</a:t>
            </a:r>
            <a:r>
              <a:rPr dirty="0" sz="1450" spc="-170">
                <a:solidFill>
                  <a:srgbClr val="5D609C"/>
                </a:solidFill>
                <a:latin typeface="Arial"/>
                <a:cs typeface="Arial"/>
              </a:rPr>
              <a:t> </a:t>
            </a:r>
            <a:r>
              <a:rPr dirty="0" sz="1450" spc="-215">
                <a:solidFill>
                  <a:srgbClr val="97979E"/>
                </a:solidFill>
                <a:latin typeface="Arial"/>
                <a:cs typeface="Arial"/>
              </a:rPr>
              <a:t>•</a:t>
            </a:r>
            <a:r>
              <a:rPr dirty="0" sz="1450">
                <a:solidFill>
                  <a:srgbClr val="97979E"/>
                </a:solidFill>
                <a:latin typeface="Arial"/>
                <a:cs typeface="Arial"/>
              </a:rPr>
              <a:t>	</a:t>
            </a:r>
            <a:r>
              <a:rPr dirty="0" sz="1650" spc="-120" i="1">
                <a:solidFill>
                  <a:srgbClr val="544D64"/>
                </a:solidFill>
                <a:latin typeface="Arial"/>
                <a:cs typeface="Arial"/>
              </a:rPr>
              <a:t>b</a:t>
            </a:r>
            <a:r>
              <a:rPr dirty="0" sz="1650" spc="-235" i="1">
                <a:solidFill>
                  <a:srgbClr val="A1626E"/>
                </a:solidFill>
                <a:latin typeface="Arial"/>
                <a:cs typeface="Arial"/>
              </a:rPr>
              <a:t>]</a:t>
            </a:r>
            <a:r>
              <a:rPr dirty="0" sz="1650" i="1">
                <a:solidFill>
                  <a:srgbClr val="A1626E"/>
                </a:solidFill>
                <a:latin typeface="Arial"/>
                <a:cs typeface="Arial"/>
              </a:rPr>
              <a:t> </a:t>
            </a:r>
            <a:r>
              <a:rPr dirty="0" sz="1650" spc="-165" i="1">
                <a:solidFill>
                  <a:srgbClr val="A1626E"/>
                </a:solidFill>
                <a:latin typeface="Arial"/>
                <a:cs typeface="Arial"/>
              </a:rPr>
              <a:t> </a:t>
            </a:r>
            <a:r>
              <a:rPr dirty="0" sz="1650" spc="-235">
                <a:solidFill>
                  <a:srgbClr val="5D7293"/>
                </a:solidFill>
                <a:latin typeface="Arial"/>
                <a:cs typeface="Arial"/>
              </a:rPr>
              <a:t>:</a:t>
            </a:r>
            <a:r>
              <a:rPr dirty="0" sz="1650">
                <a:solidFill>
                  <a:srgbClr val="5D7293"/>
                </a:solidFill>
                <a:latin typeface="Arial"/>
                <a:cs typeface="Arial"/>
              </a:rPr>
              <a:t>	</a:t>
            </a:r>
            <a:r>
              <a:rPr dirty="0" sz="1850" spc="-265">
                <a:solidFill>
                  <a:srgbClr val="97979E"/>
                </a:solidFill>
                <a:latin typeface="Arial"/>
                <a:cs typeface="Arial"/>
              </a:rPr>
              <a:t>I</a:t>
            </a:r>
            <a:r>
              <a:rPr dirty="0" sz="1850" spc="-240">
                <a:solidFill>
                  <a:srgbClr val="97979E"/>
                </a:solidFill>
                <a:latin typeface="Arial"/>
                <a:cs typeface="Arial"/>
              </a:rPr>
              <a:t> </a:t>
            </a:r>
            <a:r>
              <a:rPr dirty="0" sz="1850" spc="-390">
                <a:solidFill>
                  <a:srgbClr val="6D677C"/>
                </a:solidFill>
                <a:latin typeface="Arial"/>
                <a:cs typeface="Arial"/>
              </a:rPr>
              <a:t>Y</a:t>
            </a:r>
            <a:r>
              <a:rPr dirty="0" sz="1850" spc="-195">
                <a:solidFill>
                  <a:srgbClr val="6D677C"/>
                </a:solidFill>
                <a:latin typeface="Arial"/>
                <a:cs typeface="Arial"/>
              </a:rPr>
              <a:t>(</a:t>
            </a:r>
            <a:endParaRPr sz="185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811557" y="6312961"/>
            <a:ext cx="2995295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28600" algn="l"/>
                <a:tab pos="1816735" algn="l"/>
                <a:tab pos="2567940" algn="l"/>
                <a:tab pos="2787015" algn="l"/>
              </a:tabLst>
            </a:pPr>
            <a:r>
              <a:rPr dirty="0" sz="1850" spc="-195">
                <a:solidFill>
                  <a:srgbClr val="010103"/>
                </a:solidFill>
                <a:latin typeface="Arial"/>
                <a:cs typeface="Arial"/>
              </a:rPr>
              <a:t>-</a:t>
            </a:r>
            <a:r>
              <a:rPr dirty="0" sz="1850" spc="-195">
                <a:solidFill>
                  <a:srgbClr val="010103"/>
                </a:solidFill>
                <a:latin typeface="Arial"/>
                <a:cs typeface="Arial"/>
              </a:rPr>
              <a:t>	</a:t>
            </a:r>
            <a:r>
              <a:rPr dirty="0" sz="1500" spc="40" i="1">
                <a:solidFill>
                  <a:srgbClr val="6D677C"/>
                </a:solidFill>
                <a:latin typeface="Arial"/>
                <a:cs typeface="Arial"/>
              </a:rPr>
              <a:t>g</a:t>
            </a:r>
            <a:r>
              <a:rPr dirty="0" sz="1500" spc="40" i="1">
                <a:solidFill>
                  <a:srgbClr val="6D677C"/>
                </a:solidFill>
                <a:latin typeface="Arial"/>
                <a:cs typeface="Arial"/>
              </a:rPr>
              <a:t> </a:t>
            </a:r>
            <a:r>
              <a:rPr dirty="0" sz="1500" spc="5" i="1">
                <a:solidFill>
                  <a:srgbClr val="6D677C"/>
                </a:solidFill>
                <a:latin typeface="Arial"/>
                <a:cs typeface="Arial"/>
              </a:rPr>
              <a:t> </a:t>
            </a:r>
            <a:r>
              <a:rPr dirty="0" sz="1850" spc="-390">
                <a:solidFill>
                  <a:srgbClr val="6D677C"/>
                </a:solidFill>
                <a:latin typeface="Arial"/>
                <a:cs typeface="Arial"/>
              </a:rPr>
              <a:t>Y</a:t>
            </a:r>
            <a:r>
              <a:rPr dirty="0" sz="1850" spc="-195">
                <a:solidFill>
                  <a:srgbClr val="6D677C"/>
                </a:solidFill>
                <a:latin typeface="Arial"/>
                <a:cs typeface="Arial"/>
              </a:rPr>
              <a:t>)</a:t>
            </a:r>
            <a:r>
              <a:rPr dirty="0" sz="1850" spc="-180">
                <a:solidFill>
                  <a:srgbClr val="6D677C"/>
                </a:solidFill>
                <a:latin typeface="Arial"/>
                <a:cs typeface="Arial"/>
              </a:rPr>
              <a:t> </a:t>
            </a:r>
            <a:r>
              <a:rPr dirty="0" sz="1850" spc="-160">
                <a:solidFill>
                  <a:srgbClr val="97979E"/>
                </a:solidFill>
                <a:latin typeface="Arial"/>
                <a:cs typeface="Arial"/>
              </a:rPr>
              <a:t>I</a:t>
            </a:r>
            <a:r>
              <a:rPr dirty="0" sz="1850">
                <a:solidFill>
                  <a:srgbClr val="97979E"/>
                </a:solidFill>
                <a:latin typeface="Arial"/>
                <a:cs typeface="Arial"/>
              </a:rPr>
              <a:t> </a:t>
            </a:r>
            <a:r>
              <a:rPr dirty="0" sz="1850" spc="-215">
                <a:solidFill>
                  <a:srgbClr val="97979E"/>
                </a:solidFill>
                <a:latin typeface="Arial"/>
                <a:cs typeface="Arial"/>
              </a:rPr>
              <a:t> </a:t>
            </a:r>
            <a:r>
              <a:rPr dirty="0" u="heavy" sz="2050" spc="55">
                <a:solidFill>
                  <a:srgbClr val="6D677C"/>
                </a:solidFill>
                <a:uFill>
                  <a:solidFill>
                    <a:srgbClr val="6D677C"/>
                  </a:solidFill>
                </a:uFill>
                <a:latin typeface="Times New Roman"/>
                <a:cs typeface="Times New Roman"/>
              </a:rPr>
              <a:t>&lt;</a:t>
            </a:r>
            <a:r>
              <a:rPr dirty="0" sz="2050" spc="125">
                <a:solidFill>
                  <a:srgbClr val="6D677C"/>
                </a:solidFill>
                <a:latin typeface="Times New Roman"/>
                <a:cs typeface="Times New Roman"/>
              </a:rPr>
              <a:t> </a:t>
            </a:r>
            <a:r>
              <a:rPr dirty="0" sz="1650" spc="-10" i="1">
                <a:solidFill>
                  <a:srgbClr val="6D677C"/>
                </a:solidFill>
                <a:latin typeface="Arial"/>
                <a:cs typeface="Arial"/>
              </a:rPr>
              <a:t>k</a:t>
            </a:r>
            <a:r>
              <a:rPr dirty="0" sz="1650" spc="100" i="1">
                <a:solidFill>
                  <a:srgbClr val="6D677C"/>
                </a:solidFill>
                <a:latin typeface="Arial"/>
                <a:cs typeface="Arial"/>
              </a:rPr>
              <a:t> </a:t>
            </a:r>
            <a:r>
              <a:rPr dirty="0" sz="1650" spc="-5">
                <a:solidFill>
                  <a:srgbClr val="3F3A4D"/>
                </a:solidFill>
                <a:latin typeface="Arial"/>
                <a:cs typeface="Arial"/>
              </a:rPr>
              <a:t>·</a:t>
            </a:r>
            <a:r>
              <a:rPr dirty="0" sz="1650" spc="-30">
                <a:solidFill>
                  <a:srgbClr val="3F3A4D"/>
                </a:solidFill>
                <a:latin typeface="Arial"/>
                <a:cs typeface="Arial"/>
              </a:rPr>
              <a:t> </a:t>
            </a:r>
            <a:r>
              <a:rPr dirty="0" sz="2400" spc="-40">
                <a:solidFill>
                  <a:srgbClr val="97979E"/>
                </a:solidFill>
                <a:latin typeface="Arial"/>
                <a:cs typeface="Arial"/>
              </a:rPr>
              <a:t>l</a:t>
            </a:r>
            <a:r>
              <a:rPr dirty="0" sz="2400" spc="-240">
                <a:solidFill>
                  <a:srgbClr val="6D677C"/>
                </a:solidFill>
                <a:latin typeface="Arial"/>
                <a:cs typeface="Arial"/>
              </a:rPr>
              <a:t>x</a:t>
            </a:r>
            <a:r>
              <a:rPr dirty="0" sz="2400" spc="-175">
                <a:solidFill>
                  <a:srgbClr val="6D677C"/>
                </a:solidFill>
                <a:latin typeface="Arial"/>
                <a:cs typeface="Arial"/>
              </a:rPr>
              <a:t> </a:t>
            </a:r>
            <a:r>
              <a:rPr dirty="0" sz="2400" spc="-160">
                <a:solidFill>
                  <a:srgbClr val="010103"/>
                </a:solidFill>
                <a:latin typeface="Arial"/>
                <a:cs typeface="Arial"/>
              </a:rPr>
              <a:t>-</a:t>
            </a:r>
            <a:r>
              <a:rPr dirty="0" sz="2400">
                <a:solidFill>
                  <a:srgbClr val="010103"/>
                </a:solidFill>
                <a:latin typeface="Arial"/>
                <a:cs typeface="Arial"/>
              </a:rPr>
              <a:t>	</a:t>
            </a:r>
            <a:r>
              <a:rPr dirty="0" sz="2400" spc="-720">
                <a:solidFill>
                  <a:srgbClr val="6D677C"/>
                </a:solidFill>
                <a:latin typeface="Arial"/>
                <a:cs typeface="Arial"/>
              </a:rPr>
              <a:t>Y</a:t>
            </a:r>
            <a:r>
              <a:rPr dirty="0" sz="2400" spc="-330">
                <a:solidFill>
                  <a:srgbClr val="5D238A"/>
                </a:solidFill>
                <a:latin typeface="Arial"/>
                <a:cs typeface="Arial"/>
              </a:rPr>
              <a:t>I</a:t>
            </a:r>
            <a:r>
              <a:rPr dirty="0" sz="2400" spc="-95">
                <a:solidFill>
                  <a:srgbClr val="5D238A"/>
                </a:solidFill>
                <a:latin typeface="Arial"/>
                <a:cs typeface="Arial"/>
              </a:rPr>
              <a:t> </a:t>
            </a:r>
            <a:r>
              <a:rPr dirty="0" sz="2100" spc="-505">
                <a:solidFill>
                  <a:srgbClr val="E6C49E"/>
                </a:solidFill>
                <a:latin typeface="Arial"/>
                <a:cs typeface="Arial"/>
              </a:rPr>
              <a:t>·</a:t>
            </a:r>
            <a:r>
              <a:rPr dirty="0" sz="2100" spc="110">
                <a:solidFill>
                  <a:srgbClr val="7E7789"/>
                </a:solidFill>
                <a:latin typeface="Arial"/>
                <a:cs typeface="Arial"/>
              </a:rPr>
              <a:t>&lt;</a:t>
            </a:r>
            <a:r>
              <a:rPr dirty="0" sz="2100" spc="-170">
                <a:solidFill>
                  <a:srgbClr val="7E7789"/>
                </a:solidFill>
                <a:latin typeface="Arial"/>
                <a:cs typeface="Arial"/>
              </a:rPr>
              <a:t> </a:t>
            </a:r>
            <a:r>
              <a:rPr dirty="0" sz="2400" spc="-885">
                <a:solidFill>
                  <a:srgbClr val="97979E"/>
                </a:solidFill>
                <a:latin typeface="Arial"/>
                <a:cs typeface="Arial"/>
              </a:rPr>
              <a:t>1</a:t>
            </a:r>
            <a:r>
              <a:rPr dirty="0" sz="2400">
                <a:solidFill>
                  <a:srgbClr val="97979E"/>
                </a:solidFill>
                <a:latin typeface="Arial"/>
                <a:cs typeface="Arial"/>
              </a:rPr>
              <a:t>	</a:t>
            </a:r>
            <a:r>
              <a:rPr dirty="0" sz="2400" spc="-530">
                <a:solidFill>
                  <a:srgbClr val="010103"/>
                </a:solidFill>
                <a:latin typeface="Arial"/>
                <a:cs typeface="Arial"/>
              </a:rPr>
              <a:t>-</a:t>
            </a:r>
            <a:r>
              <a:rPr dirty="0" sz="2400">
                <a:solidFill>
                  <a:srgbClr val="010103"/>
                </a:solidFill>
                <a:latin typeface="Arial"/>
                <a:cs typeface="Arial"/>
              </a:rPr>
              <a:t>	</a:t>
            </a:r>
            <a:r>
              <a:rPr dirty="0" sz="2400" spc="-204">
                <a:solidFill>
                  <a:srgbClr val="6D677C"/>
                </a:solidFill>
                <a:latin typeface="Arial"/>
                <a:cs typeface="Arial"/>
              </a:rPr>
              <a:t>v</a:t>
            </a:r>
            <a:r>
              <a:rPr dirty="0" sz="2400">
                <a:solidFill>
                  <a:srgbClr val="97979E"/>
                </a:solidFill>
                <a:latin typeface="Arial"/>
                <a:cs typeface="Arial"/>
              </a:rPr>
              <a:t>i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68915" y="1004236"/>
            <a:ext cx="7151909" cy="5148034"/>
          </a:xfrm>
          <a:prstGeom prst="rect">
            <a:avLst/>
          </a:prstGeom>
        </p:spPr>
      </p:pic>
    </p:spTree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7607" y="4655717"/>
            <a:ext cx="2221964" cy="18317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95092" y="6444725"/>
            <a:ext cx="415092" cy="20454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907853" y="6136381"/>
            <a:ext cx="903435" cy="561736"/>
          </a:xfrm>
          <a:prstGeom prst="rect">
            <a:avLst/>
          </a:prstGeom>
        </p:spPr>
      </p:pic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341419" y="932685"/>
          <a:ext cx="1863725" cy="20224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9275"/>
                <a:gridCol w="720090"/>
                <a:gridCol w="570229"/>
              </a:tblGrid>
              <a:tr h="6832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2450">
                        <a:latin typeface="Times New Roman"/>
                        <a:cs typeface="Times New Roman"/>
                      </a:endParaRPr>
                    </a:p>
                    <a:p>
                      <a:pPr marL="100330">
                        <a:lnSpc>
                          <a:spcPct val="100000"/>
                        </a:lnSpc>
                      </a:pPr>
                      <a:r>
                        <a:rPr dirty="0" sz="1800">
                          <a:solidFill>
                            <a:srgbClr val="4F4B50"/>
                          </a:solidFill>
                          <a:latin typeface="Times New Roman"/>
                          <a:cs typeface="Times New Roman"/>
                        </a:rPr>
                        <a:t>9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715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450">
                        <a:latin typeface="Times New Roman"/>
                        <a:cs typeface="Times New Roman"/>
                      </a:endParaRPr>
                    </a:p>
                    <a:p>
                      <a:pPr marL="73025">
                        <a:lnSpc>
                          <a:spcPct val="100000"/>
                        </a:lnSpc>
                      </a:pPr>
                      <a:r>
                        <a:rPr dirty="0" sz="1850" spc="-120">
                          <a:solidFill>
                            <a:srgbClr val="3D3D3F"/>
                          </a:solidFill>
                          <a:latin typeface="Times New Roman"/>
                          <a:cs typeface="Times New Roman"/>
                        </a:rPr>
                        <a:t>10</a:t>
                      </a:r>
                      <a:endParaRPr sz="1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54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450">
                        <a:latin typeface="Times New Roman"/>
                        <a:cs typeface="Times New Roman"/>
                      </a:endParaRPr>
                    </a:p>
                    <a:p>
                      <a:pPr marL="5715">
                        <a:lnSpc>
                          <a:spcPct val="100000"/>
                        </a:lnSpc>
                      </a:pPr>
                      <a:r>
                        <a:rPr dirty="0" sz="1850" spc="-225">
                          <a:solidFill>
                            <a:srgbClr val="111111"/>
                          </a:solidFill>
                          <a:latin typeface="Times New Roman"/>
                          <a:cs typeface="Times New Roman"/>
                        </a:rPr>
                        <a:t>11</a:t>
                      </a:r>
                      <a:endParaRPr sz="1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54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711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  <a:p>
                      <a:pPr marL="99060">
                        <a:lnSpc>
                          <a:spcPct val="100000"/>
                        </a:lnSpc>
                      </a:pPr>
                      <a:r>
                        <a:rPr dirty="0" sz="1700">
                          <a:solidFill>
                            <a:srgbClr val="4F4B50"/>
                          </a:solidFill>
                          <a:latin typeface="Times New Roman"/>
                          <a:cs typeface="Times New Roman"/>
                        </a:rPr>
                        <a:t>5</a:t>
                      </a: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54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  <a:p>
                      <a:pPr marL="114935">
                        <a:lnSpc>
                          <a:spcPct val="100000"/>
                        </a:lnSpc>
                      </a:pPr>
                      <a:r>
                        <a:rPr dirty="0" sz="1800">
                          <a:solidFill>
                            <a:srgbClr val="4F4B50"/>
                          </a:solidFill>
                          <a:latin typeface="Times New Roman"/>
                          <a:cs typeface="Times New Roman"/>
                        </a:rPr>
                        <a:t>6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445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  <a:p>
                      <a:pPr marL="61594">
                        <a:lnSpc>
                          <a:spcPct val="100000"/>
                        </a:lnSpc>
                      </a:pPr>
                      <a:r>
                        <a:rPr dirty="0" sz="1800">
                          <a:solidFill>
                            <a:srgbClr val="3D3D3F"/>
                          </a:solidFill>
                          <a:latin typeface="Times New Roman"/>
                          <a:cs typeface="Times New Roman"/>
                        </a:rPr>
                        <a:t>7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27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680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2550">
                        <a:latin typeface="Times New Roman"/>
                        <a:cs typeface="Times New Roman"/>
                      </a:endParaRPr>
                    </a:p>
                    <a:p>
                      <a:pPr marL="97790">
                        <a:lnSpc>
                          <a:spcPct val="100000"/>
                        </a:lnSpc>
                      </a:pPr>
                      <a:r>
                        <a:rPr dirty="0" sz="1750">
                          <a:solidFill>
                            <a:srgbClr val="211F23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1750">
                        <a:latin typeface="Arial"/>
                        <a:cs typeface="Arial"/>
                      </a:endParaRPr>
                    </a:p>
                  </a:txBody>
                  <a:tcPr marL="0" marR="0" marB="0" marT="635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2550">
                        <a:latin typeface="Times New Roman"/>
                        <a:cs typeface="Times New Roman"/>
                      </a:endParaRPr>
                    </a:p>
                    <a:p>
                      <a:pPr marL="60960">
                        <a:lnSpc>
                          <a:spcPct val="100000"/>
                        </a:lnSpc>
                      </a:pPr>
                      <a:r>
                        <a:rPr dirty="0" sz="1750">
                          <a:solidFill>
                            <a:srgbClr val="696475"/>
                          </a:solidFill>
                          <a:latin typeface="Times New Roman"/>
                          <a:cs typeface="Times New Roman"/>
                        </a:rPr>
                        <a:t>3</a:t>
                      </a:r>
                      <a:endParaRPr sz="17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1330422" y="245385"/>
            <a:ext cx="1944370" cy="669290"/>
          </a:xfrm>
          <a:prstGeom prst="rect">
            <a:avLst/>
          </a:prstGeom>
        </p:spPr>
        <p:txBody>
          <a:bodyPr wrap="square" lIns="0" tIns="67310" rIns="0" bIns="0" rtlCol="0" vert="horz">
            <a:spAutoFit/>
          </a:bodyPr>
          <a:lstStyle/>
          <a:p>
            <a:pPr algn="ctr" marL="3175">
              <a:lnSpc>
                <a:spcPct val="100000"/>
              </a:lnSpc>
              <a:spcBef>
                <a:spcPts val="530"/>
              </a:spcBef>
            </a:pPr>
            <a:r>
              <a:rPr dirty="0" sz="1600" spc="-60">
                <a:solidFill>
                  <a:srgbClr val="3D3D3F"/>
                </a:solidFill>
                <a:latin typeface="Arial"/>
                <a:cs typeface="Arial"/>
              </a:rPr>
              <a:t>L2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495"/>
              </a:spcBef>
              <a:tabLst>
                <a:tab pos="564515" algn="l"/>
                <a:tab pos="1129030" algn="l"/>
                <a:tab pos="1720850" algn="l"/>
              </a:tabLst>
            </a:pPr>
            <a:r>
              <a:rPr dirty="0" sz="1850" spc="-220">
                <a:solidFill>
                  <a:srgbClr val="696475"/>
                </a:solidFill>
                <a:latin typeface="Times New Roman"/>
                <a:cs typeface="Times New Roman"/>
              </a:rPr>
              <a:t>1.</a:t>
            </a:r>
            <a:r>
              <a:rPr dirty="0" sz="1850" spc="-220">
                <a:solidFill>
                  <a:srgbClr val="4F4B50"/>
                </a:solidFill>
                <a:latin typeface="Times New Roman"/>
                <a:cs typeface="Times New Roman"/>
              </a:rPr>
              <a:t>3	</a:t>
            </a:r>
            <a:r>
              <a:rPr dirty="0" sz="1850" spc="-95">
                <a:solidFill>
                  <a:srgbClr val="211F23"/>
                </a:solidFill>
                <a:latin typeface="Times New Roman"/>
                <a:cs typeface="Times New Roman"/>
              </a:rPr>
              <a:t>1</a:t>
            </a:r>
            <a:r>
              <a:rPr dirty="0" sz="1850" spc="-95">
                <a:solidFill>
                  <a:srgbClr val="4F4B50"/>
                </a:solidFill>
                <a:latin typeface="Times New Roman"/>
                <a:cs typeface="Times New Roman"/>
              </a:rPr>
              <a:t>4	</a:t>
            </a:r>
            <a:r>
              <a:rPr dirty="0" sz="1850" spc="-60">
                <a:solidFill>
                  <a:srgbClr val="211F23"/>
                </a:solidFill>
                <a:latin typeface="Times New Roman"/>
                <a:cs typeface="Times New Roman"/>
              </a:rPr>
              <a:t>1</a:t>
            </a:r>
            <a:r>
              <a:rPr dirty="0" sz="1850" spc="-60">
                <a:solidFill>
                  <a:srgbClr val="4F4B50"/>
                </a:solidFill>
                <a:latin typeface="Times New Roman"/>
                <a:cs typeface="Times New Roman"/>
              </a:rPr>
              <a:t>5	</a:t>
            </a:r>
            <a:r>
              <a:rPr dirty="0" sz="1850" spc="-150">
                <a:solidFill>
                  <a:srgbClr val="4F4B50"/>
                </a:solidFill>
                <a:latin typeface="Times New Roman"/>
                <a:cs typeface="Times New Roman"/>
              </a:rPr>
              <a:t>1</a:t>
            </a:r>
            <a:r>
              <a:rPr dirty="0" sz="1850" spc="-150">
                <a:solidFill>
                  <a:srgbClr val="696475"/>
                </a:solidFill>
                <a:latin typeface="Times New Roman"/>
                <a:cs typeface="Times New Roman"/>
              </a:rPr>
              <a:t>6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54566" y="1791847"/>
            <a:ext cx="224790" cy="2927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750" spc="-245">
                <a:solidFill>
                  <a:srgbClr val="211F23"/>
                </a:solidFill>
                <a:latin typeface="Arial"/>
                <a:cs typeface="Arial"/>
              </a:rPr>
              <a:t>L</a:t>
            </a:r>
            <a:r>
              <a:rPr dirty="0" sz="1750" spc="-140">
                <a:solidFill>
                  <a:srgbClr val="3D3D3F"/>
                </a:solidFill>
                <a:latin typeface="Arial"/>
                <a:cs typeface="Arial"/>
              </a:rPr>
              <a:t>1</a:t>
            </a:r>
            <a:endParaRPr sz="17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251191" y="1200844"/>
            <a:ext cx="372110" cy="1082040"/>
          </a:xfrm>
          <a:prstGeom prst="rect">
            <a:avLst/>
          </a:prstGeom>
        </p:spPr>
        <p:txBody>
          <a:bodyPr wrap="square" lIns="0" tIns="112395" rIns="0" bIns="0" rtlCol="0" vert="horz">
            <a:spAutoFit/>
          </a:bodyPr>
          <a:lstStyle/>
          <a:p>
            <a:pPr marL="17780">
              <a:lnSpc>
                <a:spcPct val="100000"/>
              </a:lnSpc>
              <a:spcBef>
                <a:spcPts val="885"/>
              </a:spcBef>
            </a:pPr>
            <a:r>
              <a:rPr dirty="0" sz="1750" spc="-240">
                <a:solidFill>
                  <a:srgbClr val="3D3D3F"/>
                </a:solidFill>
                <a:latin typeface="Arial"/>
                <a:cs typeface="Arial"/>
              </a:rPr>
              <a:t>12</a:t>
            </a:r>
            <a:endParaRPr sz="1750">
              <a:latin typeface="Arial"/>
              <a:cs typeface="Arial"/>
            </a:endParaRPr>
          </a:p>
          <a:p>
            <a:pPr marL="163195">
              <a:lnSpc>
                <a:spcPct val="100000"/>
              </a:lnSpc>
              <a:spcBef>
                <a:spcPts val="650"/>
              </a:spcBef>
            </a:pPr>
            <a:r>
              <a:rPr dirty="0" sz="1450" spc="-150">
                <a:solidFill>
                  <a:srgbClr val="3D3D3F"/>
                </a:solidFill>
                <a:latin typeface="Times New Roman"/>
                <a:cs typeface="Times New Roman"/>
              </a:rPr>
              <a:t>L3,</a:t>
            </a:r>
            <a:endParaRPr sz="1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20"/>
              </a:spcBef>
            </a:pPr>
            <a:r>
              <a:rPr dirty="0" sz="1850" spc="-130">
                <a:solidFill>
                  <a:srgbClr val="696475"/>
                </a:solidFill>
                <a:latin typeface="Times New Roman"/>
                <a:cs typeface="Times New Roman"/>
              </a:rPr>
              <a:t>8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185253" y="2557724"/>
            <a:ext cx="1188085" cy="722630"/>
          </a:xfrm>
          <a:prstGeom prst="rect">
            <a:avLst/>
          </a:prstGeom>
        </p:spPr>
        <p:txBody>
          <a:bodyPr wrap="square" lIns="0" tIns="104139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819"/>
              </a:spcBef>
            </a:pPr>
            <a:r>
              <a:rPr dirty="0" sz="1850" spc="-250">
                <a:solidFill>
                  <a:srgbClr val="211F23"/>
                </a:solidFill>
                <a:latin typeface="Times New Roman"/>
                <a:cs typeface="Times New Roman"/>
              </a:rPr>
              <a:t>4</a:t>
            </a:r>
            <a:endParaRPr sz="1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30"/>
              </a:spcBef>
            </a:pPr>
            <a:r>
              <a:rPr dirty="0" sz="1600" spc="-70">
                <a:solidFill>
                  <a:srgbClr val="3D3D3F"/>
                </a:solidFill>
                <a:latin typeface="Arial"/>
                <a:cs typeface="Arial"/>
              </a:rPr>
              <a:t>L4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62800" y="3433298"/>
            <a:ext cx="1005205" cy="3232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45770" algn="l"/>
              </a:tabLst>
            </a:pPr>
            <a:r>
              <a:rPr dirty="0" sz="1950" spc="-125">
                <a:solidFill>
                  <a:srgbClr val="696475"/>
                </a:solidFill>
                <a:latin typeface="Times New Roman"/>
                <a:cs typeface="Times New Roman"/>
              </a:rPr>
              <a:t>E</a:t>
            </a:r>
            <a:r>
              <a:rPr dirty="0" sz="1950" spc="-100">
                <a:solidFill>
                  <a:srgbClr val="696475"/>
                </a:solidFill>
                <a:latin typeface="Times New Roman"/>
                <a:cs typeface="Times New Roman"/>
              </a:rPr>
              <a:t>n</a:t>
            </a:r>
            <a:r>
              <a:rPr dirty="0" sz="1950">
                <a:solidFill>
                  <a:srgbClr val="696475"/>
                </a:solidFill>
                <a:latin typeface="Times New Roman"/>
                <a:cs typeface="Times New Roman"/>
              </a:rPr>
              <a:t>	</a:t>
            </a:r>
            <a:r>
              <a:rPr dirty="0" sz="1950" spc="-80">
                <a:solidFill>
                  <a:srgbClr val="696475"/>
                </a:solidFill>
                <a:latin typeface="Times New Roman"/>
                <a:cs typeface="Times New Roman"/>
              </a:rPr>
              <a:t>ri</a:t>
            </a:r>
            <a:r>
              <a:rPr dirty="0" sz="1950">
                <a:solidFill>
                  <a:srgbClr val="696475"/>
                </a:solidFill>
                <a:latin typeface="Times New Roman"/>
                <a:cs typeface="Times New Roman"/>
              </a:rPr>
              <a:t> </a:t>
            </a:r>
            <a:r>
              <a:rPr dirty="0" sz="1950" spc="-40">
                <a:solidFill>
                  <a:srgbClr val="696475"/>
                </a:solidFill>
                <a:latin typeface="Times New Roman"/>
                <a:cs typeface="Times New Roman"/>
              </a:rPr>
              <a:t> </a:t>
            </a:r>
            <a:r>
              <a:rPr dirty="0" sz="1950" spc="-265">
                <a:solidFill>
                  <a:srgbClr val="97CFED"/>
                </a:solidFill>
                <a:latin typeface="Times New Roman"/>
                <a:cs typeface="Times New Roman"/>
              </a:rPr>
              <a:t>·</a:t>
            </a:r>
            <a:r>
              <a:rPr dirty="0" sz="1950" spc="-40">
                <a:solidFill>
                  <a:srgbClr val="7B7982"/>
                </a:solidFill>
                <a:latin typeface="Times New Roman"/>
                <a:cs typeface="Times New Roman"/>
              </a:rPr>
              <a:t>e</a:t>
            </a:r>
            <a:r>
              <a:rPr dirty="0" sz="1950" spc="-110">
                <a:solidFill>
                  <a:srgbClr val="5B4470"/>
                </a:solidFill>
                <a:latin typeface="Times New Roman"/>
                <a:cs typeface="Times New Roman"/>
              </a:rPr>
              <a:t>r</a:t>
            </a:r>
            <a:r>
              <a:rPr dirty="0" sz="1950" spc="-90">
                <a:solidFill>
                  <a:srgbClr val="5B4470"/>
                </a:solidFill>
                <a:latin typeface="Times New Roman"/>
                <a:cs typeface="Times New Roman"/>
              </a:rPr>
              <a:t> </a:t>
            </a:r>
            <a:r>
              <a:rPr dirty="0" sz="1950" spc="-890">
                <a:solidFill>
                  <a:srgbClr val="591860"/>
                </a:solidFill>
                <a:latin typeface="Times New Roman"/>
                <a:cs typeface="Times New Roman"/>
              </a:rPr>
              <a:t>1</a:t>
            </a:r>
            <a:r>
              <a:rPr dirty="0" sz="1950" spc="-420">
                <a:solidFill>
                  <a:srgbClr val="E6BC82"/>
                </a:solidFill>
                <a:latin typeface="Times New Roman"/>
                <a:cs typeface="Times New Roman"/>
              </a:rPr>
              <a:t>,</a:t>
            </a:r>
            <a:endParaRPr sz="195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217370" y="3433298"/>
            <a:ext cx="2599055" cy="3232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49885" algn="l"/>
                <a:tab pos="1158875" algn="l"/>
                <a:tab pos="1869439" algn="l"/>
                <a:tab pos="2322195" algn="l"/>
              </a:tabLst>
            </a:pPr>
            <a:r>
              <a:rPr dirty="0" sz="1950" spc="-420">
                <a:solidFill>
                  <a:srgbClr val="97CFED"/>
                </a:solidFill>
                <a:latin typeface="Times New Roman"/>
                <a:cs typeface="Times New Roman"/>
              </a:rPr>
              <a:t>·</a:t>
            </a:r>
            <a:r>
              <a:rPr dirty="0" sz="1950" spc="-420">
                <a:solidFill>
                  <a:srgbClr val="97CFED"/>
                </a:solidFill>
                <a:latin typeface="Times New Roman"/>
                <a:cs typeface="Times New Roman"/>
              </a:rPr>
              <a:t>	</a:t>
            </a:r>
            <a:r>
              <a:rPr dirty="0" sz="1950" spc="-80">
                <a:solidFill>
                  <a:srgbClr val="7B7982"/>
                </a:solidFill>
                <a:latin typeface="Times New Roman"/>
                <a:cs typeface="Times New Roman"/>
              </a:rPr>
              <a:t>op</a:t>
            </a:r>
            <a:r>
              <a:rPr dirty="0" sz="1950" spc="-80">
                <a:solidFill>
                  <a:srgbClr val="7B7982"/>
                </a:solidFill>
                <a:latin typeface="Times New Roman"/>
                <a:cs typeface="Times New Roman"/>
              </a:rPr>
              <a:t> </a:t>
            </a:r>
            <a:r>
              <a:rPr dirty="0" sz="1950" spc="-195">
                <a:solidFill>
                  <a:srgbClr val="7B7982"/>
                </a:solidFill>
                <a:latin typeface="Times New Roman"/>
                <a:cs typeface="Times New Roman"/>
              </a:rPr>
              <a:t> </a:t>
            </a:r>
            <a:r>
              <a:rPr dirty="0" sz="1950" spc="-60">
                <a:solidFill>
                  <a:srgbClr val="5B4470"/>
                </a:solidFill>
                <a:latin typeface="Times New Roman"/>
                <a:cs typeface="Times New Roman"/>
              </a:rPr>
              <a:t>r</a:t>
            </a:r>
            <a:r>
              <a:rPr dirty="0" sz="1950" spc="-120">
                <a:solidFill>
                  <a:srgbClr val="696475"/>
                </a:solidFill>
                <a:latin typeface="Times New Roman"/>
                <a:cs typeface="Times New Roman"/>
              </a:rPr>
              <a:t>a</a:t>
            </a:r>
            <a:r>
              <a:rPr dirty="0" sz="1950" spc="-200">
                <a:solidFill>
                  <a:srgbClr val="696475"/>
                </a:solidFill>
                <a:latin typeface="Times New Roman"/>
                <a:cs typeface="Times New Roman"/>
              </a:rPr>
              <a:t>m</a:t>
            </a:r>
            <a:r>
              <a:rPr dirty="0" sz="1950">
                <a:solidFill>
                  <a:srgbClr val="696475"/>
                </a:solidFill>
                <a:latin typeface="Times New Roman"/>
                <a:cs typeface="Times New Roman"/>
              </a:rPr>
              <a:t>	</a:t>
            </a:r>
            <a:r>
              <a:rPr dirty="0" sz="1950" spc="-265">
                <a:solidFill>
                  <a:srgbClr val="E6BC82"/>
                </a:solidFill>
                <a:latin typeface="Times New Roman"/>
                <a:cs typeface="Times New Roman"/>
              </a:rPr>
              <a:t>.</a:t>
            </a:r>
            <a:r>
              <a:rPr dirty="0" sz="1950" spc="195">
                <a:solidFill>
                  <a:srgbClr val="E6BC82"/>
                </a:solidFill>
                <a:latin typeface="Times New Roman"/>
                <a:cs typeface="Times New Roman"/>
              </a:rPr>
              <a:t> </a:t>
            </a:r>
            <a:r>
              <a:rPr dirty="0" sz="1950" spc="-85">
                <a:solidFill>
                  <a:srgbClr val="7B7982"/>
                </a:solidFill>
                <a:latin typeface="Times New Roman"/>
                <a:cs typeface="Times New Roman"/>
              </a:rPr>
              <a:t>e</a:t>
            </a:r>
            <a:r>
              <a:rPr dirty="0" sz="1950" spc="-90">
                <a:solidFill>
                  <a:srgbClr val="7B7982"/>
                </a:solidFill>
                <a:latin typeface="Times New Roman"/>
                <a:cs typeface="Times New Roman"/>
              </a:rPr>
              <a:t>n</a:t>
            </a:r>
            <a:r>
              <a:rPr dirty="0" sz="1950" spc="-15">
                <a:solidFill>
                  <a:srgbClr val="7B7982"/>
                </a:solidFill>
                <a:latin typeface="Times New Roman"/>
                <a:cs typeface="Times New Roman"/>
              </a:rPr>
              <a:t> </a:t>
            </a:r>
            <a:r>
              <a:rPr dirty="0" sz="1950" spc="-35">
                <a:solidFill>
                  <a:srgbClr val="7B7982"/>
                </a:solidFill>
                <a:latin typeface="Times New Roman"/>
                <a:cs typeface="Times New Roman"/>
              </a:rPr>
              <a:t>l</a:t>
            </a:r>
            <a:r>
              <a:rPr dirty="0" sz="1950" spc="-45">
                <a:solidFill>
                  <a:srgbClr val="7B7982"/>
                </a:solidFill>
                <a:latin typeface="Times New Roman"/>
                <a:cs typeface="Times New Roman"/>
              </a:rPr>
              <a:t>a</a:t>
            </a:r>
            <a:r>
              <a:rPr dirty="0" sz="1950">
                <a:solidFill>
                  <a:srgbClr val="7B7982"/>
                </a:solidFill>
                <a:latin typeface="Times New Roman"/>
                <a:cs typeface="Times New Roman"/>
              </a:rPr>
              <a:t>	</a:t>
            </a:r>
            <a:r>
              <a:rPr dirty="0" sz="1950" spc="-125">
                <a:solidFill>
                  <a:srgbClr val="696475"/>
                </a:solidFill>
                <a:latin typeface="Times New Roman"/>
                <a:cs typeface="Times New Roman"/>
              </a:rPr>
              <a:t>cu</a:t>
            </a:r>
            <a:r>
              <a:rPr dirty="0" sz="1950" spc="-114">
                <a:solidFill>
                  <a:srgbClr val="696475"/>
                </a:solidFill>
                <a:latin typeface="Times New Roman"/>
                <a:cs typeface="Times New Roman"/>
              </a:rPr>
              <a:t>a</a:t>
            </a:r>
            <a:r>
              <a:rPr dirty="0" sz="1950">
                <a:solidFill>
                  <a:srgbClr val="696475"/>
                </a:solidFill>
                <a:latin typeface="Times New Roman"/>
                <a:cs typeface="Times New Roman"/>
              </a:rPr>
              <a:t>	</a:t>
            </a:r>
            <a:r>
              <a:rPr dirty="0" sz="1950" spc="-80">
                <a:solidFill>
                  <a:srgbClr val="7B7982"/>
                </a:solidFill>
                <a:latin typeface="Times New Roman"/>
                <a:cs typeface="Times New Roman"/>
              </a:rPr>
              <a:t>6</a:t>
            </a:r>
            <a:r>
              <a:rPr dirty="0" sz="1950" spc="-160">
                <a:solidFill>
                  <a:srgbClr val="7B7982"/>
                </a:solidFill>
                <a:latin typeface="Times New Roman"/>
                <a:cs typeface="Times New Roman"/>
              </a:rPr>
              <a:t>n</a:t>
            </a:r>
            <a:r>
              <a:rPr dirty="0" sz="1950" spc="-375">
                <a:solidFill>
                  <a:srgbClr val="5B4470"/>
                </a:solidFill>
                <a:latin typeface="Times New Roman"/>
                <a:cs typeface="Times New Roman"/>
              </a:rPr>
              <a:t>:</a:t>
            </a:r>
            <a:r>
              <a:rPr dirty="0" sz="1950" spc="-360">
                <a:solidFill>
                  <a:srgbClr val="97CFED"/>
                </a:solidFill>
                <a:latin typeface="Times New Roman"/>
                <a:cs typeface="Times New Roman"/>
              </a:rPr>
              <a:t>:</a:t>
            </a:r>
            <a:endParaRPr sz="195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124483" y="3900649"/>
            <a:ext cx="1279525" cy="407034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524510" algn="l"/>
                <a:tab pos="1055370" algn="l"/>
              </a:tabLst>
            </a:pPr>
            <a:r>
              <a:rPr dirty="0" sz="2150" spc="-475">
                <a:solidFill>
                  <a:srgbClr val="696475"/>
                </a:solidFill>
                <a:latin typeface="Arial"/>
                <a:cs typeface="Arial"/>
              </a:rPr>
              <a:t>-</a:t>
            </a:r>
            <a:r>
              <a:rPr dirty="0" sz="2150" spc="155">
                <a:solidFill>
                  <a:srgbClr val="696475"/>
                </a:solidFill>
                <a:latin typeface="Arial"/>
                <a:cs typeface="Arial"/>
              </a:rPr>
              <a:t> </a:t>
            </a:r>
            <a:r>
              <a:rPr dirty="0" sz="2150" spc="-320">
                <a:solidFill>
                  <a:srgbClr val="211F23"/>
                </a:solidFill>
                <a:latin typeface="Arial"/>
                <a:cs typeface="Arial"/>
              </a:rPr>
              <a:t>,</a:t>
            </a:r>
            <a:r>
              <a:rPr dirty="0" sz="2150" spc="-215">
                <a:solidFill>
                  <a:srgbClr val="4F4B50"/>
                </a:solidFill>
                <a:latin typeface="Arial"/>
                <a:cs typeface="Arial"/>
              </a:rPr>
              <a:t>V</a:t>
            </a:r>
            <a:r>
              <a:rPr dirty="0" sz="2150">
                <a:solidFill>
                  <a:srgbClr val="4F4B50"/>
                </a:solidFill>
                <a:latin typeface="Arial"/>
                <a:cs typeface="Arial"/>
              </a:rPr>
              <a:t>	</a:t>
            </a:r>
            <a:r>
              <a:rPr dirty="0" sz="2100" spc="-210" i="1">
                <a:solidFill>
                  <a:srgbClr val="8C899A"/>
                </a:solidFill>
                <a:latin typeface="Times New Roman"/>
                <a:cs typeface="Times New Roman"/>
              </a:rPr>
              <a:t>(</a:t>
            </a:r>
            <a:r>
              <a:rPr dirty="0" sz="2100" spc="35" i="1">
                <a:solidFill>
                  <a:srgbClr val="4F4B50"/>
                </a:solidFill>
                <a:latin typeface="Times New Roman"/>
                <a:cs typeface="Times New Roman"/>
              </a:rPr>
              <a:t>'</a:t>
            </a:r>
            <a:r>
              <a:rPr dirty="0" sz="2100" spc="90" i="1">
                <a:solidFill>
                  <a:srgbClr val="4F4B50"/>
                </a:solidFill>
                <a:latin typeface="Times New Roman"/>
                <a:cs typeface="Times New Roman"/>
              </a:rPr>
              <a:t>v</a:t>
            </a:r>
            <a:r>
              <a:rPr dirty="0" sz="2100" spc="-95" i="1">
                <a:solidFill>
                  <a:srgbClr val="7B7982"/>
                </a:solidFill>
                <a:latin typeface="Times New Roman"/>
                <a:cs typeface="Times New Roman"/>
              </a:rPr>
              <a:t>u</a:t>
            </a:r>
            <a:r>
              <a:rPr dirty="0" sz="2100" i="1">
                <a:solidFill>
                  <a:srgbClr val="7B7982"/>
                </a:solidFill>
                <a:latin typeface="Times New Roman"/>
                <a:cs typeface="Times New Roman"/>
              </a:rPr>
              <a:t>	</a:t>
            </a:r>
            <a:r>
              <a:rPr dirty="0" sz="2100" spc="-370">
                <a:solidFill>
                  <a:srgbClr val="97CFED"/>
                </a:solidFill>
                <a:latin typeface="Times New Roman"/>
                <a:cs typeface="Times New Roman"/>
              </a:rPr>
              <a:t>·</a:t>
            </a:r>
            <a:r>
              <a:rPr dirty="0" sz="2100" spc="-5">
                <a:solidFill>
                  <a:srgbClr val="B1A8BC"/>
                </a:solidFill>
                <a:latin typeface="Times New Roman"/>
                <a:cs typeface="Times New Roman"/>
              </a:rPr>
              <a:t>.</a:t>
            </a:r>
            <a:r>
              <a:rPr dirty="0" sz="2500" spc="-450" i="1">
                <a:solidFill>
                  <a:srgbClr val="7B7982"/>
                </a:solidFill>
                <a:latin typeface="Arial"/>
                <a:cs typeface="Arial"/>
              </a:rPr>
              <a:t>v</a:t>
            </a:r>
            <a:endParaRPr sz="25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783658" y="3722563"/>
            <a:ext cx="3056890" cy="6210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26084" algn="l"/>
                <a:tab pos="1771014" algn="l"/>
                <a:tab pos="1976755" algn="l"/>
                <a:tab pos="2642870" algn="l"/>
                <a:tab pos="2975610" algn="l"/>
              </a:tabLst>
            </a:pPr>
            <a:r>
              <a:rPr dirty="0" sz="2150" spc="-270">
                <a:solidFill>
                  <a:srgbClr val="211F23"/>
                </a:solidFill>
                <a:latin typeface="Arial"/>
                <a:cs typeface="Arial"/>
              </a:rPr>
              <a:t>,</a:t>
            </a:r>
            <a:r>
              <a:rPr dirty="0" sz="2150" spc="-260">
                <a:solidFill>
                  <a:srgbClr val="4F4B50"/>
                </a:solidFill>
                <a:latin typeface="Arial"/>
                <a:cs typeface="Arial"/>
              </a:rPr>
              <a:t>V</a:t>
            </a:r>
            <a:r>
              <a:rPr dirty="0" sz="2150">
                <a:solidFill>
                  <a:srgbClr val="4F4B50"/>
                </a:solidFill>
                <a:latin typeface="Arial"/>
                <a:cs typeface="Arial"/>
              </a:rPr>
              <a:t>	</a:t>
            </a:r>
            <a:r>
              <a:rPr dirty="0" sz="3900" spc="-459">
                <a:solidFill>
                  <a:srgbClr val="696475"/>
                </a:solidFill>
                <a:latin typeface="Times New Roman"/>
                <a:cs typeface="Times New Roman"/>
              </a:rPr>
              <a:t>(</a:t>
            </a:r>
            <a:r>
              <a:rPr dirty="0" sz="3900" spc="-1265">
                <a:solidFill>
                  <a:srgbClr val="3D3D3F"/>
                </a:solidFill>
                <a:latin typeface="Times New Roman"/>
                <a:cs typeface="Times New Roman"/>
              </a:rPr>
              <a:t>V</a:t>
            </a:r>
            <a:r>
              <a:rPr dirty="0" sz="3900" spc="65">
                <a:solidFill>
                  <a:srgbClr val="8C899A"/>
                </a:solidFill>
                <a:latin typeface="Times New Roman"/>
                <a:cs typeface="Times New Roman"/>
              </a:rPr>
              <a:t>(</a:t>
            </a:r>
            <a:r>
              <a:rPr dirty="0" sz="3900" spc="-165">
                <a:solidFill>
                  <a:srgbClr val="8C899A"/>
                </a:solidFill>
                <a:latin typeface="Times New Roman"/>
                <a:cs typeface="Times New Roman"/>
              </a:rPr>
              <a:t> </a:t>
            </a:r>
            <a:r>
              <a:rPr dirty="0" sz="2100" spc="-235">
                <a:solidFill>
                  <a:srgbClr val="7B7982"/>
                </a:solidFill>
                <a:latin typeface="Times New Roman"/>
                <a:cs typeface="Times New Roman"/>
              </a:rPr>
              <a:t>?t</a:t>
            </a:r>
            <a:r>
              <a:rPr dirty="0" sz="2100" spc="-210">
                <a:solidFill>
                  <a:srgbClr val="7B7982"/>
                </a:solidFill>
                <a:latin typeface="Times New Roman"/>
                <a:cs typeface="Times New Roman"/>
              </a:rPr>
              <a:t>)</a:t>
            </a:r>
            <a:r>
              <a:rPr dirty="0" sz="2100" spc="-204">
                <a:solidFill>
                  <a:srgbClr val="7B7982"/>
                </a:solidFill>
                <a:latin typeface="Times New Roman"/>
                <a:cs typeface="Times New Roman"/>
              </a:rPr>
              <a:t> </a:t>
            </a:r>
            <a:r>
              <a:rPr dirty="0" sz="2100" spc="-210">
                <a:solidFill>
                  <a:srgbClr val="696475"/>
                </a:solidFill>
                <a:latin typeface="Times New Roman"/>
                <a:cs typeface="Times New Roman"/>
              </a:rPr>
              <a:t>·</a:t>
            </a:r>
            <a:r>
              <a:rPr dirty="0" sz="2100" spc="215">
                <a:solidFill>
                  <a:srgbClr val="696475"/>
                </a:solidFill>
                <a:latin typeface="Times New Roman"/>
                <a:cs typeface="Times New Roman"/>
              </a:rPr>
              <a:t> </a:t>
            </a:r>
            <a:r>
              <a:rPr dirty="0" sz="2100" spc="-245" i="1">
                <a:solidFill>
                  <a:srgbClr val="7B7982"/>
                </a:solidFill>
                <a:latin typeface="Times New Roman"/>
                <a:cs typeface="Times New Roman"/>
              </a:rPr>
              <a:t>(x</a:t>
            </a:r>
            <a:r>
              <a:rPr dirty="0" sz="2100" i="1">
                <a:solidFill>
                  <a:srgbClr val="7B7982"/>
                </a:solidFill>
                <a:latin typeface="Times New Roman"/>
                <a:cs typeface="Times New Roman"/>
              </a:rPr>
              <a:t>	</a:t>
            </a:r>
            <a:r>
              <a:rPr dirty="0" sz="2100" spc="-210">
                <a:solidFill>
                  <a:srgbClr val="7B7982"/>
                </a:solidFill>
                <a:latin typeface="Times New Roman"/>
                <a:cs typeface="Times New Roman"/>
              </a:rPr>
              <a:t>)</a:t>
            </a:r>
            <a:r>
              <a:rPr dirty="0" sz="2100">
                <a:solidFill>
                  <a:srgbClr val="7B7982"/>
                </a:solidFill>
                <a:latin typeface="Times New Roman"/>
                <a:cs typeface="Times New Roman"/>
              </a:rPr>
              <a:t>	</a:t>
            </a:r>
            <a:r>
              <a:rPr dirty="0" sz="2100" spc="-10" i="1">
                <a:solidFill>
                  <a:srgbClr val="696475"/>
                </a:solidFill>
                <a:latin typeface="Times New Roman"/>
                <a:cs typeface="Times New Roman"/>
              </a:rPr>
              <a:t>)</a:t>
            </a:r>
            <a:r>
              <a:rPr dirty="0" sz="2100" spc="-210" i="1">
                <a:solidFill>
                  <a:srgbClr val="696475"/>
                </a:solidFill>
                <a:latin typeface="Times New Roman"/>
                <a:cs typeface="Times New Roman"/>
              </a:rPr>
              <a:t> </a:t>
            </a:r>
            <a:r>
              <a:rPr dirty="0" sz="2750" spc="65">
                <a:solidFill>
                  <a:srgbClr val="696475"/>
                </a:solidFill>
                <a:latin typeface="Arial"/>
                <a:cs typeface="Arial"/>
              </a:rPr>
              <a:t>+</a:t>
            </a:r>
            <a:r>
              <a:rPr dirty="0" sz="2100" spc="-95" i="1">
                <a:solidFill>
                  <a:srgbClr val="7B7982"/>
                </a:solidFill>
                <a:latin typeface="Times New Roman"/>
                <a:cs typeface="Times New Roman"/>
              </a:rPr>
              <a:t>u</a:t>
            </a:r>
            <a:r>
              <a:rPr dirty="0" sz="2100" i="1">
                <a:solidFill>
                  <a:srgbClr val="7B7982"/>
                </a:solidFill>
                <a:latin typeface="Times New Roman"/>
                <a:cs typeface="Times New Roman"/>
              </a:rPr>
              <a:t>	</a:t>
            </a:r>
            <a:r>
              <a:rPr dirty="0" sz="2100" spc="-50">
                <a:solidFill>
                  <a:srgbClr val="B1A8BC"/>
                </a:solidFill>
                <a:latin typeface="Times New Roman"/>
                <a:cs typeface="Times New Roman"/>
              </a:rPr>
              <a:t>.</a:t>
            </a:r>
            <a:r>
              <a:rPr dirty="0" sz="2500" spc="-450" i="1">
                <a:solidFill>
                  <a:srgbClr val="7B7982"/>
                </a:solidFill>
                <a:latin typeface="Arial"/>
                <a:cs typeface="Arial"/>
              </a:rPr>
              <a:t>v</a:t>
            </a:r>
            <a:r>
              <a:rPr dirty="0" sz="2500" i="1">
                <a:solidFill>
                  <a:srgbClr val="7B7982"/>
                </a:solidFill>
                <a:latin typeface="Arial"/>
                <a:cs typeface="Arial"/>
              </a:rPr>
              <a:t>	</a:t>
            </a:r>
            <a:r>
              <a:rPr dirty="0" sz="2500" spc="-300">
                <a:solidFill>
                  <a:srgbClr val="696475"/>
                </a:solidFill>
                <a:latin typeface="Arial"/>
                <a:cs typeface="Arial"/>
              </a:rPr>
              <a:t>-</a:t>
            </a:r>
            <a:endParaRPr sz="25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380527" y="4791083"/>
            <a:ext cx="852805" cy="9874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6300" spc="-3390">
                <a:solidFill>
                  <a:srgbClr val="696475"/>
                </a:solidFill>
                <a:latin typeface="Courier New"/>
                <a:cs typeface="Courier New"/>
              </a:rPr>
              <a:t>-</a:t>
            </a:r>
            <a:r>
              <a:rPr dirty="0" sz="6300" spc="-1415">
                <a:solidFill>
                  <a:srgbClr val="696475"/>
                </a:solidFill>
                <a:latin typeface="Courier New"/>
                <a:cs typeface="Courier New"/>
              </a:rPr>
              <a:t>(</a:t>
            </a:r>
            <a:r>
              <a:rPr dirty="0" sz="6300" spc="-35">
                <a:latin typeface="Courier New"/>
                <a:cs typeface="Courier New"/>
              </a:rPr>
              <a:t>-</a:t>
            </a:r>
            <a:endParaRPr sz="6300">
              <a:latin typeface="Courier New"/>
              <a:cs typeface="Courier New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442694" y="4803040"/>
            <a:ext cx="1982470" cy="6286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870585" algn="l"/>
                <a:tab pos="1948180" algn="l"/>
              </a:tabLst>
            </a:pPr>
            <a:r>
              <a:rPr dirty="0" sz="1050" spc="-250" i="1">
                <a:solidFill>
                  <a:srgbClr val="7B7982"/>
                </a:solidFill>
                <a:latin typeface="Arial"/>
                <a:cs typeface="Arial"/>
              </a:rPr>
              <a:t>EJ.</a:t>
            </a:r>
            <a:r>
              <a:rPr dirty="0" sz="1050" spc="-100" i="1">
                <a:solidFill>
                  <a:srgbClr val="7B7982"/>
                </a:solidFill>
                <a:latin typeface="Arial"/>
                <a:cs typeface="Arial"/>
              </a:rPr>
              <a:t>'</a:t>
            </a:r>
            <a:r>
              <a:rPr dirty="0" sz="1050" i="1">
                <a:solidFill>
                  <a:srgbClr val="7B7982"/>
                </a:solidFill>
                <a:latin typeface="Arial"/>
                <a:cs typeface="Arial"/>
              </a:rPr>
              <a:t> </a:t>
            </a:r>
            <a:r>
              <a:rPr dirty="0" sz="1050" spc="60" i="1">
                <a:solidFill>
                  <a:srgbClr val="7B7982"/>
                </a:solidFill>
                <a:latin typeface="Arial"/>
                <a:cs typeface="Arial"/>
              </a:rPr>
              <a:t> </a:t>
            </a:r>
            <a:r>
              <a:rPr dirty="0" sz="3950" spc="-560" i="1">
                <a:solidFill>
                  <a:srgbClr val="7B7982"/>
                </a:solidFill>
                <a:latin typeface="Times New Roman"/>
                <a:cs typeface="Times New Roman"/>
              </a:rPr>
              <a:t>u)</a:t>
            </a:r>
            <a:r>
              <a:rPr dirty="0" sz="3950" i="1">
                <a:solidFill>
                  <a:srgbClr val="7B7982"/>
                </a:solidFill>
                <a:latin typeface="Times New Roman"/>
                <a:cs typeface="Times New Roman"/>
              </a:rPr>
              <a:t>	</a:t>
            </a:r>
            <a:r>
              <a:rPr dirty="0" sz="3950" spc="-850">
                <a:solidFill>
                  <a:srgbClr val="AA8C7E"/>
                </a:solidFill>
                <a:latin typeface="Times New Roman"/>
                <a:cs typeface="Times New Roman"/>
              </a:rPr>
              <a:t>..</a:t>
            </a:r>
            <a:r>
              <a:rPr dirty="0" sz="3950">
                <a:solidFill>
                  <a:srgbClr val="AA8C7E"/>
                </a:solidFill>
                <a:latin typeface="Times New Roman"/>
                <a:cs typeface="Times New Roman"/>
              </a:rPr>
              <a:t>	</a:t>
            </a:r>
            <a:r>
              <a:rPr dirty="0" sz="3950" spc="-819">
                <a:solidFill>
                  <a:srgbClr val="E6BC82"/>
                </a:solidFill>
                <a:latin typeface="Times New Roman"/>
                <a:cs typeface="Times New Roman"/>
              </a:rPr>
              <a:t>.</a:t>
            </a:r>
            <a:endParaRPr sz="395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404125" y="5331958"/>
            <a:ext cx="53721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baseline="32679" sz="2550" spc="-705">
                <a:latin typeface="Arial"/>
                <a:cs typeface="Arial"/>
              </a:rPr>
              <a:t>-</a:t>
            </a:r>
            <a:r>
              <a:rPr dirty="0" sz="2000" spc="-65" i="1">
                <a:solidFill>
                  <a:srgbClr val="696475"/>
                </a:solidFill>
                <a:latin typeface="Times New Roman"/>
                <a:cs typeface="Times New Roman"/>
              </a:rPr>
              <a:t>8y</a:t>
            </a:r>
            <a:r>
              <a:rPr dirty="0" sz="2000" spc="-80" i="1">
                <a:solidFill>
                  <a:srgbClr val="696475"/>
                </a:solidFill>
                <a:latin typeface="Times New Roman"/>
                <a:cs typeface="Times New Roman"/>
              </a:rPr>
              <a:t> </a:t>
            </a:r>
            <a:r>
              <a:rPr dirty="0" baseline="32679" sz="2550" spc="-412">
                <a:solidFill>
                  <a:srgbClr val="97CFED"/>
                </a:solidFill>
                <a:latin typeface="Arial"/>
                <a:cs typeface="Arial"/>
              </a:rPr>
              <a:t>.</a:t>
            </a:r>
            <a:r>
              <a:rPr dirty="0" baseline="32679" sz="2550">
                <a:solidFill>
                  <a:srgbClr val="97CFED"/>
                </a:solidFill>
                <a:latin typeface="Arial"/>
                <a:cs typeface="Arial"/>
              </a:rPr>
              <a:t> </a:t>
            </a:r>
            <a:r>
              <a:rPr dirty="0" baseline="32679" sz="2550" spc="-277">
                <a:solidFill>
                  <a:srgbClr val="97CFED"/>
                </a:solidFill>
                <a:latin typeface="Arial"/>
                <a:cs typeface="Arial"/>
              </a:rPr>
              <a:t> </a:t>
            </a:r>
            <a:r>
              <a:rPr dirty="0" sz="2000" spc="-240">
                <a:solidFill>
                  <a:srgbClr val="E6BC82"/>
                </a:solidFill>
                <a:latin typeface="Times New Roman"/>
                <a:cs typeface="Times New Roman"/>
              </a:rPr>
              <a:t>,</a:t>
            </a:r>
            <a:r>
              <a:rPr dirty="0" sz="2000" spc="-375">
                <a:solidFill>
                  <a:srgbClr val="97CFED"/>
                </a:solidFill>
                <a:latin typeface="Times New Roman"/>
                <a:cs typeface="Times New Roman"/>
              </a:rPr>
              <a:t>,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324260" y="4186590"/>
            <a:ext cx="3298825" cy="1370965"/>
          </a:xfrm>
          <a:prstGeom prst="rect">
            <a:avLst/>
          </a:prstGeom>
        </p:spPr>
        <p:txBody>
          <a:bodyPr wrap="square" lIns="0" tIns="230504" rIns="0" bIns="0" rtlCol="0" vert="horz">
            <a:spAutoFit/>
          </a:bodyPr>
          <a:lstStyle/>
          <a:p>
            <a:pPr algn="r" marR="43180">
              <a:lnSpc>
                <a:spcPct val="100000"/>
              </a:lnSpc>
              <a:spcBef>
                <a:spcPts val="1814"/>
              </a:spcBef>
              <a:tabLst>
                <a:tab pos="893444" algn="l"/>
                <a:tab pos="2094864" algn="l"/>
                <a:tab pos="2837180" algn="l"/>
              </a:tabLst>
            </a:pPr>
            <a:r>
              <a:rPr dirty="0" sz="1950" spc="20">
                <a:solidFill>
                  <a:srgbClr val="696475"/>
                </a:solidFill>
                <a:latin typeface="Arial"/>
                <a:cs typeface="Arial"/>
              </a:rPr>
              <a:t>ni</a:t>
            </a:r>
            <a:r>
              <a:rPr dirty="0" sz="1950" spc="-70">
                <a:solidFill>
                  <a:srgbClr val="696475"/>
                </a:solidFill>
                <a:latin typeface="Arial"/>
                <a:cs typeface="Arial"/>
              </a:rPr>
              <a:t> </a:t>
            </a:r>
            <a:r>
              <a:rPr dirty="0" sz="1950" spc="-125">
                <a:solidFill>
                  <a:srgbClr val="7B7982"/>
                </a:solidFill>
                <a:latin typeface="Arial"/>
                <a:cs typeface="Arial"/>
              </a:rPr>
              <a:t>·</a:t>
            </a:r>
            <a:r>
              <a:rPr dirty="0" sz="1950" spc="-125">
                <a:solidFill>
                  <a:srgbClr val="7B7982"/>
                </a:solidFill>
                <a:latin typeface="Times New Roman"/>
                <a:cs typeface="Times New Roman"/>
              </a:rPr>
              <a:t>6n</a:t>
            </a:r>
            <a:r>
              <a:rPr dirty="0" sz="1950" spc="85">
                <a:solidFill>
                  <a:srgbClr val="7B7982"/>
                </a:solidFill>
                <a:latin typeface="Times New Roman"/>
                <a:cs typeface="Times New Roman"/>
              </a:rPr>
              <a:t> </a:t>
            </a:r>
            <a:r>
              <a:rPr dirty="0" sz="1950" spc="-155">
                <a:solidFill>
                  <a:srgbClr val="795767"/>
                </a:solidFill>
                <a:latin typeface="Times New Roman"/>
                <a:cs typeface="Times New Roman"/>
              </a:rPr>
              <a:t>d	</a:t>
            </a:r>
            <a:r>
              <a:rPr dirty="0" sz="3200" spc="-300">
                <a:solidFill>
                  <a:srgbClr val="4F4B50"/>
                </a:solidFill>
                <a:latin typeface="Arial"/>
                <a:cs typeface="Arial"/>
              </a:rPr>
              <a:t>V</a:t>
            </a:r>
            <a:r>
              <a:rPr dirty="0" sz="2050" spc="-300" i="1">
                <a:solidFill>
                  <a:srgbClr val="8C899A"/>
                </a:solidFill>
                <a:latin typeface="Arial"/>
                <a:cs typeface="Arial"/>
              </a:rPr>
              <a:t>(x</a:t>
            </a:r>
            <a:r>
              <a:rPr dirty="0" sz="2050" spc="395" i="1">
                <a:solidFill>
                  <a:srgbClr val="8C899A"/>
                </a:solidFill>
                <a:latin typeface="Arial"/>
                <a:cs typeface="Arial"/>
              </a:rPr>
              <a:t> </a:t>
            </a:r>
            <a:r>
              <a:rPr dirty="0" sz="2200" spc="-250">
                <a:solidFill>
                  <a:srgbClr val="7B7982"/>
                </a:solidFill>
                <a:latin typeface="Times New Roman"/>
                <a:cs typeface="Times New Roman"/>
              </a:rPr>
              <a:t>y)</a:t>
            </a:r>
            <a:r>
              <a:rPr dirty="0" sz="2200" spc="125">
                <a:solidFill>
                  <a:srgbClr val="7B7982"/>
                </a:solidFill>
                <a:latin typeface="Times New Roman"/>
                <a:cs typeface="Times New Roman"/>
              </a:rPr>
              <a:t> </a:t>
            </a:r>
            <a:r>
              <a:rPr dirty="0" sz="1850" spc="75">
                <a:solidFill>
                  <a:srgbClr val="696475"/>
                </a:solidFill>
                <a:latin typeface="Times New Roman"/>
                <a:cs typeface="Times New Roman"/>
              </a:rPr>
              <a:t>p</a:t>
            </a:r>
            <a:r>
              <a:rPr dirty="0" sz="1850" spc="290">
                <a:solidFill>
                  <a:srgbClr val="696475"/>
                </a:solidFill>
                <a:latin typeface="Times New Roman"/>
                <a:cs typeface="Times New Roman"/>
              </a:rPr>
              <a:t> </a:t>
            </a:r>
            <a:r>
              <a:rPr dirty="0" sz="1850" spc="50">
                <a:solidFill>
                  <a:srgbClr val="5E778C"/>
                </a:solidFill>
                <a:latin typeface="Times New Roman"/>
                <a:cs typeface="Times New Roman"/>
              </a:rPr>
              <a:t>·	</a:t>
            </a:r>
            <a:r>
              <a:rPr dirty="0" sz="1950" spc="-75">
                <a:solidFill>
                  <a:srgbClr val="696475"/>
                </a:solidFill>
                <a:latin typeface="Times New Roman"/>
                <a:cs typeface="Times New Roman"/>
              </a:rPr>
              <a:t>obt</a:t>
            </a:r>
            <a:r>
              <a:rPr dirty="0" sz="1950" spc="-75">
                <a:solidFill>
                  <a:srgbClr val="97CFED"/>
                </a:solidFill>
                <a:latin typeface="Times New Roman"/>
                <a:cs typeface="Times New Roman"/>
              </a:rPr>
              <a:t>.</a:t>
            </a:r>
            <a:r>
              <a:rPr dirty="0" sz="1950" spc="415">
                <a:solidFill>
                  <a:srgbClr val="97CFED"/>
                </a:solidFill>
                <a:latin typeface="Times New Roman"/>
                <a:cs typeface="Times New Roman"/>
              </a:rPr>
              <a:t> </a:t>
            </a:r>
            <a:r>
              <a:rPr dirty="0" sz="1950" spc="-340">
                <a:solidFill>
                  <a:srgbClr val="97CFED"/>
                </a:solidFill>
                <a:latin typeface="Times New Roman"/>
                <a:cs typeface="Times New Roman"/>
              </a:rPr>
              <a:t>·</a:t>
            </a:r>
            <a:r>
              <a:rPr dirty="0" sz="1950" spc="110">
                <a:solidFill>
                  <a:srgbClr val="97CFED"/>
                </a:solidFill>
                <a:latin typeface="Times New Roman"/>
                <a:cs typeface="Times New Roman"/>
              </a:rPr>
              <a:t> </a:t>
            </a:r>
            <a:r>
              <a:rPr dirty="0" sz="1950" spc="-340">
                <a:solidFill>
                  <a:srgbClr val="C1905E"/>
                </a:solidFill>
                <a:latin typeface="Times New Roman"/>
                <a:cs typeface="Times New Roman"/>
              </a:rPr>
              <a:t>·	</a:t>
            </a:r>
            <a:r>
              <a:rPr dirty="0" sz="1950" spc="-195">
                <a:solidFill>
                  <a:srgbClr val="696475"/>
                </a:solidFill>
                <a:latin typeface="Times New Roman"/>
                <a:cs typeface="Times New Roman"/>
              </a:rPr>
              <a:t>q</a:t>
            </a:r>
            <a:r>
              <a:rPr dirty="0" sz="1950" spc="-195">
                <a:solidFill>
                  <a:srgbClr val="5B4470"/>
                </a:solidFill>
                <a:latin typeface="Times New Roman"/>
                <a:cs typeface="Times New Roman"/>
              </a:rPr>
              <a:t>u</a:t>
            </a:r>
            <a:r>
              <a:rPr dirty="0" sz="1950" spc="-195">
                <a:solidFill>
                  <a:srgbClr val="7B7982"/>
                </a:solidFill>
                <a:latin typeface="Times New Roman"/>
                <a:cs typeface="Times New Roman"/>
              </a:rPr>
              <a:t>e:</a:t>
            </a:r>
            <a:r>
              <a:rPr dirty="0" sz="1950" spc="-195">
                <a:solidFill>
                  <a:srgbClr val="97CFED"/>
                </a:solidFill>
                <a:latin typeface="Times New Roman"/>
                <a:cs typeface="Times New Roman"/>
              </a:rPr>
              <a:t>:</a:t>
            </a:r>
            <a:endParaRPr sz="1950">
              <a:latin typeface="Times New Roman"/>
              <a:cs typeface="Times New Roman"/>
            </a:endParaRPr>
          </a:p>
          <a:p>
            <a:pPr algn="r" marR="135890">
              <a:lnSpc>
                <a:spcPct val="100000"/>
              </a:lnSpc>
              <a:spcBef>
                <a:spcPts val="1555"/>
              </a:spcBef>
              <a:tabLst>
                <a:tab pos="527685" algn="l"/>
              </a:tabLst>
            </a:pPr>
            <a:r>
              <a:rPr dirty="0" sz="1700" spc="-370">
                <a:latin typeface="Arial"/>
                <a:cs typeface="Arial"/>
              </a:rPr>
              <a:t>-</a:t>
            </a:r>
            <a:r>
              <a:rPr dirty="0" baseline="-19157" sz="4350" spc="-1132" i="1">
                <a:solidFill>
                  <a:srgbClr val="E6BC82"/>
                </a:solidFill>
                <a:latin typeface="Times New Roman"/>
                <a:cs typeface="Times New Roman"/>
              </a:rPr>
              <a:t>,</a:t>
            </a:r>
            <a:r>
              <a:rPr dirty="0" baseline="-19157" sz="4350" spc="-765" i="1">
                <a:solidFill>
                  <a:srgbClr val="7B7982"/>
                </a:solidFill>
                <a:latin typeface="Times New Roman"/>
                <a:cs typeface="Times New Roman"/>
              </a:rPr>
              <a:t>ax</a:t>
            </a:r>
            <a:r>
              <a:rPr dirty="0" baseline="-19157" sz="4350" spc="337" i="1">
                <a:solidFill>
                  <a:srgbClr val="7B7982"/>
                </a:solidFill>
                <a:latin typeface="Times New Roman"/>
                <a:cs typeface="Times New Roman"/>
              </a:rPr>
              <a:t> </a:t>
            </a:r>
            <a:r>
              <a:rPr dirty="0" sz="1700" spc="-330">
                <a:solidFill>
                  <a:srgbClr val="696475"/>
                </a:solidFill>
                <a:latin typeface="Arial"/>
                <a:cs typeface="Arial"/>
              </a:rPr>
              <a:t>-</a:t>
            </a:r>
            <a:r>
              <a:rPr dirty="0" sz="1700">
                <a:solidFill>
                  <a:srgbClr val="696475"/>
                </a:solidFill>
                <a:latin typeface="Arial"/>
                <a:cs typeface="Arial"/>
              </a:rPr>
              <a:t>	</a:t>
            </a:r>
            <a:r>
              <a:rPr dirty="0" sz="1700" spc="-60">
                <a:solidFill>
                  <a:srgbClr val="696475"/>
                </a:solidFill>
                <a:latin typeface="Arial"/>
                <a:cs typeface="Arial"/>
              </a:rPr>
              <a:t>y</a:t>
            </a:r>
            <a:r>
              <a:rPr dirty="0" sz="1700" spc="-15">
                <a:solidFill>
                  <a:srgbClr val="696475"/>
                </a:solidFill>
                <a:latin typeface="Arial"/>
                <a:cs typeface="Arial"/>
              </a:rPr>
              <a:t>u</a:t>
            </a:r>
            <a:r>
              <a:rPr dirty="0" sz="1700" spc="-40">
                <a:solidFill>
                  <a:srgbClr val="8C899A"/>
                </a:solidFill>
                <a:latin typeface="Arial"/>
                <a:cs typeface="Arial"/>
              </a:rPr>
              <a:t>)</a:t>
            </a:r>
            <a:r>
              <a:rPr dirty="0" sz="1700" spc="20">
                <a:solidFill>
                  <a:srgbClr val="8C899A"/>
                </a:solidFill>
                <a:latin typeface="Arial"/>
                <a:cs typeface="Arial"/>
              </a:rPr>
              <a:t> </a:t>
            </a:r>
            <a:r>
              <a:rPr dirty="0" sz="2400" spc="-484">
                <a:solidFill>
                  <a:srgbClr val="696475"/>
                </a:solidFill>
                <a:latin typeface="Times New Roman"/>
                <a:cs typeface="Times New Roman"/>
              </a:rPr>
              <a:t>+</a:t>
            </a:r>
            <a:r>
              <a:rPr dirty="0" sz="2400" spc="-570">
                <a:solidFill>
                  <a:srgbClr val="97CFED"/>
                </a:solidFill>
                <a:latin typeface="Times New Roman"/>
                <a:cs typeface="Times New Roman"/>
              </a:rPr>
              <a:t>·</a:t>
            </a:r>
            <a:r>
              <a:rPr dirty="0" sz="2400" spc="-80">
                <a:solidFill>
                  <a:srgbClr val="97CFED"/>
                </a:solidFill>
                <a:latin typeface="Times New Roman"/>
                <a:cs typeface="Times New Roman"/>
              </a:rPr>
              <a:t> </a:t>
            </a:r>
            <a:r>
              <a:rPr dirty="0" sz="2400" spc="-660">
                <a:latin typeface="Times New Roman"/>
                <a:cs typeface="Times New Roman"/>
              </a:rPr>
              <a:t>-</a:t>
            </a:r>
            <a:r>
              <a:rPr dirty="0" baseline="-27777" sz="3000" spc="-97" i="1">
                <a:solidFill>
                  <a:srgbClr val="696475"/>
                </a:solidFill>
                <a:latin typeface="Times New Roman"/>
                <a:cs typeface="Times New Roman"/>
              </a:rPr>
              <a:t>8y</a:t>
            </a:r>
            <a:r>
              <a:rPr dirty="0" baseline="-27777" sz="3000" spc="-434" i="1">
                <a:solidFill>
                  <a:srgbClr val="696475"/>
                </a:solidFill>
                <a:latin typeface="Times New Roman"/>
                <a:cs typeface="Times New Roman"/>
              </a:rPr>
              <a:t> </a:t>
            </a:r>
            <a:r>
              <a:rPr dirty="0" sz="2400" spc="-280">
                <a:solidFill>
                  <a:srgbClr val="8C899A"/>
                </a:solidFill>
                <a:latin typeface="Times New Roman"/>
                <a:cs typeface="Times New Roman"/>
              </a:rPr>
              <a:t>(-</a:t>
            </a:r>
            <a:r>
              <a:rPr dirty="0" sz="2400" spc="-55">
                <a:solidFill>
                  <a:srgbClr val="8C899A"/>
                </a:solidFill>
                <a:latin typeface="Times New Roman"/>
                <a:cs typeface="Times New Roman"/>
              </a:rPr>
              <a:t> </a:t>
            </a:r>
            <a:r>
              <a:rPr dirty="0" sz="2200" spc="-204">
                <a:solidFill>
                  <a:srgbClr val="7B7982"/>
                </a:solidFill>
                <a:latin typeface="Times New Roman"/>
                <a:cs typeface="Times New Roman"/>
              </a:rPr>
              <a:t>u)</a:t>
            </a:r>
            <a:r>
              <a:rPr dirty="0" sz="2200" spc="-260">
                <a:solidFill>
                  <a:srgbClr val="7B7982"/>
                </a:solidFill>
                <a:latin typeface="Times New Roman"/>
                <a:cs typeface="Times New Roman"/>
              </a:rPr>
              <a:t> </a:t>
            </a:r>
            <a:r>
              <a:rPr dirty="0" sz="2400" spc="-795" i="1">
                <a:solidFill>
                  <a:srgbClr val="E6BC82"/>
                </a:solidFill>
                <a:latin typeface="Times New Roman"/>
                <a:cs typeface="Times New Roman"/>
              </a:rPr>
              <a:t>•</a:t>
            </a:r>
            <a:r>
              <a:rPr dirty="0" sz="2400" spc="-245" i="1">
                <a:solidFill>
                  <a:srgbClr val="795767"/>
                </a:solidFill>
                <a:latin typeface="Times New Roman"/>
                <a:cs typeface="Times New Roman"/>
              </a:rPr>
              <a:t>+</a:t>
            </a:r>
            <a:r>
              <a:rPr dirty="0" sz="2400" spc="-315" i="1">
                <a:solidFill>
                  <a:srgbClr val="795767"/>
                </a:solidFill>
                <a:latin typeface="Times New Roman"/>
                <a:cs typeface="Times New Roman"/>
              </a:rPr>
              <a:t> </a:t>
            </a:r>
            <a:r>
              <a:rPr dirty="0" sz="2400" spc="-310" i="1">
                <a:solidFill>
                  <a:srgbClr val="7B7982"/>
                </a:solidFill>
                <a:latin typeface="Times New Roman"/>
                <a:cs typeface="Times New Roman"/>
              </a:rPr>
              <a:t>u=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609312" y="6438386"/>
            <a:ext cx="69215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spc="-45">
                <a:solidFill>
                  <a:srgbClr val="696475"/>
                </a:solidFill>
                <a:latin typeface="Arial"/>
                <a:cs typeface="Arial"/>
              </a:rPr>
              <a:t>(</a:t>
            </a:r>
            <a:endParaRPr sz="115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384997" y="6140726"/>
            <a:ext cx="81915" cy="4305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650" spc="-445">
                <a:solidFill>
                  <a:srgbClr val="696475"/>
                </a:solidFill>
                <a:latin typeface="Arial"/>
                <a:cs typeface="Arial"/>
              </a:rPr>
              <a:t>-</a:t>
            </a:r>
            <a:endParaRPr sz="265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629629" y="6392846"/>
            <a:ext cx="139700" cy="376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300" spc="-385" i="1">
                <a:solidFill>
                  <a:srgbClr val="7B7982"/>
                </a:solidFill>
                <a:latin typeface="Times New Roman"/>
                <a:cs typeface="Times New Roman"/>
              </a:rPr>
              <a:t>Y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689236" y="6307365"/>
            <a:ext cx="34925" cy="376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2300" spc="-420" i="1">
                <a:solidFill>
                  <a:srgbClr val="C1905E"/>
                </a:solidFill>
                <a:latin typeface="Times New Roman"/>
                <a:cs typeface="Times New Roman"/>
              </a:rPr>
              <a:t>'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730977" y="6018610"/>
            <a:ext cx="2075814" cy="64960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63500">
              <a:lnSpc>
                <a:spcPct val="100000"/>
              </a:lnSpc>
              <a:spcBef>
                <a:spcPts val="105"/>
              </a:spcBef>
              <a:tabLst>
                <a:tab pos="261620" algn="l"/>
                <a:tab pos="1110615" algn="l"/>
                <a:tab pos="1427480" algn="l"/>
              </a:tabLst>
            </a:pPr>
            <a:r>
              <a:rPr dirty="0" baseline="-19916" sz="3975" spc="-667">
                <a:latin typeface="Arial"/>
                <a:cs typeface="Arial"/>
              </a:rPr>
              <a:t>-</a:t>
            </a:r>
            <a:r>
              <a:rPr dirty="0" baseline="-19916" sz="3975" spc="-667">
                <a:latin typeface="Arial"/>
                <a:cs typeface="Arial"/>
              </a:rPr>
              <a:t>	</a:t>
            </a:r>
            <a:r>
              <a:rPr dirty="0" baseline="-19916" sz="3975" spc="-675">
                <a:latin typeface="Arial"/>
                <a:cs typeface="Arial"/>
              </a:rPr>
              <a:t>-</a:t>
            </a:r>
            <a:r>
              <a:rPr dirty="0" sz="1150" i="1">
                <a:solidFill>
                  <a:srgbClr val="7B7982"/>
                </a:solidFill>
                <a:latin typeface="Arial"/>
                <a:cs typeface="Arial"/>
              </a:rPr>
              <a:t>'</a:t>
            </a:r>
            <a:r>
              <a:rPr dirty="0" sz="1150" spc="25" i="1">
                <a:solidFill>
                  <a:srgbClr val="7B7982"/>
                </a:solidFill>
                <a:latin typeface="Arial"/>
                <a:cs typeface="Arial"/>
              </a:rPr>
              <a:t>U</a:t>
            </a:r>
            <a:r>
              <a:rPr dirty="0" sz="1150" i="1">
                <a:solidFill>
                  <a:srgbClr val="7B7982"/>
                </a:solidFill>
                <a:latin typeface="Arial"/>
                <a:cs typeface="Arial"/>
              </a:rPr>
              <a:t> </a:t>
            </a:r>
            <a:r>
              <a:rPr dirty="0" sz="1150" spc="-45" i="1">
                <a:solidFill>
                  <a:srgbClr val="7B7982"/>
                </a:solidFill>
                <a:latin typeface="Arial"/>
                <a:cs typeface="Arial"/>
              </a:rPr>
              <a:t> </a:t>
            </a:r>
            <a:r>
              <a:rPr dirty="0" baseline="-19916" sz="3975" spc="112">
                <a:solidFill>
                  <a:srgbClr val="696475"/>
                </a:solidFill>
                <a:latin typeface="Arial"/>
                <a:cs typeface="Arial"/>
              </a:rPr>
              <a:t>+</a:t>
            </a:r>
            <a:r>
              <a:rPr dirty="0" baseline="-19916" sz="3975" spc="-562">
                <a:solidFill>
                  <a:srgbClr val="696475"/>
                </a:solidFill>
                <a:latin typeface="Arial"/>
                <a:cs typeface="Arial"/>
              </a:rPr>
              <a:t> </a:t>
            </a:r>
            <a:r>
              <a:rPr dirty="0" baseline="-19916" sz="3975" spc="-382">
                <a:latin typeface="Arial"/>
                <a:cs typeface="Arial"/>
              </a:rPr>
              <a:t>-</a:t>
            </a:r>
            <a:r>
              <a:rPr dirty="0" sz="1150" spc="-45">
                <a:solidFill>
                  <a:srgbClr val="E6BC82"/>
                </a:solidFill>
                <a:latin typeface="Arial"/>
                <a:cs typeface="Arial"/>
              </a:rPr>
              <a:t>'</a:t>
            </a:r>
            <a:r>
              <a:rPr dirty="0" sz="1150" spc="-65">
                <a:solidFill>
                  <a:srgbClr val="E6BC82"/>
                </a:solidFill>
                <a:latin typeface="Arial"/>
                <a:cs typeface="Arial"/>
              </a:rPr>
              <a:t> </a:t>
            </a:r>
            <a:r>
              <a:rPr dirty="0" sz="1150" spc="-215">
                <a:solidFill>
                  <a:srgbClr val="E6BC82"/>
                </a:solidFill>
                <a:latin typeface="Arial"/>
                <a:cs typeface="Arial"/>
              </a:rPr>
              <a:t>,</a:t>
            </a:r>
            <a:r>
              <a:rPr dirty="0" sz="1150">
                <a:solidFill>
                  <a:srgbClr val="E6BC82"/>
                </a:solidFill>
                <a:latin typeface="Arial"/>
                <a:cs typeface="Arial"/>
              </a:rPr>
              <a:t>	</a:t>
            </a:r>
            <a:r>
              <a:rPr dirty="0" sz="1150" spc="-45">
                <a:solidFill>
                  <a:srgbClr val="E6BC82"/>
                </a:solidFill>
                <a:latin typeface="Arial"/>
                <a:cs typeface="Arial"/>
              </a:rPr>
              <a:t>'</a:t>
            </a:r>
            <a:r>
              <a:rPr dirty="0" sz="1150" spc="-85">
                <a:solidFill>
                  <a:srgbClr val="E6BC82"/>
                </a:solidFill>
                <a:latin typeface="Arial"/>
                <a:cs typeface="Arial"/>
              </a:rPr>
              <a:t> </a:t>
            </a:r>
            <a:r>
              <a:rPr dirty="0" sz="1150" spc="-50">
                <a:solidFill>
                  <a:srgbClr val="696475"/>
                </a:solidFill>
                <a:latin typeface="Arial"/>
                <a:cs typeface="Arial"/>
              </a:rPr>
              <a:t>)</a:t>
            </a:r>
            <a:r>
              <a:rPr dirty="0" sz="1150">
                <a:solidFill>
                  <a:srgbClr val="696475"/>
                </a:solidFill>
                <a:latin typeface="Arial"/>
                <a:cs typeface="Arial"/>
              </a:rPr>
              <a:t>	</a:t>
            </a:r>
            <a:r>
              <a:rPr dirty="0" baseline="-19916" sz="3975" spc="67">
                <a:solidFill>
                  <a:srgbClr val="696475"/>
                </a:solidFill>
                <a:latin typeface="Arial"/>
                <a:cs typeface="Arial"/>
              </a:rPr>
              <a:t>-</a:t>
            </a:r>
            <a:r>
              <a:rPr dirty="0" baseline="-19916" sz="3975" spc="150">
                <a:solidFill>
                  <a:srgbClr val="696475"/>
                </a:solidFill>
                <a:latin typeface="Arial"/>
                <a:cs typeface="Arial"/>
              </a:rPr>
              <a:t> </a:t>
            </a:r>
            <a:r>
              <a:rPr dirty="0" sz="1950" spc="-245" i="1">
                <a:solidFill>
                  <a:srgbClr val="E6BC82"/>
                </a:solidFill>
                <a:latin typeface="Times New Roman"/>
                <a:cs typeface="Times New Roman"/>
              </a:rPr>
              <a:t>.</a:t>
            </a:r>
            <a:r>
              <a:rPr dirty="0" sz="1950" i="1">
                <a:solidFill>
                  <a:srgbClr val="E6BC82"/>
                </a:solidFill>
                <a:latin typeface="Times New Roman"/>
                <a:cs typeface="Times New Roman"/>
              </a:rPr>
              <a:t> </a:t>
            </a:r>
            <a:r>
              <a:rPr dirty="0" sz="1950" spc="-80" i="1">
                <a:solidFill>
                  <a:srgbClr val="E6BC82"/>
                </a:solidFill>
                <a:latin typeface="Times New Roman"/>
                <a:cs typeface="Times New Roman"/>
              </a:rPr>
              <a:t> </a:t>
            </a:r>
            <a:r>
              <a:rPr dirty="0" baseline="-19916" sz="3975" spc="67">
                <a:latin typeface="Arial"/>
                <a:cs typeface="Arial"/>
              </a:rPr>
              <a:t>-</a:t>
            </a:r>
            <a:r>
              <a:rPr dirty="0" baseline="-19916" sz="3975" spc="-697">
                <a:latin typeface="Arial"/>
                <a:cs typeface="Arial"/>
              </a:rPr>
              <a:t> </a:t>
            </a:r>
            <a:r>
              <a:rPr dirty="0" sz="1950" spc="-490" i="1">
                <a:solidFill>
                  <a:srgbClr val="7B7982"/>
                </a:solidFill>
                <a:latin typeface="Times New Roman"/>
                <a:cs typeface="Times New Roman"/>
              </a:rPr>
              <a:t>u</a:t>
            </a:r>
            <a:endParaRPr sz="1950">
              <a:latin typeface="Times New Roman"/>
              <a:cs typeface="Times New Roman"/>
            </a:endParaRPr>
          </a:p>
          <a:p>
            <a:pPr algn="r" marR="184150">
              <a:lnSpc>
                <a:spcPct val="100000"/>
              </a:lnSpc>
              <a:spcBef>
                <a:spcPts val="1305"/>
              </a:spcBef>
            </a:pPr>
            <a:r>
              <a:rPr dirty="0" sz="350" spc="-60">
                <a:solidFill>
                  <a:srgbClr val="E6BC82"/>
                </a:solidFill>
                <a:latin typeface="Arial"/>
                <a:cs typeface="Arial"/>
              </a:rPr>
              <a:t>'</a:t>
            </a:r>
            <a:endParaRPr sz="35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947857" y="6644457"/>
            <a:ext cx="26670" cy="641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250" spc="-45">
                <a:solidFill>
                  <a:srgbClr val="E6BC82"/>
                </a:solidFill>
                <a:latin typeface="Arial"/>
                <a:cs typeface="Arial"/>
              </a:rPr>
              <a:t>'</a:t>
            </a:r>
            <a:endParaRPr sz="2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54457" y="1236332"/>
            <a:ext cx="7218369" cy="4265129"/>
          </a:xfrm>
          <a:prstGeom prst="rect">
            <a:avLst/>
          </a:prstGeom>
        </p:spPr>
      </p:pic>
    </p:spTree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6810" y="1560059"/>
            <a:ext cx="7581535" cy="52204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13865" y="2311077"/>
            <a:ext cx="476135" cy="14959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16197" y="2567521"/>
            <a:ext cx="390674" cy="19843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539387" y="2311077"/>
            <a:ext cx="1696994" cy="45488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419511" y="2311077"/>
            <a:ext cx="598221" cy="149592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398408" y="2338552"/>
            <a:ext cx="793558" cy="122116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13313" y="3022406"/>
            <a:ext cx="2942271" cy="537313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538805" y="3178105"/>
            <a:ext cx="714202" cy="198439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905644" y="3785635"/>
            <a:ext cx="842392" cy="152645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738038" y="3785635"/>
            <a:ext cx="1269693" cy="201492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613742" y="4228308"/>
            <a:ext cx="2124294" cy="525101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4956688" y="5611279"/>
            <a:ext cx="598221" cy="180122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6043253" y="5611279"/>
            <a:ext cx="866810" cy="180122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7056565" y="5611279"/>
            <a:ext cx="1123190" cy="228968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2688942" y="6371455"/>
            <a:ext cx="3806028" cy="204545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991948" y="6841604"/>
            <a:ext cx="4453084" cy="222862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3175326" y="516237"/>
            <a:ext cx="1448435" cy="2774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36880" algn="l"/>
                <a:tab pos="819785" algn="l"/>
                <a:tab pos="1342390" algn="l"/>
              </a:tabLst>
            </a:pPr>
            <a:r>
              <a:rPr dirty="0" sz="1650" spc="-330">
                <a:solidFill>
                  <a:srgbClr val="546E87"/>
                </a:solidFill>
                <a:latin typeface="Times New Roman"/>
                <a:cs typeface="Times New Roman"/>
              </a:rPr>
              <a:t>r</a:t>
            </a:r>
            <a:r>
              <a:rPr dirty="0" sz="1650" spc="-125">
                <a:solidFill>
                  <a:srgbClr val="546E87"/>
                </a:solidFill>
                <a:latin typeface="Times New Roman"/>
                <a:cs typeface="Times New Roman"/>
              </a:rPr>
              <a:t> </a:t>
            </a:r>
            <a:r>
              <a:rPr dirty="0" sz="1650" spc="-495">
                <a:solidFill>
                  <a:srgbClr val="5D5477"/>
                </a:solidFill>
                <a:latin typeface="Times New Roman"/>
                <a:cs typeface="Times New Roman"/>
              </a:rPr>
              <a:t>d</a:t>
            </a:r>
            <a:r>
              <a:rPr dirty="0" sz="1650">
                <a:solidFill>
                  <a:srgbClr val="5D5477"/>
                </a:solidFill>
                <a:latin typeface="Times New Roman"/>
                <a:cs typeface="Times New Roman"/>
              </a:rPr>
              <a:t>	</a:t>
            </a:r>
            <a:r>
              <a:rPr dirty="0" sz="1650" spc="-440">
                <a:solidFill>
                  <a:srgbClr val="747282"/>
                </a:solidFill>
                <a:latin typeface="Times New Roman"/>
                <a:cs typeface="Times New Roman"/>
              </a:rPr>
              <a:t>a</a:t>
            </a:r>
            <a:r>
              <a:rPr dirty="0" sz="1650" spc="135">
                <a:solidFill>
                  <a:srgbClr val="747282"/>
                </a:solidFill>
                <a:latin typeface="Times New Roman"/>
                <a:cs typeface="Times New Roman"/>
              </a:rPr>
              <a:t> </a:t>
            </a:r>
            <a:r>
              <a:rPr dirty="0" sz="1650" spc="-495">
                <a:solidFill>
                  <a:srgbClr val="79566B"/>
                </a:solidFill>
                <a:latin typeface="Times New Roman"/>
                <a:cs typeface="Times New Roman"/>
              </a:rPr>
              <a:t>d</a:t>
            </a:r>
            <a:r>
              <a:rPr dirty="0" sz="1650">
                <a:solidFill>
                  <a:srgbClr val="79566B"/>
                </a:solidFill>
                <a:latin typeface="Times New Roman"/>
                <a:cs typeface="Times New Roman"/>
              </a:rPr>
              <a:t>	</a:t>
            </a:r>
            <a:r>
              <a:rPr dirty="0" sz="1650" spc="-200">
                <a:solidFill>
                  <a:srgbClr val="E2B379"/>
                </a:solidFill>
                <a:latin typeface="Times New Roman"/>
                <a:cs typeface="Times New Roman"/>
              </a:rPr>
              <a:t>.</a:t>
            </a:r>
            <a:r>
              <a:rPr dirty="0" sz="1650">
                <a:solidFill>
                  <a:srgbClr val="E2B379"/>
                </a:solidFill>
                <a:latin typeface="Times New Roman"/>
                <a:cs typeface="Times New Roman"/>
              </a:rPr>
              <a:t> </a:t>
            </a:r>
            <a:r>
              <a:rPr dirty="0" sz="1650" spc="40">
                <a:solidFill>
                  <a:srgbClr val="E2B379"/>
                </a:solidFill>
                <a:latin typeface="Times New Roman"/>
                <a:cs typeface="Times New Roman"/>
              </a:rPr>
              <a:t> </a:t>
            </a:r>
            <a:r>
              <a:rPr dirty="0" sz="1650" spc="120">
                <a:solidFill>
                  <a:srgbClr val="898A9A"/>
                </a:solidFill>
                <a:latin typeface="Times New Roman"/>
                <a:cs typeface="Times New Roman"/>
              </a:rPr>
              <a:t>(</a:t>
            </a:r>
            <a:r>
              <a:rPr dirty="0" sz="1650" spc="35">
                <a:solidFill>
                  <a:srgbClr val="747282"/>
                </a:solidFill>
                <a:latin typeface="Times New Roman"/>
                <a:cs typeface="Times New Roman"/>
              </a:rPr>
              <a:t>3,</a:t>
            </a:r>
            <a:r>
              <a:rPr dirty="0" sz="1650">
                <a:solidFill>
                  <a:srgbClr val="747282"/>
                </a:solidFill>
                <a:latin typeface="Times New Roman"/>
                <a:cs typeface="Times New Roman"/>
              </a:rPr>
              <a:t>	</a:t>
            </a:r>
            <a:r>
              <a:rPr dirty="0" sz="1650" spc="-50">
                <a:solidFill>
                  <a:srgbClr val="898A9A"/>
                </a:solidFill>
                <a:latin typeface="Times New Roman"/>
                <a:cs typeface="Times New Roman"/>
              </a:rPr>
              <a:t>'</a:t>
            </a:r>
            <a:r>
              <a:rPr dirty="0" sz="1650" spc="-80">
                <a:solidFill>
                  <a:srgbClr val="898A9A"/>
                </a:solidFill>
                <a:latin typeface="Times New Roman"/>
                <a:cs typeface="Times New Roman"/>
              </a:rPr>
              <a:t>)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62961" y="516237"/>
            <a:ext cx="1288415" cy="5302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925"/>
              </a:lnSpc>
              <a:spcBef>
                <a:spcPts val="100"/>
              </a:spcBef>
              <a:tabLst>
                <a:tab pos="539115" algn="l"/>
              </a:tabLst>
            </a:pPr>
            <a:r>
              <a:rPr dirty="0" sz="1650" spc="-780">
                <a:solidFill>
                  <a:srgbClr val="5D5477"/>
                </a:solidFill>
                <a:latin typeface="Times New Roman"/>
                <a:cs typeface="Times New Roman"/>
              </a:rPr>
              <a:t>P</a:t>
            </a:r>
            <a:r>
              <a:rPr dirty="0" sz="1650" spc="-780">
                <a:solidFill>
                  <a:srgbClr val="5D5477"/>
                </a:solidFill>
                <a:latin typeface="Times New Roman"/>
                <a:cs typeface="Times New Roman"/>
              </a:rPr>
              <a:t> </a:t>
            </a:r>
            <a:r>
              <a:rPr dirty="0" sz="1650" spc="135">
                <a:solidFill>
                  <a:srgbClr val="5D5477"/>
                </a:solidFill>
                <a:latin typeface="Times New Roman"/>
                <a:cs typeface="Times New Roman"/>
              </a:rPr>
              <a:t> </a:t>
            </a:r>
            <a:r>
              <a:rPr dirty="0" sz="1650" spc="-625">
                <a:solidFill>
                  <a:srgbClr val="747282"/>
                </a:solidFill>
                <a:latin typeface="Times New Roman"/>
                <a:cs typeface="Times New Roman"/>
              </a:rPr>
              <a:t>a</a:t>
            </a:r>
            <a:r>
              <a:rPr dirty="0" sz="1650">
                <a:solidFill>
                  <a:srgbClr val="747282"/>
                </a:solidFill>
                <a:latin typeface="Times New Roman"/>
                <a:cs typeface="Times New Roman"/>
              </a:rPr>
              <a:t> </a:t>
            </a:r>
            <a:r>
              <a:rPr dirty="0" sz="1650" spc="-120">
                <a:solidFill>
                  <a:srgbClr val="747282"/>
                </a:solidFill>
                <a:latin typeface="Times New Roman"/>
                <a:cs typeface="Times New Roman"/>
              </a:rPr>
              <a:t> </a:t>
            </a:r>
            <a:r>
              <a:rPr dirty="0" sz="1650" spc="-470">
                <a:solidFill>
                  <a:srgbClr val="546E87"/>
                </a:solidFill>
                <a:latin typeface="Times New Roman"/>
                <a:cs typeface="Times New Roman"/>
              </a:rPr>
              <a:t>r</a:t>
            </a:r>
            <a:r>
              <a:rPr dirty="0" sz="1650">
                <a:solidFill>
                  <a:srgbClr val="546E87"/>
                </a:solidFill>
                <a:latin typeface="Times New Roman"/>
                <a:cs typeface="Times New Roman"/>
              </a:rPr>
              <a:t> </a:t>
            </a:r>
            <a:r>
              <a:rPr dirty="0" sz="1650" spc="-30">
                <a:solidFill>
                  <a:srgbClr val="546E87"/>
                </a:solidFill>
                <a:latin typeface="Times New Roman"/>
                <a:cs typeface="Times New Roman"/>
              </a:rPr>
              <a:t> </a:t>
            </a:r>
            <a:r>
              <a:rPr dirty="0" sz="1650" spc="-200">
                <a:solidFill>
                  <a:srgbClr val="85C1E6"/>
                </a:solidFill>
                <a:latin typeface="Times New Roman"/>
                <a:cs typeface="Times New Roman"/>
              </a:rPr>
              <a:t>.</a:t>
            </a:r>
            <a:r>
              <a:rPr dirty="0" sz="1650">
                <a:solidFill>
                  <a:srgbClr val="85C1E6"/>
                </a:solidFill>
                <a:latin typeface="Times New Roman"/>
                <a:cs typeface="Times New Roman"/>
              </a:rPr>
              <a:t>	</a:t>
            </a:r>
            <a:r>
              <a:rPr dirty="0" sz="1650" spc="-355">
                <a:solidFill>
                  <a:srgbClr val="898A9A"/>
                </a:solidFill>
                <a:latin typeface="Times New Roman"/>
                <a:cs typeface="Times New Roman"/>
              </a:rPr>
              <a:t>e</a:t>
            </a:r>
            <a:r>
              <a:rPr dirty="0" sz="1650" spc="-90">
                <a:solidFill>
                  <a:srgbClr val="898A9A"/>
                </a:solidFill>
                <a:latin typeface="Times New Roman"/>
                <a:cs typeface="Times New Roman"/>
              </a:rPr>
              <a:t> </a:t>
            </a:r>
            <a:r>
              <a:rPr dirty="0" sz="1650" spc="-220">
                <a:solidFill>
                  <a:srgbClr val="546E87"/>
                </a:solidFill>
                <a:latin typeface="Times New Roman"/>
                <a:cs typeface="Times New Roman"/>
              </a:rPr>
              <a:t>l</a:t>
            </a:r>
            <a:r>
              <a:rPr dirty="0" sz="1650">
                <a:solidFill>
                  <a:srgbClr val="546E87"/>
                </a:solidFill>
                <a:latin typeface="Times New Roman"/>
                <a:cs typeface="Times New Roman"/>
              </a:rPr>
              <a:t> </a:t>
            </a:r>
            <a:r>
              <a:rPr dirty="0" sz="1650" spc="105">
                <a:solidFill>
                  <a:srgbClr val="546E87"/>
                </a:solidFill>
                <a:latin typeface="Times New Roman"/>
                <a:cs typeface="Times New Roman"/>
              </a:rPr>
              <a:t> </a:t>
            </a:r>
            <a:r>
              <a:rPr dirty="0" sz="1650" spc="-400">
                <a:solidFill>
                  <a:srgbClr val="5D5477"/>
                </a:solidFill>
                <a:latin typeface="Times New Roman"/>
                <a:cs typeface="Times New Roman"/>
              </a:rPr>
              <a:t>n</a:t>
            </a:r>
            <a:r>
              <a:rPr dirty="0" sz="1650" spc="140">
                <a:solidFill>
                  <a:srgbClr val="5D5477"/>
                </a:solidFill>
                <a:latin typeface="Times New Roman"/>
                <a:cs typeface="Times New Roman"/>
              </a:rPr>
              <a:t> </a:t>
            </a:r>
            <a:r>
              <a:rPr dirty="0" sz="1650" spc="-400">
                <a:solidFill>
                  <a:srgbClr val="747282"/>
                </a:solidFill>
                <a:latin typeface="Times New Roman"/>
                <a:cs typeface="Times New Roman"/>
              </a:rPr>
              <a:t>odo</a:t>
            </a:r>
            <a:endParaRPr sz="1650">
              <a:latin typeface="Times New Roman"/>
              <a:cs typeface="Times New Roman"/>
            </a:endParaRPr>
          </a:p>
          <a:p>
            <a:pPr marL="271780">
              <a:lnSpc>
                <a:spcPts val="2045"/>
              </a:lnSpc>
              <a:tabLst>
                <a:tab pos="1119505" algn="l"/>
              </a:tabLst>
            </a:pPr>
            <a:r>
              <a:rPr dirty="0" sz="1750" spc="40">
                <a:solidFill>
                  <a:srgbClr val="546E87"/>
                </a:solidFill>
                <a:latin typeface="Times New Roman"/>
                <a:cs typeface="Times New Roman"/>
              </a:rPr>
              <a:t>i</a:t>
            </a:r>
            <a:r>
              <a:rPr dirty="0" sz="1750" spc="40">
                <a:solidFill>
                  <a:srgbClr val="546E87"/>
                </a:solidFill>
                <a:latin typeface="Times New Roman"/>
                <a:cs typeface="Times New Roman"/>
              </a:rPr>
              <a:t> </a:t>
            </a:r>
            <a:r>
              <a:rPr dirty="0" sz="1750" spc="-85">
                <a:solidFill>
                  <a:srgbClr val="546E87"/>
                </a:solidFill>
                <a:latin typeface="Times New Roman"/>
                <a:cs typeface="Times New Roman"/>
              </a:rPr>
              <a:t> </a:t>
            </a:r>
            <a:r>
              <a:rPr dirty="0" sz="1400" spc="-95">
                <a:solidFill>
                  <a:srgbClr val="747282"/>
                </a:solidFill>
                <a:latin typeface="Arial"/>
                <a:cs typeface="Arial"/>
              </a:rPr>
              <a:t>a.</a:t>
            </a:r>
            <a:r>
              <a:rPr dirty="0" sz="1400" spc="-70">
                <a:solidFill>
                  <a:srgbClr val="747282"/>
                </a:solidFill>
                <a:latin typeface="Arial"/>
                <a:cs typeface="Arial"/>
              </a:rPr>
              <a:t>r</a:t>
            </a:r>
            <a:r>
              <a:rPr dirty="0" sz="1400">
                <a:solidFill>
                  <a:srgbClr val="747282"/>
                </a:solidFill>
                <a:latin typeface="Arial"/>
                <a:cs typeface="Arial"/>
              </a:rPr>
              <a:t> </a:t>
            </a:r>
            <a:r>
              <a:rPr dirty="0" sz="1400" spc="25">
                <a:solidFill>
                  <a:srgbClr val="747282"/>
                </a:solidFill>
                <a:latin typeface="Arial"/>
                <a:cs typeface="Arial"/>
              </a:rPr>
              <a:t> </a:t>
            </a:r>
            <a:r>
              <a:rPr dirty="0" sz="1650" spc="-70">
                <a:solidFill>
                  <a:srgbClr val="898A9A"/>
                </a:solidFill>
                <a:latin typeface="Times New Roman"/>
                <a:cs typeface="Times New Roman"/>
              </a:rPr>
              <a:t>t</a:t>
            </a:r>
            <a:r>
              <a:rPr dirty="0" sz="1650" spc="-105">
                <a:solidFill>
                  <a:srgbClr val="898A9A"/>
                </a:solidFill>
                <a:latin typeface="Times New Roman"/>
                <a:cs typeface="Times New Roman"/>
              </a:rPr>
              <a:t> </a:t>
            </a:r>
            <a:r>
              <a:rPr dirty="0" sz="1650" spc="-140">
                <a:solidFill>
                  <a:srgbClr val="5D5477"/>
                </a:solidFill>
                <a:latin typeface="Times New Roman"/>
                <a:cs typeface="Times New Roman"/>
              </a:rPr>
              <a:t>r</a:t>
            </a:r>
            <a:r>
              <a:rPr dirty="0" sz="1650" spc="-340">
                <a:solidFill>
                  <a:srgbClr val="E2B379"/>
                </a:solidFill>
                <a:latin typeface="Times New Roman"/>
                <a:cs typeface="Times New Roman"/>
              </a:rPr>
              <a:t>·</a:t>
            </a:r>
            <a:r>
              <a:rPr dirty="0" sz="1650" spc="20">
                <a:solidFill>
                  <a:srgbClr val="747282"/>
                </a:solidFill>
                <a:latin typeface="Times New Roman"/>
                <a:cs typeface="Times New Roman"/>
              </a:rPr>
              <a:t>a</a:t>
            </a:r>
            <a:r>
              <a:rPr dirty="0" sz="1650">
                <a:solidFill>
                  <a:srgbClr val="747282"/>
                </a:solidFill>
                <a:latin typeface="Times New Roman"/>
                <a:cs typeface="Times New Roman"/>
              </a:rPr>
              <a:t>	</a:t>
            </a:r>
            <a:r>
              <a:rPr dirty="0" sz="1650" spc="-340">
                <a:solidFill>
                  <a:srgbClr val="747282"/>
                </a:solidFill>
                <a:latin typeface="Times New Roman"/>
                <a:cs typeface="Times New Roman"/>
              </a:rPr>
              <a:t>a</a:t>
            </a:r>
            <a:r>
              <a:rPr dirty="0" sz="1650" spc="165">
                <a:solidFill>
                  <a:srgbClr val="747282"/>
                </a:solidFill>
                <a:latin typeface="Times New Roman"/>
                <a:cs typeface="Times New Roman"/>
              </a:rPr>
              <a:t> </a:t>
            </a:r>
            <a:r>
              <a:rPr dirty="0" sz="1650" spc="-215">
                <a:solidFill>
                  <a:srgbClr val="79566B"/>
                </a:solidFill>
                <a:latin typeface="Times New Roman"/>
                <a:cs typeface="Times New Roman"/>
              </a:rPr>
              <a:t>j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181870" y="516237"/>
            <a:ext cx="807085" cy="5276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40005">
              <a:lnSpc>
                <a:spcPts val="1975"/>
              </a:lnSpc>
              <a:spcBef>
                <a:spcPts val="100"/>
              </a:spcBef>
              <a:tabLst>
                <a:tab pos="365125" algn="l"/>
                <a:tab pos="666750" algn="l"/>
              </a:tabLst>
            </a:pPr>
            <a:r>
              <a:rPr dirty="0" sz="1650" spc="-400">
                <a:solidFill>
                  <a:srgbClr val="546E87"/>
                </a:solidFill>
                <a:latin typeface="Times New Roman"/>
                <a:cs typeface="Times New Roman"/>
              </a:rPr>
              <a:t>1</a:t>
            </a:r>
            <a:r>
              <a:rPr dirty="0" sz="1650" spc="10">
                <a:solidFill>
                  <a:srgbClr val="546E87"/>
                </a:solidFill>
                <a:latin typeface="Times New Roman"/>
                <a:cs typeface="Times New Roman"/>
              </a:rPr>
              <a:t> </a:t>
            </a:r>
            <a:r>
              <a:rPr dirty="0" sz="1650" spc="-400">
                <a:solidFill>
                  <a:srgbClr val="747282"/>
                </a:solidFill>
                <a:latin typeface="Times New Roman"/>
                <a:cs typeface="Times New Roman"/>
              </a:rPr>
              <a:t>2</a:t>
            </a:r>
            <a:r>
              <a:rPr dirty="0" sz="1650">
                <a:solidFill>
                  <a:srgbClr val="747282"/>
                </a:solidFill>
                <a:latin typeface="Times New Roman"/>
                <a:cs typeface="Times New Roman"/>
              </a:rPr>
              <a:t>	</a:t>
            </a:r>
            <a:r>
              <a:rPr dirty="0" sz="1650" spc="-400">
                <a:solidFill>
                  <a:srgbClr val="747282"/>
                </a:solidFill>
                <a:latin typeface="Times New Roman"/>
                <a:cs typeface="Times New Roman"/>
              </a:rPr>
              <a:t>d</a:t>
            </a:r>
            <a:r>
              <a:rPr dirty="0" sz="1650">
                <a:solidFill>
                  <a:srgbClr val="747282"/>
                </a:solidFill>
                <a:latin typeface="Times New Roman"/>
                <a:cs typeface="Times New Roman"/>
              </a:rPr>
              <a:t> </a:t>
            </a:r>
            <a:r>
              <a:rPr dirty="0" sz="1650" spc="-120">
                <a:solidFill>
                  <a:srgbClr val="747282"/>
                </a:solidFill>
                <a:latin typeface="Times New Roman"/>
                <a:cs typeface="Times New Roman"/>
              </a:rPr>
              <a:t> </a:t>
            </a:r>
            <a:r>
              <a:rPr dirty="0" sz="1650" spc="-250">
                <a:solidFill>
                  <a:srgbClr val="9ED3EF"/>
                </a:solidFill>
                <a:latin typeface="Times New Roman"/>
                <a:cs typeface="Times New Roman"/>
              </a:rPr>
              <a:t>.</a:t>
            </a:r>
            <a:r>
              <a:rPr dirty="0" sz="1650">
                <a:solidFill>
                  <a:srgbClr val="9ED3EF"/>
                </a:solidFill>
                <a:latin typeface="Times New Roman"/>
                <a:cs typeface="Times New Roman"/>
              </a:rPr>
              <a:t>	</a:t>
            </a:r>
            <a:r>
              <a:rPr dirty="0" sz="1650" spc="-475">
                <a:solidFill>
                  <a:srgbClr val="747282"/>
                </a:solidFill>
                <a:latin typeface="Times New Roman"/>
                <a:cs typeface="Times New Roman"/>
              </a:rPr>
              <a:t>co</a:t>
            </a:r>
            <a:endParaRPr sz="1650">
              <a:latin typeface="Times New Roman"/>
              <a:cs typeface="Times New Roman"/>
            </a:endParaRPr>
          </a:p>
          <a:p>
            <a:pPr algn="r" marR="5080">
              <a:lnSpc>
                <a:spcPts val="1975"/>
              </a:lnSpc>
              <a:tabLst>
                <a:tab pos="198120" algn="l"/>
                <a:tab pos="441959" algn="l"/>
              </a:tabLst>
            </a:pPr>
            <a:r>
              <a:rPr dirty="0" sz="1650" spc="-220">
                <a:solidFill>
                  <a:srgbClr val="E2B379"/>
                </a:solidFill>
                <a:latin typeface="Times New Roman"/>
                <a:cs typeface="Times New Roman"/>
              </a:rPr>
              <a:t>·</a:t>
            </a:r>
            <a:r>
              <a:rPr dirty="0" sz="1650" spc="-220">
                <a:solidFill>
                  <a:srgbClr val="729EC1"/>
                </a:solidFill>
                <a:latin typeface="Times New Roman"/>
                <a:cs typeface="Times New Roman"/>
              </a:rPr>
              <a:t>.	</a:t>
            </a:r>
            <a:r>
              <a:rPr dirty="0" sz="1650" spc="-270">
                <a:solidFill>
                  <a:srgbClr val="546E87"/>
                </a:solidFill>
                <a:latin typeface="Times New Roman"/>
                <a:cs typeface="Times New Roman"/>
              </a:rPr>
              <a:t>:</a:t>
            </a:r>
            <a:r>
              <a:rPr dirty="0" sz="1650" spc="-270">
                <a:solidFill>
                  <a:srgbClr val="747282"/>
                </a:solidFill>
                <a:latin typeface="Times New Roman"/>
                <a:cs typeface="Times New Roman"/>
              </a:rPr>
              <a:t>n	</a:t>
            </a:r>
            <a:r>
              <a:rPr dirty="0" sz="1650" spc="-405">
                <a:solidFill>
                  <a:srgbClr val="747282"/>
                </a:solidFill>
                <a:latin typeface="Times New Roman"/>
                <a:cs typeface="Times New Roman"/>
              </a:rPr>
              <a:t>un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850760" y="516237"/>
            <a:ext cx="516255" cy="2774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69900" algn="l"/>
              </a:tabLst>
            </a:pPr>
            <a:r>
              <a:rPr dirty="0" sz="1650" spc="-45">
                <a:solidFill>
                  <a:srgbClr val="5D5477"/>
                </a:solidFill>
                <a:latin typeface="Times New Roman"/>
                <a:cs typeface="Times New Roman"/>
              </a:rPr>
              <a:t>qu</a:t>
            </a:r>
            <a:r>
              <a:rPr dirty="0" sz="1650" spc="-45">
                <a:solidFill>
                  <a:srgbClr val="5D5477"/>
                </a:solidFill>
                <a:latin typeface="Times New Roman"/>
                <a:cs typeface="Times New Roman"/>
              </a:rPr>
              <a:t>	</a:t>
            </a:r>
            <a:r>
              <a:rPr dirty="0" sz="1650" spc="-490">
                <a:solidFill>
                  <a:srgbClr val="5D5477"/>
                </a:solidFill>
                <a:latin typeface="Times New Roman"/>
                <a:cs typeface="Times New Roman"/>
              </a:rPr>
              <a:t>_.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951810" y="516237"/>
            <a:ext cx="1722120" cy="5276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08279">
              <a:lnSpc>
                <a:spcPts val="1975"/>
              </a:lnSpc>
              <a:spcBef>
                <a:spcPts val="100"/>
              </a:spcBef>
              <a:tabLst>
                <a:tab pos="900430" algn="l"/>
              </a:tabLst>
            </a:pPr>
            <a:r>
              <a:rPr dirty="0" sz="1650" spc="-135">
                <a:solidFill>
                  <a:srgbClr val="747282"/>
                </a:solidFill>
                <a:latin typeface="Times New Roman"/>
                <a:cs typeface="Times New Roman"/>
              </a:rPr>
              <a:t>dam	</a:t>
            </a:r>
            <a:r>
              <a:rPr dirty="0" sz="1650" spc="60">
                <a:solidFill>
                  <a:srgbClr val="747282"/>
                </a:solidFill>
                <a:latin typeface="Times New Roman"/>
                <a:cs typeface="Times New Roman"/>
              </a:rPr>
              <a:t>c</a:t>
            </a:r>
            <a:r>
              <a:rPr dirty="0" sz="1650" spc="60">
                <a:solidFill>
                  <a:srgbClr val="546E87"/>
                </a:solidFill>
                <a:latin typeface="Times New Roman"/>
                <a:cs typeface="Times New Roman"/>
              </a:rPr>
              <a:t>u</a:t>
            </a:r>
            <a:r>
              <a:rPr dirty="0" sz="1650" spc="60">
                <a:solidFill>
                  <a:srgbClr val="747282"/>
                </a:solidFill>
                <a:latin typeface="Times New Roman"/>
                <a:cs typeface="Times New Roman"/>
              </a:rPr>
              <a:t>en</a:t>
            </a:r>
            <a:r>
              <a:rPr dirty="0" sz="1650" spc="60">
                <a:solidFill>
                  <a:srgbClr val="898A9A"/>
                </a:solidFill>
                <a:latin typeface="Times New Roman"/>
                <a:cs typeface="Times New Roman"/>
              </a:rPr>
              <a:t>t</a:t>
            </a:r>
            <a:r>
              <a:rPr dirty="0" sz="1650" spc="60">
                <a:solidFill>
                  <a:srgbClr val="747282"/>
                </a:solidFill>
                <a:latin typeface="Times New Roman"/>
                <a:cs typeface="Times New Roman"/>
              </a:rPr>
              <a:t>a.</a:t>
            </a:r>
            <a:r>
              <a:rPr dirty="0" sz="1650" spc="-70">
                <a:solidFill>
                  <a:srgbClr val="747282"/>
                </a:solidFill>
                <a:latin typeface="Times New Roman"/>
                <a:cs typeface="Times New Roman"/>
              </a:rPr>
              <a:t> </a:t>
            </a:r>
            <a:r>
              <a:rPr dirty="0" sz="1650" spc="-45">
                <a:solidFill>
                  <a:srgbClr val="5D5477"/>
                </a:solidFill>
                <a:latin typeface="Times New Roman"/>
                <a:cs typeface="Times New Roman"/>
              </a:rPr>
              <a:t>d</a:t>
            </a:r>
            <a:endParaRPr sz="1650">
              <a:latin typeface="Times New Roman"/>
              <a:cs typeface="Times New Roman"/>
            </a:endParaRPr>
          </a:p>
          <a:p>
            <a:pPr marL="12700">
              <a:lnSpc>
                <a:spcPts val="1975"/>
              </a:lnSpc>
              <a:tabLst>
                <a:tab pos="532765" algn="l"/>
                <a:tab pos="1249045" algn="l"/>
              </a:tabLst>
            </a:pPr>
            <a:r>
              <a:rPr dirty="0" sz="1450" spc="20">
                <a:solidFill>
                  <a:srgbClr val="5D5477"/>
                </a:solidFill>
                <a:latin typeface="Arial"/>
                <a:cs typeface="Arial"/>
              </a:rPr>
              <a:t>:u	</a:t>
            </a:r>
            <a:r>
              <a:rPr dirty="0" sz="1450" spc="-215">
                <a:solidFill>
                  <a:srgbClr val="F2C382"/>
                </a:solidFill>
                <a:latin typeface="Arial"/>
                <a:cs typeface="Arial"/>
              </a:rPr>
              <a:t>,</a:t>
            </a:r>
            <a:r>
              <a:rPr dirty="0" sz="1450" spc="350">
                <a:solidFill>
                  <a:srgbClr val="F2C382"/>
                </a:solidFill>
                <a:latin typeface="Arial"/>
                <a:cs typeface="Arial"/>
              </a:rPr>
              <a:t> </a:t>
            </a:r>
            <a:r>
              <a:rPr dirty="0" sz="1650" spc="50">
                <a:solidFill>
                  <a:srgbClr val="747282"/>
                </a:solidFill>
                <a:latin typeface="Arial"/>
                <a:cs typeface="Arial"/>
              </a:rPr>
              <a:t>ch	</a:t>
            </a:r>
            <a:r>
              <a:rPr dirty="0" sz="1650" spc="-204">
                <a:solidFill>
                  <a:srgbClr val="E2B379"/>
                </a:solidFill>
                <a:latin typeface="Arial"/>
                <a:cs typeface="Arial"/>
              </a:rPr>
              <a:t>.</a:t>
            </a:r>
            <a:r>
              <a:rPr dirty="0" sz="1650" spc="105">
                <a:solidFill>
                  <a:srgbClr val="E2B379"/>
                </a:solidFill>
                <a:latin typeface="Arial"/>
                <a:cs typeface="Arial"/>
              </a:rPr>
              <a:t> </a:t>
            </a:r>
            <a:r>
              <a:rPr dirty="0" sz="1650" spc="50">
                <a:solidFill>
                  <a:srgbClr val="79566B"/>
                </a:solidFill>
                <a:latin typeface="Times New Roman"/>
                <a:cs typeface="Times New Roman"/>
              </a:rPr>
              <a:t>d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385515" y="522597"/>
            <a:ext cx="1080135" cy="52133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783590">
              <a:lnSpc>
                <a:spcPct val="100000"/>
              </a:lnSpc>
              <a:spcBef>
                <a:spcPts val="100"/>
              </a:spcBef>
            </a:pPr>
            <a:r>
              <a:rPr dirty="0" sz="1600" spc="60">
                <a:solidFill>
                  <a:srgbClr val="747282"/>
                </a:solidFill>
                <a:latin typeface="Times New Roman"/>
                <a:cs typeface="Times New Roman"/>
              </a:rPr>
              <a:t>ne-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694690" algn="l"/>
              </a:tabLst>
            </a:pPr>
            <a:r>
              <a:rPr dirty="0" sz="1650" spc="-215">
                <a:solidFill>
                  <a:srgbClr val="5D2B64"/>
                </a:solidFill>
                <a:latin typeface="Times New Roman"/>
                <a:cs typeface="Times New Roman"/>
              </a:rPr>
              <a:t>i</a:t>
            </a:r>
            <a:r>
              <a:rPr dirty="0" sz="1650" spc="-190">
                <a:solidFill>
                  <a:srgbClr val="5D2B64"/>
                </a:solidFill>
                <a:latin typeface="Times New Roman"/>
                <a:cs typeface="Times New Roman"/>
              </a:rPr>
              <a:t> </a:t>
            </a:r>
            <a:r>
              <a:rPr dirty="0" sz="1650" spc="30">
                <a:solidFill>
                  <a:srgbClr val="747282"/>
                </a:solidFill>
                <a:latin typeface="Times New Roman"/>
                <a:cs typeface="Times New Roman"/>
              </a:rPr>
              <a:t>za</a:t>
            </a:r>
            <a:r>
              <a:rPr dirty="0" sz="1650" spc="30">
                <a:solidFill>
                  <a:srgbClr val="5D5477"/>
                </a:solidFill>
                <a:latin typeface="Times New Roman"/>
                <a:cs typeface="Times New Roman"/>
              </a:rPr>
              <a:t>d	</a:t>
            </a:r>
            <a:r>
              <a:rPr dirty="0" sz="1650" spc="5">
                <a:solidFill>
                  <a:srgbClr val="747282"/>
                </a:solidFill>
                <a:latin typeface="Times New Roman"/>
                <a:cs typeface="Times New Roman"/>
              </a:rPr>
              <a:t>n</a:t>
            </a:r>
            <a:r>
              <a:rPr dirty="0" sz="1650" spc="265">
                <a:solidFill>
                  <a:srgbClr val="747282"/>
                </a:solidFill>
                <a:latin typeface="Times New Roman"/>
                <a:cs typeface="Times New Roman"/>
              </a:rPr>
              <a:t> </a:t>
            </a:r>
            <a:r>
              <a:rPr dirty="0" sz="1650" spc="5">
                <a:solidFill>
                  <a:srgbClr val="747282"/>
                </a:solidFill>
                <a:latin typeface="Times New Roman"/>
                <a:cs typeface="Times New Roman"/>
              </a:rPr>
              <a:t>l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187744" y="747496"/>
            <a:ext cx="1637030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58519" algn="l"/>
                <a:tab pos="1263015" algn="l"/>
              </a:tabLst>
            </a:pPr>
            <a:r>
              <a:rPr dirty="0" sz="1650" spc="90">
                <a:solidFill>
                  <a:srgbClr val="747282"/>
                </a:solidFill>
                <a:latin typeface="Times New Roman"/>
                <a:cs typeface="Times New Roman"/>
              </a:rPr>
              <a:t>nodo</a:t>
            </a:r>
            <a:r>
              <a:rPr dirty="0" sz="1650" spc="240">
                <a:solidFill>
                  <a:srgbClr val="747282"/>
                </a:solidFill>
                <a:latin typeface="Times New Roman"/>
                <a:cs typeface="Times New Roman"/>
              </a:rPr>
              <a:t> </a:t>
            </a:r>
            <a:r>
              <a:rPr dirty="0" sz="1650">
                <a:solidFill>
                  <a:srgbClr val="747282"/>
                </a:solidFill>
                <a:latin typeface="Arial"/>
                <a:cs typeface="Arial"/>
              </a:rPr>
              <a:t>fi</a:t>
            </a:r>
            <a:r>
              <a:rPr dirty="0" sz="1650">
                <a:solidFill>
                  <a:srgbClr val="85C1E6"/>
                </a:solidFill>
                <a:latin typeface="Arial"/>
                <a:cs typeface="Arial"/>
              </a:rPr>
              <a:t>.	</a:t>
            </a:r>
            <a:r>
              <a:rPr dirty="0" sz="1750" spc="-215">
                <a:solidFill>
                  <a:srgbClr val="747282"/>
                </a:solidFill>
                <a:latin typeface="Times New Roman"/>
                <a:cs typeface="Times New Roman"/>
              </a:rPr>
              <a:t>i</a:t>
            </a:r>
            <a:r>
              <a:rPr dirty="0" sz="1750" spc="40">
                <a:solidFill>
                  <a:srgbClr val="747282"/>
                </a:solidFill>
                <a:latin typeface="Times New Roman"/>
                <a:cs typeface="Times New Roman"/>
              </a:rPr>
              <a:t> </a:t>
            </a:r>
            <a:r>
              <a:rPr dirty="0" sz="1750" spc="45">
                <a:solidFill>
                  <a:srgbClr val="747282"/>
                </a:solidFill>
                <a:latin typeface="Times New Roman"/>
                <a:cs typeface="Times New Roman"/>
              </a:rPr>
              <a:t> </a:t>
            </a:r>
            <a:r>
              <a:rPr dirty="0" sz="1650" spc="-305">
                <a:solidFill>
                  <a:srgbClr val="747282"/>
                </a:solidFill>
                <a:latin typeface="Times New Roman"/>
                <a:cs typeface="Times New Roman"/>
              </a:rPr>
              <a:t>·o	</a:t>
            </a:r>
            <a:r>
              <a:rPr dirty="0" sz="1800" spc="-60" i="1">
                <a:solidFill>
                  <a:srgbClr val="E4C19C"/>
                </a:solidFill>
                <a:latin typeface="Times New Roman"/>
                <a:cs typeface="Times New Roman"/>
              </a:rPr>
              <a:t>.</a:t>
            </a:r>
            <a:r>
              <a:rPr dirty="0" sz="1800" spc="-60" i="1">
                <a:solidFill>
                  <a:srgbClr val="747282"/>
                </a:solidFill>
                <a:latin typeface="Times New Roman"/>
                <a:cs typeface="Times New Roman"/>
              </a:rPr>
              <a:t>A</a:t>
            </a:r>
            <a:r>
              <a:rPr dirty="0" sz="1800" spc="80" i="1">
                <a:solidFill>
                  <a:srgbClr val="747282"/>
                </a:solidFill>
                <a:latin typeface="Times New Roman"/>
                <a:cs typeface="Times New Roman"/>
              </a:rPr>
              <a:t> </a:t>
            </a:r>
            <a:r>
              <a:rPr dirty="0" sz="1650" spc="55">
                <a:solidFill>
                  <a:srgbClr val="747282"/>
                </a:solidFill>
                <a:latin typeface="Times New Roman"/>
                <a:cs typeface="Times New Roman"/>
              </a:rPr>
              <a:t>a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649948" y="766577"/>
            <a:ext cx="596900" cy="2774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9085" algn="l"/>
              </a:tabLst>
            </a:pPr>
            <a:r>
              <a:rPr dirty="0" sz="1650" spc="5">
                <a:solidFill>
                  <a:srgbClr val="5D2B64"/>
                </a:solidFill>
                <a:latin typeface="Times New Roman"/>
                <a:cs typeface="Times New Roman"/>
              </a:rPr>
              <a:t>i</a:t>
            </a:r>
            <a:r>
              <a:rPr dirty="0" sz="1650" spc="40">
                <a:solidFill>
                  <a:srgbClr val="5D5477"/>
                </a:solidFill>
                <a:latin typeface="Times New Roman"/>
                <a:cs typeface="Times New Roman"/>
              </a:rPr>
              <a:t>r</a:t>
            </a:r>
            <a:r>
              <a:rPr dirty="0" sz="1650">
                <a:solidFill>
                  <a:srgbClr val="5D5477"/>
                </a:solidFill>
                <a:latin typeface="Times New Roman"/>
                <a:cs typeface="Times New Roman"/>
              </a:rPr>
              <a:t>	</a:t>
            </a:r>
            <a:r>
              <a:rPr dirty="0" sz="1650" spc="-10">
                <a:solidFill>
                  <a:srgbClr val="561360"/>
                </a:solidFill>
                <a:latin typeface="Times New Roman"/>
                <a:cs typeface="Times New Roman"/>
              </a:rPr>
              <a:t>l</a:t>
            </a:r>
            <a:r>
              <a:rPr dirty="0" sz="1650" spc="5">
                <a:solidFill>
                  <a:srgbClr val="747282"/>
                </a:solidFill>
                <a:latin typeface="Times New Roman"/>
                <a:cs typeface="Times New Roman"/>
              </a:rPr>
              <a:t>o</a:t>
            </a:r>
            <a:r>
              <a:rPr dirty="0" sz="1650" spc="-80">
                <a:solidFill>
                  <a:srgbClr val="747282"/>
                </a:solidFill>
                <a:latin typeface="Times New Roman"/>
                <a:cs typeface="Times New Roman"/>
              </a:rPr>
              <a:t>e</a:t>
            </a:r>
            <a:r>
              <a:rPr dirty="0" sz="1650" spc="-254">
                <a:solidFill>
                  <a:srgbClr val="C69967"/>
                </a:solidFill>
                <a:latin typeface="Times New Roman"/>
                <a:cs typeface="Times New Roman"/>
              </a:rPr>
              <a:t>·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075899" y="1016407"/>
            <a:ext cx="1360170" cy="2927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67460" algn="l"/>
              </a:tabLst>
            </a:pPr>
            <a:r>
              <a:rPr dirty="0" sz="1600" spc="5">
                <a:solidFill>
                  <a:srgbClr val="747282"/>
                </a:solidFill>
                <a:latin typeface="Times New Roman"/>
                <a:cs typeface="Times New Roman"/>
              </a:rPr>
              <a:t>o</a:t>
            </a:r>
            <a:r>
              <a:rPr dirty="0" sz="1600" spc="5">
                <a:solidFill>
                  <a:srgbClr val="747282"/>
                </a:solidFill>
                <a:latin typeface="Times New Roman"/>
                <a:cs typeface="Times New Roman"/>
              </a:rPr>
              <a:t> </a:t>
            </a:r>
            <a:r>
              <a:rPr dirty="0" sz="1600" spc="-145">
                <a:solidFill>
                  <a:srgbClr val="747282"/>
                </a:solidFill>
                <a:latin typeface="Times New Roman"/>
                <a:cs typeface="Times New Roman"/>
              </a:rPr>
              <a:t> </a:t>
            </a:r>
            <a:r>
              <a:rPr dirty="0" sz="1750" spc="5">
                <a:solidFill>
                  <a:srgbClr val="5D5477"/>
                </a:solidFill>
                <a:latin typeface="Times New Roman"/>
                <a:cs typeface="Times New Roman"/>
              </a:rPr>
              <a:t>d</a:t>
            </a:r>
            <a:r>
              <a:rPr dirty="0" sz="1750">
                <a:solidFill>
                  <a:srgbClr val="5D5477"/>
                </a:solidFill>
                <a:latin typeface="Times New Roman"/>
                <a:cs typeface="Times New Roman"/>
              </a:rPr>
              <a:t> </a:t>
            </a:r>
            <a:r>
              <a:rPr dirty="0" sz="1750" spc="60">
                <a:solidFill>
                  <a:srgbClr val="5D5477"/>
                </a:solidFill>
                <a:latin typeface="Times New Roman"/>
                <a:cs typeface="Times New Roman"/>
              </a:rPr>
              <a:t> </a:t>
            </a:r>
            <a:r>
              <a:rPr dirty="0" sz="650">
                <a:solidFill>
                  <a:srgbClr val="E2B379"/>
                </a:solidFill>
                <a:latin typeface="Arial"/>
                <a:cs typeface="Arial"/>
              </a:rPr>
              <a:t>I</a:t>
            </a:r>
            <a:r>
              <a:rPr dirty="0" sz="650">
                <a:solidFill>
                  <a:srgbClr val="E2B379"/>
                </a:solidFill>
                <a:latin typeface="Arial"/>
                <a:cs typeface="Arial"/>
              </a:rPr>
              <a:t>   </a:t>
            </a:r>
            <a:r>
              <a:rPr dirty="0" sz="650" spc="10">
                <a:solidFill>
                  <a:srgbClr val="E2B379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D5477"/>
                </a:solidFill>
                <a:latin typeface="Times New Roman"/>
                <a:cs typeface="Times New Roman"/>
              </a:rPr>
              <a:t>a</a:t>
            </a:r>
            <a:r>
              <a:rPr dirty="0" sz="1600" spc="5">
                <a:solidFill>
                  <a:srgbClr val="5D5477"/>
                </a:solidFill>
                <a:latin typeface="Times New Roman"/>
                <a:cs typeface="Times New Roman"/>
              </a:rPr>
              <a:t>d</a:t>
            </a:r>
            <a:r>
              <a:rPr dirty="0" sz="1600" spc="-125">
                <a:solidFill>
                  <a:srgbClr val="5D5477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747282"/>
                </a:solidFill>
                <a:latin typeface="Times New Roman"/>
                <a:cs typeface="Times New Roman"/>
              </a:rPr>
              <a:t>a</a:t>
            </a:r>
            <a:r>
              <a:rPr dirty="0" sz="1600" spc="5">
                <a:solidFill>
                  <a:srgbClr val="747282"/>
                </a:solidFill>
                <a:latin typeface="Times New Roman"/>
                <a:cs typeface="Times New Roman"/>
              </a:rPr>
              <a:t>s</a:t>
            </a:r>
            <a:r>
              <a:rPr dirty="0" sz="1600">
                <a:solidFill>
                  <a:srgbClr val="747282"/>
                </a:solidFill>
                <a:latin typeface="Times New Roman"/>
                <a:cs typeface="Times New Roman"/>
              </a:rPr>
              <a:t> </a:t>
            </a:r>
            <a:r>
              <a:rPr dirty="0" sz="1600" spc="-110">
                <a:solidFill>
                  <a:srgbClr val="747282"/>
                </a:solidFill>
                <a:latin typeface="Times New Roman"/>
                <a:cs typeface="Times New Roman"/>
              </a:rPr>
              <a:t> </a:t>
            </a:r>
            <a:r>
              <a:rPr dirty="0" sz="1750" spc="-204" i="1">
                <a:solidFill>
                  <a:srgbClr val="E4C19C"/>
                </a:solidFill>
                <a:latin typeface="Times New Roman"/>
                <a:cs typeface="Times New Roman"/>
              </a:rPr>
              <a:t>.</a:t>
            </a:r>
            <a:r>
              <a:rPr dirty="0" sz="1750" spc="-505" i="1">
                <a:solidFill>
                  <a:srgbClr val="5D5477"/>
                </a:solidFill>
                <a:latin typeface="Times New Roman"/>
                <a:cs typeface="Times New Roman"/>
              </a:rPr>
              <a:t>A</a:t>
            </a:r>
            <a:r>
              <a:rPr dirty="0" sz="1750" i="1">
                <a:solidFill>
                  <a:srgbClr val="5D5477"/>
                </a:solidFill>
                <a:latin typeface="Times New Roman"/>
                <a:cs typeface="Times New Roman"/>
              </a:rPr>
              <a:t>	</a:t>
            </a:r>
            <a:r>
              <a:rPr dirty="0" sz="1750" spc="-555" i="1">
                <a:solidFill>
                  <a:srgbClr val="5D5477"/>
                </a:solidFill>
                <a:latin typeface="Times New Roman"/>
                <a:cs typeface="Times New Roman"/>
              </a:rPr>
              <a:t>=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575553" y="1016407"/>
            <a:ext cx="863600" cy="2927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0820" algn="l"/>
              </a:tabLst>
            </a:pPr>
            <a:r>
              <a:rPr dirty="0" sz="1750" spc="-30">
                <a:solidFill>
                  <a:srgbClr val="898A9A"/>
                </a:solidFill>
                <a:latin typeface="Times New Roman"/>
                <a:cs typeface="Times New Roman"/>
              </a:rPr>
              <a:t>(</a:t>
            </a:r>
            <a:r>
              <a:rPr dirty="0" sz="1750" spc="-30">
                <a:solidFill>
                  <a:srgbClr val="898A9A"/>
                </a:solidFill>
                <a:latin typeface="Times New Roman"/>
                <a:cs typeface="Times New Roman"/>
              </a:rPr>
              <a:t>	</a:t>
            </a:r>
            <a:r>
              <a:rPr dirty="0" sz="1750" spc="-35">
                <a:solidFill>
                  <a:srgbClr val="898A9A"/>
                </a:solidFill>
                <a:latin typeface="Times New Roman"/>
                <a:cs typeface="Times New Roman"/>
              </a:rPr>
              <a:t>,</a:t>
            </a:r>
            <a:r>
              <a:rPr dirty="0" sz="1750" spc="-110">
                <a:solidFill>
                  <a:srgbClr val="898A9A"/>
                </a:solidFill>
                <a:latin typeface="Times New Roman"/>
                <a:cs typeface="Times New Roman"/>
              </a:rPr>
              <a:t> </a:t>
            </a:r>
            <a:r>
              <a:rPr dirty="0" sz="1750" spc="-170">
                <a:solidFill>
                  <a:srgbClr val="5D5477"/>
                </a:solidFill>
                <a:latin typeface="Times New Roman"/>
                <a:cs typeface="Times New Roman"/>
              </a:rPr>
              <a:t>2</a:t>
            </a:r>
            <a:r>
              <a:rPr dirty="0" sz="1750" spc="-60">
                <a:solidFill>
                  <a:srgbClr val="898A9A"/>
                </a:solidFill>
                <a:latin typeface="Times New Roman"/>
                <a:cs typeface="Times New Roman"/>
              </a:rPr>
              <a:t>'</a:t>
            </a:r>
            <a:r>
              <a:rPr dirty="0" sz="1750" spc="-65">
                <a:solidFill>
                  <a:srgbClr val="898A9A"/>
                </a:solidFill>
                <a:latin typeface="Times New Roman"/>
                <a:cs typeface="Times New Roman"/>
              </a:rPr>
              <a:t>)</a:t>
            </a:r>
            <a:r>
              <a:rPr dirty="0" sz="1750" spc="-70">
                <a:solidFill>
                  <a:srgbClr val="898A9A"/>
                </a:solidFill>
                <a:latin typeface="Times New Roman"/>
                <a:cs typeface="Times New Roman"/>
              </a:rPr>
              <a:t>.</a:t>
            </a:r>
            <a:r>
              <a:rPr dirty="0" sz="1750" spc="105">
                <a:solidFill>
                  <a:srgbClr val="898A9A"/>
                </a:solidFill>
                <a:latin typeface="Times New Roman"/>
                <a:cs typeface="Times New Roman"/>
              </a:rPr>
              <a:t> </a:t>
            </a:r>
            <a:r>
              <a:rPr dirty="0" sz="1750" spc="-175">
                <a:solidFill>
                  <a:srgbClr val="D1AF8E"/>
                </a:solidFill>
                <a:latin typeface="Times New Roman"/>
                <a:cs typeface="Times New Roman"/>
              </a:rPr>
              <a:t>.</a:t>
            </a:r>
            <a:r>
              <a:rPr dirty="0" sz="1750">
                <a:solidFill>
                  <a:srgbClr val="D1AF8E"/>
                </a:solidFill>
                <a:latin typeface="Times New Roman"/>
                <a:cs typeface="Times New Roman"/>
              </a:rPr>
              <a:t> </a:t>
            </a:r>
            <a:r>
              <a:rPr dirty="0" sz="1750" spc="25">
                <a:solidFill>
                  <a:srgbClr val="D1AF8E"/>
                </a:solidFill>
                <a:latin typeface="Times New Roman"/>
                <a:cs typeface="Times New Roman"/>
              </a:rPr>
              <a:t> </a:t>
            </a:r>
            <a:r>
              <a:rPr dirty="0" sz="1750" spc="-160">
                <a:solidFill>
                  <a:srgbClr val="561360"/>
                </a:solidFill>
                <a:latin typeface="Times New Roman"/>
                <a:cs typeface="Times New Roman"/>
              </a:rPr>
              <a:t>1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658422" y="1035488"/>
            <a:ext cx="1235710" cy="269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125">
                <a:solidFill>
                  <a:srgbClr val="747282"/>
                </a:solidFill>
                <a:latin typeface="Times New Roman"/>
                <a:cs typeface="Times New Roman"/>
              </a:rPr>
              <a:t>quema</a:t>
            </a:r>
            <a:r>
              <a:rPr dirty="0" sz="1600" spc="120">
                <a:solidFill>
                  <a:srgbClr val="747282"/>
                </a:solidFill>
                <a:latin typeface="Times New Roman"/>
                <a:cs typeface="Times New Roman"/>
              </a:rPr>
              <a:t> </a:t>
            </a:r>
            <a:r>
              <a:rPr dirty="0" sz="1600" spc="10">
                <a:solidFill>
                  <a:srgbClr val="5D5477"/>
                </a:solidFill>
                <a:latin typeface="Times New Roman"/>
                <a:cs typeface="Times New Roman"/>
              </a:rPr>
              <a:t>q</a:t>
            </a:r>
            <a:r>
              <a:rPr dirty="0" sz="1600" spc="10">
                <a:solidFill>
                  <a:srgbClr val="747282"/>
                </a:solidFill>
                <a:latin typeface="Times New Roman"/>
                <a:cs typeface="Times New Roman"/>
              </a:rPr>
              <a:t>ue</a:t>
            </a:r>
            <a:r>
              <a:rPr dirty="0" sz="1600" spc="10">
                <a:solidFill>
                  <a:srgbClr val="79566B"/>
                </a:solidFill>
                <a:latin typeface="Times New Roman"/>
                <a:cs typeface="Times New Roman"/>
              </a:rPr>
              <a:t>dl</a:t>
            </a:r>
            <a:r>
              <a:rPr dirty="0" sz="1600" spc="10">
                <a:solidFill>
                  <a:srgbClr val="85C1E6"/>
                </a:solidFill>
                <a:latin typeface="Times New Roman"/>
                <a:cs typeface="Times New Roman"/>
              </a:rPr>
              <a:t>.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003143" y="1035488"/>
            <a:ext cx="1132840" cy="269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spc="-330">
                <a:solidFill>
                  <a:srgbClr val="747282"/>
                </a:solidFill>
                <a:latin typeface="Times New Roman"/>
                <a:cs typeface="Times New Roman"/>
              </a:rPr>
              <a:t>C</a:t>
            </a:r>
            <a:r>
              <a:rPr dirty="0" sz="1050" spc="-350">
                <a:solidFill>
                  <a:srgbClr val="747282"/>
                </a:solidFill>
                <a:latin typeface="Times New Roman"/>
                <a:cs typeface="Times New Roman"/>
              </a:rPr>
              <a:t>O</a:t>
            </a:r>
            <a:r>
              <a:rPr dirty="0" sz="1050">
                <a:solidFill>
                  <a:srgbClr val="747282"/>
                </a:solidFill>
                <a:latin typeface="Times New Roman"/>
                <a:cs typeface="Times New Roman"/>
              </a:rPr>
              <a:t>  </a:t>
            </a:r>
            <a:r>
              <a:rPr dirty="0" sz="1050" spc="-15">
                <a:solidFill>
                  <a:srgbClr val="747282"/>
                </a:solidFill>
                <a:latin typeface="Times New Roman"/>
                <a:cs typeface="Times New Roman"/>
              </a:rPr>
              <a:t> </a:t>
            </a:r>
            <a:r>
              <a:rPr dirty="0" sz="1050" spc="30">
                <a:solidFill>
                  <a:srgbClr val="546E87"/>
                </a:solidFill>
                <a:latin typeface="Times New Roman"/>
                <a:cs typeface="Times New Roman"/>
              </a:rPr>
              <a:t>[i[</a:t>
            </a:r>
            <a:r>
              <a:rPr dirty="0" sz="1050">
                <a:solidFill>
                  <a:srgbClr val="546E87"/>
                </a:solidFill>
                <a:latin typeface="Times New Roman"/>
                <a:cs typeface="Times New Roman"/>
              </a:rPr>
              <a:t> </a:t>
            </a:r>
            <a:r>
              <a:rPr dirty="0" sz="1050" spc="-114">
                <a:solidFill>
                  <a:srgbClr val="546E87"/>
                </a:solidFill>
                <a:latin typeface="Times New Roman"/>
                <a:cs typeface="Times New Roman"/>
              </a:rPr>
              <a:t> </a:t>
            </a:r>
            <a:r>
              <a:rPr dirty="0" sz="1600" spc="70">
                <a:solidFill>
                  <a:srgbClr val="747282"/>
                </a:solidFill>
                <a:latin typeface="Times New Roman"/>
                <a:cs typeface="Times New Roman"/>
              </a:rPr>
              <a:t>o</a:t>
            </a:r>
            <a:r>
              <a:rPr dirty="0" sz="1600">
                <a:solidFill>
                  <a:srgbClr val="747282"/>
                </a:solidFill>
                <a:latin typeface="Times New Roman"/>
                <a:cs typeface="Times New Roman"/>
              </a:rPr>
              <a:t> </a:t>
            </a:r>
            <a:r>
              <a:rPr dirty="0" sz="1600" spc="95">
                <a:solidFill>
                  <a:srgbClr val="747282"/>
                </a:solidFill>
                <a:latin typeface="Times New Roman"/>
                <a:cs typeface="Times New Roman"/>
              </a:rPr>
              <a:t> </a:t>
            </a:r>
            <a:r>
              <a:rPr dirty="0" sz="1600" spc="-185">
                <a:solidFill>
                  <a:srgbClr val="E2B379"/>
                </a:solidFill>
                <a:latin typeface="Times New Roman"/>
                <a:cs typeface="Times New Roman"/>
              </a:rPr>
              <a:t>.</a:t>
            </a:r>
            <a:r>
              <a:rPr dirty="0" sz="1600" spc="-215">
                <a:solidFill>
                  <a:srgbClr val="E2B379"/>
                </a:solidFill>
                <a:latin typeface="Times New Roman"/>
                <a:cs typeface="Times New Roman"/>
              </a:rPr>
              <a:t> </a:t>
            </a:r>
            <a:r>
              <a:rPr dirty="0" sz="1600" spc="10">
                <a:solidFill>
                  <a:srgbClr val="5D2B64"/>
                </a:solidFill>
                <a:latin typeface="Times New Roman"/>
                <a:cs typeface="Times New Roman"/>
              </a:rPr>
              <a:t>i</a:t>
            </a:r>
            <a:r>
              <a:rPr dirty="0" sz="1600" spc="70">
                <a:solidFill>
                  <a:srgbClr val="747282"/>
                </a:solidFill>
                <a:latin typeface="Times New Roman"/>
                <a:cs typeface="Times New Roman"/>
              </a:rPr>
              <a:t>gu</a:t>
            </a:r>
            <a:r>
              <a:rPr dirty="0" sz="1600">
                <a:solidFill>
                  <a:srgbClr val="747282"/>
                </a:solidFill>
                <a:latin typeface="Times New Roman"/>
                <a:cs typeface="Times New Roman"/>
              </a:rPr>
              <a:t> </a:t>
            </a:r>
            <a:r>
              <a:rPr dirty="0" sz="1600" spc="75">
                <a:solidFill>
                  <a:srgbClr val="747282"/>
                </a:solidFill>
                <a:latin typeface="Times New Roman"/>
                <a:cs typeface="Times New Roman"/>
              </a:rPr>
              <a:t> </a:t>
            </a:r>
            <a:r>
              <a:rPr dirty="0" sz="1600" spc="-285">
                <a:solidFill>
                  <a:srgbClr val="747282"/>
                </a:solidFill>
                <a:latin typeface="Times New Roman"/>
                <a:cs typeface="Times New Roman"/>
              </a:rPr>
              <a:t>:</a:t>
            </a:r>
            <a:r>
              <a:rPr dirty="0" sz="1600" spc="-210">
                <a:solidFill>
                  <a:srgbClr val="85C1E6"/>
                </a:solidFill>
                <a:latin typeface="Times New Roman"/>
                <a:cs typeface="Times New Roman"/>
              </a:rPr>
              <a:t>: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65059" y="2253454"/>
            <a:ext cx="415290" cy="515620"/>
          </a:xfrm>
          <a:prstGeom prst="rect">
            <a:avLst/>
          </a:prstGeom>
        </p:spPr>
        <p:txBody>
          <a:bodyPr wrap="square" lIns="0" tIns="46990" rIns="0" bIns="0" rtlCol="0" vert="horz">
            <a:spAutoFit/>
          </a:bodyPr>
          <a:lstStyle/>
          <a:p>
            <a:pPr marL="153035">
              <a:lnSpc>
                <a:spcPct val="100000"/>
              </a:lnSpc>
              <a:spcBef>
                <a:spcPts val="370"/>
              </a:spcBef>
            </a:pPr>
            <a:r>
              <a:rPr dirty="0" sz="950" spc="-215">
                <a:solidFill>
                  <a:srgbClr val="747282"/>
                </a:solidFill>
                <a:latin typeface="Arial"/>
                <a:cs typeface="Arial"/>
              </a:rPr>
              <a:t>aJ"</a:t>
            </a:r>
            <a:r>
              <a:rPr dirty="0" sz="950" spc="185">
                <a:solidFill>
                  <a:srgbClr val="747282"/>
                </a:solidFill>
                <a:latin typeface="Arial"/>
                <a:cs typeface="Arial"/>
              </a:rPr>
              <a:t> </a:t>
            </a:r>
            <a:r>
              <a:rPr dirty="0" sz="950" spc="-25">
                <a:solidFill>
                  <a:srgbClr val="9ED3EF"/>
                </a:solidFill>
                <a:latin typeface="Arial"/>
                <a:cs typeface="Arial"/>
              </a:rPr>
              <a:t>.</a:t>
            </a:r>
            <a:r>
              <a:rPr dirty="0" sz="950" spc="-25">
                <a:solidFill>
                  <a:srgbClr val="E2B379"/>
                </a:solidFill>
                <a:latin typeface="Arial"/>
                <a:cs typeface="Arial"/>
              </a:rPr>
              <a:t>,</a:t>
            </a:r>
            <a:r>
              <a:rPr dirty="0" sz="950" spc="-25">
                <a:solidFill>
                  <a:srgbClr val="85C1E6"/>
                </a:solidFill>
                <a:latin typeface="Arial"/>
                <a:cs typeface="Arial"/>
              </a:rPr>
              <a:t>.</a:t>
            </a:r>
            <a:endParaRPr sz="9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65"/>
              </a:spcBef>
            </a:pPr>
            <a:r>
              <a:rPr dirty="0" sz="1650" spc="-10">
                <a:solidFill>
                  <a:srgbClr val="747282"/>
                </a:solidFill>
                <a:latin typeface="Times New Roman"/>
                <a:cs typeface="Times New Roman"/>
              </a:rPr>
              <a:t>no</a:t>
            </a:r>
            <a:r>
              <a:rPr dirty="0" sz="1650" spc="-195">
                <a:solidFill>
                  <a:srgbClr val="747282"/>
                </a:solidFill>
                <a:latin typeface="Times New Roman"/>
                <a:cs typeface="Times New Roman"/>
              </a:rPr>
              <a:t> </a:t>
            </a:r>
            <a:r>
              <a:rPr dirty="0" sz="1650" spc="50">
                <a:solidFill>
                  <a:srgbClr val="5D5477"/>
                </a:solidFill>
                <a:latin typeface="Times New Roman"/>
                <a:cs typeface="Times New Roman"/>
              </a:rPr>
              <a:t>d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367201" y="2238081"/>
            <a:ext cx="120014" cy="2774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50" spc="-175">
                <a:solidFill>
                  <a:srgbClr val="561360"/>
                </a:solidFill>
                <a:latin typeface="Arial"/>
                <a:cs typeface="Arial"/>
              </a:rPr>
              <a:t>1</a:t>
            </a:r>
            <a:endParaRPr sz="165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076762" y="2494527"/>
            <a:ext cx="795655" cy="2774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72465" algn="l"/>
              </a:tabLst>
            </a:pPr>
            <a:r>
              <a:rPr dirty="0" sz="1650" spc="75">
                <a:solidFill>
                  <a:srgbClr val="747282"/>
                </a:solidFill>
                <a:latin typeface="Times New Roman"/>
                <a:cs typeface="Times New Roman"/>
              </a:rPr>
              <a:t>nem</a:t>
            </a:r>
            <a:r>
              <a:rPr dirty="0" sz="1650" spc="75">
                <a:solidFill>
                  <a:srgbClr val="747282"/>
                </a:solidFill>
                <a:latin typeface="Times New Roman"/>
                <a:cs typeface="Times New Roman"/>
              </a:rPr>
              <a:t>	</a:t>
            </a:r>
            <a:r>
              <a:rPr dirty="0" sz="1600" spc="65">
                <a:solidFill>
                  <a:srgbClr val="747282"/>
                </a:solidFill>
                <a:latin typeface="Times New Roman"/>
                <a:cs typeface="Times New Roman"/>
              </a:rPr>
              <a:t>q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202181" y="2225870"/>
            <a:ext cx="2115185" cy="537210"/>
          </a:xfrm>
          <a:prstGeom prst="rect">
            <a:avLst/>
          </a:prstGeom>
        </p:spPr>
        <p:txBody>
          <a:bodyPr wrap="square" lIns="0" tIns="5080" rIns="0" bIns="0" rtlCol="0" vert="horz">
            <a:spAutoFit/>
          </a:bodyPr>
          <a:lstStyle/>
          <a:p>
            <a:pPr marL="63500" marR="5080" indent="-51435">
              <a:lnSpc>
                <a:spcPct val="103200"/>
              </a:lnSpc>
              <a:spcBef>
                <a:spcPts val="40"/>
              </a:spcBef>
              <a:tabLst>
                <a:tab pos="1544955" algn="l"/>
                <a:tab pos="1938020" algn="l"/>
              </a:tabLst>
            </a:pPr>
            <a:r>
              <a:rPr dirty="0" sz="1650" spc="20">
                <a:solidFill>
                  <a:srgbClr val="747282"/>
                </a:solidFill>
                <a:latin typeface="Times New Roman"/>
                <a:cs typeface="Times New Roman"/>
              </a:rPr>
              <a:t>os</a:t>
            </a:r>
            <a:r>
              <a:rPr dirty="0" sz="1650" spc="20">
                <a:solidFill>
                  <a:srgbClr val="747282"/>
                </a:solidFill>
                <a:latin typeface="Times New Roman"/>
                <a:cs typeface="Times New Roman"/>
              </a:rPr>
              <a:t> </a:t>
            </a:r>
            <a:r>
              <a:rPr dirty="0" sz="1650" spc="-145">
                <a:solidFill>
                  <a:srgbClr val="747282"/>
                </a:solidFill>
                <a:latin typeface="Times New Roman"/>
                <a:cs typeface="Times New Roman"/>
              </a:rPr>
              <a:t> </a:t>
            </a:r>
            <a:r>
              <a:rPr dirty="0" sz="1650" spc="80">
                <a:solidFill>
                  <a:srgbClr val="346790"/>
                </a:solidFill>
                <a:latin typeface="Times New Roman"/>
                <a:cs typeface="Times New Roman"/>
              </a:rPr>
              <a:t>l</a:t>
            </a:r>
            <a:r>
              <a:rPr dirty="0" sz="1650" spc="20">
                <a:solidFill>
                  <a:srgbClr val="747282"/>
                </a:solidFill>
                <a:latin typeface="Times New Roman"/>
                <a:cs typeface="Times New Roman"/>
              </a:rPr>
              <a:t>a</a:t>
            </a:r>
            <a:r>
              <a:rPr dirty="0" sz="1650">
                <a:solidFill>
                  <a:srgbClr val="747282"/>
                </a:solidFill>
                <a:latin typeface="Times New Roman"/>
                <a:cs typeface="Times New Roman"/>
              </a:rPr>
              <a:t> </a:t>
            </a:r>
            <a:r>
              <a:rPr dirty="0" sz="1650" spc="110">
                <a:solidFill>
                  <a:srgbClr val="747282"/>
                </a:solidFill>
                <a:latin typeface="Times New Roman"/>
                <a:cs typeface="Times New Roman"/>
              </a:rPr>
              <a:t> </a:t>
            </a:r>
            <a:r>
              <a:rPr dirty="0" sz="1650" spc="-200">
                <a:solidFill>
                  <a:srgbClr val="85C1E6"/>
                </a:solidFill>
                <a:latin typeface="Times New Roman"/>
                <a:cs typeface="Times New Roman"/>
              </a:rPr>
              <a:t>.</a:t>
            </a:r>
            <a:r>
              <a:rPr dirty="0" sz="1650">
                <a:solidFill>
                  <a:srgbClr val="85C1E6"/>
                </a:solidFill>
                <a:latin typeface="Times New Roman"/>
                <a:cs typeface="Times New Roman"/>
              </a:rPr>
              <a:t> </a:t>
            </a:r>
            <a:r>
              <a:rPr dirty="0" sz="1650" spc="140">
                <a:solidFill>
                  <a:srgbClr val="85C1E6"/>
                </a:solidFill>
                <a:latin typeface="Times New Roman"/>
                <a:cs typeface="Times New Roman"/>
              </a:rPr>
              <a:t> </a:t>
            </a:r>
            <a:r>
              <a:rPr dirty="0" sz="1600" spc="-170">
                <a:solidFill>
                  <a:srgbClr val="85C1E6"/>
                </a:solidFill>
                <a:latin typeface="Times New Roman"/>
                <a:cs typeface="Times New Roman"/>
              </a:rPr>
              <a:t>·</a:t>
            </a:r>
            <a:r>
              <a:rPr dirty="0" sz="1600" spc="-355">
                <a:solidFill>
                  <a:srgbClr val="747282"/>
                </a:solidFill>
                <a:latin typeface="Times New Roman"/>
                <a:cs typeface="Times New Roman"/>
              </a:rPr>
              <a:t>nd</a:t>
            </a:r>
            <a:r>
              <a:rPr dirty="0" sz="1600">
                <a:solidFill>
                  <a:srgbClr val="747282"/>
                </a:solidFill>
                <a:latin typeface="Times New Roman"/>
                <a:cs typeface="Times New Roman"/>
              </a:rPr>
              <a:t> </a:t>
            </a:r>
            <a:r>
              <a:rPr dirty="0" sz="1600" spc="185">
                <a:solidFill>
                  <a:srgbClr val="747282"/>
                </a:solidFill>
                <a:latin typeface="Times New Roman"/>
                <a:cs typeface="Times New Roman"/>
              </a:rPr>
              <a:t> </a:t>
            </a:r>
            <a:r>
              <a:rPr dirty="0" sz="1600" spc="-10">
                <a:solidFill>
                  <a:srgbClr val="5D2B64"/>
                </a:solidFill>
                <a:latin typeface="Times New Roman"/>
                <a:cs typeface="Times New Roman"/>
              </a:rPr>
              <a:t>i</a:t>
            </a:r>
            <a:r>
              <a:rPr dirty="0" sz="1600">
                <a:solidFill>
                  <a:srgbClr val="5D2B64"/>
                </a:solidFill>
                <a:latin typeface="Times New Roman"/>
                <a:cs typeface="Times New Roman"/>
              </a:rPr>
              <a:t> </a:t>
            </a:r>
            <a:r>
              <a:rPr dirty="0" sz="1600" spc="10">
                <a:solidFill>
                  <a:srgbClr val="5D2B64"/>
                </a:solidFill>
                <a:latin typeface="Times New Roman"/>
                <a:cs typeface="Times New Roman"/>
              </a:rPr>
              <a:t> </a:t>
            </a:r>
            <a:r>
              <a:rPr dirty="0" sz="1600" spc="-10">
                <a:solidFill>
                  <a:srgbClr val="5D2B64"/>
                </a:solidFill>
                <a:latin typeface="Times New Roman"/>
                <a:cs typeface="Times New Roman"/>
              </a:rPr>
              <a:t>i</a:t>
            </a:r>
            <a:r>
              <a:rPr dirty="0" sz="1600" spc="-204">
                <a:solidFill>
                  <a:srgbClr val="5D2B64"/>
                </a:solidFill>
                <a:latin typeface="Times New Roman"/>
                <a:cs typeface="Times New Roman"/>
              </a:rPr>
              <a:t> </a:t>
            </a:r>
            <a:r>
              <a:rPr dirty="0" sz="1600" spc="-90">
                <a:solidFill>
                  <a:srgbClr val="898A9A"/>
                </a:solidFill>
                <a:latin typeface="Times New Roman"/>
                <a:cs typeface="Times New Roman"/>
              </a:rPr>
              <a:t>.</a:t>
            </a:r>
            <a:r>
              <a:rPr dirty="0" sz="1600" spc="-60">
                <a:solidFill>
                  <a:srgbClr val="898A9A"/>
                </a:solidFill>
                <a:latin typeface="Times New Roman"/>
                <a:cs typeface="Times New Roman"/>
              </a:rPr>
              <a:t>.</a:t>
            </a:r>
            <a:r>
              <a:rPr dirty="0" sz="1650" spc="-185">
                <a:solidFill>
                  <a:srgbClr val="5D5477"/>
                </a:solidFill>
                <a:latin typeface="Times New Roman"/>
                <a:cs typeface="Times New Roman"/>
              </a:rPr>
              <a:t>n</a:t>
            </a:r>
            <a:r>
              <a:rPr dirty="0" sz="1650">
                <a:solidFill>
                  <a:srgbClr val="5D5477"/>
                </a:solidFill>
                <a:latin typeface="Times New Roman"/>
                <a:cs typeface="Times New Roman"/>
              </a:rPr>
              <a:t>	</a:t>
            </a:r>
            <a:r>
              <a:rPr dirty="0" sz="1650" spc="-185">
                <a:solidFill>
                  <a:srgbClr val="747282"/>
                </a:solidFill>
                <a:latin typeface="Times New Roman"/>
                <a:cs typeface="Times New Roman"/>
              </a:rPr>
              <a:t>d</a:t>
            </a:r>
            <a:r>
              <a:rPr dirty="0" sz="1650">
                <a:solidFill>
                  <a:srgbClr val="747282"/>
                </a:solidFill>
                <a:latin typeface="Times New Roman"/>
                <a:cs typeface="Times New Roman"/>
              </a:rPr>
              <a:t>	</a:t>
            </a:r>
            <a:r>
              <a:rPr dirty="0" sz="1650" spc="-140">
                <a:solidFill>
                  <a:srgbClr val="747282"/>
                </a:solidFill>
                <a:latin typeface="Times New Roman"/>
                <a:cs typeface="Times New Roman"/>
              </a:rPr>
              <a:t>on  </a:t>
            </a:r>
            <a:r>
              <a:rPr dirty="0" sz="1650" spc="114">
                <a:solidFill>
                  <a:srgbClr val="546E87"/>
                </a:solidFill>
                <a:latin typeface="Times New Roman"/>
                <a:cs typeface="Times New Roman"/>
              </a:rPr>
              <a:t>t</a:t>
            </a:r>
            <a:r>
              <a:rPr dirty="0" sz="1650" spc="114">
                <a:solidFill>
                  <a:srgbClr val="747282"/>
                </a:solidFill>
                <a:latin typeface="Times New Roman"/>
                <a:cs typeface="Times New Roman"/>
              </a:rPr>
              <a:t>on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4920425" y="2489767"/>
            <a:ext cx="33655" cy="282575"/>
          </a:xfrm>
          <a:custGeom>
            <a:avLst/>
            <a:gdLst/>
            <a:ahLst/>
            <a:cxnLst/>
            <a:rect l="l" t="t" r="r" b="b"/>
            <a:pathLst>
              <a:path w="33654" h="282575">
                <a:moveTo>
                  <a:pt x="33573" y="282549"/>
                </a:moveTo>
                <a:lnTo>
                  <a:pt x="0" y="282549"/>
                </a:lnTo>
                <a:lnTo>
                  <a:pt x="0" y="0"/>
                </a:lnTo>
                <a:lnTo>
                  <a:pt x="33573" y="0"/>
                </a:lnTo>
                <a:lnTo>
                  <a:pt x="33573" y="282549"/>
                </a:lnTo>
                <a:close/>
              </a:path>
            </a:pathLst>
          </a:custGeom>
          <a:solidFill>
            <a:srgbClr val="F0F4E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 txBox="1"/>
          <p:nvPr/>
        </p:nvSpPr>
        <p:spPr>
          <a:xfrm>
            <a:off x="3886291" y="2415405"/>
            <a:ext cx="1102995" cy="361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20040" algn="l"/>
                <a:tab pos="630555" algn="l"/>
              </a:tabLst>
            </a:pPr>
            <a:r>
              <a:rPr dirty="0" sz="2200" spc="-425">
                <a:solidFill>
                  <a:srgbClr val="9ED3EF"/>
                </a:solidFill>
                <a:latin typeface="Times New Roman"/>
                <a:cs typeface="Times New Roman"/>
              </a:rPr>
              <a:t>·</a:t>
            </a:r>
            <a:r>
              <a:rPr dirty="0" sz="2200" spc="100">
                <a:solidFill>
                  <a:srgbClr val="9ED3EF"/>
                </a:solidFill>
                <a:latin typeface="Times New Roman"/>
                <a:cs typeface="Times New Roman"/>
              </a:rPr>
              <a:t> </a:t>
            </a:r>
            <a:r>
              <a:rPr dirty="0" sz="2200" spc="-385">
                <a:solidFill>
                  <a:srgbClr val="E2B379"/>
                </a:solidFill>
                <a:latin typeface="Times New Roman"/>
                <a:cs typeface="Times New Roman"/>
              </a:rPr>
              <a:t>.	</a:t>
            </a:r>
            <a:r>
              <a:rPr dirty="0" sz="2200" spc="125">
                <a:solidFill>
                  <a:srgbClr val="747282"/>
                </a:solidFill>
                <a:latin typeface="Times New Roman"/>
                <a:cs typeface="Times New Roman"/>
              </a:rPr>
              <a:t>=	</a:t>
            </a:r>
            <a:r>
              <a:rPr dirty="0" sz="1650" spc="80">
                <a:solidFill>
                  <a:srgbClr val="546E87"/>
                </a:solidFill>
                <a:latin typeface="Times New Roman"/>
                <a:cs typeface="Times New Roman"/>
              </a:rPr>
              <a:t>1</a:t>
            </a:r>
            <a:r>
              <a:rPr dirty="0" sz="1650" spc="240">
                <a:solidFill>
                  <a:srgbClr val="546E87"/>
                </a:solidFill>
                <a:latin typeface="Times New Roman"/>
                <a:cs typeface="Times New Roman"/>
              </a:rPr>
              <a:t> </a:t>
            </a:r>
            <a:r>
              <a:rPr dirty="0" sz="1650" spc="-65">
                <a:solidFill>
                  <a:srgbClr val="747282"/>
                </a:solidFill>
                <a:latin typeface="Times New Roman"/>
                <a:cs typeface="Times New Roman"/>
              </a:rPr>
              <a:t>O</a:t>
            </a:r>
            <a:r>
              <a:rPr dirty="0" sz="1650" spc="-65">
                <a:solidFill>
                  <a:srgbClr val="898A9A"/>
                </a:solidFill>
                <a:latin typeface="Times New Roman"/>
                <a:cs typeface="Times New Roman"/>
              </a:rPr>
              <a:t>)</a:t>
            </a:r>
            <a:r>
              <a:rPr dirty="0" sz="1650" spc="-65">
                <a:solidFill>
                  <a:srgbClr val="B6AFBD"/>
                </a:solidFill>
                <a:latin typeface="Times New Roman"/>
                <a:cs typeface="Times New Roman"/>
              </a:rPr>
              <a:t>.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965317" y="3060079"/>
            <a:ext cx="1276985" cy="3460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80">
                <a:solidFill>
                  <a:srgbClr val="898A9A"/>
                </a:solidFill>
                <a:latin typeface="Times New Roman"/>
                <a:cs typeface="Times New Roman"/>
              </a:rPr>
              <a:t>)</a:t>
            </a:r>
            <a:r>
              <a:rPr dirty="0" sz="1800" spc="-20">
                <a:solidFill>
                  <a:srgbClr val="708E97"/>
                </a:solidFill>
                <a:latin typeface="Times New Roman"/>
                <a:cs typeface="Times New Roman"/>
              </a:rPr>
              <a:t>]</a:t>
            </a:r>
            <a:r>
              <a:rPr dirty="0" sz="1800">
                <a:solidFill>
                  <a:srgbClr val="708E97"/>
                </a:solidFill>
                <a:latin typeface="Times New Roman"/>
                <a:cs typeface="Times New Roman"/>
              </a:rPr>
              <a:t> </a:t>
            </a:r>
            <a:r>
              <a:rPr dirty="0" sz="1800" spc="-135">
                <a:solidFill>
                  <a:srgbClr val="708E97"/>
                </a:solidFill>
                <a:latin typeface="Times New Roman"/>
                <a:cs typeface="Times New Roman"/>
              </a:rPr>
              <a:t> </a:t>
            </a:r>
            <a:r>
              <a:rPr dirty="0" sz="1800" spc="-20">
                <a:solidFill>
                  <a:srgbClr val="747282"/>
                </a:solidFill>
                <a:latin typeface="Times New Roman"/>
                <a:cs typeface="Times New Roman"/>
              </a:rPr>
              <a:t>·</a:t>
            </a:r>
            <a:r>
              <a:rPr dirty="0" sz="1800">
                <a:solidFill>
                  <a:srgbClr val="747282"/>
                </a:solidFill>
                <a:latin typeface="Times New Roman"/>
                <a:cs typeface="Times New Roman"/>
              </a:rPr>
              <a:t> </a:t>
            </a:r>
            <a:r>
              <a:rPr dirty="0" sz="1800" spc="50">
                <a:solidFill>
                  <a:srgbClr val="747282"/>
                </a:solidFill>
                <a:latin typeface="Times New Roman"/>
                <a:cs typeface="Times New Roman"/>
              </a:rPr>
              <a:t> </a:t>
            </a:r>
            <a:r>
              <a:rPr dirty="0" sz="1800" spc="-30">
                <a:solidFill>
                  <a:srgbClr val="546E87"/>
                </a:solidFill>
                <a:latin typeface="Times New Roman"/>
                <a:cs typeface="Times New Roman"/>
              </a:rPr>
              <a:t>1</a:t>
            </a:r>
            <a:r>
              <a:rPr dirty="0" sz="1800">
                <a:solidFill>
                  <a:srgbClr val="546E87"/>
                </a:solidFill>
                <a:latin typeface="Times New Roman"/>
                <a:cs typeface="Times New Roman"/>
              </a:rPr>
              <a:t> </a:t>
            </a:r>
            <a:r>
              <a:rPr dirty="0" sz="1800" spc="-95">
                <a:solidFill>
                  <a:srgbClr val="546E87"/>
                </a:solidFill>
                <a:latin typeface="Times New Roman"/>
                <a:cs typeface="Times New Roman"/>
              </a:rPr>
              <a:t> </a:t>
            </a:r>
            <a:r>
              <a:rPr dirty="0" sz="1800" spc="-365">
                <a:solidFill>
                  <a:srgbClr val="747282"/>
                </a:solidFill>
                <a:latin typeface="Times New Roman"/>
                <a:cs typeface="Times New Roman"/>
              </a:rPr>
              <a:t>O</a:t>
            </a:r>
            <a:r>
              <a:rPr dirty="0" sz="1800" spc="-50">
                <a:solidFill>
                  <a:srgbClr val="898A9A"/>
                </a:solidFill>
                <a:latin typeface="Times New Roman"/>
                <a:cs typeface="Times New Roman"/>
              </a:rPr>
              <a:t>)</a:t>
            </a:r>
            <a:r>
              <a:rPr dirty="0" sz="1800" spc="105">
                <a:solidFill>
                  <a:srgbClr val="898A9A"/>
                </a:solidFill>
                <a:latin typeface="Times New Roman"/>
                <a:cs typeface="Times New Roman"/>
              </a:rPr>
              <a:t> </a:t>
            </a:r>
            <a:r>
              <a:rPr dirty="0" sz="2100" spc="-95">
                <a:solidFill>
                  <a:srgbClr val="747282"/>
                </a:solidFill>
                <a:latin typeface="Times New Roman"/>
                <a:cs typeface="Times New Roman"/>
              </a:rPr>
              <a:t>=</a:t>
            </a:r>
            <a:r>
              <a:rPr dirty="0" sz="2100" spc="185">
                <a:solidFill>
                  <a:srgbClr val="747282"/>
                </a:solidFill>
                <a:latin typeface="Times New Roman"/>
                <a:cs typeface="Times New Roman"/>
              </a:rPr>
              <a:t> </a:t>
            </a:r>
            <a:r>
              <a:rPr dirty="0" sz="1800" spc="-390">
                <a:solidFill>
                  <a:srgbClr val="747282"/>
                </a:solidFill>
                <a:latin typeface="Times New Roman"/>
                <a:cs typeface="Times New Roman"/>
              </a:rPr>
              <a:t>O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851869" y="3117321"/>
            <a:ext cx="461009" cy="2774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40995" algn="l"/>
              </a:tabLst>
            </a:pPr>
            <a:r>
              <a:rPr dirty="0" sz="1650" spc="-160">
                <a:solidFill>
                  <a:srgbClr val="5D5477"/>
                </a:solidFill>
                <a:latin typeface="Arial"/>
                <a:cs typeface="Arial"/>
              </a:rPr>
              <a:t>e</a:t>
            </a:r>
            <a:r>
              <a:rPr dirty="0" sz="1650" spc="-65">
                <a:solidFill>
                  <a:srgbClr val="5D5477"/>
                </a:solidFill>
                <a:latin typeface="Arial"/>
                <a:cs typeface="Arial"/>
              </a:rPr>
              <a:t>l</a:t>
            </a:r>
            <a:r>
              <a:rPr dirty="0" sz="1650">
                <a:solidFill>
                  <a:srgbClr val="5D5477"/>
                </a:solidFill>
                <a:latin typeface="Arial"/>
                <a:cs typeface="Arial"/>
              </a:rPr>
              <a:t>	</a:t>
            </a:r>
            <a:r>
              <a:rPr dirty="0" sz="1450" spc="-65">
                <a:solidFill>
                  <a:srgbClr val="747282"/>
                </a:solidFill>
                <a:latin typeface="Arial"/>
                <a:cs typeface="Arial"/>
              </a:rPr>
              <a:t>"</a:t>
            </a:r>
            <a:r>
              <a:rPr dirty="0" sz="1450" spc="-100">
                <a:solidFill>
                  <a:srgbClr val="5D5477"/>
                </a:solidFill>
                <a:latin typeface="Arial"/>
                <a:cs typeface="Arial"/>
              </a:rPr>
              <a:t>r</a:t>
            </a:r>
            <a:endParaRPr sz="145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635371" y="2678974"/>
            <a:ext cx="508634" cy="6972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dirty="0" baseline="-19570" sz="6600" spc="-509">
                <a:solidFill>
                  <a:srgbClr val="5D5477"/>
                </a:solidFill>
                <a:latin typeface="Times New Roman"/>
                <a:cs typeface="Times New Roman"/>
              </a:rPr>
              <a:t>(</a:t>
            </a:r>
            <a:r>
              <a:rPr dirty="0" baseline="-19570" sz="6600" spc="-989">
                <a:solidFill>
                  <a:srgbClr val="5D5477"/>
                </a:solidFill>
                <a:latin typeface="Times New Roman"/>
                <a:cs typeface="Times New Roman"/>
              </a:rPr>
              <a:t> </a:t>
            </a:r>
            <a:r>
              <a:rPr dirty="0" sz="4400" spc="-600">
                <a:solidFill>
                  <a:srgbClr val="E2B379"/>
                </a:solidFill>
                <a:latin typeface="Times New Roman"/>
                <a:cs typeface="Times New Roman"/>
              </a:rPr>
              <a:t>.</a:t>
            </a:r>
            <a:r>
              <a:rPr dirty="0" sz="4400" spc="-1110">
                <a:solidFill>
                  <a:srgbClr val="747282"/>
                </a:solidFill>
                <a:latin typeface="Times New Roman"/>
                <a:cs typeface="Times New Roman"/>
              </a:rPr>
              <a:t>)</a:t>
            </a:r>
            <a:r>
              <a:rPr dirty="0" sz="4400" spc="-1235">
                <a:solidFill>
                  <a:srgbClr val="747282"/>
                </a:solidFill>
                <a:latin typeface="Times New Roman"/>
                <a:cs typeface="Times New Roman"/>
              </a:rPr>
              <a:t>u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7029915" y="3361301"/>
            <a:ext cx="37274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22885" algn="l"/>
              </a:tabLst>
            </a:pPr>
            <a:r>
              <a:rPr dirty="0" sz="1100" spc="-140">
                <a:solidFill>
                  <a:srgbClr val="9ED3EF"/>
                </a:solidFill>
                <a:latin typeface="Times New Roman"/>
                <a:cs typeface="Times New Roman"/>
              </a:rPr>
              <a:t>'	</a:t>
            </a:r>
            <a:r>
              <a:rPr dirty="0" sz="1100" spc="-204">
                <a:solidFill>
                  <a:srgbClr val="708E97"/>
                </a:solidFill>
                <a:latin typeface="Times New Roman"/>
                <a:cs typeface="Times New Roman"/>
              </a:rPr>
              <a:t>1</a:t>
            </a:r>
            <a:r>
              <a:rPr dirty="0" sz="1100" spc="145">
                <a:solidFill>
                  <a:srgbClr val="708E97"/>
                </a:solidFill>
                <a:latin typeface="Times New Roman"/>
                <a:cs typeface="Times New Roman"/>
              </a:rPr>
              <a:t> </a:t>
            </a:r>
            <a:r>
              <a:rPr dirty="0" sz="1100" spc="-140">
                <a:solidFill>
                  <a:srgbClr val="E2B379"/>
                </a:solidFill>
                <a:latin typeface="Times New Roman"/>
                <a:cs typeface="Times New Roman"/>
              </a:rPr>
              <a:t>·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865097" y="3697630"/>
            <a:ext cx="591185" cy="269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solidFill>
                  <a:srgbClr val="747282"/>
                </a:solidFill>
                <a:latin typeface="Times New Roman"/>
                <a:cs typeface="Times New Roman"/>
              </a:rPr>
              <a:t>U</a:t>
            </a:r>
            <a:r>
              <a:rPr dirty="0" sz="1600" spc="345">
                <a:solidFill>
                  <a:srgbClr val="747282"/>
                </a:solidFill>
                <a:latin typeface="Times New Roman"/>
                <a:cs typeface="Times New Roman"/>
              </a:rPr>
              <a:t> </a:t>
            </a:r>
            <a:r>
              <a:rPr dirty="0" sz="1600" spc="-65">
                <a:solidFill>
                  <a:srgbClr val="747282"/>
                </a:solidFill>
                <a:latin typeface="Times New Roman"/>
                <a:cs typeface="Times New Roman"/>
              </a:rPr>
              <a:t>a.n</a:t>
            </a:r>
            <a:r>
              <a:rPr dirty="0" sz="1600" spc="-65">
                <a:solidFill>
                  <a:srgbClr val="5D5477"/>
                </a:solidFill>
                <a:latin typeface="Times New Roman"/>
                <a:cs typeface="Times New Roman"/>
              </a:rPr>
              <a:t>d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627409" y="3691270"/>
            <a:ext cx="1019175" cy="2774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50" spc="-40">
                <a:solidFill>
                  <a:srgbClr val="546E87"/>
                </a:solidFill>
                <a:latin typeface="Times New Roman"/>
                <a:cs typeface="Times New Roman"/>
              </a:rPr>
              <a:t>[</a:t>
            </a:r>
            <a:r>
              <a:rPr dirty="0" sz="1650" spc="-270">
                <a:solidFill>
                  <a:srgbClr val="546E87"/>
                </a:solidFill>
                <a:latin typeface="Times New Roman"/>
                <a:cs typeface="Times New Roman"/>
              </a:rPr>
              <a:t> </a:t>
            </a:r>
            <a:r>
              <a:rPr dirty="0" sz="1650" spc="-55">
                <a:solidFill>
                  <a:srgbClr val="747282"/>
                </a:solidFill>
                <a:latin typeface="Times New Roman"/>
                <a:cs typeface="Times New Roman"/>
              </a:rPr>
              <a:t>a</a:t>
            </a:r>
            <a:r>
              <a:rPr dirty="0" sz="1650" spc="114">
                <a:solidFill>
                  <a:srgbClr val="747282"/>
                </a:solidFill>
                <a:latin typeface="Times New Roman"/>
                <a:cs typeface="Times New Roman"/>
              </a:rPr>
              <a:t> </a:t>
            </a:r>
            <a:r>
              <a:rPr dirty="0" sz="1650" spc="-254">
                <a:solidFill>
                  <a:srgbClr val="E4C19C"/>
                </a:solidFill>
                <a:latin typeface="Times New Roman"/>
                <a:cs typeface="Times New Roman"/>
              </a:rPr>
              <a:t>·</a:t>
            </a:r>
            <a:r>
              <a:rPr dirty="0" sz="1650">
                <a:solidFill>
                  <a:srgbClr val="E4C19C"/>
                </a:solidFill>
                <a:latin typeface="Times New Roman"/>
                <a:cs typeface="Times New Roman"/>
              </a:rPr>
              <a:t> </a:t>
            </a:r>
            <a:r>
              <a:rPr dirty="0" sz="1650" spc="-110">
                <a:solidFill>
                  <a:srgbClr val="E4C19C"/>
                </a:solidFill>
                <a:latin typeface="Times New Roman"/>
                <a:cs typeface="Times New Roman"/>
              </a:rPr>
              <a:t> </a:t>
            </a:r>
            <a:r>
              <a:rPr dirty="0" sz="1650" spc="-165">
                <a:solidFill>
                  <a:srgbClr val="747282"/>
                </a:solidFill>
                <a:latin typeface="Times New Roman"/>
                <a:cs typeface="Times New Roman"/>
              </a:rPr>
              <a:t>,.</a:t>
            </a:r>
            <a:r>
              <a:rPr dirty="0" sz="1650">
                <a:solidFill>
                  <a:srgbClr val="747282"/>
                </a:solidFill>
                <a:latin typeface="Times New Roman"/>
                <a:cs typeface="Times New Roman"/>
              </a:rPr>
              <a:t>  </a:t>
            </a:r>
            <a:r>
              <a:rPr dirty="0" sz="1650" spc="95">
                <a:solidFill>
                  <a:srgbClr val="747282"/>
                </a:solidFill>
                <a:latin typeface="Times New Roman"/>
                <a:cs typeface="Times New Roman"/>
              </a:rPr>
              <a:t>m</a:t>
            </a:r>
            <a:r>
              <a:rPr dirty="0" sz="1650" spc="75">
                <a:solidFill>
                  <a:srgbClr val="5D5477"/>
                </a:solidFill>
                <a:latin typeface="Times New Roman"/>
                <a:cs typeface="Times New Roman"/>
              </a:rPr>
              <a:t>u</a:t>
            </a:r>
            <a:r>
              <a:rPr dirty="0" sz="1650" spc="70">
                <a:solidFill>
                  <a:srgbClr val="5D5477"/>
                </a:solidFill>
                <a:latin typeface="Times New Roman"/>
                <a:cs typeface="Times New Roman"/>
              </a:rPr>
              <a:t>l</a:t>
            </a:r>
            <a:r>
              <a:rPr dirty="0" sz="1650" spc="65">
                <a:solidFill>
                  <a:srgbClr val="747282"/>
                </a:solidFill>
                <a:latin typeface="Times New Roman"/>
                <a:cs typeface="Times New Roman"/>
              </a:rPr>
              <a:t>a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747356" y="3652345"/>
            <a:ext cx="2007870" cy="3460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01420" algn="l"/>
              </a:tabLst>
            </a:pPr>
            <a:r>
              <a:rPr dirty="0" sz="1650" spc="-30">
                <a:solidFill>
                  <a:srgbClr val="5D2B64"/>
                </a:solidFill>
                <a:latin typeface="Times New Roman"/>
                <a:cs typeface="Times New Roman"/>
              </a:rPr>
              <a:t>i</a:t>
            </a:r>
            <a:r>
              <a:rPr dirty="0" sz="1650" spc="-30">
                <a:solidFill>
                  <a:srgbClr val="747282"/>
                </a:solidFill>
                <a:latin typeface="Times New Roman"/>
                <a:cs typeface="Times New Roman"/>
              </a:rPr>
              <a:t>as</a:t>
            </a:r>
            <a:r>
              <a:rPr dirty="0" sz="1650" spc="365">
                <a:solidFill>
                  <a:srgbClr val="747282"/>
                </a:solidFill>
                <a:latin typeface="Times New Roman"/>
                <a:cs typeface="Times New Roman"/>
              </a:rPr>
              <a:t> </a:t>
            </a:r>
            <a:r>
              <a:rPr dirty="0" sz="2100" spc="-105">
                <a:solidFill>
                  <a:srgbClr val="546E87"/>
                </a:solidFill>
                <a:latin typeface="Arial"/>
                <a:cs typeface="Arial"/>
              </a:rPr>
              <a:t>fi</a:t>
            </a:r>
            <a:r>
              <a:rPr dirty="0" sz="2100" spc="-105">
                <a:solidFill>
                  <a:srgbClr val="747282"/>
                </a:solidFill>
                <a:latin typeface="Arial"/>
                <a:cs typeface="Arial"/>
              </a:rPr>
              <a:t>m</a:t>
            </a:r>
            <a:r>
              <a:rPr dirty="0" sz="2100" spc="55">
                <a:solidFill>
                  <a:srgbClr val="747282"/>
                </a:solidFill>
                <a:latin typeface="Arial"/>
                <a:cs typeface="Arial"/>
              </a:rPr>
              <a:t> </a:t>
            </a:r>
            <a:r>
              <a:rPr dirty="0" sz="1650" spc="-60">
                <a:solidFill>
                  <a:srgbClr val="747282"/>
                </a:solidFill>
                <a:latin typeface="Times New Roman"/>
                <a:cs typeface="Times New Roman"/>
              </a:rPr>
              <a:t>as	</a:t>
            </a:r>
            <a:r>
              <a:rPr dirty="0" sz="1650" spc="-65">
                <a:solidFill>
                  <a:srgbClr val="747282"/>
                </a:solidFill>
                <a:latin typeface="Times New Roman"/>
                <a:cs typeface="Times New Roman"/>
              </a:rPr>
              <a:t>n</a:t>
            </a:r>
            <a:r>
              <a:rPr dirty="0" sz="1650" spc="360">
                <a:solidFill>
                  <a:srgbClr val="747282"/>
                </a:solidFill>
                <a:latin typeface="Times New Roman"/>
                <a:cs typeface="Times New Roman"/>
              </a:rPr>
              <a:t> </a:t>
            </a:r>
            <a:r>
              <a:rPr dirty="0" sz="1650" spc="85">
                <a:solidFill>
                  <a:srgbClr val="5D5477"/>
                </a:solidFill>
                <a:latin typeface="Times New Roman"/>
                <a:cs typeface="Times New Roman"/>
              </a:rPr>
              <a:t>r</a:t>
            </a:r>
            <a:r>
              <a:rPr dirty="0" sz="1650" spc="85">
                <a:solidFill>
                  <a:srgbClr val="747282"/>
                </a:solidFill>
                <a:latin typeface="Times New Roman"/>
                <a:cs typeface="Times New Roman"/>
              </a:rPr>
              <a:t>a</a:t>
            </a:r>
            <a:r>
              <a:rPr dirty="0" sz="1650" spc="85">
                <a:solidFill>
                  <a:srgbClr val="5D5477"/>
                </a:solidFill>
                <a:latin typeface="Times New Roman"/>
                <a:cs typeface="Times New Roman"/>
              </a:rPr>
              <a:t>d</a:t>
            </a:r>
            <a:r>
              <a:rPr dirty="0" sz="1650" spc="85">
                <a:solidFill>
                  <a:srgbClr val="747282"/>
                </a:solidFill>
                <a:latin typeface="Times New Roman"/>
                <a:cs typeface="Times New Roman"/>
              </a:rPr>
              <a:t>as</a:t>
            </a:r>
            <a:r>
              <a:rPr dirty="0" sz="1650" spc="-15">
                <a:solidFill>
                  <a:srgbClr val="747282"/>
                </a:solidFill>
                <a:latin typeface="Times New Roman"/>
                <a:cs typeface="Times New Roman"/>
              </a:rPr>
              <a:t> </a:t>
            </a:r>
            <a:r>
              <a:rPr dirty="0" sz="1650" spc="-254">
                <a:solidFill>
                  <a:srgbClr val="C69967"/>
                </a:solidFill>
                <a:latin typeface="Times New Roman"/>
                <a:cs typeface="Times New Roman"/>
              </a:rPr>
              <a:t>·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983692" y="4810418"/>
            <a:ext cx="4011295" cy="6534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140"/>
              </a:lnSpc>
              <a:spcBef>
                <a:spcPts val="100"/>
              </a:spcBef>
              <a:tabLst>
                <a:tab pos="2007870" algn="l"/>
              </a:tabLst>
            </a:pPr>
            <a:r>
              <a:rPr dirty="0" sz="1850" spc="-75">
                <a:solidFill>
                  <a:srgbClr val="747282"/>
                </a:solidFill>
                <a:latin typeface="Times New Roman"/>
                <a:cs typeface="Times New Roman"/>
              </a:rPr>
              <a:t>que</a:t>
            </a:r>
            <a:r>
              <a:rPr dirty="0" sz="1850" spc="75">
                <a:solidFill>
                  <a:srgbClr val="747282"/>
                </a:solidFill>
                <a:latin typeface="Times New Roman"/>
                <a:cs typeface="Times New Roman"/>
              </a:rPr>
              <a:t> </a:t>
            </a:r>
            <a:r>
              <a:rPr dirty="0" sz="1850" spc="-35">
                <a:solidFill>
                  <a:srgbClr val="747282"/>
                </a:solidFill>
                <a:latin typeface="Times New Roman"/>
                <a:cs typeface="Times New Roman"/>
              </a:rPr>
              <a:t>o</a:t>
            </a:r>
            <a:r>
              <a:rPr dirty="0" sz="1850" spc="-35">
                <a:solidFill>
                  <a:srgbClr val="5D5477"/>
                </a:solidFill>
                <a:latin typeface="Times New Roman"/>
                <a:cs typeface="Times New Roman"/>
              </a:rPr>
              <a:t>p</a:t>
            </a:r>
            <a:r>
              <a:rPr dirty="0" sz="1850" spc="100">
                <a:solidFill>
                  <a:srgbClr val="5D5477"/>
                </a:solidFill>
                <a:latin typeface="Times New Roman"/>
                <a:cs typeface="Times New Roman"/>
              </a:rPr>
              <a:t> </a:t>
            </a:r>
            <a:r>
              <a:rPr dirty="0" sz="1850" spc="-385">
                <a:solidFill>
                  <a:srgbClr val="E2B379"/>
                </a:solidFill>
                <a:latin typeface="Times New Roman"/>
                <a:cs typeface="Times New Roman"/>
              </a:rPr>
              <a:t>·</a:t>
            </a:r>
            <a:r>
              <a:rPr dirty="0" sz="1850" spc="80">
                <a:solidFill>
                  <a:srgbClr val="E2B379"/>
                </a:solidFill>
                <a:latin typeface="Times New Roman"/>
                <a:cs typeface="Times New Roman"/>
              </a:rPr>
              <a:t> </a:t>
            </a:r>
            <a:r>
              <a:rPr dirty="0" sz="1850" spc="-5">
                <a:solidFill>
                  <a:srgbClr val="747282"/>
                </a:solidFill>
                <a:latin typeface="Times New Roman"/>
                <a:cs typeface="Times New Roman"/>
              </a:rPr>
              <a:t>an</a:t>
            </a:r>
            <a:r>
              <a:rPr dirty="0" sz="1850" spc="-5">
                <a:solidFill>
                  <a:srgbClr val="5D5477"/>
                </a:solidFill>
                <a:latin typeface="Times New Roman"/>
                <a:cs typeface="Times New Roman"/>
              </a:rPr>
              <a:t>d</a:t>
            </a:r>
            <a:r>
              <a:rPr dirty="0" sz="1850" spc="-5">
                <a:solidFill>
                  <a:srgbClr val="747282"/>
                </a:solidFill>
                <a:latin typeface="Times New Roman"/>
                <a:cs typeface="Times New Roman"/>
              </a:rPr>
              <a:t>o</a:t>
            </a:r>
            <a:r>
              <a:rPr dirty="0" sz="1850" spc="-210">
                <a:solidFill>
                  <a:srgbClr val="747282"/>
                </a:solidFill>
                <a:latin typeface="Times New Roman"/>
                <a:cs typeface="Times New Roman"/>
              </a:rPr>
              <a:t> </a:t>
            </a:r>
            <a:r>
              <a:rPr dirty="0" sz="1850" spc="-310">
                <a:solidFill>
                  <a:srgbClr val="E2B379"/>
                </a:solidFill>
                <a:latin typeface="Times New Roman"/>
                <a:cs typeface="Times New Roman"/>
              </a:rPr>
              <a:t>·</a:t>
            </a:r>
            <a:r>
              <a:rPr dirty="0" sz="1850" spc="310">
                <a:solidFill>
                  <a:srgbClr val="E2B379"/>
                </a:solidFill>
                <a:latin typeface="Times New Roman"/>
                <a:cs typeface="Times New Roman"/>
              </a:rPr>
              <a:t> </a:t>
            </a:r>
            <a:r>
              <a:rPr dirty="0" sz="1850" spc="-55">
                <a:solidFill>
                  <a:srgbClr val="5D5477"/>
                </a:solidFill>
                <a:latin typeface="Times New Roman"/>
                <a:cs typeface="Times New Roman"/>
              </a:rPr>
              <a:t>u</a:t>
            </a:r>
            <a:r>
              <a:rPr dirty="0" sz="1850" spc="340">
                <a:solidFill>
                  <a:srgbClr val="5D5477"/>
                </a:solidFill>
                <a:latin typeface="Times New Roman"/>
                <a:cs typeface="Times New Roman"/>
              </a:rPr>
              <a:t> </a:t>
            </a:r>
            <a:r>
              <a:rPr dirty="0" sz="1900" spc="-60">
                <a:solidFill>
                  <a:srgbClr val="79566B"/>
                </a:solidFill>
                <a:latin typeface="Times New Roman"/>
                <a:cs typeface="Times New Roman"/>
              </a:rPr>
              <a:t>d</a:t>
            </a:r>
            <a:r>
              <a:rPr dirty="0" sz="1900" spc="-60">
                <a:solidFill>
                  <a:srgbClr val="747282"/>
                </a:solidFill>
                <a:latin typeface="Times New Roman"/>
                <a:cs typeface="Times New Roman"/>
              </a:rPr>
              <a:t>a	</a:t>
            </a:r>
            <a:r>
              <a:rPr dirty="0" sz="1850" spc="-100">
                <a:solidFill>
                  <a:srgbClr val="747282"/>
                </a:solidFill>
                <a:latin typeface="Times New Roman"/>
                <a:cs typeface="Times New Roman"/>
              </a:rPr>
              <a:t>omo</a:t>
            </a:r>
            <a:endParaRPr sz="1850">
              <a:latin typeface="Times New Roman"/>
              <a:cs typeface="Times New Roman"/>
            </a:endParaRPr>
          </a:p>
          <a:p>
            <a:pPr algn="r" marR="5080">
              <a:lnSpc>
                <a:spcPts val="2800"/>
              </a:lnSpc>
              <a:tabLst>
                <a:tab pos="327660" algn="l"/>
              </a:tabLst>
            </a:pPr>
            <a:r>
              <a:rPr dirty="0" sz="1200" spc="-30" i="1">
                <a:solidFill>
                  <a:srgbClr val="747282"/>
                </a:solidFill>
                <a:latin typeface="Arial"/>
                <a:cs typeface="Arial"/>
              </a:rPr>
              <a:t>'</a:t>
            </a:r>
            <a:r>
              <a:rPr dirty="0" sz="1200" spc="-95" i="1">
                <a:solidFill>
                  <a:srgbClr val="747282"/>
                </a:solidFill>
                <a:latin typeface="Arial"/>
                <a:cs typeface="Arial"/>
              </a:rPr>
              <a:t>U</a:t>
            </a:r>
            <a:r>
              <a:rPr dirty="0" sz="1200" i="1">
                <a:solidFill>
                  <a:srgbClr val="747282"/>
                </a:solidFill>
                <a:latin typeface="Arial"/>
                <a:cs typeface="Arial"/>
              </a:rPr>
              <a:t>	</a:t>
            </a:r>
            <a:r>
              <a:rPr dirty="0" sz="2450" spc="-95">
                <a:solidFill>
                  <a:srgbClr val="747282"/>
                </a:solidFill>
                <a:latin typeface="Times New Roman"/>
                <a:cs typeface="Times New Roman"/>
              </a:rPr>
              <a:t>=</a:t>
            </a:r>
            <a:r>
              <a:rPr dirty="0" sz="2450" spc="-45">
                <a:solidFill>
                  <a:srgbClr val="747282"/>
                </a:solidFill>
                <a:latin typeface="Times New Roman"/>
                <a:cs typeface="Times New Roman"/>
              </a:rPr>
              <a:t> </a:t>
            </a:r>
            <a:r>
              <a:rPr dirty="0" sz="1200" spc="-30">
                <a:solidFill>
                  <a:srgbClr val="5D5477"/>
                </a:solidFill>
                <a:latin typeface="Arial"/>
                <a:cs typeface="Arial"/>
              </a:rPr>
              <a:t>-</a:t>
            </a:r>
            <a:r>
              <a:rPr dirty="0" sz="1200">
                <a:solidFill>
                  <a:srgbClr val="5D5477"/>
                </a:solidFill>
                <a:latin typeface="Arial"/>
                <a:cs typeface="Arial"/>
              </a:rPr>
              <a:t> </a:t>
            </a:r>
            <a:r>
              <a:rPr dirty="0" sz="1200" spc="120">
                <a:solidFill>
                  <a:srgbClr val="5D5477"/>
                </a:solidFill>
                <a:latin typeface="Arial"/>
                <a:cs typeface="Arial"/>
              </a:rPr>
              <a:t> </a:t>
            </a:r>
            <a:r>
              <a:rPr dirty="0" sz="1200" spc="-25">
                <a:solidFill>
                  <a:srgbClr val="747282"/>
                </a:solidFill>
                <a:latin typeface="Arial"/>
                <a:cs typeface="Arial"/>
              </a:rPr>
              <a:t>'</a:t>
            </a:r>
            <a:r>
              <a:rPr dirty="0" sz="1200" spc="-170">
                <a:solidFill>
                  <a:srgbClr val="747282"/>
                </a:solidFill>
                <a:latin typeface="Arial"/>
                <a:cs typeface="Arial"/>
              </a:rPr>
              <a:t>U</a:t>
            </a:r>
            <a:r>
              <a:rPr dirty="0" sz="1200" spc="-55">
                <a:solidFill>
                  <a:srgbClr val="754D8A"/>
                </a:solidFill>
                <a:latin typeface="Arial"/>
                <a:cs typeface="Arial"/>
              </a:rPr>
              <a:t>1</a:t>
            </a:r>
            <a:endParaRPr sz="12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971846" y="5528107"/>
            <a:ext cx="4230370" cy="6159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58115">
              <a:lnSpc>
                <a:spcPts val="1900"/>
              </a:lnSpc>
              <a:spcBef>
                <a:spcPts val="100"/>
              </a:spcBef>
              <a:tabLst>
                <a:tab pos="487680" algn="l"/>
                <a:tab pos="1075690" algn="l"/>
                <a:tab pos="1822450" algn="l"/>
                <a:tab pos="3644265" algn="l"/>
              </a:tabLst>
            </a:pPr>
            <a:r>
              <a:rPr dirty="0" sz="1850" spc="-95">
                <a:solidFill>
                  <a:srgbClr val="747282"/>
                </a:solidFill>
                <a:latin typeface="Times New Roman"/>
                <a:cs typeface="Times New Roman"/>
              </a:rPr>
              <a:t>or	</a:t>
            </a:r>
            <a:r>
              <a:rPr dirty="0" sz="1850" spc="-20">
                <a:solidFill>
                  <a:srgbClr val="747282"/>
                </a:solidFill>
                <a:latin typeface="Times New Roman"/>
                <a:cs typeface="Times New Roman"/>
              </a:rPr>
              <a:t>anto	</a:t>
            </a:r>
            <a:r>
              <a:rPr dirty="0" sz="1850" spc="15">
                <a:solidFill>
                  <a:srgbClr val="5D5477"/>
                </a:solidFill>
                <a:latin typeface="Times New Roman"/>
                <a:cs typeface="Times New Roman"/>
              </a:rPr>
              <a:t>u</a:t>
            </a:r>
            <a:r>
              <a:rPr dirty="0" sz="1850" spc="260">
                <a:solidFill>
                  <a:srgbClr val="5D5477"/>
                </a:solidFill>
                <a:latin typeface="Times New Roman"/>
                <a:cs typeface="Times New Roman"/>
              </a:rPr>
              <a:t> </a:t>
            </a:r>
            <a:r>
              <a:rPr dirty="0" sz="1850">
                <a:solidFill>
                  <a:srgbClr val="898A9A"/>
                </a:solidFill>
                <a:latin typeface="Times New Roman"/>
                <a:cs typeface="Times New Roman"/>
              </a:rPr>
              <a:t>t</a:t>
            </a:r>
            <a:r>
              <a:rPr dirty="0" sz="1850">
                <a:solidFill>
                  <a:srgbClr val="5D2B64"/>
                </a:solidFill>
                <a:latin typeface="Times New Roman"/>
                <a:cs typeface="Times New Roman"/>
              </a:rPr>
              <a:t>i</a:t>
            </a:r>
            <a:r>
              <a:rPr dirty="0" sz="1850">
                <a:solidFill>
                  <a:srgbClr val="898A9A"/>
                </a:solidFill>
                <a:latin typeface="Times New Roman"/>
                <a:cs typeface="Times New Roman"/>
              </a:rPr>
              <a:t>t</a:t>
            </a:r>
            <a:r>
              <a:rPr dirty="0" sz="1850" spc="-265">
                <a:solidFill>
                  <a:srgbClr val="898A9A"/>
                </a:solidFill>
                <a:latin typeface="Times New Roman"/>
                <a:cs typeface="Times New Roman"/>
              </a:rPr>
              <a:t> </a:t>
            </a:r>
            <a:r>
              <a:rPr dirty="0" sz="1850" spc="-114">
                <a:solidFill>
                  <a:srgbClr val="747282"/>
                </a:solidFill>
                <a:latin typeface="Times New Roman"/>
                <a:cs typeface="Times New Roman"/>
              </a:rPr>
              <a:t>u</a:t>
            </a:r>
            <a:r>
              <a:rPr dirty="0" sz="1850" spc="-114">
                <a:solidFill>
                  <a:srgbClr val="729EC1"/>
                </a:solidFill>
                <a:latin typeface="Times New Roman"/>
                <a:cs typeface="Times New Roman"/>
              </a:rPr>
              <a:t>·	</a:t>
            </a:r>
            <a:r>
              <a:rPr dirty="0" sz="1850" spc="-40">
                <a:solidFill>
                  <a:srgbClr val="747282"/>
                </a:solidFill>
                <a:latin typeface="Times New Roman"/>
                <a:cs typeface="Times New Roman"/>
              </a:rPr>
              <a:t>n</a:t>
            </a:r>
            <a:r>
              <a:rPr dirty="0" sz="1850" spc="-40">
                <a:solidFill>
                  <a:srgbClr val="5D5477"/>
                </a:solidFill>
                <a:latin typeface="Times New Roman"/>
                <a:cs typeface="Times New Roman"/>
              </a:rPr>
              <a:t>d</a:t>
            </a:r>
            <a:r>
              <a:rPr dirty="0" sz="1850" spc="-40">
                <a:solidFill>
                  <a:srgbClr val="747282"/>
                </a:solidFill>
                <a:latin typeface="Times New Roman"/>
                <a:cs typeface="Times New Roman"/>
              </a:rPr>
              <a:t>o</a:t>
            </a:r>
            <a:r>
              <a:rPr dirty="0" sz="1850" spc="-195">
                <a:solidFill>
                  <a:srgbClr val="747282"/>
                </a:solidFill>
                <a:latin typeface="Times New Roman"/>
                <a:cs typeface="Times New Roman"/>
              </a:rPr>
              <a:t> </a:t>
            </a:r>
            <a:r>
              <a:rPr dirty="0" sz="1850" spc="-340">
                <a:solidFill>
                  <a:srgbClr val="F2C382"/>
                </a:solidFill>
                <a:latin typeface="Times New Roman"/>
                <a:cs typeface="Times New Roman"/>
              </a:rPr>
              <a:t>,</a:t>
            </a:r>
            <a:r>
              <a:rPr dirty="0" sz="1850" spc="370">
                <a:solidFill>
                  <a:srgbClr val="F2C382"/>
                </a:solidFill>
                <a:latin typeface="Times New Roman"/>
                <a:cs typeface="Times New Roman"/>
              </a:rPr>
              <a:t> </a:t>
            </a:r>
            <a:r>
              <a:rPr dirty="0" sz="1850" spc="-40">
                <a:solidFill>
                  <a:srgbClr val="747282"/>
                </a:solidFill>
                <a:latin typeface="Times New Roman"/>
                <a:cs typeface="Times New Roman"/>
              </a:rPr>
              <a:t>n</a:t>
            </a:r>
            <a:r>
              <a:rPr dirty="0" sz="1850" spc="425">
                <a:solidFill>
                  <a:srgbClr val="747282"/>
                </a:solidFill>
                <a:latin typeface="Times New Roman"/>
                <a:cs typeface="Times New Roman"/>
              </a:rPr>
              <a:t> </a:t>
            </a:r>
            <a:r>
              <a:rPr dirty="0" sz="1850">
                <a:solidFill>
                  <a:srgbClr val="747282"/>
                </a:solidFill>
                <a:latin typeface="Times New Roman"/>
                <a:cs typeface="Times New Roman"/>
              </a:rPr>
              <a:t>a</a:t>
            </a:r>
            <a:r>
              <a:rPr dirty="0" sz="1850" spc="-145">
                <a:solidFill>
                  <a:srgbClr val="747282"/>
                </a:solidFill>
                <a:latin typeface="Times New Roman"/>
                <a:cs typeface="Times New Roman"/>
              </a:rPr>
              <a:t> </a:t>
            </a:r>
            <a:r>
              <a:rPr dirty="0" sz="1850" spc="-300">
                <a:solidFill>
                  <a:srgbClr val="F2C382"/>
                </a:solidFill>
                <a:latin typeface="Times New Roman"/>
                <a:cs typeface="Times New Roman"/>
              </a:rPr>
              <a:t>,</a:t>
            </a:r>
            <a:r>
              <a:rPr dirty="0" sz="1850" spc="330">
                <a:solidFill>
                  <a:srgbClr val="F2C382"/>
                </a:solidFill>
                <a:latin typeface="Times New Roman"/>
                <a:cs typeface="Times New Roman"/>
              </a:rPr>
              <a:t> </a:t>
            </a:r>
            <a:r>
              <a:rPr dirty="0" sz="1850" spc="-80">
                <a:solidFill>
                  <a:srgbClr val="5D5477"/>
                </a:solidFill>
                <a:latin typeface="Times New Roman"/>
                <a:cs typeface="Times New Roman"/>
              </a:rPr>
              <a:t>ru</a:t>
            </a:r>
            <a:r>
              <a:rPr dirty="0" sz="1850" spc="-80">
                <a:solidFill>
                  <a:srgbClr val="747282"/>
                </a:solidFill>
                <a:latin typeface="Times New Roman"/>
                <a:cs typeface="Times New Roman"/>
              </a:rPr>
              <a:t>a·</a:t>
            </a:r>
            <a:r>
              <a:rPr dirty="0" sz="1850" spc="360">
                <a:solidFill>
                  <a:srgbClr val="747282"/>
                </a:solidFill>
                <a:latin typeface="Times New Roman"/>
                <a:cs typeface="Times New Roman"/>
              </a:rPr>
              <a:t> </a:t>
            </a:r>
            <a:r>
              <a:rPr dirty="0" sz="1850" spc="-30">
                <a:solidFill>
                  <a:srgbClr val="747282"/>
                </a:solidFill>
                <a:latin typeface="Times New Roman"/>
                <a:cs typeface="Times New Roman"/>
              </a:rPr>
              <a:t>6n	</a:t>
            </a:r>
            <a:r>
              <a:rPr dirty="0" sz="1850" spc="-40">
                <a:solidFill>
                  <a:srgbClr val="747282"/>
                </a:solidFill>
                <a:latin typeface="Times New Roman"/>
                <a:cs typeface="Times New Roman"/>
              </a:rPr>
              <a:t>n</a:t>
            </a:r>
            <a:r>
              <a:rPr dirty="0" sz="1850" spc="-50">
                <a:solidFill>
                  <a:srgbClr val="747282"/>
                </a:solidFill>
                <a:latin typeface="Times New Roman"/>
                <a:cs typeface="Times New Roman"/>
              </a:rPr>
              <a:t> </a:t>
            </a:r>
            <a:r>
              <a:rPr dirty="0" sz="1800" spc="-75">
                <a:solidFill>
                  <a:srgbClr val="79566B"/>
                </a:solidFill>
                <a:latin typeface="Times New Roman"/>
                <a:cs typeface="Times New Roman"/>
              </a:rPr>
              <a:t>d</a:t>
            </a:r>
            <a:r>
              <a:rPr dirty="0" sz="1800" spc="-75">
                <a:solidFill>
                  <a:srgbClr val="747282"/>
                </a:solidFill>
                <a:latin typeface="Times New Roman"/>
                <a:cs typeface="Times New Roman"/>
              </a:rPr>
              <a:t>i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ts val="2740"/>
              </a:lnSpc>
              <a:tabLst>
                <a:tab pos="599440" algn="l"/>
                <a:tab pos="1851025" algn="l"/>
                <a:tab pos="3967479" algn="l"/>
              </a:tabLst>
            </a:pPr>
            <a:r>
              <a:rPr dirty="0" sz="1950" spc="-120">
                <a:solidFill>
                  <a:srgbClr val="546E87"/>
                </a:solidFill>
                <a:latin typeface="Times New Roman"/>
                <a:cs typeface="Times New Roman"/>
              </a:rPr>
              <a:t>1</a:t>
            </a:r>
            <a:r>
              <a:rPr dirty="0" sz="1950" spc="-90">
                <a:solidFill>
                  <a:srgbClr val="747282"/>
                </a:solidFill>
                <a:latin typeface="Times New Roman"/>
                <a:cs typeface="Times New Roman"/>
              </a:rPr>
              <a:t>2</a:t>
            </a:r>
            <a:r>
              <a:rPr dirty="0" sz="1950">
                <a:solidFill>
                  <a:srgbClr val="747282"/>
                </a:solidFill>
                <a:latin typeface="Times New Roman"/>
                <a:cs typeface="Times New Roman"/>
              </a:rPr>
              <a:t> </a:t>
            </a:r>
            <a:r>
              <a:rPr dirty="0" sz="1950" spc="15">
                <a:solidFill>
                  <a:srgbClr val="747282"/>
                </a:solidFill>
                <a:latin typeface="Times New Roman"/>
                <a:cs typeface="Times New Roman"/>
              </a:rPr>
              <a:t> </a:t>
            </a:r>
            <a:r>
              <a:rPr dirty="0" sz="1850" spc="-75">
                <a:solidFill>
                  <a:srgbClr val="747282"/>
                </a:solidFill>
                <a:latin typeface="Times New Roman"/>
                <a:cs typeface="Times New Roman"/>
              </a:rPr>
              <a:t>r</a:t>
            </a:r>
            <a:r>
              <a:rPr dirty="0" sz="1850">
                <a:solidFill>
                  <a:srgbClr val="747282"/>
                </a:solidFill>
                <a:latin typeface="Times New Roman"/>
                <a:cs typeface="Times New Roman"/>
              </a:rPr>
              <a:t>	</a:t>
            </a:r>
            <a:r>
              <a:rPr dirty="0" sz="2550" spc="-595">
                <a:solidFill>
                  <a:srgbClr val="546E87"/>
                </a:solidFill>
                <a:latin typeface="Arial"/>
                <a:cs typeface="Arial"/>
              </a:rPr>
              <a:t>m</a:t>
            </a:r>
            <a:r>
              <a:rPr dirty="0" sz="2550" spc="-120">
                <a:solidFill>
                  <a:srgbClr val="546E87"/>
                </a:solidFill>
                <a:latin typeface="Arial"/>
                <a:cs typeface="Arial"/>
              </a:rPr>
              <a:t> </a:t>
            </a:r>
            <a:r>
              <a:rPr dirty="0" sz="2550" spc="-440">
                <a:solidFill>
                  <a:srgbClr val="85C1E6"/>
                </a:solidFill>
                <a:latin typeface="Arial"/>
                <a:cs typeface="Arial"/>
              </a:rPr>
              <a:t>.</a:t>
            </a:r>
            <a:r>
              <a:rPr dirty="0" sz="2550" spc="345">
                <a:solidFill>
                  <a:srgbClr val="85C1E6"/>
                </a:solidFill>
                <a:latin typeface="Arial"/>
                <a:cs typeface="Arial"/>
              </a:rPr>
              <a:t> </a:t>
            </a:r>
            <a:r>
              <a:rPr dirty="0" sz="1850" spc="-5">
                <a:solidFill>
                  <a:srgbClr val="747282"/>
                </a:solidFill>
                <a:latin typeface="Times New Roman"/>
                <a:cs typeface="Times New Roman"/>
              </a:rPr>
              <a:t>q</a:t>
            </a:r>
            <a:r>
              <a:rPr dirty="0" sz="1850" spc="-35">
                <a:solidFill>
                  <a:srgbClr val="5D5477"/>
                </a:solidFill>
                <a:latin typeface="Times New Roman"/>
                <a:cs typeface="Times New Roman"/>
              </a:rPr>
              <a:t>u</a:t>
            </a:r>
            <a:r>
              <a:rPr dirty="0" sz="1850" spc="-50">
                <a:solidFill>
                  <a:srgbClr val="898A9A"/>
                </a:solidFill>
                <a:latin typeface="Times New Roman"/>
                <a:cs typeface="Times New Roman"/>
              </a:rPr>
              <a:t>e</a:t>
            </a:r>
            <a:r>
              <a:rPr dirty="0" sz="1850" spc="-50">
                <a:solidFill>
                  <a:srgbClr val="898A9A"/>
                </a:solidFill>
                <a:latin typeface="Times New Roman"/>
                <a:cs typeface="Times New Roman"/>
              </a:rPr>
              <a:t> </a:t>
            </a:r>
            <a:r>
              <a:rPr dirty="0" sz="1850" spc="25">
                <a:solidFill>
                  <a:srgbClr val="346790"/>
                </a:solidFill>
                <a:latin typeface="Times New Roman"/>
                <a:cs typeface="Times New Roman"/>
              </a:rPr>
              <a:t>l</a:t>
            </a:r>
            <a:r>
              <a:rPr dirty="0" sz="1850">
                <a:solidFill>
                  <a:srgbClr val="747282"/>
                </a:solidFill>
                <a:latin typeface="Times New Roman"/>
                <a:cs typeface="Times New Roman"/>
              </a:rPr>
              <a:t>a</a:t>
            </a:r>
            <a:r>
              <a:rPr dirty="0" sz="1850">
                <a:solidFill>
                  <a:srgbClr val="747282"/>
                </a:solidFill>
                <a:latin typeface="Times New Roman"/>
                <a:cs typeface="Times New Roman"/>
              </a:rPr>
              <a:t>	</a:t>
            </a:r>
            <a:r>
              <a:rPr dirty="0" sz="1850" spc="-35">
                <a:solidFill>
                  <a:srgbClr val="747282"/>
                </a:solidFill>
                <a:latin typeface="Times New Roman"/>
                <a:cs typeface="Times New Roman"/>
              </a:rPr>
              <a:t>u</a:t>
            </a:r>
            <a:r>
              <a:rPr dirty="0" sz="1850" spc="-45">
                <a:solidFill>
                  <a:srgbClr val="747282"/>
                </a:solidFill>
                <a:latin typeface="Times New Roman"/>
                <a:cs typeface="Times New Roman"/>
              </a:rPr>
              <a:t>a</a:t>
            </a:r>
            <a:r>
              <a:rPr dirty="0" sz="1850" spc="-240">
                <a:solidFill>
                  <a:srgbClr val="747282"/>
                </a:solidFill>
                <a:latin typeface="Times New Roman"/>
                <a:cs typeface="Times New Roman"/>
              </a:rPr>
              <a:t>c</a:t>
            </a:r>
            <a:r>
              <a:rPr dirty="0" sz="1850" spc="-345">
                <a:solidFill>
                  <a:srgbClr val="561360"/>
                </a:solidFill>
                <a:latin typeface="Times New Roman"/>
                <a:cs typeface="Times New Roman"/>
              </a:rPr>
              <a:t>1</a:t>
            </a:r>
            <a:r>
              <a:rPr dirty="0" sz="1850" spc="-30">
                <a:solidFill>
                  <a:srgbClr val="747282"/>
                </a:solidFill>
                <a:latin typeface="Times New Roman"/>
                <a:cs typeface="Times New Roman"/>
              </a:rPr>
              <a:t>ón</a:t>
            </a:r>
            <a:r>
              <a:rPr dirty="0" sz="1850" spc="95">
                <a:solidFill>
                  <a:srgbClr val="747282"/>
                </a:solidFill>
                <a:latin typeface="Times New Roman"/>
                <a:cs typeface="Times New Roman"/>
              </a:rPr>
              <a:t> </a:t>
            </a:r>
            <a:r>
              <a:rPr dirty="0" sz="1850" spc="-25">
                <a:solidFill>
                  <a:srgbClr val="747282"/>
                </a:solidFill>
                <a:latin typeface="Times New Roman"/>
                <a:cs typeface="Times New Roman"/>
              </a:rPr>
              <a:t>para</a:t>
            </a:r>
            <a:r>
              <a:rPr dirty="0" sz="1850" spc="-10">
                <a:solidFill>
                  <a:srgbClr val="747282"/>
                </a:solidFill>
                <a:latin typeface="Times New Roman"/>
                <a:cs typeface="Times New Roman"/>
              </a:rPr>
              <a:t> </a:t>
            </a:r>
            <a:r>
              <a:rPr dirty="0" sz="1850" spc="-340">
                <a:solidFill>
                  <a:srgbClr val="F2C382"/>
                </a:solidFill>
                <a:latin typeface="Times New Roman"/>
                <a:cs typeface="Times New Roman"/>
              </a:rPr>
              <a:t>,</a:t>
            </a:r>
            <a:r>
              <a:rPr dirty="0" sz="1850" spc="160">
                <a:solidFill>
                  <a:srgbClr val="F2C382"/>
                </a:solidFill>
                <a:latin typeface="Times New Roman"/>
                <a:cs typeface="Times New Roman"/>
              </a:rPr>
              <a:t> </a:t>
            </a:r>
            <a:r>
              <a:rPr dirty="0" sz="1850" spc="-305">
                <a:solidFill>
                  <a:srgbClr val="561360"/>
                </a:solidFill>
                <a:latin typeface="Times New Roman"/>
                <a:cs typeface="Times New Roman"/>
              </a:rPr>
              <a:t>1</a:t>
            </a:r>
            <a:r>
              <a:rPr dirty="0" sz="1850" spc="80">
                <a:solidFill>
                  <a:srgbClr val="561360"/>
                </a:solidFill>
                <a:latin typeface="Times New Roman"/>
                <a:cs typeface="Times New Roman"/>
              </a:rPr>
              <a:t> </a:t>
            </a:r>
            <a:r>
              <a:rPr dirty="0" sz="1850" spc="-40">
                <a:solidFill>
                  <a:srgbClr val="747282"/>
                </a:solidFill>
                <a:latin typeface="Times New Roman"/>
                <a:cs typeface="Times New Roman"/>
              </a:rPr>
              <a:t>n</a:t>
            </a:r>
            <a:r>
              <a:rPr dirty="0" sz="1850" spc="-70">
                <a:solidFill>
                  <a:srgbClr val="747282"/>
                </a:solidFill>
                <a:latin typeface="Times New Roman"/>
                <a:cs typeface="Times New Roman"/>
              </a:rPr>
              <a:t>o</a:t>
            </a:r>
            <a:r>
              <a:rPr dirty="0" sz="1850" spc="-45">
                <a:solidFill>
                  <a:srgbClr val="5D5477"/>
                </a:solidFill>
                <a:latin typeface="Times New Roman"/>
                <a:cs typeface="Times New Roman"/>
              </a:rPr>
              <a:t>d</a:t>
            </a:r>
            <a:r>
              <a:rPr dirty="0" sz="1850" spc="-30">
                <a:solidFill>
                  <a:srgbClr val="747282"/>
                </a:solidFill>
                <a:latin typeface="Times New Roman"/>
                <a:cs typeface="Times New Roman"/>
              </a:rPr>
              <a:t>o</a:t>
            </a:r>
            <a:r>
              <a:rPr dirty="0" sz="1850" spc="-15">
                <a:solidFill>
                  <a:srgbClr val="747282"/>
                </a:solidFill>
                <a:latin typeface="Times New Roman"/>
                <a:cs typeface="Times New Roman"/>
              </a:rPr>
              <a:t> </a:t>
            </a:r>
            <a:r>
              <a:rPr dirty="0" sz="1900" spc="-450">
                <a:solidFill>
                  <a:srgbClr val="546E87"/>
                </a:solidFill>
                <a:latin typeface="Arial"/>
                <a:cs typeface="Arial"/>
              </a:rPr>
              <a:t>1</a:t>
            </a:r>
            <a:r>
              <a:rPr dirty="0" sz="1900" spc="-285">
                <a:solidFill>
                  <a:srgbClr val="546E87"/>
                </a:solidFill>
                <a:latin typeface="Arial"/>
                <a:cs typeface="Arial"/>
              </a:rPr>
              <a:t>"</a:t>
            </a:r>
            <a:r>
              <a:rPr dirty="0" sz="1900">
                <a:solidFill>
                  <a:srgbClr val="546E87"/>
                </a:solidFill>
                <a:latin typeface="Arial"/>
                <a:cs typeface="Arial"/>
              </a:rPr>
              <a:t>	</a:t>
            </a:r>
            <a:r>
              <a:rPr dirty="0" sz="1900" spc="-340">
                <a:solidFill>
                  <a:srgbClr val="F2C382"/>
                </a:solidFill>
                <a:latin typeface="Arial"/>
                <a:cs typeface="Arial"/>
              </a:rPr>
              <a:t>,</a:t>
            </a:r>
            <a:r>
              <a:rPr dirty="0" sz="1900">
                <a:solidFill>
                  <a:srgbClr val="F2C382"/>
                </a:solidFill>
                <a:latin typeface="Arial"/>
                <a:cs typeface="Arial"/>
              </a:rPr>
              <a:t> </a:t>
            </a:r>
            <a:r>
              <a:rPr dirty="0" sz="1900" spc="-85">
                <a:solidFill>
                  <a:srgbClr val="F2C382"/>
                </a:solidFill>
                <a:latin typeface="Arial"/>
                <a:cs typeface="Arial"/>
              </a:rPr>
              <a:t> </a:t>
            </a:r>
            <a:r>
              <a:rPr dirty="0" sz="1900" spc="-270">
                <a:solidFill>
                  <a:srgbClr val="E2B379"/>
                </a:solidFill>
                <a:latin typeface="Arial"/>
                <a:cs typeface="Arial"/>
              </a:rPr>
              <a:t>.</a:t>
            </a:r>
            <a:r>
              <a:rPr dirty="0" sz="1900" spc="-355">
                <a:solidFill>
                  <a:srgbClr val="E2B379"/>
                </a:solidFill>
                <a:latin typeface="Arial"/>
                <a:cs typeface="Arial"/>
              </a:rPr>
              <a:t> </a:t>
            </a:r>
            <a:r>
              <a:rPr dirty="0" sz="1900" spc="-365">
                <a:solidFill>
                  <a:srgbClr val="747282"/>
                </a:solidFill>
                <a:latin typeface="Arial"/>
                <a:cs typeface="Arial"/>
              </a:rPr>
              <a:t>:</a:t>
            </a:r>
            <a:r>
              <a:rPr dirty="0" sz="1900" spc="-330">
                <a:solidFill>
                  <a:srgbClr val="85C1E6"/>
                </a:solidFill>
                <a:latin typeface="Arial"/>
                <a:cs typeface="Arial"/>
              </a:rPr>
              <a:t>:</a:t>
            </a:r>
            <a:endParaRPr sz="19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5787773" y="5534213"/>
            <a:ext cx="258445" cy="3079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50" spc="-10">
                <a:solidFill>
                  <a:srgbClr val="747282"/>
                </a:solidFill>
                <a:latin typeface="Times New Roman"/>
                <a:cs typeface="Times New Roman"/>
              </a:rPr>
              <a:t>qu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6834078" y="6170746"/>
            <a:ext cx="200660" cy="4457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dirty="0" sz="900" spc="-55">
                <a:solidFill>
                  <a:srgbClr val="85C1E6"/>
                </a:solidFill>
                <a:latin typeface="Arial"/>
                <a:cs typeface="Arial"/>
              </a:rPr>
              <a:t>.</a:t>
            </a:r>
            <a:r>
              <a:rPr dirty="0" sz="900" spc="80">
                <a:solidFill>
                  <a:srgbClr val="85C1E6"/>
                </a:solidFill>
                <a:latin typeface="Arial"/>
                <a:cs typeface="Arial"/>
              </a:rPr>
              <a:t> </a:t>
            </a:r>
            <a:r>
              <a:rPr dirty="0" sz="2750" spc="-585">
                <a:solidFill>
                  <a:srgbClr val="747282"/>
                </a:solidFill>
                <a:latin typeface="Arial"/>
                <a:cs typeface="Arial"/>
              </a:rPr>
              <a:t>.</a:t>
            </a:r>
            <a:r>
              <a:rPr dirty="0" baseline="-13333" sz="1875" spc="-75">
                <a:solidFill>
                  <a:srgbClr val="AC9AB3"/>
                </a:solidFill>
                <a:latin typeface="Times New Roman"/>
                <a:cs typeface="Times New Roman"/>
              </a:rPr>
              <a:t>,</a:t>
            </a:r>
            <a:endParaRPr baseline="-13333" sz="1875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75294" y="599732"/>
            <a:ext cx="7135478" cy="6371632"/>
          </a:xfrm>
          <a:prstGeom prst="rect">
            <a:avLst/>
          </a:prstGeom>
        </p:spPr>
      </p:pic>
    </p:spTree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96442" y="387740"/>
            <a:ext cx="219754" cy="412143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08650" y="1587536"/>
            <a:ext cx="7166443" cy="20149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856810" y="1959991"/>
            <a:ext cx="3882332" cy="525101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458927" y="5223558"/>
            <a:ext cx="5524387" cy="677747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162025" y="6795810"/>
            <a:ext cx="2588221" cy="256444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1312614" y="556259"/>
            <a:ext cx="18415" cy="299720"/>
          </a:xfrm>
          <a:custGeom>
            <a:avLst/>
            <a:gdLst/>
            <a:ahLst/>
            <a:cxnLst/>
            <a:rect l="l" t="t" r="r" b="b"/>
            <a:pathLst>
              <a:path w="18415" h="299719">
                <a:moveTo>
                  <a:pt x="18312" y="299673"/>
                </a:moveTo>
                <a:lnTo>
                  <a:pt x="0" y="299673"/>
                </a:lnTo>
                <a:lnTo>
                  <a:pt x="0" y="0"/>
                </a:lnTo>
                <a:lnTo>
                  <a:pt x="18312" y="0"/>
                </a:lnTo>
                <a:lnTo>
                  <a:pt x="18312" y="299673"/>
                </a:lnTo>
                <a:close/>
              </a:path>
            </a:pathLst>
          </a:custGeom>
          <a:solidFill>
            <a:srgbClr val="EFF2E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1206983" y="552363"/>
            <a:ext cx="321310" cy="2927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750" spc="-290">
                <a:solidFill>
                  <a:srgbClr val="F0C687"/>
                </a:solidFill>
                <a:latin typeface="Times New Roman"/>
                <a:cs typeface="Times New Roman"/>
              </a:rPr>
              <a:t>·</a:t>
            </a:r>
            <a:r>
              <a:rPr dirty="0" sz="1750" spc="-220">
                <a:solidFill>
                  <a:srgbClr val="F0C687"/>
                </a:solidFill>
                <a:latin typeface="Times New Roman"/>
                <a:cs typeface="Times New Roman"/>
              </a:rPr>
              <a:t> </a:t>
            </a:r>
            <a:r>
              <a:rPr dirty="0" sz="1750" spc="-105">
                <a:solidFill>
                  <a:srgbClr val="90CDEF"/>
                </a:solidFill>
                <a:latin typeface="Times New Roman"/>
                <a:cs typeface="Times New Roman"/>
              </a:rPr>
              <a:t>'</a:t>
            </a:r>
            <a:r>
              <a:rPr dirty="0" sz="1750" spc="-160">
                <a:solidFill>
                  <a:srgbClr val="B3ACBD"/>
                </a:solidFill>
                <a:latin typeface="Times New Roman"/>
                <a:cs typeface="Times New Roman"/>
              </a:rPr>
              <a:t>,</a:t>
            </a:r>
            <a:r>
              <a:rPr dirty="0" sz="1750">
                <a:solidFill>
                  <a:srgbClr val="B3ACBD"/>
                </a:solidFill>
                <a:latin typeface="Times New Roman"/>
                <a:cs typeface="Times New Roman"/>
              </a:rPr>
              <a:t> </a:t>
            </a:r>
            <a:r>
              <a:rPr dirty="0" sz="1750" spc="-125">
                <a:solidFill>
                  <a:srgbClr val="B3ACBD"/>
                </a:solidFill>
                <a:latin typeface="Times New Roman"/>
                <a:cs typeface="Times New Roman"/>
              </a:rPr>
              <a:t> </a:t>
            </a:r>
            <a:r>
              <a:rPr dirty="0" sz="1750" spc="-315">
                <a:solidFill>
                  <a:srgbClr val="757082"/>
                </a:solidFill>
                <a:latin typeface="Times New Roman"/>
                <a:cs typeface="Times New Roman"/>
              </a:rPr>
              <a:t>3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81224" y="239329"/>
            <a:ext cx="7132320" cy="599440"/>
          </a:xfrm>
          <a:prstGeom prst="rect">
            <a:avLst/>
          </a:prstGeom>
        </p:spPr>
        <p:txBody>
          <a:bodyPr wrap="square" lIns="0" tIns="311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45"/>
              </a:spcBef>
              <a:tabLst>
                <a:tab pos="334645" algn="l"/>
                <a:tab pos="771525" algn="l"/>
                <a:tab pos="1359535" algn="l"/>
                <a:tab pos="4563110" algn="l"/>
                <a:tab pos="6388735" algn="l"/>
                <a:tab pos="6701155" algn="l"/>
              </a:tabLst>
            </a:pPr>
            <a:r>
              <a:rPr dirty="0" sz="1700" spc="-110">
                <a:solidFill>
                  <a:srgbClr val="AC8E85"/>
                </a:solidFill>
                <a:latin typeface="Times New Roman"/>
                <a:cs typeface="Times New Roman"/>
              </a:rPr>
              <a:t>,</a:t>
            </a:r>
            <a:r>
              <a:rPr dirty="0" sz="1700" spc="-110">
                <a:solidFill>
                  <a:srgbClr val="AC8E85"/>
                </a:solidFill>
                <a:latin typeface="Times New Roman"/>
                <a:cs typeface="Times New Roman"/>
              </a:rPr>
              <a:t>	</a:t>
            </a:r>
            <a:r>
              <a:rPr dirty="0" sz="1700" spc="-75" i="1">
                <a:solidFill>
                  <a:srgbClr val="757082"/>
                </a:solidFill>
                <a:latin typeface="Times New Roman"/>
                <a:cs typeface="Times New Roman"/>
              </a:rPr>
              <a:t>pid</a:t>
            </a:r>
            <a:r>
              <a:rPr dirty="0" sz="1700" spc="-75" i="1">
                <a:solidFill>
                  <a:srgbClr val="757082"/>
                </a:solidFill>
                <a:latin typeface="Times New Roman"/>
                <a:cs typeface="Times New Roman"/>
              </a:rPr>
              <a:t>	</a:t>
            </a:r>
            <a:r>
              <a:rPr dirty="0" sz="1700" spc="-114" i="1">
                <a:solidFill>
                  <a:srgbClr val="757082"/>
                </a:solidFill>
                <a:latin typeface="Times New Roman"/>
                <a:cs typeface="Times New Roman"/>
              </a:rPr>
              <a:t>obt'</a:t>
            </a:r>
            <a:r>
              <a:rPr dirty="0" sz="1700" spc="-114" i="1">
                <a:solidFill>
                  <a:srgbClr val="757082"/>
                </a:solidFill>
                <a:latin typeface="Times New Roman"/>
                <a:cs typeface="Times New Roman"/>
              </a:rPr>
              <a:t> </a:t>
            </a:r>
            <a:r>
              <a:rPr dirty="0" sz="1700" spc="-10" i="1">
                <a:solidFill>
                  <a:srgbClr val="757082"/>
                </a:solidFill>
                <a:latin typeface="Times New Roman"/>
                <a:cs typeface="Times New Roman"/>
              </a:rPr>
              <a:t> </a:t>
            </a:r>
            <a:r>
              <a:rPr dirty="0" sz="1700" spc="-155" i="1">
                <a:solidFill>
                  <a:srgbClr val="838393"/>
                </a:solidFill>
                <a:latin typeface="Times New Roman"/>
                <a:cs typeface="Times New Roman"/>
              </a:rPr>
              <a:t>n</a:t>
            </a:r>
            <a:r>
              <a:rPr dirty="0" sz="1700" i="1">
                <a:solidFill>
                  <a:srgbClr val="838393"/>
                </a:solidFill>
                <a:latin typeface="Times New Roman"/>
                <a:cs typeface="Times New Roman"/>
              </a:rPr>
              <a:t>	</a:t>
            </a:r>
            <a:r>
              <a:rPr dirty="0" sz="1550" spc="35" b="1">
                <a:solidFill>
                  <a:srgbClr val="757082"/>
                </a:solidFill>
                <a:latin typeface="Times New Roman"/>
                <a:cs typeface="Times New Roman"/>
              </a:rPr>
              <a:t>r</a:t>
            </a:r>
            <a:r>
              <a:rPr dirty="0" sz="1550" spc="170" b="1">
                <a:solidFill>
                  <a:srgbClr val="757082"/>
                </a:solidFill>
                <a:latin typeface="Times New Roman"/>
                <a:cs typeface="Times New Roman"/>
              </a:rPr>
              <a:t> </a:t>
            </a:r>
            <a:r>
              <a:rPr dirty="0" sz="1550" spc="35" i="1">
                <a:solidFill>
                  <a:srgbClr val="757082"/>
                </a:solidFill>
                <a:latin typeface="Times New Roman"/>
                <a:cs typeface="Times New Roman"/>
              </a:rPr>
              <a:t>una</a:t>
            </a:r>
            <a:r>
              <a:rPr dirty="0" sz="1550" i="1">
                <a:solidFill>
                  <a:srgbClr val="757082"/>
                </a:solidFill>
                <a:latin typeface="Times New Roman"/>
                <a:cs typeface="Times New Roman"/>
              </a:rPr>
              <a:t> </a:t>
            </a:r>
            <a:r>
              <a:rPr dirty="0" sz="1550" spc="85" i="1">
                <a:solidFill>
                  <a:srgbClr val="757082"/>
                </a:solidFill>
                <a:latin typeface="Times New Roman"/>
                <a:cs typeface="Times New Roman"/>
              </a:rPr>
              <a:t> </a:t>
            </a:r>
            <a:r>
              <a:rPr dirty="0" sz="1700" spc="-70" i="1">
                <a:solidFill>
                  <a:srgbClr val="757082"/>
                </a:solidFill>
                <a:latin typeface="Times New Roman"/>
                <a:cs typeface="Times New Roman"/>
              </a:rPr>
              <a:t>,aproxima</a:t>
            </a:r>
            <a:r>
              <a:rPr dirty="0" sz="1700" spc="-140" i="1">
                <a:solidFill>
                  <a:srgbClr val="757082"/>
                </a:solidFill>
                <a:latin typeface="Times New Roman"/>
                <a:cs typeface="Times New Roman"/>
              </a:rPr>
              <a:t> </a:t>
            </a:r>
            <a:r>
              <a:rPr dirty="0" sz="1700" spc="-105" i="1">
                <a:solidFill>
                  <a:srgbClr val="757082"/>
                </a:solidFill>
                <a:latin typeface="Times New Roman"/>
                <a:cs typeface="Times New Roman"/>
              </a:rPr>
              <a:t>e16</a:t>
            </a:r>
            <a:r>
              <a:rPr dirty="0" sz="1700" spc="-105" i="1">
                <a:solidFill>
                  <a:srgbClr val="757082"/>
                </a:solidFill>
                <a:latin typeface="Times New Roman"/>
                <a:cs typeface="Times New Roman"/>
              </a:rPr>
              <a:t>n</a:t>
            </a:r>
            <a:r>
              <a:rPr dirty="0" sz="1700" i="1">
                <a:solidFill>
                  <a:srgbClr val="757082"/>
                </a:solidFill>
                <a:latin typeface="Times New Roman"/>
                <a:cs typeface="Times New Roman"/>
              </a:rPr>
              <a:t> </a:t>
            </a:r>
            <a:r>
              <a:rPr dirty="0" sz="1700" spc="-180" i="1">
                <a:solidFill>
                  <a:srgbClr val="757082"/>
                </a:solidFill>
                <a:latin typeface="Times New Roman"/>
                <a:cs typeface="Times New Roman"/>
              </a:rPr>
              <a:t> </a:t>
            </a:r>
            <a:r>
              <a:rPr dirty="0" sz="1550" spc="5" i="1">
                <a:solidFill>
                  <a:srgbClr val="757082"/>
                </a:solidFill>
                <a:latin typeface="Times New Roman"/>
                <a:cs typeface="Times New Roman"/>
              </a:rPr>
              <a:t>de</a:t>
            </a:r>
            <a:r>
              <a:rPr dirty="0" sz="1550" spc="-95" i="1">
                <a:solidFill>
                  <a:srgbClr val="757082"/>
                </a:solidFill>
                <a:latin typeface="Times New Roman"/>
                <a:cs typeface="Times New Roman"/>
              </a:rPr>
              <a:t>l</a:t>
            </a:r>
            <a:r>
              <a:rPr dirty="0" sz="1550" spc="-215" i="1">
                <a:solidFill>
                  <a:srgbClr val="90CDEF"/>
                </a:solidFill>
                <a:latin typeface="Times New Roman"/>
                <a:cs typeface="Times New Roman"/>
              </a:rPr>
              <a:t>'</a:t>
            </a:r>
            <a:r>
              <a:rPr dirty="0" sz="1550" i="1">
                <a:solidFill>
                  <a:srgbClr val="90CDEF"/>
                </a:solidFill>
                <a:latin typeface="Times New Roman"/>
                <a:cs typeface="Times New Roman"/>
              </a:rPr>
              <a:t> </a:t>
            </a:r>
            <a:r>
              <a:rPr dirty="0" sz="1550" spc="-80" i="1">
                <a:solidFill>
                  <a:srgbClr val="90CDEF"/>
                </a:solidFill>
                <a:latin typeface="Times New Roman"/>
                <a:cs typeface="Times New Roman"/>
              </a:rPr>
              <a:t> </a:t>
            </a:r>
            <a:r>
              <a:rPr dirty="0" sz="1550" spc="-225">
                <a:solidFill>
                  <a:srgbClr val="E8B370"/>
                </a:solidFill>
                <a:latin typeface="Times New Roman"/>
                <a:cs typeface="Times New Roman"/>
              </a:rPr>
              <a:t>,</a:t>
            </a:r>
            <a:r>
              <a:rPr dirty="0" sz="1550">
                <a:solidFill>
                  <a:srgbClr val="E8B370"/>
                </a:solidFill>
                <a:latin typeface="Times New Roman"/>
                <a:cs typeface="Times New Roman"/>
              </a:rPr>
              <a:t> </a:t>
            </a:r>
            <a:r>
              <a:rPr dirty="0" sz="1550" spc="-125">
                <a:solidFill>
                  <a:srgbClr val="E8B370"/>
                </a:solidFill>
                <a:latin typeface="Times New Roman"/>
                <a:cs typeface="Times New Roman"/>
              </a:rPr>
              <a:t> </a:t>
            </a:r>
            <a:r>
              <a:rPr dirty="0" sz="1550" spc="45" i="1">
                <a:solidFill>
                  <a:srgbClr val="757082"/>
                </a:solidFill>
                <a:latin typeface="Times New Roman"/>
                <a:cs typeface="Times New Roman"/>
              </a:rPr>
              <a:t>afor</a:t>
            </a:r>
            <a:r>
              <a:rPr dirty="0" sz="1550" i="1">
                <a:solidFill>
                  <a:srgbClr val="757082"/>
                </a:solidFill>
                <a:latin typeface="Times New Roman"/>
                <a:cs typeface="Times New Roman"/>
              </a:rPr>
              <a:t> </a:t>
            </a:r>
            <a:r>
              <a:rPr dirty="0" sz="1550" spc="-110" i="1">
                <a:solidFill>
                  <a:srgbClr val="757082"/>
                </a:solidFill>
                <a:latin typeface="Times New Roman"/>
                <a:cs typeface="Times New Roman"/>
              </a:rPr>
              <a:t> </a:t>
            </a:r>
            <a:r>
              <a:rPr dirty="0" sz="1700" spc="-50" i="1">
                <a:solidFill>
                  <a:srgbClr val="757082"/>
                </a:solidFill>
                <a:latin typeface="Times New Roman"/>
                <a:cs typeface="Times New Roman"/>
              </a:rPr>
              <a:t>que</a:t>
            </a:r>
            <a:r>
              <a:rPr dirty="0" sz="1700" i="1">
                <a:solidFill>
                  <a:srgbClr val="757082"/>
                </a:solidFill>
                <a:latin typeface="Times New Roman"/>
                <a:cs typeface="Times New Roman"/>
              </a:rPr>
              <a:t>	</a:t>
            </a:r>
            <a:r>
              <a:rPr dirty="0" sz="1550" spc="15" i="1">
                <a:solidFill>
                  <a:srgbClr val="757082"/>
                </a:solidFill>
                <a:latin typeface="Times New Roman"/>
                <a:cs typeface="Times New Roman"/>
              </a:rPr>
              <a:t>oma.</a:t>
            </a:r>
            <a:r>
              <a:rPr dirty="0" sz="1550" spc="125" i="1">
                <a:solidFill>
                  <a:srgbClr val="757082"/>
                </a:solidFill>
                <a:latin typeface="Times New Roman"/>
                <a:cs typeface="Times New Roman"/>
              </a:rPr>
              <a:t> </a:t>
            </a:r>
            <a:r>
              <a:rPr dirty="0" sz="2050" spc="-325" i="1">
                <a:solidFill>
                  <a:srgbClr val="757082"/>
                </a:solidFill>
                <a:latin typeface="Times New Roman"/>
                <a:cs typeface="Times New Roman"/>
              </a:rPr>
              <a:t>ta</a:t>
            </a:r>
            <a:r>
              <a:rPr dirty="0" sz="2050" spc="-204" i="1">
                <a:solidFill>
                  <a:srgbClr val="757082"/>
                </a:solidFill>
                <a:latin typeface="Times New Roman"/>
                <a:cs typeface="Times New Roman"/>
              </a:rPr>
              <a:t>.</a:t>
            </a:r>
            <a:r>
              <a:rPr dirty="0" sz="2050" spc="15" i="1">
                <a:solidFill>
                  <a:srgbClr val="757082"/>
                </a:solidFill>
                <a:latin typeface="Times New Roman"/>
                <a:cs typeface="Times New Roman"/>
              </a:rPr>
              <a:t> </a:t>
            </a:r>
            <a:r>
              <a:rPr dirty="0" sz="2050" spc="-455">
                <a:solidFill>
                  <a:srgbClr val="E4C49E"/>
                </a:solidFill>
                <a:latin typeface="Times New Roman"/>
                <a:cs typeface="Times New Roman"/>
              </a:rPr>
              <a:t>·</a:t>
            </a:r>
            <a:r>
              <a:rPr dirty="0" sz="2050" spc="-30">
                <a:solidFill>
                  <a:srgbClr val="E4C49E"/>
                </a:solidFill>
                <a:latin typeface="Times New Roman"/>
                <a:cs typeface="Times New Roman"/>
              </a:rPr>
              <a:t> </a:t>
            </a:r>
            <a:r>
              <a:rPr dirty="0" sz="1550" spc="30" i="1">
                <a:solidFill>
                  <a:srgbClr val="838393"/>
                </a:solidFill>
                <a:latin typeface="Times New Roman"/>
                <a:cs typeface="Times New Roman"/>
              </a:rPr>
              <a:t>ohi</a:t>
            </a:r>
            <a:r>
              <a:rPr dirty="0" sz="1550" spc="-220" i="1">
                <a:solidFill>
                  <a:srgbClr val="838393"/>
                </a:solidFill>
                <a:latin typeface="Times New Roman"/>
                <a:cs typeface="Times New Roman"/>
              </a:rPr>
              <a:t> </a:t>
            </a:r>
            <a:r>
              <a:rPr dirty="0" sz="1700" spc="-105" i="1">
                <a:solidFill>
                  <a:srgbClr val="757082"/>
                </a:solidFill>
                <a:latin typeface="Times New Roman"/>
                <a:cs typeface="Times New Roman"/>
              </a:rPr>
              <a:t>e1ó</a:t>
            </a:r>
            <a:r>
              <a:rPr dirty="0" sz="1700" spc="-105" i="1">
                <a:solidFill>
                  <a:srgbClr val="757082"/>
                </a:solidFill>
                <a:latin typeface="Times New Roman"/>
                <a:cs typeface="Times New Roman"/>
              </a:rPr>
              <a:t>n</a:t>
            </a:r>
            <a:r>
              <a:rPr dirty="0" sz="1700" i="1">
                <a:solidFill>
                  <a:srgbClr val="757082"/>
                </a:solidFill>
                <a:latin typeface="Times New Roman"/>
                <a:cs typeface="Times New Roman"/>
              </a:rPr>
              <a:t> </a:t>
            </a:r>
            <a:r>
              <a:rPr dirty="0" sz="1700" spc="-200" i="1">
                <a:solidFill>
                  <a:srgbClr val="757082"/>
                </a:solidFill>
                <a:latin typeface="Times New Roman"/>
                <a:cs typeface="Times New Roman"/>
              </a:rPr>
              <a:t> </a:t>
            </a:r>
            <a:r>
              <a:rPr dirty="0" sz="1550" spc="-90" i="1">
                <a:solidFill>
                  <a:srgbClr val="838393"/>
                </a:solidFill>
                <a:latin typeface="Times New Roman"/>
                <a:cs typeface="Times New Roman"/>
              </a:rPr>
              <a:t>e</a:t>
            </a:r>
            <a:r>
              <a:rPr dirty="0" sz="1550" spc="-95" i="1">
                <a:solidFill>
                  <a:srgbClr val="838393"/>
                </a:solidFill>
                <a:latin typeface="Times New Roman"/>
                <a:cs typeface="Times New Roman"/>
              </a:rPr>
              <a:t>n</a:t>
            </a:r>
            <a:r>
              <a:rPr dirty="0" sz="1550" i="1">
                <a:solidFill>
                  <a:srgbClr val="838393"/>
                </a:solidFill>
                <a:latin typeface="Times New Roman"/>
                <a:cs typeface="Times New Roman"/>
              </a:rPr>
              <a:t>	</a:t>
            </a:r>
            <a:r>
              <a:rPr dirty="0" sz="1600" spc="-70">
                <a:solidFill>
                  <a:srgbClr val="757082"/>
                </a:solidFill>
                <a:latin typeface="Arial"/>
                <a:cs typeface="Arial"/>
              </a:rPr>
              <a:t>f</a:t>
            </a:r>
            <a:r>
              <a:rPr dirty="0" sz="1600" spc="-125">
                <a:solidFill>
                  <a:srgbClr val="757082"/>
                </a:solidFill>
                <a:latin typeface="Arial"/>
                <a:cs typeface="Arial"/>
              </a:rPr>
              <a:t>o</a:t>
            </a:r>
            <a:r>
              <a:rPr dirty="0" sz="1600">
                <a:solidFill>
                  <a:srgbClr val="757082"/>
                </a:solidFill>
                <a:latin typeface="Arial"/>
                <a:cs typeface="Arial"/>
              </a:rPr>
              <a:t>	</a:t>
            </a:r>
            <a:r>
              <a:rPr dirty="0" sz="1550" spc="45" i="1">
                <a:solidFill>
                  <a:srgbClr val="757082"/>
                </a:solidFill>
                <a:latin typeface="Times New Roman"/>
                <a:cs typeface="Times New Roman"/>
              </a:rPr>
              <a:t>nodo</a:t>
            </a:r>
            <a:endParaRPr sz="1550">
              <a:latin typeface="Times New Roman"/>
              <a:cs typeface="Times New Roman"/>
            </a:endParaRPr>
          </a:p>
          <a:p>
            <a:pPr marL="530860">
              <a:lnSpc>
                <a:spcPct val="100000"/>
              </a:lnSpc>
              <a:spcBef>
                <a:spcPts val="110"/>
              </a:spcBef>
            </a:pPr>
            <a:r>
              <a:rPr dirty="0" sz="1500" spc="-85" i="1">
                <a:solidFill>
                  <a:srgbClr val="757082"/>
                </a:solidFill>
                <a:latin typeface="Arial"/>
                <a:cs typeface="Arial"/>
              </a:rPr>
              <a:t>y</a:t>
            </a:r>
            <a:endParaRPr sz="15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077130" y="558723"/>
            <a:ext cx="3346450" cy="2851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66395" algn="l"/>
                <a:tab pos="1340485" algn="l"/>
                <a:tab pos="2063750" algn="l"/>
                <a:tab pos="2572385" algn="l"/>
              </a:tabLst>
            </a:pPr>
            <a:r>
              <a:rPr dirty="0" sz="1550" spc="50" i="1">
                <a:solidFill>
                  <a:srgbClr val="757082"/>
                </a:solidFill>
                <a:latin typeface="Times New Roman"/>
                <a:cs typeface="Times New Roman"/>
              </a:rPr>
              <a:t>de	</a:t>
            </a:r>
            <a:r>
              <a:rPr dirty="0" sz="1700" spc="-114" i="1">
                <a:solidFill>
                  <a:srgbClr val="757082"/>
                </a:solidFill>
                <a:latin typeface="Times New Roman"/>
                <a:cs typeface="Times New Roman"/>
              </a:rPr>
              <a:t>ma.Uado	</a:t>
            </a:r>
            <a:r>
              <a:rPr dirty="0" sz="1700" spc="-55" i="1">
                <a:solidFill>
                  <a:srgbClr val="838393"/>
                </a:solidFill>
                <a:latin typeface="Times New Roman"/>
                <a:cs typeface="Times New Roman"/>
              </a:rPr>
              <a:t>edia	</a:t>
            </a:r>
            <a:r>
              <a:rPr dirty="0" sz="1700" spc="65" i="1">
                <a:solidFill>
                  <a:srgbClr val="838393"/>
                </a:solidFill>
                <a:latin typeface="Times New Roman"/>
                <a:cs typeface="Times New Roman"/>
              </a:rPr>
              <a:t>un	</a:t>
            </a:r>
            <a:r>
              <a:rPr dirty="0" sz="1650" spc="-150" i="1">
                <a:solidFill>
                  <a:srgbClr val="757082"/>
                </a:solidFill>
                <a:latin typeface="Times New Roman"/>
                <a:cs typeface="Times New Roman"/>
              </a:rPr>
              <a:t>q</a:t>
            </a:r>
            <a:r>
              <a:rPr dirty="0" sz="1650" spc="-150" i="1">
                <a:solidFill>
                  <a:srgbClr val="E8B370"/>
                </a:solidFill>
                <a:latin typeface="Times New Roman"/>
                <a:cs typeface="Times New Roman"/>
              </a:rPr>
              <a:t>,</a:t>
            </a:r>
            <a:r>
              <a:rPr dirty="0" sz="1650" spc="220" i="1">
                <a:solidFill>
                  <a:srgbClr val="E8B370"/>
                </a:solidFill>
                <a:latin typeface="Times New Roman"/>
                <a:cs typeface="Times New Roman"/>
              </a:rPr>
              <a:t> </a:t>
            </a:r>
            <a:r>
              <a:rPr dirty="0" sz="1700" spc="-15" i="1">
                <a:solidFill>
                  <a:srgbClr val="757082"/>
                </a:solidFill>
                <a:latin typeface="Times New Roman"/>
                <a:cs typeface="Times New Roman"/>
              </a:rPr>
              <a:t>ema</a:t>
            </a:r>
            <a:r>
              <a:rPr dirty="0" sz="1700" spc="395" i="1">
                <a:solidFill>
                  <a:srgbClr val="757082"/>
                </a:solidFill>
                <a:latin typeface="Times New Roman"/>
                <a:cs typeface="Times New Roman"/>
              </a:rPr>
              <a:t> </a:t>
            </a:r>
            <a:r>
              <a:rPr dirty="0" sz="1550" spc="-80" i="1">
                <a:solidFill>
                  <a:srgbClr val="757082"/>
                </a:solidFill>
                <a:latin typeface="Times New Roman"/>
                <a:cs typeface="Times New Roman"/>
              </a:rPr>
              <a:t>d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598928" y="507841"/>
            <a:ext cx="2708910" cy="3460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16255" algn="l"/>
                <a:tab pos="1313180" algn="l"/>
                <a:tab pos="1722120" algn="l"/>
                <a:tab pos="2214880" algn="l"/>
                <a:tab pos="2611120" algn="l"/>
              </a:tabLst>
            </a:pPr>
            <a:r>
              <a:rPr dirty="0" sz="1700" spc="-85" i="1">
                <a:solidFill>
                  <a:srgbClr val="757082"/>
                </a:solidFill>
                <a:latin typeface="Times New Roman"/>
                <a:cs typeface="Times New Roman"/>
              </a:rPr>
              <a:t>difi</a:t>
            </a:r>
            <a:r>
              <a:rPr dirty="0" sz="1700" spc="-85" i="1">
                <a:solidFill>
                  <a:srgbClr val="757082"/>
                </a:solidFill>
                <a:latin typeface="Times New Roman"/>
                <a:cs typeface="Times New Roman"/>
              </a:rPr>
              <a:t>	</a:t>
            </a:r>
            <a:r>
              <a:rPr dirty="0" sz="1550" spc="-120" i="1">
                <a:solidFill>
                  <a:srgbClr val="757082"/>
                </a:solidFill>
                <a:latin typeface="Times New Roman"/>
                <a:cs typeface="Times New Roman"/>
              </a:rPr>
              <a:t>n</a:t>
            </a:r>
            <a:r>
              <a:rPr dirty="0" sz="1550" spc="-65" i="1">
                <a:solidFill>
                  <a:srgbClr val="757082"/>
                </a:solidFill>
                <a:latin typeface="Times New Roman"/>
                <a:cs typeface="Times New Roman"/>
              </a:rPr>
              <a:t> </a:t>
            </a:r>
            <a:r>
              <a:rPr dirty="0" sz="1550" spc="-65" i="1">
                <a:solidFill>
                  <a:srgbClr val="521566"/>
                </a:solidFill>
                <a:latin typeface="Times New Roman"/>
                <a:cs typeface="Times New Roman"/>
              </a:rPr>
              <a:t>·</a:t>
            </a:r>
            <a:r>
              <a:rPr dirty="0" sz="1550" i="1">
                <a:solidFill>
                  <a:srgbClr val="521566"/>
                </a:solidFill>
                <a:latin typeface="Times New Roman"/>
                <a:cs typeface="Times New Roman"/>
              </a:rPr>
              <a:t> </a:t>
            </a:r>
            <a:r>
              <a:rPr dirty="0" sz="1550" spc="70" i="1">
                <a:solidFill>
                  <a:srgbClr val="521566"/>
                </a:solidFill>
                <a:latin typeface="Times New Roman"/>
                <a:cs typeface="Times New Roman"/>
              </a:rPr>
              <a:t> </a:t>
            </a:r>
            <a:r>
              <a:rPr dirty="0" sz="1550" spc="55" i="1">
                <a:solidFill>
                  <a:srgbClr val="757082"/>
                </a:solidFill>
                <a:latin typeface="Times New Roman"/>
                <a:cs typeface="Times New Roman"/>
              </a:rPr>
              <a:t>as</a:t>
            </a:r>
            <a:r>
              <a:rPr dirty="0" sz="1550" spc="110" i="1">
                <a:solidFill>
                  <a:srgbClr val="757082"/>
                </a:solidFill>
                <a:latin typeface="Times New Roman"/>
                <a:cs typeface="Times New Roman"/>
              </a:rPr>
              <a:t> </a:t>
            </a:r>
            <a:r>
              <a:rPr dirty="0" sz="2100" spc="-50" i="1">
                <a:solidFill>
                  <a:srgbClr val="757082"/>
                </a:solidFill>
                <a:latin typeface="Arial"/>
                <a:cs typeface="Arial"/>
              </a:rPr>
              <a:t>f</a:t>
            </a:r>
            <a:r>
              <a:rPr dirty="0" sz="2100" spc="-35" i="1">
                <a:solidFill>
                  <a:srgbClr val="757082"/>
                </a:solidFill>
                <a:latin typeface="Arial"/>
                <a:cs typeface="Arial"/>
              </a:rPr>
              <a:t>i</a:t>
            </a:r>
            <a:r>
              <a:rPr dirty="0" sz="2100" i="1">
                <a:solidFill>
                  <a:srgbClr val="757082"/>
                </a:solidFill>
                <a:latin typeface="Arial"/>
                <a:cs typeface="Arial"/>
              </a:rPr>
              <a:t>	</a:t>
            </a:r>
            <a:r>
              <a:rPr dirty="0" sz="2100" spc="-315">
                <a:solidFill>
                  <a:srgbClr val="521566"/>
                </a:solidFill>
                <a:latin typeface="Arial"/>
                <a:cs typeface="Arial"/>
              </a:rPr>
              <a:t>·</a:t>
            </a:r>
            <a:r>
              <a:rPr dirty="0" sz="2100" spc="-30">
                <a:solidFill>
                  <a:srgbClr val="521566"/>
                </a:solidFill>
                <a:latin typeface="Arial"/>
                <a:cs typeface="Arial"/>
              </a:rPr>
              <a:t> </a:t>
            </a:r>
            <a:r>
              <a:rPr dirty="0" sz="1600" spc="45">
                <a:solidFill>
                  <a:srgbClr val="757082"/>
                </a:solidFill>
                <a:latin typeface="Times New Roman"/>
                <a:cs typeface="Times New Roman"/>
              </a:rPr>
              <a:t>u</a:t>
            </a:r>
            <a:r>
              <a:rPr dirty="0" sz="1600">
                <a:solidFill>
                  <a:srgbClr val="757082"/>
                </a:solidFill>
                <a:latin typeface="Times New Roman"/>
                <a:cs typeface="Times New Roman"/>
              </a:rPr>
              <a:t>	</a:t>
            </a:r>
            <a:r>
              <a:rPr dirty="0" sz="1550" spc="-80" i="1">
                <a:solidFill>
                  <a:srgbClr val="757082"/>
                </a:solidFill>
                <a:latin typeface="Times New Roman"/>
                <a:cs typeface="Times New Roman"/>
              </a:rPr>
              <a:t>d</a:t>
            </a:r>
            <a:r>
              <a:rPr dirty="0" sz="1550" spc="-75" i="1">
                <a:solidFill>
                  <a:srgbClr val="757082"/>
                </a:solidFill>
                <a:latin typeface="Times New Roman"/>
                <a:cs typeface="Times New Roman"/>
              </a:rPr>
              <a:t> </a:t>
            </a:r>
            <a:r>
              <a:rPr dirty="0" sz="1550" spc="-210" i="1">
                <a:solidFill>
                  <a:srgbClr val="82A5C4"/>
                </a:solidFill>
                <a:latin typeface="Times New Roman"/>
                <a:cs typeface="Times New Roman"/>
              </a:rPr>
              <a:t>.</a:t>
            </a:r>
            <a:r>
              <a:rPr dirty="0" sz="1550" i="1">
                <a:solidFill>
                  <a:srgbClr val="82A5C4"/>
                </a:solidFill>
                <a:latin typeface="Times New Roman"/>
                <a:cs typeface="Times New Roman"/>
              </a:rPr>
              <a:t> </a:t>
            </a:r>
            <a:r>
              <a:rPr dirty="0" sz="1550" spc="140" i="1">
                <a:solidFill>
                  <a:srgbClr val="82A5C4"/>
                </a:solidFill>
                <a:latin typeface="Times New Roman"/>
                <a:cs typeface="Times New Roman"/>
              </a:rPr>
              <a:t> </a:t>
            </a:r>
            <a:r>
              <a:rPr dirty="0" sz="1750" spc="-465">
                <a:solidFill>
                  <a:srgbClr val="757082"/>
                </a:solidFill>
                <a:latin typeface="Times New Roman"/>
                <a:cs typeface="Times New Roman"/>
              </a:rPr>
              <a:t>5</a:t>
            </a:r>
            <a:r>
              <a:rPr dirty="0" sz="1750">
                <a:solidFill>
                  <a:srgbClr val="757082"/>
                </a:solidFill>
                <a:latin typeface="Times New Roman"/>
                <a:cs typeface="Times New Roman"/>
              </a:rPr>
              <a:t>	</a:t>
            </a:r>
            <a:r>
              <a:rPr dirty="0" sz="1550" spc="20" i="1">
                <a:solidFill>
                  <a:srgbClr val="757082"/>
                </a:solidFill>
                <a:latin typeface="Times New Roman"/>
                <a:cs typeface="Times New Roman"/>
              </a:rPr>
              <a:t>pu</a:t>
            </a:r>
            <a:r>
              <a:rPr dirty="0" sz="1550" i="1">
                <a:solidFill>
                  <a:srgbClr val="757082"/>
                </a:solidFill>
                <a:latin typeface="Times New Roman"/>
                <a:cs typeface="Times New Roman"/>
              </a:rPr>
              <a:t>	</a:t>
            </a:r>
            <a:r>
              <a:rPr dirty="0" sz="1550" spc="-15" i="1">
                <a:solidFill>
                  <a:srgbClr val="757082"/>
                </a:solidFill>
                <a:latin typeface="Times New Roman"/>
                <a:cs typeface="Times New Roman"/>
              </a:rPr>
              <a:t>o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792092" y="839275"/>
            <a:ext cx="6350" cy="262255"/>
          </a:xfrm>
          <a:custGeom>
            <a:avLst/>
            <a:gdLst/>
            <a:ahLst/>
            <a:cxnLst/>
            <a:rect l="l" t="t" r="r" b="b"/>
            <a:pathLst>
              <a:path w="6350" h="262255">
                <a:moveTo>
                  <a:pt x="6104" y="262248"/>
                </a:moveTo>
                <a:lnTo>
                  <a:pt x="0" y="262248"/>
                </a:lnTo>
                <a:lnTo>
                  <a:pt x="0" y="0"/>
                </a:lnTo>
                <a:lnTo>
                  <a:pt x="6104" y="0"/>
                </a:lnTo>
                <a:lnTo>
                  <a:pt x="6104" y="262248"/>
                </a:lnTo>
                <a:close/>
              </a:path>
            </a:pathLst>
          </a:custGeom>
          <a:solidFill>
            <a:srgbClr val="EFF2E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2669858" y="831197"/>
            <a:ext cx="4534535" cy="2622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95250" indent="-83185">
              <a:lnSpc>
                <a:spcPct val="100000"/>
              </a:lnSpc>
              <a:spcBef>
                <a:spcPts val="100"/>
              </a:spcBef>
              <a:buClr>
                <a:srgbClr val="90CDEF"/>
              </a:buClr>
              <a:buChar char="•"/>
              <a:tabLst>
                <a:tab pos="95885" algn="l"/>
              </a:tabLst>
            </a:pPr>
            <a:r>
              <a:rPr dirty="0" sz="1400" spc="-165">
                <a:solidFill>
                  <a:srgbClr val="5E5077"/>
                </a:solidFill>
                <a:latin typeface="Arial"/>
                <a:cs typeface="Arial"/>
              </a:rPr>
              <a:t>,</a:t>
            </a:r>
            <a:r>
              <a:rPr dirty="0" sz="1400" spc="-110">
                <a:solidFill>
                  <a:srgbClr val="5E5077"/>
                </a:solidFill>
                <a:latin typeface="Arial"/>
                <a:cs typeface="Arial"/>
              </a:rPr>
              <a:t>.</a:t>
            </a:r>
            <a:r>
              <a:rPr dirty="0" sz="1550" spc="-250" i="1">
                <a:solidFill>
                  <a:srgbClr val="757082"/>
                </a:solidFill>
                <a:latin typeface="Times New Roman"/>
                <a:cs typeface="Times New Roman"/>
              </a:rPr>
              <a:t>r</a:t>
            </a:r>
            <a:r>
              <a:rPr dirty="0" sz="1550" spc="-450" i="1">
                <a:solidFill>
                  <a:srgbClr val="757082"/>
                </a:solidFill>
                <a:latin typeface="Times New Roman"/>
                <a:cs typeface="Times New Roman"/>
              </a:rPr>
              <a:t>m</a:t>
            </a:r>
            <a:r>
              <a:rPr dirty="0" sz="1550" spc="-35" i="1">
                <a:solidFill>
                  <a:srgbClr val="757082"/>
                </a:solidFill>
                <a:latin typeface="Times New Roman"/>
                <a:cs typeface="Times New Roman"/>
              </a:rPr>
              <a:t> </a:t>
            </a:r>
            <a:r>
              <a:rPr dirty="0" sz="1550" spc="-430" i="1">
                <a:solidFill>
                  <a:srgbClr val="624D95"/>
                </a:solidFill>
                <a:latin typeface="Times New Roman"/>
                <a:cs typeface="Times New Roman"/>
              </a:rPr>
              <a:t>:</a:t>
            </a:r>
            <a:r>
              <a:rPr dirty="0" sz="1550" i="1">
                <a:solidFill>
                  <a:srgbClr val="624D95"/>
                </a:solidFill>
                <a:latin typeface="Times New Roman"/>
                <a:cs typeface="Times New Roman"/>
              </a:rPr>
              <a:t>  </a:t>
            </a:r>
            <a:r>
              <a:rPr dirty="0" sz="1550" spc="-165" i="1">
                <a:solidFill>
                  <a:srgbClr val="624D95"/>
                </a:solidFill>
                <a:latin typeface="Times New Roman"/>
                <a:cs typeface="Times New Roman"/>
              </a:rPr>
              <a:t> </a:t>
            </a:r>
            <a:r>
              <a:rPr dirty="0" sz="1550" spc="-645" i="1">
                <a:solidFill>
                  <a:srgbClr val="838393"/>
                </a:solidFill>
                <a:latin typeface="Times New Roman"/>
                <a:cs typeface="Times New Roman"/>
              </a:rPr>
              <a:t>n</a:t>
            </a:r>
            <a:r>
              <a:rPr dirty="0" sz="1550" i="1">
                <a:solidFill>
                  <a:srgbClr val="838393"/>
                </a:solidFill>
                <a:latin typeface="Times New Roman"/>
                <a:cs typeface="Times New Roman"/>
              </a:rPr>
              <a:t> </a:t>
            </a:r>
            <a:r>
              <a:rPr dirty="0" sz="1550" spc="40" i="1">
                <a:solidFill>
                  <a:srgbClr val="838393"/>
                </a:solidFill>
                <a:latin typeface="Times New Roman"/>
                <a:cs typeface="Times New Roman"/>
              </a:rPr>
              <a:t> </a:t>
            </a:r>
            <a:r>
              <a:rPr dirty="0" sz="1550" spc="-15" i="1">
                <a:solidFill>
                  <a:srgbClr val="838393"/>
                </a:solidFill>
                <a:latin typeface="Times New Roman"/>
                <a:cs typeface="Times New Roman"/>
              </a:rPr>
              <a:t>o</a:t>
            </a:r>
            <a:r>
              <a:rPr dirty="0" sz="1550" i="1">
                <a:solidFill>
                  <a:srgbClr val="838393"/>
                </a:solidFill>
                <a:latin typeface="Times New Roman"/>
                <a:cs typeface="Times New Roman"/>
              </a:rPr>
              <a:t> </a:t>
            </a:r>
            <a:r>
              <a:rPr dirty="0" sz="1550" spc="-105" i="1">
                <a:solidFill>
                  <a:srgbClr val="838393"/>
                </a:solidFill>
                <a:latin typeface="Times New Roman"/>
                <a:cs typeface="Times New Roman"/>
              </a:rPr>
              <a:t> </a:t>
            </a:r>
            <a:r>
              <a:rPr dirty="0" sz="1550" spc="5" i="1">
                <a:solidFill>
                  <a:srgbClr val="757082"/>
                </a:solidFill>
                <a:latin typeface="Times New Roman"/>
                <a:cs typeface="Times New Roman"/>
              </a:rPr>
              <a:t>d</a:t>
            </a:r>
            <a:r>
              <a:rPr dirty="0" sz="1550" i="1">
                <a:solidFill>
                  <a:srgbClr val="757082"/>
                </a:solidFill>
                <a:latin typeface="Times New Roman"/>
                <a:cs typeface="Times New Roman"/>
              </a:rPr>
              <a:t> </a:t>
            </a:r>
            <a:r>
              <a:rPr dirty="0" sz="1550" spc="-185" i="1">
                <a:solidFill>
                  <a:srgbClr val="757082"/>
                </a:solidFill>
                <a:latin typeface="Times New Roman"/>
                <a:cs typeface="Times New Roman"/>
              </a:rPr>
              <a:t> </a:t>
            </a:r>
            <a:r>
              <a:rPr dirty="0" sz="1550" spc="-10" i="1">
                <a:solidFill>
                  <a:srgbClr val="757082"/>
                </a:solidFill>
                <a:latin typeface="Times New Roman"/>
                <a:cs typeface="Times New Roman"/>
              </a:rPr>
              <a:t>jusiv.</a:t>
            </a:r>
            <a:r>
              <a:rPr dirty="0" sz="1550" spc="-10" i="1">
                <a:solidFill>
                  <a:srgbClr val="757082"/>
                </a:solidFill>
                <a:latin typeface="Times New Roman"/>
                <a:cs typeface="Times New Roman"/>
              </a:rPr>
              <a:t>o</a:t>
            </a:r>
            <a:r>
              <a:rPr dirty="0" sz="1550" i="1">
                <a:solidFill>
                  <a:srgbClr val="757082"/>
                </a:solidFill>
                <a:latin typeface="Times New Roman"/>
                <a:cs typeface="Times New Roman"/>
              </a:rPr>
              <a:t> </a:t>
            </a:r>
            <a:r>
              <a:rPr dirty="0" sz="1550" spc="-45" i="1">
                <a:solidFill>
                  <a:srgbClr val="757082"/>
                </a:solidFill>
                <a:latin typeface="Times New Roman"/>
                <a:cs typeface="Times New Roman"/>
              </a:rPr>
              <a:t> </a:t>
            </a:r>
            <a:r>
              <a:rPr dirty="0" sz="1500" spc="-60" i="1">
                <a:solidFill>
                  <a:srgbClr val="757082"/>
                </a:solidFill>
                <a:latin typeface="Arial"/>
                <a:cs typeface="Arial"/>
              </a:rPr>
              <a:t>y</a:t>
            </a:r>
            <a:r>
              <a:rPr dirty="0" sz="1500" i="1">
                <a:solidFill>
                  <a:srgbClr val="757082"/>
                </a:solidFill>
                <a:latin typeface="Arial"/>
                <a:cs typeface="Arial"/>
              </a:rPr>
              <a:t> </a:t>
            </a:r>
            <a:r>
              <a:rPr dirty="0" sz="1500" spc="-140" i="1">
                <a:solidFill>
                  <a:srgbClr val="757082"/>
                </a:solidFill>
                <a:latin typeface="Arial"/>
                <a:cs typeface="Arial"/>
              </a:rPr>
              <a:t> </a:t>
            </a:r>
            <a:r>
              <a:rPr dirty="0" sz="1550" spc="50" i="1">
                <a:solidFill>
                  <a:srgbClr val="757082"/>
                </a:solidFill>
                <a:latin typeface="Times New Roman"/>
                <a:cs typeface="Times New Roman"/>
              </a:rPr>
              <a:t>de</a:t>
            </a:r>
            <a:r>
              <a:rPr dirty="0" sz="1550" i="1">
                <a:solidFill>
                  <a:srgbClr val="757082"/>
                </a:solidFill>
                <a:latin typeface="Times New Roman"/>
                <a:cs typeface="Times New Roman"/>
              </a:rPr>
              <a:t> </a:t>
            </a:r>
            <a:r>
              <a:rPr dirty="0" sz="1550" spc="-80" i="1">
                <a:solidFill>
                  <a:srgbClr val="757082"/>
                </a:solidFill>
                <a:latin typeface="Times New Roman"/>
                <a:cs typeface="Times New Roman"/>
              </a:rPr>
              <a:t> </a:t>
            </a:r>
            <a:r>
              <a:rPr dirty="0" sz="1150" spc="-95" i="1">
                <a:solidFill>
                  <a:srgbClr val="757082"/>
                </a:solidFill>
                <a:latin typeface="Arial"/>
                <a:cs typeface="Arial"/>
              </a:rPr>
              <a:t>,</a:t>
            </a:r>
            <a:r>
              <a:rPr dirty="0" sz="1150" spc="-180" i="1">
                <a:solidFill>
                  <a:srgbClr val="757082"/>
                </a:solidFill>
                <a:latin typeface="Arial"/>
                <a:cs typeface="Arial"/>
              </a:rPr>
              <a:t>e</a:t>
            </a:r>
            <a:r>
              <a:rPr dirty="0" sz="1150" i="1">
                <a:solidFill>
                  <a:srgbClr val="757082"/>
                </a:solidFill>
                <a:latin typeface="Arial"/>
                <a:cs typeface="Arial"/>
              </a:rPr>
              <a:t> </a:t>
            </a:r>
            <a:r>
              <a:rPr dirty="0" sz="1150" spc="155" i="1">
                <a:solidFill>
                  <a:srgbClr val="757082"/>
                </a:solidFill>
                <a:latin typeface="Arial"/>
                <a:cs typeface="Arial"/>
              </a:rPr>
              <a:t> </a:t>
            </a:r>
            <a:r>
              <a:rPr dirty="0" sz="1550" spc="55" i="1">
                <a:solidFill>
                  <a:srgbClr val="757082"/>
                </a:solidFill>
                <a:latin typeface="Times New Roman"/>
                <a:cs typeface="Times New Roman"/>
              </a:rPr>
              <a:t>ntrndo</a:t>
            </a:r>
            <a:r>
              <a:rPr dirty="0" sz="1550" i="1">
                <a:solidFill>
                  <a:srgbClr val="757082"/>
                </a:solidFill>
                <a:latin typeface="Times New Roman"/>
                <a:cs typeface="Times New Roman"/>
              </a:rPr>
              <a:t> </a:t>
            </a:r>
            <a:r>
              <a:rPr dirty="0" sz="1550" spc="-70" i="1">
                <a:solidFill>
                  <a:srgbClr val="757082"/>
                </a:solidFill>
                <a:latin typeface="Times New Roman"/>
                <a:cs typeface="Times New Roman"/>
              </a:rPr>
              <a:t> </a:t>
            </a:r>
            <a:r>
              <a:rPr dirty="0" sz="1550" spc="110" i="1">
                <a:solidFill>
                  <a:srgbClr val="838393"/>
                </a:solidFill>
                <a:latin typeface="Times New Roman"/>
                <a:cs typeface="Times New Roman"/>
              </a:rPr>
              <a:t>contrnco</a:t>
            </a:r>
            <a:r>
              <a:rPr dirty="0" sz="1550" spc="190" i="1">
                <a:solidFill>
                  <a:srgbClr val="838393"/>
                </a:solidFill>
                <a:latin typeface="Times New Roman"/>
                <a:cs typeface="Times New Roman"/>
              </a:rPr>
              <a:t>m</a:t>
            </a:r>
            <a:r>
              <a:rPr dirty="0" sz="1550" i="1">
                <a:solidFill>
                  <a:srgbClr val="838393"/>
                </a:solidFill>
                <a:latin typeface="Times New Roman"/>
                <a:cs typeface="Times New Roman"/>
              </a:rPr>
              <a:t> </a:t>
            </a:r>
            <a:r>
              <a:rPr dirty="0" sz="1550" spc="85" i="1">
                <a:solidFill>
                  <a:srgbClr val="838393"/>
                </a:solidFill>
                <a:latin typeface="Times New Roman"/>
                <a:cs typeface="Times New Roman"/>
              </a:rPr>
              <a:t> </a:t>
            </a:r>
            <a:r>
              <a:rPr dirty="0" sz="1550" spc="130" i="1">
                <a:solidFill>
                  <a:srgbClr val="757082"/>
                </a:solidFill>
                <a:latin typeface="Times New Roman"/>
                <a:cs typeface="Times New Roman"/>
              </a:rPr>
              <a:t>n</a:t>
            </a:r>
            <a:r>
              <a:rPr dirty="0" sz="1550" spc="-105" i="1">
                <a:solidFill>
                  <a:srgbClr val="757082"/>
                </a:solidFill>
                <a:latin typeface="Times New Roman"/>
                <a:cs typeface="Times New Roman"/>
              </a:rPr>
              <a:t>t</a:t>
            </a:r>
            <a:r>
              <a:rPr dirty="0" sz="1550" spc="-235" i="1">
                <a:solidFill>
                  <a:srgbClr val="B3D8F2"/>
                </a:solidFill>
                <a:latin typeface="Times New Roman"/>
                <a:cs typeface="Times New Roman"/>
              </a:rPr>
              <a:t>·</a:t>
            </a:r>
            <a:r>
              <a:rPr dirty="0" sz="1550" spc="45" i="1">
                <a:solidFill>
                  <a:srgbClr val="838393"/>
                </a:solidFill>
                <a:latin typeface="Times New Roman"/>
                <a:cs typeface="Times New Roman"/>
              </a:rPr>
              <a:t>e</a:t>
            </a:r>
            <a:r>
              <a:rPr dirty="0" sz="1550" i="1">
                <a:solidFill>
                  <a:srgbClr val="838393"/>
                </a:solidFill>
                <a:latin typeface="Times New Roman"/>
                <a:cs typeface="Times New Roman"/>
              </a:rPr>
              <a:t> </a:t>
            </a:r>
            <a:r>
              <a:rPr dirty="0" sz="1550" spc="105" i="1">
                <a:solidFill>
                  <a:srgbClr val="838393"/>
                </a:solidFill>
                <a:latin typeface="Times New Roman"/>
                <a:cs typeface="Times New Roman"/>
              </a:rPr>
              <a:t> </a:t>
            </a:r>
            <a:r>
              <a:rPr dirty="0" sz="1550" spc="-225">
                <a:solidFill>
                  <a:srgbClr val="90CDEF"/>
                </a:solidFill>
                <a:latin typeface="Times New Roman"/>
                <a:cs typeface="Times New Roman"/>
              </a:rPr>
              <a:t>.</a:t>
            </a:r>
            <a:r>
              <a:rPr dirty="0" sz="1550" spc="-65">
                <a:solidFill>
                  <a:srgbClr val="90CDEF"/>
                </a:solidFill>
                <a:latin typeface="Times New Roman"/>
                <a:cs typeface="Times New Roman"/>
              </a:rPr>
              <a:t> </a:t>
            </a:r>
            <a:r>
              <a:rPr dirty="0" sz="1400" spc="-390">
                <a:solidFill>
                  <a:srgbClr val="757082"/>
                </a:solidFill>
                <a:latin typeface="Arial"/>
                <a:cs typeface="Arial"/>
              </a:rPr>
              <a:t>ara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443690" y="831197"/>
            <a:ext cx="801370" cy="2622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85165" algn="l"/>
              </a:tabLst>
            </a:pPr>
            <a:r>
              <a:rPr dirty="0" sz="1550" spc="-114" i="1">
                <a:solidFill>
                  <a:srgbClr val="838393"/>
                </a:solidFill>
                <a:latin typeface="Times New Roman"/>
                <a:cs typeface="Times New Roman"/>
              </a:rPr>
              <a:t>el</a:t>
            </a:r>
            <a:r>
              <a:rPr dirty="0" sz="1550" spc="-65" i="1">
                <a:solidFill>
                  <a:srgbClr val="838393"/>
                </a:solidFill>
                <a:latin typeface="Times New Roman"/>
                <a:cs typeface="Times New Roman"/>
              </a:rPr>
              <a:t>'</a:t>
            </a:r>
            <a:r>
              <a:rPr dirty="0" sz="1550" i="1">
                <a:solidFill>
                  <a:srgbClr val="838393"/>
                </a:solidFill>
                <a:latin typeface="Times New Roman"/>
                <a:cs typeface="Times New Roman"/>
              </a:rPr>
              <a:t> </a:t>
            </a:r>
            <a:r>
              <a:rPr dirty="0" sz="1550" spc="-140" i="1">
                <a:solidFill>
                  <a:srgbClr val="838393"/>
                </a:solidFill>
                <a:latin typeface="Times New Roman"/>
                <a:cs typeface="Times New Roman"/>
              </a:rPr>
              <a:t> </a:t>
            </a:r>
            <a:r>
              <a:rPr dirty="0" sz="1550" spc="-85" i="1">
                <a:solidFill>
                  <a:srgbClr val="757082"/>
                </a:solidFill>
                <a:latin typeface="Times New Roman"/>
                <a:cs typeface="Times New Roman"/>
              </a:rPr>
              <a:t>t</a:t>
            </a:r>
            <a:r>
              <a:rPr dirty="0" sz="1550" spc="105" i="1">
                <a:solidFill>
                  <a:srgbClr val="757082"/>
                </a:solidFill>
                <a:latin typeface="Times New Roman"/>
                <a:cs typeface="Times New Roman"/>
              </a:rPr>
              <a:t> </a:t>
            </a:r>
            <a:r>
              <a:rPr dirty="0" sz="1550" spc="-210">
                <a:solidFill>
                  <a:srgbClr val="838393"/>
                </a:solidFill>
                <a:latin typeface="Times New Roman"/>
                <a:cs typeface="Times New Roman"/>
              </a:rPr>
              <a:t>,.</a:t>
            </a:r>
            <a:r>
              <a:rPr dirty="0" sz="1550" spc="-265">
                <a:solidFill>
                  <a:srgbClr val="838393"/>
                </a:solidFill>
                <a:latin typeface="Times New Roman"/>
                <a:cs typeface="Times New Roman"/>
              </a:rPr>
              <a:t>.</a:t>
            </a:r>
            <a:r>
              <a:rPr dirty="0" sz="1200" spc="-465" i="1">
                <a:solidFill>
                  <a:srgbClr val="757082"/>
                </a:solidFill>
                <a:latin typeface="Times New Roman"/>
                <a:cs typeface="Times New Roman"/>
              </a:rPr>
              <a:t>m</a:t>
            </a:r>
            <a:r>
              <a:rPr dirty="0" sz="1200" spc="-180" i="1">
                <a:solidFill>
                  <a:srgbClr val="757082"/>
                </a:solidFill>
                <a:latin typeface="Times New Roman"/>
                <a:cs typeface="Times New Roman"/>
              </a:rPr>
              <a:t>i</a:t>
            </a:r>
            <a:r>
              <a:rPr dirty="0" sz="1200" i="1">
                <a:solidFill>
                  <a:srgbClr val="757082"/>
                </a:solidFill>
                <a:latin typeface="Times New Roman"/>
                <a:cs typeface="Times New Roman"/>
              </a:rPr>
              <a:t>	</a:t>
            </a:r>
            <a:r>
              <a:rPr dirty="0" sz="1550" spc="-345" i="1">
                <a:solidFill>
                  <a:srgbClr val="757082"/>
                </a:solidFill>
                <a:latin typeface="Times New Roman"/>
                <a:cs typeface="Times New Roman"/>
              </a:rPr>
              <a:t>·no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290069" y="1151543"/>
            <a:ext cx="6350" cy="197485"/>
          </a:xfrm>
          <a:custGeom>
            <a:avLst/>
            <a:gdLst/>
            <a:ahLst/>
            <a:cxnLst/>
            <a:rect l="l" t="t" r="r" b="b"/>
            <a:pathLst>
              <a:path w="6350" h="197484">
                <a:moveTo>
                  <a:pt x="6104" y="196928"/>
                </a:moveTo>
                <a:lnTo>
                  <a:pt x="0" y="196928"/>
                </a:lnTo>
                <a:lnTo>
                  <a:pt x="0" y="0"/>
                </a:lnTo>
                <a:lnTo>
                  <a:pt x="6104" y="0"/>
                </a:lnTo>
                <a:lnTo>
                  <a:pt x="6104" y="196928"/>
                </a:lnTo>
                <a:close/>
              </a:path>
            </a:pathLst>
          </a:custGeom>
          <a:solidFill>
            <a:srgbClr val="F6E4C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1251968" y="727643"/>
            <a:ext cx="1323340" cy="618490"/>
          </a:xfrm>
          <a:prstGeom prst="rect">
            <a:avLst/>
          </a:prstGeom>
        </p:spPr>
        <p:txBody>
          <a:bodyPr wrap="square" lIns="0" tIns="116205" rIns="0" bIns="0" rtlCol="0" vert="horz">
            <a:spAutoFit/>
          </a:bodyPr>
          <a:lstStyle/>
          <a:p>
            <a:pPr marL="55880">
              <a:lnSpc>
                <a:spcPct val="100000"/>
              </a:lnSpc>
              <a:spcBef>
                <a:spcPts val="915"/>
              </a:spcBef>
            </a:pPr>
            <a:r>
              <a:rPr dirty="0" sz="1550" spc="-15" i="1">
                <a:solidFill>
                  <a:srgbClr val="757082"/>
                </a:solidFill>
                <a:latin typeface="Times New Roman"/>
                <a:cs typeface="Times New Roman"/>
              </a:rPr>
              <a:t>n</a:t>
            </a:r>
            <a:r>
              <a:rPr dirty="0" sz="1550" spc="355" i="1">
                <a:solidFill>
                  <a:srgbClr val="757082"/>
                </a:solidFill>
                <a:latin typeface="Times New Roman"/>
                <a:cs typeface="Times New Roman"/>
              </a:rPr>
              <a:t> </a:t>
            </a:r>
            <a:r>
              <a:rPr dirty="0" sz="1550" spc="80" i="1">
                <a:solidFill>
                  <a:srgbClr val="838393"/>
                </a:solidFill>
                <a:latin typeface="Times New Roman"/>
                <a:cs typeface="Times New Roman"/>
              </a:rPr>
              <a:t>cruz</a:t>
            </a:r>
            <a:r>
              <a:rPr dirty="0" sz="1550" spc="345" i="1">
                <a:solidFill>
                  <a:srgbClr val="838393"/>
                </a:solidFill>
                <a:latin typeface="Times New Roman"/>
                <a:cs typeface="Times New Roman"/>
              </a:rPr>
              <a:t> </a:t>
            </a:r>
            <a:r>
              <a:rPr dirty="0" sz="1550" spc="-25" i="1">
                <a:solidFill>
                  <a:srgbClr val="757082"/>
                </a:solidFill>
                <a:latin typeface="Times New Roman"/>
                <a:cs typeface="Times New Roman"/>
              </a:rPr>
              <a:t>paro</a:t>
            </a:r>
            <a:r>
              <a:rPr dirty="0" sz="1550" spc="300" i="1">
                <a:solidFill>
                  <a:srgbClr val="757082"/>
                </a:solidFill>
                <a:latin typeface="Times New Roman"/>
                <a:cs typeface="Times New Roman"/>
              </a:rPr>
              <a:t> </a:t>
            </a:r>
            <a:r>
              <a:rPr dirty="0" sz="1400" spc="45">
                <a:solidFill>
                  <a:srgbClr val="838393"/>
                </a:solidFill>
                <a:latin typeface="Arial"/>
                <a:cs typeface="Arial"/>
              </a:rPr>
              <a:t>e</a:t>
            </a:r>
            <a:endParaRPr sz="1400">
              <a:latin typeface="Arial"/>
              <a:cs typeface="Arial"/>
            </a:endParaRPr>
          </a:p>
          <a:p>
            <a:pPr marL="38100">
              <a:lnSpc>
                <a:spcPts val="1050"/>
              </a:lnSpc>
              <a:spcBef>
                <a:spcPts val="610"/>
              </a:spcBef>
            </a:pPr>
            <a:r>
              <a:rPr dirty="0" sz="1150" spc="-165">
                <a:solidFill>
                  <a:srgbClr val="F9DBA3"/>
                </a:solidFill>
                <a:latin typeface="Times New Roman"/>
                <a:cs typeface="Times New Roman"/>
              </a:rPr>
              <a:t>'</a:t>
            </a:r>
            <a:r>
              <a:rPr dirty="0" sz="1150" spc="-165">
                <a:solidFill>
                  <a:srgbClr val="F9DBA3"/>
                </a:solidFill>
                <a:latin typeface="Times New Roman"/>
                <a:cs typeface="Times New Roman"/>
              </a:rPr>
              <a:t>  </a:t>
            </a:r>
            <a:r>
              <a:rPr dirty="0" sz="1150" spc="-45">
                <a:solidFill>
                  <a:srgbClr val="F9DBA3"/>
                </a:solidFill>
                <a:latin typeface="Times New Roman"/>
                <a:cs typeface="Times New Roman"/>
              </a:rPr>
              <a:t> </a:t>
            </a:r>
            <a:r>
              <a:rPr dirty="0" sz="1150" spc="-265">
                <a:solidFill>
                  <a:srgbClr val="757082"/>
                </a:solidFill>
                <a:latin typeface="Times New Roman"/>
                <a:cs typeface="Times New Roman"/>
              </a:rPr>
              <a:t>.</a:t>
            </a:r>
            <a:r>
              <a:rPr dirty="0" baseline="27777" sz="1200" spc="-480" b="1">
                <a:solidFill>
                  <a:srgbClr val="757082"/>
                </a:solidFill>
                <a:latin typeface="Times New Roman"/>
                <a:cs typeface="Times New Roman"/>
              </a:rPr>
              <a:t>n</a:t>
            </a:r>
            <a:r>
              <a:rPr dirty="0" sz="1150" spc="-130">
                <a:solidFill>
                  <a:srgbClr val="757082"/>
                </a:solidFill>
                <a:latin typeface="Times New Roman"/>
                <a:cs typeface="Times New Roman"/>
              </a:rPr>
              <a:t>.</a:t>
            </a:r>
            <a:r>
              <a:rPr dirty="0" sz="1150" spc="-160">
                <a:solidFill>
                  <a:srgbClr val="757082"/>
                </a:solidFill>
                <a:latin typeface="Times New Roman"/>
                <a:cs typeface="Times New Roman"/>
              </a:rPr>
              <a:t> </a:t>
            </a:r>
            <a:r>
              <a:rPr dirty="0" sz="1150" spc="-20">
                <a:solidFill>
                  <a:srgbClr val="977C7C"/>
                </a:solidFill>
                <a:latin typeface="Times New Roman"/>
                <a:cs typeface="Times New Roman"/>
              </a:rPr>
              <a:t>,.</a:t>
            </a:r>
            <a:r>
              <a:rPr dirty="0" sz="1150">
                <a:solidFill>
                  <a:srgbClr val="977C7C"/>
                </a:solidFill>
                <a:latin typeface="Times New Roman"/>
                <a:cs typeface="Times New Roman"/>
              </a:rPr>
              <a:t>  </a:t>
            </a:r>
            <a:r>
              <a:rPr dirty="0" sz="1150" spc="-95">
                <a:solidFill>
                  <a:srgbClr val="977C7C"/>
                </a:solidFill>
                <a:latin typeface="Times New Roman"/>
                <a:cs typeface="Times New Roman"/>
              </a:rPr>
              <a:t> </a:t>
            </a:r>
            <a:r>
              <a:rPr dirty="0" baseline="29629" sz="1125" spc="-300" b="1">
                <a:solidFill>
                  <a:srgbClr val="F0C687"/>
                </a:solidFill>
                <a:latin typeface="Arial"/>
                <a:cs typeface="Arial"/>
              </a:rPr>
              <a:t>.</a:t>
            </a:r>
            <a:r>
              <a:rPr dirty="0" sz="1150" spc="-40">
                <a:solidFill>
                  <a:srgbClr val="757082"/>
                </a:solidFill>
                <a:latin typeface="Times New Roman"/>
                <a:cs typeface="Times New Roman"/>
              </a:rPr>
              <a:t>oc</a:t>
            </a:r>
            <a:r>
              <a:rPr dirty="0" sz="1150" spc="-140">
                <a:solidFill>
                  <a:srgbClr val="757082"/>
                </a:solidFill>
                <a:latin typeface="Times New Roman"/>
                <a:cs typeface="Times New Roman"/>
              </a:rPr>
              <a:t>:</a:t>
            </a:r>
            <a:r>
              <a:rPr dirty="0" sz="1150" spc="-370">
                <a:solidFill>
                  <a:srgbClr val="90CDEF"/>
                </a:solidFill>
                <a:latin typeface="Times New Roman"/>
                <a:cs typeface="Times New Roman"/>
              </a:rPr>
              <a:t>-</a:t>
            </a:r>
            <a:r>
              <a:rPr dirty="0" baseline="29629" sz="1125" spc="-75" b="1">
                <a:solidFill>
                  <a:srgbClr val="838393"/>
                </a:solidFill>
                <a:latin typeface="Arial"/>
                <a:cs typeface="Arial"/>
              </a:rPr>
              <a:t>.</a:t>
            </a:r>
            <a:r>
              <a:rPr dirty="0" baseline="29629" sz="1125" spc="-247" b="1">
                <a:solidFill>
                  <a:srgbClr val="838393"/>
                </a:solidFill>
                <a:latin typeface="Arial"/>
                <a:cs typeface="Arial"/>
              </a:rPr>
              <a:t>.</a:t>
            </a:r>
            <a:r>
              <a:rPr dirty="0" sz="1150" spc="-270">
                <a:solidFill>
                  <a:srgbClr val="757082"/>
                </a:solidFill>
                <a:latin typeface="Times New Roman"/>
                <a:cs typeface="Times New Roman"/>
              </a:rPr>
              <a:t>r</a:t>
            </a:r>
            <a:r>
              <a:rPr dirty="0" baseline="29629" sz="1125" spc="-652" b="1">
                <a:solidFill>
                  <a:srgbClr val="838393"/>
                </a:solidFill>
                <a:latin typeface="Arial"/>
                <a:cs typeface="Arial"/>
              </a:rPr>
              <a:t>A</a:t>
            </a:r>
            <a:r>
              <a:rPr dirty="0" sz="1150" spc="-114">
                <a:solidFill>
                  <a:srgbClr val="757082"/>
                </a:solidFill>
                <a:latin typeface="Times New Roman"/>
                <a:cs typeface="Times New Roman"/>
              </a:rPr>
              <a:t>.</a:t>
            </a:r>
            <a:r>
              <a:rPr dirty="0" sz="1150" spc="-175">
                <a:solidFill>
                  <a:srgbClr val="757082"/>
                </a:solidFill>
                <a:latin typeface="Times New Roman"/>
                <a:cs typeface="Times New Roman"/>
              </a:rPr>
              <a:t>i</a:t>
            </a:r>
            <a:r>
              <a:rPr dirty="0" baseline="29629" sz="1125" spc="-75" b="1">
                <a:solidFill>
                  <a:srgbClr val="838393"/>
                </a:solidFill>
                <a:latin typeface="Arial"/>
                <a:cs typeface="Arial"/>
              </a:rPr>
              <a:t>.</a:t>
            </a:r>
            <a:r>
              <a:rPr dirty="0" baseline="29629" sz="1125" spc="-195" b="1">
                <a:solidFill>
                  <a:srgbClr val="838393"/>
                </a:solidFill>
                <a:latin typeface="Arial"/>
                <a:cs typeface="Arial"/>
              </a:rPr>
              <a:t>:</a:t>
            </a:r>
            <a:r>
              <a:rPr dirty="0" sz="1150" spc="-165">
                <a:solidFill>
                  <a:srgbClr val="90CDEF"/>
                </a:solidFill>
                <a:latin typeface="Times New Roman"/>
                <a:cs typeface="Times New Roman"/>
              </a:rPr>
              <a:t>'</a:t>
            </a:r>
            <a:r>
              <a:rPr dirty="0" sz="1150">
                <a:solidFill>
                  <a:srgbClr val="90CDEF"/>
                </a:solidFill>
                <a:latin typeface="Times New Roman"/>
                <a:cs typeface="Times New Roman"/>
              </a:rPr>
              <a:t> </a:t>
            </a:r>
            <a:r>
              <a:rPr dirty="0" sz="1150" spc="-100">
                <a:solidFill>
                  <a:srgbClr val="90CDEF"/>
                </a:solidFill>
                <a:latin typeface="Times New Roman"/>
                <a:cs typeface="Times New Roman"/>
              </a:rPr>
              <a:t> </a:t>
            </a:r>
            <a:r>
              <a:rPr dirty="0" baseline="21164" sz="1575" spc="44" b="1" i="1">
                <a:solidFill>
                  <a:srgbClr val="757082"/>
                </a:solidFill>
                <a:latin typeface="Times New Roman"/>
                <a:cs typeface="Times New Roman"/>
              </a:rPr>
              <a:t>O</a:t>
            </a:r>
            <a:endParaRPr baseline="21164" sz="1575">
              <a:latin typeface="Times New Roman"/>
              <a:cs typeface="Times New Roman"/>
            </a:endParaRPr>
          </a:p>
          <a:p>
            <a:pPr marL="882015" indent="-36830">
              <a:lnSpc>
                <a:spcPts val="150"/>
              </a:lnSpc>
              <a:buClr>
                <a:srgbClr val="90CDEF"/>
              </a:buClr>
              <a:buChar char="•"/>
              <a:tabLst>
                <a:tab pos="882650" algn="l"/>
              </a:tabLst>
            </a:pPr>
            <a:r>
              <a:rPr dirty="0" sz="250" spc="-60">
                <a:solidFill>
                  <a:srgbClr val="566D85"/>
                </a:solidFill>
                <a:latin typeface="Times New Roman"/>
                <a:cs typeface="Times New Roman"/>
              </a:rPr>
              <a:t>;I</a:t>
            </a:r>
            <a:endParaRPr sz="250">
              <a:latin typeface="Times New Roman"/>
              <a:cs typeface="Times New Roman"/>
            </a:endParaRPr>
          </a:p>
        </p:txBody>
      </p:sp>
      <p:graphicFrame>
        <p:nvGraphicFramePr>
          <p:cNvPr id="17" name="object 17"/>
          <p:cNvGraphicFramePr>
            <a:graphicFrameLocks noGrp="1"/>
          </p:cNvGraphicFramePr>
          <p:nvPr/>
        </p:nvGraphicFramePr>
        <p:xfrm>
          <a:off x="978021" y="2905178"/>
          <a:ext cx="7066280" cy="6661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7045"/>
                <a:gridCol w="1910080"/>
                <a:gridCol w="544830"/>
                <a:gridCol w="599440"/>
                <a:gridCol w="2140585"/>
                <a:gridCol w="1383665"/>
              </a:tblGrid>
              <a:tr h="34544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dirty="0" sz="2050" spc="-270">
                          <a:solidFill>
                            <a:srgbClr val="757082"/>
                          </a:solidFill>
                          <a:latin typeface="Times New Roman"/>
                          <a:cs typeface="Times New Roman"/>
                        </a:rPr>
                        <a:t>Co</a:t>
                      </a:r>
                      <a:r>
                        <a:rPr dirty="0" sz="2050" spc="-270">
                          <a:solidFill>
                            <a:srgbClr val="5E5077"/>
                          </a:solidFill>
                          <a:latin typeface="Times New Roman"/>
                          <a:cs typeface="Times New Roman"/>
                        </a:rPr>
                        <a:t>m</a:t>
                      </a:r>
                      <a:endParaRPr sz="20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49530">
                        <a:lnSpc>
                          <a:spcPct val="100000"/>
                        </a:lnSpc>
                        <a:tabLst>
                          <a:tab pos="509270" algn="l"/>
                          <a:tab pos="751840" algn="l"/>
                        </a:tabLst>
                      </a:pPr>
                      <a:r>
                        <a:rPr dirty="0" sz="1400" spc="-5">
                          <a:solidFill>
                            <a:srgbClr val="757082"/>
                          </a:solidFill>
                          <a:latin typeface="Times New Roman"/>
                          <a:cs typeface="Times New Roman"/>
                        </a:rPr>
                        <a:t>ll</a:t>
                      </a:r>
                      <a:r>
                        <a:rPr dirty="0" sz="1400">
                          <a:solidFill>
                            <a:srgbClr val="757082"/>
                          </a:solidFill>
                          <a:latin typeface="Times New Roman"/>
                          <a:cs typeface="Times New Roman"/>
                        </a:rPr>
                        <a:t>Z</a:t>
                      </a:r>
                      <a:r>
                        <a:rPr dirty="0" sz="1400">
                          <a:solidFill>
                            <a:srgbClr val="757082"/>
                          </a:solidFill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sz="2050">
                          <a:solidFill>
                            <a:srgbClr val="757082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2050">
                          <a:solidFill>
                            <a:srgbClr val="757082"/>
                          </a:solidFill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sz="2050">
                          <a:solidFill>
                            <a:srgbClr val="757082"/>
                          </a:solidFill>
                          <a:latin typeface="Times New Roman"/>
                          <a:cs typeface="Times New Roman"/>
                        </a:rPr>
                        <a:t>hallando</a:t>
                      </a:r>
                      <a:r>
                        <a:rPr dirty="0" sz="2050" spc="-15">
                          <a:solidFill>
                            <a:srgbClr val="757082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50">
                          <a:solidFill>
                            <a:srgbClr val="521566"/>
                          </a:solidFill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z="2050">
                          <a:solidFill>
                            <a:srgbClr val="757082"/>
                          </a:solidFill>
                          <a:latin typeface="Times New Roman"/>
                          <a:cs typeface="Times New Roman"/>
                        </a:rPr>
                        <a:t>a</a:t>
                      </a:r>
                      <a:endParaRPr sz="20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56515">
                        <a:lnSpc>
                          <a:spcPct val="100000"/>
                        </a:lnSpc>
                      </a:pPr>
                      <a:r>
                        <a:rPr dirty="0" sz="2050" spc="114">
                          <a:solidFill>
                            <a:srgbClr val="566D85"/>
                          </a:solidFill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dirty="0" sz="2050">
                          <a:solidFill>
                            <a:srgbClr val="90CDEF"/>
                          </a:solidFill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2050" spc="-35">
                          <a:solidFill>
                            <a:srgbClr val="90CDE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50" spc="-5">
                          <a:solidFill>
                            <a:srgbClr val="757082"/>
                          </a:solidFill>
                          <a:latin typeface="Times New Roman"/>
                          <a:cs typeface="Times New Roman"/>
                        </a:rPr>
                        <a:t>ció</a:t>
                      </a:r>
                      <a:endParaRPr sz="20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06680" marR="67310">
                        <a:lnSpc>
                          <a:spcPct val="100000"/>
                        </a:lnSpc>
                      </a:pPr>
                      <a:r>
                        <a:rPr dirty="0" sz="2050" spc="-215">
                          <a:solidFill>
                            <a:srgbClr val="566D85"/>
                          </a:solidFill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dirty="0" sz="2050" spc="-215">
                          <a:solidFill>
                            <a:srgbClr val="757082"/>
                          </a:solidFill>
                          <a:latin typeface="Times New Roman"/>
                          <a:cs typeface="Times New Roman"/>
                        </a:rPr>
                        <a:t>ar</a:t>
                      </a:r>
                      <a:r>
                        <a:rPr dirty="0" sz="2050" spc="-215">
                          <a:solidFill>
                            <a:srgbClr val="E8B370"/>
                          </a:solidFill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2050" spc="-215">
                          <a:solidFill>
                            <a:srgbClr val="90CDEF"/>
                          </a:solidFill>
                          <a:latin typeface="Times New Roman"/>
                          <a:cs typeface="Times New Roman"/>
                        </a:rPr>
                        <a:t>.</a:t>
                      </a:r>
                      <a:endParaRPr sz="20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tabLst>
                          <a:tab pos="1111885" algn="l"/>
                        </a:tabLst>
                      </a:pPr>
                      <a:r>
                        <a:rPr dirty="0" sz="2050">
                          <a:solidFill>
                            <a:srgbClr val="521566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dirty="0" sz="2050" spc="-100">
                          <a:solidFill>
                            <a:srgbClr val="521566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50">
                          <a:solidFill>
                            <a:srgbClr val="757082"/>
                          </a:solidFill>
                          <a:latin typeface="Times New Roman"/>
                          <a:cs typeface="Times New Roman"/>
                        </a:rPr>
                        <a:t>nodo</a:t>
                      </a:r>
                      <a:r>
                        <a:rPr dirty="0" sz="2050" spc="-70">
                          <a:solidFill>
                            <a:srgbClr val="757082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50">
                          <a:solidFill>
                            <a:srgbClr val="757082"/>
                          </a:solidFill>
                          <a:latin typeface="Times New Roman"/>
                          <a:cs typeface="Times New Roman"/>
                        </a:rPr>
                        <a:t>6</a:t>
                      </a:r>
                      <a:r>
                        <a:rPr dirty="0" sz="2050" spc="-235">
                          <a:solidFill>
                            <a:srgbClr val="757082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50">
                          <a:solidFill>
                            <a:srgbClr val="5E5077"/>
                          </a:solidFill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z="2050">
                          <a:solidFill>
                            <a:srgbClr val="5E5077"/>
                          </a:solidFill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sz="2050">
                          <a:solidFill>
                            <a:srgbClr val="757082"/>
                          </a:solidFill>
                          <a:latin typeface="Times New Roman"/>
                          <a:cs typeface="Times New Roman"/>
                        </a:rPr>
                        <a:t>ooo</a:t>
                      </a:r>
                      <a:r>
                        <a:rPr dirty="0" sz="2050" spc="180">
                          <a:solidFill>
                            <a:srgbClr val="757082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50">
                          <a:solidFill>
                            <a:srgbClr val="757082"/>
                          </a:solidFill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z="2050" spc="-20">
                          <a:solidFill>
                            <a:srgbClr val="757082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50">
                          <a:solidFill>
                            <a:srgbClr val="AC8357"/>
                          </a:solidFill>
                          <a:latin typeface="Times New Roman"/>
                          <a:cs typeface="Times New Roman"/>
                        </a:rPr>
                        <a:t>·</a:t>
                      </a:r>
                      <a:r>
                        <a:rPr dirty="0" sz="2050">
                          <a:solidFill>
                            <a:srgbClr val="AC8357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50" spc="-235">
                          <a:solidFill>
                            <a:srgbClr val="AC8357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50" spc="-75">
                          <a:solidFill>
                            <a:srgbClr val="757082"/>
                          </a:solidFill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2050" spc="130">
                          <a:solidFill>
                            <a:srgbClr val="5E5077"/>
                          </a:solidFill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z="2050">
                          <a:solidFill>
                            <a:srgbClr val="90CDEF"/>
                          </a:solidFill>
                          <a:latin typeface="Times New Roman"/>
                          <a:cs typeface="Times New Roman"/>
                        </a:rPr>
                        <a:t>.</a:t>
                      </a:r>
                      <a:endParaRPr sz="20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ts val="2515"/>
                        </a:lnSpc>
                        <a:tabLst>
                          <a:tab pos="1160780" algn="l"/>
                        </a:tabLst>
                      </a:pPr>
                      <a:r>
                        <a:rPr dirty="0" sz="2300" spc="-270">
                          <a:solidFill>
                            <a:srgbClr val="838393"/>
                          </a:solidFill>
                          <a:latin typeface="Times New Roman"/>
                          <a:cs typeface="Times New Roman"/>
                        </a:rPr>
                        <a:t>(2</a:t>
                      </a:r>
                      <a:r>
                        <a:rPr dirty="0" sz="2300" spc="60">
                          <a:solidFill>
                            <a:srgbClr val="83839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50" spc="-130">
                          <a:solidFill>
                            <a:srgbClr val="3B6990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dirty="0" sz="2050" spc="-130">
                          <a:solidFill>
                            <a:srgbClr val="838393"/>
                          </a:solidFill>
                          <a:latin typeface="Times New Roman"/>
                          <a:cs typeface="Times New Roman"/>
                        </a:rPr>
                        <a:t>)</a:t>
                      </a:r>
                      <a:r>
                        <a:rPr dirty="0" sz="2050" spc="215">
                          <a:solidFill>
                            <a:srgbClr val="83839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50" spc="-195">
                          <a:solidFill>
                            <a:srgbClr val="757082"/>
                          </a:solidFill>
                          <a:latin typeface="Times New Roman"/>
                          <a:cs typeface="Times New Roman"/>
                        </a:rPr>
                        <a:t>.ap</a:t>
                      </a:r>
                      <a:r>
                        <a:rPr dirty="0" sz="2050" spc="-195">
                          <a:solidFill>
                            <a:srgbClr val="521566"/>
                          </a:solidFill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z="2050" spc="-195">
                          <a:solidFill>
                            <a:srgbClr val="5E2F67"/>
                          </a:solidFill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2050" spc="-195">
                          <a:solidFill>
                            <a:srgbClr val="757082"/>
                          </a:solidFill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z="2050" spc="-195">
                          <a:solidFill>
                            <a:srgbClr val="90CDEF"/>
                          </a:solidFill>
                          <a:latin typeface="Times New Roman"/>
                          <a:cs typeface="Times New Roman"/>
                        </a:rPr>
                        <a:t>.	</a:t>
                      </a:r>
                      <a:r>
                        <a:rPr dirty="0" sz="2050" spc="25">
                          <a:solidFill>
                            <a:srgbClr val="2A343D"/>
                          </a:solidFill>
                          <a:latin typeface="Times New Roman"/>
                          <a:cs typeface="Times New Roman"/>
                        </a:rPr>
                        <a:t>-</a:t>
                      </a:r>
                      <a:endParaRPr sz="20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320675">
                <a:tc>
                  <a:txBody>
                    <a:bodyPr/>
                    <a:lstStyle/>
                    <a:p>
                      <a:pPr marL="57150">
                        <a:lnSpc>
                          <a:spcPts val="2230"/>
                        </a:lnSpc>
                      </a:pPr>
                      <a:r>
                        <a:rPr dirty="0" sz="350" spc="-45">
                          <a:solidFill>
                            <a:srgbClr val="90CDEF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dirty="0" sz="350" spc="0">
                          <a:solidFill>
                            <a:srgbClr val="90CDEF"/>
                          </a:solidFill>
                          <a:latin typeface="Times New Roman"/>
                          <a:cs typeface="Times New Roman"/>
                        </a:rPr>
                        <a:t>    </a:t>
                      </a:r>
                      <a:r>
                        <a:rPr dirty="0" sz="350">
                          <a:solidFill>
                            <a:srgbClr val="90CDE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baseline="-6613" sz="3150" spc="-67">
                          <a:solidFill>
                            <a:srgbClr val="757082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endParaRPr baseline="-6613" sz="31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19710">
                        <a:lnSpc>
                          <a:spcPts val="2430"/>
                        </a:lnSpc>
                        <a:tabLst>
                          <a:tab pos="962660" algn="l"/>
                        </a:tabLst>
                      </a:pPr>
                      <a:r>
                        <a:rPr dirty="0" sz="2100">
                          <a:solidFill>
                            <a:srgbClr val="757082"/>
                          </a:solidFill>
                          <a:latin typeface="Times New Roman"/>
                          <a:cs typeface="Times New Roman"/>
                        </a:rPr>
                        <a:t>quem</a:t>
                      </a:r>
                      <a:r>
                        <a:rPr dirty="0" sz="2100">
                          <a:solidFill>
                            <a:srgbClr val="757082"/>
                          </a:solidFill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sz="2100">
                          <a:solidFill>
                            <a:srgbClr val="757082"/>
                          </a:solidFill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2100" spc="20">
                          <a:solidFill>
                            <a:srgbClr val="757082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100" spc="-5">
                          <a:solidFill>
                            <a:srgbClr val="757082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dirty="0" sz="2100" spc="-30">
                          <a:solidFill>
                            <a:srgbClr val="757082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dirty="0" sz="2100" spc="-125">
                          <a:solidFill>
                            <a:srgbClr val="5E5077"/>
                          </a:solidFill>
                          <a:latin typeface="Arial"/>
                          <a:cs typeface="Arial"/>
                        </a:rPr>
                        <a:t>f</a:t>
                      </a:r>
                      <a:r>
                        <a:rPr dirty="0" sz="2100" spc="-5">
                          <a:solidFill>
                            <a:srgbClr val="757082"/>
                          </a:solidFill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2100">
                          <a:solidFill>
                            <a:srgbClr val="757082"/>
                          </a:solidFill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2100">
                          <a:solidFill>
                            <a:srgbClr val="757082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100" spc="-210">
                          <a:solidFill>
                            <a:srgbClr val="757082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100">
                          <a:solidFill>
                            <a:srgbClr val="757082"/>
                          </a:solidFill>
                          <a:latin typeface="Times New Roman"/>
                          <a:cs typeface="Times New Roman"/>
                        </a:rPr>
                        <a:t>nci</a:t>
                      </a: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100965">
                        <a:lnSpc>
                          <a:spcPts val="2430"/>
                        </a:lnSpc>
                      </a:pPr>
                      <a:r>
                        <a:rPr dirty="0" sz="2100">
                          <a:solidFill>
                            <a:srgbClr val="DAB182"/>
                          </a:solidFill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2100" spc="225">
                          <a:solidFill>
                            <a:srgbClr val="DAB182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100">
                          <a:solidFill>
                            <a:srgbClr val="5E5077"/>
                          </a:solidFill>
                          <a:latin typeface="Times New Roman"/>
                          <a:cs typeface="Times New Roman"/>
                        </a:rPr>
                        <a:t>qu</a:t>
                      </a: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2430"/>
                        </a:lnSpc>
                        <a:tabLst>
                          <a:tab pos="426084" algn="l"/>
                        </a:tabLst>
                      </a:pPr>
                      <a:r>
                        <a:rPr dirty="0" sz="2100">
                          <a:solidFill>
                            <a:srgbClr val="5E5077"/>
                          </a:solidFill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2100">
                          <a:solidFill>
                            <a:srgbClr val="5E5077"/>
                          </a:solidFill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sz="2100">
                          <a:solidFill>
                            <a:srgbClr val="757082"/>
                          </a:solidFill>
                          <a:latin typeface="Times New Roman"/>
                          <a:cs typeface="Times New Roman"/>
                        </a:rPr>
                        <a:t>di</a:t>
                      </a: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ts val="2430"/>
                        </a:lnSpc>
                        <a:tabLst>
                          <a:tab pos="1604010" algn="l"/>
                        </a:tabLst>
                      </a:pPr>
                      <a:r>
                        <a:rPr dirty="0" sz="2100" spc="-195">
                          <a:solidFill>
                            <a:srgbClr val="757082"/>
                          </a:solidFill>
                          <a:latin typeface="Times New Roman"/>
                          <a:cs typeface="Times New Roman"/>
                        </a:rPr>
                        <a:t>ce</a:t>
                      </a:r>
                      <a:r>
                        <a:rPr dirty="0" sz="2100" spc="15">
                          <a:solidFill>
                            <a:srgbClr val="757082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100" spc="-225">
                          <a:solidFill>
                            <a:srgbClr val="838393"/>
                          </a:solidFill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2100" spc="-225">
                          <a:solidFill>
                            <a:srgbClr val="3B6990"/>
                          </a:solidFill>
                          <a:latin typeface="Times New Roman"/>
                          <a:cs typeface="Times New Roman"/>
                        </a:rPr>
                        <a:t>[</a:t>
                      </a:r>
                      <a:r>
                        <a:rPr dirty="0" sz="2100" spc="-50">
                          <a:solidFill>
                            <a:srgbClr val="3B699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50" spc="-210">
                          <a:solidFill>
                            <a:srgbClr val="757082"/>
                          </a:solidFill>
                          <a:latin typeface="Times New Roman"/>
                          <a:cs typeface="Times New Roman"/>
                        </a:rPr>
                        <a:t>enunc</a:t>
                      </a:r>
                      <a:r>
                        <a:rPr dirty="0" sz="2050" spc="-210">
                          <a:solidFill>
                            <a:srgbClr val="5E2F67"/>
                          </a:solidFill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2050" spc="-210">
                          <a:solidFill>
                            <a:srgbClr val="757082"/>
                          </a:solidFill>
                          <a:latin typeface="Times New Roman"/>
                          <a:cs typeface="Times New Roman"/>
                        </a:rPr>
                        <a:t>ado</a:t>
                      </a:r>
                      <a:r>
                        <a:rPr dirty="0" sz="2050" spc="-210">
                          <a:solidFill>
                            <a:srgbClr val="5E5077"/>
                          </a:solidFill>
                          <a:latin typeface="Times New Roman"/>
                          <a:cs typeface="Times New Roman"/>
                        </a:rPr>
                        <a:t>:</a:t>
                      </a:r>
                      <a:r>
                        <a:rPr dirty="0" sz="2050" spc="-210">
                          <a:solidFill>
                            <a:srgbClr val="90CDEF"/>
                          </a:solidFill>
                          <a:latin typeface="Times New Roman"/>
                          <a:cs typeface="Times New Roman"/>
                        </a:rPr>
                        <a:t>:	</a:t>
                      </a:r>
                      <a:r>
                        <a:rPr dirty="0" baseline="39682" sz="525" spc="-22">
                          <a:solidFill>
                            <a:srgbClr val="F0C687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dirty="0" sz="350" spc="-15">
                          <a:solidFill>
                            <a:srgbClr val="90CDEF"/>
                          </a:solidFill>
                          <a:latin typeface="Times New Roman"/>
                          <a:cs typeface="Times New Roman"/>
                        </a:rPr>
                        <a:t>'</a:t>
                      </a:r>
                      <a:r>
                        <a:rPr dirty="0" sz="350" spc="60">
                          <a:solidFill>
                            <a:srgbClr val="90CDEF"/>
                          </a:solidFill>
                          <a:latin typeface="Times New Roman"/>
                          <a:cs typeface="Times New Roman"/>
                        </a:rPr>
                        <a:t>    </a:t>
                      </a:r>
                      <a:r>
                        <a:rPr dirty="0" sz="350" spc="65">
                          <a:solidFill>
                            <a:srgbClr val="90CDE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100" spc="-190">
                          <a:solidFill>
                            <a:srgbClr val="5E5077"/>
                          </a:solidFill>
                          <a:latin typeface="Times New Roman"/>
                          <a:cs typeface="Times New Roman"/>
                        </a:rPr>
                        <a:t>pu</a:t>
                      </a:r>
                      <a:r>
                        <a:rPr dirty="0" sz="2100" spc="-190">
                          <a:solidFill>
                            <a:srgbClr val="757082"/>
                          </a:solidFill>
                          <a:latin typeface="Times New Roman"/>
                          <a:cs typeface="Times New Roman"/>
                        </a:rPr>
                        <a:t>n</a:t>
                      </a: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29845">
                        <a:lnSpc>
                          <a:spcPts val="2430"/>
                        </a:lnSpc>
                      </a:pPr>
                      <a:r>
                        <a:rPr dirty="0" sz="2100">
                          <a:solidFill>
                            <a:srgbClr val="757082"/>
                          </a:solidFill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2100" spc="10">
                          <a:solidFill>
                            <a:srgbClr val="757082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100" spc="-120">
                          <a:solidFill>
                            <a:srgbClr val="757082"/>
                          </a:solidFill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z="2100" spc="20">
                          <a:solidFill>
                            <a:srgbClr val="566D85"/>
                          </a:solidFill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2100" spc="50">
                          <a:solidFill>
                            <a:srgbClr val="5E5077"/>
                          </a:solidFill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dirty="0" sz="2100">
                          <a:solidFill>
                            <a:srgbClr val="757082"/>
                          </a:solidFill>
                          <a:latin typeface="Times New Roman"/>
                          <a:cs typeface="Times New Roman"/>
                        </a:rPr>
                        <a:t>z</a:t>
                      </a:r>
                      <a:r>
                        <a:rPr dirty="0" sz="2100" spc="65">
                          <a:solidFill>
                            <a:srgbClr val="757082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100">
                          <a:solidFill>
                            <a:srgbClr val="566D85"/>
                          </a:solidFill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dirty="0" sz="2100" spc="225">
                          <a:solidFill>
                            <a:srgbClr val="566D85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350">
                          <a:solidFill>
                            <a:srgbClr val="E8B370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dirty="0" sz="350">
                          <a:solidFill>
                            <a:srgbClr val="E8B370"/>
                          </a:solidFill>
                          <a:latin typeface="Arial"/>
                          <a:cs typeface="Arial"/>
                        </a:rPr>
                        <a:t>   </a:t>
                      </a:r>
                      <a:r>
                        <a:rPr dirty="0" sz="350" spc="25">
                          <a:solidFill>
                            <a:srgbClr val="E8B37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50">
                          <a:solidFill>
                            <a:srgbClr val="757082"/>
                          </a:solidFill>
                          <a:latin typeface="Times New Roman"/>
                          <a:cs typeface="Times New Roman"/>
                        </a:rPr>
                        <a:t>.a</a:t>
                      </a:r>
                      <a:endParaRPr sz="20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18" name="object 18"/>
          <p:cNvSpPr txBox="1"/>
          <p:nvPr/>
        </p:nvSpPr>
        <p:spPr>
          <a:xfrm>
            <a:off x="1102376" y="3557704"/>
            <a:ext cx="2764790" cy="3460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50" spc="-140">
                <a:solidFill>
                  <a:srgbClr val="566D85"/>
                </a:solidFill>
                <a:latin typeface="Times New Roman"/>
                <a:cs typeface="Times New Roman"/>
              </a:rPr>
              <a:t>p</a:t>
            </a:r>
            <a:r>
              <a:rPr dirty="0" sz="2050" spc="-315">
                <a:solidFill>
                  <a:srgbClr val="757082"/>
                </a:solidFill>
                <a:latin typeface="Times New Roman"/>
                <a:cs typeface="Times New Roman"/>
              </a:rPr>
              <a:t>ri</a:t>
            </a:r>
            <a:r>
              <a:rPr dirty="0" sz="2050" spc="-305">
                <a:solidFill>
                  <a:srgbClr val="757082"/>
                </a:solidFill>
                <a:latin typeface="Times New Roman"/>
                <a:cs typeface="Times New Roman"/>
              </a:rPr>
              <a:t> </a:t>
            </a:r>
            <a:r>
              <a:rPr dirty="0" sz="2050" spc="-455">
                <a:solidFill>
                  <a:srgbClr val="DAB182"/>
                </a:solidFill>
                <a:latin typeface="Times New Roman"/>
                <a:cs typeface="Times New Roman"/>
              </a:rPr>
              <a:t>·</a:t>
            </a:r>
            <a:r>
              <a:rPr dirty="0" sz="2050" spc="-225">
                <a:solidFill>
                  <a:srgbClr val="DAB182"/>
                </a:solidFill>
                <a:latin typeface="Times New Roman"/>
                <a:cs typeface="Times New Roman"/>
              </a:rPr>
              <a:t> </a:t>
            </a:r>
            <a:r>
              <a:rPr dirty="0" sz="2050" spc="-260">
                <a:solidFill>
                  <a:srgbClr val="757082"/>
                </a:solidFill>
                <a:latin typeface="Times New Roman"/>
                <a:cs typeface="Times New Roman"/>
              </a:rPr>
              <a:t>x</a:t>
            </a:r>
            <a:r>
              <a:rPr dirty="0" sz="2050" spc="-185">
                <a:solidFill>
                  <a:srgbClr val="757082"/>
                </a:solidFill>
                <a:latin typeface="Times New Roman"/>
                <a:cs typeface="Times New Roman"/>
              </a:rPr>
              <a:t>i</a:t>
            </a:r>
            <a:r>
              <a:rPr dirty="0" sz="2050" spc="-235">
                <a:solidFill>
                  <a:srgbClr val="5E5077"/>
                </a:solidFill>
                <a:latin typeface="Times New Roman"/>
                <a:cs typeface="Times New Roman"/>
              </a:rPr>
              <a:t>m</a:t>
            </a:r>
            <a:r>
              <a:rPr dirty="0" sz="2050" spc="-40">
                <a:solidFill>
                  <a:srgbClr val="757082"/>
                </a:solidFill>
                <a:latin typeface="Times New Roman"/>
                <a:cs typeface="Times New Roman"/>
              </a:rPr>
              <a:t>a</a:t>
            </a:r>
            <a:r>
              <a:rPr dirty="0" sz="2050" spc="-120">
                <a:solidFill>
                  <a:srgbClr val="5E5077"/>
                </a:solidFill>
                <a:latin typeface="Times New Roman"/>
                <a:cs typeface="Times New Roman"/>
              </a:rPr>
              <a:t>r</a:t>
            </a:r>
            <a:r>
              <a:rPr dirty="0" sz="2050" spc="-90">
                <a:solidFill>
                  <a:srgbClr val="5E5077"/>
                </a:solidFill>
                <a:latin typeface="Times New Roman"/>
                <a:cs typeface="Times New Roman"/>
              </a:rPr>
              <a:t> </a:t>
            </a:r>
            <a:r>
              <a:rPr dirty="0" sz="2100" spc="-229">
                <a:solidFill>
                  <a:srgbClr val="838393"/>
                </a:solidFill>
                <a:latin typeface="Arial"/>
                <a:cs typeface="Arial"/>
              </a:rPr>
              <a:t>e</a:t>
            </a:r>
            <a:r>
              <a:rPr dirty="0" sz="2100" spc="-90">
                <a:solidFill>
                  <a:srgbClr val="838393"/>
                </a:solidFill>
                <a:latin typeface="Arial"/>
                <a:cs typeface="Arial"/>
              </a:rPr>
              <a:t>l</a:t>
            </a:r>
            <a:r>
              <a:rPr dirty="0" sz="2100" spc="-245">
                <a:solidFill>
                  <a:srgbClr val="838393"/>
                </a:solidFill>
                <a:latin typeface="Arial"/>
                <a:cs typeface="Arial"/>
              </a:rPr>
              <a:t> </a:t>
            </a:r>
            <a:r>
              <a:rPr dirty="0" sz="2050" spc="-110">
                <a:solidFill>
                  <a:srgbClr val="757082"/>
                </a:solidFill>
                <a:latin typeface="Times New Roman"/>
                <a:cs typeface="Times New Roman"/>
              </a:rPr>
              <a:t>o</a:t>
            </a:r>
            <a:r>
              <a:rPr dirty="0" sz="2050" spc="-100">
                <a:solidFill>
                  <a:srgbClr val="5E5077"/>
                </a:solidFill>
                <a:latin typeface="Times New Roman"/>
                <a:cs typeface="Times New Roman"/>
              </a:rPr>
              <a:t>p</a:t>
            </a:r>
            <a:r>
              <a:rPr dirty="0" sz="2050" spc="-345">
                <a:solidFill>
                  <a:srgbClr val="90CDEF"/>
                </a:solidFill>
                <a:latin typeface="Times New Roman"/>
                <a:cs typeface="Times New Roman"/>
              </a:rPr>
              <a:t>.</a:t>
            </a:r>
            <a:r>
              <a:rPr dirty="0" sz="2050">
                <a:solidFill>
                  <a:srgbClr val="90CDEF"/>
                </a:solidFill>
                <a:latin typeface="Times New Roman"/>
                <a:cs typeface="Times New Roman"/>
              </a:rPr>
              <a:t> </a:t>
            </a:r>
            <a:r>
              <a:rPr dirty="0" sz="2050" spc="-40">
                <a:solidFill>
                  <a:srgbClr val="90CDEF"/>
                </a:solidFill>
                <a:latin typeface="Times New Roman"/>
                <a:cs typeface="Times New Roman"/>
              </a:rPr>
              <a:t> </a:t>
            </a:r>
            <a:r>
              <a:rPr dirty="0" sz="2050" spc="-105">
                <a:solidFill>
                  <a:srgbClr val="757082"/>
                </a:solidFill>
                <a:latin typeface="Times New Roman"/>
                <a:cs typeface="Times New Roman"/>
              </a:rPr>
              <a:t>ad</a:t>
            </a:r>
            <a:r>
              <a:rPr dirty="0" sz="2050" spc="-215">
                <a:solidFill>
                  <a:srgbClr val="757082"/>
                </a:solidFill>
                <a:latin typeface="Times New Roman"/>
                <a:cs typeface="Times New Roman"/>
              </a:rPr>
              <a:t>o</a:t>
            </a:r>
            <a:r>
              <a:rPr dirty="0" sz="2050" spc="-145">
                <a:solidFill>
                  <a:srgbClr val="5E5077"/>
                </a:solidFill>
                <a:latin typeface="Times New Roman"/>
                <a:cs typeface="Times New Roman"/>
              </a:rPr>
              <a:t>r</a:t>
            </a:r>
            <a:r>
              <a:rPr dirty="0" sz="2050" spc="-175">
                <a:solidFill>
                  <a:srgbClr val="5E5077"/>
                </a:solidFill>
                <a:latin typeface="Times New Roman"/>
                <a:cs typeface="Times New Roman"/>
              </a:rPr>
              <a:t> </a:t>
            </a:r>
            <a:r>
              <a:rPr dirty="0" sz="2050" spc="-65">
                <a:solidFill>
                  <a:srgbClr val="3B6990"/>
                </a:solidFill>
                <a:latin typeface="Times New Roman"/>
                <a:cs typeface="Times New Roman"/>
              </a:rPr>
              <a:t>[</a:t>
            </a:r>
            <a:r>
              <a:rPr dirty="0" sz="2050" spc="-65">
                <a:solidFill>
                  <a:srgbClr val="838393"/>
                </a:solidFill>
                <a:latin typeface="Times New Roman"/>
                <a:cs typeface="Times New Roman"/>
              </a:rPr>
              <a:t>a</a:t>
            </a:r>
            <a:r>
              <a:rPr dirty="0" sz="2050">
                <a:solidFill>
                  <a:srgbClr val="838393"/>
                </a:solidFill>
                <a:latin typeface="Times New Roman"/>
                <a:cs typeface="Times New Roman"/>
              </a:rPr>
              <a:t> </a:t>
            </a:r>
            <a:r>
              <a:rPr dirty="0" sz="2050" spc="-210">
                <a:solidFill>
                  <a:srgbClr val="838393"/>
                </a:solidFill>
                <a:latin typeface="Times New Roman"/>
                <a:cs typeface="Times New Roman"/>
              </a:rPr>
              <a:t> </a:t>
            </a:r>
            <a:r>
              <a:rPr dirty="0" sz="2050" spc="-175">
                <a:solidFill>
                  <a:srgbClr val="521566"/>
                </a:solidFill>
                <a:latin typeface="Times New Roman"/>
                <a:cs typeface="Times New Roman"/>
              </a:rPr>
              <a:t>l</a:t>
            </a:r>
            <a:r>
              <a:rPr dirty="0" sz="2050" spc="-125">
                <a:solidFill>
                  <a:srgbClr val="757082"/>
                </a:solidFill>
                <a:latin typeface="Times New Roman"/>
                <a:cs typeface="Times New Roman"/>
              </a:rPr>
              <a:t>a</a:t>
            </a:r>
            <a:r>
              <a:rPr dirty="0" sz="2050" spc="-229">
                <a:solidFill>
                  <a:srgbClr val="757082"/>
                </a:solidFill>
                <a:latin typeface="Times New Roman"/>
                <a:cs typeface="Times New Roman"/>
              </a:rPr>
              <a:t>c</a:t>
            </a:r>
            <a:r>
              <a:rPr dirty="0" sz="2050" spc="-80">
                <a:solidFill>
                  <a:srgbClr val="3B6990"/>
                </a:solidFill>
                <a:latin typeface="Times New Roman"/>
                <a:cs typeface="Times New Roman"/>
              </a:rPr>
              <a:t>i</a:t>
            </a:r>
            <a:r>
              <a:rPr dirty="0" sz="2050" spc="-200">
                <a:solidFill>
                  <a:srgbClr val="757082"/>
                </a:solidFill>
                <a:latin typeface="Times New Roman"/>
                <a:cs typeface="Times New Roman"/>
              </a:rPr>
              <a:t>ar</a:t>
            </a:r>
            <a:r>
              <a:rPr dirty="0" sz="2050" spc="-140">
                <a:solidFill>
                  <a:srgbClr val="757082"/>
                </a:solidFill>
                <a:latin typeface="Times New Roman"/>
                <a:cs typeface="Times New Roman"/>
              </a:rPr>
              <a:t>i</a:t>
            </a:r>
            <a:r>
              <a:rPr dirty="0" sz="2050" spc="-229">
                <a:solidFill>
                  <a:srgbClr val="757082"/>
                </a:solidFill>
                <a:latin typeface="Times New Roman"/>
                <a:cs typeface="Times New Roman"/>
              </a:rPr>
              <a:t> </a:t>
            </a:r>
            <a:r>
              <a:rPr dirty="0" sz="2050" spc="-455">
                <a:solidFill>
                  <a:srgbClr val="DAB182"/>
                </a:solidFill>
                <a:latin typeface="Times New Roman"/>
                <a:cs typeface="Times New Roman"/>
              </a:rPr>
              <a:t>·</a:t>
            </a:r>
            <a:endParaRPr sz="205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107658" y="3752836"/>
            <a:ext cx="138430" cy="793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350" spc="-45">
                <a:solidFill>
                  <a:srgbClr val="90CDEF"/>
                </a:solidFill>
                <a:latin typeface="Times New Roman"/>
                <a:cs typeface="Times New Roman"/>
              </a:rPr>
              <a:t>1</a:t>
            </a:r>
            <a:r>
              <a:rPr dirty="0" sz="350" spc="25">
                <a:solidFill>
                  <a:srgbClr val="90CDEF"/>
                </a:solidFill>
                <a:latin typeface="Times New Roman"/>
                <a:cs typeface="Times New Roman"/>
              </a:rPr>
              <a:t> </a:t>
            </a:r>
            <a:r>
              <a:rPr dirty="0" sz="350" spc="25">
                <a:solidFill>
                  <a:srgbClr val="90CDEF"/>
                </a:solidFill>
                <a:latin typeface="Times New Roman"/>
                <a:cs typeface="Times New Roman"/>
              </a:rPr>
              <a:t> </a:t>
            </a:r>
            <a:r>
              <a:rPr dirty="0" baseline="-31746" sz="525" spc="-209">
                <a:solidFill>
                  <a:srgbClr val="90CDEF"/>
                </a:solidFill>
                <a:latin typeface="Arial"/>
                <a:cs typeface="Arial"/>
              </a:rPr>
              <a:t>1</a:t>
            </a:r>
            <a:endParaRPr baseline="-31746" sz="525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360077" y="3564065"/>
            <a:ext cx="3613150" cy="3384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321945" algn="l"/>
                <a:tab pos="2753995" algn="l"/>
                <a:tab pos="3139440" algn="l"/>
              </a:tabLst>
            </a:pPr>
            <a:r>
              <a:rPr dirty="0" sz="2050" spc="-235">
                <a:solidFill>
                  <a:srgbClr val="757082"/>
                </a:solidFill>
                <a:latin typeface="Times New Roman"/>
                <a:cs typeface="Times New Roman"/>
              </a:rPr>
              <a:t>o</a:t>
            </a:r>
            <a:r>
              <a:rPr dirty="0" sz="2050" spc="-235">
                <a:solidFill>
                  <a:srgbClr val="757082"/>
                </a:solidFill>
                <a:latin typeface="Times New Roman"/>
                <a:cs typeface="Times New Roman"/>
              </a:rPr>
              <a:t>	</a:t>
            </a:r>
            <a:r>
              <a:rPr dirty="0" sz="2050" spc="-20">
                <a:solidFill>
                  <a:srgbClr val="566D85"/>
                </a:solidFill>
                <a:latin typeface="Times New Roman"/>
                <a:cs typeface="Times New Roman"/>
              </a:rPr>
              <a:t>t</a:t>
            </a:r>
            <a:r>
              <a:rPr dirty="0" sz="2050" spc="-145">
                <a:solidFill>
                  <a:srgbClr val="566D85"/>
                </a:solidFill>
                <a:latin typeface="Times New Roman"/>
                <a:cs typeface="Times New Roman"/>
              </a:rPr>
              <a:t>r</a:t>
            </a:r>
            <a:r>
              <a:rPr dirty="0" sz="2050" spc="-165">
                <a:solidFill>
                  <a:srgbClr val="757082"/>
                </a:solidFill>
                <a:latin typeface="Times New Roman"/>
                <a:cs typeface="Times New Roman"/>
              </a:rPr>
              <a:t>.</a:t>
            </a:r>
            <a:r>
              <a:rPr dirty="0" sz="2050" spc="-370">
                <a:solidFill>
                  <a:srgbClr val="757082"/>
                </a:solidFill>
                <a:latin typeface="Times New Roman"/>
                <a:cs typeface="Times New Roman"/>
              </a:rPr>
              <a:t>a</a:t>
            </a:r>
            <a:r>
              <a:rPr dirty="0" sz="2050" spc="-125">
                <a:solidFill>
                  <a:srgbClr val="757082"/>
                </a:solidFill>
                <a:latin typeface="Times New Roman"/>
                <a:cs typeface="Times New Roman"/>
              </a:rPr>
              <a:t>do</a:t>
            </a:r>
            <a:r>
              <a:rPr dirty="0" sz="2050" spc="-114">
                <a:solidFill>
                  <a:srgbClr val="757082"/>
                </a:solidFill>
                <a:latin typeface="Times New Roman"/>
                <a:cs typeface="Times New Roman"/>
              </a:rPr>
              <a:t> </a:t>
            </a:r>
            <a:r>
              <a:rPr dirty="0" sz="2050" spc="-200">
                <a:solidFill>
                  <a:srgbClr val="757082"/>
                </a:solidFill>
                <a:latin typeface="Times New Roman"/>
                <a:cs typeface="Times New Roman"/>
              </a:rPr>
              <a:t>oont</a:t>
            </a:r>
            <a:r>
              <a:rPr dirty="0" sz="2050" spc="-25">
                <a:solidFill>
                  <a:srgbClr val="757082"/>
                </a:solidFill>
                <a:latin typeface="Times New Roman"/>
                <a:cs typeface="Times New Roman"/>
              </a:rPr>
              <a:t>r</a:t>
            </a:r>
            <a:r>
              <a:rPr dirty="0" sz="2050" spc="-190">
                <a:solidFill>
                  <a:srgbClr val="757082"/>
                </a:solidFill>
                <a:latin typeface="Times New Roman"/>
                <a:cs typeface="Times New Roman"/>
              </a:rPr>
              <a:t>aoorr</a:t>
            </a:r>
            <a:r>
              <a:rPr dirty="0" sz="2050" spc="-120">
                <a:solidFill>
                  <a:srgbClr val="757082"/>
                </a:solidFill>
                <a:latin typeface="Times New Roman"/>
                <a:cs typeface="Times New Roman"/>
              </a:rPr>
              <a:t>i</a:t>
            </a:r>
            <a:r>
              <a:rPr dirty="0" sz="2050">
                <a:solidFill>
                  <a:srgbClr val="757082"/>
                </a:solidFill>
                <a:latin typeface="Times New Roman"/>
                <a:cs typeface="Times New Roman"/>
              </a:rPr>
              <a:t> </a:t>
            </a:r>
            <a:r>
              <a:rPr dirty="0" sz="2050" spc="-145">
                <a:solidFill>
                  <a:srgbClr val="757082"/>
                </a:solidFill>
                <a:latin typeface="Times New Roman"/>
                <a:cs typeface="Times New Roman"/>
              </a:rPr>
              <a:t> </a:t>
            </a:r>
            <a:r>
              <a:rPr dirty="0" sz="2050" spc="-135">
                <a:solidFill>
                  <a:srgbClr val="757082"/>
                </a:solidFill>
                <a:latin typeface="Times New Roman"/>
                <a:cs typeface="Times New Roman"/>
              </a:rPr>
              <a:t>nte</a:t>
            </a:r>
            <a:r>
              <a:rPr dirty="0" sz="2050" spc="-5">
                <a:solidFill>
                  <a:srgbClr val="757082"/>
                </a:solidFill>
                <a:latin typeface="Times New Roman"/>
                <a:cs typeface="Times New Roman"/>
              </a:rPr>
              <a:t> </a:t>
            </a:r>
            <a:r>
              <a:rPr dirty="0" sz="2050" spc="-195">
                <a:solidFill>
                  <a:srgbClr val="566D85"/>
                </a:solidFill>
                <a:latin typeface="Times New Roman"/>
                <a:cs typeface="Times New Roman"/>
              </a:rPr>
              <a:t>p</a:t>
            </a:r>
            <a:r>
              <a:rPr dirty="0" sz="2050" spc="-105">
                <a:solidFill>
                  <a:srgbClr val="757082"/>
                </a:solidFill>
                <a:latin typeface="Times New Roman"/>
                <a:cs typeface="Times New Roman"/>
              </a:rPr>
              <a:t>a</a:t>
            </a:r>
            <a:r>
              <a:rPr dirty="0" sz="2050" spc="-200">
                <a:solidFill>
                  <a:srgbClr val="757082"/>
                </a:solidFill>
                <a:latin typeface="Times New Roman"/>
                <a:cs typeface="Times New Roman"/>
              </a:rPr>
              <a:t>r</a:t>
            </a:r>
            <a:r>
              <a:rPr dirty="0" sz="2050" spc="-260">
                <a:solidFill>
                  <a:srgbClr val="757082"/>
                </a:solidFill>
                <a:latin typeface="Times New Roman"/>
                <a:cs typeface="Times New Roman"/>
              </a:rPr>
              <a:t>.a</a:t>
            </a:r>
            <a:r>
              <a:rPr dirty="0" sz="2050">
                <a:solidFill>
                  <a:srgbClr val="757082"/>
                </a:solidFill>
                <a:latin typeface="Times New Roman"/>
                <a:cs typeface="Times New Roman"/>
              </a:rPr>
              <a:t>	</a:t>
            </a:r>
            <a:r>
              <a:rPr dirty="0" sz="2050" spc="-30">
                <a:solidFill>
                  <a:srgbClr val="3B6990"/>
                </a:solidFill>
                <a:latin typeface="Times New Roman"/>
                <a:cs typeface="Times New Roman"/>
              </a:rPr>
              <a:t>[</a:t>
            </a:r>
            <a:r>
              <a:rPr dirty="0" sz="2050" spc="-110">
                <a:solidFill>
                  <a:srgbClr val="3B6990"/>
                </a:solidFill>
                <a:latin typeface="Times New Roman"/>
                <a:cs typeface="Times New Roman"/>
              </a:rPr>
              <a:t> </a:t>
            </a:r>
            <a:r>
              <a:rPr dirty="0" sz="2050" spc="35">
                <a:solidFill>
                  <a:srgbClr val="566D85"/>
                </a:solidFill>
                <a:latin typeface="Times New Roman"/>
                <a:cs typeface="Times New Roman"/>
              </a:rPr>
              <a:t>t</a:t>
            </a:r>
            <a:r>
              <a:rPr dirty="0" sz="2050">
                <a:solidFill>
                  <a:srgbClr val="566D85"/>
                </a:solidFill>
                <a:latin typeface="Times New Roman"/>
                <a:cs typeface="Times New Roman"/>
              </a:rPr>
              <a:t>	</a:t>
            </a:r>
            <a:r>
              <a:rPr dirty="0" sz="2050" spc="-270">
                <a:solidFill>
                  <a:srgbClr val="757082"/>
                </a:solidFill>
                <a:latin typeface="Times New Roman"/>
                <a:cs typeface="Times New Roman"/>
              </a:rPr>
              <a:t>m</a:t>
            </a:r>
            <a:r>
              <a:rPr dirty="0" sz="2050" spc="-165">
                <a:solidFill>
                  <a:srgbClr val="5E2F67"/>
                </a:solidFill>
                <a:latin typeface="Times New Roman"/>
                <a:cs typeface="Times New Roman"/>
              </a:rPr>
              <a:t>i</a:t>
            </a:r>
            <a:r>
              <a:rPr dirty="0" sz="2050" spc="-15">
                <a:solidFill>
                  <a:srgbClr val="5E2F67"/>
                </a:solidFill>
                <a:latin typeface="Times New Roman"/>
                <a:cs typeface="Times New Roman"/>
              </a:rPr>
              <a:t> </a:t>
            </a:r>
            <a:r>
              <a:rPr dirty="0" sz="2050" spc="-455">
                <a:solidFill>
                  <a:srgbClr val="90CDEF"/>
                </a:solidFill>
                <a:latin typeface="Times New Roman"/>
                <a:cs typeface="Times New Roman"/>
              </a:rPr>
              <a:t>·</a:t>
            </a:r>
            <a:r>
              <a:rPr dirty="0" sz="2050" spc="120">
                <a:solidFill>
                  <a:srgbClr val="90CDEF"/>
                </a:solidFill>
                <a:latin typeface="Times New Roman"/>
                <a:cs typeface="Times New Roman"/>
              </a:rPr>
              <a:t> </a:t>
            </a:r>
            <a:r>
              <a:rPr dirty="0" baseline="31746" sz="525" spc="-67">
                <a:solidFill>
                  <a:srgbClr val="F0C687"/>
                </a:solidFill>
                <a:latin typeface="Times New Roman"/>
                <a:cs typeface="Times New Roman"/>
              </a:rPr>
              <a:t>1</a:t>
            </a:r>
            <a:r>
              <a:rPr dirty="0" baseline="31746" sz="525" spc="-67">
                <a:solidFill>
                  <a:srgbClr val="F0C687"/>
                </a:solidFill>
                <a:latin typeface="Times New Roman"/>
                <a:cs typeface="Times New Roman"/>
              </a:rPr>
              <a:t> </a:t>
            </a:r>
            <a:r>
              <a:rPr dirty="0" sz="350" spc="-20">
                <a:solidFill>
                  <a:srgbClr val="90CDEF"/>
                </a:solidFill>
                <a:latin typeface="Times New Roman"/>
                <a:cs typeface="Times New Roman"/>
              </a:rPr>
              <a:t>'</a:t>
            </a:r>
            <a:endParaRPr sz="35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891673" y="4060419"/>
            <a:ext cx="42545" cy="1022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00" spc="-120">
                <a:solidFill>
                  <a:srgbClr val="90CDEF"/>
                </a:solidFill>
                <a:latin typeface="Times New Roman"/>
                <a:cs typeface="Times New Roman"/>
              </a:rPr>
              <a:t>1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604661" y="3798376"/>
            <a:ext cx="3364229" cy="4533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  <a:tabLst>
                <a:tab pos="438150" algn="l"/>
                <a:tab pos="1294130" algn="l"/>
                <a:tab pos="2058035" algn="l"/>
                <a:tab pos="2787650" algn="l"/>
              </a:tabLst>
            </a:pPr>
            <a:r>
              <a:rPr dirty="0" sz="2050" spc="-45">
                <a:solidFill>
                  <a:srgbClr val="838393"/>
                </a:solidFill>
                <a:latin typeface="Times New Roman"/>
                <a:cs typeface="Times New Roman"/>
              </a:rPr>
              <a:t>t</a:t>
            </a:r>
            <a:r>
              <a:rPr dirty="0" sz="2050" spc="30">
                <a:solidFill>
                  <a:srgbClr val="838393"/>
                </a:solidFill>
                <a:latin typeface="Times New Roman"/>
                <a:cs typeface="Times New Roman"/>
              </a:rPr>
              <a:t>i</a:t>
            </a:r>
            <a:r>
              <a:rPr dirty="0" sz="2050" spc="70">
                <a:solidFill>
                  <a:srgbClr val="566D85"/>
                </a:solidFill>
                <a:latin typeface="Times New Roman"/>
                <a:cs typeface="Times New Roman"/>
              </a:rPr>
              <a:t>t</a:t>
            </a:r>
            <a:r>
              <a:rPr dirty="0" sz="2050" spc="-295">
                <a:solidFill>
                  <a:srgbClr val="90CDEF"/>
                </a:solidFill>
                <a:latin typeface="Times New Roman"/>
                <a:cs typeface="Times New Roman"/>
              </a:rPr>
              <a:t>.</a:t>
            </a:r>
            <a:r>
              <a:rPr dirty="0" sz="2050">
                <a:solidFill>
                  <a:srgbClr val="90CDEF"/>
                </a:solidFill>
                <a:latin typeface="Times New Roman"/>
                <a:cs typeface="Times New Roman"/>
              </a:rPr>
              <a:t>	</a:t>
            </a:r>
            <a:r>
              <a:rPr dirty="0" sz="2050" spc="-150">
                <a:solidFill>
                  <a:srgbClr val="5E2F67"/>
                </a:solidFill>
                <a:latin typeface="Times New Roman"/>
                <a:cs typeface="Times New Roman"/>
              </a:rPr>
              <a:t>i</a:t>
            </a:r>
            <a:r>
              <a:rPr dirty="0" sz="2050" spc="-250">
                <a:solidFill>
                  <a:srgbClr val="757082"/>
                </a:solidFill>
                <a:latin typeface="Times New Roman"/>
                <a:cs typeface="Times New Roman"/>
              </a:rPr>
              <a:t>ó</a:t>
            </a:r>
            <a:r>
              <a:rPr dirty="0" sz="2050" spc="-185">
                <a:solidFill>
                  <a:srgbClr val="5E5077"/>
                </a:solidFill>
                <a:latin typeface="Times New Roman"/>
                <a:cs typeface="Times New Roman"/>
              </a:rPr>
              <a:t>n</a:t>
            </a:r>
            <a:r>
              <a:rPr dirty="0" sz="2050" spc="75">
                <a:solidFill>
                  <a:srgbClr val="5E5077"/>
                </a:solidFill>
                <a:latin typeface="Times New Roman"/>
                <a:cs typeface="Times New Roman"/>
              </a:rPr>
              <a:t> </a:t>
            </a:r>
            <a:r>
              <a:rPr dirty="0" sz="2050" spc="-75">
                <a:solidFill>
                  <a:srgbClr val="838393"/>
                </a:solidFill>
                <a:latin typeface="Times New Roman"/>
                <a:cs typeface="Times New Roman"/>
              </a:rPr>
              <a:t>ta</a:t>
            </a:r>
            <a:r>
              <a:rPr dirty="0" sz="2050" spc="-95">
                <a:solidFill>
                  <a:srgbClr val="838393"/>
                </a:solidFill>
                <a:latin typeface="Times New Roman"/>
                <a:cs typeface="Times New Roman"/>
              </a:rPr>
              <a:t>n</a:t>
            </a:r>
            <a:r>
              <a:rPr dirty="0" sz="2050">
                <a:solidFill>
                  <a:srgbClr val="838393"/>
                </a:solidFill>
                <a:latin typeface="Times New Roman"/>
                <a:cs typeface="Times New Roman"/>
              </a:rPr>
              <a:t>	</a:t>
            </a:r>
            <a:r>
              <a:rPr dirty="0" sz="2050" spc="-150">
                <a:solidFill>
                  <a:srgbClr val="757082"/>
                </a:solidFill>
                <a:latin typeface="Times New Roman"/>
                <a:cs typeface="Times New Roman"/>
              </a:rPr>
              <a:t>e</a:t>
            </a:r>
            <a:r>
              <a:rPr dirty="0" sz="2050" spc="-165">
                <a:solidFill>
                  <a:srgbClr val="757082"/>
                </a:solidFill>
                <a:latin typeface="Times New Roman"/>
                <a:cs typeface="Times New Roman"/>
              </a:rPr>
              <a:t>n</a:t>
            </a:r>
            <a:r>
              <a:rPr dirty="0" sz="2050" spc="165">
                <a:solidFill>
                  <a:srgbClr val="757082"/>
                </a:solidFill>
                <a:latin typeface="Times New Roman"/>
                <a:cs typeface="Times New Roman"/>
              </a:rPr>
              <a:t> </a:t>
            </a:r>
            <a:r>
              <a:rPr dirty="0" sz="1350" spc="-350" i="1">
                <a:solidFill>
                  <a:srgbClr val="838393"/>
                </a:solidFill>
                <a:latin typeface="Arial"/>
                <a:cs typeface="Arial"/>
              </a:rPr>
              <a:t>X</a:t>
            </a:r>
            <a:r>
              <a:rPr dirty="0" sz="1350" spc="-155" i="1">
                <a:solidFill>
                  <a:srgbClr val="90CDEF"/>
                </a:solidFill>
                <a:latin typeface="Arial"/>
                <a:cs typeface="Arial"/>
              </a:rPr>
              <a:t>'</a:t>
            </a:r>
            <a:r>
              <a:rPr dirty="0" sz="1350" i="1">
                <a:solidFill>
                  <a:srgbClr val="90CDEF"/>
                </a:solidFill>
                <a:latin typeface="Arial"/>
                <a:cs typeface="Arial"/>
              </a:rPr>
              <a:t> </a:t>
            </a:r>
            <a:r>
              <a:rPr dirty="0" sz="1350" spc="-85" i="1">
                <a:solidFill>
                  <a:srgbClr val="90CDEF"/>
                </a:solidFill>
                <a:latin typeface="Arial"/>
                <a:cs typeface="Arial"/>
              </a:rPr>
              <a:t> </a:t>
            </a:r>
            <a:r>
              <a:rPr dirty="0" sz="2050" spc="-350">
                <a:solidFill>
                  <a:srgbClr val="757082"/>
                </a:solidFill>
                <a:latin typeface="Times New Roman"/>
                <a:cs typeface="Times New Roman"/>
              </a:rPr>
              <a:t>e</a:t>
            </a:r>
            <a:r>
              <a:rPr dirty="0" sz="2050" spc="-350">
                <a:solidFill>
                  <a:srgbClr val="E8B370"/>
                </a:solidFill>
                <a:latin typeface="Times New Roman"/>
                <a:cs typeface="Times New Roman"/>
              </a:rPr>
              <a:t>,</a:t>
            </a:r>
            <a:r>
              <a:rPr dirty="0" sz="2050" spc="-250">
                <a:solidFill>
                  <a:srgbClr val="E8B370"/>
                </a:solidFill>
                <a:latin typeface="Times New Roman"/>
                <a:cs typeface="Times New Roman"/>
              </a:rPr>
              <a:t> </a:t>
            </a:r>
            <a:r>
              <a:rPr dirty="0" sz="2050" spc="-455">
                <a:solidFill>
                  <a:srgbClr val="F0C687"/>
                </a:solidFill>
                <a:latin typeface="Times New Roman"/>
                <a:cs typeface="Times New Roman"/>
              </a:rPr>
              <a:t>·</a:t>
            </a:r>
            <a:r>
              <a:rPr dirty="0" sz="2050">
                <a:solidFill>
                  <a:srgbClr val="F0C687"/>
                </a:solidFill>
                <a:latin typeface="Times New Roman"/>
                <a:cs typeface="Times New Roman"/>
              </a:rPr>
              <a:t>	</a:t>
            </a:r>
            <a:r>
              <a:rPr dirty="0" sz="2050" spc="-285">
                <a:solidFill>
                  <a:srgbClr val="90CDEF"/>
                </a:solidFill>
                <a:latin typeface="Times New Roman"/>
                <a:cs typeface="Times New Roman"/>
              </a:rPr>
              <a:t>·</a:t>
            </a:r>
            <a:r>
              <a:rPr dirty="0" sz="2050" spc="-155">
                <a:solidFill>
                  <a:srgbClr val="757082"/>
                </a:solidFill>
                <a:latin typeface="Times New Roman"/>
                <a:cs typeface="Times New Roman"/>
              </a:rPr>
              <a:t>o</a:t>
            </a:r>
            <a:r>
              <a:rPr dirty="0" sz="2050" spc="-55">
                <a:solidFill>
                  <a:srgbClr val="757082"/>
                </a:solidFill>
                <a:latin typeface="Times New Roman"/>
                <a:cs typeface="Times New Roman"/>
              </a:rPr>
              <a:t> </a:t>
            </a:r>
            <a:r>
              <a:rPr dirty="0" baseline="22222" sz="750" spc="-127">
                <a:solidFill>
                  <a:srgbClr val="F0C687"/>
                </a:solidFill>
                <a:latin typeface="Times New Roman"/>
                <a:cs typeface="Times New Roman"/>
              </a:rPr>
              <a:t>I</a:t>
            </a:r>
            <a:r>
              <a:rPr dirty="0" baseline="22222" sz="750">
                <a:solidFill>
                  <a:srgbClr val="F0C687"/>
                </a:solidFill>
                <a:latin typeface="Times New Roman"/>
                <a:cs typeface="Times New Roman"/>
              </a:rPr>
              <a:t>    </a:t>
            </a:r>
            <a:r>
              <a:rPr dirty="0" baseline="22222" sz="750" spc="15">
                <a:solidFill>
                  <a:srgbClr val="F0C687"/>
                </a:solidFill>
                <a:latin typeface="Times New Roman"/>
                <a:cs typeface="Times New Roman"/>
              </a:rPr>
              <a:t> </a:t>
            </a:r>
            <a:r>
              <a:rPr dirty="0" sz="2050" spc="-185">
                <a:solidFill>
                  <a:srgbClr val="5E5077"/>
                </a:solidFill>
                <a:latin typeface="Times New Roman"/>
                <a:cs typeface="Times New Roman"/>
              </a:rPr>
              <a:t>n</a:t>
            </a:r>
            <a:r>
              <a:rPr dirty="0" sz="2050" spc="100">
                <a:solidFill>
                  <a:srgbClr val="5E5077"/>
                </a:solidFill>
                <a:latin typeface="Times New Roman"/>
                <a:cs typeface="Times New Roman"/>
              </a:rPr>
              <a:t> </a:t>
            </a:r>
            <a:r>
              <a:rPr dirty="0" sz="1900" spc="-305" i="1">
                <a:solidFill>
                  <a:srgbClr val="757082"/>
                </a:solidFill>
                <a:latin typeface="Arial"/>
                <a:cs typeface="Arial"/>
              </a:rPr>
              <a:t>y</a:t>
            </a:r>
            <a:r>
              <a:rPr dirty="0" sz="1900" i="1">
                <a:solidFill>
                  <a:srgbClr val="757082"/>
                </a:solidFill>
                <a:latin typeface="Arial"/>
                <a:cs typeface="Arial"/>
              </a:rPr>
              <a:t>	</a:t>
            </a:r>
            <a:r>
              <a:rPr dirty="0" sz="2150" spc="-150" i="1">
                <a:solidFill>
                  <a:srgbClr val="757082"/>
                </a:solidFill>
                <a:latin typeface="Times New Roman"/>
                <a:cs typeface="Times New Roman"/>
              </a:rPr>
              <a:t>h</a:t>
            </a:r>
            <a:r>
              <a:rPr dirty="0" sz="2150" spc="-125" i="1">
                <a:solidFill>
                  <a:srgbClr val="757082"/>
                </a:solidFill>
                <a:latin typeface="Times New Roman"/>
                <a:cs typeface="Times New Roman"/>
              </a:rPr>
              <a:t> </a:t>
            </a:r>
            <a:r>
              <a:rPr dirty="0" sz="2800" spc="-350">
                <a:solidFill>
                  <a:srgbClr val="757082"/>
                </a:solidFill>
                <a:latin typeface="Times New Roman"/>
                <a:cs typeface="Times New Roman"/>
              </a:rPr>
              <a:t>=</a:t>
            </a:r>
            <a:r>
              <a:rPr dirty="0" sz="2800" spc="-170">
                <a:solidFill>
                  <a:srgbClr val="757082"/>
                </a:solidFill>
                <a:latin typeface="Times New Roman"/>
                <a:cs typeface="Times New Roman"/>
              </a:rPr>
              <a:t> </a:t>
            </a:r>
            <a:r>
              <a:rPr dirty="0" sz="2050" spc="-125">
                <a:solidFill>
                  <a:srgbClr val="5E5077"/>
                </a:solidFill>
                <a:latin typeface="Times New Roman"/>
                <a:cs typeface="Times New Roman"/>
              </a:rPr>
              <a:t>L</a:t>
            </a:r>
            <a:endParaRPr sz="205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971671" y="3862139"/>
            <a:ext cx="3566795" cy="709295"/>
          </a:xfrm>
          <a:prstGeom prst="rect">
            <a:avLst/>
          </a:prstGeom>
        </p:spPr>
        <p:txBody>
          <a:bodyPr wrap="square" lIns="0" tIns="38100" rIns="0" bIns="0" rtlCol="0" vert="horz">
            <a:spAutoFit/>
          </a:bodyPr>
          <a:lstStyle/>
          <a:p>
            <a:pPr marL="130175">
              <a:lnSpc>
                <a:spcPct val="100000"/>
              </a:lnSpc>
              <a:spcBef>
                <a:spcPts val="300"/>
              </a:spcBef>
              <a:tabLst>
                <a:tab pos="686435" algn="l"/>
                <a:tab pos="2057400" algn="l"/>
                <a:tab pos="2727325" algn="l"/>
              </a:tabLst>
            </a:pPr>
            <a:r>
              <a:rPr dirty="0" sz="2050" spc="-225">
                <a:solidFill>
                  <a:srgbClr val="757082"/>
                </a:solidFill>
                <a:latin typeface="Times New Roman"/>
                <a:cs typeface="Times New Roman"/>
              </a:rPr>
              <a:t>o</a:t>
            </a:r>
            <a:r>
              <a:rPr dirty="0" sz="2050" spc="-35">
                <a:solidFill>
                  <a:srgbClr val="5E5077"/>
                </a:solidFill>
                <a:latin typeface="Times New Roman"/>
                <a:cs typeface="Times New Roman"/>
              </a:rPr>
              <a:t>n</a:t>
            </a:r>
            <a:r>
              <a:rPr dirty="0" sz="2050" spc="-155">
                <a:solidFill>
                  <a:srgbClr val="5E5077"/>
                </a:solidFill>
                <a:latin typeface="Times New Roman"/>
                <a:cs typeface="Times New Roman"/>
              </a:rPr>
              <a:t>\</a:t>
            </a:r>
            <a:r>
              <a:rPr dirty="0" sz="2050" spc="-310">
                <a:solidFill>
                  <a:srgbClr val="F0C687"/>
                </a:solidFill>
                <a:latin typeface="Times New Roman"/>
                <a:cs typeface="Times New Roman"/>
              </a:rPr>
              <a:t>,</a:t>
            </a:r>
            <a:r>
              <a:rPr dirty="0" sz="2050">
                <a:solidFill>
                  <a:srgbClr val="F0C687"/>
                </a:solidFill>
                <a:latin typeface="Times New Roman"/>
                <a:cs typeface="Times New Roman"/>
              </a:rPr>
              <a:t>	</a:t>
            </a:r>
            <a:r>
              <a:rPr dirty="0" sz="2050" spc="-345">
                <a:solidFill>
                  <a:srgbClr val="566D85"/>
                </a:solidFill>
                <a:latin typeface="Times New Roman"/>
                <a:cs typeface="Times New Roman"/>
              </a:rPr>
              <a:t>i</a:t>
            </a:r>
            <a:r>
              <a:rPr dirty="0" sz="2050" spc="-120">
                <a:solidFill>
                  <a:srgbClr val="566D85"/>
                </a:solidFill>
                <a:latin typeface="Times New Roman"/>
                <a:cs typeface="Times New Roman"/>
              </a:rPr>
              <a:t> </a:t>
            </a:r>
            <a:r>
              <a:rPr dirty="0" sz="2050" spc="-434">
                <a:solidFill>
                  <a:srgbClr val="757082"/>
                </a:solidFill>
                <a:latin typeface="Times New Roman"/>
                <a:cs typeface="Times New Roman"/>
              </a:rPr>
              <a:t>v</a:t>
            </a:r>
            <a:r>
              <a:rPr dirty="0" sz="2050" spc="-155">
                <a:solidFill>
                  <a:srgbClr val="757082"/>
                </a:solidFill>
                <a:latin typeface="Times New Roman"/>
                <a:cs typeface="Times New Roman"/>
              </a:rPr>
              <a:t>o</a:t>
            </a:r>
            <a:r>
              <a:rPr dirty="0" sz="2050">
                <a:solidFill>
                  <a:srgbClr val="757082"/>
                </a:solidFill>
                <a:latin typeface="Times New Roman"/>
                <a:cs typeface="Times New Roman"/>
              </a:rPr>
              <a:t> </a:t>
            </a:r>
            <a:r>
              <a:rPr dirty="0" sz="2050" spc="-70">
                <a:solidFill>
                  <a:srgbClr val="757082"/>
                </a:solidFill>
                <a:latin typeface="Times New Roman"/>
                <a:cs typeface="Times New Roman"/>
              </a:rPr>
              <a:t> </a:t>
            </a:r>
            <a:r>
              <a:rPr dirty="0" sz="2050" spc="-5">
                <a:solidFill>
                  <a:srgbClr val="838393"/>
                </a:solidFill>
                <a:latin typeface="Times New Roman"/>
                <a:cs typeface="Times New Roman"/>
              </a:rPr>
              <a:t>t</a:t>
            </a:r>
            <a:r>
              <a:rPr dirty="0" sz="2050" spc="-215">
                <a:solidFill>
                  <a:srgbClr val="838393"/>
                </a:solidFill>
                <a:latin typeface="Times New Roman"/>
                <a:cs typeface="Times New Roman"/>
              </a:rPr>
              <a:t>oma</a:t>
            </a:r>
            <a:r>
              <a:rPr dirty="0" sz="2050" spc="-200">
                <a:solidFill>
                  <a:srgbClr val="838393"/>
                </a:solidFill>
                <a:latin typeface="Times New Roman"/>
                <a:cs typeface="Times New Roman"/>
              </a:rPr>
              <a:t>n</a:t>
            </a:r>
            <a:r>
              <a:rPr dirty="0" sz="2050" spc="-125">
                <a:solidFill>
                  <a:srgbClr val="5E5077"/>
                </a:solidFill>
                <a:latin typeface="Times New Roman"/>
                <a:cs typeface="Times New Roman"/>
              </a:rPr>
              <a:t>d</a:t>
            </a:r>
            <a:r>
              <a:rPr dirty="0" sz="2050" spc="25">
                <a:solidFill>
                  <a:srgbClr val="5E5077"/>
                </a:solidFill>
                <a:latin typeface="Times New Roman"/>
                <a:cs typeface="Times New Roman"/>
              </a:rPr>
              <a:t> </a:t>
            </a:r>
            <a:r>
              <a:rPr dirty="0" sz="2050" spc="-375">
                <a:solidFill>
                  <a:srgbClr val="90CDEF"/>
                </a:solidFill>
                <a:latin typeface="Times New Roman"/>
                <a:cs typeface="Times New Roman"/>
              </a:rPr>
              <a:t>·</a:t>
            </a:r>
            <a:r>
              <a:rPr dirty="0" sz="2050">
                <a:solidFill>
                  <a:srgbClr val="90CDEF"/>
                </a:solidFill>
                <a:latin typeface="Times New Roman"/>
                <a:cs typeface="Times New Roman"/>
              </a:rPr>
              <a:t>	</a:t>
            </a:r>
            <a:r>
              <a:rPr dirty="0" baseline="27777" sz="750" spc="-179">
                <a:solidFill>
                  <a:srgbClr val="F0C687"/>
                </a:solidFill>
                <a:latin typeface="Times New Roman"/>
                <a:cs typeface="Times New Roman"/>
              </a:rPr>
              <a:t>1</a:t>
            </a:r>
            <a:r>
              <a:rPr dirty="0" baseline="27777" sz="750" spc="-75">
                <a:solidFill>
                  <a:srgbClr val="F0C687"/>
                </a:solidFill>
                <a:latin typeface="Times New Roman"/>
                <a:cs typeface="Times New Roman"/>
              </a:rPr>
              <a:t> </a:t>
            </a:r>
            <a:r>
              <a:rPr dirty="0" sz="2050" spc="-580">
                <a:solidFill>
                  <a:srgbClr val="90CDEF"/>
                </a:solidFill>
                <a:latin typeface="Times New Roman"/>
                <a:cs typeface="Times New Roman"/>
              </a:rPr>
              <a:t>•</a:t>
            </a:r>
            <a:r>
              <a:rPr dirty="0" sz="2050" spc="-340">
                <a:solidFill>
                  <a:srgbClr val="757082"/>
                </a:solidFill>
                <a:latin typeface="Times New Roman"/>
                <a:cs typeface="Times New Roman"/>
              </a:rPr>
              <a:t>m</a:t>
            </a:r>
            <a:r>
              <a:rPr dirty="0" sz="2050" spc="-215">
                <a:solidFill>
                  <a:srgbClr val="757082"/>
                </a:solidFill>
                <a:latin typeface="Times New Roman"/>
                <a:cs typeface="Times New Roman"/>
              </a:rPr>
              <a:t>o</a:t>
            </a:r>
            <a:r>
              <a:rPr dirty="0" sz="2050">
                <a:solidFill>
                  <a:srgbClr val="757082"/>
                </a:solidFill>
                <a:latin typeface="Times New Roman"/>
                <a:cs typeface="Times New Roman"/>
              </a:rPr>
              <a:t> </a:t>
            </a:r>
            <a:r>
              <a:rPr dirty="0" sz="1900" spc="-130">
                <a:solidFill>
                  <a:srgbClr val="5E5077"/>
                </a:solidFill>
                <a:latin typeface="Arial"/>
                <a:cs typeface="Arial"/>
              </a:rPr>
              <a:t>p</a:t>
            </a:r>
            <a:r>
              <a:rPr dirty="0" sz="1900">
                <a:solidFill>
                  <a:srgbClr val="5E5077"/>
                </a:solidFill>
                <a:latin typeface="Arial"/>
                <a:cs typeface="Arial"/>
              </a:rPr>
              <a:t>	</a:t>
            </a:r>
            <a:r>
              <a:rPr dirty="0" sz="2050" spc="-185">
                <a:solidFill>
                  <a:srgbClr val="757082"/>
                </a:solidFill>
                <a:latin typeface="Times New Roman"/>
                <a:cs typeface="Times New Roman"/>
              </a:rPr>
              <a:t>o</a:t>
            </a:r>
            <a:r>
              <a:rPr dirty="0" sz="2050" spc="-5">
                <a:solidFill>
                  <a:srgbClr val="757082"/>
                </a:solidFill>
                <a:latin typeface="Times New Roman"/>
                <a:cs typeface="Times New Roman"/>
              </a:rPr>
              <a:t> </a:t>
            </a:r>
            <a:r>
              <a:rPr dirty="0" sz="2050" spc="-220">
                <a:solidFill>
                  <a:srgbClr val="79596E"/>
                </a:solidFill>
                <a:latin typeface="Times New Roman"/>
                <a:cs typeface="Times New Roman"/>
              </a:rPr>
              <a:t>d</a:t>
            </a:r>
            <a:r>
              <a:rPr dirty="0" sz="2050" spc="-140">
                <a:solidFill>
                  <a:srgbClr val="838393"/>
                </a:solidFill>
                <a:latin typeface="Times New Roman"/>
                <a:cs typeface="Times New Roman"/>
              </a:rPr>
              <a:t>e</a:t>
            </a:r>
            <a:r>
              <a:rPr dirty="0" sz="2050" spc="-10">
                <a:solidFill>
                  <a:srgbClr val="838393"/>
                </a:solidFill>
                <a:latin typeface="Times New Roman"/>
                <a:cs typeface="Times New Roman"/>
              </a:rPr>
              <a:t> </a:t>
            </a:r>
            <a:r>
              <a:rPr dirty="0" sz="2100" spc="-135">
                <a:solidFill>
                  <a:srgbClr val="757082"/>
                </a:solidFill>
                <a:latin typeface="Arial"/>
                <a:cs typeface="Arial"/>
              </a:rPr>
              <a:t>d</a:t>
            </a:r>
            <a:r>
              <a:rPr dirty="0" sz="2100" spc="-55">
                <a:solidFill>
                  <a:srgbClr val="757082"/>
                </a:solidFill>
                <a:latin typeface="Arial"/>
                <a:cs typeface="Arial"/>
              </a:rPr>
              <a:t>i</a:t>
            </a:r>
            <a:r>
              <a:rPr dirty="0" sz="2100" spc="-55">
                <a:solidFill>
                  <a:srgbClr val="757082"/>
                </a:solidFill>
                <a:latin typeface="Arial"/>
                <a:cs typeface="Arial"/>
              </a:rPr>
              <a:t> </a:t>
            </a:r>
            <a:r>
              <a:rPr dirty="0" sz="1350" spc="-155">
                <a:solidFill>
                  <a:srgbClr val="757082"/>
                </a:solidFill>
                <a:latin typeface="Arial"/>
                <a:cs typeface="Arial"/>
              </a:rPr>
              <a:t>c</a:t>
            </a:r>
            <a:r>
              <a:rPr dirty="0" sz="1350" spc="-275">
                <a:solidFill>
                  <a:srgbClr val="757082"/>
                </a:solidFill>
                <a:latin typeface="Arial"/>
                <a:cs typeface="Arial"/>
              </a:rPr>
              <a:t>:</a:t>
            </a:r>
            <a:r>
              <a:rPr dirty="0" sz="1350" spc="-605">
                <a:solidFill>
                  <a:srgbClr val="E8B370"/>
                </a:solidFill>
                <a:latin typeface="Arial"/>
                <a:cs typeface="Arial"/>
              </a:rPr>
              <a:t>1</a:t>
            </a:r>
            <a:endParaRPr sz="135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200"/>
              </a:spcBef>
            </a:pPr>
            <a:r>
              <a:rPr dirty="0" sz="2050" spc="-380">
                <a:solidFill>
                  <a:srgbClr val="757082"/>
                </a:solidFill>
                <a:latin typeface="Times New Roman"/>
                <a:cs typeface="Times New Roman"/>
              </a:rPr>
              <a:t>Co</a:t>
            </a:r>
            <a:r>
              <a:rPr dirty="0" sz="2050" spc="-380">
                <a:solidFill>
                  <a:srgbClr val="DAB182"/>
                </a:solidFill>
                <a:latin typeface="Times New Roman"/>
                <a:cs typeface="Times New Roman"/>
              </a:rPr>
              <a:t>·</a:t>
            </a:r>
            <a:endParaRPr sz="205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438437" y="4226293"/>
            <a:ext cx="2320290" cy="3460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28495" algn="l"/>
              </a:tabLst>
            </a:pPr>
            <a:r>
              <a:rPr dirty="0" sz="2050" spc="-509">
                <a:solidFill>
                  <a:srgbClr val="838393"/>
                </a:solidFill>
                <a:latin typeface="Times New Roman"/>
                <a:cs typeface="Times New Roman"/>
              </a:rPr>
              <a:t>"</a:t>
            </a:r>
            <a:r>
              <a:rPr dirty="0" sz="2050" spc="-20">
                <a:solidFill>
                  <a:srgbClr val="838393"/>
                </a:solidFill>
                <a:latin typeface="Times New Roman"/>
                <a:cs typeface="Times New Roman"/>
              </a:rPr>
              <a:t>d</a:t>
            </a:r>
            <a:r>
              <a:rPr dirty="0" sz="2050" spc="-260">
                <a:solidFill>
                  <a:srgbClr val="838393"/>
                </a:solidFill>
                <a:latin typeface="Times New Roman"/>
                <a:cs typeface="Times New Roman"/>
              </a:rPr>
              <a:t>e</a:t>
            </a:r>
            <a:r>
              <a:rPr dirty="0" sz="2050" spc="-195">
                <a:solidFill>
                  <a:srgbClr val="566D85"/>
                </a:solidFill>
                <a:latin typeface="Times New Roman"/>
                <a:cs typeface="Times New Roman"/>
              </a:rPr>
              <a:t>r</a:t>
            </a:r>
            <a:r>
              <a:rPr dirty="0" sz="2050" spc="-275">
                <a:solidFill>
                  <a:srgbClr val="E8B370"/>
                </a:solidFill>
                <a:latin typeface="Times New Roman"/>
                <a:cs typeface="Times New Roman"/>
              </a:rPr>
              <a:t>.</a:t>
            </a:r>
            <a:r>
              <a:rPr dirty="0" sz="2050" spc="-295">
                <a:solidFill>
                  <a:srgbClr val="7CB3DB"/>
                </a:solidFill>
                <a:latin typeface="Times New Roman"/>
                <a:cs typeface="Times New Roman"/>
              </a:rPr>
              <a:t>.</a:t>
            </a:r>
            <a:r>
              <a:rPr dirty="0" sz="2050">
                <a:solidFill>
                  <a:srgbClr val="7CB3DB"/>
                </a:solidFill>
                <a:latin typeface="Times New Roman"/>
                <a:cs typeface="Times New Roman"/>
              </a:rPr>
              <a:t> </a:t>
            </a:r>
            <a:r>
              <a:rPr dirty="0" sz="2050" spc="-90">
                <a:solidFill>
                  <a:srgbClr val="7CB3DB"/>
                </a:solidFill>
                <a:latin typeface="Times New Roman"/>
                <a:cs typeface="Times New Roman"/>
              </a:rPr>
              <a:t> </a:t>
            </a:r>
            <a:r>
              <a:rPr dirty="0" sz="2050" spc="-350">
                <a:solidFill>
                  <a:srgbClr val="90CDEF"/>
                </a:solidFill>
                <a:latin typeface="Times New Roman"/>
                <a:cs typeface="Times New Roman"/>
              </a:rPr>
              <a:t>·</a:t>
            </a:r>
            <a:r>
              <a:rPr dirty="0" sz="2050" spc="-95">
                <a:solidFill>
                  <a:srgbClr val="5E5077"/>
                </a:solidFill>
                <a:latin typeface="Times New Roman"/>
                <a:cs typeface="Times New Roman"/>
              </a:rPr>
              <a:t>d</a:t>
            </a:r>
            <a:r>
              <a:rPr dirty="0" sz="2050" spc="-185">
                <a:solidFill>
                  <a:srgbClr val="757082"/>
                </a:solidFill>
                <a:latin typeface="Times New Roman"/>
                <a:cs typeface="Times New Roman"/>
              </a:rPr>
              <a:t>o</a:t>
            </a:r>
            <a:r>
              <a:rPr dirty="0" sz="2050" spc="-5">
                <a:solidFill>
                  <a:srgbClr val="757082"/>
                </a:solidFill>
                <a:latin typeface="Times New Roman"/>
                <a:cs typeface="Times New Roman"/>
              </a:rPr>
              <a:t> </a:t>
            </a:r>
            <a:r>
              <a:rPr dirty="0" sz="2050" spc="-145">
                <a:solidFill>
                  <a:srgbClr val="79596E"/>
                </a:solidFill>
                <a:latin typeface="Times New Roman"/>
                <a:cs typeface="Times New Roman"/>
              </a:rPr>
              <a:t>q</a:t>
            </a:r>
            <a:r>
              <a:rPr dirty="0" sz="2050" spc="-70">
                <a:solidFill>
                  <a:srgbClr val="79596E"/>
                </a:solidFill>
                <a:latin typeface="Times New Roman"/>
                <a:cs typeface="Times New Roman"/>
              </a:rPr>
              <a:t>u</a:t>
            </a:r>
            <a:r>
              <a:rPr dirty="0" sz="2050" spc="-345">
                <a:solidFill>
                  <a:srgbClr val="90CDEF"/>
                </a:solidFill>
                <a:latin typeface="Times New Roman"/>
                <a:cs typeface="Times New Roman"/>
              </a:rPr>
              <a:t>.</a:t>
            </a:r>
            <a:r>
              <a:rPr dirty="0" sz="2050">
                <a:solidFill>
                  <a:srgbClr val="90CDEF"/>
                </a:solidFill>
                <a:latin typeface="Times New Roman"/>
                <a:cs typeface="Times New Roman"/>
              </a:rPr>
              <a:t> </a:t>
            </a:r>
            <a:r>
              <a:rPr dirty="0" sz="2050" spc="-145">
                <a:solidFill>
                  <a:srgbClr val="90CDEF"/>
                </a:solidFill>
                <a:latin typeface="Times New Roman"/>
                <a:cs typeface="Times New Roman"/>
              </a:rPr>
              <a:t> </a:t>
            </a:r>
            <a:r>
              <a:rPr dirty="0" sz="2100" spc="-240">
                <a:solidFill>
                  <a:srgbClr val="757082"/>
                </a:solidFill>
                <a:latin typeface="Arial"/>
                <a:cs typeface="Arial"/>
              </a:rPr>
              <a:t>e</a:t>
            </a:r>
            <a:r>
              <a:rPr dirty="0" sz="2100" spc="-95">
                <a:solidFill>
                  <a:srgbClr val="757082"/>
                </a:solidFill>
                <a:latin typeface="Arial"/>
                <a:cs typeface="Arial"/>
              </a:rPr>
              <a:t>l</a:t>
            </a:r>
            <a:r>
              <a:rPr dirty="0" sz="2100" spc="285">
                <a:solidFill>
                  <a:srgbClr val="757082"/>
                </a:solidFill>
                <a:latin typeface="Arial"/>
                <a:cs typeface="Arial"/>
              </a:rPr>
              <a:t> </a:t>
            </a:r>
            <a:r>
              <a:rPr dirty="0" sz="2050" spc="-210">
                <a:solidFill>
                  <a:srgbClr val="757082"/>
                </a:solidFill>
                <a:latin typeface="Times New Roman"/>
                <a:cs typeface="Times New Roman"/>
              </a:rPr>
              <a:t>ralo</a:t>
            </a:r>
            <a:r>
              <a:rPr dirty="0" sz="2050">
                <a:solidFill>
                  <a:srgbClr val="757082"/>
                </a:solidFill>
                <a:latin typeface="Times New Roman"/>
                <a:cs typeface="Times New Roman"/>
              </a:rPr>
              <a:t>	</a:t>
            </a:r>
            <a:r>
              <a:rPr dirty="0" sz="2050" spc="-375">
                <a:solidFill>
                  <a:srgbClr val="90CDEF"/>
                </a:solidFill>
                <a:latin typeface="Times New Roman"/>
                <a:cs typeface="Times New Roman"/>
              </a:rPr>
              <a:t>·</a:t>
            </a:r>
            <a:r>
              <a:rPr dirty="0" sz="2050" spc="35">
                <a:solidFill>
                  <a:srgbClr val="90CDEF"/>
                </a:solidFill>
                <a:latin typeface="Times New Roman"/>
                <a:cs typeface="Times New Roman"/>
              </a:rPr>
              <a:t> </a:t>
            </a:r>
            <a:r>
              <a:rPr dirty="0" sz="2050" spc="-165">
                <a:solidFill>
                  <a:srgbClr val="838393"/>
                </a:solidFill>
                <a:latin typeface="Times New Roman"/>
                <a:cs typeface="Times New Roman"/>
              </a:rPr>
              <a:t>e</a:t>
            </a:r>
            <a:r>
              <a:rPr dirty="0" sz="2050" spc="-75">
                <a:solidFill>
                  <a:srgbClr val="838393"/>
                </a:solidFill>
                <a:latin typeface="Times New Roman"/>
                <a:cs typeface="Times New Roman"/>
              </a:rPr>
              <a:t> </a:t>
            </a:r>
            <a:r>
              <a:rPr dirty="0" sz="1850" spc="-95" i="1">
                <a:solidFill>
                  <a:srgbClr val="838393"/>
                </a:solidFill>
                <a:latin typeface="Arial"/>
                <a:cs typeface="Arial"/>
              </a:rPr>
              <a:t>u</a:t>
            </a:r>
            <a:endParaRPr sz="185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067297" y="4207212"/>
            <a:ext cx="2449830" cy="3689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37615" algn="l"/>
                <a:tab pos="1610360" algn="l"/>
              </a:tabLst>
            </a:pPr>
            <a:r>
              <a:rPr dirty="0" sz="2100" spc="-229">
                <a:solidFill>
                  <a:srgbClr val="838393"/>
                </a:solidFill>
                <a:latin typeface="Arial"/>
                <a:cs typeface="Arial"/>
              </a:rPr>
              <a:t>e</a:t>
            </a:r>
            <a:r>
              <a:rPr dirty="0" sz="2100" spc="-90">
                <a:solidFill>
                  <a:srgbClr val="838393"/>
                </a:solidFill>
                <a:latin typeface="Arial"/>
                <a:cs typeface="Arial"/>
              </a:rPr>
              <a:t>l</a:t>
            </a:r>
            <a:r>
              <a:rPr dirty="0" sz="2100" spc="-65">
                <a:solidFill>
                  <a:srgbClr val="838393"/>
                </a:solidFill>
                <a:latin typeface="Arial"/>
                <a:cs typeface="Arial"/>
              </a:rPr>
              <a:t> </a:t>
            </a:r>
            <a:r>
              <a:rPr dirty="0" sz="2050" spc="-195">
                <a:solidFill>
                  <a:srgbClr val="757082"/>
                </a:solidFill>
                <a:latin typeface="Times New Roman"/>
                <a:cs typeface="Times New Roman"/>
              </a:rPr>
              <a:t>nodo</a:t>
            </a:r>
            <a:r>
              <a:rPr dirty="0" sz="2050" spc="-75">
                <a:solidFill>
                  <a:srgbClr val="757082"/>
                </a:solidFill>
                <a:latin typeface="Times New Roman"/>
                <a:cs typeface="Times New Roman"/>
              </a:rPr>
              <a:t> </a:t>
            </a:r>
            <a:r>
              <a:rPr dirty="0" sz="2050" spc="-30">
                <a:solidFill>
                  <a:srgbClr val="5E5077"/>
                </a:solidFill>
                <a:latin typeface="Times New Roman"/>
                <a:cs typeface="Times New Roman"/>
              </a:rPr>
              <a:t>q</a:t>
            </a:r>
            <a:r>
              <a:rPr dirty="0" sz="2050" spc="-225">
                <a:solidFill>
                  <a:srgbClr val="757082"/>
                </a:solidFill>
                <a:latin typeface="Times New Roman"/>
                <a:cs typeface="Times New Roman"/>
              </a:rPr>
              <a:t>ue</a:t>
            </a:r>
            <a:r>
              <a:rPr dirty="0" sz="2050">
                <a:solidFill>
                  <a:srgbClr val="757082"/>
                </a:solidFill>
                <a:latin typeface="Times New Roman"/>
                <a:cs typeface="Times New Roman"/>
              </a:rPr>
              <a:t>	</a:t>
            </a:r>
            <a:r>
              <a:rPr dirty="0" sz="2050" spc="-455">
                <a:solidFill>
                  <a:srgbClr val="7CB3DB"/>
                </a:solidFill>
                <a:latin typeface="Times New Roman"/>
                <a:cs typeface="Times New Roman"/>
              </a:rPr>
              <a:t>·</a:t>
            </a:r>
            <a:r>
              <a:rPr dirty="0" sz="2050" spc="204">
                <a:solidFill>
                  <a:srgbClr val="7CB3DB"/>
                </a:solidFill>
                <a:latin typeface="Times New Roman"/>
                <a:cs typeface="Times New Roman"/>
              </a:rPr>
              <a:t> </a:t>
            </a:r>
            <a:r>
              <a:rPr dirty="0" sz="2250" spc="-210">
                <a:solidFill>
                  <a:srgbClr val="838393"/>
                </a:solidFill>
                <a:latin typeface="Times New Roman"/>
                <a:cs typeface="Times New Roman"/>
              </a:rPr>
              <a:t>á</a:t>
            </a:r>
            <a:r>
              <a:rPr dirty="0" sz="2250">
                <a:solidFill>
                  <a:srgbClr val="838393"/>
                </a:solidFill>
                <a:latin typeface="Times New Roman"/>
                <a:cs typeface="Times New Roman"/>
              </a:rPr>
              <a:t>	</a:t>
            </a:r>
            <a:r>
              <a:rPr dirty="0" sz="350" spc="-140">
                <a:solidFill>
                  <a:srgbClr val="90CDEF"/>
                </a:solidFill>
                <a:latin typeface="Arial"/>
                <a:cs typeface="Arial"/>
              </a:rPr>
              <a:t>1</a:t>
            </a:r>
            <a:r>
              <a:rPr dirty="0" sz="350">
                <a:solidFill>
                  <a:srgbClr val="90CDEF"/>
                </a:solidFill>
                <a:latin typeface="Arial"/>
                <a:cs typeface="Arial"/>
              </a:rPr>
              <a:t>         </a:t>
            </a:r>
            <a:r>
              <a:rPr dirty="0" sz="350" spc="-25">
                <a:solidFill>
                  <a:srgbClr val="90CDEF"/>
                </a:solidFill>
                <a:latin typeface="Arial"/>
                <a:cs typeface="Arial"/>
              </a:rPr>
              <a:t> </a:t>
            </a:r>
            <a:r>
              <a:rPr dirty="0" sz="2050" spc="-300">
                <a:solidFill>
                  <a:srgbClr val="90CDEF"/>
                </a:solidFill>
                <a:latin typeface="Times New Roman"/>
                <a:cs typeface="Times New Roman"/>
              </a:rPr>
              <a:t>·</a:t>
            </a:r>
            <a:r>
              <a:rPr dirty="0" sz="2050" spc="-390">
                <a:solidFill>
                  <a:srgbClr val="F0C687"/>
                </a:solidFill>
                <a:latin typeface="Times New Roman"/>
                <a:cs typeface="Times New Roman"/>
              </a:rPr>
              <a:t>,</a:t>
            </a:r>
            <a:r>
              <a:rPr dirty="0" sz="2050" spc="-215">
                <a:solidFill>
                  <a:srgbClr val="F0C687"/>
                </a:solidFill>
                <a:latin typeface="Times New Roman"/>
                <a:cs typeface="Times New Roman"/>
              </a:rPr>
              <a:t> </a:t>
            </a:r>
            <a:r>
              <a:rPr dirty="0" sz="2050" spc="-70">
                <a:solidFill>
                  <a:srgbClr val="757082"/>
                </a:solidFill>
                <a:latin typeface="Times New Roman"/>
                <a:cs typeface="Times New Roman"/>
              </a:rPr>
              <a:t>a</a:t>
            </a:r>
            <a:r>
              <a:rPr dirty="0" sz="2050" spc="-260">
                <a:solidFill>
                  <a:srgbClr val="757082"/>
                </a:solidFill>
                <a:latin typeface="Times New Roman"/>
                <a:cs typeface="Times New Roman"/>
              </a:rPr>
              <a:t>·</a:t>
            </a:r>
            <a:r>
              <a:rPr dirty="0" sz="2050" spc="-155">
                <a:solidFill>
                  <a:srgbClr val="757082"/>
                </a:solidFill>
                <a:latin typeface="Times New Roman"/>
                <a:cs typeface="Times New Roman"/>
              </a:rPr>
              <a:t>o</a:t>
            </a:r>
            <a:r>
              <a:rPr dirty="0" sz="2050" spc="-35">
                <a:solidFill>
                  <a:srgbClr val="757082"/>
                </a:solidFill>
                <a:latin typeface="Times New Roman"/>
                <a:cs typeface="Times New Roman"/>
              </a:rPr>
              <a:t> </a:t>
            </a:r>
            <a:r>
              <a:rPr dirty="0" sz="2050" spc="-100">
                <a:solidFill>
                  <a:srgbClr val="5E5077"/>
                </a:solidFill>
                <a:latin typeface="Times New Roman"/>
                <a:cs typeface="Times New Roman"/>
              </a:rPr>
              <a:t>d</a:t>
            </a:r>
            <a:r>
              <a:rPr dirty="0" sz="2050" spc="-385">
                <a:solidFill>
                  <a:srgbClr val="838393"/>
                </a:solidFill>
                <a:latin typeface="Times New Roman"/>
                <a:cs typeface="Times New Roman"/>
              </a:rPr>
              <a:t>e</a:t>
            </a:r>
            <a:r>
              <a:rPr dirty="0" sz="2050" spc="-490">
                <a:solidFill>
                  <a:srgbClr val="E4C49E"/>
                </a:solidFill>
                <a:latin typeface="Times New Roman"/>
                <a:cs typeface="Times New Roman"/>
              </a:rPr>
              <a:t>·</a:t>
            </a:r>
            <a:r>
              <a:rPr dirty="0" sz="2050" spc="-175">
                <a:solidFill>
                  <a:srgbClr val="521566"/>
                </a:solidFill>
                <a:latin typeface="Times New Roman"/>
                <a:cs typeface="Times New Roman"/>
              </a:rPr>
              <a:t>l</a:t>
            </a:r>
            <a:endParaRPr sz="205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861278" y="4232654"/>
            <a:ext cx="1089025" cy="3384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49910" algn="l"/>
              </a:tabLst>
            </a:pPr>
            <a:r>
              <a:rPr dirty="0" sz="2050" spc="-455">
                <a:solidFill>
                  <a:srgbClr val="7CB3DB"/>
                </a:solidFill>
                <a:latin typeface="Times New Roman"/>
                <a:cs typeface="Times New Roman"/>
              </a:rPr>
              <a:t>·</a:t>
            </a:r>
            <a:r>
              <a:rPr dirty="0" sz="2050" spc="90">
                <a:solidFill>
                  <a:srgbClr val="7CB3DB"/>
                </a:solidFill>
                <a:latin typeface="Times New Roman"/>
                <a:cs typeface="Times New Roman"/>
              </a:rPr>
              <a:t> </a:t>
            </a:r>
            <a:r>
              <a:rPr dirty="0" sz="2050" spc="-235">
                <a:solidFill>
                  <a:srgbClr val="838393"/>
                </a:solidFill>
                <a:latin typeface="Times New Roman"/>
                <a:cs typeface="Times New Roman"/>
              </a:rPr>
              <a:t>o</a:t>
            </a:r>
            <a:r>
              <a:rPr dirty="0" sz="2050" spc="155">
                <a:solidFill>
                  <a:srgbClr val="838393"/>
                </a:solidFill>
                <a:latin typeface="Times New Roman"/>
                <a:cs typeface="Times New Roman"/>
              </a:rPr>
              <a:t> </a:t>
            </a:r>
            <a:r>
              <a:rPr dirty="0" sz="850" spc="-35">
                <a:solidFill>
                  <a:srgbClr val="E8B370"/>
                </a:solidFill>
                <a:latin typeface="Arial"/>
                <a:cs typeface="Arial"/>
              </a:rPr>
              <a:t>I</a:t>
            </a:r>
            <a:r>
              <a:rPr dirty="0" sz="850">
                <a:solidFill>
                  <a:srgbClr val="E8B370"/>
                </a:solidFill>
                <a:latin typeface="Arial"/>
                <a:cs typeface="Arial"/>
              </a:rPr>
              <a:t>	</a:t>
            </a:r>
            <a:r>
              <a:rPr dirty="0" sz="2050" spc="-175">
                <a:solidFill>
                  <a:srgbClr val="566D85"/>
                </a:solidFill>
                <a:latin typeface="Times New Roman"/>
                <a:cs typeface="Times New Roman"/>
              </a:rPr>
              <a:t>p</a:t>
            </a:r>
            <a:r>
              <a:rPr dirty="0" sz="2050" spc="-130">
                <a:solidFill>
                  <a:srgbClr val="757082"/>
                </a:solidFill>
                <a:latin typeface="Times New Roman"/>
                <a:cs typeface="Times New Roman"/>
              </a:rPr>
              <a:t>o</a:t>
            </a:r>
            <a:r>
              <a:rPr dirty="0" sz="2050" spc="-165">
                <a:solidFill>
                  <a:srgbClr val="5E5077"/>
                </a:solidFill>
                <a:latin typeface="Times New Roman"/>
                <a:cs typeface="Times New Roman"/>
              </a:rPr>
              <a:t>r</a:t>
            </a:r>
            <a:r>
              <a:rPr dirty="0" sz="2050" spc="45">
                <a:solidFill>
                  <a:srgbClr val="5E5077"/>
                </a:solidFill>
                <a:latin typeface="Times New Roman"/>
                <a:cs typeface="Times New Roman"/>
              </a:rPr>
              <a:t> </a:t>
            </a:r>
            <a:r>
              <a:rPr dirty="0" sz="2050" spc="-95">
                <a:solidFill>
                  <a:srgbClr val="757082"/>
                </a:solidFill>
                <a:latin typeface="Times New Roman"/>
                <a:cs typeface="Times New Roman"/>
              </a:rPr>
              <a:t>la</a:t>
            </a:r>
            <a:endParaRPr sz="205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092209" y="4472561"/>
            <a:ext cx="2486025" cy="4686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306195" algn="l"/>
                <a:tab pos="1675764" algn="l"/>
                <a:tab pos="1849755" algn="l"/>
                <a:tab pos="2103120" algn="l"/>
              </a:tabLst>
            </a:pPr>
            <a:r>
              <a:rPr dirty="0" sz="2050" spc="-250">
                <a:solidFill>
                  <a:srgbClr val="757082"/>
                </a:solidFill>
                <a:latin typeface="Times New Roman"/>
                <a:cs typeface="Times New Roman"/>
              </a:rPr>
              <a:t>o</a:t>
            </a:r>
            <a:r>
              <a:rPr dirty="0" sz="2050" spc="-145">
                <a:solidFill>
                  <a:srgbClr val="5E5077"/>
                </a:solidFill>
                <a:latin typeface="Times New Roman"/>
                <a:cs typeface="Times New Roman"/>
              </a:rPr>
              <a:t>n</a:t>
            </a:r>
            <a:r>
              <a:rPr dirty="0" sz="2050" spc="-254">
                <a:solidFill>
                  <a:srgbClr val="79596E"/>
                </a:solidFill>
                <a:latin typeface="Times New Roman"/>
                <a:cs typeface="Times New Roman"/>
              </a:rPr>
              <a:t>d</a:t>
            </a:r>
            <a:r>
              <a:rPr dirty="0" sz="2050" spc="15">
                <a:solidFill>
                  <a:srgbClr val="79596E"/>
                </a:solidFill>
                <a:latin typeface="Times New Roman"/>
                <a:cs typeface="Times New Roman"/>
              </a:rPr>
              <a:t>i</a:t>
            </a:r>
            <a:r>
              <a:rPr dirty="0" sz="2050" spc="160">
                <a:solidFill>
                  <a:srgbClr val="79596E"/>
                </a:solidFill>
                <a:latin typeface="Times New Roman"/>
                <a:cs typeface="Times New Roman"/>
              </a:rPr>
              <a:t> </a:t>
            </a:r>
            <a:r>
              <a:rPr dirty="0" sz="2100" spc="-580">
                <a:solidFill>
                  <a:srgbClr val="838393"/>
                </a:solidFill>
                <a:latin typeface="Arial"/>
                <a:cs typeface="Arial"/>
              </a:rPr>
              <a:t>"</a:t>
            </a:r>
            <a:r>
              <a:rPr dirty="0" sz="2100" spc="-425">
                <a:solidFill>
                  <a:srgbClr val="90CDEF"/>
                </a:solidFill>
                <a:latin typeface="Arial"/>
                <a:cs typeface="Arial"/>
              </a:rPr>
              <a:t>.</a:t>
            </a:r>
            <a:r>
              <a:rPr dirty="0" sz="2100" spc="-204">
                <a:solidFill>
                  <a:srgbClr val="757082"/>
                </a:solidFill>
                <a:latin typeface="Arial"/>
                <a:cs typeface="Arial"/>
              </a:rPr>
              <a:t>6</a:t>
            </a:r>
            <a:r>
              <a:rPr dirty="0" sz="2100" spc="-200">
                <a:solidFill>
                  <a:srgbClr val="757082"/>
                </a:solidFill>
                <a:latin typeface="Arial"/>
                <a:cs typeface="Arial"/>
              </a:rPr>
              <a:t>n</a:t>
            </a:r>
            <a:r>
              <a:rPr dirty="0" sz="2100" spc="-325">
                <a:solidFill>
                  <a:srgbClr val="757082"/>
                </a:solidFill>
                <a:latin typeface="Arial"/>
                <a:cs typeface="Arial"/>
              </a:rPr>
              <a:t> </a:t>
            </a:r>
            <a:r>
              <a:rPr dirty="0" sz="2150" spc="-175" i="1">
                <a:solidFill>
                  <a:srgbClr val="838393"/>
                </a:solidFill>
                <a:latin typeface="Times New Roman"/>
                <a:cs typeface="Times New Roman"/>
              </a:rPr>
              <a:t>u</a:t>
            </a:r>
            <a:r>
              <a:rPr dirty="0" sz="2150" spc="229" i="1">
                <a:solidFill>
                  <a:srgbClr val="838393"/>
                </a:solidFill>
                <a:latin typeface="Times New Roman"/>
                <a:cs typeface="Times New Roman"/>
              </a:rPr>
              <a:t> </a:t>
            </a:r>
            <a:r>
              <a:rPr dirty="0" sz="2150" spc="-165" i="1">
                <a:solidFill>
                  <a:srgbClr val="838393"/>
                </a:solidFill>
                <a:latin typeface="Times New Roman"/>
                <a:cs typeface="Times New Roman"/>
              </a:rPr>
              <a:t>x</a:t>
            </a:r>
            <a:r>
              <a:rPr dirty="0" sz="2150" i="1">
                <a:solidFill>
                  <a:srgbClr val="838393"/>
                </a:solidFill>
                <a:latin typeface="Times New Roman"/>
                <a:cs typeface="Times New Roman"/>
              </a:rPr>
              <a:t>	</a:t>
            </a:r>
            <a:r>
              <a:rPr dirty="0" sz="2150" spc="-200">
                <a:solidFill>
                  <a:srgbClr val="838393"/>
                </a:solidFill>
                <a:latin typeface="Times New Roman"/>
                <a:cs typeface="Times New Roman"/>
              </a:rPr>
              <a:t>)</a:t>
            </a:r>
            <a:r>
              <a:rPr dirty="0" sz="2150" spc="15">
                <a:solidFill>
                  <a:srgbClr val="838393"/>
                </a:solidFill>
                <a:latin typeface="Times New Roman"/>
                <a:cs typeface="Times New Roman"/>
              </a:rPr>
              <a:t> </a:t>
            </a:r>
            <a:r>
              <a:rPr dirty="0" sz="1850" spc="-305">
                <a:solidFill>
                  <a:srgbClr val="605E64"/>
                </a:solidFill>
                <a:latin typeface="Arial"/>
                <a:cs typeface="Arial"/>
              </a:rPr>
              <a:t>=</a:t>
            </a:r>
            <a:r>
              <a:rPr dirty="0" sz="1850">
                <a:solidFill>
                  <a:srgbClr val="605E64"/>
                </a:solidFill>
                <a:latin typeface="Arial"/>
                <a:cs typeface="Arial"/>
              </a:rPr>
              <a:t>	</a:t>
            </a:r>
            <a:r>
              <a:rPr dirty="0" sz="1850" spc="-545">
                <a:solidFill>
                  <a:srgbClr val="90CDEF"/>
                </a:solidFill>
                <a:latin typeface="Arial"/>
                <a:cs typeface="Arial"/>
              </a:rPr>
              <a:t>•</a:t>
            </a:r>
            <a:r>
              <a:rPr dirty="0" sz="1850">
                <a:solidFill>
                  <a:srgbClr val="90CDEF"/>
                </a:solidFill>
                <a:latin typeface="Arial"/>
                <a:cs typeface="Arial"/>
              </a:rPr>
              <a:t>	</a:t>
            </a:r>
            <a:r>
              <a:rPr dirty="0" sz="1850" spc="-310">
                <a:solidFill>
                  <a:srgbClr val="DAB182"/>
                </a:solidFill>
                <a:latin typeface="Arial"/>
                <a:cs typeface="Arial"/>
              </a:rPr>
              <a:t>·</a:t>
            </a:r>
            <a:r>
              <a:rPr dirty="0" sz="1850">
                <a:solidFill>
                  <a:srgbClr val="DAB182"/>
                </a:solidFill>
                <a:latin typeface="Arial"/>
                <a:cs typeface="Arial"/>
              </a:rPr>
              <a:t>	</a:t>
            </a:r>
            <a:r>
              <a:rPr dirty="0" sz="2900" spc="-965">
                <a:solidFill>
                  <a:srgbClr val="566D85"/>
                </a:solidFill>
                <a:latin typeface="Arial"/>
                <a:cs typeface="Arial"/>
              </a:rPr>
              <a:t>m</a:t>
            </a:r>
            <a:r>
              <a:rPr dirty="0" sz="2900" spc="-170">
                <a:solidFill>
                  <a:srgbClr val="566D85"/>
                </a:solidFill>
                <a:latin typeface="Arial"/>
                <a:cs typeface="Arial"/>
              </a:rPr>
              <a:t> </a:t>
            </a:r>
            <a:r>
              <a:rPr dirty="0" sz="2050" spc="-90">
                <a:solidFill>
                  <a:srgbClr val="838393"/>
                </a:solidFill>
                <a:latin typeface="Times New Roman"/>
                <a:cs typeface="Times New Roman"/>
              </a:rPr>
              <a:t>a</a:t>
            </a:r>
            <a:endParaRPr sz="205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961732" y="6273782"/>
            <a:ext cx="179070" cy="1022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500" spc="-120">
                <a:solidFill>
                  <a:srgbClr val="F0C687"/>
                </a:solidFill>
                <a:latin typeface="Times New Roman"/>
                <a:cs typeface="Times New Roman"/>
              </a:rPr>
              <a:t>1</a:t>
            </a:r>
            <a:r>
              <a:rPr dirty="0" sz="500" spc="75">
                <a:solidFill>
                  <a:srgbClr val="F0C687"/>
                </a:solidFill>
                <a:latin typeface="Times New Roman"/>
                <a:cs typeface="Times New Roman"/>
              </a:rPr>
              <a:t>  </a:t>
            </a:r>
            <a:r>
              <a:rPr dirty="0" sz="500" spc="75">
                <a:solidFill>
                  <a:srgbClr val="F0C687"/>
                </a:solidFill>
                <a:latin typeface="Times New Roman"/>
                <a:cs typeface="Times New Roman"/>
              </a:rPr>
              <a:t> </a:t>
            </a:r>
            <a:r>
              <a:rPr dirty="0" baseline="-11111" sz="750" spc="-89">
                <a:solidFill>
                  <a:srgbClr val="DAB182"/>
                </a:solidFill>
                <a:latin typeface="Times New Roman"/>
                <a:cs typeface="Times New Roman"/>
              </a:rPr>
              <a:t>.</a:t>
            </a:r>
            <a:endParaRPr baseline="-11111" sz="75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210572" y="6085519"/>
            <a:ext cx="2063750" cy="3460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894715" algn="l"/>
              </a:tabLst>
            </a:pPr>
            <a:r>
              <a:rPr dirty="0" sz="2100" spc="-245">
                <a:solidFill>
                  <a:srgbClr val="79596E"/>
                </a:solidFill>
                <a:latin typeface="Arial"/>
                <a:cs typeface="Arial"/>
              </a:rPr>
              <a:t>d</a:t>
            </a:r>
            <a:r>
              <a:rPr dirty="0" sz="2100" spc="50">
                <a:solidFill>
                  <a:srgbClr val="79596E"/>
                </a:solidFill>
                <a:latin typeface="Arial"/>
                <a:cs typeface="Arial"/>
              </a:rPr>
              <a:t> </a:t>
            </a:r>
            <a:r>
              <a:rPr dirty="0" sz="2050" spc="-225">
                <a:solidFill>
                  <a:srgbClr val="5E5077"/>
                </a:solidFill>
                <a:latin typeface="Times New Roman"/>
                <a:cs typeface="Times New Roman"/>
              </a:rPr>
              <a:t>c</a:t>
            </a:r>
            <a:r>
              <a:rPr dirty="0" sz="2050" spc="-80">
                <a:solidFill>
                  <a:srgbClr val="5E5077"/>
                </a:solidFill>
                <a:latin typeface="Times New Roman"/>
                <a:cs typeface="Times New Roman"/>
              </a:rPr>
              <a:t>i</a:t>
            </a:r>
            <a:r>
              <a:rPr dirty="0" sz="2050" spc="-145">
                <a:solidFill>
                  <a:srgbClr val="757082"/>
                </a:solidFill>
                <a:latin typeface="Times New Roman"/>
                <a:cs typeface="Times New Roman"/>
              </a:rPr>
              <a:t>r</a:t>
            </a:r>
            <a:r>
              <a:rPr dirty="0" sz="2050">
                <a:solidFill>
                  <a:srgbClr val="757082"/>
                </a:solidFill>
                <a:latin typeface="Times New Roman"/>
                <a:cs typeface="Times New Roman"/>
              </a:rPr>
              <a:t> </a:t>
            </a:r>
            <a:r>
              <a:rPr dirty="0" sz="2050" spc="-55">
                <a:solidFill>
                  <a:srgbClr val="757082"/>
                </a:solidFill>
                <a:latin typeface="Times New Roman"/>
                <a:cs typeface="Times New Roman"/>
              </a:rPr>
              <a:t> </a:t>
            </a:r>
            <a:r>
              <a:rPr dirty="0" sz="2050" spc="-75">
                <a:solidFill>
                  <a:srgbClr val="757082"/>
                </a:solidFill>
                <a:latin typeface="Times New Roman"/>
                <a:cs typeface="Times New Roman"/>
              </a:rPr>
              <a:t>l</a:t>
            </a:r>
            <a:r>
              <a:rPr dirty="0" sz="2050" spc="-110">
                <a:solidFill>
                  <a:srgbClr val="757082"/>
                </a:solidFill>
                <a:latin typeface="Times New Roman"/>
                <a:cs typeface="Times New Roman"/>
              </a:rPr>
              <a:t>a</a:t>
            </a:r>
            <a:r>
              <a:rPr dirty="0" sz="2050">
                <a:solidFill>
                  <a:srgbClr val="757082"/>
                </a:solidFill>
                <a:latin typeface="Times New Roman"/>
                <a:cs typeface="Times New Roman"/>
              </a:rPr>
              <a:t>	</a:t>
            </a:r>
            <a:r>
              <a:rPr dirty="0" sz="2100" spc="-200">
                <a:solidFill>
                  <a:srgbClr val="757082"/>
                </a:solidFill>
                <a:latin typeface="Times New Roman"/>
                <a:cs typeface="Times New Roman"/>
              </a:rPr>
              <a:t>cua</a:t>
            </a:r>
            <a:r>
              <a:rPr dirty="0" sz="2100" spc="-254">
                <a:solidFill>
                  <a:srgbClr val="757082"/>
                </a:solidFill>
                <a:latin typeface="Times New Roman"/>
                <a:cs typeface="Times New Roman"/>
              </a:rPr>
              <a:t>c</a:t>
            </a:r>
            <a:r>
              <a:rPr dirty="0" sz="2100" spc="-175">
                <a:solidFill>
                  <a:srgbClr val="566D85"/>
                </a:solidFill>
                <a:latin typeface="Times New Roman"/>
                <a:cs typeface="Times New Roman"/>
              </a:rPr>
              <a:t>i</a:t>
            </a:r>
            <a:r>
              <a:rPr dirty="0" baseline="16666" sz="750" spc="-179">
                <a:solidFill>
                  <a:srgbClr val="DAB182"/>
                </a:solidFill>
                <a:latin typeface="Times New Roman"/>
                <a:cs typeface="Times New Roman"/>
              </a:rPr>
              <a:t>1</a:t>
            </a:r>
            <a:r>
              <a:rPr dirty="0" baseline="16666" sz="750" spc="7">
                <a:solidFill>
                  <a:srgbClr val="DAB182"/>
                </a:solidFill>
                <a:latin typeface="Times New Roman"/>
                <a:cs typeface="Times New Roman"/>
              </a:rPr>
              <a:t> </a:t>
            </a:r>
            <a:r>
              <a:rPr dirty="0" baseline="16666" sz="750" spc="-179">
                <a:solidFill>
                  <a:srgbClr val="90CDEF"/>
                </a:solidFill>
                <a:latin typeface="Times New Roman"/>
                <a:cs typeface="Times New Roman"/>
              </a:rPr>
              <a:t>1</a:t>
            </a:r>
            <a:r>
              <a:rPr dirty="0" baseline="16666" sz="750">
                <a:solidFill>
                  <a:srgbClr val="90CDEF"/>
                </a:solidFill>
                <a:latin typeface="Times New Roman"/>
                <a:cs typeface="Times New Roman"/>
              </a:rPr>
              <a:t>   </a:t>
            </a:r>
            <a:r>
              <a:rPr dirty="0" baseline="16666" sz="750" spc="-22">
                <a:solidFill>
                  <a:srgbClr val="90CDEF"/>
                </a:solidFill>
                <a:latin typeface="Times New Roman"/>
                <a:cs typeface="Times New Roman"/>
              </a:rPr>
              <a:t> </a:t>
            </a:r>
            <a:r>
              <a:rPr dirty="0" sz="2100" spc="-210">
                <a:solidFill>
                  <a:srgbClr val="5E5077"/>
                </a:solidFill>
                <a:latin typeface="Times New Roman"/>
                <a:cs typeface="Times New Roman"/>
              </a:rPr>
              <a:t>n</a:t>
            </a:r>
            <a:r>
              <a:rPr dirty="0" sz="2100" spc="95">
                <a:solidFill>
                  <a:srgbClr val="5E5077"/>
                </a:solidFill>
                <a:latin typeface="Times New Roman"/>
                <a:cs typeface="Times New Roman"/>
              </a:rPr>
              <a:t> </a:t>
            </a:r>
            <a:r>
              <a:rPr dirty="0" sz="2100" spc="-135">
                <a:solidFill>
                  <a:srgbClr val="5E5077"/>
                </a:solidFill>
                <a:latin typeface="Times New Roman"/>
                <a:cs typeface="Times New Roman"/>
              </a:rPr>
              <a:t>p</a:t>
            </a:r>
            <a:r>
              <a:rPr dirty="0" sz="2100" spc="-305">
                <a:solidFill>
                  <a:srgbClr val="7CB3DB"/>
                </a:solidFill>
                <a:latin typeface="Times New Roman"/>
                <a:cs typeface="Times New Roman"/>
              </a:rPr>
              <a:t>.</a:t>
            </a:r>
            <a:r>
              <a:rPr dirty="0" sz="2100">
                <a:solidFill>
                  <a:srgbClr val="7CB3DB"/>
                </a:solidFill>
                <a:latin typeface="Times New Roman"/>
                <a:cs typeface="Times New Roman"/>
              </a:rPr>
              <a:t> </a:t>
            </a:r>
            <a:r>
              <a:rPr dirty="0" sz="2100" spc="-409">
                <a:solidFill>
                  <a:srgbClr val="566D85"/>
                </a:solidFill>
                <a:latin typeface="Times New Roman"/>
                <a:cs typeface="Times New Roman"/>
              </a:rPr>
              <a:t>·</a:t>
            </a:r>
            <a:r>
              <a:rPr dirty="0" sz="2100" spc="-295">
                <a:solidFill>
                  <a:srgbClr val="566D85"/>
                </a:solidFill>
                <a:latin typeface="Times New Roman"/>
                <a:cs typeface="Times New Roman"/>
              </a:rPr>
              <a:t> </a:t>
            </a:r>
            <a:r>
              <a:rPr dirty="0" sz="2100" spc="-245">
                <a:solidFill>
                  <a:srgbClr val="838393"/>
                </a:solidFill>
                <a:latin typeface="Times New Roman"/>
                <a:cs typeface="Times New Roman"/>
              </a:rPr>
              <a:t>a</a:t>
            </a:r>
            <a:r>
              <a:rPr dirty="0" sz="2100" spc="-470">
                <a:solidFill>
                  <a:srgbClr val="C49767"/>
                </a:solidFill>
                <a:latin typeface="Times New Roman"/>
                <a:cs typeface="Times New Roman"/>
              </a:rPr>
              <a:t>·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495668" y="6085519"/>
            <a:ext cx="1788160" cy="3460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23240" algn="l"/>
                <a:tab pos="1449070" algn="l"/>
              </a:tabLst>
            </a:pPr>
            <a:r>
              <a:rPr dirty="0" sz="2100" spc="-220">
                <a:solidFill>
                  <a:srgbClr val="757082"/>
                </a:solidFill>
                <a:latin typeface="Times New Roman"/>
                <a:cs typeface="Times New Roman"/>
              </a:rPr>
              <a:t>nod</a:t>
            </a:r>
            <a:r>
              <a:rPr dirty="0" sz="2100" spc="-944">
                <a:solidFill>
                  <a:srgbClr val="757082"/>
                </a:solidFill>
                <a:latin typeface="Times New Roman"/>
                <a:cs typeface="Times New Roman"/>
              </a:rPr>
              <a:t>o</a:t>
            </a:r>
            <a:r>
              <a:rPr dirty="0" sz="2100" spc="-395">
                <a:solidFill>
                  <a:srgbClr val="E4C49E"/>
                </a:solidFill>
                <a:latin typeface="Times New Roman"/>
                <a:cs typeface="Times New Roman"/>
              </a:rPr>
              <a:t>·</a:t>
            </a:r>
            <a:r>
              <a:rPr dirty="0" sz="2100">
                <a:solidFill>
                  <a:srgbClr val="E4C49E"/>
                </a:solidFill>
                <a:latin typeface="Times New Roman"/>
                <a:cs typeface="Times New Roman"/>
              </a:rPr>
              <a:t>	</a:t>
            </a:r>
            <a:r>
              <a:rPr dirty="0" sz="2100" spc="-395">
                <a:solidFill>
                  <a:srgbClr val="E8B370"/>
                </a:solidFill>
                <a:latin typeface="Times New Roman"/>
                <a:cs typeface="Times New Roman"/>
              </a:rPr>
              <a:t>·</a:t>
            </a:r>
            <a:r>
              <a:rPr dirty="0" sz="2100">
                <a:solidFill>
                  <a:srgbClr val="E8B370"/>
                </a:solidFill>
                <a:latin typeface="Times New Roman"/>
                <a:cs typeface="Times New Roman"/>
              </a:rPr>
              <a:t> </a:t>
            </a:r>
            <a:r>
              <a:rPr dirty="0" sz="2100" spc="-250">
                <a:solidFill>
                  <a:srgbClr val="E8B370"/>
                </a:solidFill>
                <a:latin typeface="Times New Roman"/>
                <a:cs typeface="Times New Roman"/>
              </a:rPr>
              <a:t> </a:t>
            </a:r>
            <a:r>
              <a:rPr dirty="0" sz="2100" spc="-190">
                <a:solidFill>
                  <a:srgbClr val="757082"/>
                </a:solidFill>
                <a:latin typeface="Times New Roman"/>
                <a:cs typeface="Times New Roman"/>
              </a:rPr>
              <a:t>queda</a:t>
            </a:r>
            <a:r>
              <a:rPr dirty="0" sz="2100" spc="155">
                <a:solidFill>
                  <a:srgbClr val="757082"/>
                </a:solidFill>
                <a:latin typeface="Times New Roman"/>
                <a:cs typeface="Times New Roman"/>
              </a:rPr>
              <a:t> </a:t>
            </a:r>
            <a:r>
              <a:rPr dirty="0" sz="2100" spc="-360">
                <a:solidFill>
                  <a:srgbClr val="82A5C4"/>
                </a:solidFill>
                <a:latin typeface="Times New Roman"/>
                <a:cs typeface="Times New Roman"/>
              </a:rPr>
              <a:t>.</a:t>
            </a:r>
            <a:r>
              <a:rPr dirty="0" sz="2100">
                <a:solidFill>
                  <a:srgbClr val="82A5C4"/>
                </a:solidFill>
                <a:latin typeface="Times New Roman"/>
                <a:cs typeface="Times New Roman"/>
              </a:rPr>
              <a:t>	</a:t>
            </a:r>
            <a:r>
              <a:rPr dirty="0" sz="2100" spc="-380">
                <a:solidFill>
                  <a:srgbClr val="79596E"/>
                </a:solidFill>
                <a:latin typeface="Times New Roman"/>
                <a:cs typeface="Times New Roman"/>
              </a:rPr>
              <a:t>m</a:t>
            </a:r>
            <a:r>
              <a:rPr dirty="0" sz="2100" spc="-290">
                <a:solidFill>
                  <a:srgbClr val="79596E"/>
                </a:solidFill>
                <a:latin typeface="Times New Roman"/>
                <a:cs typeface="Times New Roman"/>
              </a:rPr>
              <a:t>o</a:t>
            </a:r>
            <a:r>
              <a:rPr dirty="0" sz="2100" spc="-50">
                <a:solidFill>
                  <a:srgbClr val="838393"/>
                </a:solidFill>
                <a:latin typeface="Times New Roman"/>
                <a:cs typeface="Times New Roman"/>
              </a:rPr>
              <a:t>:</a:t>
            </a:r>
            <a:endParaRPr sz="2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92889" y="845377"/>
            <a:ext cx="6984912" cy="5840274"/>
          </a:xfrm>
          <a:prstGeom prst="rect">
            <a:avLst/>
          </a:prstGeom>
        </p:spPr>
      </p:pic>
    </p:spTree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23319" y="662628"/>
            <a:ext cx="7793020" cy="5417278"/>
          </a:xfrm>
          <a:prstGeom prst="rect">
            <a:avLst/>
          </a:prstGeom>
        </p:spPr>
      </p:pic>
    </p:spTree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82594" y="837497"/>
            <a:ext cx="7821325" cy="5539153"/>
          </a:xfrm>
          <a:prstGeom prst="rect">
            <a:avLst/>
          </a:prstGeom>
        </p:spPr>
      </p:pic>
    </p:spTree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21878" y="968515"/>
            <a:ext cx="7435645" cy="267784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4109" y="1125571"/>
            <a:ext cx="8990325" cy="3249949"/>
          </a:xfrm>
          <a:prstGeom prst="rect">
            <a:avLst/>
          </a:prstGeom>
        </p:spPr>
      </p:pic>
    </p:spTree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1298" y="335107"/>
            <a:ext cx="4653280" cy="5137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-5">
                <a:solidFill>
                  <a:srgbClr val="2200DC"/>
                </a:solidFill>
              </a:rPr>
              <a:t>7.</a:t>
            </a:r>
            <a:r>
              <a:rPr dirty="0" sz="3200" spc="-25">
                <a:solidFill>
                  <a:srgbClr val="2200DC"/>
                </a:solidFill>
              </a:rPr>
              <a:t> </a:t>
            </a:r>
            <a:r>
              <a:rPr dirty="0" sz="3200" spc="-5">
                <a:solidFill>
                  <a:srgbClr val="2200DC"/>
                </a:solidFill>
              </a:rPr>
              <a:t>Resolución</a:t>
            </a:r>
            <a:r>
              <a:rPr dirty="0" sz="3200" spc="-45">
                <a:solidFill>
                  <a:srgbClr val="2200DC"/>
                </a:solidFill>
              </a:rPr>
              <a:t> </a:t>
            </a:r>
            <a:r>
              <a:rPr dirty="0" sz="3200">
                <a:solidFill>
                  <a:srgbClr val="2200DC"/>
                </a:solidFill>
              </a:rPr>
              <a:t>con</a:t>
            </a:r>
            <a:r>
              <a:rPr dirty="0" sz="3200" spc="-45">
                <a:solidFill>
                  <a:srgbClr val="2200DC"/>
                </a:solidFill>
              </a:rPr>
              <a:t> </a:t>
            </a:r>
            <a:r>
              <a:rPr dirty="0" sz="3200">
                <a:solidFill>
                  <a:srgbClr val="2200DC"/>
                </a:solidFill>
              </a:rPr>
              <a:t>Octave</a:t>
            </a:r>
            <a:endParaRPr sz="32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20342" y="1183774"/>
            <a:ext cx="7381874" cy="5020017"/>
          </a:xfrm>
          <a:prstGeom prst="rect">
            <a:avLst/>
          </a:prstGeom>
        </p:spPr>
      </p:pic>
    </p:spTree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37280" y="1423968"/>
            <a:ext cx="0" cy="904875"/>
          </a:xfrm>
          <a:custGeom>
            <a:avLst/>
            <a:gdLst/>
            <a:ahLst/>
            <a:cxnLst/>
            <a:rect l="l" t="t" r="r" b="b"/>
            <a:pathLst>
              <a:path w="0" h="904875">
                <a:moveTo>
                  <a:pt x="0" y="904406"/>
                </a:moveTo>
                <a:lnTo>
                  <a:pt x="0" y="0"/>
                </a:lnTo>
              </a:path>
            </a:pathLst>
          </a:custGeom>
          <a:ln w="1948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73380" y="599843"/>
            <a:ext cx="6998334" cy="525780"/>
          </a:xfrm>
          <a:prstGeom prst="rect">
            <a:avLst/>
          </a:prstGeom>
        </p:spPr>
        <p:txBody>
          <a:bodyPr wrap="square" lIns="0" tIns="27305" rIns="0" bIns="0" rtlCol="0" vert="horz">
            <a:spAutoFit/>
          </a:bodyPr>
          <a:lstStyle/>
          <a:p>
            <a:pPr marL="219710" marR="5080" indent="-207645">
              <a:lnSpc>
                <a:spcPts val="1939"/>
              </a:lnSpc>
              <a:spcBef>
                <a:spcPts val="215"/>
              </a:spcBef>
              <a:buClr>
                <a:srgbClr val="07070C"/>
              </a:buClr>
              <a:buSzPct val="87878"/>
              <a:buFont typeface="Arial"/>
              <a:buChar char="■"/>
              <a:tabLst>
                <a:tab pos="242570" algn="l"/>
                <a:tab pos="1612900" algn="l"/>
                <a:tab pos="3171825" algn="l"/>
              </a:tabLst>
            </a:pPr>
            <a:r>
              <a:rPr dirty="0" sz="1650" spc="-90">
                <a:solidFill>
                  <a:srgbClr val="312A42"/>
                </a:solidFill>
                <a:latin typeface="Times New Roman"/>
                <a:cs typeface="Times New Roman"/>
              </a:rPr>
              <a:t>C</a:t>
            </a:r>
            <a:r>
              <a:rPr dirty="0" sz="1650" spc="-120">
                <a:solidFill>
                  <a:srgbClr val="312A42"/>
                </a:solidFill>
                <a:latin typeface="Times New Roman"/>
                <a:cs typeface="Times New Roman"/>
              </a:rPr>
              <a:t> </a:t>
            </a:r>
            <a:r>
              <a:rPr dirty="0" sz="1650" spc="-65">
                <a:solidFill>
                  <a:srgbClr val="312A42"/>
                </a:solidFill>
                <a:latin typeface="Times New Roman"/>
                <a:cs typeface="Times New Roman"/>
              </a:rPr>
              <a:t>o</a:t>
            </a:r>
            <a:r>
              <a:rPr dirty="0" sz="1650" spc="-180">
                <a:solidFill>
                  <a:srgbClr val="312A42"/>
                </a:solidFill>
                <a:latin typeface="Times New Roman"/>
                <a:cs typeface="Times New Roman"/>
              </a:rPr>
              <a:t> </a:t>
            </a:r>
            <a:r>
              <a:rPr dirty="0" sz="1650" spc="-60">
                <a:solidFill>
                  <a:srgbClr val="494259"/>
                </a:solidFill>
                <a:latin typeface="Times New Roman"/>
                <a:cs typeface="Times New Roman"/>
              </a:rPr>
              <a:t>e</a:t>
            </a:r>
            <a:r>
              <a:rPr dirty="0" sz="1650" spc="-170">
                <a:solidFill>
                  <a:srgbClr val="494259"/>
                </a:solidFill>
                <a:latin typeface="Times New Roman"/>
                <a:cs typeface="Times New Roman"/>
              </a:rPr>
              <a:t> </a:t>
            </a:r>
            <a:r>
              <a:rPr dirty="0" sz="1650" spc="40">
                <a:solidFill>
                  <a:srgbClr val="312A42"/>
                </a:solidFill>
                <a:latin typeface="Times New Roman"/>
                <a:cs typeface="Times New Roman"/>
              </a:rPr>
              <a:t>fi</a:t>
            </a:r>
            <a:r>
              <a:rPr dirty="0" sz="1650" spc="105">
                <a:solidFill>
                  <a:srgbClr val="312A42"/>
                </a:solidFill>
                <a:latin typeface="Times New Roman"/>
                <a:cs typeface="Times New Roman"/>
              </a:rPr>
              <a:t>c</a:t>
            </a:r>
            <a:r>
              <a:rPr dirty="0" sz="1650" spc="-15">
                <a:solidFill>
                  <a:srgbClr val="312A42"/>
                </a:solidFill>
                <a:latin typeface="Times New Roman"/>
                <a:cs typeface="Times New Roman"/>
              </a:rPr>
              <a:t>i</a:t>
            </a:r>
            <a:r>
              <a:rPr dirty="0" sz="1650" spc="60">
                <a:solidFill>
                  <a:srgbClr val="494259"/>
                </a:solidFill>
                <a:latin typeface="Times New Roman"/>
                <a:cs typeface="Times New Roman"/>
              </a:rPr>
              <a:t>e</a:t>
            </a:r>
            <a:r>
              <a:rPr dirty="0" sz="1650" spc="-235">
                <a:solidFill>
                  <a:srgbClr val="494259"/>
                </a:solidFill>
                <a:latin typeface="Times New Roman"/>
                <a:cs typeface="Times New Roman"/>
              </a:rPr>
              <a:t> </a:t>
            </a:r>
            <a:r>
              <a:rPr dirty="0" sz="1650" spc="160">
                <a:solidFill>
                  <a:srgbClr val="312A42"/>
                </a:solidFill>
                <a:latin typeface="Times New Roman"/>
                <a:cs typeface="Times New Roman"/>
              </a:rPr>
              <a:t>n</a:t>
            </a:r>
            <a:r>
              <a:rPr dirty="0" sz="1650" spc="35">
                <a:solidFill>
                  <a:srgbClr val="312A42"/>
                </a:solidFill>
                <a:latin typeface="Times New Roman"/>
                <a:cs typeface="Times New Roman"/>
              </a:rPr>
              <a:t>t</a:t>
            </a:r>
            <a:r>
              <a:rPr dirty="0" sz="1650" spc="-190">
                <a:solidFill>
                  <a:srgbClr val="312A42"/>
                </a:solidFill>
                <a:latin typeface="Times New Roman"/>
                <a:cs typeface="Times New Roman"/>
              </a:rPr>
              <a:t> </a:t>
            </a:r>
            <a:r>
              <a:rPr dirty="0" sz="1650" spc="55">
                <a:solidFill>
                  <a:srgbClr val="494259"/>
                </a:solidFill>
                <a:latin typeface="Times New Roman"/>
                <a:cs typeface="Times New Roman"/>
              </a:rPr>
              <a:t>e</a:t>
            </a:r>
            <a:r>
              <a:rPr dirty="0" sz="1650" spc="50">
                <a:solidFill>
                  <a:srgbClr val="494259"/>
                </a:solidFill>
                <a:latin typeface="Times New Roman"/>
                <a:cs typeface="Times New Roman"/>
              </a:rPr>
              <a:t>s</a:t>
            </a:r>
            <a:r>
              <a:rPr dirty="0" sz="1650">
                <a:solidFill>
                  <a:srgbClr val="494259"/>
                </a:solidFill>
                <a:latin typeface="Times New Roman"/>
                <a:cs typeface="Times New Roman"/>
              </a:rPr>
              <a:t>	</a:t>
            </a:r>
            <a:r>
              <a:rPr dirty="0" sz="1650" spc="65">
                <a:solidFill>
                  <a:srgbClr val="312A42"/>
                </a:solidFill>
                <a:latin typeface="Times New Roman"/>
                <a:cs typeface="Times New Roman"/>
              </a:rPr>
              <a:t>no</a:t>
            </a:r>
            <a:r>
              <a:rPr dirty="0" sz="1650">
                <a:solidFill>
                  <a:srgbClr val="312A42"/>
                </a:solidFill>
                <a:latin typeface="Times New Roman"/>
                <a:cs typeface="Times New Roman"/>
              </a:rPr>
              <a:t> </a:t>
            </a:r>
            <a:r>
              <a:rPr dirty="0" sz="1650" spc="100">
                <a:solidFill>
                  <a:srgbClr val="312A42"/>
                </a:solidFill>
                <a:latin typeface="Times New Roman"/>
                <a:cs typeface="Times New Roman"/>
              </a:rPr>
              <a:t> </a:t>
            </a:r>
            <a:r>
              <a:rPr dirty="0" sz="1650" spc="110">
                <a:solidFill>
                  <a:srgbClr val="312A42"/>
                </a:solidFill>
                <a:latin typeface="Times New Roman"/>
                <a:cs typeface="Times New Roman"/>
              </a:rPr>
              <a:t>c</a:t>
            </a:r>
            <a:r>
              <a:rPr dirty="0" sz="1650" spc="215">
                <a:solidFill>
                  <a:srgbClr val="312A42"/>
                </a:solidFill>
                <a:latin typeface="Times New Roman"/>
                <a:cs typeface="Times New Roman"/>
              </a:rPr>
              <a:t>o</a:t>
            </a:r>
            <a:r>
              <a:rPr dirty="0" sz="1650" spc="95">
                <a:solidFill>
                  <a:srgbClr val="07070C"/>
                </a:solidFill>
                <a:latin typeface="Times New Roman"/>
                <a:cs typeface="Times New Roman"/>
              </a:rPr>
              <a:t>n</a:t>
            </a:r>
            <a:r>
              <a:rPr dirty="0" sz="1650" spc="185">
                <a:solidFill>
                  <a:srgbClr val="605970"/>
                </a:solidFill>
                <a:latin typeface="Times New Roman"/>
                <a:cs typeface="Times New Roman"/>
              </a:rPr>
              <a:t>s</a:t>
            </a:r>
            <a:r>
              <a:rPr dirty="0" sz="1650" spc="35">
                <a:solidFill>
                  <a:srgbClr val="312A42"/>
                </a:solidFill>
                <a:latin typeface="Times New Roman"/>
                <a:cs typeface="Times New Roman"/>
              </a:rPr>
              <a:t>t</a:t>
            </a:r>
            <a:r>
              <a:rPr dirty="0" sz="1650" spc="-185">
                <a:solidFill>
                  <a:srgbClr val="312A42"/>
                </a:solidFill>
                <a:latin typeface="Times New Roman"/>
                <a:cs typeface="Times New Roman"/>
              </a:rPr>
              <a:t> </a:t>
            </a:r>
            <a:r>
              <a:rPr dirty="0" sz="1650" spc="60">
                <a:solidFill>
                  <a:srgbClr val="494259"/>
                </a:solidFill>
                <a:latin typeface="Times New Roman"/>
                <a:cs typeface="Times New Roman"/>
              </a:rPr>
              <a:t>a</a:t>
            </a:r>
            <a:r>
              <a:rPr dirty="0" sz="1650" spc="-160">
                <a:solidFill>
                  <a:srgbClr val="494259"/>
                </a:solidFill>
                <a:latin typeface="Times New Roman"/>
                <a:cs typeface="Times New Roman"/>
              </a:rPr>
              <a:t> </a:t>
            </a:r>
            <a:r>
              <a:rPr dirty="0" sz="1650" spc="50">
                <a:solidFill>
                  <a:srgbClr val="312A42"/>
                </a:solidFill>
                <a:latin typeface="Times New Roman"/>
                <a:cs typeface="Times New Roman"/>
              </a:rPr>
              <a:t>nt</a:t>
            </a:r>
            <a:r>
              <a:rPr dirty="0" sz="1650" spc="-165">
                <a:solidFill>
                  <a:srgbClr val="312A42"/>
                </a:solidFill>
                <a:latin typeface="Times New Roman"/>
                <a:cs typeface="Times New Roman"/>
              </a:rPr>
              <a:t> </a:t>
            </a:r>
            <a:r>
              <a:rPr dirty="0" sz="1650" spc="55">
                <a:solidFill>
                  <a:srgbClr val="494259"/>
                </a:solidFill>
                <a:latin typeface="Times New Roman"/>
                <a:cs typeface="Times New Roman"/>
              </a:rPr>
              <a:t>e</a:t>
            </a:r>
            <a:r>
              <a:rPr dirty="0" sz="1650" spc="50">
                <a:solidFill>
                  <a:srgbClr val="494259"/>
                </a:solidFill>
                <a:latin typeface="Times New Roman"/>
                <a:cs typeface="Times New Roman"/>
              </a:rPr>
              <a:t>s</a:t>
            </a:r>
            <a:r>
              <a:rPr dirty="0" sz="1650">
                <a:solidFill>
                  <a:srgbClr val="494259"/>
                </a:solidFill>
                <a:latin typeface="Times New Roman"/>
                <a:cs typeface="Times New Roman"/>
              </a:rPr>
              <a:t>	</a:t>
            </a:r>
            <a:r>
              <a:rPr dirty="0" sz="1600" spc="65">
                <a:solidFill>
                  <a:srgbClr val="494259"/>
                </a:solidFill>
                <a:latin typeface="Times New Roman"/>
                <a:cs typeface="Times New Roman"/>
              </a:rPr>
              <a:t>y</a:t>
            </a:r>
            <a:r>
              <a:rPr dirty="0" sz="1600">
                <a:solidFill>
                  <a:srgbClr val="494259"/>
                </a:solidFill>
                <a:latin typeface="Times New Roman"/>
                <a:cs typeface="Times New Roman"/>
              </a:rPr>
              <a:t> </a:t>
            </a:r>
            <a:r>
              <a:rPr dirty="0" sz="1600" spc="125">
                <a:solidFill>
                  <a:srgbClr val="494259"/>
                </a:solidFill>
                <a:latin typeface="Times New Roman"/>
                <a:cs typeface="Times New Roman"/>
              </a:rPr>
              <a:t> </a:t>
            </a:r>
            <a:r>
              <a:rPr dirty="0" sz="1650" spc="110">
                <a:solidFill>
                  <a:srgbClr val="312A42"/>
                </a:solidFill>
                <a:latin typeface="Times New Roman"/>
                <a:cs typeface="Times New Roman"/>
              </a:rPr>
              <a:t>c</a:t>
            </a:r>
            <a:r>
              <a:rPr dirty="0" sz="1650" spc="215">
                <a:solidFill>
                  <a:srgbClr val="312A42"/>
                </a:solidFill>
                <a:latin typeface="Times New Roman"/>
                <a:cs typeface="Times New Roman"/>
              </a:rPr>
              <a:t>o</a:t>
            </a:r>
            <a:r>
              <a:rPr dirty="0" sz="1650" spc="125">
                <a:solidFill>
                  <a:srgbClr val="312A42"/>
                </a:solidFill>
                <a:latin typeface="Times New Roman"/>
                <a:cs typeface="Times New Roman"/>
              </a:rPr>
              <a:t>n</a:t>
            </a:r>
            <a:r>
              <a:rPr dirty="0" sz="1650" spc="250">
                <a:solidFill>
                  <a:srgbClr val="312A42"/>
                </a:solidFill>
                <a:latin typeface="Times New Roman"/>
                <a:cs typeface="Times New Roman"/>
              </a:rPr>
              <a:t>d</a:t>
            </a:r>
            <a:r>
              <a:rPr dirty="0" sz="1650" spc="65">
                <a:solidFill>
                  <a:srgbClr val="312A42"/>
                </a:solidFill>
                <a:latin typeface="Times New Roman"/>
                <a:cs typeface="Times New Roman"/>
              </a:rPr>
              <a:t>i</a:t>
            </a:r>
            <a:r>
              <a:rPr dirty="0" sz="1650" spc="120">
                <a:solidFill>
                  <a:srgbClr val="494259"/>
                </a:solidFill>
                <a:latin typeface="Times New Roman"/>
                <a:cs typeface="Times New Roman"/>
              </a:rPr>
              <a:t>c</a:t>
            </a:r>
            <a:r>
              <a:rPr dirty="0" sz="1650" spc="30">
                <a:solidFill>
                  <a:srgbClr val="312A42"/>
                </a:solidFill>
                <a:latin typeface="Times New Roman"/>
                <a:cs typeface="Times New Roman"/>
              </a:rPr>
              <a:t>i</a:t>
            </a:r>
            <a:r>
              <a:rPr dirty="0" sz="1650" spc="65">
                <a:solidFill>
                  <a:srgbClr val="312A42"/>
                </a:solidFill>
                <a:latin typeface="Times New Roman"/>
                <a:cs typeface="Times New Roman"/>
              </a:rPr>
              <a:t>o</a:t>
            </a:r>
            <a:r>
              <a:rPr dirty="0" sz="1650" spc="-229">
                <a:solidFill>
                  <a:srgbClr val="312A42"/>
                </a:solidFill>
                <a:latin typeface="Times New Roman"/>
                <a:cs typeface="Times New Roman"/>
              </a:rPr>
              <a:t> </a:t>
            </a:r>
            <a:r>
              <a:rPr dirty="0" sz="1650" spc="114">
                <a:solidFill>
                  <a:srgbClr val="312A42"/>
                </a:solidFill>
                <a:latin typeface="Times New Roman"/>
                <a:cs typeface="Times New Roman"/>
              </a:rPr>
              <a:t>n</a:t>
            </a:r>
            <a:r>
              <a:rPr dirty="0" sz="1650" spc="55">
                <a:solidFill>
                  <a:srgbClr val="494259"/>
                </a:solidFill>
                <a:latin typeface="Times New Roman"/>
                <a:cs typeface="Times New Roman"/>
              </a:rPr>
              <a:t>e</a:t>
            </a:r>
            <a:r>
              <a:rPr dirty="0" sz="1650" spc="50">
                <a:solidFill>
                  <a:srgbClr val="494259"/>
                </a:solidFill>
                <a:latin typeface="Times New Roman"/>
                <a:cs typeface="Times New Roman"/>
              </a:rPr>
              <a:t>s</a:t>
            </a:r>
            <a:r>
              <a:rPr dirty="0" sz="1650">
                <a:solidFill>
                  <a:srgbClr val="494259"/>
                </a:solidFill>
                <a:latin typeface="Times New Roman"/>
                <a:cs typeface="Times New Roman"/>
              </a:rPr>
              <a:t> </a:t>
            </a:r>
            <a:r>
              <a:rPr dirty="0" sz="1650" spc="140">
                <a:solidFill>
                  <a:srgbClr val="494259"/>
                </a:solidFill>
                <a:latin typeface="Times New Roman"/>
                <a:cs typeface="Times New Roman"/>
              </a:rPr>
              <a:t> </a:t>
            </a:r>
            <a:r>
              <a:rPr dirty="0" sz="1650" spc="114">
                <a:solidFill>
                  <a:srgbClr val="312A42"/>
                </a:solidFill>
                <a:latin typeface="Times New Roman"/>
                <a:cs typeface="Times New Roman"/>
              </a:rPr>
              <a:t>f</a:t>
            </a:r>
            <a:r>
              <a:rPr dirty="0" sz="1650" spc="170">
                <a:solidFill>
                  <a:srgbClr val="312A42"/>
                </a:solidFill>
                <a:latin typeface="Times New Roman"/>
                <a:cs typeface="Times New Roman"/>
              </a:rPr>
              <a:t>r</a:t>
            </a:r>
            <a:r>
              <a:rPr dirty="0" sz="1650" spc="215">
                <a:solidFill>
                  <a:srgbClr val="312A42"/>
                </a:solidFill>
                <a:latin typeface="Times New Roman"/>
                <a:cs typeface="Times New Roman"/>
              </a:rPr>
              <a:t>o</a:t>
            </a:r>
            <a:r>
              <a:rPr dirty="0" sz="1650" spc="50">
                <a:solidFill>
                  <a:srgbClr val="312A42"/>
                </a:solidFill>
                <a:latin typeface="Times New Roman"/>
                <a:cs typeface="Times New Roman"/>
              </a:rPr>
              <a:t>nt</a:t>
            </a:r>
            <a:r>
              <a:rPr dirty="0" sz="1650" spc="-165">
                <a:solidFill>
                  <a:srgbClr val="312A42"/>
                </a:solidFill>
                <a:latin typeface="Times New Roman"/>
                <a:cs typeface="Times New Roman"/>
              </a:rPr>
              <a:t> </a:t>
            </a:r>
            <a:r>
              <a:rPr dirty="0" sz="1650" spc="235">
                <a:solidFill>
                  <a:srgbClr val="494259"/>
                </a:solidFill>
                <a:latin typeface="Times New Roman"/>
                <a:cs typeface="Times New Roman"/>
              </a:rPr>
              <a:t>e</a:t>
            </a:r>
            <a:r>
              <a:rPr dirty="0" sz="1650" spc="170">
                <a:solidFill>
                  <a:srgbClr val="312A42"/>
                </a:solidFill>
                <a:latin typeface="Times New Roman"/>
                <a:cs typeface="Times New Roman"/>
              </a:rPr>
              <a:t>r</a:t>
            </a:r>
            <a:r>
              <a:rPr dirty="0" sz="1650" spc="60">
                <a:solidFill>
                  <a:srgbClr val="312A42"/>
                </a:solidFill>
                <a:latin typeface="Times New Roman"/>
                <a:cs typeface="Times New Roman"/>
              </a:rPr>
              <a:t>a</a:t>
            </a:r>
            <a:r>
              <a:rPr dirty="0" sz="1650">
                <a:solidFill>
                  <a:srgbClr val="312A42"/>
                </a:solidFill>
                <a:latin typeface="Times New Roman"/>
                <a:cs typeface="Times New Roman"/>
              </a:rPr>
              <a:t> </a:t>
            </a:r>
            <a:r>
              <a:rPr dirty="0" sz="1650" spc="75">
                <a:solidFill>
                  <a:srgbClr val="312A42"/>
                </a:solidFill>
                <a:latin typeface="Times New Roman"/>
                <a:cs typeface="Times New Roman"/>
              </a:rPr>
              <a:t> </a:t>
            </a:r>
            <a:r>
              <a:rPr dirty="0" sz="1650" spc="155">
                <a:solidFill>
                  <a:srgbClr val="494259"/>
                </a:solidFill>
                <a:latin typeface="Times New Roman"/>
                <a:cs typeface="Times New Roman"/>
              </a:rPr>
              <a:t>g</a:t>
            </a:r>
            <a:r>
              <a:rPr dirty="0" sz="1650" spc="235">
                <a:solidFill>
                  <a:srgbClr val="494259"/>
                </a:solidFill>
                <a:latin typeface="Times New Roman"/>
                <a:cs typeface="Times New Roman"/>
              </a:rPr>
              <a:t>e</a:t>
            </a:r>
            <a:r>
              <a:rPr dirty="0" sz="1650" spc="114">
                <a:solidFill>
                  <a:srgbClr val="312A42"/>
                </a:solidFill>
                <a:latin typeface="Times New Roman"/>
                <a:cs typeface="Times New Roman"/>
              </a:rPr>
              <a:t>n</a:t>
            </a:r>
            <a:r>
              <a:rPr dirty="0" sz="1650" spc="235">
                <a:solidFill>
                  <a:srgbClr val="494259"/>
                </a:solidFill>
                <a:latin typeface="Times New Roman"/>
                <a:cs typeface="Times New Roman"/>
              </a:rPr>
              <a:t>e</a:t>
            </a:r>
            <a:r>
              <a:rPr dirty="0" sz="1650" spc="170">
                <a:solidFill>
                  <a:srgbClr val="312A42"/>
                </a:solidFill>
                <a:latin typeface="Times New Roman"/>
                <a:cs typeface="Times New Roman"/>
              </a:rPr>
              <a:t>r</a:t>
            </a:r>
            <a:r>
              <a:rPr dirty="0" sz="1650" spc="270">
                <a:solidFill>
                  <a:srgbClr val="312A42"/>
                </a:solidFill>
                <a:latin typeface="Times New Roman"/>
                <a:cs typeface="Times New Roman"/>
              </a:rPr>
              <a:t>a</a:t>
            </a:r>
            <a:r>
              <a:rPr dirty="0" sz="1650" spc="-15">
                <a:solidFill>
                  <a:srgbClr val="112F4D"/>
                </a:solidFill>
                <a:latin typeface="Times New Roman"/>
                <a:cs typeface="Times New Roman"/>
              </a:rPr>
              <a:t>l</a:t>
            </a:r>
            <a:r>
              <a:rPr dirty="0" sz="1650" spc="55">
                <a:solidFill>
                  <a:srgbClr val="494259"/>
                </a:solidFill>
                <a:latin typeface="Times New Roman"/>
                <a:cs typeface="Times New Roman"/>
              </a:rPr>
              <a:t>e</a:t>
            </a:r>
            <a:r>
              <a:rPr dirty="0" sz="1650" spc="50">
                <a:solidFill>
                  <a:srgbClr val="494259"/>
                </a:solidFill>
                <a:latin typeface="Times New Roman"/>
                <a:cs typeface="Times New Roman"/>
              </a:rPr>
              <a:t>s</a:t>
            </a:r>
            <a:r>
              <a:rPr dirty="0" sz="1650" spc="-190">
                <a:solidFill>
                  <a:srgbClr val="494259"/>
                </a:solidFill>
                <a:latin typeface="Times New Roman"/>
                <a:cs typeface="Times New Roman"/>
              </a:rPr>
              <a:t> </a:t>
            </a:r>
            <a:r>
              <a:rPr dirty="0" sz="1650" spc="30">
                <a:solidFill>
                  <a:srgbClr val="312A42"/>
                </a:solidFill>
                <a:latin typeface="Times New Roman"/>
                <a:cs typeface="Times New Roman"/>
              </a:rPr>
              <a:t>.</a:t>
            </a:r>
            <a:r>
              <a:rPr dirty="0" sz="1650">
                <a:solidFill>
                  <a:srgbClr val="312A42"/>
                </a:solidFill>
                <a:latin typeface="Times New Roman"/>
                <a:cs typeface="Times New Roman"/>
              </a:rPr>
              <a:t> </a:t>
            </a:r>
            <a:r>
              <a:rPr dirty="0" sz="1650" spc="-114">
                <a:solidFill>
                  <a:srgbClr val="312A42"/>
                </a:solidFill>
                <a:latin typeface="Times New Roman"/>
                <a:cs typeface="Times New Roman"/>
              </a:rPr>
              <a:t> </a:t>
            </a:r>
            <a:r>
              <a:rPr dirty="0" sz="1650" spc="40">
                <a:solidFill>
                  <a:srgbClr val="494259"/>
                </a:solidFill>
                <a:latin typeface="Times New Roman"/>
                <a:cs typeface="Times New Roman"/>
              </a:rPr>
              <a:t>El  </a:t>
            </a:r>
            <a:r>
              <a:rPr dirty="0" sz="1650" spc="55">
                <a:solidFill>
                  <a:srgbClr val="605970"/>
                </a:solidFill>
                <a:latin typeface="Times New Roman"/>
                <a:cs typeface="Times New Roman"/>
              </a:rPr>
              <a:t>s</a:t>
            </a:r>
            <a:r>
              <a:rPr dirty="0" sz="1650" spc="55">
                <a:solidFill>
                  <a:srgbClr val="312A42"/>
                </a:solidFill>
                <a:latin typeface="Times New Roman"/>
                <a:cs typeface="Times New Roman"/>
              </a:rPr>
              <a:t>i</a:t>
            </a:r>
            <a:r>
              <a:rPr dirty="0" sz="1650" spc="55">
                <a:solidFill>
                  <a:srgbClr val="605970"/>
                </a:solidFill>
                <a:latin typeface="Times New Roman"/>
                <a:cs typeface="Times New Roman"/>
              </a:rPr>
              <a:t>gu</a:t>
            </a:r>
            <a:r>
              <a:rPr dirty="0" sz="1650" spc="55">
                <a:solidFill>
                  <a:srgbClr val="312A42"/>
                </a:solidFill>
                <a:latin typeface="Times New Roman"/>
                <a:cs typeface="Times New Roman"/>
              </a:rPr>
              <a:t>i</a:t>
            </a:r>
            <a:r>
              <a:rPr dirty="0" sz="1650" spc="55">
                <a:solidFill>
                  <a:srgbClr val="605970"/>
                </a:solidFill>
                <a:latin typeface="Times New Roman"/>
                <a:cs typeface="Times New Roman"/>
              </a:rPr>
              <a:t>ente</a:t>
            </a:r>
            <a:r>
              <a:rPr dirty="0" sz="1650" spc="160">
                <a:solidFill>
                  <a:srgbClr val="605970"/>
                </a:solidFill>
                <a:latin typeface="Times New Roman"/>
                <a:cs typeface="Times New Roman"/>
              </a:rPr>
              <a:t> </a:t>
            </a:r>
            <a:r>
              <a:rPr dirty="0" sz="1650" spc="45">
                <a:solidFill>
                  <a:srgbClr val="312A42"/>
                </a:solidFill>
                <a:latin typeface="Times New Roman"/>
                <a:cs typeface="Times New Roman"/>
              </a:rPr>
              <a:t>pr</a:t>
            </a:r>
            <a:r>
              <a:rPr dirty="0" sz="1650" spc="45">
                <a:solidFill>
                  <a:srgbClr val="605970"/>
                </a:solidFill>
                <a:latin typeface="Times New Roman"/>
                <a:cs typeface="Times New Roman"/>
              </a:rPr>
              <a:t>oble</a:t>
            </a:r>
            <a:r>
              <a:rPr dirty="0" sz="1650" spc="45">
                <a:solidFill>
                  <a:srgbClr val="312A42"/>
                </a:solidFill>
                <a:latin typeface="Times New Roman"/>
                <a:cs typeface="Times New Roman"/>
              </a:rPr>
              <a:t>m</a:t>
            </a:r>
            <a:r>
              <a:rPr dirty="0" sz="1650" spc="45">
                <a:solidFill>
                  <a:srgbClr val="605970"/>
                </a:solidFill>
                <a:latin typeface="Times New Roman"/>
                <a:cs typeface="Times New Roman"/>
              </a:rPr>
              <a:t>a</a:t>
            </a:r>
            <a:r>
              <a:rPr dirty="0" sz="1650" spc="175">
                <a:solidFill>
                  <a:srgbClr val="605970"/>
                </a:solidFill>
                <a:latin typeface="Times New Roman"/>
                <a:cs typeface="Times New Roman"/>
              </a:rPr>
              <a:t> </a:t>
            </a:r>
            <a:r>
              <a:rPr dirty="0" sz="1650" spc="70">
                <a:solidFill>
                  <a:srgbClr val="312A42"/>
                </a:solidFill>
                <a:latin typeface="Times New Roman"/>
                <a:cs typeface="Times New Roman"/>
              </a:rPr>
              <a:t>d</a:t>
            </a:r>
            <a:r>
              <a:rPr dirty="0" sz="1650" spc="70">
                <a:solidFill>
                  <a:srgbClr val="605970"/>
                </a:solidFill>
                <a:latin typeface="Times New Roman"/>
                <a:cs typeface="Times New Roman"/>
              </a:rPr>
              <a:t>e</a:t>
            </a:r>
            <a:r>
              <a:rPr dirty="0" sz="1650" spc="65">
                <a:solidFill>
                  <a:srgbClr val="605970"/>
                </a:solidFill>
                <a:latin typeface="Times New Roman"/>
                <a:cs typeface="Times New Roman"/>
              </a:rPr>
              <a:t> </a:t>
            </a:r>
            <a:r>
              <a:rPr dirty="0" sz="1650" spc="35">
                <a:solidFill>
                  <a:srgbClr val="494259"/>
                </a:solidFill>
                <a:latin typeface="Times New Roman"/>
                <a:cs typeface="Times New Roman"/>
              </a:rPr>
              <a:t>t</a:t>
            </a:r>
            <a:r>
              <a:rPr dirty="0" sz="1650" spc="-215">
                <a:solidFill>
                  <a:srgbClr val="494259"/>
                </a:solidFill>
                <a:latin typeface="Times New Roman"/>
                <a:cs typeface="Times New Roman"/>
              </a:rPr>
              <a:t> </a:t>
            </a:r>
            <a:r>
              <a:rPr dirty="0" sz="1650" spc="70">
                <a:solidFill>
                  <a:srgbClr val="494259"/>
                </a:solidFill>
                <a:latin typeface="Times New Roman"/>
                <a:cs typeface="Times New Roman"/>
              </a:rPr>
              <a:t>ra</a:t>
            </a:r>
            <a:r>
              <a:rPr dirty="0" sz="1650" spc="70">
                <a:solidFill>
                  <a:srgbClr val="312A42"/>
                </a:solidFill>
                <a:latin typeface="Times New Roman"/>
                <a:cs typeface="Times New Roman"/>
              </a:rPr>
              <a:t>n</a:t>
            </a:r>
            <a:r>
              <a:rPr dirty="0" sz="1650" spc="70">
                <a:solidFill>
                  <a:srgbClr val="605970"/>
                </a:solidFill>
                <a:latin typeface="Times New Roman"/>
                <a:cs typeface="Times New Roman"/>
              </a:rPr>
              <a:t>spo</a:t>
            </a:r>
            <a:r>
              <a:rPr dirty="0" sz="1650" spc="70">
                <a:solidFill>
                  <a:srgbClr val="312A42"/>
                </a:solidFill>
                <a:latin typeface="Times New Roman"/>
                <a:cs typeface="Times New Roman"/>
              </a:rPr>
              <a:t>r</a:t>
            </a:r>
            <a:r>
              <a:rPr dirty="0" sz="1650" spc="70">
                <a:solidFill>
                  <a:srgbClr val="605970"/>
                </a:solidFill>
                <a:latin typeface="Times New Roman"/>
                <a:cs typeface="Times New Roman"/>
              </a:rPr>
              <a:t>te</a:t>
            </a:r>
            <a:r>
              <a:rPr dirty="0" sz="1650" spc="70">
                <a:solidFill>
                  <a:srgbClr val="312A42"/>
                </a:solidFill>
                <a:latin typeface="Times New Roman"/>
                <a:cs typeface="Times New Roman"/>
              </a:rPr>
              <a:t>: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831616" y="1271129"/>
            <a:ext cx="4239895" cy="753110"/>
          </a:xfrm>
          <a:prstGeom prst="rect"/>
        </p:spPr>
        <p:txBody>
          <a:bodyPr wrap="square" lIns="0" tIns="40640" rIns="0" bIns="0" rtlCol="0" vert="horz">
            <a:spAutoFit/>
          </a:bodyPr>
          <a:lstStyle/>
          <a:p>
            <a:pPr marL="19050">
              <a:lnSpc>
                <a:spcPct val="100000"/>
              </a:lnSpc>
              <a:spcBef>
                <a:spcPts val="320"/>
              </a:spcBef>
            </a:pPr>
            <a:r>
              <a:rPr dirty="0" sz="1750" spc="45" i="1">
                <a:solidFill>
                  <a:srgbClr val="07070C"/>
                </a:solidFill>
                <a:latin typeface="Arial"/>
                <a:cs typeface="Arial"/>
              </a:rPr>
              <a:t>-</a:t>
            </a:r>
            <a:r>
              <a:rPr dirty="0" sz="1750" spc="110" i="1">
                <a:solidFill>
                  <a:srgbClr val="07070C"/>
                </a:solidFill>
                <a:latin typeface="Arial"/>
                <a:cs typeface="Arial"/>
              </a:rPr>
              <a:t> </a:t>
            </a:r>
            <a:r>
              <a:rPr dirty="0" sz="1750" spc="195" i="1">
                <a:solidFill>
                  <a:srgbClr val="312A42"/>
                </a:solidFill>
                <a:latin typeface="Arial"/>
                <a:cs typeface="Arial"/>
              </a:rPr>
              <a:t>D</a:t>
            </a:r>
            <a:r>
              <a:rPr dirty="0" sz="1750" spc="-65" i="1">
                <a:solidFill>
                  <a:srgbClr val="605970"/>
                </a:solidFill>
                <a:latin typeface="Arial"/>
                <a:cs typeface="Arial"/>
              </a:rPr>
              <a:t>(x</a:t>
            </a:r>
            <a:r>
              <a:rPr dirty="0" sz="1750" spc="-120" i="1">
                <a:solidFill>
                  <a:srgbClr val="605970"/>
                </a:solidFill>
                <a:latin typeface="Arial"/>
                <a:cs typeface="Arial"/>
              </a:rPr>
              <a:t> </a:t>
            </a:r>
            <a:r>
              <a:rPr dirty="0" sz="1750" spc="-55" i="1">
                <a:solidFill>
                  <a:srgbClr val="605970"/>
                </a:solidFill>
                <a:latin typeface="Arial"/>
                <a:cs typeface="Arial"/>
              </a:rPr>
              <a:t>)</a:t>
            </a:r>
            <a:r>
              <a:rPr dirty="0" sz="1750" spc="-95" i="1">
                <a:solidFill>
                  <a:srgbClr val="605970"/>
                </a:solidFill>
                <a:latin typeface="Arial"/>
                <a:cs typeface="Arial"/>
              </a:rPr>
              <a:t>u</a:t>
            </a:r>
            <a:r>
              <a:rPr dirty="0" sz="1750" spc="-55" i="1">
                <a:solidFill>
                  <a:srgbClr val="605970"/>
                </a:solidFill>
                <a:latin typeface="Arial"/>
                <a:cs typeface="Arial"/>
              </a:rPr>
              <a:t>"</a:t>
            </a:r>
            <a:r>
              <a:rPr dirty="0" sz="1750" spc="-185" i="1">
                <a:solidFill>
                  <a:srgbClr val="605970"/>
                </a:solidFill>
                <a:latin typeface="Arial"/>
                <a:cs typeface="Arial"/>
              </a:rPr>
              <a:t> </a:t>
            </a:r>
            <a:r>
              <a:rPr dirty="0" sz="1750" spc="-55" i="1">
                <a:solidFill>
                  <a:srgbClr val="605970"/>
                </a:solidFill>
                <a:latin typeface="Arial"/>
                <a:cs typeface="Arial"/>
              </a:rPr>
              <a:t>(</a:t>
            </a:r>
            <a:r>
              <a:rPr dirty="0" sz="1750" spc="-254" i="1">
                <a:solidFill>
                  <a:srgbClr val="605970"/>
                </a:solidFill>
                <a:latin typeface="Arial"/>
                <a:cs typeface="Arial"/>
              </a:rPr>
              <a:t> </a:t>
            </a:r>
            <a:r>
              <a:rPr dirty="0" sz="1750" spc="135" i="1">
                <a:solidFill>
                  <a:srgbClr val="605970"/>
                </a:solidFill>
                <a:latin typeface="Arial"/>
                <a:cs typeface="Arial"/>
              </a:rPr>
              <a:t>x</a:t>
            </a:r>
            <a:r>
              <a:rPr dirty="0" sz="1750" spc="-55" i="1">
                <a:solidFill>
                  <a:srgbClr val="605970"/>
                </a:solidFill>
                <a:latin typeface="Arial"/>
                <a:cs typeface="Arial"/>
              </a:rPr>
              <a:t>)</a:t>
            </a:r>
            <a:r>
              <a:rPr dirty="0" sz="1750" spc="-165" i="1">
                <a:solidFill>
                  <a:srgbClr val="605970"/>
                </a:solidFill>
                <a:latin typeface="Arial"/>
                <a:cs typeface="Arial"/>
              </a:rPr>
              <a:t> </a:t>
            </a:r>
            <a:r>
              <a:rPr dirty="0" sz="2200" spc="-114">
                <a:solidFill>
                  <a:srgbClr val="312A42"/>
                </a:solidFill>
              </a:rPr>
              <a:t>+</a:t>
            </a:r>
            <a:r>
              <a:rPr dirty="0" sz="2200" spc="-270">
                <a:solidFill>
                  <a:srgbClr val="312A42"/>
                </a:solidFill>
              </a:rPr>
              <a:t> </a:t>
            </a:r>
            <a:r>
              <a:rPr dirty="0" sz="1750" spc="135" i="1">
                <a:solidFill>
                  <a:srgbClr val="494259"/>
                </a:solidFill>
                <a:latin typeface="Arial"/>
                <a:cs typeface="Arial"/>
              </a:rPr>
              <a:t>V</a:t>
            </a:r>
            <a:r>
              <a:rPr dirty="0" sz="1750" spc="80" i="1">
                <a:solidFill>
                  <a:srgbClr val="494259"/>
                </a:solidFill>
                <a:latin typeface="Arial"/>
                <a:cs typeface="Arial"/>
              </a:rPr>
              <a:t>(x)</a:t>
            </a:r>
            <a:r>
              <a:rPr dirty="0" sz="1750" spc="70" i="1">
                <a:solidFill>
                  <a:srgbClr val="494259"/>
                </a:solidFill>
                <a:latin typeface="Arial"/>
                <a:cs typeface="Arial"/>
              </a:rPr>
              <a:t>u'</a:t>
            </a:r>
            <a:r>
              <a:rPr dirty="0" sz="1750" spc="80" i="1">
                <a:solidFill>
                  <a:srgbClr val="494259"/>
                </a:solidFill>
                <a:latin typeface="Arial"/>
                <a:cs typeface="Arial"/>
              </a:rPr>
              <a:t>(x)</a:t>
            </a:r>
            <a:r>
              <a:rPr dirty="0" sz="1750" spc="-75" i="1">
                <a:solidFill>
                  <a:srgbClr val="494259"/>
                </a:solidFill>
                <a:latin typeface="Arial"/>
                <a:cs typeface="Arial"/>
              </a:rPr>
              <a:t> </a:t>
            </a:r>
            <a:r>
              <a:rPr dirty="0" sz="2200" spc="285">
                <a:solidFill>
                  <a:srgbClr val="312A42"/>
                </a:solidFill>
              </a:rPr>
              <a:t>+</a:t>
            </a:r>
            <a:r>
              <a:rPr dirty="0" sz="1750" spc="65" i="1">
                <a:solidFill>
                  <a:srgbClr val="494259"/>
                </a:solidFill>
                <a:latin typeface="Arial"/>
                <a:cs typeface="Arial"/>
              </a:rPr>
              <a:t>Q</a:t>
            </a:r>
            <a:r>
              <a:rPr dirty="0" sz="1750" spc="35" i="1">
                <a:solidFill>
                  <a:srgbClr val="494259"/>
                </a:solidFill>
                <a:latin typeface="Arial"/>
                <a:cs typeface="Arial"/>
              </a:rPr>
              <a:t>(x)</a:t>
            </a:r>
            <a:r>
              <a:rPr dirty="0" sz="1750" spc="45" i="1">
                <a:solidFill>
                  <a:srgbClr val="494259"/>
                </a:solidFill>
                <a:latin typeface="Arial"/>
                <a:cs typeface="Arial"/>
              </a:rPr>
              <a:t>u</a:t>
            </a:r>
            <a:r>
              <a:rPr dirty="0" sz="1750" spc="35" i="1">
                <a:solidFill>
                  <a:srgbClr val="494259"/>
                </a:solidFill>
                <a:latin typeface="Arial"/>
                <a:cs typeface="Arial"/>
              </a:rPr>
              <a:t>(x)</a:t>
            </a:r>
            <a:r>
              <a:rPr dirty="0" sz="1750" spc="100" i="1">
                <a:solidFill>
                  <a:srgbClr val="494259"/>
                </a:solidFill>
                <a:latin typeface="Arial"/>
                <a:cs typeface="Arial"/>
              </a:rPr>
              <a:t> </a:t>
            </a:r>
            <a:r>
              <a:rPr dirty="0" sz="2000" spc="55">
                <a:solidFill>
                  <a:srgbClr val="07070C"/>
                </a:solidFill>
                <a:latin typeface="Times New Roman"/>
                <a:cs typeface="Times New Roman"/>
              </a:rPr>
              <a:t>=</a:t>
            </a:r>
            <a:r>
              <a:rPr dirty="0" sz="2000" spc="35">
                <a:solidFill>
                  <a:srgbClr val="07070C"/>
                </a:solidFill>
                <a:latin typeface="Times New Roman"/>
                <a:cs typeface="Times New Roman"/>
              </a:rPr>
              <a:t> </a:t>
            </a:r>
            <a:r>
              <a:rPr dirty="0" sz="1750" spc="135" i="1">
                <a:solidFill>
                  <a:srgbClr val="494259"/>
                </a:solidFill>
                <a:latin typeface="Arial"/>
                <a:cs typeface="Arial"/>
              </a:rPr>
              <a:t>f</a:t>
            </a:r>
            <a:r>
              <a:rPr dirty="0" sz="1750" spc="180" i="1">
                <a:solidFill>
                  <a:srgbClr val="494259"/>
                </a:solidFill>
                <a:latin typeface="Arial"/>
                <a:cs typeface="Arial"/>
              </a:rPr>
              <a:t>(x),</a:t>
            </a:r>
            <a:endParaRPr sz="17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dirty="0" sz="1650" spc="-110">
                <a:solidFill>
                  <a:srgbClr val="605970"/>
                </a:solidFill>
                <a:latin typeface="Times New Roman"/>
                <a:cs typeface="Times New Roman"/>
              </a:rPr>
              <a:t>c</a:t>
            </a:r>
            <a:r>
              <a:rPr dirty="0" sz="1650" spc="-135">
                <a:solidFill>
                  <a:srgbClr val="605970"/>
                </a:solidFill>
                <a:latin typeface="Times New Roman"/>
                <a:cs typeface="Times New Roman"/>
              </a:rPr>
              <a:t>1</a:t>
            </a:r>
            <a:r>
              <a:rPr dirty="0" sz="1650" spc="-25">
                <a:solidFill>
                  <a:srgbClr val="49346B"/>
                </a:solidFill>
                <a:latin typeface="Times New Roman"/>
                <a:cs typeface="Times New Roman"/>
              </a:rPr>
              <a:t>1</a:t>
            </a:r>
            <a:r>
              <a:rPr dirty="0" sz="1650" spc="-80">
                <a:solidFill>
                  <a:srgbClr val="605970"/>
                </a:solidFill>
                <a:latin typeface="Times New Roman"/>
                <a:cs typeface="Times New Roman"/>
              </a:rPr>
              <a:t>u'</a:t>
            </a:r>
            <a:r>
              <a:rPr dirty="0" sz="1650" spc="85">
                <a:solidFill>
                  <a:srgbClr val="605970"/>
                </a:solidFill>
                <a:latin typeface="Times New Roman"/>
                <a:cs typeface="Times New Roman"/>
              </a:rPr>
              <a:t> </a:t>
            </a:r>
            <a:r>
              <a:rPr dirty="0" sz="1650" spc="-90">
                <a:solidFill>
                  <a:srgbClr val="605970"/>
                </a:solidFill>
                <a:latin typeface="Times New Roman"/>
                <a:cs typeface="Times New Roman"/>
              </a:rPr>
              <a:t>(a</a:t>
            </a:r>
            <a:r>
              <a:rPr dirty="0" sz="1650" spc="-30">
                <a:solidFill>
                  <a:srgbClr val="605970"/>
                </a:solidFill>
                <a:latin typeface="Times New Roman"/>
                <a:cs typeface="Times New Roman"/>
              </a:rPr>
              <a:t> </a:t>
            </a:r>
            <a:r>
              <a:rPr dirty="0" sz="1650" spc="-80">
                <a:solidFill>
                  <a:srgbClr val="605970"/>
                </a:solidFill>
                <a:latin typeface="Times New Roman"/>
                <a:cs typeface="Times New Roman"/>
              </a:rPr>
              <a:t>)</a:t>
            </a:r>
            <a:r>
              <a:rPr dirty="0" sz="1650" spc="100">
                <a:solidFill>
                  <a:srgbClr val="605970"/>
                </a:solidFill>
                <a:latin typeface="Times New Roman"/>
                <a:cs typeface="Times New Roman"/>
              </a:rPr>
              <a:t> </a:t>
            </a:r>
            <a:r>
              <a:rPr dirty="0" sz="2200" spc="-180">
                <a:solidFill>
                  <a:srgbClr val="312A42"/>
                </a:solidFill>
              </a:rPr>
              <a:t>+</a:t>
            </a:r>
            <a:r>
              <a:rPr dirty="0" sz="2200" spc="-30">
                <a:solidFill>
                  <a:srgbClr val="312A42"/>
                </a:solidFill>
              </a:rPr>
              <a:t> </a:t>
            </a:r>
            <a:r>
              <a:rPr dirty="0" sz="1700" spc="-25" i="1">
                <a:solidFill>
                  <a:srgbClr val="605970"/>
                </a:solidFill>
                <a:latin typeface="Times New Roman"/>
                <a:cs typeface="Times New Roman"/>
              </a:rPr>
              <a:t>c12u</a:t>
            </a:r>
            <a:r>
              <a:rPr dirty="0" sz="1700" spc="-15" i="1">
                <a:solidFill>
                  <a:srgbClr val="605970"/>
                </a:solidFill>
                <a:latin typeface="Times New Roman"/>
                <a:cs typeface="Times New Roman"/>
              </a:rPr>
              <a:t>(a)</a:t>
            </a:r>
            <a:r>
              <a:rPr dirty="0" sz="1700" spc="155" i="1">
                <a:solidFill>
                  <a:srgbClr val="605970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07070C"/>
                </a:solidFill>
                <a:latin typeface="Times New Roman"/>
                <a:cs typeface="Times New Roman"/>
              </a:rPr>
              <a:t>=</a:t>
            </a:r>
            <a:r>
              <a:rPr dirty="0" sz="2000" spc="10">
                <a:solidFill>
                  <a:srgbClr val="07070C"/>
                </a:solidFill>
                <a:latin typeface="Times New Roman"/>
                <a:cs typeface="Times New Roman"/>
              </a:rPr>
              <a:t> </a:t>
            </a:r>
            <a:r>
              <a:rPr dirty="0" sz="1050" spc="-20" i="1">
                <a:solidFill>
                  <a:srgbClr val="605970"/>
                </a:solidFill>
                <a:latin typeface="Arial"/>
                <a:cs typeface="Arial"/>
              </a:rPr>
              <a:t>Ua</a:t>
            </a:r>
            <a:endParaRPr sz="10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243802" y="1353787"/>
            <a:ext cx="850900" cy="29527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750" spc="-45" i="1">
                <a:solidFill>
                  <a:srgbClr val="605970"/>
                </a:solidFill>
                <a:latin typeface="Arial"/>
                <a:cs typeface="Arial"/>
              </a:rPr>
              <a:t>x</a:t>
            </a:r>
            <a:r>
              <a:rPr dirty="0" sz="1750" spc="60" i="1">
                <a:solidFill>
                  <a:srgbClr val="605970"/>
                </a:solidFill>
                <a:latin typeface="Arial"/>
                <a:cs typeface="Arial"/>
              </a:rPr>
              <a:t> </a:t>
            </a:r>
            <a:r>
              <a:rPr dirty="0" sz="1450" spc="90">
                <a:solidFill>
                  <a:srgbClr val="494259"/>
                </a:solidFill>
                <a:latin typeface="Times New Roman"/>
                <a:cs typeface="Times New Roman"/>
              </a:rPr>
              <a:t>E</a:t>
            </a:r>
            <a:r>
              <a:rPr dirty="0" sz="1450" spc="45">
                <a:solidFill>
                  <a:srgbClr val="494259"/>
                </a:solidFill>
                <a:latin typeface="Times New Roman"/>
                <a:cs typeface="Times New Roman"/>
              </a:rPr>
              <a:t> </a:t>
            </a:r>
            <a:r>
              <a:rPr dirty="0" sz="1750" spc="5" i="1">
                <a:solidFill>
                  <a:srgbClr val="605970"/>
                </a:solidFill>
                <a:latin typeface="Arial"/>
                <a:cs typeface="Arial"/>
              </a:rPr>
              <a:t>(a,</a:t>
            </a:r>
            <a:r>
              <a:rPr dirty="0" sz="1750" spc="5" i="1">
                <a:solidFill>
                  <a:srgbClr val="494259"/>
                </a:solidFill>
                <a:latin typeface="Arial"/>
                <a:cs typeface="Arial"/>
              </a:rPr>
              <a:t>b)</a:t>
            </a:r>
            <a:endParaRPr sz="17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80886" y="2003831"/>
            <a:ext cx="3101975" cy="84201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864869">
              <a:lnSpc>
                <a:spcPct val="100000"/>
              </a:lnSpc>
              <a:spcBef>
                <a:spcPts val="120"/>
              </a:spcBef>
            </a:pPr>
            <a:r>
              <a:rPr dirty="0" sz="1700" spc="30" i="1">
                <a:solidFill>
                  <a:srgbClr val="605970"/>
                </a:solidFill>
                <a:latin typeface="Times New Roman"/>
                <a:cs typeface="Times New Roman"/>
              </a:rPr>
              <a:t>c</a:t>
            </a:r>
            <a:r>
              <a:rPr dirty="0" sz="1700" spc="-240" i="1">
                <a:solidFill>
                  <a:srgbClr val="605970"/>
                </a:solidFill>
                <a:latin typeface="Times New Roman"/>
                <a:cs typeface="Times New Roman"/>
              </a:rPr>
              <a:t>2</a:t>
            </a:r>
            <a:r>
              <a:rPr dirty="0" sz="1700" spc="-185" i="1">
                <a:solidFill>
                  <a:srgbClr val="49346B"/>
                </a:solidFill>
                <a:latin typeface="Times New Roman"/>
                <a:cs typeface="Times New Roman"/>
              </a:rPr>
              <a:t>1</a:t>
            </a:r>
            <a:r>
              <a:rPr dirty="0" sz="1700" spc="-85" i="1">
                <a:solidFill>
                  <a:srgbClr val="605970"/>
                </a:solidFill>
                <a:latin typeface="Times New Roman"/>
                <a:cs typeface="Times New Roman"/>
              </a:rPr>
              <a:t>u'</a:t>
            </a:r>
            <a:r>
              <a:rPr dirty="0" sz="1700" spc="-5" i="1">
                <a:solidFill>
                  <a:srgbClr val="605970"/>
                </a:solidFill>
                <a:latin typeface="Times New Roman"/>
                <a:cs typeface="Times New Roman"/>
              </a:rPr>
              <a:t> </a:t>
            </a:r>
            <a:r>
              <a:rPr dirty="0" sz="1700" spc="-114" i="1">
                <a:solidFill>
                  <a:srgbClr val="605970"/>
                </a:solidFill>
                <a:latin typeface="Times New Roman"/>
                <a:cs typeface="Times New Roman"/>
              </a:rPr>
              <a:t>(b)</a:t>
            </a:r>
            <a:r>
              <a:rPr dirty="0" sz="1700" i="1">
                <a:solidFill>
                  <a:srgbClr val="605970"/>
                </a:solidFill>
                <a:latin typeface="Times New Roman"/>
                <a:cs typeface="Times New Roman"/>
              </a:rPr>
              <a:t> </a:t>
            </a:r>
            <a:r>
              <a:rPr dirty="0" sz="1700" spc="-130" i="1">
                <a:solidFill>
                  <a:srgbClr val="605970"/>
                </a:solidFill>
                <a:latin typeface="Times New Roman"/>
                <a:cs typeface="Times New Roman"/>
              </a:rPr>
              <a:t> </a:t>
            </a:r>
            <a:r>
              <a:rPr dirty="0" sz="2200" spc="-220">
                <a:solidFill>
                  <a:srgbClr val="312A42"/>
                </a:solidFill>
                <a:latin typeface="Arial"/>
                <a:cs typeface="Arial"/>
              </a:rPr>
              <a:t>+</a:t>
            </a:r>
            <a:r>
              <a:rPr dirty="0" sz="2200" spc="5">
                <a:solidFill>
                  <a:srgbClr val="312A42"/>
                </a:solidFill>
                <a:latin typeface="Arial"/>
                <a:cs typeface="Arial"/>
              </a:rPr>
              <a:t> </a:t>
            </a:r>
            <a:r>
              <a:rPr dirty="0" sz="1700" spc="-45" i="1">
                <a:solidFill>
                  <a:srgbClr val="605970"/>
                </a:solidFill>
                <a:latin typeface="Times New Roman"/>
                <a:cs typeface="Times New Roman"/>
              </a:rPr>
              <a:t>c22u</a:t>
            </a:r>
            <a:r>
              <a:rPr dirty="0" sz="1700" spc="-35" i="1">
                <a:solidFill>
                  <a:srgbClr val="605970"/>
                </a:solidFill>
                <a:latin typeface="Times New Roman"/>
                <a:cs typeface="Times New Roman"/>
              </a:rPr>
              <a:t>(b)</a:t>
            </a:r>
            <a:r>
              <a:rPr dirty="0" sz="1700" spc="160" i="1">
                <a:solidFill>
                  <a:srgbClr val="605970"/>
                </a:solidFill>
                <a:latin typeface="Times New Roman"/>
                <a:cs typeface="Times New Roman"/>
              </a:rPr>
              <a:t> </a:t>
            </a:r>
            <a:r>
              <a:rPr dirty="0" sz="2000" spc="-55">
                <a:solidFill>
                  <a:srgbClr val="07070C"/>
                </a:solidFill>
                <a:latin typeface="Times New Roman"/>
                <a:cs typeface="Times New Roman"/>
              </a:rPr>
              <a:t>=</a:t>
            </a:r>
            <a:r>
              <a:rPr dirty="0" sz="2000" spc="20">
                <a:solidFill>
                  <a:srgbClr val="07070C"/>
                </a:solidFill>
                <a:latin typeface="Times New Roman"/>
                <a:cs typeface="Times New Roman"/>
              </a:rPr>
              <a:t> </a:t>
            </a:r>
            <a:r>
              <a:rPr dirty="0" sz="1200" spc="-45" i="1">
                <a:solidFill>
                  <a:srgbClr val="605970"/>
                </a:solidFill>
                <a:latin typeface="Times New Roman"/>
                <a:cs typeface="Times New Roman"/>
              </a:rPr>
              <a:t>Ub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780"/>
              </a:spcBef>
            </a:pPr>
            <a:r>
              <a:rPr dirty="0" sz="1650" spc="-40">
                <a:solidFill>
                  <a:srgbClr val="605970"/>
                </a:solidFill>
                <a:latin typeface="Times New Roman"/>
                <a:cs typeface="Times New Roman"/>
              </a:rPr>
              <a:t>s</a:t>
            </a:r>
            <a:r>
              <a:rPr dirty="0" sz="1650" spc="-40">
                <a:solidFill>
                  <a:srgbClr val="605970"/>
                </a:solidFill>
                <a:latin typeface="Times New Roman"/>
                <a:cs typeface="Times New Roman"/>
              </a:rPr>
              <a:t>e</a:t>
            </a:r>
            <a:r>
              <a:rPr dirty="0" sz="1650">
                <a:solidFill>
                  <a:srgbClr val="605970"/>
                </a:solidFill>
                <a:latin typeface="Times New Roman"/>
                <a:cs typeface="Times New Roman"/>
              </a:rPr>
              <a:t> </a:t>
            </a:r>
            <a:r>
              <a:rPr dirty="0" sz="1650" spc="-70">
                <a:solidFill>
                  <a:srgbClr val="605970"/>
                </a:solidFill>
                <a:latin typeface="Times New Roman"/>
                <a:cs typeface="Times New Roman"/>
              </a:rPr>
              <a:t> </a:t>
            </a:r>
            <a:r>
              <a:rPr dirty="0" sz="1650" spc="-35">
                <a:solidFill>
                  <a:srgbClr val="494259"/>
                </a:solidFill>
                <a:latin typeface="Times New Roman"/>
                <a:cs typeface="Times New Roman"/>
              </a:rPr>
              <a:t>res</a:t>
            </a:r>
            <a:r>
              <a:rPr dirty="0" sz="1650" spc="-165">
                <a:solidFill>
                  <a:srgbClr val="494259"/>
                </a:solidFill>
                <a:latin typeface="Times New Roman"/>
                <a:cs typeface="Times New Roman"/>
              </a:rPr>
              <a:t> </a:t>
            </a:r>
            <a:r>
              <a:rPr dirty="0" sz="1650" spc="80">
                <a:solidFill>
                  <a:srgbClr val="494259"/>
                </a:solidFill>
                <a:latin typeface="Times New Roman"/>
                <a:cs typeface="Times New Roman"/>
              </a:rPr>
              <a:t>u</a:t>
            </a:r>
            <a:r>
              <a:rPr dirty="0" sz="1650" spc="-10">
                <a:solidFill>
                  <a:srgbClr val="494259"/>
                </a:solidFill>
                <a:latin typeface="Times New Roman"/>
                <a:cs typeface="Times New Roman"/>
              </a:rPr>
              <a:t>e</a:t>
            </a:r>
            <a:r>
              <a:rPr dirty="0" sz="1650" spc="-40">
                <a:solidFill>
                  <a:srgbClr val="16113D"/>
                </a:solidFill>
                <a:latin typeface="Times New Roman"/>
                <a:cs typeface="Times New Roman"/>
              </a:rPr>
              <a:t>l</a:t>
            </a:r>
            <a:r>
              <a:rPr dirty="0" sz="1650" spc="75">
                <a:solidFill>
                  <a:srgbClr val="494259"/>
                </a:solidFill>
                <a:latin typeface="Times New Roman"/>
                <a:cs typeface="Times New Roman"/>
              </a:rPr>
              <a:t>ve</a:t>
            </a:r>
            <a:r>
              <a:rPr dirty="0" sz="1650" spc="15">
                <a:solidFill>
                  <a:srgbClr val="494259"/>
                </a:solidFill>
                <a:latin typeface="Times New Roman"/>
                <a:cs typeface="Times New Roman"/>
              </a:rPr>
              <a:t> </a:t>
            </a:r>
            <a:r>
              <a:rPr dirty="0" sz="1650" spc="125">
                <a:solidFill>
                  <a:srgbClr val="494259"/>
                </a:solidFill>
                <a:latin typeface="Times New Roman"/>
                <a:cs typeface="Times New Roman"/>
              </a:rPr>
              <a:t>m</a:t>
            </a:r>
            <a:r>
              <a:rPr dirty="0" sz="1650" spc="-45">
                <a:solidFill>
                  <a:srgbClr val="494259"/>
                </a:solidFill>
                <a:latin typeface="Times New Roman"/>
                <a:cs typeface="Times New Roman"/>
              </a:rPr>
              <a:t>e</a:t>
            </a:r>
            <a:r>
              <a:rPr dirty="0" sz="1650" spc="95">
                <a:solidFill>
                  <a:srgbClr val="312A42"/>
                </a:solidFill>
                <a:latin typeface="Times New Roman"/>
                <a:cs typeface="Times New Roman"/>
              </a:rPr>
              <a:t>d</a:t>
            </a:r>
            <a:r>
              <a:rPr dirty="0" sz="1650" spc="55">
                <a:solidFill>
                  <a:srgbClr val="494259"/>
                </a:solidFill>
                <a:latin typeface="Times New Roman"/>
                <a:cs typeface="Times New Roman"/>
              </a:rPr>
              <a:t>ia</a:t>
            </a:r>
            <a:r>
              <a:rPr dirty="0" sz="1650" spc="40">
                <a:solidFill>
                  <a:srgbClr val="494259"/>
                </a:solidFill>
                <a:latin typeface="Times New Roman"/>
                <a:cs typeface="Times New Roman"/>
              </a:rPr>
              <a:t>n</a:t>
            </a:r>
            <a:r>
              <a:rPr dirty="0" sz="1650" spc="105">
                <a:solidFill>
                  <a:srgbClr val="494259"/>
                </a:solidFill>
                <a:latin typeface="Times New Roman"/>
                <a:cs typeface="Times New Roman"/>
              </a:rPr>
              <a:t>t</a:t>
            </a:r>
            <a:r>
              <a:rPr dirty="0" sz="1650" spc="70">
                <a:solidFill>
                  <a:srgbClr val="494259"/>
                </a:solidFill>
                <a:latin typeface="Times New Roman"/>
                <a:cs typeface="Times New Roman"/>
              </a:rPr>
              <a:t>e</a:t>
            </a:r>
            <a:r>
              <a:rPr dirty="0" sz="1650" spc="80">
                <a:solidFill>
                  <a:srgbClr val="494259"/>
                </a:solidFill>
                <a:latin typeface="Times New Roman"/>
                <a:cs typeface="Times New Roman"/>
              </a:rPr>
              <a:t> </a:t>
            </a:r>
            <a:r>
              <a:rPr dirty="0" sz="1650" spc="65">
                <a:solidFill>
                  <a:srgbClr val="605970"/>
                </a:solidFill>
                <a:latin typeface="Times New Roman"/>
                <a:cs typeface="Times New Roman"/>
              </a:rPr>
              <a:t>e</a:t>
            </a:r>
            <a:r>
              <a:rPr dirty="0" sz="1650" spc="45">
                <a:solidFill>
                  <a:srgbClr val="605970"/>
                </a:solidFill>
                <a:latin typeface="Times New Roman"/>
                <a:cs typeface="Times New Roman"/>
              </a:rPr>
              <a:t>l</a:t>
            </a:r>
            <a:r>
              <a:rPr dirty="0" sz="1650" spc="45">
                <a:solidFill>
                  <a:srgbClr val="605970"/>
                </a:solidFill>
                <a:latin typeface="Times New Roman"/>
                <a:cs typeface="Times New Roman"/>
              </a:rPr>
              <a:t> </a:t>
            </a:r>
            <a:r>
              <a:rPr dirty="0" sz="1650" spc="85">
                <a:solidFill>
                  <a:srgbClr val="605970"/>
                </a:solidFill>
                <a:latin typeface="Times New Roman"/>
                <a:cs typeface="Times New Roman"/>
              </a:rPr>
              <a:t>coma</a:t>
            </a:r>
            <a:r>
              <a:rPr dirty="0" sz="1650">
                <a:solidFill>
                  <a:srgbClr val="605970"/>
                </a:solidFill>
                <a:latin typeface="Times New Roman"/>
                <a:cs typeface="Times New Roman"/>
              </a:rPr>
              <a:t>n</a:t>
            </a:r>
            <a:r>
              <a:rPr dirty="0" sz="1650" spc="85">
                <a:solidFill>
                  <a:srgbClr val="312A42"/>
                </a:solidFill>
                <a:latin typeface="Times New Roman"/>
                <a:cs typeface="Times New Roman"/>
              </a:rPr>
              <a:t>d</a:t>
            </a:r>
            <a:r>
              <a:rPr dirty="0" sz="1650" spc="5">
                <a:solidFill>
                  <a:srgbClr val="494259"/>
                </a:solidFill>
                <a:latin typeface="Times New Roman"/>
                <a:cs typeface="Times New Roman"/>
              </a:rPr>
              <a:t>o</a:t>
            </a:r>
            <a:r>
              <a:rPr dirty="0" sz="1650" spc="35">
                <a:solidFill>
                  <a:srgbClr val="312A42"/>
                </a:solidFill>
                <a:latin typeface="Times New Roman"/>
                <a:cs typeface="Times New Roman"/>
              </a:rPr>
              <a:t>: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33354" y="3008318"/>
            <a:ext cx="5269865" cy="2800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305435" indent="-293370">
              <a:lnSpc>
                <a:spcPct val="100000"/>
              </a:lnSpc>
              <a:spcBef>
                <a:spcPts val="114"/>
              </a:spcBef>
              <a:buClr>
                <a:srgbClr val="605970"/>
              </a:buClr>
              <a:buSzPct val="117857"/>
              <a:buFont typeface="Times New Roman"/>
              <a:buChar char="&gt;"/>
              <a:tabLst>
                <a:tab pos="305435" algn="l"/>
                <a:tab pos="306070" algn="l"/>
              </a:tabLst>
            </a:pPr>
            <a:r>
              <a:rPr dirty="0" sz="1400" spc="200" b="1">
                <a:solidFill>
                  <a:srgbClr val="312A42"/>
                </a:solidFill>
                <a:latin typeface="Arial"/>
                <a:cs typeface="Arial"/>
              </a:rPr>
              <a:t>[x,u]</a:t>
            </a:r>
            <a:r>
              <a:rPr dirty="0" sz="1400" spc="200" b="1">
                <a:solidFill>
                  <a:srgbClr val="312A42"/>
                </a:solidFill>
                <a:latin typeface="Arial"/>
                <a:cs typeface="Arial"/>
              </a:rPr>
              <a:t> </a:t>
            </a:r>
            <a:r>
              <a:rPr dirty="0" sz="1400" spc="190" b="1">
                <a:solidFill>
                  <a:srgbClr val="312A42"/>
                </a:solidFill>
                <a:latin typeface="Arial"/>
                <a:cs typeface="Arial"/>
              </a:rPr>
              <a:t> </a:t>
            </a:r>
            <a:r>
              <a:rPr dirty="0" sz="1350" spc="265">
                <a:solidFill>
                  <a:srgbClr val="494259"/>
                </a:solidFill>
                <a:latin typeface="Arial"/>
                <a:cs typeface="Arial"/>
              </a:rPr>
              <a:t>=</a:t>
            </a:r>
            <a:r>
              <a:rPr dirty="0" sz="1350">
                <a:solidFill>
                  <a:srgbClr val="494259"/>
                </a:solidFill>
                <a:latin typeface="Arial"/>
                <a:cs typeface="Arial"/>
              </a:rPr>
              <a:t> </a:t>
            </a:r>
            <a:r>
              <a:rPr dirty="0" sz="1350" spc="-40">
                <a:solidFill>
                  <a:srgbClr val="494259"/>
                </a:solidFill>
                <a:latin typeface="Arial"/>
                <a:cs typeface="Arial"/>
              </a:rPr>
              <a:t> </a:t>
            </a:r>
            <a:r>
              <a:rPr dirty="0" sz="1650" spc="280">
                <a:solidFill>
                  <a:srgbClr val="312A42"/>
                </a:solidFill>
                <a:latin typeface="Times New Roman"/>
                <a:cs typeface="Times New Roman"/>
              </a:rPr>
              <a:t>bv</a:t>
            </a:r>
            <a:r>
              <a:rPr dirty="0" sz="1650" spc="-320">
                <a:solidFill>
                  <a:srgbClr val="312A42"/>
                </a:solidFill>
                <a:latin typeface="Times New Roman"/>
                <a:cs typeface="Times New Roman"/>
              </a:rPr>
              <a:t>p</a:t>
            </a:r>
            <a:r>
              <a:rPr dirty="0" sz="1650" spc="30">
                <a:solidFill>
                  <a:srgbClr val="312A42"/>
                </a:solidFill>
                <a:latin typeface="Times New Roman"/>
                <a:cs typeface="Times New Roman"/>
              </a:rPr>
              <a:t>2</a:t>
            </a:r>
            <a:r>
              <a:rPr dirty="0" sz="1650" spc="114">
                <a:solidFill>
                  <a:srgbClr val="312A42"/>
                </a:solidFill>
                <a:latin typeface="Times New Roman"/>
                <a:cs typeface="Times New Roman"/>
              </a:rPr>
              <a:t>c</a:t>
            </a:r>
            <a:r>
              <a:rPr dirty="0" sz="1650" spc="25">
                <a:solidFill>
                  <a:srgbClr val="312A42"/>
                </a:solidFill>
                <a:latin typeface="Times New Roman"/>
                <a:cs typeface="Times New Roman"/>
              </a:rPr>
              <a:t>vr</a:t>
            </a:r>
            <a:r>
              <a:rPr dirty="0" sz="1650" spc="-125">
                <a:solidFill>
                  <a:srgbClr val="312A42"/>
                </a:solidFill>
                <a:latin typeface="Times New Roman"/>
                <a:cs typeface="Times New Roman"/>
              </a:rPr>
              <a:t> </a:t>
            </a:r>
            <a:r>
              <a:rPr dirty="0" sz="1650" spc="25">
                <a:solidFill>
                  <a:srgbClr val="312A42"/>
                </a:solidFill>
                <a:latin typeface="Times New Roman"/>
                <a:cs typeface="Times New Roman"/>
              </a:rPr>
              <a:t>obi</a:t>
            </a:r>
            <a:r>
              <a:rPr dirty="0" sz="1650" spc="-30">
                <a:solidFill>
                  <a:srgbClr val="312A42"/>
                </a:solidFill>
                <a:latin typeface="Times New Roman"/>
                <a:cs typeface="Times New Roman"/>
              </a:rPr>
              <a:t> </a:t>
            </a:r>
            <a:r>
              <a:rPr dirty="0" sz="1650" spc="30">
                <a:solidFill>
                  <a:srgbClr val="312A42"/>
                </a:solidFill>
                <a:latin typeface="Times New Roman"/>
                <a:cs typeface="Times New Roman"/>
              </a:rPr>
              <a:t>nup</a:t>
            </a:r>
            <a:r>
              <a:rPr dirty="0" sz="1650" spc="-135">
                <a:solidFill>
                  <a:srgbClr val="312A42"/>
                </a:solidFill>
                <a:latin typeface="Times New Roman"/>
                <a:cs typeface="Times New Roman"/>
              </a:rPr>
              <a:t> </a:t>
            </a:r>
            <a:r>
              <a:rPr dirty="0" sz="1650" spc="70">
                <a:solidFill>
                  <a:srgbClr val="494259"/>
                </a:solidFill>
                <a:latin typeface="Times New Roman"/>
                <a:cs typeface="Times New Roman"/>
              </a:rPr>
              <a:t>(</a:t>
            </a:r>
            <a:r>
              <a:rPr dirty="0" sz="1650" spc="70">
                <a:solidFill>
                  <a:srgbClr val="312A42"/>
                </a:solidFill>
                <a:latin typeface="Times New Roman"/>
                <a:cs typeface="Times New Roman"/>
              </a:rPr>
              <a:t>a</a:t>
            </a:r>
            <a:r>
              <a:rPr dirty="0" sz="1650" spc="-100">
                <a:solidFill>
                  <a:srgbClr val="312A42"/>
                </a:solidFill>
                <a:latin typeface="Times New Roman"/>
                <a:cs typeface="Times New Roman"/>
              </a:rPr>
              <a:t> </a:t>
            </a:r>
            <a:r>
              <a:rPr dirty="0" sz="1650" spc="40">
                <a:solidFill>
                  <a:srgbClr val="312A42"/>
                </a:solidFill>
                <a:latin typeface="Times New Roman"/>
                <a:cs typeface="Times New Roman"/>
              </a:rPr>
              <a:t>,</a:t>
            </a:r>
            <a:r>
              <a:rPr dirty="0" sz="1650" spc="-160">
                <a:solidFill>
                  <a:srgbClr val="312A42"/>
                </a:solidFill>
                <a:latin typeface="Times New Roman"/>
                <a:cs typeface="Times New Roman"/>
              </a:rPr>
              <a:t> </a:t>
            </a:r>
            <a:r>
              <a:rPr dirty="0" sz="1650" spc="225">
                <a:solidFill>
                  <a:srgbClr val="312A42"/>
                </a:solidFill>
                <a:latin typeface="Times New Roman"/>
                <a:cs typeface="Times New Roman"/>
              </a:rPr>
              <a:t>b</a:t>
            </a:r>
            <a:r>
              <a:rPr dirty="0" sz="1650" spc="40">
                <a:solidFill>
                  <a:srgbClr val="312A42"/>
                </a:solidFill>
                <a:latin typeface="Times New Roman"/>
                <a:cs typeface="Times New Roman"/>
              </a:rPr>
              <a:t>,</a:t>
            </a:r>
            <a:r>
              <a:rPr dirty="0" sz="1650" spc="-145">
                <a:solidFill>
                  <a:srgbClr val="312A42"/>
                </a:solidFill>
                <a:latin typeface="Times New Roman"/>
                <a:cs typeface="Times New Roman"/>
              </a:rPr>
              <a:t> </a:t>
            </a:r>
            <a:r>
              <a:rPr dirty="0" sz="1650" spc="-375">
                <a:solidFill>
                  <a:srgbClr val="312A42"/>
                </a:solidFill>
                <a:latin typeface="Times New Roman"/>
                <a:cs typeface="Times New Roman"/>
              </a:rPr>
              <a:t>N</a:t>
            </a:r>
            <a:r>
              <a:rPr dirty="0" sz="1650" spc="-130">
                <a:solidFill>
                  <a:srgbClr val="312A42"/>
                </a:solidFill>
                <a:latin typeface="Times New Roman"/>
                <a:cs typeface="Times New Roman"/>
              </a:rPr>
              <a:t>,</a:t>
            </a:r>
            <a:r>
              <a:rPr dirty="0" sz="1650" spc="114">
                <a:solidFill>
                  <a:srgbClr val="312A42"/>
                </a:solidFill>
                <a:latin typeface="Times New Roman"/>
                <a:cs typeface="Times New Roman"/>
              </a:rPr>
              <a:t> </a:t>
            </a:r>
            <a:r>
              <a:rPr dirty="0" sz="1650" spc="-220">
                <a:solidFill>
                  <a:srgbClr val="312A42"/>
                </a:solidFill>
                <a:latin typeface="Times New Roman"/>
                <a:cs typeface="Times New Roman"/>
              </a:rPr>
              <a:t>D</a:t>
            </a:r>
            <a:r>
              <a:rPr dirty="0" sz="1650" spc="-75">
                <a:solidFill>
                  <a:srgbClr val="312A42"/>
                </a:solidFill>
                <a:latin typeface="Times New Roman"/>
                <a:cs typeface="Times New Roman"/>
              </a:rPr>
              <a:t>,</a:t>
            </a:r>
            <a:r>
              <a:rPr dirty="0" sz="1650" spc="45">
                <a:solidFill>
                  <a:srgbClr val="312A42"/>
                </a:solidFill>
                <a:latin typeface="Times New Roman"/>
                <a:cs typeface="Times New Roman"/>
              </a:rPr>
              <a:t> </a:t>
            </a:r>
            <a:r>
              <a:rPr dirty="0" sz="1650" spc="-270">
                <a:solidFill>
                  <a:srgbClr val="312A42"/>
                </a:solidFill>
                <a:latin typeface="Times New Roman"/>
                <a:cs typeface="Times New Roman"/>
              </a:rPr>
              <a:t>V</a:t>
            </a:r>
            <a:r>
              <a:rPr dirty="0" sz="1650" spc="-95">
                <a:solidFill>
                  <a:srgbClr val="312A42"/>
                </a:solidFill>
                <a:latin typeface="Times New Roman"/>
                <a:cs typeface="Times New Roman"/>
              </a:rPr>
              <a:t>,</a:t>
            </a:r>
            <a:r>
              <a:rPr dirty="0" sz="1650" spc="55">
                <a:solidFill>
                  <a:srgbClr val="312A42"/>
                </a:solidFill>
                <a:latin typeface="Times New Roman"/>
                <a:cs typeface="Times New Roman"/>
              </a:rPr>
              <a:t> </a:t>
            </a:r>
            <a:r>
              <a:rPr dirty="0" sz="1650" spc="-280">
                <a:solidFill>
                  <a:srgbClr val="312A42"/>
                </a:solidFill>
                <a:latin typeface="Times New Roman"/>
                <a:cs typeface="Times New Roman"/>
              </a:rPr>
              <a:t>Q</a:t>
            </a:r>
            <a:r>
              <a:rPr dirty="0" sz="1650" spc="-95">
                <a:solidFill>
                  <a:srgbClr val="312A42"/>
                </a:solidFill>
                <a:latin typeface="Times New Roman"/>
                <a:cs typeface="Times New Roman"/>
              </a:rPr>
              <a:t>,</a:t>
            </a:r>
            <a:r>
              <a:rPr dirty="0" sz="1650" spc="110">
                <a:solidFill>
                  <a:srgbClr val="312A42"/>
                </a:solidFill>
                <a:latin typeface="Times New Roman"/>
                <a:cs typeface="Times New Roman"/>
              </a:rPr>
              <a:t> </a:t>
            </a:r>
            <a:r>
              <a:rPr dirty="0" sz="1650" spc="-130">
                <a:solidFill>
                  <a:srgbClr val="312A42"/>
                </a:solidFill>
                <a:latin typeface="Times New Roman"/>
                <a:cs typeface="Times New Roman"/>
              </a:rPr>
              <a:t>f</a:t>
            </a:r>
            <a:r>
              <a:rPr dirty="0" sz="1650">
                <a:solidFill>
                  <a:srgbClr val="312A42"/>
                </a:solidFill>
                <a:latin typeface="Times New Roman"/>
                <a:cs typeface="Times New Roman"/>
              </a:rPr>
              <a:t> </a:t>
            </a:r>
            <a:r>
              <a:rPr dirty="0" sz="1650" spc="-204">
                <a:solidFill>
                  <a:srgbClr val="312A42"/>
                </a:solidFill>
                <a:latin typeface="Times New Roman"/>
                <a:cs typeface="Times New Roman"/>
              </a:rPr>
              <a:t> </a:t>
            </a:r>
            <a:r>
              <a:rPr dirty="0" sz="1650" spc="-95">
                <a:solidFill>
                  <a:srgbClr val="312A42"/>
                </a:solidFill>
                <a:latin typeface="Times New Roman"/>
                <a:cs typeface="Times New Roman"/>
              </a:rPr>
              <a:t>,</a:t>
            </a:r>
            <a:r>
              <a:rPr dirty="0" sz="1650" spc="-10">
                <a:solidFill>
                  <a:srgbClr val="312A42"/>
                </a:solidFill>
                <a:latin typeface="Times New Roman"/>
                <a:cs typeface="Times New Roman"/>
              </a:rPr>
              <a:t> </a:t>
            </a:r>
            <a:r>
              <a:rPr dirty="0" sz="1650" spc="-170">
                <a:solidFill>
                  <a:srgbClr val="312A42"/>
                </a:solidFill>
                <a:latin typeface="Times New Roman"/>
                <a:cs typeface="Times New Roman"/>
              </a:rPr>
              <a:t>c</a:t>
            </a:r>
            <a:r>
              <a:rPr dirty="0" sz="1650" spc="-195">
                <a:solidFill>
                  <a:srgbClr val="312A42"/>
                </a:solidFill>
                <a:latin typeface="Times New Roman"/>
                <a:cs typeface="Times New Roman"/>
              </a:rPr>
              <a:t> </a:t>
            </a:r>
            <a:r>
              <a:rPr dirty="0" sz="1650" spc="-190">
                <a:solidFill>
                  <a:srgbClr val="260F21"/>
                </a:solidFill>
                <a:latin typeface="Times New Roman"/>
                <a:cs typeface="Times New Roman"/>
              </a:rPr>
              <a:t>1</a:t>
            </a:r>
            <a:r>
              <a:rPr dirty="0" sz="1650" spc="-130">
                <a:solidFill>
                  <a:srgbClr val="260F21"/>
                </a:solidFill>
                <a:latin typeface="Times New Roman"/>
                <a:cs typeface="Times New Roman"/>
              </a:rPr>
              <a:t> </a:t>
            </a:r>
            <a:r>
              <a:rPr dirty="0" sz="1650" spc="-190">
                <a:solidFill>
                  <a:srgbClr val="312A42"/>
                </a:solidFill>
                <a:latin typeface="Times New Roman"/>
                <a:cs typeface="Times New Roman"/>
              </a:rPr>
              <a:t>1</a:t>
            </a:r>
            <a:r>
              <a:rPr dirty="0" sz="1650" spc="50">
                <a:solidFill>
                  <a:srgbClr val="312A42"/>
                </a:solidFill>
                <a:latin typeface="Times New Roman"/>
                <a:cs typeface="Times New Roman"/>
              </a:rPr>
              <a:t> </a:t>
            </a:r>
            <a:r>
              <a:rPr dirty="0" sz="1650" spc="-95">
                <a:solidFill>
                  <a:srgbClr val="312A42"/>
                </a:solidFill>
                <a:latin typeface="Times New Roman"/>
                <a:cs typeface="Times New Roman"/>
              </a:rPr>
              <a:t>,</a:t>
            </a:r>
            <a:r>
              <a:rPr dirty="0" sz="1650" spc="-10">
                <a:solidFill>
                  <a:srgbClr val="312A42"/>
                </a:solidFill>
                <a:latin typeface="Times New Roman"/>
                <a:cs typeface="Times New Roman"/>
              </a:rPr>
              <a:t> </a:t>
            </a:r>
            <a:r>
              <a:rPr dirty="0" sz="1650" spc="-185">
                <a:solidFill>
                  <a:srgbClr val="312A42"/>
                </a:solidFill>
                <a:latin typeface="Times New Roman"/>
                <a:cs typeface="Times New Roman"/>
              </a:rPr>
              <a:t>c1</a:t>
            </a:r>
            <a:r>
              <a:rPr dirty="0" sz="1650" spc="-190">
                <a:solidFill>
                  <a:srgbClr val="312A42"/>
                </a:solidFill>
                <a:latin typeface="Times New Roman"/>
                <a:cs typeface="Times New Roman"/>
              </a:rPr>
              <a:t>2</a:t>
            </a:r>
            <a:r>
              <a:rPr dirty="0" sz="1650">
                <a:solidFill>
                  <a:srgbClr val="312A42"/>
                </a:solidFill>
                <a:latin typeface="Times New Roman"/>
                <a:cs typeface="Times New Roman"/>
              </a:rPr>
              <a:t> </a:t>
            </a:r>
            <a:r>
              <a:rPr dirty="0" sz="1650" spc="70">
                <a:solidFill>
                  <a:srgbClr val="312A42"/>
                </a:solidFill>
                <a:latin typeface="Times New Roman"/>
                <a:cs typeface="Times New Roman"/>
              </a:rPr>
              <a:t> </a:t>
            </a:r>
            <a:r>
              <a:rPr dirty="0" sz="1650" spc="-95">
                <a:solidFill>
                  <a:srgbClr val="312A42"/>
                </a:solidFill>
                <a:latin typeface="Times New Roman"/>
                <a:cs typeface="Times New Roman"/>
              </a:rPr>
              <a:t>,</a:t>
            </a:r>
            <a:r>
              <a:rPr dirty="0" sz="1650" spc="160">
                <a:solidFill>
                  <a:srgbClr val="312A42"/>
                </a:solidFill>
                <a:latin typeface="Times New Roman"/>
                <a:cs typeface="Times New Roman"/>
              </a:rPr>
              <a:t> </a:t>
            </a:r>
            <a:r>
              <a:rPr dirty="0" sz="1650" spc="-95">
                <a:solidFill>
                  <a:srgbClr val="312A42"/>
                </a:solidFill>
                <a:latin typeface="Times New Roman"/>
                <a:cs typeface="Times New Roman"/>
              </a:rPr>
              <a:t>..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922645" indent="139700">
              <a:lnSpc>
                <a:spcPct val="152500"/>
              </a:lnSpc>
              <a:spcBef>
                <a:spcPts val="95"/>
              </a:spcBef>
              <a:buClr>
                <a:srgbClr val="605970"/>
              </a:buClr>
              <a:buChar char="&gt;"/>
              <a:tabLst>
                <a:tab pos="306070" algn="l"/>
              </a:tabLst>
            </a:pPr>
            <a:r>
              <a:rPr dirty="0" spc="-170"/>
              <a:t>c</a:t>
            </a:r>
            <a:r>
              <a:rPr dirty="0" spc="-114"/>
              <a:t> </a:t>
            </a:r>
            <a:r>
              <a:rPr dirty="0" spc="-190"/>
              <a:t>21</a:t>
            </a:r>
            <a:r>
              <a:rPr dirty="0"/>
              <a:t> </a:t>
            </a:r>
            <a:r>
              <a:rPr dirty="0" spc="-160"/>
              <a:t> </a:t>
            </a:r>
            <a:r>
              <a:rPr dirty="0" spc="-95"/>
              <a:t>,</a:t>
            </a:r>
            <a:r>
              <a:rPr dirty="0" spc="-10"/>
              <a:t> </a:t>
            </a:r>
            <a:r>
              <a:rPr dirty="0" spc="-170"/>
              <a:t>c</a:t>
            </a:r>
            <a:r>
              <a:rPr dirty="0" spc="-114"/>
              <a:t> </a:t>
            </a:r>
            <a:r>
              <a:rPr dirty="0" spc="-190"/>
              <a:t>22</a:t>
            </a:r>
            <a:r>
              <a:rPr dirty="0" spc="175"/>
              <a:t> </a:t>
            </a:r>
            <a:r>
              <a:rPr dirty="0" spc="-95"/>
              <a:t>,</a:t>
            </a:r>
            <a:r>
              <a:rPr dirty="0" spc="-30"/>
              <a:t> </a:t>
            </a:r>
            <a:r>
              <a:rPr dirty="0" spc="75"/>
              <a:t>ua</a:t>
            </a:r>
            <a:r>
              <a:rPr dirty="0" spc="-145"/>
              <a:t> </a:t>
            </a:r>
            <a:r>
              <a:rPr dirty="0" spc="40"/>
              <a:t>,</a:t>
            </a:r>
            <a:r>
              <a:rPr dirty="0" spc="-245"/>
              <a:t> </a:t>
            </a:r>
            <a:r>
              <a:rPr dirty="0" spc="80"/>
              <a:t>u</a:t>
            </a:r>
            <a:r>
              <a:rPr dirty="0" spc="245"/>
              <a:t>b</a:t>
            </a:r>
            <a:r>
              <a:rPr dirty="0" spc="40"/>
              <a:t>,</a:t>
            </a:r>
            <a:r>
              <a:rPr dirty="0" spc="-229"/>
              <a:t> </a:t>
            </a:r>
            <a:r>
              <a:rPr dirty="0" spc="160"/>
              <a:t>e</a:t>
            </a:r>
            <a:r>
              <a:rPr dirty="0" spc="150"/>
              <a:t>s</a:t>
            </a:r>
            <a:r>
              <a:rPr dirty="0" spc="140"/>
              <a:t>q</a:t>
            </a:r>
            <a:r>
              <a:rPr dirty="0" spc="80"/>
              <a:t>u</a:t>
            </a:r>
            <a:r>
              <a:rPr dirty="0" spc="25"/>
              <a:t>e</a:t>
            </a:r>
            <a:r>
              <a:rPr dirty="0" spc="-300"/>
              <a:t>m</a:t>
            </a:r>
            <a:r>
              <a:rPr dirty="0" spc="-170"/>
              <a:t>a</a:t>
            </a:r>
            <a:r>
              <a:rPr dirty="0" spc="-70"/>
              <a:t> </a:t>
            </a:r>
            <a:r>
              <a:rPr dirty="0" spc="-105">
                <a:solidFill>
                  <a:srgbClr val="494259"/>
                </a:solidFill>
              </a:rPr>
              <a:t>)  </a:t>
            </a:r>
            <a:r>
              <a:rPr dirty="0" spc="-170">
                <a:solidFill>
                  <a:srgbClr val="605970"/>
                </a:solidFill>
              </a:rPr>
              <a:t>e</a:t>
            </a:r>
            <a:r>
              <a:rPr dirty="0" spc="-160">
                <a:solidFill>
                  <a:srgbClr val="605970"/>
                </a:solidFill>
              </a:rPr>
              <a:t> </a:t>
            </a:r>
            <a:r>
              <a:rPr dirty="0" spc="-190"/>
              <a:t>n</a:t>
            </a:r>
            <a:r>
              <a:rPr dirty="0"/>
              <a:t> </a:t>
            </a:r>
            <a:r>
              <a:rPr dirty="0" spc="-125"/>
              <a:t> </a:t>
            </a:r>
            <a:r>
              <a:rPr dirty="0" spc="-190">
                <a:solidFill>
                  <a:srgbClr val="494259"/>
                </a:solidFill>
              </a:rPr>
              <a:t>d</a:t>
            </a:r>
            <a:r>
              <a:rPr dirty="0" spc="-55">
                <a:solidFill>
                  <a:srgbClr val="494259"/>
                </a:solidFill>
              </a:rPr>
              <a:t> </a:t>
            </a:r>
            <a:r>
              <a:rPr dirty="0" spc="-190">
                <a:solidFill>
                  <a:srgbClr val="494259"/>
                </a:solidFill>
              </a:rPr>
              <a:t>o</a:t>
            </a:r>
            <a:r>
              <a:rPr dirty="0" spc="-160">
                <a:solidFill>
                  <a:srgbClr val="494259"/>
                </a:solidFill>
              </a:rPr>
              <a:t> </a:t>
            </a:r>
            <a:r>
              <a:rPr dirty="0" spc="-190"/>
              <a:t>n</a:t>
            </a:r>
            <a:r>
              <a:rPr dirty="0" spc="-250"/>
              <a:t> </a:t>
            </a:r>
            <a:r>
              <a:rPr dirty="0" spc="-180">
                <a:solidFill>
                  <a:srgbClr val="494259"/>
                </a:solidFill>
              </a:rPr>
              <a:t>de</a:t>
            </a:r>
            <a:r>
              <a:rPr dirty="0" spc="60">
                <a:solidFill>
                  <a:srgbClr val="494259"/>
                </a:solidFill>
              </a:rPr>
              <a:t> </a:t>
            </a:r>
            <a:r>
              <a:rPr dirty="0" spc="-105"/>
              <a:t>:</a:t>
            </a:r>
          </a:p>
          <a:p>
            <a:pPr marL="139065" marR="4977765" indent="3810">
              <a:lnSpc>
                <a:spcPct val="101600"/>
              </a:lnSpc>
              <a:spcBef>
                <a:spcPts val="695"/>
              </a:spcBef>
            </a:pPr>
            <a:r>
              <a:rPr dirty="0" spc="5"/>
              <a:t>D</a:t>
            </a:r>
            <a:r>
              <a:rPr dirty="0"/>
              <a:t>,</a:t>
            </a:r>
            <a:r>
              <a:rPr dirty="0"/>
              <a:t> </a:t>
            </a:r>
            <a:r>
              <a:rPr dirty="0" spc="170"/>
              <a:t> </a:t>
            </a:r>
            <a:r>
              <a:rPr dirty="0" spc="-5"/>
              <a:t>V</a:t>
            </a:r>
            <a:r>
              <a:rPr dirty="0"/>
              <a:t>,</a:t>
            </a:r>
            <a:r>
              <a:rPr dirty="0"/>
              <a:t> </a:t>
            </a:r>
            <a:r>
              <a:rPr dirty="0" spc="135"/>
              <a:t> </a:t>
            </a:r>
            <a:r>
              <a:rPr dirty="0" spc="-220"/>
              <a:t>Q</a:t>
            </a:r>
            <a:r>
              <a:rPr dirty="0" spc="-85"/>
              <a:t>:</a:t>
            </a:r>
            <a:r>
              <a:rPr dirty="0" spc="65"/>
              <a:t> </a:t>
            </a:r>
            <a:r>
              <a:rPr dirty="0" spc="45"/>
              <a:t>f</a:t>
            </a:r>
            <a:r>
              <a:rPr dirty="0" spc="20">
                <a:solidFill>
                  <a:srgbClr val="494259"/>
                </a:solidFill>
              </a:rPr>
              <a:t>unciones</a:t>
            </a:r>
            <a:r>
              <a:rPr dirty="0">
                <a:solidFill>
                  <a:srgbClr val="494259"/>
                </a:solidFill>
              </a:rPr>
              <a:t> </a:t>
            </a:r>
            <a:r>
              <a:rPr dirty="0" spc="-175">
                <a:solidFill>
                  <a:srgbClr val="494259"/>
                </a:solidFill>
              </a:rPr>
              <a:t> </a:t>
            </a:r>
            <a:r>
              <a:rPr dirty="0" spc="15">
                <a:solidFill>
                  <a:srgbClr val="494259"/>
                </a:solidFill>
              </a:rPr>
              <a:t>in</a:t>
            </a:r>
            <a:r>
              <a:rPr dirty="0" spc="130">
                <a:solidFill>
                  <a:srgbClr val="494259"/>
                </a:solidFill>
              </a:rPr>
              <a:t>l</a:t>
            </a:r>
            <a:r>
              <a:rPr dirty="0" spc="5"/>
              <a:t>i</a:t>
            </a:r>
            <a:r>
              <a:rPr dirty="0" spc="-5"/>
              <a:t>n</a:t>
            </a:r>
            <a:r>
              <a:rPr dirty="0" spc="20">
                <a:solidFill>
                  <a:srgbClr val="605970"/>
                </a:solidFill>
              </a:rPr>
              <a:t>e</a:t>
            </a:r>
            <a:r>
              <a:rPr dirty="0" spc="135">
                <a:solidFill>
                  <a:srgbClr val="605970"/>
                </a:solidFill>
              </a:rPr>
              <a:t> </a:t>
            </a:r>
            <a:r>
              <a:rPr dirty="0" spc="25">
                <a:solidFill>
                  <a:srgbClr val="605970"/>
                </a:solidFill>
              </a:rPr>
              <a:t>o</a:t>
            </a:r>
            <a:r>
              <a:rPr dirty="0" spc="114">
                <a:solidFill>
                  <a:srgbClr val="605970"/>
                </a:solidFill>
              </a:rPr>
              <a:t> </a:t>
            </a:r>
            <a:r>
              <a:rPr dirty="0" spc="155">
                <a:solidFill>
                  <a:srgbClr val="605970"/>
                </a:solidFill>
              </a:rPr>
              <a:t>a</a:t>
            </a:r>
            <a:r>
              <a:rPr dirty="0" spc="25">
                <a:solidFill>
                  <a:srgbClr val="605970"/>
                </a:solidFill>
              </a:rPr>
              <a:t>nónimas</a:t>
            </a:r>
            <a:r>
              <a:rPr dirty="0" spc="-155">
                <a:solidFill>
                  <a:srgbClr val="605970"/>
                </a:solidFill>
              </a:rPr>
              <a:t> </a:t>
            </a:r>
            <a:r>
              <a:rPr dirty="0" spc="10"/>
              <a:t>.  </a:t>
            </a:r>
            <a:r>
              <a:rPr dirty="0" spc="15"/>
              <a:t>f:</a:t>
            </a:r>
            <a:r>
              <a:rPr dirty="0" spc="380"/>
              <a:t> </a:t>
            </a:r>
            <a:r>
              <a:rPr dirty="0" spc="40"/>
              <a:t>f</a:t>
            </a:r>
            <a:r>
              <a:rPr dirty="0" spc="40">
                <a:solidFill>
                  <a:srgbClr val="494259"/>
                </a:solidFill>
              </a:rPr>
              <a:t>unció</a:t>
            </a:r>
            <a:r>
              <a:rPr dirty="0" spc="40"/>
              <a:t>n</a:t>
            </a:r>
            <a:r>
              <a:rPr dirty="0" spc="150"/>
              <a:t> </a:t>
            </a:r>
            <a:r>
              <a:rPr dirty="0" spc="40">
                <a:solidFill>
                  <a:srgbClr val="494259"/>
                </a:solidFill>
              </a:rPr>
              <a:t>inline</a:t>
            </a:r>
            <a:r>
              <a:rPr dirty="0" spc="80">
                <a:solidFill>
                  <a:srgbClr val="494259"/>
                </a:solidFill>
              </a:rPr>
              <a:t> </a:t>
            </a:r>
            <a:r>
              <a:rPr dirty="0" spc="55">
                <a:solidFill>
                  <a:srgbClr val="494259"/>
                </a:solidFill>
              </a:rPr>
              <a:t>o</a:t>
            </a:r>
            <a:r>
              <a:rPr dirty="0" spc="80">
                <a:solidFill>
                  <a:srgbClr val="494259"/>
                </a:solidFill>
              </a:rPr>
              <a:t> </a:t>
            </a:r>
            <a:r>
              <a:rPr dirty="0" spc="70">
                <a:solidFill>
                  <a:srgbClr val="605970"/>
                </a:solidFill>
              </a:rPr>
              <a:t>anó</a:t>
            </a:r>
            <a:r>
              <a:rPr dirty="0" spc="70"/>
              <a:t>nin</a:t>
            </a:r>
            <a:r>
              <a:rPr dirty="0" spc="70">
                <a:solidFill>
                  <a:srgbClr val="605970"/>
                </a:solidFill>
              </a:rPr>
              <a:t>a</a:t>
            </a:r>
            <a:r>
              <a:rPr dirty="0" spc="70"/>
              <a:t>.</a:t>
            </a:r>
          </a:p>
          <a:p>
            <a:pPr marL="149860">
              <a:lnSpc>
                <a:spcPts val="2235"/>
              </a:lnSpc>
            </a:pPr>
            <a:r>
              <a:rPr dirty="0" spc="-370"/>
              <a:t>N</a:t>
            </a:r>
            <a:r>
              <a:rPr dirty="0" spc="-114"/>
              <a:t> </a:t>
            </a:r>
            <a:r>
              <a:rPr dirty="0" spc="-145"/>
              <a:t>:</a:t>
            </a:r>
            <a:r>
              <a:rPr dirty="0" spc="300"/>
              <a:t> </a:t>
            </a:r>
            <a:r>
              <a:rPr dirty="0" sz="1700" spc="40" i="1">
                <a:solidFill>
                  <a:srgbClr val="605970"/>
                </a:solidFill>
                <a:latin typeface="Times New Roman"/>
                <a:cs typeface="Times New Roman"/>
              </a:rPr>
              <a:t>número</a:t>
            </a:r>
            <a:r>
              <a:rPr dirty="0" sz="1700" spc="175" i="1">
                <a:solidFill>
                  <a:srgbClr val="605970"/>
                </a:solidFill>
                <a:latin typeface="Times New Roman"/>
                <a:cs typeface="Times New Roman"/>
              </a:rPr>
              <a:t> </a:t>
            </a:r>
            <a:r>
              <a:rPr dirty="0" sz="1700" spc="15" i="1">
                <a:solidFill>
                  <a:srgbClr val="494259"/>
                </a:solidFill>
                <a:latin typeface="Times New Roman"/>
                <a:cs typeface="Times New Roman"/>
              </a:rPr>
              <a:t>de</a:t>
            </a:r>
            <a:r>
              <a:rPr dirty="0" sz="1700" spc="85" i="1">
                <a:solidFill>
                  <a:srgbClr val="494259"/>
                </a:solidFill>
                <a:latin typeface="Times New Roman"/>
                <a:cs typeface="Times New Roman"/>
              </a:rPr>
              <a:t> </a:t>
            </a:r>
            <a:r>
              <a:rPr dirty="0" sz="1700" spc="15" i="1">
                <a:solidFill>
                  <a:srgbClr val="605970"/>
                </a:solidFill>
                <a:latin typeface="Times New Roman"/>
                <a:cs typeface="Times New Roman"/>
              </a:rPr>
              <a:t>nodos</a:t>
            </a:r>
            <a:r>
              <a:rPr dirty="0" sz="1700" spc="55" i="1">
                <a:solidFill>
                  <a:srgbClr val="605970"/>
                </a:solidFill>
                <a:latin typeface="Times New Roman"/>
                <a:cs typeface="Times New Roman"/>
              </a:rPr>
              <a:t> </a:t>
            </a:r>
            <a:r>
              <a:rPr dirty="0" sz="1700" spc="50" i="1">
                <a:solidFill>
                  <a:srgbClr val="605970"/>
                </a:solidFill>
                <a:latin typeface="Times New Roman"/>
                <a:cs typeface="Times New Roman"/>
              </a:rPr>
              <a:t>internos</a:t>
            </a:r>
            <a:r>
              <a:rPr dirty="0" sz="1700" spc="30" i="1">
                <a:solidFill>
                  <a:srgbClr val="605970"/>
                </a:solidFill>
                <a:latin typeface="Times New Roman"/>
                <a:cs typeface="Times New Roman"/>
              </a:rPr>
              <a:t> </a:t>
            </a:r>
            <a:r>
              <a:rPr dirty="0" spc="50">
                <a:solidFill>
                  <a:srgbClr val="605970"/>
                </a:solidFill>
              </a:rPr>
              <a:t>es</a:t>
            </a:r>
            <a:r>
              <a:rPr dirty="0" spc="25">
                <a:solidFill>
                  <a:srgbClr val="605970"/>
                </a:solidFill>
              </a:rPr>
              <a:t> </a:t>
            </a:r>
            <a:r>
              <a:rPr dirty="0" spc="50">
                <a:solidFill>
                  <a:srgbClr val="494259"/>
                </a:solidFill>
              </a:rPr>
              <a:t>decir</a:t>
            </a:r>
            <a:r>
              <a:rPr dirty="0" spc="50">
                <a:solidFill>
                  <a:srgbClr val="776D79"/>
                </a:solidFill>
              </a:rPr>
              <a:t>,</a:t>
            </a:r>
            <a:r>
              <a:rPr dirty="0" spc="204">
                <a:solidFill>
                  <a:srgbClr val="776D79"/>
                </a:solidFill>
              </a:rPr>
              <a:t> </a:t>
            </a:r>
            <a:r>
              <a:rPr dirty="0" sz="1700" spc="90" i="1">
                <a:solidFill>
                  <a:srgbClr val="605970"/>
                </a:solidFill>
                <a:latin typeface="Times New Roman"/>
                <a:cs typeface="Times New Roman"/>
              </a:rPr>
              <a:t>N</a:t>
            </a:r>
            <a:r>
              <a:rPr dirty="0" sz="1700" spc="345" i="1">
                <a:solidFill>
                  <a:srgbClr val="605970"/>
                </a:solidFill>
                <a:latin typeface="Times New Roman"/>
                <a:cs typeface="Times New Roman"/>
              </a:rPr>
              <a:t> </a:t>
            </a:r>
            <a:r>
              <a:rPr dirty="0" spc="75">
                <a:solidFill>
                  <a:srgbClr val="07070C"/>
                </a:solidFill>
              </a:rPr>
              <a:t>=</a:t>
            </a:r>
            <a:r>
              <a:rPr dirty="0" spc="135">
                <a:solidFill>
                  <a:srgbClr val="07070C"/>
                </a:solidFill>
              </a:rPr>
              <a:t> </a:t>
            </a:r>
            <a:r>
              <a:rPr dirty="0" u="heavy" sz="1200" spc="-180" i="1">
                <a:solidFill>
                  <a:srgbClr val="605970"/>
                </a:solidFill>
                <a:uFill>
                  <a:solidFill>
                    <a:srgbClr val="605970"/>
                  </a:solidFill>
                </a:uFill>
                <a:latin typeface="Times New Roman"/>
                <a:cs typeface="Times New Roman"/>
              </a:rPr>
              <a:t>b</a:t>
            </a:r>
            <a:r>
              <a:rPr dirty="0" u="heavy" sz="1200" spc="-60" i="1">
                <a:solidFill>
                  <a:srgbClr val="605970"/>
                </a:solidFill>
                <a:uFill>
                  <a:solidFill>
                    <a:srgbClr val="60597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1200" spc="-20" i="1">
                <a:solidFill>
                  <a:srgbClr val="605970"/>
                </a:solidFill>
                <a:uFill>
                  <a:solidFill>
                    <a:srgbClr val="605970"/>
                  </a:solidFill>
                </a:uFill>
                <a:latin typeface="Times New Roman"/>
                <a:cs typeface="Times New Roman"/>
              </a:rPr>
              <a:t>h</a:t>
            </a:r>
            <a:r>
              <a:rPr dirty="0" u="heavy" sz="1200" spc="170" i="1">
                <a:solidFill>
                  <a:srgbClr val="605970"/>
                </a:solidFill>
                <a:uFill>
                  <a:solidFill>
                    <a:srgbClr val="60597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2000" spc="-20" i="1">
                <a:solidFill>
                  <a:srgbClr val="605970"/>
                </a:solidFill>
                <a:uFill>
                  <a:solidFill>
                    <a:srgbClr val="605970"/>
                  </a:solidFill>
                </a:uFill>
                <a:latin typeface="Times New Roman"/>
                <a:cs typeface="Times New Roman"/>
              </a:rPr>
              <a:t>ª</a:t>
            </a:r>
            <a:r>
              <a:rPr dirty="0" sz="2000" spc="445" i="1">
                <a:solidFill>
                  <a:srgbClr val="605970"/>
                </a:solidFill>
                <a:latin typeface="Times New Roman"/>
                <a:cs typeface="Times New Roman"/>
              </a:rPr>
              <a:t> </a:t>
            </a:r>
            <a:r>
              <a:rPr dirty="0" sz="2000" spc="-20">
                <a:solidFill>
                  <a:srgbClr val="07070C"/>
                </a:solidFill>
              </a:rPr>
              <a:t>-</a:t>
            </a:r>
            <a:r>
              <a:rPr dirty="0" sz="2000" spc="434">
                <a:solidFill>
                  <a:srgbClr val="07070C"/>
                </a:solidFill>
              </a:rPr>
              <a:t> </a:t>
            </a:r>
            <a:r>
              <a:rPr dirty="0" spc="-25">
                <a:solidFill>
                  <a:srgbClr val="494259"/>
                </a:solidFill>
              </a:rPr>
              <a:t>1</a:t>
            </a:r>
            <a:r>
              <a:rPr dirty="0" spc="145">
                <a:solidFill>
                  <a:srgbClr val="494259"/>
                </a:solidFill>
              </a:rPr>
              <a:t> </a:t>
            </a:r>
            <a:r>
              <a:rPr dirty="0" spc="-25">
                <a:solidFill>
                  <a:srgbClr val="605970"/>
                </a:solidFill>
              </a:rPr>
              <a:t>en</a:t>
            </a:r>
            <a:r>
              <a:rPr dirty="0" spc="310">
                <a:solidFill>
                  <a:srgbClr val="605970"/>
                </a:solidFill>
              </a:rPr>
              <a:t> </a:t>
            </a:r>
            <a:r>
              <a:rPr dirty="0" spc="90">
                <a:solidFill>
                  <a:srgbClr val="494259"/>
                </a:solidFill>
              </a:rPr>
              <a:t>donde</a:t>
            </a:r>
            <a:r>
              <a:rPr dirty="0" spc="40">
                <a:solidFill>
                  <a:srgbClr val="494259"/>
                </a:solidFill>
              </a:rPr>
              <a:t> </a:t>
            </a:r>
            <a:r>
              <a:rPr dirty="0" sz="1700" spc="95" i="1">
                <a:solidFill>
                  <a:srgbClr val="494259"/>
                </a:solidFill>
                <a:latin typeface="Times New Roman"/>
                <a:cs typeface="Times New Roman"/>
              </a:rPr>
              <a:t>h</a:t>
            </a:r>
            <a:r>
              <a:rPr dirty="0" sz="1700" spc="135" i="1">
                <a:solidFill>
                  <a:srgbClr val="494259"/>
                </a:solidFill>
                <a:latin typeface="Times New Roman"/>
                <a:cs typeface="Times New Roman"/>
              </a:rPr>
              <a:t> </a:t>
            </a:r>
            <a:r>
              <a:rPr dirty="0" spc="50">
                <a:solidFill>
                  <a:srgbClr val="605970"/>
                </a:solidFill>
              </a:rPr>
              <a:t>es</a:t>
            </a:r>
            <a:r>
              <a:rPr dirty="0" spc="25">
                <a:solidFill>
                  <a:srgbClr val="605970"/>
                </a:solidFill>
              </a:rPr>
              <a:t> </a:t>
            </a:r>
            <a:r>
              <a:rPr dirty="0" spc="55">
                <a:solidFill>
                  <a:srgbClr val="605970"/>
                </a:solidFill>
              </a:rPr>
              <a:t>el</a:t>
            </a:r>
            <a:r>
              <a:rPr dirty="0" spc="110">
                <a:solidFill>
                  <a:srgbClr val="605970"/>
                </a:solidFill>
              </a:rPr>
              <a:t> </a:t>
            </a:r>
            <a:r>
              <a:rPr dirty="0" spc="65">
                <a:solidFill>
                  <a:srgbClr val="494259"/>
                </a:solidFill>
              </a:rPr>
              <a:t>paso </a:t>
            </a:r>
            <a:r>
              <a:rPr dirty="0" spc="75"/>
              <a:t>d</a:t>
            </a:r>
            <a:r>
              <a:rPr dirty="0" spc="75">
                <a:solidFill>
                  <a:srgbClr val="605970"/>
                </a:solidFill>
              </a:rPr>
              <a:t>e</a:t>
            </a:r>
            <a:r>
              <a:rPr dirty="0" spc="25">
                <a:solidFill>
                  <a:srgbClr val="605970"/>
                </a:solidFill>
              </a:rPr>
              <a:t> </a:t>
            </a:r>
            <a:r>
              <a:rPr dirty="0" spc="40">
                <a:solidFill>
                  <a:srgbClr val="494259"/>
                </a:solidFill>
              </a:rPr>
              <a:t>d</a:t>
            </a:r>
            <a:r>
              <a:rPr dirty="0" spc="40"/>
              <a:t>i</a:t>
            </a:r>
            <a:r>
              <a:rPr dirty="0" spc="40">
                <a:solidFill>
                  <a:srgbClr val="605970"/>
                </a:solidFill>
              </a:rPr>
              <a:t>scretizac</a:t>
            </a:r>
            <a:r>
              <a:rPr dirty="0" spc="40"/>
              <a:t>i</a:t>
            </a:r>
            <a:r>
              <a:rPr dirty="0" spc="40">
                <a:solidFill>
                  <a:srgbClr val="494259"/>
                </a:solidFill>
              </a:rPr>
              <a:t>ón</a:t>
            </a:r>
            <a:r>
              <a:rPr dirty="0" spc="40"/>
              <a:t>.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66862" y="4777810"/>
            <a:ext cx="6836409" cy="13087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65405">
              <a:lnSpc>
                <a:spcPts val="1970"/>
              </a:lnSpc>
              <a:spcBef>
                <a:spcPts val="114"/>
              </a:spcBef>
              <a:tabLst>
                <a:tab pos="1447800" algn="l"/>
              </a:tabLst>
            </a:pPr>
            <a:r>
              <a:rPr dirty="0" sz="1650" spc="165">
                <a:solidFill>
                  <a:srgbClr val="312A42"/>
                </a:solidFill>
                <a:latin typeface="Times New Roman"/>
                <a:cs typeface="Times New Roman"/>
              </a:rPr>
              <a:t>e</a:t>
            </a:r>
            <a:r>
              <a:rPr dirty="0" sz="1650" spc="145">
                <a:solidFill>
                  <a:srgbClr val="312A42"/>
                </a:solidFill>
                <a:latin typeface="Times New Roman"/>
                <a:cs typeface="Times New Roman"/>
              </a:rPr>
              <a:t>s</a:t>
            </a:r>
            <a:r>
              <a:rPr dirty="0" sz="1650" spc="145">
                <a:solidFill>
                  <a:srgbClr val="312A42"/>
                </a:solidFill>
                <a:latin typeface="Times New Roman"/>
                <a:cs typeface="Times New Roman"/>
              </a:rPr>
              <a:t>q</a:t>
            </a:r>
            <a:r>
              <a:rPr dirty="0" sz="1650" spc="80">
                <a:solidFill>
                  <a:srgbClr val="312A42"/>
                </a:solidFill>
                <a:latin typeface="Times New Roman"/>
                <a:cs typeface="Times New Roman"/>
              </a:rPr>
              <a:t>u</a:t>
            </a:r>
            <a:r>
              <a:rPr dirty="0" sz="1650" spc="25">
                <a:solidFill>
                  <a:srgbClr val="312A42"/>
                </a:solidFill>
                <a:latin typeface="Times New Roman"/>
                <a:cs typeface="Times New Roman"/>
              </a:rPr>
              <a:t>e</a:t>
            </a:r>
            <a:r>
              <a:rPr dirty="0" sz="1650" spc="-335">
                <a:solidFill>
                  <a:srgbClr val="494259"/>
                </a:solidFill>
                <a:latin typeface="Times New Roman"/>
                <a:cs typeface="Times New Roman"/>
              </a:rPr>
              <a:t>m</a:t>
            </a:r>
            <a:r>
              <a:rPr dirty="0" sz="1650" spc="-170">
                <a:solidFill>
                  <a:srgbClr val="312A42"/>
                </a:solidFill>
                <a:latin typeface="Times New Roman"/>
                <a:cs typeface="Times New Roman"/>
              </a:rPr>
              <a:t>a</a:t>
            </a:r>
            <a:r>
              <a:rPr dirty="0" sz="1650">
                <a:solidFill>
                  <a:srgbClr val="312A42"/>
                </a:solidFill>
                <a:latin typeface="Times New Roman"/>
                <a:cs typeface="Times New Roman"/>
              </a:rPr>
              <a:t> </a:t>
            </a:r>
            <a:r>
              <a:rPr dirty="0" sz="1650" spc="-20">
                <a:solidFill>
                  <a:srgbClr val="312A42"/>
                </a:solidFill>
                <a:latin typeface="Times New Roman"/>
                <a:cs typeface="Times New Roman"/>
              </a:rPr>
              <a:t> </a:t>
            </a:r>
            <a:r>
              <a:rPr dirty="0" sz="1650" spc="-105">
                <a:solidFill>
                  <a:srgbClr val="312A42"/>
                </a:solidFill>
                <a:latin typeface="Times New Roman"/>
                <a:cs typeface="Times New Roman"/>
              </a:rPr>
              <a:t>:</a:t>
            </a:r>
            <a:r>
              <a:rPr dirty="0" sz="1650">
                <a:solidFill>
                  <a:srgbClr val="312A42"/>
                </a:solidFill>
                <a:latin typeface="Times New Roman"/>
                <a:cs typeface="Times New Roman"/>
              </a:rPr>
              <a:t> </a:t>
            </a:r>
            <a:r>
              <a:rPr dirty="0" sz="1650" spc="45">
                <a:solidFill>
                  <a:srgbClr val="312A42"/>
                </a:solidFill>
                <a:latin typeface="Times New Roman"/>
                <a:cs typeface="Times New Roman"/>
              </a:rPr>
              <a:t> </a:t>
            </a:r>
            <a:r>
              <a:rPr dirty="0" sz="1650" spc="-165">
                <a:solidFill>
                  <a:srgbClr val="312A42"/>
                </a:solidFill>
                <a:latin typeface="Times New Roman"/>
                <a:cs typeface="Times New Roman"/>
              </a:rPr>
              <a:t>'C</a:t>
            </a:r>
            <a:r>
              <a:rPr dirty="0" sz="1650" spc="-70">
                <a:solidFill>
                  <a:srgbClr val="312A42"/>
                </a:solidFill>
                <a:latin typeface="Times New Roman"/>
                <a:cs typeface="Times New Roman"/>
              </a:rPr>
              <a:t>'</a:t>
            </a:r>
            <a:r>
              <a:rPr dirty="0" sz="1650">
                <a:solidFill>
                  <a:srgbClr val="312A42"/>
                </a:solidFill>
                <a:latin typeface="Times New Roman"/>
                <a:cs typeface="Times New Roman"/>
              </a:rPr>
              <a:t>	</a:t>
            </a:r>
            <a:r>
              <a:rPr dirty="0" sz="1650" spc="100">
                <a:solidFill>
                  <a:srgbClr val="494259"/>
                </a:solidFill>
                <a:latin typeface="Times New Roman"/>
                <a:cs typeface="Times New Roman"/>
              </a:rPr>
              <a:t>para</a:t>
            </a:r>
            <a:r>
              <a:rPr dirty="0" sz="1650" spc="170">
                <a:solidFill>
                  <a:srgbClr val="494259"/>
                </a:solidFill>
                <a:latin typeface="Times New Roman"/>
                <a:cs typeface="Times New Roman"/>
              </a:rPr>
              <a:t> </a:t>
            </a:r>
            <a:r>
              <a:rPr dirty="0" sz="1650" spc="-65">
                <a:solidFill>
                  <a:srgbClr val="312A42"/>
                </a:solidFill>
                <a:latin typeface="Times New Roman"/>
                <a:cs typeface="Times New Roman"/>
              </a:rPr>
              <a:t>u</a:t>
            </a:r>
            <a:r>
              <a:rPr dirty="0" sz="1650" spc="60">
                <a:solidFill>
                  <a:srgbClr val="605970"/>
                </a:solidFill>
                <a:latin typeface="Times New Roman"/>
                <a:cs typeface="Times New Roman"/>
              </a:rPr>
              <a:t>s</a:t>
            </a:r>
            <a:r>
              <a:rPr dirty="0" sz="1650" spc="155">
                <a:solidFill>
                  <a:srgbClr val="605970"/>
                </a:solidFill>
                <a:latin typeface="Times New Roman"/>
                <a:cs typeface="Times New Roman"/>
              </a:rPr>
              <a:t>a</a:t>
            </a:r>
            <a:r>
              <a:rPr dirty="0" sz="1650" spc="55">
                <a:solidFill>
                  <a:srgbClr val="605970"/>
                </a:solidFill>
                <a:latin typeface="Times New Roman"/>
                <a:cs typeface="Times New Roman"/>
              </a:rPr>
              <a:t>r</a:t>
            </a:r>
            <a:r>
              <a:rPr dirty="0" sz="1650" spc="155">
                <a:solidFill>
                  <a:srgbClr val="605970"/>
                </a:solidFill>
                <a:latin typeface="Times New Roman"/>
                <a:cs typeface="Times New Roman"/>
              </a:rPr>
              <a:t> </a:t>
            </a:r>
            <a:r>
              <a:rPr dirty="0" sz="1650" spc="45">
                <a:solidFill>
                  <a:srgbClr val="494259"/>
                </a:solidFill>
                <a:latin typeface="Times New Roman"/>
                <a:cs typeface="Times New Roman"/>
              </a:rPr>
              <a:t>fórmulas</a:t>
            </a:r>
            <a:r>
              <a:rPr dirty="0" sz="1650" spc="114">
                <a:solidFill>
                  <a:srgbClr val="494259"/>
                </a:solidFill>
                <a:latin typeface="Times New Roman"/>
                <a:cs typeface="Times New Roman"/>
              </a:rPr>
              <a:t> </a:t>
            </a:r>
            <a:r>
              <a:rPr dirty="0" sz="1650" spc="40">
                <a:solidFill>
                  <a:srgbClr val="605970"/>
                </a:solidFill>
                <a:latin typeface="Times New Roman"/>
                <a:cs typeface="Times New Roman"/>
              </a:rPr>
              <a:t>cen</a:t>
            </a:r>
            <a:r>
              <a:rPr dirty="0" sz="1650" spc="150">
                <a:solidFill>
                  <a:srgbClr val="605970"/>
                </a:solidFill>
                <a:latin typeface="Times New Roman"/>
                <a:cs typeface="Times New Roman"/>
              </a:rPr>
              <a:t>t</a:t>
            </a:r>
            <a:r>
              <a:rPr dirty="0" sz="1650" spc="40">
                <a:solidFill>
                  <a:srgbClr val="605970"/>
                </a:solidFill>
                <a:latin typeface="Times New Roman"/>
                <a:cs typeface="Times New Roman"/>
              </a:rPr>
              <a:t>radas</a:t>
            </a:r>
            <a:r>
              <a:rPr dirty="0" sz="1650" spc="-200">
                <a:solidFill>
                  <a:srgbClr val="605970"/>
                </a:solidFill>
                <a:latin typeface="Times New Roman"/>
                <a:cs typeface="Times New Roman"/>
              </a:rPr>
              <a:t> </a:t>
            </a:r>
            <a:r>
              <a:rPr dirty="0" sz="1650" spc="25">
                <a:solidFill>
                  <a:srgbClr val="807E8C"/>
                </a:solidFill>
                <a:latin typeface="Times New Roman"/>
                <a:cs typeface="Times New Roman"/>
              </a:rPr>
              <a:t>,</a:t>
            </a:r>
            <a:endParaRPr sz="1650">
              <a:latin typeface="Times New Roman"/>
              <a:cs typeface="Times New Roman"/>
            </a:endParaRPr>
          </a:p>
          <a:p>
            <a:pPr marL="73660" marR="1766570" indent="19685">
              <a:lnSpc>
                <a:spcPts val="1939"/>
              </a:lnSpc>
              <a:spcBef>
                <a:spcPts val="140"/>
              </a:spcBef>
              <a:tabLst>
                <a:tab pos="473709" algn="l"/>
              </a:tabLst>
            </a:pPr>
            <a:r>
              <a:rPr dirty="0" sz="1650" spc="30">
                <a:solidFill>
                  <a:srgbClr val="312A42"/>
                </a:solidFill>
                <a:latin typeface="Times New Roman"/>
                <a:cs typeface="Times New Roman"/>
              </a:rPr>
              <a:t>'U'	</a:t>
            </a:r>
            <a:r>
              <a:rPr dirty="0" sz="1650" spc="100">
                <a:solidFill>
                  <a:srgbClr val="494259"/>
                </a:solidFill>
                <a:latin typeface="Times New Roman"/>
                <a:cs typeface="Times New Roman"/>
              </a:rPr>
              <a:t>para </a:t>
            </a:r>
            <a:r>
              <a:rPr dirty="0" sz="1650" spc="50">
                <a:solidFill>
                  <a:srgbClr val="312A42"/>
                </a:solidFill>
                <a:latin typeface="Times New Roman"/>
                <a:cs typeface="Times New Roman"/>
              </a:rPr>
              <a:t>u</a:t>
            </a:r>
            <a:r>
              <a:rPr dirty="0" sz="1650" spc="50">
                <a:solidFill>
                  <a:srgbClr val="605970"/>
                </a:solidFill>
                <a:latin typeface="Times New Roman"/>
                <a:cs typeface="Times New Roman"/>
              </a:rPr>
              <a:t>sar</a:t>
            </a:r>
            <a:r>
              <a:rPr dirty="0" sz="1650" spc="55">
                <a:solidFill>
                  <a:srgbClr val="605970"/>
                </a:solidFill>
                <a:latin typeface="Times New Roman"/>
                <a:cs typeface="Times New Roman"/>
              </a:rPr>
              <a:t> </a:t>
            </a:r>
            <a:r>
              <a:rPr dirty="0" sz="1650" spc="80">
                <a:solidFill>
                  <a:srgbClr val="494259"/>
                </a:solidFill>
                <a:latin typeface="Times New Roman"/>
                <a:cs typeface="Times New Roman"/>
              </a:rPr>
              <a:t>un </a:t>
            </a:r>
            <a:r>
              <a:rPr dirty="0" sz="1650" spc="55">
                <a:solidFill>
                  <a:srgbClr val="605970"/>
                </a:solidFill>
                <a:latin typeface="Times New Roman"/>
                <a:cs typeface="Times New Roman"/>
              </a:rPr>
              <a:t>esq</a:t>
            </a:r>
            <a:r>
              <a:rPr dirty="0" sz="1650" spc="55">
                <a:solidFill>
                  <a:srgbClr val="312A42"/>
                </a:solidFill>
                <a:latin typeface="Times New Roman"/>
                <a:cs typeface="Times New Roman"/>
              </a:rPr>
              <a:t>u</a:t>
            </a:r>
            <a:r>
              <a:rPr dirty="0" sz="1650" spc="55">
                <a:solidFill>
                  <a:srgbClr val="605970"/>
                </a:solidFill>
                <a:latin typeface="Times New Roman"/>
                <a:cs typeface="Times New Roman"/>
              </a:rPr>
              <a:t>ema, </a:t>
            </a:r>
            <a:r>
              <a:rPr dirty="0" sz="1650" spc="70">
                <a:solidFill>
                  <a:srgbClr val="605970"/>
                </a:solidFill>
                <a:latin typeface="Times New Roman"/>
                <a:cs typeface="Times New Roman"/>
              </a:rPr>
              <a:t>a </a:t>
            </a:r>
            <a:r>
              <a:rPr dirty="0" sz="1650" spc="65">
                <a:solidFill>
                  <a:srgbClr val="605970"/>
                </a:solidFill>
                <a:latin typeface="Times New Roman"/>
                <a:cs typeface="Times New Roman"/>
              </a:rPr>
              <a:t>contraco</a:t>
            </a:r>
            <a:r>
              <a:rPr dirty="0" sz="1650" spc="65">
                <a:solidFill>
                  <a:srgbClr val="312A42"/>
                </a:solidFill>
                <a:latin typeface="Times New Roman"/>
                <a:cs typeface="Times New Roman"/>
              </a:rPr>
              <a:t>r</a:t>
            </a:r>
            <a:r>
              <a:rPr dirty="0" sz="1650" spc="65">
                <a:solidFill>
                  <a:srgbClr val="494259"/>
                </a:solidFill>
                <a:latin typeface="Times New Roman"/>
                <a:cs typeface="Times New Roman"/>
              </a:rPr>
              <a:t>r</a:t>
            </a:r>
            <a:r>
              <a:rPr dirty="0" sz="1650" spc="65">
                <a:solidFill>
                  <a:srgbClr val="312A42"/>
                </a:solidFill>
                <a:latin typeface="Times New Roman"/>
                <a:cs typeface="Times New Roman"/>
              </a:rPr>
              <a:t>i</a:t>
            </a:r>
            <a:r>
              <a:rPr dirty="0" sz="1650" spc="65">
                <a:solidFill>
                  <a:srgbClr val="605970"/>
                </a:solidFill>
                <a:latin typeface="Times New Roman"/>
                <a:cs typeface="Times New Roman"/>
              </a:rPr>
              <a:t>ente </a:t>
            </a:r>
            <a:r>
              <a:rPr dirty="0" sz="1650" spc="15">
                <a:solidFill>
                  <a:srgbClr val="605970"/>
                </a:solidFill>
                <a:latin typeface="Times New Roman"/>
                <a:cs typeface="Times New Roman"/>
              </a:rPr>
              <a:t>(</a:t>
            </a:r>
            <a:r>
              <a:rPr dirty="0" sz="1700" spc="15" i="1">
                <a:solidFill>
                  <a:srgbClr val="605970"/>
                </a:solidFill>
                <a:latin typeface="Times New Roman"/>
                <a:cs typeface="Times New Roman"/>
              </a:rPr>
              <a:t>upwind) </a:t>
            </a:r>
            <a:r>
              <a:rPr dirty="0" sz="1700" spc="-409" i="1">
                <a:solidFill>
                  <a:srgbClr val="605970"/>
                </a:solidFill>
                <a:latin typeface="Times New Roman"/>
                <a:cs typeface="Times New Roman"/>
              </a:rPr>
              <a:t> </a:t>
            </a:r>
            <a:r>
              <a:rPr dirty="0" sz="1650" spc="100">
                <a:solidFill>
                  <a:srgbClr val="494259"/>
                </a:solidFill>
                <a:latin typeface="Times New Roman"/>
                <a:cs typeface="Times New Roman"/>
              </a:rPr>
              <a:t>para</a:t>
            </a:r>
            <a:r>
              <a:rPr dirty="0" sz="1650" spc="35">
                <a:solidFill>
                  <a:srgbClr val="494259"/>
                </a:solidFill>
                <a:latin typeface="Times New Roman"/>
                <a:cs typeface="Times New Roman"/>
              </a:rPr>
              <a:t> </a:t>
            </a:r>
            <a:r>
              <a:rPr dirty="0" sz="1650" spc="55">
                <a:solidFill>
                  <a:srgbClr val="605970"/>
                </a:solidFill>
                <a:latin typeface="Times New Roman"/>
                <a:cs typeface="Times New Roman"/>
              </a:rPr>
              <a:t>aproximar</a:t>
            </a:r>
            <a:r>
              <a:rPr dirty="0" sz="1650" spc="235">
                <a:solidFill>
                  <a:srgbClr val="605970"/>
                </a:solidFill>
                <a:latin typeface="Times New Roman"/>
                <a:cs typeface="Times New Roman"/>
              </a:rPr>
              <a:t> </a:t>
            </a:r>
            <a:r>
              <a:rPr dirty="0" sz="1650" spc="35">
                <a:solidFill>
                  <a:srgbClr val="605970"/>
                </a:solidFill>
                <a:latin typeface="Times New Roman"/>
                <a:cs typeface="Times New Roman"/>
              </a:rPr>
              <a:t>e</a:t>
            </a:r>
            <a:r>
              <a:rPr dirty="0" sz="1650" spc="35">
                <a:solidFill>
                  <a:srgbClr val="16113D"/>
                </a:solidFill>
                <a:latin typeface="Times New Roman"/>
                <a:cs typeface="Times New Roman"/>
              </a:rPr>
              <a:t>l</a:t>
            </a:r>
            <a:r>
              <a:rPr dirty="0" sz="1650" spc="114">
                <a:solidFill>
                  <a:srgbClr val="16113D"/>
                </a:solidFill>
                <a:latin typeface="Times New Roman"/>
                <a:cs typeface="Times New Roman"/>
              </a:rPr>
              <a:t> </a:t>
            </a:r>
            <a:r>
              <a:rPr dirty="0" sz="1650" spc="70">
                <a:solidFill>
                  <a:srgbClr val="605970"/>
                </a:solidFill>
                <a:latin typeface="Times New Roman"/>
                <a:cs typeface="Times New Roman"/>
              </a:rPr>
              <a:t>término</a:t>
            </a:r>
            <a:r>
              <a:rPr dirty="0" sz="1650" spc="35">
                <a:solidFill>
                  <a:srgbClr val="605970"/>
                </a:solidFill>
                <a:latin typeface="Times New Roman"/>
                <a:cs typeface="Times New Roman"/>
              </a:rPr>
              <a:t> convectivo</a:t>
            </a:r>
            <a:r>
              <a:rPr dirty="0" sz="1650" spc="35">
                <a:solidFill>
                  <a:srgbClr val="312A42"/>
                </a:solidFill>
                <a:latin typeface="Times New Roman"/>
                <a:cs typeface="Times New Roman"/>
              </a:rPr>
              <a:t>.</a:t>
            </a:r>
            <a:endParaRPr sz="1650">
              <a:latin typeface="Times New Roman"/>
              <a:cs typeface="Times New Roman"/>
            </a:endParaRPr>
          </a:p>
          <a:p>
            <a:pPr marL="70485">
              <a:lnSpc>
                <a:spcPts val="1925"/>
              </a:lnSpc>
              <a:tabLst>
                <a:tab pos="5288280" algn="l"/>
              </a:tabLst>
            </a:pPr>
            <a:r>
              <a:rPr dirty="0" sz="1650" spc="25">
                <a:solidFill>
                  <a:srgbClr val="312A42"/>
                </a:solidFill>
                <a:latin typeface="Times New Roman"/>
                <a:cs typeface="Times New Roman"/>
              </a:rPr>
              <a:t>xh:</a:t>
            </a:r>
            <a:r>
              <a:rPr dirty="0" sz="1650" spc="160">
                <a:solidFill>
                  <a:srgbClr val="312A42"/>
                </a:solidFill>
                <a:latin typeface="Times New Roman"/>
                <a:cs typeface="Times New Roman"/>
              </a:rPr>
              <a:t> </a:t>
            </a:r>
            <a:r>
              <a:rPr dirty="0" sz="1650" spc="40">
                <a:solidFill>
                  <a:srgbClr val="605970"/>
                </a:solidFill>
                <a:latin typeface="Times New Roman"/>
                <a:cs typeface="Times New Roman"/>
              </a:rPr>
              <a:t>vector</a:t>
            </a:r>
            <a:r>
              <a:rPr dirty="0" sz="1650" spc="155">
                <a:solidFill>
                  <a:srgbClr val="605970"/>
                </a:solidFill>
                <a:latin typeface="Times New Roman"/>
                <a:cs typeface="Times New Roman"/>
              </a:rPr>
              <a:t> </a:t>
            </a:r>
            <a:r>
              <a:rPr dirty="0" sz="1650" spc="70">
                <a:solidFill>
                  <a:srgbClr val="494259"/>
                </a:solidFill>
                <a:latin typeface="Times New Roman"/>
                <a:cs typeface="Times New Roman"/>
              </a:rPr>
              <a:t>que</a:t>
            </a:r>
            <a:r>
              <a:rPr dirty="0" sz="1650" spc="50">
                <a:solidFill>
                  <a:srgbClr val="494259"/>
                </a:solidFill>
                <a:latin typeface="Times New Roman"/>
                <a:cs typeface="Times New Roman"/>
              </a:rPr>
              <a:t> </a:t>
            </a:r>
            <a:r>
              <a:rPr dirty="0" sz="1650" spc="60">
                <a:solidFill>
                  <a:srgbClr val="605970"/>
                </a:solidFill>
                <a:latin typeface="Times New Roman"/>
                <a:cs typeface="Times New Roman"/>
              </a:rPr>
              <a:t>c</a:t>
            </a:r>
            <a:r>
              <a:rPr dirty="0" sz="1650" spc="35">
                <a:solidFill>
                  <a:srgbClr val="605970"/>
                </a:solidFill>
                <a:latin typeface="Times New Roman"/>
                <a:cs typeface="Times New Roman"/>
              </a:rPr>
              <a:t>o</a:t>
            </a:r>
            <a:r>
              <a:rPr dirty="0" sz="1650" spc="10">
                <a:solidFill>
                  <a:srgbClr val="312A42"/>
                </a:solidFill>
                <a:latin typeface="Times New Roman"/>
                <a:cs typeface="Times New Roman"/>
              </a:rPr>
              <a:t>n</a:t>
            </a:r>
            <a:r>
              <a:rPr dirty="0" sz="1650" spc="120">
                <a:solidFill>
                  <a:srgbClr val="605970"/>
                </a:solidFill>
                <a:latin typeface="Times New Roman"/>
                <a:cs typeface="Times New Roman"/>
              </a:rPr>
              <a:t>t</a:t>
            </a:r>
            <a:r>
              <a:rPr dirty="0" sz="1650" spc="-15">
                <a:solidFill>
                  <a:srgbClr val="312A42"/>
                </a:solidFill>
                <a:latin typeface="Times New Roman"/>
                <a:cs typeface="Times New Roman"/>
              </a:rPr>
              <a:t>i</a:t>
            </a:r>
            <a:r>
              <a:rPr dirty="0" sz="1650" spc="65">
                <a:solidFill>
                  <a:srgbClr val="605970"/>
                </a:solidFill>
                <a:latin typeface="Times New Roman"/>
                <a:cs typeface="Times New Roman"/>
              </a:rPr>
              <a:t>en</a:t>
            </a:r>
            <a:r>
              <a:rPr dirty="0" sz="1650" spc="65">
                <a:solidFill>
                  <a:srgbClr val="605970"/>
                </a:solidFill>
                <a:latin typeface="Times New Roman"/>
                <a:cs typeface="Times New Roman"/>
              </a:rPr>
              <a:t>e</a:t>
            </a:r>
            <a:r>
              <a:rPr dirty="0" sz="1650" spc="90">
                <a:solidFill>
                  <a:srgbClr val="605970"/>
                </a:solidFill>
                <a:latin typeface="Times New Roman"/>
                <a:cs typeface="Times New Roman"/>
              </a:rPr>
              <a:t> </a:t>
            </a:r>
            <a:r>
              <a:rPr dirty="0" sz="1650" spc="45">
                <a:solidFill>
                  <a:srgbClr val="494259"/>
                </a:solidFill>
                <a:latin typeface="Times New Roman"/>
                <a:cs typeface="Times New Roman"/>
              </a:rPr>
              <a:t>lo</a:t>
            </a:r>
            <a:r>
              <a:rPr dirty="0" sz="1650" spc="50">
                <a:solidFill>
                  <a:srgbClr val="494259"/>
                </a:solidFill>
                <a:latin typeface="Times New Roman"/>
                <a:cs typeface="Times New Roman"/>
              </a:rPr>
              <a:t>s</a:t>
            </a:r>
            <a:r>
              <a:rPr dirty="0" sz="1650" spc="80">
                <a:solidFill>
                  <a:srgbClr val="494259"/>
                </a:solidFill>
                <a:latin typeface="Times New Roman"/>
                <a:cs typeface="Times New Roman"/>
              </a:rPr>
              <a:t> </a:t>
            </a:r>
            <a:r>
              <a:rPr dirty="0" sz="1650" spc="45">
                <a:solidFill>
                  <a:srgbClr val="312A42"/>
                </a:solidFill>
                <a:latin typeface="Times New Roman"/>
                <a:cs typeface="Times New Roman"/>
              </a:rPr>
              <a:t>n</a:t>
            </a:r>
            <a:r>
              <a:rPr dirty="0" sz="1650" spc="60">
                <a:solidFill>
                  <a:srgbClr val="494259"/>
                </a:solidFill>
                <a:latin typeface="Times New Roman"/>
                <a:cs typeface="Times New Roman"/>
              </a:rPr>
              <a:t>odos</a:t>
            </a:r>
            <a:r>
              <a:rPr dirty="0" sz="1650" spc="45">
                <a:solidFill>
                  <a:srgbClr val="494259"/>
                </a:solidFill>
                <a:latin typeface="Times New Roman"/>
                <a:cs typeface="Times New Roman"/>
              </a:rPr>
              <a:t> </a:t>
            </a:r>
            <a:r>
              <a:rPr dirty="0" sz="1650" spc="55">
                <a:solidFill>
                  <a:srgbClr val="605970"/>
                </a:solidFill>
                <a:latin typeface="Times New Roman"/>
                <a:cs typeface="Times New Roman"/>
              </a:rPr>
              <a:t>e</a:t>
            </a:r>
            <a:r>
              <a:rPr dirty="0" sz="1650" spc="10">
                <a:solidFill>
                  <a:srgbClr val="605970"/>
                </a:solidFill>
                <a:latin typeface="Times New Roman"/>
                <a:cs typeface="Times New Roman"/>
              </a:rPr>
              <a:t>s</a:t>
            </a:r>
            <a:r>
              <a:rPr dirty="0" sz="1650" spc="65">
                <a:solidFill>
                  <a:srgbClr val="605970"/>
                </a:solidFill>
                <a:latin typeface="Times New Roman"/>
                <a:cs typeface="Times New Roman"/>
              </a:rPr>
              <a:t>p</a:t>
            </a:r>
            <a:r>
              <a:rPr dirty="0" sz="1650" spc="75">
                <a:solidFill>
                  <a:srgbClr val="605970"/>
                </a:solidFill>
                <a:latin typeface="Times New Roman"/>
                <a:cs typeface="Times New Roman"/>
              </a:rPr>
              <a:t>a</a:t>
            </a:r>
            <a:r>
              <a:rPr dirty="0" sz="1650" spc="-35">
                <a:solidFill>
                  <a:srgbClr val="605970"/>
                </a:solidFill>
                <a:latin typeface="Times New Roman"/>
                <a:cs typeface="Times New Roman"/>
              </a:rPr>
              <a:t>c</a:t>
            </a:r>
            <a:r>
              <a:rPr dirty="0" sz="1650" spc="65">
                <a:solidFill>
                  <a:srgbClr val="312A42"/>
                </a:solidFill>
                <a:latin typeface="Times New Roman"/>
                <a:cs typeface="Times New Roman"/>
              </a:rPr>
              <a:t>i</a:t>
            </a:r>
            <a:r>
              <a:rPr dirty="0" sz="1650" spc="45">
                <a:solidFill>
                  <a:srgbClr val="605970"/>
                </a:solidFill>
                <a:latin typeface="Times New Roman"/>
                <a:cs typeface="Times New Roman"/>
              </a:rPr>
              <a:t>ale</a:t>
            </a:r>
            <a:r>
              <a:rPr dirty="0" sz="1650" spc="10">
                <a:solidFill>
                  <a:srgbClr val="605970"/>
                </a:solidFill>
                <a:latin typeface="Times New Roman"/>
                <a:cs typeface="Times New Roman"/>
              </a:rPr>
              <a:t>s</a:t>
            </a:r>
            <a:r>
              <a:rPr dirty="0" sz="1650" spc="30">
                <a:solidFill>
                  <a:srgbClr val="807E8C"/>
                </a:solidFill>
                <a:latin typeface="Times New Roman"/>
                <a:cs typeface="Times New Roman"/>
              </a:rPr>
              <a:t>,</a:t>
            </a:r>
            <a:r>
              <a:rPr dirty="0" sz="1650" spc="125">
                <a:solidFill>
                  <a:srgbClr val="807E8C"/>
                </a:solidFill>
                <a:latin typeface="Times New Roman"/>
                <a:cs typeface="Times New Roman"/>
              </a:rPr>
              <a:t> </a:t>
            </a:r>
            <a:r>
              <a:rPr dirty="0" sz="1650" spc="50">
                <a:solidFill>
                  <a:srgbClr val="312A42"/>
                </a:solidFill>
                <a:latin typeface="Times New Roman"/>
                <a:cs typeface="Times New Roman"/>
              </a:rPr>
              <a:t>x</a:t>
            </a:r>
            <a:r>
              <a:rPr dirty="0" sz="1650" spc="80">
                <a:solidFill>
                  <a:srgbClr val="312A42"/>
                </a:solidFill>
                <a:latin typeface="Times New Roman"/>
                <a:cs typeface="Times New Roman"/>
              </a:rPr>
              <a:t> </a:t>
            </a:r>
            <a:r>
              <a:rPr dirty="0" sz="1650" spc="55">
                <a:solidFill>
                  <a:srgbClr val="07070C"/>
                </a:solidFill>
                <a:latin typeface="Times New Roman"/>
                <a:cs typeface="Times New Roman"/>
              </a:rPr>
              <a:t>=</a:t>
            </a:r>
            <a:r>
              <a:rPr dirty="0" sz="1650">
                <a:solidFill>
                  <a:srgbClr val="07070C"/>
                </a:solidFill>
                <a:latin typeface="Times New Roman"/>
                <a:cs typeface="Times New Roman"/>
              </a:rPr>
              <a:t> </a:t>
            </a:r>
            <a:r>
              <a:rPr dirty="0" sz="1650" spc="-90">
                <a:solidFill>
                  <a:srgbClr val="07070C"/>
                </a:solidFill>
                <a:latin typeface="Times New Roman"/>
                <a:cs typeface="Times New Roman"/>
              </a:rPr>
              <a:t> </a:t>
            </a:r>
            <a:r>
              <a:rPr dirty="0" sz="1650" spc="120">
                <a:solidFill>
                  <a:srgbClr val="605970"/>
                </a:solidFill>
                <a:latin typeface="Times New Roman"/>
                <a:cs typeface="Times New Roman"/>
              </a:rPr>
              <a:t>(</a:t>
            </a:r>
            <a:r>
              <a:rPr dirty="0" sz="1150" spc="35">
                <a:solidFill>
                  <a:srgbClr val="605970"/>
                </a:solidFill>
                <a:latin typeface="Times New Roman"/>
                <a:cs typeface="Times New Roman"/>
              </a:rPr>
              <a:t>X1</a:t>
            </a:r>
            <a:r>
              <a:rPr dirty="0" sz="1150" spc="15">
                <a:solidFill>
                  <a:srgbClr val="605970"/>
                </a:solidFill>
                <a:latin typeface="Times New Roman"/>
                <a:cs typeface="Times New Roman"/>
              </a:rPr>
              <a:t>,</a:t>
            </a:r>
            <a:r>
              <a:rPr dirty="0" sz="1150">
                <a:solidFill>
                  <a:srgbClr val="605970"/>
                </a:solidFill>
                <a:latin typeface="Times New Roman"/>
                <a:cs typeface="Times New Roman"/>
              </a:rPr>
              <a:t> </a:t>
            </a:r>
            <a:r>
              <a:rPr dirty="0" sz="1150" spc="5">
                <a:solidFill>
                  <a:srgbClr val="605970"/>
                </a:solidFill>
                <a:latin typeface="Times New Roman"/>
                <a:cs typeface="Times New Roman"/>
              </a:rPr>
              <a:t> </a:t>
            </a:r>
            <a:r>
              <a:rPr dirty="0" sz="1150" spc="15">
                <a:solidFill>
                  <a:srgbClr val="312A42"/>
                </a:solidFill>
                <a:latin typeface="Times New Roman"/>
                <a:cs typeface="Times New Roman"/>
              </a:rPr>
              <a:t>...</a:t>
            </a:r>
            <a:r>
              <a:rPr dirty="0" sz="1150">
                <a:solidFill>
                  <a:srgbClr val="312A42"/>
                </a:solidFill>
                <a:latin typeface="Times New Roman"/>
                <a:cs typeface="Times New Roman"/>
              </a:rPr>
              <a:t>	</a:t>
            </a:r>
            <a:r>
              <a:rPr dirty="0" sz="1150" spc="15">
                <a:solidFill>
                  <a:srgbClr val="605970"/>
                </a:solidFill>
                <a:latin typeface="Times New Roman"/>
                <a:cs typeface="Times New Roman"/>
              </a:rPr>
              <a:t>,</a:t>
            </a:r>
            <a:r>
              <a:rPr dirty="0" sz="1150">
                <a:solidFill>
                  <a:srgbClr val="605970"/>
                </a:solidFill>
                <a:latin typeface="Times New Roman"/>
                <a:cs typeface="Times New Roman"/>
              </a:rPr>
              <a:t> </a:t>
            </a:r>
            <a:r>
              <a:rPr dirty="0" sz="1150" spc="-70">
                <a:solidFill>
                  <a:srgbClr val="605970"/>
                </a:solidFill>
                <a:latin typeface="Times New Roman"/>
                <a:cs typeface="Times New Roman"/>
              </a:rPr>
              <a:t> </a:t>
            </a:r>
            <a:r>
              <a:rPr dirty="0" sz="1700" spc="45" i="1">
                <a:solidFill>
                  <a:srgbClr val="605970"/>
                </a:solidFill>
                <a:latin typeface="Times New Roman"/>
                <a:cs typeface="Times New Roman"/>
              </a:rPr>
              <a:t>x</a:t>
            </a:r>
            <a:r>
              <a:rPr dirty="0" sz="1700" spc="-254" i="1">
                <a:solidFill>
                  <a:srgbClr val="605970"/>
                </a:solidFill>
                <a:latin typeface="Times New Roman"/>
                <a:cs typeface="Times New Roman"/>
              </a:rPr>
              <a:t> </a:t>
            </a:r>
            <a:r>
              <a:rPr dirty="0" sz="1250" spc="-455" i="1">
                <a:solidFill>
                  <a:srgbClr val="605970"/>
                </a:solidFill>
                <a:latin typeface="Times New Roman"/>
                <a:cs typeface="Times New Roman"/>
              </a:rPr>
              <a:t>N</a:t>
            </a:r>
            <a:r>
              <a:rPr dirty="0" sz="1650" spc="55">
                <a:solidFill>
                  <a:srgbClr val="899190"/>
                </a:solidFill>
                <a:latin typeface="Times New Roman"/>
                <a:cs typeface="Times New Roman"/>
              </a:rPr>
              <a:t>+</a:t>
            </a:r>
            <a:r>
              <a:rPr dirty="0" sz="1650">
                <a:solidFill>
                  <a:srgbClr val="899190"/>
                </a:solidFill>
                <a:latin typeface="Times New Roman"/>
                <a:cs typeface="Times New Roman"/>
              </a:rPr>
              <a:t> </a:t>
            </a:r>
            <a:r>
              <a:rPr dirty="0" sz="1650" spc="-120">
                <a:solidFill>
                  <a:srgbClr val="899190"/>
                </a:solidFill>
                <a:latin typeface="Times New Roman"/>
                <a:cs typeface="Times New Roman"/>
              </a:rPr>
              <a:t> </a:t>
            </a:r>
            <a:r>
              <a:rPr dirty="0" sz="1650" spc="-50">
                <a:solidFill>
                  <a:srgbClr val="494259"/>
                </a:solidFill>
                <a:latin typeface="Times New Roman"/>
                <a:cs typeface="Times New Roman"/>
              </a:rPr>
              <a:t>2</a:t>
            </a:r>
            <a:r>
              <a:rPr dirty="0" sz="1650" spc="45">
                <a:solidFill>
                  <a:srgbClr val="494259"/>
                </a:solidFill>
                <a:latin typeface="Times New Roman"/>
                <a:cs typeface="Times New Roman"/>
              </a:rPr>
              <a:t>)</a:t>
            </a:r>
            <a:r>
              <a:rPr dirty="0" sz="1650" spc="-25">
                <a:solidFill>
                  <a:srgbClr val="312A42"/>
                </a:solidFill>
                <a:latin typeface="Times New Roman"/>
                <a:cs typeface="Times New Roman"/>
              </a:rPr>
              <a:t>.</a:t>
            </a:r>
            <a:endParaRPr sz="1650">
              <a:latin typeface="Times New Roman"/>
              <a:cs typeface="Times New Roman"/>
            </a:endParaRPr>
          </a:p>
          <a:p>
            <a:pPr marL="63500">
              <a:lnSpc>
                <a:spcPts val="2165"/>
              </a:lnSpc>
              <a:tabLst>
                <a:tab pos="422275" algn="l"/>
              </a:tabLst>
            </a:pPr>
            <a:r>
              <a:rPr dirty="0" sz="1500" spc="-40">
                <a:solidFill>
                  <a:srgbClr val="312A42"/>
                </a:solidFill>
                <a:latin typeface="Times New Roman"/>
                <a:cs typeface="Times New Roman"/>
              </a:rPr>
              <a:t>uh:	</a:t>
            </a:r>
            <a:r>
              <a:rPr dirty="0" sz="1650" spc="40">
                <a:solidFill>
                  <a:srgbClr val="605970"/>
                </a:solidFill>
                <a:latin typeface="Times New Roman"/>
                <a:cs typeface="Times New Roman"/>
              </a:rPr>
              <a:t>vector</a:t>
            </a:r>
            <a:r>
              <a:rPr dirty="0" sz="1650" spc="155">
                <a:solidFill>
                  <a:srgbClr val="605970"/>
                </a:solidFill>
                <a:latin typeface="Times New Roman"/>
                <a:cs typeface="Times New Roman"/>
              </a:rPr>
              <a:t> </a:t>
            </a:r>
            <a:r>
              <a:rPr dirty="0" sz="1650" spc="70">
                <a:solidFill>
                  <a:srgbClr val="494259"/>
                </a:solidFill>
                <a:latin typeface="Times New Roman"/>
                <a:cs typeface="Times New Roman"/>
              </a:rPr>
              <a:t>que</a:t>
            </a:r>
            <a:r>
              <a:rPr dirty="0" sz="1650" spc="55">
                <a:solidFill>
                  <a:srgbClr val="494259"/>
                </a:solidFill>
                <a:latin typeface="Times New Roman"/>
                <a:cs typeface="Times New Roman"/>
              </a:rPr>
              <a:t> </a:t>
            </a:r>
            <a:r>
              <a:rPr dirty="0" sz="1650" spc="50">
                <a:solidFill>
                  <a:srgbClr val="605970"/>
                </a:solidFill>
                <a:latin typeface="Times New Roman"/>
                <a:cs typeface="Times New Roman"/>
              </a:rPr>
              <a:t>co</a:t>
            </a:r>
            <a:r>
              <a:rPr dirty="0" sz="1650" spc="50">
                <a:solidFill>
                  <a:srgbClr val="312A42"/>
                </a:solidFill>
                <a:latin typeface="Times New Roman"/>
                <a:cs typeface="Times New Roman"/>
              </a:rPr>
              <a:t>n</a:t>
            </a:r>
            <a:r>
              <a:rPr dirty="0" sz="1650" spc="50">
                <a:solidFill>
                  <a:srgbClr val="605970"/>
                </a:solidFill>
                <a:latin typeface="Times New Roman"/>
                <a:cs typeface="Times New Roman"/>
              </a:rPr>
              <a:t>t</a:t>
            </a:r>
            <a:r>
              <a:rPr dirty="0" sz="1650" spc="50">
                <a:solidFill>
                  <a:srgbClr val="312A42"/>
                </a:solidFill>
                <a:latin typeface="Times New Roman"/>
                <a:cs typeface="Times New Roman"/>
              </a:rPr>
              <a:t>i</a:t>
            </a:r>
            <a:r>
              <a:rPr dirty="0" sz="1650" spc="50">
                <a:solidFill>
                  <a:srgbClr val="605970"/>
                </a:solidFill>
                <a:latin typeface="Times New Roman"/>
                <a:cs typeface="Times New Roman"/>
              </a:rPr>
              <a:t>ene</a:t>
            </a:r>
            <a:r>
              <a:rPr dirty="0" sz="1650" spc="95">
                <a:solidFill>
                  <a:srgbClr val="605970"/>
                </a:solidFill>
                <a:latin typeface="Times New Roman"/>
                <a:cs typeface="Times New Roman"/>
              </a:rPr>
              <a:t> </a:t>
            </a:r>
            <a:r>
              <a:rPr dirty="0" sz="1650" spc="50">
                <a:solidFill>
                  <a:srgbClr val="494259"/>
                </a:solidFill>
                <a:latin typeface="Times New Roman"/>
                <a:cs typeface="Times New Roman"/>
              </a:rPr>
              <a:t>las</a:t>
            </a:r>
            <a:r>
              <a:rPr dirty="0" sz="1650" spc="114">
                <a:solidFill>
                  <a:srgbClr val="494259"/>
                </a:solidFill>
                <a:latin typeface="Times New Roman"/>
                <a:cs typeface="Times New Roman"/>
              </a:rPr>
              <a:t> </a:t>
            </a:r>
            <a:r>
              <a:rPr dirty="0" sz="1650" spc="55">
                <a:solidFill>
                  <a:srgbClr val="605970"/>
                </a:solidFill>
                <a:latin typeface="Times New Roman"/>
                <a:cs typeface="Times New Roman"/>
              </a:rPr>
              <a:t>a</a:t>
            </a:r>
            <a:r>
              <a:rPr dirty="0" sz="1650" spc="55">
                <a:solidFill>
                  <a:srgbClr val="312A42"/>
                </a:solidFill>
                <a:latin typeface="Times New Roman"/>
                <a:cs typeface="Times New Roman"/>
              </a:rPr>
              <a:t>pr</a:t>
            </a:r>
            <a:r>
              <a:rPr dirty="0" sz="1650" spc="55">
                <a:solidFill>
                  <a:srgbClr val="494259"/>
                </a:solidFill>
                <a:latin typeface="Times New Roman"/>
                <a:cs typeface="Times New Roman"/>
              </a:rPr>
              <a:t>ox</a:t>
            </a:r>
            <a:r>
              <a:rPr dirty="0" sz="1650" spc="55">
                <a:solidFill>
                  <a:srgbClr val="312A42"/>
                </a:solidFill>
                <a:latin typeface="Times New Roman"/>
                <a:cs typeface="Times New Roman"/>
              </a:rPr>
              <a:t>i</a:t>
            </a:r>
            <a:r>
              <a:rPr dirty="0" sz="1650" spc="55">
                <a:solidFill>
                  <a:srgbClr val="494259"/>
                </a:solidFill>
                <a:latin typeface="Times New Roman"/>
                <a:cs typeface="Times New Roman"/>
              </a:rPr>
              <a:t>maciones</a:t>
            </a:r>
            <a:r>
              <a:rPr dirty="0" sz="1650">
                <a:solidFill>
                  <a:srgbClr val="494259"/>
                </a:solidFill>
                <a:latin typeface="Times New Roman"/>
                <a:cs typeface="Times New Roman"/>
              </a:rPr>
              <a:t> </a:t>
            </a:r>
            <a:r>
              <a:rPr dirty="0" sz="1650" spc="50">
                <a:solidFill>
                  <a:srgbClr val="312A42"/>
                </a:solidFill>
                <a:latin typeface="Times New Roman"/>
                <a:cs typeface="Times New Roman"/>
              </a:rPr>
              <a:t>n</a:t>
            </a:r>
            <a:r>
              <a:rPr dirty="0" sz="1650" spc="50">
                <a:solidFill>
                  <a:srgbClr val="494259"/>
                </a:solidFill>
                <a:latin typeface="Times New Roman"/>
                <a:cs typeface="Times New Roman"/>
              </a:rPr>
              <a:t>umé</a:t>
            </a:r>
            <a:r>
              <a:rPr dirty="0" sz="1650" spc="50">
                <a:solidFill>
                  <a:srgbClr val="312A42"/>
                </a:solidFill>
                <a:latin typeface="Times New Roman"/>
                <a:cs typeface="Times New Roman"/>
              </a:rPr>
              <a:t>r</a:t>
            </a:r>
            <a:r>
              <a:rPr dirty="0" sz="1650" spc="50">
                <a:solidFill>
                  <a:srgbClr val="494259"/>
                </a:solidFill>
                <a:latin typeface="Times New Roman"/>
                <a:cs typeface="Times New Roman"/>
              </a:rPr>
              <a:t>icas</a:t>
            </a:r>
            <a:r>
              <a:rPr dirty="0" sz="1650" spc="85">
                <a:solidFill>
                  <a:srgbClr val="494259"/>
                </a:solidFill>
                <a:latin typeface="Times New Roman"/>
                <a:cs typeface="Times New Roman"/>
              </a:rPr>
              <a:t> </a:t>
            </a:r>
            <a:r>
              <a:rPr dirty="0" sz="1650" spc="80">
                <a:solidFill>
                  <a:srgbClr val="312A42"/>
                </a:solidFill>
                <a:latin typeface="Times New Roman"/>
                <a:cs typeface="Times New Roman"/>
              </a:rPr>
              <a:t>u</a:t>
            </a:r>
            <a:r>
              <a:rPr dirty="0" sz="1650" spc="35">
                <a:solidFill>
                  <a:srgbClr val="312A42"/>
                </a:solidFill>
                <a:latin typeface="Times New Roman"/>
                <a:cs typeface="Times New Roman"/>
              </a:rPr>
              <a:t> </a:t>
            </a:r>
            <a:r>
              <a:rPr dirty="0" sz="1650" spc="90">
                <a:solidFill>
                  <a:srgbClr val="07070C"/>
                </a:solidFill>
                <a:latin typeface="Times New Roman"/>
                <a:cs typeface="Times New Roman"/>
              </a:rPr>
              <a:t>=</a:t>
            </a:r>
            <a:r>
              <a:rPr dirty="0" sz="1650" spc="360">
                <a:solidFill>
                  <a:srgbClr val="07070C"/>
                </a:solidFill>
                <a:latin typeface="Times New Roman"/>
                <a:cs typeface="Times New Roman"/>
              </a:rPr>
              <a:t> </a:t>
            </a:r>
            <a:r>
              <a:rPr dirty="0" sz="1900" spc="-30">
                <a:solidFill>
                  <a:srgbClr val="605970"/>
                </a:solidFill>
                <a:latin typeface="Times New Roman"/>
                <a:cs typeface="Times New Roman"/>
              </a:rPr>
              <a:t>(u</a:t>
            </a:r>
            <a:r>
              <a:rPr dirty="0" baseline="-8417" sz="2475" spc="-44">
                <a:solidFill>
                  <a:srgbClr val="605970"/>
                </a:solidFill>
                <a:latin typeface="Times New Roman"/>
                <a:cs typeface="Times New Roman"/>
              </a:rPr>
              <a:t>1</a:t>
            </a:r>
            <a:r>
              <a:rPr dirty="0" sz="1650" spc="-30">
                <a:solidFill>
                  <a:srgbClr val="605970"/>
                </a:solidFill>
                <a:latin typeface="Times New Roman"/>
                <a:cs typeface="Times New Roman"/>
              </a:rPr>
              <a:t>,</a:t>
            </a:r>
            <a:r>
              <a:rPr dirty="0" sz="1650" spc="-100">
                <a:solidFill>
                  <a:srgbClr val="605970"/>
                </a:solidFill>
                <a:latin typeface="Times New Roman"/>
                <a:cs typeface="Times New Roman"/>
              </a:rPr>
              <a:t> </a:t>
            </a:r>
            <a:r>
              <a:rPr dirty="0" sz="1650" spc="10">
                <a:solidFill>
                  <a:srgbClr val="312A42"/>
                </a:solidFill>
                <a:latin typeface="Times New Roman"/>
                <a:cs typeface="Times New Roman"/>
              </a:rPr>
              <a:t>... </a:t>
            </a:r>
            <a:r>
              <a:rPr dirty="0" sz="1650" spc="150">
                <a:solidFill>
                  <a:srgbClr val="312A42"/>
                </a:solidFill>
                <a:latin typeface="Times New Roman"/>
                <a:cs typeface="Times New Roman"/>
              </a:rPr>
              <a:t> </a:t>
            </a:r>
            <a:r>
              <a:rPr dirty="0" sz="1650" spc="10">
                <a:solidFill>
                  <a:srgbClr val="605970"/>
                </a:solidFill>
                <a:latin typeface="Times New Roman"/>
                <a:cs typeface="Times New Roman"/>
              </a:rPr>
              <a:t>,</a:t>
            </a:r>
            <a:r>
              <a:rPr dirty="0" sz="1650" spc="-140">
                <a:solidFill>
                  <a:srgbClr val="605970"/>
                </a:solidFill>
                <a:latin typeface="Times New Roman"/>
                <a:cs typeface="Times New Roman"/>
              </a:rPr>
              <a:t> </a:t>
            </a:r>
            <a:r>
              <a:rPr dirty="0" sz="1650" spc="-375">
                <a:solidFill>
                  <a:srgbClr val="605970"/>
                </a:solidFill>
                <a:latin typeface="Times New Roman"/>
                <a:cs typeface="Times New Roman"/>
              </a:rPr>
              <a:t>UJV</a:t>
            </a:r>
            <a:r>
              <a:rPr dirty="0" sz="1650" spc="-375">
                <a:solidFill>
                  <a:srgbClr val="855B64"/>
                </a:solidFill>
                <a:latin typeface="Times New Roman"/>
                <a:cs typeface="Times New Roman"/>
              </a:rPr>
              <a:t>+</a:t>
            </a:r>
            <a:r>
              <a:rPr dirty="0" sz="1650" spc="-55">
                <a:solidFill>
                  <a:srgbClr val="855B64"/>
                </a:solidFill>
                <a:latin typeface="Times New Roman"/>
                <a:cs typeface="Times New Roman"/>
              </a:rPr>
              <a:t> </a:t>
            </a:r>
            <a:r>
              <a:rPr dirty="0" sz="1650" spc="-265">
                <a:solidFill>
                  <a:srgbClr val="605970"/>
                </a:solidFill>
                <a:latin typeface="Times New Roman"/>
                <a:cs typeface="Times New Roman"/>
              </a:rPr>
              <a:t>2</a:t>
            </a:r>
            <a:r>
              <a:rPr dirty="0" sz="1650" spc="-265">
                <a:solidFill>
                  <a:srgbClr val="312A42"/>
                </a:solidFill>
                <a:latin typeface="Times New Roman"/>
                <a:cs typeface="Times New Roman"/>
              </a:rPr>
              <a:t>-</a:t>
            </a:r>
            <a:r>
              <a:rPr dirty="0" sz="1650" spc="-265">
                <a:solidFill>
                  <a:srgbClr val="605970"/>
                </a:solidFill>
                <a:latin typeface="Times New Roman"/>
                <a:cs typeface="Times New Roman"/>
              </a:rPr>
              <a:t>)</a:t>
            </a:r>
            <a:endParaRPr sz="16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84477" y="539496"/>
            <a:ext cx="7834700" cy="5855622"/>
          </a:xfrm>
          <a:prstGeom prst="rect">
            <a:avLst/>
          </a:prstGeom>
        </p:spPr>
      </p:pic>
    </p:spTree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10878" y="959757"/>
            <a:ext cx="2097405" cy="2863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345440" algn="l"/>
              </a:tabLst>
            </a:pPr>
            <a:r>
              <a:rPr dirty="0" sz="1700" spc="-95" i="1">
                <a:solidFill>
                  <a:srgbClr val="5E596D"/>
                </a:solidFill>
                <a:latin typeface="Times New Roman"/>
                <a:cs typeface="Times New Roman"/>
              </a:rPr>
              <a:t>(</a:t>
            </a:r>
            <a:r>
              <a:rPr dirty="0" sz="1700" spc="-135" i="1">
                <a:solidFill>
                  <a:srgbClr val="5E596D"/>
                </a:solidFill>
                <a:latin typeface="Times New Roman"/>
                <a:cs typeface="Times New Roman"/>
              </a:rPr>
              <a:t>e</a:t>
            </a:r>
            <a:r>
              <a:rPr dirty="0" sz="1700" spc="-95" i="1">
                <a:solidFill>
                  <a:srgbClr val="5E596D"/>
                </a:solidFill>
                <a:latin typeface="Times New Roman"/>
                <a:cs typeface="Times New Roman"/>
              </a:rPr>
              <a:t>)</a:t>
            </a:r>
            <a:r>
              <a:rPr dirty="0" sz="1700" i="1">
                <a:solidFill>
                  <a:srgbClr val="5E596D"/>
                </a:solidFill>
                <a:latin typeface="Times New Roman"/>
                <a:cs typeface="Times New Roman"/>
              </a:rPr>
              <a:t>	</a:t>
            </a:r>
            <a:r>
              <a:rPr dirty="0" sz="1600" spc="15">
                <a:solidFill>
                  <a:srgbClr val="463F56"/>
                </a:solidFill>
                <a:latin typeface="Times New Roman"/>
                <a:cs typeface="Times New Roman"/>
              </a:rPr>
              <a:t>Ne</a:t>
            </a:r>
            <a:r>
              <a:rPr dirty="0" sz="1600" spc="-70">
                <a:solidFill>
                  <a:srgbClr val="463F56"/>
                </a:solidFill>
                <a:latin typeface="Times New Roman"/>
                <a:cs typeface="Times New Roman"/>
              </a:rPr>
              <a:t>c</a:t>
            </a:r>
            <a:r>
              <a:rPr dirty="0" sz="1600" spc="10">
                <a:solidFill>
                  <a:srgbClr val="5E596D"/>
                </a:solidFill>
                <a:latin typeface="Times New Roman"/>
                <a:cs typeface="Times New Roman"/>
              </a:rPr>
              <a:t>e</a:t>
            </a:r>
            <a:r>
              <a:rPr dirty="0" sz="1600" spc="15">
                <a:solidFill>
                  <a:srgbClr val="5E596D"/>
                </a:solidFill>
                <a:latin typeface="Times New Roman"/>
                <a:cs typeface="Times New Roman"/>
              </a:rPr>
              <a:t>s</a:t>
            </a:r>
            <a:r>
              <a:rPr dirty="0" sz="1600" spc="35">
                <a:solidFill>
                  <a:srgbClr val="332D44"/>
                </a:solidFill>
                <a:latin typeface="Times New Roman"/>
                <a:cs typeface="Times New Roman"/>
              </a:rPr>
              <a:t>i</a:t>
            </a:r>
            <a:r>
              <a:rPr dirty="0" sz="1600" spc="10">
                <a:solidFill>
                  <a:srgbClr val="5E596D"/>
                </a:solidFill>
                <a:latin typeface="Times New Roman"/>
                <a:cs typeface="Times New Roman"/>
              </a:rPr>
              <a:t>t</a:t>
            </a:r>
            <a:r>
              <a:rPr dirty="0" sz="1600" spc="-220">
                <a:solidFill>
                  <a:srgbClr val="5E596D"/>
                </a:solidFill>
                <a:latin typeface="Times New Roman"/>
                <a:cs typeface="Times New Roman"/>
              </a:rPr>
              <a:t> </a:t>
            </a:r>
            <a:r>
              <a:rPr dirty="0" sz="1600" spc="155">
                <a:solidFill>
                  <a:srgbClr val="5E596D"/>
                </a:solidFill>
                <a:latin typeface="Times New Roman"/>
                <a:cs typeface="Times New Roman"/>
              </a:rPr>
              <a:t>a</a:t>
            </a:r>
            <a:r>
              <a:rPr dirty="0" sz="1600" spc="110">
                <a:solidFill>
                  <a:srgbClr val="332D44"/>
                </a:solidFill>
                <a:latin typeface="Times New Roman"/>
                <a:cs typeface="Times New Roman"/>
              </a:rPr>
              <a:t>m</a:t>
            </a:r>
            <a:r>
              <a:rPr dirty="0" sz="1600" spc="-120">
                <a:solidFill>
                  <a:srgbClr val="332D44"/>
                </a:solidFill>
                <a:latin typeface="Times New Roman"/>
                <a:cs typeface="Times New Roman"/>
              </a:rPr>
              <a:t>o</a:t>
            </a:r>
            <a:r>
              <a:rPr dirty="0" sz="1600" spc="55">
                <a:solidFill>
                  <a:srgbClr val="5E596D"/>
                </a:solidFill>
                <a:latin typeface="Times New Roman"/>
                <a:cs typeface="Times New Roman"/>
              </a:rPr>
              <a:t>s</a:t>
            </a:r>
            <a:r>
              <a:rPr dirty="0" sz="1600" spc="145">
                <a:solidFill>
                  <a:srgbClr val="5E596D"/>
                </a:solidFill>
                <a:latin typeface="Times New Roman"/>
                <a:cs typeface="Times New Roman"/>
              </a:rPr>
              <a:t> </a:t>
            </a:r>
            <a:r>
              <a:rPr dirty="0" sz="1600" spc="95">
                <a:solidFill>
                  <a:srgbClr val="463F56"/>
                </a:solidFill>
                <a:latin typeface="Times New Roman"/>
                <a:cs typeface="Times New Roman"/>
              </a:rPr>
              <a:t>d</a:t>
            </a:r>
            <a:r>
              <a:rPr dirty="0" sz="1600" spc="35">
                <a:solidFill>
                  <a:srgbClr val="5E596D"/>
                </a:solidFill>
                <a:latin typeface="Times New Roman"/>
                <a:cs typeface="Times New Roman"/>
              </a:rPr>
              <a:t>e</a:t>
            </a:r>
            <a:r>
              <a:rPr dirty="0" sz="1600">
                <a:solidFill>
                  <a:srgbClr val="463F56"/>
                </a:solidFill>
                <a:latin typeface="Times New Roman"/>
                <a:cs typeface="Times New Roman"/>
              </a:rPr>
              <a:t>fin</a:t>
            </a:r>
            <a:r>
              <a:rPr dirty="0" sz="1600" spc="75">
                <a:solidFill>
                  <a:srgbClr val="463F56"/>
                </a:solidFill>
                <a:latin typeface="Times New Roman"/>
                <a:cs typeface="Times New Roman"/>
              </a:rPr>
              <a:t>i</a:t>
            </a:r>
            <a:r>
              <a:rPr dirty="0" sz="1600">
                <a:solidFill>
                  <a:srgbClr val="463F56"/>
                </a:solidFill>
                <a:latin typeface="Times New Roman"/>
                <a:cs typeface="Times New Roman"/>
              </a:rPr>
              <a:t>r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02004" y="1468121"/>
            <a:ext cx="158750" cy="80835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ts val="2090"/>
              </a:lnSpc>
              <a:spcBef>
                <a:spcPts val="110"/>
              </a:spcBef>
            </a:pPr>
            <a:r>
              <a:rPr dirty="0" sz="1850">
                <a:solidFill>
                  <a:srgbClr val="5E596D"/>
                </a:solidFill>
                <a:latin typeface="Times New Roman"/>
                <a:cs typeface="Times New Roman"/>
              </a:rPr>
              <a:t>&gt;</a:t>
            </a:r>
            <a:endParaRPr sz="1850">
              <a:latin typeface="Times New Roman"/>
              <a:cs typeface="Times New Roman"/>
            </a:endParaRPr>
          </a:p>
          <a:p>
            <a:pPr marL="12700">
              <a:lnSpc>
                <a:spcPts val="1964"/>
              </a:lnSpc>
            </a:pPr>
            <a:r>
              <a:rPr dirty="0" sz="1850">
                <a:solidFill>
                  <a:srgbClr val="5E596D"/>
                </a:solidFill>
                <a:latin typeface="Times New Roman"/>
                <a:cs typeface="Times New Roman"/>
              </a:rPr>
              <a:t>&gt;</a:t>
            </a:r>
            <a:endParaRPr sz="1850">
              <a:latin typeface="Times New Roman"/>
              <a:cs typeface="Times New Roman"/>
            </a:endParaRPr>
          </a:p>
          <a:p>
            <a:pPr marL="12700">
              <a:lnSpc>
                <a:spcPts val="2090"/>
              </a:lnSpc>
            </a:pPr>
            <a:r>
              <a:rPr dirty="0" sz="1850">
                <a:solidFill>
                  <a:srgbClr val="5E596D"/>
                </a:solidFill>
                <a:latin typeface="Times New Roman"/>
                <a:cs typeface="Times New Roman"/>
              </a:rPr>
              <a:t>&gt;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29173" y="1480910"/>
            <a:ext cx="1496060" cy="474980"/>
          </a:xfrm>
          <a:prstGeom prst="rect">
            <a:avLst/>
          </a:prstGeom>
        </p:spPr>
        <p:txBody>
          <a:bodyPr wrap="square" lIns="0" tIns="66675" rIns="0" bIns="0" rtlCol="0" vert="horz">
            <a:spAutoFit/>
          </a:bodyPr>
          <a:lstStyle/>
          <a:p>
            <a:pPr marL="53975" marR="55880" indent="-3810">
              <a:lnSpc>
                <a:spcPct val="78500"/>
              </a:lnSpc>
              <a:spcBef>
                <a:spcPts val="525"/>
              </a:spcBef>
              <a:tabLst>
                <a:tab pos="273685" algn="l"/>
                <a:tab pos="811530" algn="l"/>
              </a:tabLst>
            </a:pPr>
            <a:r>
              <a:rPr dirty="0" baseline="3472" sz="2400">
                <a:solidFill>
                  <a:srgbClr val="332D44"/>
                </a:solidFill>
                <a:latin typeface="Times New Roman"/>
                <a:cs typeface="Times New Roman"/>
              </a:rPr>
              <a:t>a	</a:t>
            </a:r>
            <a:r>
              <a:rPr dirty="0" sz="1600" spc="-35">
                <a:solidFill>
                  <a:srgbClr val="463F56"/>
                </a:solidFill>
                <a:latin typeface="Times New Roman"/>
                <a:cs typeface="Times New Roman"/>
              </a:rPr>
              <a:t>=</a:t>
            </a:r>
            <a:r>
              <a:rPr dirty="0" sz="1600" spc="-15">
                <a:solidFill>
                  <a:srgbClr val="463F56"/>
                </a:solidFill>
                <a:latin typeface="Times New Roman"/>
                <a:cs typeface="Times New Roman"/>
              </a:rPr>
              <a:t> </a:t>
            </a:r>
            <a:r>
              <a:rPr dirty="0" baseline="5208" sz="2400" spc="22">
                <a:solidFill>
                  <a:srgbClr val="332D44"/>
                </a:solidFill>
                <a:latin typeface="Times New Roman"/>
                <a:cs typeface="Times New Roman"/>
              </a:rPr>
              <a:t>O· </a:t>
            </a:r>
            <a:r>
              <a:rPr dirty="0" baseline="5208" sz="2400" spc="82">
                <a:solidFill>
                  <a:srgbClr val="332D44"/>
                </a:solidFill>
                <a:latin typeface="Times New Roman"/>
                <a:cs typeface="Times New Roman"/>
              </a:rPr>
              <a:t> </a:t>
            </a:r>
            <a:r>
              <a:rPr dirty="0" baseline="3472" sz="2400" spc="22">
                <a:solidFill>
                  <a:srgbClr val="332D44"/>
                </a:solidFill>
                <a:latin typeface="Times New Roman"/>
                <a:cs typeface="Times New Roman"/>
              </a:rPr>
              <a:t>b </a:t>
            </a:r>
            <a:r>
              <a:rPr dirty="0" baseline="3472" sz="2400" spc="60">
                <a:solidFill>
                  <a:srgbClr val="332D44"/>
                </a:solidFill>
                <a:latin typeface="Times New Roman"/>
                <a:cs typeface="Times New Roman"/>
              </a:rPr>
              <a:t> </a:t>
            </a:r>
            <a:r>
              <a:rPr dirty="0" sz="1600" spc="-35">
                <a:solidFill>
                  <a:srgbClr val="463F56"/>
                </a:solidFill>
                <a:latin typeface="Times New Roman"/>
                <a:cs typeface="Times New Roman"/>
              </a:rPr>
              <a:t>=</a:t>
            </a:r>
            <a:r>
              <a:rPr dirty="0" sz="1600" spc="360">
                <a:solidFill>
                  <a:srgbClr val="463F56"/>
                </a:solidFill>
                <a:latin typeface="Times New Roman"/>
                <a:cs typeface="Times New Roman"/>
              </a:rPr>
              <a:t> </a:t>
            </a:r>
            <a:r>
              <a:rPr dirty="0" baseline="13888" sz="2400" spc="-44">
                <a:solidFill>
                  <a:srgbClr val="1F0F1C"/>
                </a:solidFill>
                <a:latin typeface="Times New Roman"/>
                <a:cs typeface="Times New Roman"/>
              </a:rPr>
              <a:t>1</a:t>
            </a:r>
            <a:r>
              <a:rPr dirty="0" baseline="13888" sz="2400" spc="-75">
                <a:solidFill>
                  <a:srgbClr val="1F0F1C"/>
                </a:solidFill>
                <a:latin typeface="Times New Roman"/>
                <a:cs typeface="Times New Roman"/>
              </a:rPr>
              <a:t> </a:t>
            </a:r>
            <a:r>
              <a:rPr dirty="0" baseline="13888" sz="2400" spc="-22">
                <a:solidFill>
                  <a:srgbClr val="332D44"/>
                </a:solidFill>
                <a:latin typeface="Times New Roman"/>
                <a:cs typeface="Times New Roman"/>
              </a:rPr>
              <a:t>. </a:t>
            </a:r>
            <a:r>
              <a:rPr dirty="0" baseline="13888" sz="2400" spc="-577">
                <a:solidFill>
                  <a:srgbClr val="332D44"/>
                </a:solidFill>
                <a:latin typeface="Times New Roman"/>
                <a:cs typeface="Times New Roman"/>
              </a:rPr>
              <a:t> </a:t>
            </a:r>
            <a:r>
              <a:rPr dirty="0" baseline="-10416" sz="2400" spc="-427">
                <a:solidFill>
                  <a:srgbClr val="332D44"/>
                </a:solidFill>
                <a:latin typeface="Times New Roman"/>
                <a:cs typeface="Times New Roman"/>
              </a:rPr>
              <a:t>D</a:t>
            </a:r>
            <a:r>
              <a:rPr dirty="0" baseline="-10416" sz="2400">
                <a:solidFill>
                  <a:srgbClr val="332D44"/>
                </a:solidFill>
                <a:latin typeface="Times New Roman"/>
                <a:cs typeface="Times New Roman"/>
              </a:rPr>
              <a:t> </a:t>
            </a:r>
            <a:r>
              <a:rPr dirty="0" baseline="-10416" sz="2400" spc="89">
                <a:solidFill>
                  <a:srgbClr val="332D44"/>
                </a:solidFill>
                <a:latin typeface="Times New Roman"/>
                <a:cs typeface="Times New Roman"/>
              </a:rPr>
              <a:t> </a:t>
            </a:r>
            <a:r>
              <a:rPr dirty="0" baseline="-13888" sz="2400" spc="-52">
                <a:solidFill>
                  <a:srgbClr val="463F56"/>
                </a:solidFill>
                <a:latin typeface="Times New Roman"/>
                <a:cs typeface="Times New Roman"/>
              </a:rPr>
              <a:t>=</a:t>
            </a:r>
            <a:r>
              <a:rPr dirty="0" baseline="-13888" sz="2400">
                <a:solidFill>
                  <a:srgbClr val="463F56"/>
                </a:solidFill>
                <a:latin typeface="Times New Roman"/>
                <a:cs typeface="Times New Roman"/>
              </a:rPr>
              <a:t> </a:t>
            </a:r>
            <a:r>
              <a:rPr dirty="0" baseline="-13888" sz="2400" spc="-30">
                <a:solidFill>
                  <a:srgbClr val="463F56"/>
                </a:solidFill>
                <a:latin typeface="Times New Roman"/>
                <a:cs typeface="Times New Roman"/>
              </a:rPr>
              <a:t> </a:t>
            </a:r>
            <a:r>
              <a:rPr dirty="0" sz="1600" spc="-30">
                <a:solidFill>
                  <a:srgbClr val="332D44"/>
                </a:solidFill>
                <a:latin typeface="Times New Roman"/>
                <a:cs typeface="Times New Roman"/>
              </a:rPr>
              <a:t>1</a:t>
            </a:r>
            <a:r>
              <a:rPr dirty="0" sz="1600" spc="-120">
                <a:solidFill>
                  <a:srgbClr val="332D44"/>
                </a:solidFill>
                <a:latin typeface="Times New Roman"/>
                <a:cs typeface="Times New Roman"/>
              </a:rPr>
              <a:t> </a:t>
            </a:r>
            <a:r>
              <a:rPr dirty="0" sz="1600" spc="-365">
                <a:solidFill>
                  <a:srgbClr val="332D44"/>
                </a:solidFill>
                <a:latin typeface="Times New Roman"/>
                <a:cs typeface="Times New Roman"/>
              </a:rPr>
              <a:t>.</a:t>
            </a:r>
            <a:r>
              <a:rPr dirty="0" baseline="22875" sz="2550" spc="-22">
                <a:solidFill>
                  <a:srgbClr val="463F56"/>
                </a:solidFill>
                <a:latin typeface="Arial"/>
                <a:cs typeface="Arial"/>
              </a:rPr>
              <a:t>'</a:t>
            </a:r>
            <a:r>
              <a:rPr dirty="0" baseline="22875" sz="2550">
                <a:solidFill>
                  <a:srgbClr val="463F56"/>
                </a:solidFill>
                <a:latin typeface="Arial"/>
                <a:cs typeface="Arial"/>
              </a:rPr>
              <a:t>	</a:t>
            </a:r>
            <a:r>
              <a:rPr dirty="0" baseline="-8680" sz="2400" spc="-382">
                <a:solidFill>
                  <a:srgbClr val="332D44"/>
                </a:solidFill>
                <a:latin typeface="Times New Roman"/>
                <a:cs typeface="Times New Roman"/>
              </a:rPr>
              <a:t>V</a:t>
            </a:r>
            <a:r>
              <a:rPr dirty="0" baseline="-8680" sz="2400">
                <a:solidFill>
                  <a:srgbClr val="332D44"/>
                </a:solidFill>
                <a:latin typeface="Times New Roman"/>
                <a:cs typeface="Times New Roman"/>
              </a:rPr>
              <a:t> </a:t>
            </a:r>
            <a:r>
              <a:rPr dirty="0" baseline="-8680" sz="2400" spc="15">
                <a:solidFill>
                  <a:srgbClr val="332D44"/>
                </a:solidFill>
                <a:latin typeface="Times New Roman"/>
                <a:cs typeface="Times New Roman"/>
              </a:rPr>
              <a:t> </a:t>
            </a:r>
            <a:r>
              <a:rPr dirty="0" baseline="-13888" sz="2400" spc="-52">
                <a:solidFill>
                  <a:srgbClr val="463F56"/>
                </a:solidFill>
                <a:latin typeface="Times New Roman"/>
                <a:cs typeface="Times New Roman"/>
              </a:rPr>
              <a:t>=</a:t>
            </a:r>
            <a:r>
              <a:rPr dirty="0" baseline="-13888" sz="2400">
                <a:solidFill>
                  <a:srgbClr val="463F56"/>
                </a:solidFill>
                <a:latin typeface="Times New Roman"/>
                <a:cs typeface="Times New Roman"/>
              </a:rPr>
              <a:t> </a:t>
            </a:r>
            <a:r>
              <a:rPr dirty="0" baseline="-13888" sz="2400" spc="-30">
                <a:solidFill>
                  <a:srgbClr val="463F56"/>
                </a:solidFill>
                <a:latin typeface="Times New Roman"/>
                <a:cs typeface="Times New Roman"/>
              </a:rPr>
              <a:t> </a:t>
            </a:r>
            <a:r>
              <a:rPr dirty="0" sz="1600" spc="-30">
                <a:solidFill>
                  <a:srgbClr val="1F0F1C"/>
                </a:solidFill>
                <a:latin typeface="Times New Roman"/>
                <a:cs typeface="Times New Roman"/>
              </a:rPr>
              <a:t>1</a:t>
            </a:r>
            <a:r>
              <a:rPr dirty="0" sz="1600" spc="-85">
                <a:solidFill>
                  <a:srgbClr val="1F0F1C"/>
                </a:solidFill>
                <a:latin typeface="Times New Roman"/>
                <a:cs typeface="Times New Roman"/>
              </a:rPr>
              <a:t> </a:t>
            </a:r>
            <a:r>
              <a:rPr dirty="0" baseline="22875" sz="2550" spc="-434">
                <a:solidFill>
                  <a:srgbClr val="463F56"/>
                </a:solidFill>
                <a:latin typeface="Arial"/>
                <a:cs typeface="Arial"/>
              </a:rPr>
              <a:t>'</a:t>
            </a:r>
            <a:r>
              <a:rPr dirty="0" sz="1600" spc="-15">
                <a:solidFill>
                  <a:srgbClr val="463F56"/>
                </a:solidFill>
                <a:latin typeface="Times New Roman"/>
                <a:cs typeface="Times New Roman"/>
              </a:rPr>
              <a:t>.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63327" y="1698324"/>
            <a:ext cx="793115" cy="2863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dirty="0" sz="1600" spc="-265">
                <a:solidFill>
                  <a:srgbClr val="332D44"/>
                </a:solidFill>
                <a:latin typeface="Times New Roman"/>
                <a:cs typeface="Times New Roman"/>
              </a:rPr>
              <a:t>Q</a:t>
            </a:r>
            <a:r>
              <a:rPr dirty="0" sz="1600" spc="-265">
                <a:solidFill>
                  <a:srgbClr val="332D44"/>
                </a:solidFill>
                <a:latin typeface="Times New Roman"/>
                <a:cs typeface="Times New Roman"/>
              </a:rPr>
              <a:t> </a:t>
            </a:r>
            <a:r>
              <a:rPr dirty="0" sz="1600" spc="65">
                <a:solidFill>
                  <a:srgbClr val="332D44"/>
                </a:solidFill>
                <a:latin typeface="Times New Roman"/>
                <a:cs typeface="Times New Roman"/>
              </a:rPr>
              <a:t> </a:t>
            </a:r>
            <a:r>
              <a:rPr dirty="0" baseline="-5208" sz="2400" spc="-52">
                <a:solidFill>
                  <a:srgbClr val="332D44"/>
                </a:solidFill>
                <a:latin typeface="Times New Roman"/>
                <a:cs typeface="Times New Roman"/>
              </a:rPr>
              <a:t>=</a:t>
            </a:r>
            <a:r>
              <a:rPr dirty="0" baseline="-5208" sz="2400">
                <a:solidFill>
                  <a:srgbClr val="332D44"/>
                </a:solidFill>
                <a:latin typeface="Times New Roman"/>
                <a:cs typeface="Times New Roman"/>
              </a:rPr>
              <a:t> </a:t>
            </a:r>
            <a:r>
              <a:rPr dirty="0" baseline="-5208" sz="2400" spc="52">
                <a:solidFill>
                  <a:srgbClr val="332D44"/>
                </a:solidFill>
                <a:latin typeface="Times New Roman"/>
                <a:cs typeface="Times New Roman"/>
              </a:rPr>
              <a:t> </a:t>
            </a:r>
            <a:r>
              <a:rPr dirty="0" sz="1600" spc="-50">
                <a:solidFill>
                  <a:srgbClr val="463F56"/>
                </a:solidFill>
                <a:latin typeface="Times New Roman"/>
                <a:cs typeface="Times New Roman"/>
              </a:rPr>
              <a:t>O</a:t>
            </a:r>
            <a:r>
              <a:rPr dirty="0" sz="1600" spc="-20">
                <a:solidFill>
                  <a:srgbClr val="463F56"/>
                </a:solidFill>
                <a:latin typeface="Times New Roman"/>
                <a:cs typeface="Times New Roman"/>
              </a:rPr>
              <a:t>·</a:t>
            </a:r>
            <a:r>
              <a:rPr dirty="0" sz="1600" spc="-165">
                <a:solidFill>
                  <a:srgbClr val="463F56"/>
                </a:solidFill>
                <a:latin typeface="Times New Roman"/>
                <a:cs typeface="Times New Roman"/>
              </a:rPr>
              <a:t> </a:t>
            </a:r>
            <a:r>
              <a:rPr dirty="0" baseline="29411" sz="2550" spc="-22">
                <a:solidFill>
                  <a:srgbClr val="332D44"/>
                </a:solidFill>
                <a:latin typeface="Arial"/>
                <a:cs typeface="Arial"/>
              </a:rPr>
              <a:t>'</a:t>
            </a:r>
            <a:endParaRPr baseline="29411" sz="25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60246" y="1832608"/>
            <a:ext cx="65405" cy="2863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700" spc="-15">
                <a:solidFill>
                  <a:srgbClr val="463F56"/>
                </a:solidFill>
                <a:latin typeface="Arial"/>
                <a:cs typeface="Arial"/>
              </a:rPr>
              <a:t>'</a:t>
            </a:r>
            <a:endParaRPr sz="17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965427" y="1947710"/>
            <a:ext cx="1568450" cy="2863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  <a:tabLst>
                <a:tab pos="799465" algn="l"/>
              </a:tabLst>
            </a:pPr>
            <a:r>
              <a:rPr dirty="0" baseline="-5208" sz="2400" spc="-52">
                <a:solidFill>
                  <a:srgbClr val="463F56"/>
                </a:solidFill>
                <a:latin typeface="Times New Roman"/>
                <a:cs typeface="Times New Roman"/>
              </a:rPr>
              <a:t>=</a:t>
            </a:r>
            <a:r>
              <a:rPr dirty="0" baseline="-5208" sz="2400" spc="555">
                <a:solidFill>
                  <a:srgbClr val="463F56"/>
                </a:solidFill>
                <a:latin typeface="Times New Roman"/>
                <a:cs typeface="Times New Roman"/>
              </a:rPr>
              <a:t> </a:t>
            </a:r>
            <a:r>
              <a:rPr dirty="0" baseline="3472" sz="2400" spc="-37">
                <a:solidFill>
                  <a:srgbClr val="463F56"/>
                </a:solidFill>
                <a:latin typeface="Times New Roman"/>
                <a:cs typeface="Times New Roman"/>
              </a:rPr>
              <a:t>©</a:t>
            </a:r>
            <a:r>
              <a:rPr dirty="0" baseline="29411" sz="2550" spc="-37">
                <a:solidFill>
                  <a:srgbClr val="463F56"/>
                </a:solidFill>
                <a:latin typeface="Arial"/>
                <a:cs typeface="Arial"/>
              </a:rPr>
              <a:t>'</a:t>
            </a:r>
            <a:r>
              <a:rPr dirty="0" baseline="3472" sz="2400" spc="-37">
                <a:solidFill>
                  <a:srgbClr val="463F56"/>
                </a:solidFill>
                <a:latin typeface="Times New Roman"/>
                <a:cs typeface="Times New Roman"/>
              </a:rPr>
              <a:t>(x)	</a:t>
            </a:r>
            <a:r>
              <a:rPr dirty="0" sz="1600" spc="95">
                <a:solidFill>
                  <a:srgbClr val="332D44"/>
                </a:solidFill>
                <a:latin typeface="Times New Roman"/>
                <a:cs typeface="Times New Roman"/>
              </a:rPr>
              <a:t>exp</a:t>
            </a:r>
            <a:r>
              <a:rPr dirty="0" baseline="29411" sz="2550" spc="142">
                <a:solidFill>
                  <a:srgbClr val="463F56"/>
                </a:solidFill>
                <a:latin typeface="Arial"/>
                <a:cs typeface="Arial"/>
              </a:rPr>
              <a:t>'</a:t>
            </a:r>
            <a:r>
              <a:rPr dirty="0" sz="1600" spc="95">
                <a:solidFill>
                  <a:srgbClr val="332D44"/>
                </a:solidFill>
                <a:latin typeface="Times New Roman"/>
                <a:cs typeface="Times New Roman"/>
              </a:rPr>
              <a:t>(x);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295667" y="1480910"/>
            <a:ext cx="1633220" cy="27114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334010" algn="l"/>
                <a:tab pos="883285" algn="l"/>
              </a:tabLst>
            </a:pPr>
            <a:r>
              <a:rPr dirty="0" baseline="3472" sz="2400" spc="-44">
                <a:solidFill>
                  <a:srgbClr val="332D44"/>
                </a:solidFill>
                <a:latin typeface="Times New Roman"/>
                <a:cs typeface="Times New Roman"/>
              </a:rPr>
              <a:t>ua	</a:t>
            </a:r>
            <a:r>
              <a:rPr dirty="0" sz="1600" spc="-35">
                <a:solidFill>
                  <a:srgbClr val="463F56"/>
                </a:solidFill>
                <a:latin typeface="Times New Roman"/>
                <a:cs typeface="Times New Roman"/>
              </a:rPr>
              <a:t>=</a:t>
            </a:r>
            <a:r>
              <a:rPr dirty="0" sz="1600" spc="380">
                <a:solidFill>
                  <a:srgbClr val="463F56"/>
                </a:solidFill>
                <a:latin typeface="Times New Roman"/>
                <a:cs typeface="Times New Roman"/>
              </a:rPr>
              <a:t> </a:t>
            </a:r>
            <a:r>
              <a:rPr dirty="0" baseline="5208" sz="2400" spc="-44">
                <a:solidFill>
                  <a:srgbClr val="1F0F1C"/>
                </a:solidFill>
                <a:latin typeface="Times New Roman"/>
                <a:cs typeface="Times New Roman"/>
              </a:rPr>
              <a:t>1</a:t>
            </a:r>
            <a:r>
              <a:rPr dirty="0" baseline="5208" sz="2400" spc="-179">
                <a:solidFill>
                  <a:srgbClr val="1F0F1C"/>
                </a:solidFill>
                <a:latin typeface="Times New Roman"/>
                <a:cs typeface="Times New Roman"/>
              </a:rPr>
              <a:t> </a:t>
            </a:r>
            <a:r>
              <a:rPr dirty="0" baseline="5208" sz="2400" spc="-30">
                <a:solidFill>
                  <a:srgbClr val="332D44"/>
                </a:solidFill>
                <a:latin typeface="Times New Roman"/>
                <a:cs typeface="Times New Roman"/>
              </a:rPr>
              <a:t>·	</a:t>
            </a:r>
            <a:r>
              <a:rPr dirty="0" baseline="3472" sz="2400" spc="120">
                <a:solidFill>
                  <a:srgbClr val="332D44"/>
                </a:solidFill>
                <a:latin typeface="Times New Roman"/>
                <a:cs typeface="Times New Roman"/>
              </a:rPr>
              <a:t>ub</a:t>
            </a:r>
            <a:r>
              <a:rPr dirty="0" baseline="3472" sz="2400" spc="494">
                <a:solidFill>
                  <a:srgbClr val="332D44"/>
                </a:solidFill>
                <a:latin typeface="Times New Roman"/>
                <a:cs typeface="Times New Roman"/>
              </a:rPr>
              <a:t> </a:t>
            </a:r>
            <a:r>
              <a:rPr dirty="0" sz="1600" spc="-35">
                <a:solidFill>
                  <a:srgbClr val="463F56"/>
                </a:solidFill>
                <a:latin typeface="Times New Roman"/>
                <a:cs typeface="Times New Roman"/>
              </a:rPr>
              <a:t>=</a:t>
            </a:r>
            <a:r>
              <a:rPr dirty="0" sz="1600" spc="395">
                <a:solidFill>
                  <a:srgbClr val="463F56"/>
                </a:solidFill>
                <a:latin typeface="Times New Roman"/>
                <a:cs typeface="Times New Roman"/>
              </a:rPr>
              <a:t> </a:t>
            </a:r>
            <a:r>
              <a:rPr dirty="0" baseline="5208" sz="2400" spc="-44">
                <a:solidFill>
                  <a:srgbClr val="463F56"/>
                </a:solidFill>
                <a:latin typeface="Times New Roman"/>
                <a:cs typeface="Times New Roman"/>
              </a:rPr>
              <a:t>O;</a:t>
            </a:r>
            <a:endParaRPr baseline="5208" sz="2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766661" y="1970091"/>
            <a:ext cx="90805" cy="27114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600" spc="-20">
                <a:solidFill>
                  <a:srgbClr val="1A1838"/>
                </a:solidFill>
                <a:latin typeface="Times New Roman"/>
                <a:cs typeface="Times New Roman"/>
              </a:rPr>
              <a:t>f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036186" y="1461727"/>
            <a:ext cx="1854200" cy="27114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600" spc="30">
                <a:solidFill>
                  <a:srgbClr val="332D44"/>
                </a:solidFill>
                <a:latin typeface="Times New Roman"/>
                <a:cs typeface="Times New Roman"/>
              </a:rPr>
              <a:t>n</a:t>
            </a:r>
            <a:r>
              <a:rPr dirty="0" sz="1600" spc="-120">
                <a:solidFill>
                  <a:srgbClr val="332D44"/>
                </a:solidFill>
                <a:latin typeface="Times New Roman"/>
                <a:cs typeface="Times New Roman"/>
              </a:rPr>
              <a:t>ume</a:t>
            </a:r>
            <a:r>
              <a:rPr dirty="0" sz="1600" spc="-185">
                <a:solidFill>
                  <a:srgbClr val="332D44"/>
                </a:solidFill>
                <a:latin typeface="Times New Roman"/>
                <a:cs typeface="Times New Roman"/>
              </a:rPr>
              <a:t> </a:t>
            </a:r>
            <a:r>
              <a:rPr dirty="0" sz="1600" spc="-70">
                <a:solidFill>
                  <a:srgbClr val="1A1838"/>
                </a:solidFill>
                <a:latin typeface="Times New Roman"/>
                <a:cs typeface="Times New Roman"/>
              </a:rPr>
              <a:t>r</a:t>
            </a:r>
            <a:r>
              <a:rPr dirty="0" sz="1600" spc="-85">
                <a:solidFill>
                  <a:srgbClr val="1A1838"/>
                </a:solidFill>
                <a:latin typeface="Times New Roman"/>
                <a:cs typeface="Times New Roman"/>
              </a:rPr>
              <a:t> </a:t>
            </a:r>
            <a:r>
              <a:rPr dirty="0" sz="1600" spc="-100">
                <a:solidFill>
                  <a:srgbClr val="463F56"/>
                </a:solidFill>
                <a:latin typeface="Times New Roman"/>
                <a:cs typeface="Times New Roman"/>
              </a:rPr>
              <a:t>ode</a:t>
            </a:r>
            <a:r>
              <a:rPr dirty="0" sz="1600" spc="185">
                <a:solidFill>
                  <a:srgbClr val="463F56"/>
                </a:solidFill>
                <a:latin typeface="Times New Roman"/>
                <a:cs typeface="Times New Roman"/>
              </a:rPr>
              <a:t> </a:t>
            </a:r>
            <a:r>
              <a:rPr dirty="0" sz="1600" spc="-100">
                <a:solidFill>
                  <a:srgbClr val="463F56"/>
                </a:solidFill>
                <a:latin typeface="Times New Roman"/>
                <a:cs typeface="Times New Roman"/>
              </a:rPr>
              <a:t>nodos</a:t>
            </a:r>
            <a:r>
              <a:rPr dirty="0" sz="1600">
                <a:solidFill>
                  <a:srgbClr val="463F56"/>
                </a:solidFill>
                <a:latin typeface="Times New Roman"/>
                <a:cs typeface="Times New Roman"/>
              </a:rPr>
              <a:t> </a:t>
            </a:r>
            <a:r>
              <a:rPr dirty="0" sz="1600" spc="130">
                <a:solidFill>
                  <a:srgbClr val="463F56"/>
                </a:solidFill>
                <a:latin typeface="Times New Roman"/>
                <a:cs typeface="Times New Roman"/>
              </a:rPr>
              <a:t> </a:t>
            </a:r>
            <a:r>
              <a:rPr dirty="0" sz="1600" spc="-40">
                <a:solidFill>
                  <a:srgbClr val="463F56"/>
                </a:solidFill>
                <a:latin typeface="Times New Roman"/>
                <a:cs typeface="Times New Roman"/>
              </a:rPr>
              <a:t>=</a:t>
            </a:r>
            <a:r>
              <a:rPr dirty="0" sz="1600" spc="60">
                <a:solidFill>
                  <a:srgbClr val="463F56"/>
                </a:solidFill>
                <a:latin typeface="Times New Roman"/>
                <a:cs typeface="Times New Roman"/>
              </a:rPr>
              <a:t>1</a:t>
            </a:r>
            <a:r>
              <a:rPr dirty="0" sz="1600" spc="-35">
                <a:solidFill>
                  <a:srgbClr val="1A1838"/>
                </a:solidFill>
                <a:latin typeface="Times New Roman"/>
                <a:cs typeface="Times New Roman"/>
              </a:rPr>
              <a:t>+</a:t>
            </a:r>
            <a:r>
              <a:rPr dirty="0" sz="1600" spc="-254">
                <a:solidFill>
                  <a:srgbClr val="1A1838"/>
                </a:solidFill>
                <a:latin typeface="Times New Roman"/>
                <a:cs typeface="Times New Roman"/>
              </a:rPr>
              <a:t> </a:t>
            </a:r>
            <a:r>
              <a:rPr dirty="0" sz="1600" spc="-20">
                <a:solidFill>
                  <a:srgbClr val="332D44"/>
                </a:solidFill>
                <a:latin typeface="Times New Roman"/>
                <a:cs typeface="Times New Roman"/>
              </a:rPr>
              <a:t>(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019371" y="1461727"/>
            <a:ext cx="956944" cy="27114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600" spc="229">
                <a:solidFill>
                  <a:srgbClr val="463F56"/>
                </a:solidFill>
                <a:latin typeface="Times New Roman"/>
                <a:cs typeface="Times New Roman"/>
              </a:rPr>
              <a:t>(b-a)</a:t>
            </a:r>
            <a:r>
              <a:rPr dirty="0" sz="1600" spc="225">
                <a:solidFill>
                  <a:srgbClr val="463F56"/>
                </a:solidFill>
                <a:latin typeface="Times New Roman"/>
                <a:cs typeface="Times New Roman"/>
              </a:rPr>
              <a:t>/h</a:t>
            </a:r>
            <a:r>
              <a:rPr dirty="0" sz="1600" spc="180">
                <a:solidFill>
                  <a:srgbClr val="463F56"/>
                </a:solidFill>
                <a:latin typeface="Times New Roman"/>
                <a:cs typeface="Times New Roman"/>
              </a:rPr>
              <a:t>);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489367" y="2459272"/>
            <a:ext cx="7200900" cy="326390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9050">
              <a:lnSpc>
                <a:spcPct val="100000"/>
              </a:lnSpc>
              <a:spcBef>
                <a:spcPts val="110"/>
              </a:spcBef>
            </a:pPr>
            <a:r>
              <a:rPr dirty="0" sz="1500" spc="280">
                <a:solidFill>
                  <a:srgbClr val="5E596D"/>
                </a:solidFill>
                <a:latin typeface="Times New Roman"/>
                <a:cs typeface="Times New Roman"/>
              </a:rPr>
              <a:t>y</a:t>
            </a:r>
            <a:r>
              <a:rPr dirty="0" sz="1500" spc="-35">
                <a:solidFill>
                  <a:srgbClr val="5E596D"/>
                </a:solidFill>
                <a:latin typeface="Times New Roman"/>
                <a:cs typeface="Times New Roman"/>
              </a:rPr>
              <a:t> </a:t>
            </a:r>
            <a:r>
              <a:rPr dirty="0" sz="1600" spc="95">
                <a:solidFill>
                  <a:srgbClr val="463F56"/>
                </a:solidFill>
                <a:latin typeface="Times New Roman"/>
                <a:cs typeface="Times New Roman"/>
              </a:rPr>
              <a:t>ll</a:t>
            </a:r>
            <a:r>
              <a:rPr dirty="0" sz="1600" spc="95">
                <a:solidFill>
                  <a:srgbClr val="5E596D"/>
                </a:solidFill>
                <a:latin typeface="Times New Roman"/>
                <a:cs typeface="Times New Roman"/>
              </a:rPr>
              <a:t>a</a:t>
            </a:r>
            <a:r>
              <a:rPr dirty="0" sz="1600" spc="95">
                <a:solidFill>
                  <a:srgbClr val="463F56"/>
                </a:solidFill>
                <a:latin typeface="Times New Roman"/>
                <a:cs typeface="Times New Roman"/>
              </a:rPr>
              <a:t>m</a:t>
            </a:r>
            <a:r>
              <a:rPr dirty="0" sz="1600" spc="95">
                <a:solidFill>
                  <a:srgbClr val="5E596D"/>
                </a:solidFill>
                <a:latin typeface="Times New Roman"/>
                <a:cs typeface="Times New Roman"/>
              </a:rPr>
              <a:t>a</a:t>
            </a:r>
            <a:r>
              <a:rPr dirty="0" sz="1600" spc="95">
                <a:solidFill>
                  <a:srgbClr val="463F56"/>
                </a:solidFill>
                <a:latin typeface="Times New Roman"/>
                <a:cs typeface="Times New Roman"/>
              </a:rPr>
              <a:t>r</a:t>
            </a:r>
            <a:r>
              <a:rPr dirty="0" sz="1600" spc="10">
                <a:solidFill>
                  <a:srgbClr val="463F56"/>
                </a:solidFill>
                <a:latin typeface="Times New Roman"/>
                <a:cs typeface="Times New Roman"/>
              </a:rPr>
              <a:t> </a:t>
            </a:r>
            <a:r>
              <a:rPr dirty="0" sz="1600" spc="65">
                <a:solidFill>
                  <a:srgbClr val="5E596D"/>
                </a:solidFill>
                <a:latin typeface="Times New Roman"/>
                <a:cs typeface="Times New Roman"/>
              </a:rPr>
              <a:t>a</a:t>
            </a:r>
            <a:r>
              <a:rPr dirty="0" sz="1600" spc="65">
                <a:solidFill>
                  <a:srgbClr val="1A1838"/>
                </a:solidFill>
                <a:latin typeface="Times New Roman"/>
                <a:cs typeface="Times New Roman"/>
              </a:rPr>
              <a:t>l</a:t>
            </a:r>
            <a:r>
              <a:rPr dirty="0" sz="1600" spc="150">
                <a:solidFill>
                  <a:srgbClr val="1A1838"/>
                </a:solidFill>
                <a:latin typeface="Times New Roman"/>
                <a:cs typeface="Times New Roman"/>
              </a:rPr>
              <a:t> </a:t>
            </a:r>
            <a:r>
              <a:rPr dirty="0" sz="1600" spc="100">
                <a:solidFill>
                  <a:srgbClr val="463F56"/>
                </a:solidFill>
                <a:latin typeface="Times New Roman"/>
                <a:cs typeface="Times New Roman"/>
              </a:rPr>
              <a:t>pr</a:t>
            </a:r>
            <a:r>
              <a:rPr dirty="0" sz="1600" spc="100">
                <a:solidFill>
                  <a:srgbClr val="5E596D"/>
                </a:solidFill>
                <a:latin typeface="Times New Roman"/>
                <a:cs typeface="Times New Roman"/>
              </a:rPr>
              <a:t>og</a:t>
            </a:r>
            <a:r>
              <a:rPr dirty="0" sz="1600" spc="100">
                <a:solidFill>
                  <a:srgbClr val="463F56"/>
                </a:solidFill>
                <a:latin typeface="Times New Roman"/>
                <a:cs typeface="Times New Roman"/>
              </a:rPr>
              <a:t>r</a:t>
            </a:r>
            <a:r>
              <a:rPr dirty="0" sz="1600" spc="100">
                <a:solidFill>
                  <a:srgbClr val="5E596D"/>
                </a:solidFill>
                <a:latin typeface="Times New Roman"/>
                <a:cs typeface="Times New Roman"/>
              </a:rPr>
              <a:t>a</a:t>
            </a:r>
            <a:r>
              <a:rPr dirty="0" sz="1600" spc="100">
                <a:solidFill>
                  <a:srgbClr val="463F56"/>
                </a:solidFill>
                <a:latin typeface="Times New Roman"/>
                <a:cs typeface="Times New Roman"/>
              </a:rPr>
              <a:t>m</a:t>
            </a:r>
            <a:r>
              <a:rPr dirty="0" sz="1600" spc="100">
                <a:solidFill>
                  <a:srgbClr val="5E596D"/>
                </a:solidFill>
                <a:latin typeface="Times New Roman"/>
                <a:cs typeface="Times New Roman"/>
              </a:rPr>
              <a:t>a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700">
              <a:latin typeface="Times New Roman"/>
              <a:cs typeface="Times New Roman"/>
            </a:endParaRPr>
          </a:p>
          <a:p>
            <a:pPr marL="318770" indent="-294005">
              <a:lnSpc>
                <a:spcPct val="100000"/>
              </a:lnSpc>
              <a:buClr>
                <a:srgbClr val="5E596D"/>
              </a:buClr>
              <a:buChar char="&gt;"/>
              <a:tabLst>
                <a:tab pos="318770" algn="l"/>
                <a:tab pos="319405" algn="l"/>
                <a:tab pos="4237990" algn="l"/>
              </a:tabLst>
            </a:pPr>
            <a:r>
              <a:rPr dirty="0" sz="1600" spc="180">
                <a:solidFill>
                  <a:srgbClr val="332D44"/>
                </a:solidFill>
                <a:latin typeface="Times New Roman"/>
                <a:cs typeface="Times New Roman"/>
              </a:rPr>
              <a:t>[x,u]</a:t>
            </a:r>
            <a:r>
              <a:rPr dirty="0" sz="1600" spc="180">
                <a:solidFill>
                  <a:srgbClr val="332D44"/>
                </a:solidFill>
                <a:latin typeface="Times New Roman"/>
                <a:cs typeface="Times New Roman"/>
              </a:rPr>
              <a:t> </a:t>
            </a:r>
            <a:r>
              <a:rPr dirty="0" sz="1600" spc="150">
                <a:solidFill>
                  <a:srgbClr val="332D44"/>
                </a:solidFill>
                <a:latin typeface="Times New Roman"/>
                <a:cs typeface="Times New Roman"/>
              </a:rPr>
              <a:t> </a:t>
            </a:r>
            <a:r>
              <a:rPr dirty="0" sz="1600" spc="-35">
                <a:solidFill>
                  <a:srgbClr val="463F56"/>
                </a:solidFill>
                <a:latin typeface="Times New Roman"/>
                <a:cs typeface="Times New Roman"/>
              </a:rPr>
              <a:t>=</a:t>
            </a:r>
            <a:r>
              <a:rPr dirty="0" sz="1600">
                <a:solidFill>
                  <a:srgbClr val="463F56"/>
                </a:solidFill>
                <a:latin typeface="Times New Roman"/>
                <a:cs typeface="Times New Roman"/>
              </a:rPr>
              <a:t> </a:t>
            </a:r>
            <a:r>
              <a:rPr dirty="0" sz="1600" spc="20">
                <a:solidFill>
                  <a:srgbClr val="463F56"/>
                </a:solidFill>
                <a:latin typeface="Times New Roman"/>
                <a:cs typeface="Times New Roman"/>
              </a:rPr>
              <a:t> </a:t>
            </a:r>
            <a:r>
              <a:rPr dirty="0" sz="1600" spc="-30">
                <a:solidFill>
                  <a:srgbClr val="332D44"/>
                </a:solidFill>
                <a:latin typeface="Times New Roman"/>
                <a:cs typeface="Times New Roman"/>
              </a:rPr>
              <a:t>bvpdi</a:t>
            </a:r>
            <a:r>
              <a:rPr dirty="0" sz="1600">
                <a:solidFill>
                  <a:srgbClr val="332D44"/>
                </a:solidFill>
                <a:latin typeface="Times New Roman"/>
                <a:cs typeface="Times New Roman"/>
              </a:rPr>
              <a:t> </a:t>
            </a:r>
            <a:r>
              <a:rPr dirty="0" sz="1600" spc="35">
                <a:solidFill>
                  <a:srgbClr val="332D44"/>
                </a:solidFill>
                <a:latin typeface="Times New Roman"/>
                <a:cs typeface="Times New Roman"/>
              </a:rPr>
              <a:t> </a:t>
            </a:r>
            <a:r>
              <a:rPr dirty="0" sz="1600" spc="-20">
                <a:solidFill>
                  <a:srgbClr val="332D44"/>
                </a:solidFill>
                <a:latin typeface="Times New Roman"/>
                <a:cs typeface="Times New Roman"/>
              </a:rPr>
              <a:t>r</a:t>
            </a:r>
            <a:r>
              <a:rPr dirty="0" sz="1600" spc="-50">
                <a:solidFill>
                  <a:srgbClr val="332D44"/>
                </a:solidFill>
                <a:latin typeface="Times New Roman"/>
                <a:cs typeface="Times New Roman"/>
              </a:rPr>
              <a:t> </a:t>
            </a:r>
            <a:r>
              <a:rPr dirty="0" sz="1600" spc="-20">
                <a:solidFill>
                  <a:srgbClr val="332D44"/>
                </a:solidFill>
                <a:latin typeface="Times New Roman"/>
                <a:cs typeface="Times New Roman"/>
              </a:rPr>
              <a:t>i</a:t>
            </a:r>
            <a:r>
              <a:rPr dirty="0" sz="1600" spc="-10">
                <a:solidFill>
                  <a:srgbClr val="332D44"/>
                </a:solidFill>
                <a:latin typeface="Times New Roman"/>
                <a:cs typeface="Times New Roman"/>
              </a:rPr>
              <a:t> </a:t>
            </a:r>
            <a:r>
              <a:rPr dirty="0" sz="1600" spc="-35">
                <a:solidFill>
                  <a:srgbClr val="332D44"/>
                </a:solidFill>
                <a:latin typeface="Times New Roman"/>
                <a:cs typeface="Times New Roman"/>
              </a:rPr>
              <a:t>c</a:t>
            </a:r>
            <a:r>
              <a:rPr dirty="0" sz="1600" spc="-30">
                <a:solidFill>
                  <a:srgbClr val="332D44"/>
                </a:solidFill>
                <a:latin typeface="Times New Roman"/>
                <a:cs typeface="Times New Roman"/>
              </a:rPr>
              <a:t>h</a:t>
            </a:r>
            <a:r>
              <a:rPr dirty="0" sz="1600" spc="-120">
                <a:solidFill>
                  <a:srgbClr val="332D44"/>
                </a:solidFill>
                <a:latin typeface="Times New Roman"/>
                <a:cs typeface="Times New Roman"/>
              </a:rPr>
              <a:t> </a:t>
            </a:r>
            <a:r>
              <a:rPr dirty="0" sz="1600" spc="-20">
                <a:solidFill>
                  <a:srgbClr val="332D44"/>
                </a:solidFill>
                <a:latin typeface="Times New Roman"/>
                <a:cs typeface="Times New Roman"/>
              </a:rPr>
              <a:t>l</a:t>
            </a:r>
            <a:r>
              <a:rPr dirty="0" sz="1600" spc="-10">
                <a:solidFill>
                  <a:srgbClr val="332D44"/>
                </a:solidFill>
                <a:latin typeface="Times New Roman"/>
                <a:cs typeface="Times New Roman"/>
              </a:rPr>
              <a:t> </a:t>
            </a:r>
            <a:r>
              <a:rPr dirty="0" sz="1600" spc="-30">
                <a:solidFill>
                  <a:srgbClr val="332D44"/>
                </a:solidFill>
                <a:latin typeface="Times New Roman"/>
                <a:cs typeface="Times New Roman"/>
              </a:rPr>
              <a:t>e</a:t>
            </a:r>
            <a:r>
              <a:rPr dirty="0" sz="1600" spc="-215">
                <a:solidFill>
                  <a:srgbClr val="332D44"/>
                </a:solidFill>
                <a:latin typeface="Times New Roman"/>
                <a:cs typeface="Times New Roman"/>
              </a:rPr>
              <a:t> </a:t>
            </a:r>
            <a:r>
              <a:rPr dirty="0" sz="1600" spc="-20">
                <a:solidFill>
                  <a:srgbClr val="332D44"/>
                </a:solidFill>
                <a:latin typeface="Times New Roman"/>
                <a:cs typeface="Times New Roman"/>
              </a:rPr>
              <a:t>t</a:t>
            </a:r>
            <a:r>
              <a:rPr dirty="0" sz="1600" spc="175">
                <a:solidFill>
                  <a:srgbClr val="332D44"/>
                </a:solidFill>
                <a:latin typeface="Times New Roman"/>
                <a:cs typeface="Times New Roman"/>
              </a:rPr>
              <a:t> </a:t>
            </a:r>
            <a:r>
              <a:rPr dirty="0" sz="1600" spc="-20">
                <a:solidFill>
                  <a:srgbClr val="332D44"/>
                </a:solidFill>
                <a:latin typeface="Times New Roman"/>
                <a:cs typeface="Times New Roman"/>
              </a:rPr>
              <a:t>(</a:t>
            </a:r>
            <a:r>
              <a:rPr dirty="0" sz="1600" spc="-229">
                <a:solidFill>
                  <a:srgbClr val="332D44"/>
                </a:solidFill>
                <a:latin typeface="Times New Roman"/>
                <a:cs typeface="Times New Roman"/>
              </a:rPr>
              <a:t> </a:t>
            </a:r>
            <a:r>
              <a:rPr dirty="0" sz="1600" spc="-30">
                <a:solidFill>
                  <a:srgbClr val="332D44"/>
                </a:solidFill>
                <a:latin typeface="Times New Roman"/>
                <a:cs typeface="Times New Roman"/>
              </a:rPr>
              <a:t>a</a:t>
            </a:r>
            <a:r>
              <a:rPr dirty="0" sz="1600" spc="-65">
                <a:solidFill>
                  <a:srgbClr val="332D44"/>
                </a:solidFill>
                <a:latin typeface="Times New Roman"/>
                <a:cs typeface="Times New Roman"/>
              </a:rPr>
              <a:t> </a:t>
            </a:r>
            <a:r>
              <a:rPr dirty="0" sz="1600" spc="-15">
                <a:solidFill>
                  <a:srgbClr val="332D44"/>
                </a:solidFill>
                <a:latin typeface="Times New Roman"/>
                <a:cs typeface="Times New Roman"/>
              </a:rPr>
              <a:t>,</a:t>
            </a:r>
            <a:r>
              <a:rPr dirty="0" sz="1600" spc="-95">
                <a:solidFill>
                  <a:srgbClr val="332D44"/>
                </a:solidFill>
                <a:latin typeface="Times New Roman"/>
                <a:cs typeface="Times New Roman"/>
              </a:rPr>
              <a:t> </a:t>
            </a:r>
            <a:r>
              <a:rPr dirty="0" sz="1600" spc="-30">
                <a:solidFill>
                  <a:srgbClr val="332D44"/>
                </a:solidFill>
                <a:latin typeface="Times New Roman"/>
                <a:cs typeface="Times New Roman"/>
              </a:rPr>
              <a:t>b</a:t>
            </a:r>
            <a:r>
              <a:rPr dirty="0" sz="1600" spc="-135">
                <a:solidFill>
                  <a:srgbClr val="332D44"/>
                </a:solidFill>
                <a:latin typeface="Times New Roman"/>
                <a:cs typeface="Times New Roman"/>
              </a:rPr>
              <a:t> </a:t>
            </a:r>
            <a:r>
              <a:rPr dirty="0" sz="1600" spc="-15">
                <a:solidFill>
                  <a:srgbClr val="332D44"/>
                </a:solidFill>
                <a:latin typeface="Times New Roman"/>
                <a:cs typeface="Times New Roman"/>
              </a:rPr>
              <a:t>,</a:t>
            </a:r>
            <a:r>
              <a:rPr dirty="0" sz="1600" spc="-110">
                <a:solidFill>
                  <a:srgbClr val="332D44"/>
                </a:solidFill>
                <a:latin typeface="Times New Roman"/>
                <a:cs typeface="Times New Roman"/>
              </a:rPr>
              <a:t> </a:t>
            </a:r>
            <a:r>
              <a:rPr dirty="0" sz="1600" spc="35">
                <a:solidFill>
                  <a:srgbClr val="332D44"/>
                </a:solidFill>
                <a:latin typeface="Times New Roman"/>
                <a:cs typeface="Times New Roman"/>
              </a:rPr>
              <a:t>n</a:t>
            </a:r>
            <a:r>
              <a:rPr dirty="0" sz="1600" spc="-120">
                <a:solidFill>
                  <a:srgbClr val="332D44"/>
                </a:solidFill>
                <a:latin typeface="Times New Roman"/>
                <a:cs typeface="Times New Roman"/>
              </a:rPr>
              <a:t>ume</a:t>
            </a:r>
            <a:r>
              <a:rPr dirty="0" sz="1600" spc="-185">
                <a:solidFill>
                  <a:srgbClr val="332D44"/>
                </a:solidFill>
                <a:latin typeface="Times New Roman"/>
                <a:cs typeface="Times New Roman"/>
              </a:rPr>
              <a:t> </a:t>
            </a:r>
            <a:r>
              <a:rPr dirty="0" sz="1600" spc="-70">
                <a:solidFill>
                  <a:srgbClr val="332D44"/>
                </a:solidFill>
                <a:latin typeface="Times New Roman"/>
                <a:cs typeface="Times New Roman"/>
              </a:rPr>
              <a:t>r</a:t>
            </a:r>
            <a:r>
              <a:rPr dirty="0" sz="1600" spc="-85">
                <a:solidFill>
                  <a:srgbClr val="332D44"/>
                </a:solidFill>
                <a:latin typeface="Times New Roman"/>
                <a:cs typeface="Times New Roman"/>
              </a:rPr>
              <a:t> </a:t>
            </a:r>
            <a:r>
              <a:rPr dirty="0" sz="1600" spc="-100">
                <a:solidFill>
                  <a:srgbClr val="332D44"/>
                </a:solidFill>
                <a:latin typeface="Times New Roman"/>
                <a:cs typeface="Times New Roman"/>
              </a:rPr>
              <a:t>onodos</a:t>
            </a:r>
            <a:r>
              <a:rPr dirty="0" sz="1600">
                <a:solidFill>
                  <a:srgbClr val="332D44"/>
                </a:solidFill>
                <a:latin typeface="Times New Roman"/>
                <a:cs typeface="Times New Roman"/>
              </a:rPr>
              <a:t>	</a:t>
            </a:r>
            <a:r>
              <a:rPr dirty="0" sz="1600" spc="-55">
                <a:solidFill>
                  <a:srgbClr val="332D44"/>
                </a:solidFill>
                <a:latin typeface="Times New Roman"/>
                <a:cs typeface="Times New Roman"/>
              </a:rPr>
              <a:t>,</a:t>
            </a:r>
            <a:r>
              <a:rPr dirty="0" sz="1600" spc="-90">
                <a:solidFill>
                  <a:srgbClr val="332D44"/>
                </a:solidFill>
                <a:latin typeface="Times New Roman"/>
                <a:cs typeface="Times New Roman"/>
              </a:rPr>
              <a:t> </a:t>
            </a:r>
            <a:r>
              <a:rPr dirty="0" sz="1600" spc="-290">
                <a:solidFill>
                  <a:srgbClr val="332D44"/>
                </a:solidFill>
                <a:latin typeface="Times New Roman"/>
                <a:cs typeface="Times New Roman"/>
              </a:rPr>
              <a:t>D</a:t>
            </a:r>
            <a:r>
              <a:rPr dirty="0" sz="1600" spc="-100">
                <a:solidFill>
                  <a:srgbClr val="332D44"/>
                </a:solidFill>
                <a:latin typeface="Times New Roman"/>
                <a:cs typeface="Times New Roman"/>
              </a:rPr>
              <a:t>,</a:t>
            </a:r>
            <a:r>
              <a:rPr dirty="0" sz="1600" spc="95">
                <a:solidFill>
                  <a:srgbClr val="332D44"/>
                </a:solidFill>
                <a:latin typeface="Times New Roman"/>
                <a:cs typeface="Times New Roman"/>
              </a:rPr>
              <a:t> </a:t>
            </a:r>
            <a:r>
              <a:rPr dirty="0" sz="1600" spc="-260">
                <a:solidFill>
                  <a:srgbClr val="332D44"/>
                </a:solidFill>
                <a:latin typeface="Times New Roman"/>
                <a:cs typeface="Times New Roman"/>
              </a:rPr>
              <a:t>V</a:t>
            </a:r>
            <a:r>
              <a:rPr dirty="0" sz="1600" spc="-90">
                <a:solidFill>
                  <a:srgbClr val="332D44"/>
                </a:solidFill>
                <a:latin typeface="Times New Roman"/>
                <a:cs typeface="Times New Roman"/>
              </a:rPr>
              <a:t>,</a:t>
            </a:r>
            <a:r>
              <a:rPr dirty="0" sz="1600" spc="70">
                <a:solidFill>
                  <a:srgbClr val="332D44"/>
                </a:solidFill>
                <a:latin typeface="Times New Roman"/>
                <a:cs typeface="Times New Roman"/>
              </a:rPr>
              <a:t> </a:t>
            </a:r>
            <a:r>
              <a:rPr dirty="0" sz="1600" spc="-270">
                <a:solidFill>
                  <a:srgbClr val="332D44"/>
                </a:solidFill>
                <a:latin typeface="Times New Roman"/>
                <a:cs typeface="Times New Roman"/>
              </a:rPr>
              <a:t>Q</a:t>
            </a:r>
            <a:r>
              <a:rPr dirty="0" sz="1600" spc="-95">
                <a:solidFill>
                  <a:srgbClr val="332D44"/>
                </a:solidFill>
                <a:latin typeface="Times New Roman"/>
                <a:cs typeface="Times New Roman"/>
              </a:rPr>
              <a:t>,</a:t>
            </a:r>
            <a:r>
              <a:rPr dirty="0" sz="1600" spc="125">
                <a:solidFill>
                  <a:srgbClr val="332D44"/>
                </a:solidFill>
                <a:latin typeface="Times New Roman"/>
                <a:cs typeface="Times New Roman"/>
              </a:rPr>
              <a:t> </a:t>
            </a:r>
            <a:r>
              <a:rPr dirty="0" sz="1600" spc="-125">
                <a:solidFill>
                  <a:srgbClr val="1A1838"/>
                </a:solidFill>
                <a:latin typeface="Times New Roman"/>
                <a:cs typeface="Times New Roman"/>
              </a:rPr>
              <a:t>f</a:t>
            </a:r>
            <a:r>
              <a:rPr dirty="0" sz="1600">
                <a:solidFill>
                  <a:srgbClr val="1A1838"/>
                </a:solidFill>
                <a:latin typeface="Times New Roman"/>
                <a:cs typeface="Times New Roman"/>
              </a:rPr>
              <a:t> </a:t>
            </a:r>
            <a:r>
              <a:rPr dirty="0" sz="1600" spc="-110">
                <a:solidFill>
                  <a:srgbClr val="1A1838"/>
                </a:solidFill>
                <a:latin typeface="Times New Roman"/>
                <a:cs typeface="Times New Roman"/>
              </a:rPr>
              <a:t> </a:t>
            </a:r>
            <a:r>
              <a:rPr dirty="0" sz="1600" spc="-95">
                <a:solidFill>
                  <a:srgbClr val="463F56"/>
                </a:solidFill>
                <a:latin typeface="Times New Roman"/>
                <a:cs typeface="Times New Roman"/>
              </a:rPr>
              <a:t>,</a:t>
            </a:r>
            <a:r>
              <a:rPr dirty="0" sz="1600" spc="-100">
                <a:solidFill>
                  <a:srgbClr val="463F56"/>
                </a:solidFill>
                <a:latin typeface="Times New Roman"/>
                <a:cs typeface="Times New Roman"/>
              </a:rPr>
              <a:t> </a:t>
            </a:r>
            <a:r>
              <a:rPr dirty="0" sz="1600" spc="-185">
                <a:solidFill>
                  <a:srgbClr val="463F56"/>
                </a:solidFill>
                <a:latin typeface="Times New Roman"/>
                <a:cs typeface="Times New Roman"/>
              </a:rPr>
              <a:t>u</a:t>
            </a:r>
            <a:r>
              <a:rPr dirty="0" sz="1600" spc="-95">
                <a:solidFill>
                  <a:srgbClr val="463F56"/>
                </a:solidFill>
                <a:latin typeface="Times New Roman"/>
                <a:cs typeface="Times New Roman"/>
              </a:rPr>
              <a:t> </a:t>
            </a:r>
            <a:r>
              <a:rPr dirty="0" sz="1600" spc="-165">
                <a:solidFill>
                  <a:srgbClr val="463F56"/>
                </a:solidFill>
                <a:latin typeface="Times New Roman"/>
                <a:cs typeface="Times New Roman"/>
              </a:rPr>
              <a:t>a</a:t>
            </a:r>
            <a:r>
              <a:rPr dirty="0" sz="1600" spc="75">
                <a:solidFill>
                  <a:srgbClr val="463F56"/>
                </a:solidFill>
                <a:latin typeface="Times New Roman"/>
                <a:cs typeface="Times New Roman"/>
              </a:rPr>
              <a:t> </a:t>
            </a:r>
            <a:r>
              <a:rPr dirty="0" sz="1600" spc="-95">
                <a:solidFill>
                  <a:srgbClr val="463F56"/>
                </a:solidFill>
                <a:latin typeface="Times New Roman"/>
                <a:cs typeface="Times New Roman"/>
              </a:rPr>
              <a:t>,</a:t>
            </a:r>
            <a:r>
              <a:rPr dirty="0" sz="1600" spc="-100">
                <a:solidFill>
                  <a:srgbClr val="463F56"/>
                </a:solidFill>
                <a:latin typeface="Times New Roman"/>
                <a:cs typeface="Times New Roman"/>
              </a:rPr>
              <a:t> </a:t>
            </a:r>
            <a:r>
              <a:rPr dirty="0" sz="1600" spc="-185">
                <a:solidFill>
                  <a:srgbClr val="463F56"/>
                </a:solidFill>
                <a:latin typeface="Times New Roman"/>
                <a:cs typeface="Times New Roman"/>
              </a:rPr>
              <a:t>ub</a:t>
            </a:r>
            <a:r>
              <a:rPr dirty="0" sz="1600">
                <a:solidFill>
                  <a:srgbClr val="463F56"/>
                </a:solidFill>
                <a:latin typeface="Times New Roman"/>
                <a:cs typeface="Times New Roman"/>
              </a:rPr>
              <a:t> </a:t>
            </a:r>
            <a:r>
              <a:rPr dirty="0" sz="1600" spc="-190">
                <a:solidFill>
                  <a:srgbClr val="463F56"/>
                </a:solidFill>
                <a:latin typeface="Times New Roman"/>
                <a:cs typeface="Times New Roman"/>
              </a:rPr>
              <a:t> </a:t>
            </a:r>
            <a:r>
              <a:rPr dirty="0" sz="1600" spc="-125">
                <a:solidFill>
                  <a:srgbClr val="463F56"/>
                </a:solidFill>
                <a:latin typeface="Times New Roman"/>
                <a:cs typeface="Times New Roman"/>
              </a:rPr>
              <a:t>)</a:t>
            </a:r>
            <a:r>
              <a:rPr dirty="0" sz="1600" spc="-60">
                <a:solidFill>
                  <a:srgbClr val="463F56"/>
                </a:solidFill>
                <a:latin typeface="Times New Roman"/>
                <a:cs typeface="Times New Roman"/>
              </a:rPr>
              <a:t> </a:t>
            </a:r>
            <a:r>
              <a:rPr dirty="0" sz="1600" spc="-105">
                <a:solidFill>
                  <a:srgbClr val="5E596D"/>
                </a:solidFill>
                <a:latin typeface="Times New Roman"/>
                <a:cs typeface="Times New Roman"/>
              </a:rPr>
              <a:t>;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5E596D"/>
              </a:buClr>
              <a:buFont typeface="Times New Roman"/>
              <a:buChar char="&gt;"/>
            </a:pPr>
            <a:endParaRPr sz="1700">
              <a:latin typeface="Times New Roman"/>
              <a:cs typeface="Times New Roman"/>
            </a:endParaRPr>
          </a:p>
          <a:p>
            <a:pPr marL="15875">
              <a:lnSpc>
                <a:spcPct val="100000"/>
              </a:lnSpc>
            </a:pPr>
            <a:r>
              <a:rPr dirty="0" sz="1600" spc="-225">
                <a:solidFill>
                  <a:srgbClr val="3D212F"/>
                </a:solidFill>
                <a:latin typeface="Times New Roman"/>
                <a:cs typeface="Times New Roman"/>
              </a:rPr>
              <a:t>L</a:t>
            </a:r>
            <a:r>
              <a:rPr dirty="0" sz="1600" spc="-130">
                <a:solidFill>
                  <a:srgbClr val="3D212F"/>
                </a:solidFill>
                <a:latin typeface="Times New Roman"/>
                <a:cs typeface="Times New Roman"/>
              </a:rPr>
              <a:t> </a:t>
            </a:r>
            <a:r>
              <a:rPr dirty="0" sz="1600" spc="-165">
                <a:solidFill>
                  <a:srgbClr val="5E596D"/>
                </a:solidFill>
                <a:latin typeface="Times New Roman"/>
                <a:cs typeface="Times New Roman"/>
              </a:rPr>
              <a:t>os</a:t>
            </a:r>
            <a:r>
              <a:rPr dirty="0" sz="1600" spc="350">
                <a:solidFill>
                  <a:srgbClr val="5E596D"/>
                </a:solidFill>
                <a:latin typeface="Times New Roman"/>
                <a:cs typeface="Times New Roman"/>
              </a:rPr>
              <a:t> </a:t>
            </a:r>
            <a:r>
              <a:rPr dirty="0" sz="1600" spc="-175">
                <a:solidFill>
                  <a:srgbClr val="5E596D"/>
                </a:solidFill>
                <a:latin typeface="Times New Roman"/>
                <a:cs typeface="Times New Roman"/>
              </a:rPr>
              <a:t>va </a:t>
            </a:r>
            <a:r>
              <a:rPr dirty="0" sz="1600" spc="-105">
                <a:solidFill>
                  <a:srgbClr val="463F56"/>
                </a:solidFill>
                <a:latin typeface="Times New Roman"/>
                <a:cs typeface="Times New Roman"/>
              </a:rPr>
              <a:t>l</a:t>
            </a:r>
            <a:r>
              <a:rPr dirty="0" sz="1600" spc="-150">
                <a:solidFill>
                  <a:srgbClr val="463F56"/>
                </a:solidFill>
                <a:latin typeface="Times New Roman"/>
                <a:cs typeface="Times New Roman"/>
              </a:rPr>
              <a:t> </a:t>
            </a:r>
            <a:r>
              <a:rPr dirty="0" sz="1600" spc="-155">
                <a:solidFill>
                  <a:srgbClr val="463F56"/>
                </a:solidFill>
                <a:latin typeface="Times New Roman"/>
                <a:cs typeface="Times New Roman"/>
              </a:rPr>
              <a:t>or</a:t>
            </a:r>
            <a:r>
              <a:rPr dirty="0" sz="1600">
                <a:solidFill>
                  <a:srgbClr val="463F56"/>
                </a:solidFill>
                <a:latin typeface="Times New Roman"/>
                <a:cs typeface="Times New Roman"/>
              </a:rPr>
              <a:t> </a:t>
            </a:r>
            <a:r>
              <a:rPr dirty="0" sz="1600" spc="-155">
                <a:solidFill>
                  <a:srgbClr val="5E596D"/>
                </a:solidFill>
                <a:latin typeface="Times New Roman"/>
                <a:cs typeface="Times New Roman"/>
              </a:rPr>
              <a:t>es</a:t>
            </a:r>
            <a:r>
              <a:rPr dirty="0" sz="1600" spc="455">
                <a:solidFill>
                  <a:srgbClr val="5E596D"/>
                </a:solidFill>
                <a:latin typeface="Times New Roman"/>
                <a:cs typeface="Times New Roman"/>
              </a:rPr>
              <a:t> </a:t>
            </a:r>
            <a:r>
              <a:rPr dirty="0" sz="1600" spc="-165">
                <a:solidFill>
                  <a:srgbClr val="5E596D"/>
                </a:solidFill>
                <a:latin typeface="Times New Roman"/>
                <a:cs typeface="Times New Roman"/>
              </a:rPr>
              <a:t>e</a:t>
            </a:r>
            <a:r>
              <a:rPr dirty="0" sz="1600" spc="-150">
                <a:solidFill>
                  <a:srgbClr val="5E596D"/>
                </a:solidFill>
                <a:latin typeface="Times New Roman"/>
                <a:cs typeface="Times New Roman"/>
              </a:rPr>
              <a:t> </a:t>
            </a:r>
            <a:r>
              <a:rPr dirty="0" sz="1600" spc="-185">
                <a:solidFill>
                  <a:srgbClr val="463F56"/>
                </a:solidFill>
                <a:latin typeface="Times New Roman"/>
                <a:cs typeface="Times New Roman"/>
              </a:rPr>
              <a:t>n</a:t>
            </a:r>
            <a:r>
              <a:rPr dirty="0" sz="1600" spc="440">
                <a:solidFill>
                  <a:srgbClr val="463F56"/>
                </a:solidFill>
                <a:latin typeface="Times New Roman"/>
                <a:cs typeface="Times New Roman"/>
              </a:rPr>
              <a:t> </a:t>
            </a:r>
            <a:r>
              <a:rPr dirty="0" sz="1600" spc="55">
                <a:solidFill>
                  <a:srgbClr val="463F56"/>
                </a:solidFill>
                <a:latin typeface="Times New Roman"/>
                <a:cs typeface="Times New Roman"/>
              </a:rPr>
              <a:t>0.5</a:t>
            </a:r>
            <a:r>
              <a:rPr dirty="0" sz="1600" spc="40">
                <a:solidFill>
                  <a:srgbClr val="463F56"/>
                </a:solidFill>
                <a:latin typeface="Times New Roman"/>
                <a:cs typeface="Times New Roman"/>
              </a:rPr>
              <a:t> </a:t>
            </a:r>
            <a:r>
              <a:rPr dirty="0" sz="1500" spc="60">
                <a:solidFill>
                  <a:srgbClr val="5E596D"/>
                </a:solidFill>
                <a:latin typeface="Times New Roman"/>
                <a:cs typeface="Times New Roman"/>
              </a:rPr>
              <a:t>y</a:t>
            </a:r>
            <a:r>
              <a:rPr dirty="0" sz="1500" spc="195">
                <a:solidFill>
                  <a:srgbClr val="5E596D"/>
                </a:solidFill>
                <a:latin typeface="Times New Roman"/>
                <a:cs typeface="Times New Roman"/>
              </a:rPr>
              <a:t> </a:t>
            </a:r>
            <a:r>
              <a:rPr dirty="0" sz="1600" spc="40">
                <a:solidFill>
                  <a:srgbClr val="5E596D"/>
                </a:solidFill>
                <a:latin typeface="Times New Roman"/>
                <a:cs typeface="Times New Roman"/>
              </a:rPr>
              <a:t>e</a:t>
            </a:r>
            <a:r>
              <a:rPr dirty="0" sz="1600" spc="40">
                <a:solidFill>
                  <a:srgbClr val="332D44"/>
                </a:solidFill>
                <a:latin typeface="Times New Roman"/>
                <a:cs typeface="Times New Roman"/>
              </a:rPr>
              <a:t>n</a:t>
            </a:r>
            <a:r>
              <a:rPr dirty="0" sz="1600" spc="190">
                <a:solidFill>
                  <a:srgbClr val="332D44"/>
                </a:solidFill>
                <a:latin typeface="Times New Roman"/>
                <a:cs typeface="Times New Roman"/>
              </a:rPr>
              <a:t> </a:t>
            </a:r>
            <a:r>
              <a:rPr dirty="0" sz="1600" spc="50">
                <a:solidFill>
                  <a:srgbClr val="463F56"/>
                </a:solidFill>
                <a:latin typeface="Times New Roman"/>
                <a:cs typeface="Times New Roman"/>
              </a:rPr>
              <a:t>0</a:t>
            </a:r>
            <a:r>
              <a:rPr dirty="0" sz="1600" spc="50">
                <a:solidFill>
                  <a:srgbClr val="1A1838"/>
                </a:solidFill>
                <a:latin typeface="Times New Roman"/>
                <a:cs typeface="Times New Roman"/>
              </a:rPr>
              <a:t>.</a:t>
            </a:r>
            <a:r>
              <a:rPr dirty="0" sz="1600" spc="50">
                <a:solidFill>
                  <a:srgbClr val="463F56"/>
                </a:solidFill>
                <a:latin typeface="Times New Roman"/>
                <a:cs typeface="Times New Roman"/>
              </a:rPr>
              <a:t>75</a:t>
            </a:r>
            <a:r>
              <a:rPr dirty="0" sz="1600" spc="-15">
                <a:solidFill>
                  <a:srgbClr val="463F56"/>
                </a:solidFill>
                <a:latin typeface="Times New Roman"/>
                <a:cs typeface="Times New Roman"/>
              </a:rPr>
              <a:t> </a:t>
            </a:r>
            <a:r>
              <a:rPr dirty="0" sz="1600" spc="114">
                <a:solidFill>
                  <a:srgbClr val="463F56"/>
                </a:solidFill>
                <a:latin typeface="Times New Roman"/>
                <a:cs typeface="Times New Roman"/>
              </a:rPr>
              <a:t>d</a:t>
            </a:r>
            <a:r>
              <a:rPr dirty="0" sz="1600" spc="114">
                <a:solidFill>
                  <a:srgbClr val="5E596D"/>
                </a:solidFill>
                <a:latin typeface="Times New Roman"/>
                <a:cs typeface="Times New Roman"/>
              </a:rPr>
              <a:t>e</a:t>
            </a:r>
            <a:r>
              <a:rPr dirty="0" sz="1600" spc="120">
                <a:solidFill>
                  <a:srgbClr val="5E596D"/>
                </a:solidFill>
                <a:latin typeface="Times New Roman"/>
                <a:cs typeface="Times New Roman"/>
              </a:rPr>
              <a:t> </a:t>
            </a:r>
            <a:r>
              <a:rPr dirty="0" sz="1600" spc="25">
                <a:solidFill>
                  <a:srgbClr val="1A1838"/>
                </a:solidFill>
                <a:latin typeface="Times New Roman"/>
                <a:cs typeface="Times New Roman"/>
              </a:rPr>
              <a:t>l</a:t>
            </a:r>
            <a:r>
              <a:rPr dirty="0" sz="1600" spc="25">
                <a:solidFill>
                  <a:srgbClr val="5E596D"/>
                </a:solidFill>
                <a:latin typeface="Times New Roman"/>
                <a:cs typeface="Times New Roman"/>
              </a:rPr>
              <a:t>a</a:t>
            </a:r>
            <a:r>
              <a:rPr dirty="0" sz="1600" spc="90">
                <a:solidFill>
                  <a:srgbClr val="5E596D"/>
                </a:solidFill>
                <a:latin typeface="Times New Roman"/>
                <a:cs typeface="Times New Roman"/>
              </a:rPr>
              <a:t> </a:t>
            </a:r>
            <a:r>
              <a:rPr dirty="0" sz="1600" spc="50">
                <a:solidFill>
                  <a:srgbClr val="5E596D"/>
                </a:solidFill>
                <a:latin typeface="Times New Roman"/>
                <a:cs typeface="Times New Roman"/>
              </a:rPr>
              <a:t>so</a:t>
            </a:r>
            <a:r>
              <a:rPr dirty="0" sz="1600" spc="50">
                <a:solidFill>
                  <a:srgbClr val="463F56"/>
                </a:solidFill>
                <a:latin typeface="Times New Roman"/>
                <a:cs typeface="Times New Roman"/>
              </a:rPr>
              <a:t>lu</a:t>
            </a:r>
            <a:r>
              <a:rPr dirty="0" sz="1600" spc="50">
                <a:solidFill>
                  <a:srgbClr val="5E596D"/>
                </a:solidFill>
                <a:latin typeface="Times New Roman"/>
                <a:cs typeface="Times New Roman"/>
              </a:rPr>
              <a:t>c</a:t>
            </a:r>
            <a:r>
              <a:rPr dirty="0" sz="1600" spc="50">
                <a:solidFill>
                  <a:srgbClr val="332D44"/>
                </a:solidFill>
                <a:latin typeface="Times New Roman"/>
                <a:cs typeface="Times New Roman"/>
              </a:rPr>
              <a:t>ión</a:t>
            </a:r>
            <a:r>
              <a:rPr dirty="0" sz="1600" spc="135">
                <a:solidFill>
                  <a:srgbClr val="332D44"/>
                </a:solidFill>
                <a:latin typeface="Times New Roman"/>
                <a:cs typeface="Times New Roman"/>
              </a:rPr>
              <a:t> </a:t>
            </a:r>
            <a:r>
              <a:rPr dirty="0" sz="1600" spc="50">
                <a:solidFill>
                  <a:srgbClr val="463F56"/>
                </a:solidFill>
                <a:latin typeface="Times New Roman"/>
                <a:cs typeface="Times New Roman"/>
              </a:rPr>
              <a:t>num</a:t>
            </a:r>
            <a:r>
              <a:rPr dirty="0" sz="1600" spc="50">
                <a:solidFill>
                  <a:srgbClr val="5E596D"/>
                </a:solidFill>
                <a:latin typeface="Times New Roman"/>
                <a:cs typeface="Times New Roman"/>
              </a:rPr>
              <a:t>é</a:t>
            </a:r>
            <a:r>
              <a:rPr dirty="0" sz="1600" spc="50">
                <a:solidFill>
                  <a:srgbClr val="463F56"/>
                </a:solidFill>
                <a:latin typeface="Times New Roman"/>
                <a:cs typeface="Times New Roman"/>
              </a:rPr>
              <a:t>ric</a:t>
            </a:r>
            <a:r>
              <a:rPr dirty="0" sz="1600" spc="50">
                <a:solidFill>
                  <a:srgbClr val="5E596D"/>
                </a:solidFill>
                <a:latin typeface="Times New Roman"/>
                <a:cs typeface="Times New Roman"/>
              </a:rPr>
              <a:t>a</a:t>
            </a:r>
            <a:r>
              <a:rPr dirty="0" sz="1600" spc="165">
                <a:solidFill>
                  <a:srgbClr val="5E596D"/>
                </a:solidFill>
                <a:latin typeface="Times New Roman"/>
                <a:cs typeface="Times New Roman"/>
              </a:rPr>
              <a:t> </a:t>
            </a:r>
            <a:r>
              <a:rPr dirty="0" sz="1600" spc="70">
                <a:solidFill>
                  <a:srgbClr val="5E596D"/>
                </a:solidFill>
                <a:latin typeface="Times New Roman"/>
                <a:cs typeface="Times New Roman"/>
              </a:rPr>
              <a:t>s</a:t>
            </a:r>
            <a:r>
              <a:rPr dirty="0" sz="1600" spc="70">
                <a:solidFill>
                  <a:srgbClr val="463F56"/>
                </a:solidFill>
                <a:latin typeface="Times New Roman"/>
                <a:cs typeface="Times New Roman"/>
              </a:rPr>
              <a:t>on</a:t>
            </a:r>
            <a:r>
              <a:rPr dirty="0" sz="1600" spc="165">
                <a:solidFill>
                  <a:srgbClr val="463F56"/>
                </a:solidFill>
                <a:latin typeface="Times New Roman"/>
                <a:cs typeface="Times New Roman"/>
              </a:rPr>
              <a:t> </a:t>
            </a:r>
            <a:r>
              <a:rPr dirty="0" sz="1600" spc="40">
                <a:solidFill>
                  <a:srgbClr val="463F56"/>
                </a:solidFill>
                <a:latin typeface="Times New Roman"/>
                <a:cs typeface="Times New Roman"/>
              </a:rPr>
              <a:t>r</a:t>
            </a:r>
            <a:r>
              <a:rPr dirty="0" sz="1600" spc="40">
                <a:solidFill>
                  <a:srgbClr val="5E596D"/>
                </a:solidFill>
                <a:latin typeface="Times New Roman"/>
                <a:cs typeface="Times New Roman"/>
              </a:rPr>
              <a:t>es</a:t>
            </a:r>
            <a:r>
              <a:rPr dirty="0" sz="1600" spc="40">
                <a:solidFill>
                  <a:srgbClr val="332D44"/>
                </a:solidFill>
                <a:latin typeface="Times New Roman"/>
                <a:cs typeface="Times New Roman"/>
              </a:rPr>
              <a:t>p</a:t>
            </a:r>
            <a:r>
              <a:rPr dirty="0" sz="1600" spc="40">
                <a:solidFill>
                  <a:srgbClr val="5E596D"/>
                </a:solidFill>
                <a:latin typeface="Times New Roman"/>
                <a:cs typeface="Times New Roman"/>
              </a:rPr>
              <a:t>ec</a:t>
            </a:r>
            <a:r>
              <a:rPr dirty="0" sz="1600" spc="40">
                <a:solidFill>
                  <a:srgbClr val="463F56"/>
                </a:solidFill>
                <a:latin typeface="Times New Roman"/>
                <a:cs typeface="Times New Roman"/>
              </a:rPr>
              <a:t>t</a:t>
            </a:r>
            <a:r>
              <a:rPr dirty="0" sz="1600" spc="-235">
                <a:solidFill>
                  <a:srgbClr val="463F56"/>
                </a:solidFill>
                <a:latin typeface="Times New Roman"/>
                <a:cs typeface="Times New Roman"/>
              </a:rPr>
              <a:t> </a:t>
            </a:r>
            <a:r>
              <a:rPr dirty="0" sz="1600" spc="55">
                <a:solidFill>
                  <a:srgbClr val="463F56"/>
                </a:solidFill>
                <a:latin typeface="Times New Roman"/>
                <a:cs typeface="Times New Roman"/>
              </a:rPr>
              <a:t>i</a:t>
            </a:r>
            <a:r>
              <a:rPr dirty="0" sz="1600" spc="55">
                <a:solidFill>
                  <a:srgbClr val="5E596D"/>
                </a:solidFill>
                <a:latin typeface="Times New Roman"/>
                <a:cs typeface="Times New Roman"/>
              </a:rPr>
              <a:t>v</a:t>
            </a:r>
            <a:r>
              <a:rPr dirty="0" sz="1600" spc="55">
                <a:solidFill>
                  <a:srgbClr val="463F56"/>
                </a:solidFill>
                <a:latin typeface="Times New Roman"/>
                <a:cs typeface="Times New Roman"/>
              </a:rPr>
              <a:t>am</a:t>
            </a:r>
            <a:r>
              <a:rPr dirty="0" sz="1600" spc="55">
                <a:solidFill>
                  <a:srgbClr val="5E596D"/>
                </a:solidFill>
                <a:latin typeface="Times New Roman"/>
                <a:cs typeface="Times New Roman"/>
              </a:rPr>
              <a:t>e</a:t>
            </a:r>
            <a:r>
              <a:rPr dirty="0" sz="1600" spc="55">
                <a:solidFill>
                  <a:srgbClr val="332D44"/>
                </a:solidFill>
                <a:latin typeface="Times New Roman"/>
                <a:cs typeface="Times New Roman"/>
              </a:rPr>
              <a:t>n</a:t>
            </a:r>
            <a:r>
              <a:rPr dirty="0" sz="1600" spc="55">
                <a:solidFill>
                  <a:srgbClr val="5E596D"/>
                </a:solidFill>
                <a:latin typeface="Times New Roman"/>
                <a:cs typeface="Times New Roman"/>
              </a:rPr>
              <a:t>te</a:t>
            </a:r>
            <a:endParaRPr sz="1600">
              <a:latin typeface="Times New Roman"/>
              <a:cs typeface="Times New Roman"/>
            </a:endParaRPr>
          </a:p>
          <a:p>
            <a:pPr marL="12700" marR="20955" indent="6985">
              <a:lnSpc>
                <a:spcPct val="102299"/>
              </a:lnSpc>
            </a:pPr>
            <a:r>
              <a:rPr dirty="0" sz="1600" spc="120">
                <a:solidFill>
                  <a:srgbClr val="332D44"/>
                </a:solidFill>
                <a:latin typeface="Times New Roman"/>
                <a:cs typeface="Times New Roman"/>
              </a:rPr>
              <a:t>u(5</a:t>
            </a:r>
            <a:r>
              <a:rPr dirty="0" sz="1600" spc="120">
                <a:solidFill>
                  <a:srgbClr val="1F0F1C"/>
                </a:solidFill>
                <a:latin typeface="Times New Roman"/>
                <a:cs typeface="Times New Roman"/>
              </a:rPr>
              <a:t>1</a:t>
            </a:r>
            <a:r>
              <a:rPr dirty="0" sz="1600" spc="120">
                <a:solidFill>
                  <a:srgbClr val="463F56"/>
                </a:solidFill>
                <a:latin typeface="Times New Roman"/>
                <a:cs typeface="Times New Roman"/>
              </a:rPr>
              <a:t>) </a:t>
            </a:r>
            <a:r>
              <a:rPr dirty="0" sz="1450" spc="60">
                <a:solidFill>
                  <a:srgbClr val="5E596D"/>
                </a:solidFill>
                <a:latin typeface="Arial"/>
                <a:cs typeface="Arial"/>
              </a:rPr>
              <a:t>y </a:t>
            </a:r>
            <a:r>
              <a:rPr dirty="0" sz="1600" spc="100">
                <a:solidFill>
                  <a:srgbClr val="332D44"/>
                </a:solidFill>
                <a:latin typeface="Times New Roman"/>
                <a:cs typeface="Times New Roman"/>
              </a:rPr>
              <a:t>u(101 </a:t>
            </a:r>
            <a:r>
              <a:rPr dirty="0" sz="1600" spc="45">
                <a:solidFill>
                  <a:srgbClr val="332D44"/>
                </a:solidFill>
                <a:latin typeface="Times New Roman"/>
                <a:cs typeface="Times New Roman"/>
              </a:rPr>
              <a:t>) </a:t>
            </a:r>
            <a:r>
              <a:rPr dirty="0" sz="1600" spc="30">
                <a:solidFill>
                  <a:srgbClr val="5E596D"/>
                </a:solidFill>
                <a:latin typeface="Times New Roman"/>
                <a:cs typeface="Times New Roman"/>
              </a:rPr>
              <a:t>, </a:t>
            </a:r>
            <a:r>
              <a:rPr dirty="0" sz="1600" spc="95">
                <a:solidFill>
                  <a:srgbClr val="463F56"/>
                </a:solidFill>
                <a:latin typeface="Times New Roman"/>
                <a:cs typeface="Times New Roman"/>
              </a:rPr>
              <a:t>d</a:t>
            </a:r>
            <a:r>
              <a:rPr dirty="0" sz="1600" spc="95">
                <a:solidFill>
                  <a:srgbClr val="5E596D"/>
                </a:solidFill>
                <a:latin typeface="Times New Roman"/>
                <a:cs typeface="Times New Roman"/>
              </a:rPr>
              <a:t>a</a:t>
            </a:r>
            <a:r>
              <a:rPr dirty="0" sz="1600" spc="95">
                <a:solidFill>
                  <a:srgbClr val="463F56"/>
                </a:solidFill>
                <a:latin typeface="Times New Roman"/>
                <a:cs typeface="Times New Roman"/>
              </a:rPr>
              <a:t>ndo </a:t>
            </a:r>
            <a:r>
              <a:rPr dirty="0" sz="1600" spc="70">
                <a:solidFill>
                  <a:srgbClr val="5E596D"/>
                </a:solidFill>
                <a:latin typeface="Times New Roman"/>
                <a:cs typeface="Times New Roman"/>
              </a:rPr>
              <a:t>c</a:t>
            </a:r>
            <a:r>
              <a:rPr dirty="0" sz="1600" spc="70">
                <a:solidFill>
                  <a:srgbClr val="463F56"/>
                </a:solidFill>
                <a:latin typeface="Times New Roman"/>
                <a:cs typeface="Times New Roman"/>
              </a:rPr>
              <a:t>omo </a:t>
            </a:r>
            <a:r>
              <a:rPr dirty="0" sz="1600" spc="55">
                <a:solidFill>
                  <a:srgbClr val="5E596D"/>
                </a:solidFill>
                <a:latin typeface="Times New Roman"/>
                <a:cs typeface="Times New Roman"/>
              </a:rPr>
              <a:t>a</a:t>
            </a:r>
            <a:r>
              <a:rPr dirty="0" sz="1600" spc="55">
                <a:solidFill>
                  <a:srgbClr val="463F56"/>
                </a:solidFill>
                <a:latin typeface="Times New Roman"/>
                <a:cs typeface="Times New Roman"/>
              </a:rPr>
              <a:t>proxim</a:t>
            </a:r>
            <a:r>
              <a:rPr dirty="0" sz="1600" spc="55">
                <a:solidFill>
                  <a:srgbClr val="5E596D"/>
                </a:solidFill>
                <a:latin typeface="Times New Roman"/>
                <a:cs typeface="Times New Roman"/>
              </a:rPr>
              <a:t>ac</a:t>
            </a:r>
            <a:r>
              <a:rPr dirty="0" sz="1600" spc="55">
                <a:solidFill>
                  <a:srgbClr val="463F56"/>
                </a:solidFill>
                <a:latin typeface="Times New Roman"/>
                <a:cs typeface="Times New Roman"/>
              </a:rPr>
              <a:t>ion</a:t>
            </a:r>
            <a:r>
              <a:rPr dirty="0" sz="1600" spc="55">
                <a:solidFill>
                  <a:srgbClr val="5E596D"/>
                </a:solidFill>
                <a:latin typeface="Times New Roman"/>
                <a:cs typeface="Times New Roman"/>
              </a:rPr>
              <a:t>es </a:t>
            </a:r>
            <a:r>
              <a:rPr dirty="0" sz="1600" spc="20">
                <a:solidFill>
                  <a:srgbClr val="463F56"/>
                </a:solidFill>
                <a:latin typeface="Times New Roman"/>
                <a:cs typeface="Times New Roman"/>
              </a:rPr>
              <a:t>0</a:t>
            </a:r>
            <a:r>
              <a:rPr dirty="0" sz="1600" spc="20">
                <a:solidFill>
                  <a:srgbClr val="3D212F"/>
                </a:solidFill>
                <a:latin typeface="Times New Roman"/>
                <a:cs typeface="Times New Roman"/>
              </a:rPr>
              <a:t>.</a:t>
            </a:r>
            <a:r>
              <a:rPr dirty="0" sz="1600" spc="20">
                <a:solidFill>
                  <a:srgbClr val="5E596D"/>
                </a:solidFill>
                <a:latin typeface="Times New Roman"/>
                <a:cs typeface="Times New Roman"/>
              </a:rPr>
              <a:t>8</a:t>
            </a:r>
            <a:r>
              <a:rPr dirty="0" sz="1600" spc="20">
                <a:solidFill>
                  <a:srgbClr val="463F56"/>
                </a:solidFill>
                <a:latin typeface="Times New Roman"/>
                <a:cs typeface="Times New Roman"/>
              </a:rPr>
              <a:t>2</a:t>
            </a:r>
            <a:r>
              <a:rPr dirty="0" sz="1600" spc="20">
                <a:solidFill>
                  <a:srgbClr val="5E596D"/>
                </a:solidFill>
                <a:latin typeface="Times New Roman"/>
                <a:cs typeface="Times New Roman"/>
              </a:rPr>
              <a:t>4</a:t>
            </a:r>
            <a:r>
              <a:rPr dirty="0" sz="1600" spc="20">
                <a:solidFill>
                  <a:srgbClr val="463F56"/>
                </a:solidFill>
                <a:latin typeface="Times New Roman"/>
                <a:cs typeface="Times New Roman"/>
              </a:rPr>
              <a:t>36 </a:t>
            </a:r>
            <a:r>
              <a:rPr dirty="0" sz="1450" spc="35">
                <a:solidFill>
                  <a:srgbClr val="5E596D"/>
                </a:solidFill>
                <a:latin typeface="Arial"/>
                <a:cs typeface="Arial"/>
              </a:rPr>
              <a:t>y</a:t>
            </a:r>
            <a:r>
              <a:rPr dirty="0" sz="1450" spc="40">
                <a:solidFill>
                  <a:srgbClr val="5E596D"/>
                </a:solidFill>
                <a:latin typeface="Arial"/>
                <a:cs typeface="Arial"/>
              </a:rPr>
              <a:t> </a:t>
            </a:r>
            <a:r>
              <a:rPr dirty="0" sz="1600" spc="-200">
                <a:solidFill>
                  <a:srgbClr val="463F56"/>
                </a:solidFill>
                <a:latin typeface="Times New Roman"/>
                <a:cs typeface="Times New Roman"/>
              </a:rPr>
              <a:t>O</a:t>
            </a:r>
            <a:r>
              <a:rPr dirty="0" sz="1600" spc="-200">
                <a:solidFill>
                  <a:srgbClr val="3D212F"/>
                </a:solidFill>
                <a:latin typeface="Times New Roman"/>
                <a:cs typeface="Times New Roman"/>
              </a:rPr>
              <a:t>.</a:t>
            </a:r>
            <a:r>
              <a:rPr dirty="0" sz="1600" spc="-195">
                <a:solidFill>
                  <a:srgbClr val="3D212F"/>
                </a:solidFill>
                <a:latin typeface="Times New Roman"/>
                <a:cs typeface="Times New Roman"/>
              </a:rPr>
              <a:t> </a:t>
            </a:r>
            <a:r>
              <a:rPr dirty="0" sz="1600" spc="-215">
                <a:solidFill>
                  <a:srgbClr val="332D44"/>
                </a:solidFill>
                <a:latin typeface="Times New Roman"/>
                <a:cs typeface="Times New Roman"/>
              </a:rPr>
              <a:t>L </a:t>
            </a:r>
            <a:r>
              <a:rPr dirty="0" sz="1600" spc="-155">
                <a:solidFill>
                  <a:srgbClr val="5E596D"/>
                </a:solidFill>
                <a:latin typeface="Times New Roman"/>
                <a:cs typeface="Times New Roman"/>
              </a:rPr>
              <a:t>a</a:t>
            </a:r>
            <a:r>
              <a:rPr dirty="0" sz="1600" spc="-150">
                <a:solidFill>
                  <a:srgbClr val="5E596D"/>
                </a:solidFill>
                <a:latin typeface="Times New Roman"/>
                <a:cs typeface="Times New Roman"/>
              </a:rPr>
              <a:t> </a:t>
            </a:r>
            <a:r>
              <a:rPr dirty="0" sz="1600" spc="-175">
                <a:solidFill>
                  <a:srgbClr val="332D44"/>
                </a:solidFill>
                <a:latin typeface="Times New Roman"/>
                <a:cs typeface="Times New Roman"/>
              </a:rPr>
              <a:t>p </a:t>
            </a:r>
            <a:r>
              <a:rPr dirty="0" sz="1600" spc="-155">
                <a:solidFill>
                  <a:srgbClr val="5E596D"/>
                </a:solidFill>
                <a:latin typeface="Times New Roman"/>
                <a:cs typeface="Times New Roman"/>
              </a:rPr>
              <a:t>os</a:t>
            </a:r>
            <a:r>
              <a:rPr dirty="0" sz="1600" spc="-150">
                <a:solidFill>
                  <a:srgbClr val="5E596D"/>
                </a:solidFill>
                <a:latin typeface="Times New Roman"/>
                <a:cs typeface="Times New Roman"/>
              </a:rPr>
              <a:t> </a:t>
            </a:r>
            <a:r>
              <a:rPr dirty="0" sz="1600" spc="-114">
                <a:solidFill>
                  <a:srgbClr val="332D44"/>
                </a:solidFill>
                <a:latin typeface="Times New Roman"/>
                <a:cs typeface="Times New Roman"/>
              </a:rPr>
              <a:t>i</a:t>
            </a:r>
            <a:r>
              <a:rPr dirty="0" sz="1600" spc="-114">
                <a:solidFill>
                  <a:srgbClr val="5E596D"/>
                </a:solidFill>
                <a:latin typeface="Times New Roman"/>
                <a:cs typeface="Times New Roman"/>
              </a:rPr>
              <a:t>c </a:t>
            </a:r>
            <a:r>
              <a:rPr dirty="0" sz="1600" spc="-90">
                <a:solidFill>
                  <a:srgbClr val="463F56"/>
                </a:solidFill>
                <a:latin typeface="Times New Roman"/>
                <a:cs typeface="Times New Roman"/>
              </a:rPr>
              <a:t>i</a:t>
            </a:r>
            <a:r>
              <a:rPr dirty="0" sz="1600" spc="-90">
                <a:solidFill>
                  <a:srgbClr val="5E596D"/>
                </a:solidFill>
                <a:latin typeface="Times New Roman"/>
                <a:cs typeface="Times New Roman"/>
              </a:rPr>
              <a:t>ó </a:t>
            </a:r>
            <a:r>
              <a:rPr dirty="0" sz="1600" spc="-175">
                <a:solidFill>
                  <a:srgbClr val="463F56"/>
                </a:solidFill>
                <a:latin typeface="Times New Roman"/>
                <a:cs typeface="Times New Roman"/>
              </a:rPr>
              <a:t>n</a:t>
            </a:r>
            <a:r>
              <a:rPr dirty="0" sz="1600" spc="-170">
                <a:solidFill>
                  <a:srgbClr val="463F56"/>
                </a:solidFill>
                <a:latin typeface="Times New Roman"/>
                <a:cs typeface="Times New Roman"/>
              </a:rPr>
              <a:t> </a:t>
            </a:r>
            <a:r>
              <a:rPr dirty="0" sz="1600" spc="-175">
                <a:solidFill>
                  <a:srgbClr val="463F56"/>
                </a:solidFill>
                <a:latin typeface="Times New Roman"/>
                <a:cs typeface="Times New Roman"/>
              </a:rPr>
              <a:t>51</a:t>
            </a:r>
            <a:r>
              <a:rPr dirty="0" sz="1600" spc="-170">
                <a:solidFill>
                  <a:srgbClr val="463F56"/>
                </a:solidFill>
                <a:latin typeface="Times New Roman"/>
                <a:cs typeface="Times New Roman"/>
              </a:rPr>
              <a:t> </a:t>
            </a:r>
            <a:r>
              <a:rPr dirty="0" sz="1600" spc="-90">
                <a:solidFill>
                  <a:srgbClr val="877E87"/>
                </a:solidFill>
                <a:latin typeface="Times New Roman"/>
                <a:cs typeface="Times New Roman"/>
              </a:rPr>
              <a:t>,</a:t>
            </a:r>
            <a:r>
              <a:rPr dirty="0" sz="1600" spc="-85">
                <a:solidFill>
                  <a:srgbClr val="877E87"/>
                </a:solidFill>
                <a:latin typeface="Times New Roman"/>
                <a:cs typeface="Times New Roman"/>
              </a:rPr>
              <a:t> </a:t>
            </a:r>
            <a:r>
              <a:rPr dirty="0" sz="1600" spc="70">
                <a:solidFill>
                  <a:srgbClr val="463F56"/>
                </a:solidFill>
                <a:latin typeface="Times New Roman"/>
                <a:cs typeface="Times New Roman"/>
              </a:rPr>
              <a:t>por </a:t>
            </a:r>
            <a:r>
              <a:rPr dirty="0" sz="1600" spc="-385">
                <a:solidFill>
                  <a:srgbClr val="463F56"/>
                </a:solidFill>
                <a:latin typeface="Times New Roman"/>
                <a:cs typeface="Times New Roman"/>
              </a:rPr>
              <a:t> </a:t>
            </a:r>
            <a:r>
              <a:rPr dirty="0" sz="1600" spc="145">
                <a:solidFill>
                  <a:srgbClr val="5E596D"/>
                </a:solidFill>
                <a:latin typeface="Times New Roman"/>
                <a:cs typeface="Times New Roman"/>
              </a:rPr>
              <a:t>e</a:t>
            </a:r>
            <a:r>
              <a:rPr dirty="0" sz="1600" spc="-30">
                <a:solidFill>
                  <a:srgbClr val="463F56"/>
                </a:solidFill>
                <a:latin typeface="Times New Roman"/>
                <a:cs typeface="Times New Roman"/>
              </a:rPr>
              <a:t>j</a:t>
            </a:r>
            <a:r>
              <a:rPr dirty="0" sz="1600" spc="80">
                <a:solidFill>
                  <a:srgbClr val="5E596D"/>
                </a:solidFill>
                <a:latin typeface="Times New Roman"/>
                <a:cs typeface="Times New Roman"/>
              </a:rPr>
              <a:t>e</a:t>
            </a:r>
            <a:r>
              <a:rPr dirty="0" sz="1600" spc="125">
                <a:solidFill>
                  <a:srgbClr val="463F56"/>
                </a:solidFill>
                <a:latin typeface="Times New Roman"/>
                <a:cs typeface="Times New Roman"/>
              </a:rPr>
              <a:t>m</a:t>
            </a:r>
            <a:r>
              <a:rPr dirty="0" sz="1600" spc="45">
                <a:solidFill>
                  <a:srgbClr val="463F56"/>
                </a:solidFill>
                <a:latin typeface="Times New Roman"/>
                <a:cs typeface="Times New Roman"/>
              </a:rPr>
              <a:t>p</a:t>
            </a:r>
            <a:r>
              <a:rPr dirty="0" sz="1600" spc="-80">
                <a:solidFill>
                  <a:srgbClr val="1A1838"/>
                </a:solidFill>
                <a:latin typeface="Times New Roman"/>
                <a:cs typeface="Times New Roman"/>
              </a:rPr>
              <a:t>l</a:t>
            </a:r>
            <a:r>
              <a:rPr dirty="0" sz="1600" spc="145">
                <a:solidFill>
                  <a:srgbClr val="463F56"/>
                </a:solidFill>
                <a:latin typeface="Times New Roman"/>
                <a:cs typeface="Times New Roman"/>
              </a:rPr>
              <a:t>o</a:t>
            </a:r>
            <a:r>
              <a:rPr dirty="0" sz="1600" spc="35">
                <a:solidFill>
                  <a:srgbClr val="877E87"/>
                </a:solidFill>
                <a:latin typeface="Times New Roman"/>
                <a:cs typeface="Times New Roman"/>
              </a:rPr>
              <a:t>,</a:t>
            </a:r>
            <a:r>
              <a:rPr dirty="0" sz="1600" spc="80">
                <a:solidFill>
                  <a:srgbClr val="877E87"/>
                </a:solidFill>
                <a:latin typeface="Times New Roman"/>
                <a:cs typeface="Times New Roman"/>
              </a:rPr>
              <a:t> </a:t>
            </a:r>
            <a:r>
              <a:rPr dirty="0" sz="1600" spc="75">
                <a:solidFill>
                  <a:srgbClr val="332D44"/>
                </a:solidFill>
                <a:latin typeface="Times New Roman"/>
                <a:cs typeface="Times New Roman"/>
              </a:rPr>
              <a:t>p</a:t>
            </a:r>
            <a:r>
              <a:rPr dirty="0" sz="1600" spc="65">
                <a:solidFill>
                  <a:srgbClr val="332D44"/>
                </a:solidFill>
                <a:latin typeface="Times New Roman"/>
                <a:cs typeface="Times New Roman"/>
              </a:rPr>
              <a:t>u</a:t>
            </a:r>
            <a:r>
              <a:rPr dirty="0" sz="1600" spc="-30">
                <a:solidFill>
                  <a:srgbClr val="5E596D"/>
                </a:solidFill>
                <a:latin typeface="Times New Roman"/>
                <a:cs typeface="Times New Roman"/>
              </a:rPr>
              <a:t>e</a:t>
            </a:r>
            <a:r>
              <a:rPr dirty="0" sz="1600" spc="95">
                <a:solidFill>
                  <a:srgbClr val="463F56"/>
                </a:solidFill>
                <a:latin typeface="Times New Roman"/>
                <a:cs typeface="Times New Roman"/>
              </a:rPr>
              <a:t>d</a:t>
            </a:r>
            <a:r>
              <a:rPr dirty="0" sz="1600" spc="65">
                <a:solidFill>
                  <a:srgbClr val="5E596D"/>
                </a:solidFill>
                <a:latin typeface="Times New Roman"/>
                <a:cs typeface="Times New Roman"/>
              </a:rPr>
              <a:t>e</a:t>
            </a:r>
            <a:r>
              <a:rPr dirty="0" sz="1600" spc="30">
                <a:solidFill>
                  <a:srgbClr val="5E596D"/>
                </a:solidFill>
                <a:latin typeface="Times New Roman"/>
                <a:cs typeface="Times New Roman"/>
              </a:rPr>
              <a:t> </a:t>
            </a:r>
            <a:r>
              <a:rPr dirty="0" sz="1600" spc="75">
                <a:solidFill>
                  <a:srgbClr val="5E596D"/>
                </a:solidFill>
                <a:latin typeface="Times New Roman"/>
                <a:cs typeface="Times New Roman"/>
              </a:rPr>
              <a:t>ob</a:t>
            </a:r>
            <a:r>
              <a:rPr dirty="0" sz="1600" spc="130">
                <a:solidFill>
                  <a:srgbClr val="5E596D"/>
                </a:solidFill>
                <a:latin typeface="Times New Roman"/>
                <a:cs typeface="Times New Roman"/>
              </a:rPr>
              <a:t>t</a:t>
            </a:r>
            <a:r>
              <a:rPr dirty="0" sz="1600" spc="90">
                <a:solidFill>
                  <a:srgbClr val="5E596D"/>
                </a:solidFill>
                <a:latin typeface="Times New Roman"/>
                <a:cs typeface="Times New Roman"/>
              </a:rPr>
              <a:t>e</a:t>
            </a:r>
            <a:r>
              <a:rPr dirty="0" sz="1600" spc="50">
                <a:solidFill>
                  <a:srgbClr val="463F56"/>
                </a:solidFill>
                <a:latin typeface="Times New Roman"/>
                <a:cs typeface="Times New Roman"/>
              </a:rPr>
              <a:t>n</a:t>
            </a:r>
            <a:r>
              <a:rPr dirty="0" sz="1600" spc="85">
                <a:solidFill>
                  <a:srgbClr val="5E596D"/>
                </a:solidFill>
                <a:latin typeface="Times New Roman"/>
                <a:cs typeface="Times New Roman"/>
              </a:rPr>
              <a:t>e</a:t>
            </a:r>
            <a:r>
              <a:rPr dirty="0" sz="1600">
                <a:solidFill>
                  <a:srgbClr val="463F56"/>
                </a:solidFill>
                <a:latin typeface="Times New Roman"/>
                <a:cs typeface="Times New Roman"/>
              </a:rPr>
              <a:t>r</a:t>
            </a:r>
            <a:r>
              <a:rPr dirty="0" sz="1600" spc="50">
                <a:solidFill>
                  <a:srgbClr val="5E596D"/>
                </a:solidFill>
                <a:latin typeface="Times New Roman"/>
                <a:cs typeface="Times New Roman"/>
              </a:rPr>
              <a:t>s</a:t>
            </a:r>
            <a:r>
              <a:rPr dirty="0" sz="1600" spc="65">
                <a:solidFill>
                  <a:srgbClr val="5E596D"/>
                </a:solidFill>
                <a:latin typeface="Times New Roman"/>
                <a:cs typeface="Times New Roman"/>
              </a:rPr>
              <a:t>e</a:t>
            </a:r>
            <a:r>
              <a:rPr dirty="0" sz="1600" spc="85">
                <a:solidFill>
                  <a:srgbClr val="5E596D"/>
                </a:solidFill>
                <a:latin typeface="Times New Roman"/>
                <a:cs typeface="Times New Roman"/>
              </a:rPr>
              <a:t> </a:t>
            </a:r>
            <a:r>
              <a:rPr dirty="0" sz="1600" spc="60">
                <a:solidFill>
                  <a:srgbClr val="463F56"/>
                </a:solidFill>
                <a:latin typeface="Times New Roman"/>
                <a:cs typeface="Times New Roman"/>
              </a:rPr>
              <a:t>m</a:t>
            </a:r>
            <a:r>
              <a:rPr dirty="0" sz="1600" spc="-30">
                <a:solidFill>
                  <a:srgbClr val="5E596D"/>
                </a:solidFill>
                <a:latin typeface="Times New Roman"/>
                <a:cs typeface="Times New Roman"/>
              </a:rPr>
              <a:t>e</a:t>
            </a:r>
            <a:r>
              <a:rPr dirty="0" sz="1600" spc="180">
                <a:solidFill>
                  <a:srgbClr val="463F56"/>
                </a:solidFill>
                <a:latin typeface="Times New Roman"/>
                <a:cs typeface="Times New Roman"/>
              </a:rPr>
              <a:t>d</a:t>
            </a:r>
            <a:r>
              <a:rPr dirty="0" sz="1600" spc="-5">
                <a:solidFill>
                  <a:srgbClr val="463F56"/>
                </a:solidFill>
                <a:latin typeface="Times New Roman"/>
                <a:cs typeface="Times New Roman"/>
              </a:rPr>
              <a:t>i</a:t>
            </a:r>
            <a:r>
              <a:rPr dirty="0" sz="1600" spc="85">
                <a:solidFill>
                  <a:srgbClr val="5E596D"/>
                </a:solidFill>
                <a:latin typeface="Times New Roman"/>
                <a:cs typeface="Times New Roman"/>
              </a:rPr>
              <a:t>a</a:t>
            </a:r>
            <a:r>
              <a:rPr dirty="0" sz="1600" spc="95">
                <a:solidFill>
                  <a:srgbClr val="463F56"/>
                </a:solidFill>
                <a:latin typeface="Times New Roman"/>
                <a:cs typeface="Times New Roman"/>
              </a:rPr>
              <a:t>n</a:t>
            </a:r>
            <a:r>
              <a:rPr dirty="0" sz="1600" spc="110">
                <a:solidFill>
                  <a:srgbClr val="5E596D"/>
                </a:solidFill>
                <a:latin typeface="Times New Roman"/>
                <a:cs typeface="Times New Roman"/>
              </a:rPr>
              <a:t>t</a:t>
            </a:r>
            <a:r>
              <a:rPr dirty="0" sz="1600" spc="65">
                <a:solidFill>
                  <a:srgbClr val="5E596D"/>
                </a:solidFill>
                <a:latin typeface="Times New Roman"/>
                <a:cs typeface="Times New Roman"/>
              </a:rPr>
              <a:t>e</a:t>
            </a:r>
            <a:r>
              <a:rPr dirty="0" sz="1600" spc="25">
                <a:solidFill>
                  <a:srgbClr val="5E596D"/>
                </a:solidFill>
                <a:latin typeface="Times New Roman"/>
                <a:cs typeface="Times New Roman"/>
              </a:rPr>
              <a:t> </a:t>
            </a:r>
            <a:r>
              <a:rPr dirty="0" sz="1600" spc="50">
                <a:solidFill>
                  <a:srgbClr val="5E596D"/>
                </a:solidFill>
                <a:latin typeface="Times New Roman"/>
                <a:cs typeface="Times New Roman"/>
              </a:rPr>
              <a:t>e</a:t>
            </a:r>
            <a:r>
              <a:rPr dirty="0" sz="1600" spc="40">
                <a:solidFill>
                  <a:srgbClr val="1A1838"/>
                </a:solidFill>
                <a:latin typeface="Times New Roman"/>
                <a:cs typeface="Times New Roman"/>
              </a:rPr>
              <a:t>l</a:t>
            </a:r>
            <a:r>
              <a:rPr dirty="0" sz="1600" spc="10">
                <a:solidFill>
                  <a:srgbClr val="1A1838"/>
                </a:solidFill>
                <a:latin typeface="Times New Roman"/>
                <a:cs typeface="Times New Roman"/>
              </a:rPr>
              <a:t> </a:t>
            </a:r>
            <a:r>
              <a:rPr dirty="0" sz="1600" spc="-35">
                <a:solidFill>
                  <a:srgbClr val="5E596D"/>
                </a:solidFill>
                <a:latin typeface="Times New Roman"/>
                <a:cs typeface="Times New Roman"/>
              </a:rPr>
              <a:t>c</a:t>
            </a:r>
            <a:r>
              <a:rPr dirty="0" sz="1600" spc="75">
                <a:solidFill>
                  <a:srgbClr val="463F56"/>
                </a:solidFill>
                <a:latin typeface="Times New Roman"/>
                <a:cs typeface="Times New Roman"/>
              </a:rPr>
              <a:t>o</a:t>
            </a:r>
            <a:r>
              <a:rPr dirty="0" sz="1600" spc="60">
                <a:solidFill>
                  <a:srgbClr val="463F56"/>
                </a:solidFill>
                <a:latin typeface="Times New Roman"/>
                <a:cs typeface="Times New Roman"/>
              </a:rPr>
              <a:t>m</a:t>
            </a:r>
            <a:r>
              <a:rPr dirty="0" sz="1600" spc="160">
                <a:solidFill>
                  <a:srgbClr val="5E596D"/>
                </a:solidFill>
                <a:latin typeface="Times New Roman"/>
                <a:cs typeface="Times New Roman"/>
              </a:rPr>
              <a:t>a</a:t>
            </a:r>
            <a:r>
              <a:rPr dirty="0" sz="1600" spc="75">
                <a:solidFill>
                  <a:srgbClr val="463F56"/>
                </a:solidFill>
                <a:latin typeface="Times New Roman"/>
                <a:cs typeface="Times New Roman"/>
              </a:rPr>
              <a:t>n</a:t>
            </a:r>
            <a:r>
              <a:rPr dirty="0" sz="1600" spc="80">
                <a:solidFill>
                  <a:srgbClr val="463F56"/>
                </a:solidFill>
                <a:latin typeface="Times New Roman"/>
                <a:cs typeface="Times New Roman"/>
              </a:rPr>
              <a:t>d</a:t>
            </a:r>
            <a:r>
              <a:rPr dirty="0" sz="1600" spc="75">
                <a:solidFill>
                  <a:srgbClr val="5E596D"/>
                </a:solidFill>
                <a:latin typeface="Times New Roman"/>
                <a:cs typeface="Times New Roman"/>
              </a:rPr>
              <a:t>o</a:t>
            </a:r>
            <a:r>
              <a:rPr dirty="0" sz="1600">
                <a:solidFill>
                  <a:srgbClr val="5E596D"/>
                </a:solidFill>
                <a:latin typeface="Times New Roman"/>
                <a:cs typeface="Times New Roman"/>
              </a:rPr>
              <a:t> </a:t>
            </a:r>
            <a:r>
              <a:rPr dirty="0" sz="1600" spc="105">
                <a:solidFill>
                  <a:srgbClr val="332D44"/>
                </a:solidFill>
                <a:latin typeface="Times New Roman"/>
                <a:cs typeface="Times New Roman"/>
              </a:rPr>
              <a:t>find(x==O.</a:t>
            </a:r>
            <a:r>
              <a:rPr dirty="0" sz="1600" spc="-155">
                <a:solidFill>
                  <a:srgbClr val="332D44"/>
                </a:solidFill>
                <a:latin typeface="Times New Roman"/>
                <a:cs typeface="Times New Roman"/>
              </a:rPr>
              <a:t> </a:t>
            </a:r>
            <a:r>
              <a:rPr dirty="0" sz="1600" spc="95">
                <a:solidFill>
                  <a:srgbClr val="332D44"/>
                </a:solidFill>
                <a:latin typeface="Times New Roman"/>
                <a:cs typeface="Times New Roman"/>
              </a:rPr>
              <a:t>5)</a:t>
            </a:r>
            <a:r>
              <a:rPr dirty="0" sz="1600">
                <a:solidFill>
                  <a:srgbClr val="332D44"/>
                </a:solidFill>
                <a:latin typeface="Times New Roman"/>
                <a:cs typeface="Times New Roman"/>
              </a:rPr>
              <a:t> </a:t>
            </a:r>
            <a:r>
              <a:rPr dirty="0" sz="1600" spc="-125">
                <a:solidFill>
                  <a:srgbClr val="332D44"/>
                </a:solidFill>
                <a:latin typeface="Times New Roman"/>
                <a:cs typeface="Times New Roman"/>
              </a:rPr>
              <a:t> </a:t>
            </a:r>
            <a:r>
              <a:rPr dirty="0" sz="1600" spc="114">
                <a:solidFill>
                  <a:srgbClr val="463F56"/>
                </a:solidFill>
                <a:latin typeface="Times New Roman"/>
                <a:cs typeface="Times New Roman"/>
              </a:rPr>
              <a:t>o</a:t>
            </a:r>
            <a:r>
              <a:rPr dirty="0" sz="1600" spc="-40">
                <a:solidFill>
                  <a:srgbClr val="463F56"/>
                </a:solidFill>
                <a:latin typeface="Times New Roman"/>
                <a:cs typeface="Times New Roman"/>
              </a:rPr>
              <a:t> </a:t>
            </a:r>
            <a:r>
              <a:rPr dirty="0" sz="1600" spc="-40">
                <a:solidFill>
                  <a:srgbClr val="5E596D"/>
                </a:solidFill>
                <a:latin typeface="Times New Roman"/>
                <a:cs typeface="Times New Roman"/>
              </a:rPr>
              <a:t>c</a:t>
            </a:r>
            <a:r>
              <a:rPr dirty="0" sz="1600" spc="135">
                <a:solidFill>
                  <a:srgbClr val="463F56"/>
                </a:solidFill>
                <a:latin typeface="Times New Roman"/>
                <a:cs typeface="Times New Roman"/>
              </a:rPr>
              <a:t>omo</a:t>
            </a:r>
            <a:r>
              <a:rPr dirty="0" sz="1600" spc="-120">
                <a:solidFill>
                  <a:srgbClr val="463F56"/>
                </a:solidFill>
                <a:latin typeface="Times New Roman"/>
                <a:cs typeface="Times New Roman"/>
              </a:rPr>
              <a:t> </a:t>
            </a:r>
            <a:r>
              <a:rPr dirty="0" sz="1600" spc="10">
                <a:solidFill>
                  <a:srgbClr val="463F56"/>
                </a:solidFill>
                <a:latin typeface="Times New Roman"/>
                <a:cs typeface="Times New Roman"/>
              </a:rPr>
              <a:t>O</a:t>
            </a:r>
            <a:r>
              <a:rPr dirty="0" sz="1600" spc="135">
                <a:solidFill>
                  <a:srgbClr val="463F56"/>
                </a:solidFill>
                <a:latin typeface="Times New Roman"/>
                <a:cs typeface="Times New Roman"/>
              </a:rPr>
              <a:t>.</a:t>
            </a:r>
            <a:r>
              <a:rPr dirty="0" sz="1600" spc="5">
                <a:solidFill>
                  <a:srgbClr val="332D44"/>
                </a:solidFill>
                <a:latin typeface="Times New Roman"/>
                <a:cs typeface="Times New Roman"/>
              </a:rPr>
              <a:t>5/</a:t>
            </a:r>
            <a:r>
              <a:rPr dirty="0" sz="1600" spc="-15">
                <a:solidFill>
                  <a:srgbClr val="332D44"/>
                </a:solidFill>
                <a:latin typeface="Times New Roman"/>
                <a:cs typeface="Times New Roman"/>
              </a:rPr>
              <a:t> </a:t>
            </a:r>
            <a:r>
              <a:rPr dirty="0" sz="1600" spc="10">
                <a:solidFill>
                  <a:srgbClr val="332D44"/>
                </a:solidFill>
                <a:latin typeface="Times New Roman"/>
                <a:cs typeface="Times New Roman"/>
              </a:rPr>
              <a:t>h</a:t>
            </a:r>
            <a:r>
              <a:rPr dirty="0" sz="1600" spc="-250">
                <a:solidFill>
                  <a:srgbClr val="332D44"/>
                </a:solidFill>
                <a:latin typeface="Times New Roman"/>
                <a:cs typeface="Times New Roman"/>
              </a:rPr>
              <a:t> </a:t>
            </a:r>
            <a:r>
              <a:rPr dirty="0" sz="1600" spc="-160">
                <a:solidFill>
                  <a:srgbClr val="332D44"/>
                </a:solidFill>
                <a:latin typeface="Times New Roman"/>
                <a:cs typeface="Times New Roman"/>
              </a:rPr>
              <a:t>+</a:t>
            </a:r>
            <a:r>
              <a:rPr dirty="0" sz="1600" spc="-25">
                <a:solidFill>
                  <a:srgbClr val="1F0F1C"/>
                </a:solidFill>
                <a:latin typeface="Times New Roman"/>
                <a:cs typeface="Times New Roman"/>
              </a:rPr>
              <a:t>1.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550">
              <a:latin typeface="Times New Roman"/>
              <a:cs typeface="Times New Roman"/>
            </a:endParaRPr>
          </a:p>
          <a:p>
            <a:pPr marL="27940" marR="5080" indent="-1905">
              <a:lnSpc>
                <a:spcPct val="94400"/>
              </a:lnSpc>
            </a:pPr>
            <a:r>
              <a:rPr dirty="0" sz="1600" spc="15">
                <a:solidFill>
                  <a:srgbClr val="463F56"/>
                </a:solidFill>
                <a:latin typeface="Times New Roman"/>
                <a:cs typeface="Times New Roman"/>
              </a:rPr>
              <a:t>D</a:t>
            </a:r>
            <a:r>
              <a:rPr dirty="0" sz="1600" spc="15">
                <a:solidFill>
                  <a:srgbClr val="5E596D"/>
                </a:solidFill>
                <a:latin typeface="Times New Roman"/>
                <a:cs typeface="Times New Roman"/>
              </a:rPr>
              <a:t>e</a:t>
            </a:r>
            <a:r>
              <a:rPr dirty="0" sz="1600" spc="15">
                <a:solidFill>
                  <a:srgbClr val="463F56"/>
                </a:solidFill>
                <a:latin typeface="Times New Roman"/>
                <a:cs typeface="Times New Roman"/>
              </a:rPr>
              <a:t>fini</a:t>
            </a:r>
            <a:r>
              <a:rPr dirty="0" sz="1600" spc="15">
                <a:solidFill>
                  <a:srgbClr val="5E596D"/>
                </a:solidFill>
                <a:latin typeface="Times New Roman"/>
                <a:cs typeface="Times New Roman"/>
              </a:rPr>
              <a:t>e</a:t>
            </a:r>
            <a:r>
              <a:rPr dirty="0" sz="1600" spc="15">
                <a:solidFill>
                  <a:srgbClr val="332D44"/>
                </a:solidFill>
                <a:latin typeface="Times New Roman"/>
                <a:cs typeface="Times New Roman"/>
              </a:rPr>
              <a:t>ndo</a:t>
            </a:r>
            <a:r>
              <a:rPr dirty="0" sz="1600" spc="390">
                <a:solidFill>
                  <a:srgbClr val="332D44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463F56"/>
                </a:solidFill>
                <a:latin typeface="Times New Roman"/>
                <a:cs typeface="Times New Roman"/>
              </a:rPr>
              <a:t>l</a:t>
            </a:r>
            <a:r>
              <a:rPr dirty="0" sz="1600">
                <a:solidFill>
                  <a:srgbClr val="5E596D"/>
                </a:solidFill>
                <a:latin typeface="Times New Roman"/>
                <a:cs typeface="Times New Roman"/>
              </a:rPr>
              <a:t>a</a:t>
            </a:r>
            <a:r>
              <a:rPr dirty="0" sz="1600" spc="305">
                <a:solidFill>
                  <a:srgbClr val="5E596D"/>
                </a:solidFill>
                <a:latin typeface="Times New Roman"/>
                <a:cs typeface="Times New Roman"/>
              </a:rPr>
              <a:t> </a:t>
            </a:r>
            <a:r>
              <a:rPr dirty="0" sz="1600" spc="30">
                <a:solidFill>
                  <a:srgbClr val="5E596D"/>
                </a:solidFill>
                <a:latin typeface="Times New Roman"/>
                <a:cs typeface="Times New Roman"/>
              </a:rPr>
              <a:t>s</a:t>
            </a:r>
            <a:r>
              <a:rPr dirty="0" sz="1600" spc="30">
                <a:solidFill>
                  <a:srgbClr val="463F56"/>
                </a:solidFill>
                <a:latin typeface="Times New Roman"/>
                <a:cs typeface="Times New Roman"/>
              </a:rPr>
              <a:t>olu</a:t>
            </a:r>
            <a:r>
              <a:rPr dirty="0" sz="1600" spc="30">
                <a:solidFill>
                  <a:srgbClr val="5E596D"/>
                </a:solidFill>
                <a:latin typeface="Times New Roman"/>
                <a:cs typeface="Times New Roman"/>
              </a:rPr>
              <a:t>c</a:t>
            </a:r>
            <a:r>
              <a:rPr dirty="0" sz="1600" spc="30">
                <a:solidFill>
                  <a:srgbClr val="463F56"/>
                </a:solidFill>
                <a:latin typeface="Times New Roman"/>
                <a:cs typeface="Times New Roman"/>
              </a:rPr>
              <a:t>ión</a:t>
            </a:r>
            <a:r>
              <a:rPr dirty="0" sz="1600" spc="335">
                <a:solidFill>
                  <a:srgbClr val="463F56"/>
                </a:solidFill>
                <a:latin typeface="Times New Roman"/>
                <a:cs typeface="Times New Roman"/>
              </a:rPr>
              <a:t> </a:t>
            </a:r>
            <a:r>
              <a:rPr dirty="0" sz="1600" spc="25">
                <a:solidFill>
                  <a:srgbClr val="5E596D"/>
                </a:solidFill>
                <a:latin typeface="Times New Roman"/>
                <a:cs typeface="Times New Roman"/>
              </a:rPr>
              <a:t>e</a:t>
            </a:r>
            <a:r>
              <a:rPr dirty="0" sz="1600" spc="25">
                <a:solidFill>
                  <a:srgbClr val="463F56"/>
                </a:solidFill>
                <a:latin typeface="Times New Roman"/>
                <a:cs typeface="Times New Roman"/>
              </a:rPr>
              <a:t>x</a:t>
            </a:r>
            <a:r>
              <a:rPr dirty="0" sz="1600" spc="25">
                <a:solidFill>
                  <a:srgbClr val="5E596D"/>
                </a:solidFill>
                <a:latin typeface="Times New Roman"/>
                <a:cs typeface="Times New Roman"/>
              </a:rPr>
              <a:t>act</a:t>
            </a:r>
            <a:r>
              <a:rPr dirty="0" sz="1600" spc="-165">
                <a:solidFill>
                  <a:srgbClr val="5E596D"/>
                </a:solidFill>
                <a:latin typeface="Times New Roman"/>
                <a:cs typeface="Times New Roman"/>
              </a:rPr>
              <a:t> </a:t>
            </a:r>
            <a:r>
              <a:rPr dirty="0" sz="1600" spc="80">
                <a:solidFill>
                  <a:srgbClr val="5E596D"/>
                </a:solidFill>
                <a:latin typeface="Times New Roman"/>
                <a:cs typeface="Times New Roman"/>
              </a:rPr>
              <a:t>a,</a:t>
            </a:r>
            <a:r>
              <a:rPr dirty="0" sz="1600" spc="355">
                <a:solidFill>
                  <a:srgbClr val="5E596D"/>
                </a:solidFill>
                <a:latin typeface="Times New Roman"/>
                <a:cs typeface="Times New Roman"/>
              </a:rPr>
              <a:t> </a:t>
            </a:r>
            <a:r>
              <a:rPr dirty="0" sz="1600" spc="50">
                <a:solidFill>
                  <a:srgbClr val="463F56"/>
                </a:solidFill>
                <a:latin typeface="Times New Roman"/>
                <a:cs typeface="Times New Roman"/>
              </a:rPr>
              <a:t>pod</a:t>
            </a:r>
            <a:r>
              <a:rPr dirty="0" sz="1600" spc="50">
                <a:solidFill>
                  <a:srgbClr val="5E596D"/>
                </a:solidFill>
                <a:latin typeface="Times New Roman"/>
                <a:cs typeface="Times New Roman"/>
              </a:rPr>
              <a:t>e</a:t>
            </a:r>
            <a:r>
              <a:rPr dirty="0" sz="1600" spc="50">
                <a:solidFill>
                  <a:srgbClr val="463F56"/>
                </a:solidFill>
                <a:latin typeface="Times New Roman"/>
                <a:cs typeface="Times New Roman"/>
              </a:rPr>
              <a:t>mo</a:t>
            </a:r>
            <a:r>
              <a:rPr dirty="0" sz="1600" spc="50">
                <a:solidFill>
                  <a:srgbClr val="5E596D"/>
                </a:solidFill>
                <a:latin typeface="Times New Roman"/>
                <a:cs typeface="Times New Roman"/>
              </a:rPr>
              <a:t>s</a:t>
            </a:r>
            <a:r>
              <a:rPr dirty="0" sz="1600" spc="305">
                <a:solidFill>
                  <a:srgbClr val="5E596D"/>
                </a:solidFill>
                <a:latin typeface="Times New Roman"/>
                <a:cs typeface="Times New Roman"/>
              </a:rPr>
              <a:t> </a:t>
            </a:r>
            <a:r>
              <a:rPr dirty="0" sz="1600" spc="55">
                <a:solidFill>
                  <a:srgbClr val="5E596D"/>
                </a:solidFill>
                <a:latin typeface="Times New Roman"/>
                <a:cs typeface="Times New Roman"/>
              </a:rPr>
              <a:t>ca</a:t>
            </a:r>
            <a:r>
              <a:rPr dirty="0" sz="1600" spc="55">
                <a:solidFill>
                  <a:srgbClr val="1A1838"/>
                </a:solidFill>
                <a:latin typeface="Times New Roman"/>
                <a:cs typeface="Times New Roman"/>
              </a:rPr>
              <a:t>l</a:t>
            </a:r>
            <a:r>
              <a:rPr dirty="0" sz="1600" spc="55">
                <a:solidFill>
                  <a:srgbClr val="5E596D"/>
                </a:solidFill>
                <a:latin typeface="Times New Roman"/>
                <a:cs typeface="Times New Roman"/>
              </a:rPr>
              <a:t>c</a:t>
            </a:r>
            <a:r>
              <a:rPr dirty="0" sz="1600" spc="55">
                <a:solidFill>
                  <a:srgbClr val="463F56"/>
                </a:solidFill>
                <a:latin typeface="Times New Roman"/>
                <a:cs typeface="Times New Roman"/>
              </a:rPr>
              <a:t>ul</a:t>
            </a:r>
            <a:r>
              <a:rPr dirty="0" sz="1600" spc="55">
                <a:solidFill>
                  <a:srgbClr val="5E596D"/>
                </a:solidFill>
                <a:latin typeface="Times New Roman"/>
                <a:cs typeface="Times New Roman"/>
              </a:rPr>
              <a:t>a</a:t>
            </a:r>
            <a:r>
              <a:rPr dirty="0" sz="1600" spc="55">
                <a:solidFill>
                  <a:srgbClr val="463F56"/>
                </a:solidFill>
                <a:latin typeface="Times New Roman"/>
                <a:cs typeface="Times New Roman"/>
              </a:rPr>
              <a:t>r</a:t>
            </a:r>
            <a:r>
              <a:rPr dirty="0" sz="1600" spc="250">
                <a:solidFill>
                  <a:srgbClr val="463F56"/>
                </a:solidFill>
                <a:latin typeface="Times New Roman"/>
                <a:cs typeface="Times New Roman"/>
              </a:rPr>
              <a:t> </a:t>
            </a:r>
            <a:r>
              <a:rPr dirty="0" sz="1600" spc="45">
                <a:solidFill>
                  <a:srgbClr val="5E596D"/>
                </a:solidFill>
                <a:latin typeface="Times New Roman"/>
                <a:cs typeface="Times New Roman"/>
              </a:rPr>
              <a:t>e</a:t>
            </a:r>
            <a:r>
              <a:rPr dirty="0" sz="1600" spc="45">
                <a:solidFill>
                  <a:srgbClr val="463F56"/>
                </a:solidFill>
                <a:latin typeface="Times New Roman"/>
                <a:cs typeface="Times New Roman"/>
              </a:rPr>
              <a:t>l</a:t>
            </a:r>
            <a:r>
              <a:rPr dirty="0" sz="1600" spc="240">
                <a:solidFill>
                  <a:srgbClr val="463F56"/>
                </a:solidFill>
                <a:latin typeface="Times New Roman"/>
                <a:cs typeface="Times New Roman"/>
              </a:rPr>
              <a:t> </a:t>
            </a:r>
            <a:r>
              <a:rPr dirty="0" sz="1600" spc="55">
                <a:solidFill>
                  <a:srgbClr val="5E596D"/>
                </a:solidFill>
                <a:latin typeface="Times New Roman"/>
                <a:cs typeface="Times New Roman"/>
              </a:rPr>
              <a:t>e</a:t>
            </a:r>
            <a:r>
              <a:rPr dirty="0" sz="1600" spc="55">
                <a:solidFill>
                  <a:srgbClr val="463F56"/>
                </a:solidFill>
                <a:latin typeface="Times New Roman"/>
                <a:cs typeface="Times New Roman"/>
              </a:rPr>
              <a:t>rr</a:t>
            </a:r>
            <a:r>
              <a:rPr dirty="0" sz="1600" spc="55">
                <a:solidFill>
                  <a:srgbClr val="5E596D"/>
                </a:solidFill>
                <a:latin typeface="Times New Roman"/>
                <a:cs typeface="Times New Roman"/>
              </a:rPr>
              <a:t>o</a:t>
            </a:r>
            <a:r>
              <a:rPr dirty="0" sz="1600" spc="55">
                <a:solidFill>
                  <a:srgbClr val="463F56"/>
                </a:solidFill>
                <a:latin typeface="Times New Roman"/>
                <a:cs typeface="Times New Roman"/>
              </a:rPr>
              <a:t>r</a:t>
            </a:r>
            <a:r>
              <a:rPr dirty="0" sz="1600" spc="254">
                <a:solidFill>
                  <a:srgbClr val="463F56"/>
                </a:solidFill>
                <a:latin typeface="Times New Roman"/>
                <a:cs typeface="Times New Roman"/>
              </a:rPr>
              <a:t> </a:t>
            </a:r>
            <a:r>
              <a:rPr dirty="0" sz="1600" spc="40">
                <a:solidFill>
                  <a:srgbClr val="5E596D"/>
                </a:solidFill>
                <a:latin typeface="Times New Roman"/>
                <a:cs typeface="Times New Roman"/>
              </a:rPr>
              <a:t>co</a:t>
            </a:r>
            <a:r>
              <a:rPr dirty="0" sz="1600" spc="40">
                <a:solidFill>
                  <a:srgbClr val="463F56"/>
                </a:solidFill>
                <a:latin typeface="Times New Roman"/>
                <a:cs typeface="Times New Roman"/>
              </a:rPr>
              <a:t>m</a:t>
            </a:r>
            <a:r>
              <a:rPr dirty="0" sz="1600" spc="40">
                <a:solidFill>
                  <a:srgbClr val="5E596D"/>
                </a:solidFill>
                <a:latin typeface="Times New Roman"/>
                <a:cs typeface="Times New Roman"/>
              </a:rPr>
              <a:t>e</a:t>
            </a:r>
            <a:r>
              <a:rPr dirty="0" sz="1600" spc="40">
                <a:solidFill>
                  <a:srgbClr val="463F56"/>
                </a:solidFill>
                <a:latin typeface="Times New Roman"/>
                <a:cs typeface="Times New Roman"/>
              </a:rPr>
              <a:t>t</a:t>
            </a:r>
            <a:r>
              <a:rPr dirty="0" sz="1600" spc="-240">
                <a:solidFill>
                  <a:srgbClr val="463F56"/>
                </a:solidFill>
                <a:latin typeface="Times New Roman"/>
                <a:cs typeface="Times New Roman"/>
              </a:rPr>
              <a:t> </a:t>
            </a:r>
            <a:r>
              <a:rPr dirty="0" sz="1600" spc="55">
                <a:solidFill>
                  <a:srgbClr val="463F56"/>
                </a:solidFill>
                <a:latin typeface="Times New Roman"/>
                <a:cs typeface="Times New Roman"/>
              </a:rPr>
              <a:t>id</a:t>
            </a:r>
            <a:r>
              <a:rPr dirty="0" sz="1600" spc="55">
                <a:solidFill>
                  <a:srgbClr val="5E596D"/>
                </a:solidFill>
                <a:latin typeface="Times New Roman"/>
                <a:cs typeface="Times New Roman"/>
              </a:rPr>
              <a:t>o</a:t>
            </a:r>
            <a:r>
              <a:rPr dirty="0" sz="1600" spc="155">
                <a:solidFill>
                  <a:srgbClr val="5E596D"/>
                </a:solidFill>
                <a:latin typeface="Times New Roman"/>
                <a:cs typeface="Times New Roman"/>
              </a:rPr>
              <a:t> </a:t>
            </a:r>
            <a:r>
              <a:rPr dirty="0" sz="1600" spc="80">
                <a:solidFill>
                  <a:srgbClr val="5E596D"/>
                </a:solidFill>
                <a:latin typeface="Times New Roman"/>
                <a:cs typeface="Times New Roman"/>
              </a:rPr>
              <a:t>e</a:t>
            </a:r>
            <a:r>
              <a:rPr dirty="0" sz="1600" spc="80">
                <a:solidFill>
                  <a:srgbClr val="463F56"/>
                </a:solidFill>
                <a:latin typeface="Times New Roman"/>
                <a:cs typeface="Times New Roman"/>
              </a:rPr>
              <a:t>n</a:t>
            </a:r>
            <a:r>
              <a:rPr dirty="0" sz="1600" spc="325">
                <a:solidFill>
                  <a:srgbClr val="463F56"/>
                </a:solidFill>
                <a:latin typeface="Times New Roman"/>
                <a:cs typeface="Times New Roman"/>
              </a:rPr>
              <a:t> </a:t>
            </a:r>
            <a:r>
              <a:rPr dirty="0" sz="1450" spc="65" i="1">
                <a:solidFill>
                  <a:srgbClr val="5E596D"/>
                </a:solidFill>
                <a:latin typeface="Arial"/>
                <a:cs typeface="Arial"/>
              </a:rPr>
              <a:t>x</a:t>
            </a:r>
            <a:r>
              <a:rPr dirty="0" sz="1450" spc="430" i="1">
                <a:solidFill>
                  <a:srgbClr val="5E596D"/>
                </a:solidFill>
                <a:latin typeface="Arial"/>
                <a:cs typeface="Arial"/>
              </a:rPr>
              <a:t> </a:t>
            </a:r>
            <a:r>
              <a:rPr dirty="0" sz="2000" spc="105">
                <a:solidFill>
                  <a:srgbClr val="1F0F1C"/>
                </a:solidFill>
                <a:latin typeface="Times New Roman"/>
                <a:cs typeface="Times New Roman"/>
              </a:rPr>
              <a:t>=</a:t>
            </a:r>
            <a:r>
              <a:rPr dirty="0" sz="2000" spc="135">
                <a:solidFill>
                  <a:srgbClr val="1F0F1C"/>
                </a:solidFill>
                <a:latin typeface="Times New Roman"/>
                <a:cs typeface="Times New Roman"/>
              </a:rPr>
              <a:t> </a:t>
            </a:r>
            <a:r>
              <a:rPr dirty="0" sz="1600" spc="55">
                <a:solidFill>
                  <a:srgbClr val="463F56"/>
                </a:solidFill>
                <a:latin typeface="Times New Roman"/>
                <a:cs typeface="Times New Roman"/>
              </a:rPr>
              <a:t>0.5 </a:t>
            </a:r>
            <a:r>
              <a:rPr dirty="0" sz="1600" spc="-385">
                <a:solidFill>
                  <a:srgbClr val="463F56"/>
                </a:solidFill>
                <a:latin typeface="Times New Roman"/>
                <a:cs typeface="Times New Roman"/>
              </a:rPr>
              <a:t> </a:t>
            </a:r>
            <a:r>
              <a:rPr dirty="0" sz="1600" spc="65">
                <a:solidFill>
                  <a:srgbClr val="463F56"/>
                </a:solidFill>
                <a:latin typeface="Times New Roman"/>
                <a:cs typeface="Times New Roman"/>
              </a:rPr>
              <a:t>m</a:t>
            </a:r>
            <a:r>
              <a:rPr dirty="0" sz="1600" spc="65">
                <a:solidFill>
                  <a:srgbClr val="5E596D"/>
                </a:solidFill>
                <a:latin typeface="Times New Roman"/>
                <a:cs typeface="Times New Roman"/>
              </a:rPr>
              <a:t>e</a:t>
            </a:r>
            <a:r>
              <a:rPr dirty="0" sz="1600" spc="65">
                <a:solidFill>
                  <a:srgbClr val="463F56"/>
                </a:solidFill>
                <a:latin typeface="Times New Roman"/>
                <a:cs typeface="Times New Roman"/>
              </a:rPr>
              <a:t>di</a:t>
            </a:r>
            <a:r>
              <a:rPr dirty="0" sz="1600" spc="65">
                <a:solidFill>
                  <a:srgbClr val="5E596D"/>
                </a:solidFill>
                <a:latin typeface="Times New Roman"/>
                <a:cs typeface="Times New Roman"/>
              </a:rPr>
              <a:t>a</a:t>
            </a:r>
            <a:r>
              <a:rPr dirty="0" sz="1600" spc="65">
                <a:solidFill>
                  <a:srgbClr val="463F56"/>
                </a:solidFill>
                <a:latin typeface="Times New Roman"/>
                <a:cs typeface="Times New Roman"/>
              </a:rPr>
              <a:t>nt</a:t>
            </a:r>
            <a:r>
              <a:rPr dirty="0" sz="1600" spc="65">
                <a:solidFill>
                  <a:srgbClr val="5E596D"/>
                </a:solidFill>
                <a:latin typeface="Times New Roman"/>
                <a:cs typeface="Times New Roman"/>
              </a:rPr>
              <a:t>e</a:t>
            </a:r>
            <a:r>
              <a:rPr dirty="0" sz="1600" spc="65">
                <a:solidFill>
                  <a:srgbClr val="3D212F"/>
                </a:solidFill>
                <a:latin typeface="Times New Roman"/>
                <a:cs typeface="Times New Roman"/>
              </a:rPr>
              <a:t>: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700">
              <a:latin typeface="Times New Roman"/>
              <a:cs typeface="Times New Roman"/>
            </a:endParaRPr>
          </a:p>
          <a:p>
            <a:pPr marL="287655" indent="-262890">
              <a:lnSpc>
                <a:spcPct val="100000"/>
              </a:lnSpc>
              <a:buClr>
                <a:srgbClr val="5E596D"/>
              </a:buClr>
              <a:buChar char="&gt;"/>
              <a:tabLst>
                <a:tab pos="287655" algn="l"/>
                <a:tab pos="288290" algn="l"/>
                <a:tab pos="1704975" algn="l"/>
              </a:tabLst>
            </a:pPr>
            <a:r>
              <a:rPr dirty="0" sz="1600" spc="105">
                <a:solidFill>
                  <a:srgbClr val="332D44"/>
                </a:solidFill>
                <a:latin typeface="Times New Roman"/>
                <a:cs typeface="Times New Roman"/>
              </a:rPr>
              <a:t>uexac</a:t>
            </a:r>
            <a:r>
              <a:rPr dirty="0" sz="1600" spc="505">
                <a:solidFill>
                  <a:srgbClr val="332D44"/>
                </a:solidFill>
                <a:latin typeface="Times New Roman"/>
                <a:cs typeface="Times New Roman"/>
              </a:rPr>
              <a:t> </a:t>
            </a:r>
            <a:r>
              <a:rPr dirty="0" sz="1600" spc="-35">
                <a:solidFill>
                  <a:srgbClr val="463F56"/>
                </a:solidFill>
                <a:latin typeface="Times New Roman"/>
                <a:cs typeface="Times New Roman"/>
              </a:rPr>
              <a:t>=</a:t>
            </a:r>
            <a:r>
              <a:rPr dirty="0" sz="1600" spc="450">
                <a:solidFill>
                  <a:srgbClr val="463F56"/>
                </a:solidFill>
                <a:latin typeface="Times New Roman"/>
                <a:cs typeface="Times New Roman"/>
              </a:rPr>
              <a:t> </a:t>
            </a:r>
            <a:r>
              <a:rPr dirty="0" sz="1600" spc="30">
                <a:solidFill>
                  <a:srgbClr val="463F56"/>
                </a:solidFill>
                <a:latin typeface="Times New Roman"/>
                <a:cs typeface="Times New Roman"/>
              </a:rPr>
              <a:t>©(x)	</a:t>
            </a:r>
            <a:r>
              <a:rPr dirty="0" sz="1600" spc="170">
                <a:solidFill>
                  <a:srgbClr val="463F56"/>
                </a:solidFill>
                <a:latin typeface="Times New Roman"/>
                <a:cs typeface="Times New Roman"/>
              </a:rPr>
              <a:t>-x.*exp(x)+exp(x);</a:t>
            </a:r>
            <a:endParaRPr sz="1600">
              <a:latin typeface="Times New Roman"/>
              <a:cs typeface="Times New Roman"/>
            </a:endParaRPr>
          </a:p>
          <a:p>
            <a:pPr marL="290195" indent="-264795">
              <a:lnSpc>
                <a:spcPct val="100000"/>
              </a:lnSpc>
              <a:spcBef>
                <a:spcPts val="45"/>
              </a:spcBef>
              <a:buClr>
                <a:srgbClr val="5E596D"/>
              </a:buClr>
              <a:buChar char="&gt;"/>
              <a:tabLst>
                <a:tab pos="290195" algn="l"/>
              </a:tabLst>
            </a:pPr>
            <a:r>
              <a:rPr dirty="0" sz="1600" spc="155">
                <a:solidFill>
                  <a:srgbClr val="332D44"/>
                </a:solidFill>
                <a:latin typeface="Times New Roman"/>
                <a:cs typeface="Times New Roman"/>
              </a:rPr>
              <a:t>er</a:t>
            </a:r>
            <a:r>
              <a:rPr dirty="0" sz="1600" spc="-180">
                <a:solidFill>
                  <a:srgbClr val="332D44"/>
                </a:solidFill>
                <a:latin typeface="Times New Roman"/>
                <a:cs typeface="Times New Roman"/>
              </a:rPr>
              <a:t> </a:t>
            </a:r>
            <a:r>
              <a:rPr dirty="0" sz="1600" spc="195">
                <a:solidFill>
                  <a:srgbClr val="1A1838"/>
                </a:solidFill>
                <a:latin typeface="Times New Roman"/>
                <a:cs typeface="Times New Roman"/>
              </a:rPr>
              <a:t>r</a:t>
            </a:r>
            <a:r>
              <a:rPr dirty="0" sz="1600" spc="195">
                <a:solidFill>
                  <a:srgbClr val="463F56"/>
                </a:solidFill>
                <a:latin typeface="Times New Roman"/>
                <a:cs typeface="Times New Roman"/>
              </a:rPr>
              <a:t>or</a:t>
            </a:r>
            <a:r>
              <a:rPr dirty="0" sz="1600" spc="515">
                <a:solidFill>
                  <a:srgbClr val="463F56"/>
                </a:solidFill>
                <a:latin typeface="Times New Roman"/>
                <a:cs typeface="Times New Roman"/>
              </a:rPr>
              <a:t> </a:t>
            </a:r>
            <a:r>
              <a:rPr dirty="0" sz="1600" spc="-35">
                <a:solidFill>
                  <a:srgbClr val="463F56"/>
                </a:solidFill>
                <a:latin typeface="Times New Roman"/>
                <a:cs typeface="Times New Roman"/>
              </a:rPr>
              <a:t>=</a:t>
            </a:r>
            <a:r>
              <a:rPr dirty="0" sz="1600" spc="80">
                <a:solidFill>
                  <a:srgbClr val="463F56"/>
                </a:solidFill>
                <a:latin typeface="Times New Roman"/>
                <a:cs typeface="Times New Roman"/>
              </a:rPr>
              <a:t> </a:t>
            </a:r>
            <a:r>
              <a:rPr dirty="0" sz="1600" spc="185">
                <a:solidFill>
                  <a:srgbClr val="332D44"/>
                </a:solidFill>
                <a:latin typeface="Times New Roman"/>
                <a:cs typeface="Times New Roman"/>
              </a:rPr>
              <a:t>abs(u(51)-uexac(0.5))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464783" y="5899524"/>
            <a:ext cx="5047615" cy="332740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5"/>
              </a:spcBef>
              <a:tabLst>
                <a:tab pos="3340735" algn="l"/>
              </a:tabLst>
            </a:pPr>
            <a:r>
              <a:rPr dirty="0" sz="1600" spc="150">
                <a:solidFill>
                  <a:srgbClr val="463F56"/>
                </a:solidFill>
                <a:latin typeface="Times New Roman"/>
                <a:cs typeface="Times New Roman"/>
              </a:rPr>
              <a:t>q</a:t>
            </a:r>
            <a:r>
              <a:rPr dirty="0" sz="1600" spc="40">
                <a:solidFill>
                  <a:srgbClr val="463F56"/>
                </a:solidFill>
                <a:latin typeface="Times New Roman"/>
                <a:cs typeface="Times New Roman"/>
              </a:rPr>
              <a:t>u</a:t>
            </a:r>
            <a:r>
              <a:rPr dirty="0" sz="1600" spc="200">
                <a:solidFill>
                  <a:srgbClr val="5E596D"/>
                </a:solidFill>
                <a:latin typeface="Times New Roman"/>
                <a:cs typeface="Times New Roman"/>
              </a:rPr>
              <a:t>e</a:t>
            </a:r>
            <a:r>
              <a:rPr dirty="0" sz="1600" spc="-30">
                <a:solidFill>
                  <a:srgbClr val="5E596D"/>
                </a:solidFill>
                <a:latin typeface="Times New Roman"/>
                <a:cs typeface="Times New Roman"/>
              </a:rPr>
              <a:t> </a:t>
            </a:r>
            <a:r>
              <a:rPr dirty="0" sz="1600" spc="95">
                <a:solidFill>
                  <a:srgbClr val="463F56"/>
                </a:solidFill>
                <a:latin typeface="Times New Roman"/>
                <a:cs typeface="Times New Roman"/>
              </a:rPr>
              <a:t>d</a:t>
            </a:r>
            <a:r>
              <a:rPr dirty="0" sz="1600" spc="200">
                <a:solidFill>
                  <a:srgbClr val="5E596D"/>
                </a:solidFill>
                <a:latin typeface="Times New Roman"/>
                <a:cs typeface="Times New Roman"/>
              </a:rPr>
              <a:t>a</a:t>
            </a:r>
            <a:r>
              <a:rPr dirty="0" sz="1600" spc="40">
                <a:solidFill>
                  <a:srgbClr val="5E596D"/>
                </a:solidFill>
                <a:latin typeface="Times New Roman"/>
                <a:cs typeface="Times New Roman"/>
              </a:rPr>
              <a:t> </a:t>
            </a:r>
            <a:r>
              <a:rPr dirty="0" sz="1600" spc="-40">
                <a:solidFill>
                  <a:srgbClr val="5E596D"/>
                </a:solidFill>
                <a:latin typeface="Times New Roman"/>
                <a:cs typeface="Times New Roman"/>
              </a:rPr>
              <a:t>c</a:t>
            </a:r>
            <a:r>
              <a:rPr dirty="0" sz="1600" spc="270">
                <a:solidFill>
                  <a:srgbClr val="463F56"/>
                </a:solidFill>
                <a:latin typeface="Times New Roman"/>
                <a:cs typeface="Times New Roman"/>
              </a:rPr>
              <a:t>omo</a:t>
            </a:r>
            <a:r>
              <a:rPr dirty="0" sz="1600" spc="15">
                <a:solidFill>
                  <a:srgbClr val="332D44"/>
                </a:solidFill>
                <a:latin typeface="Times New Roman"/>
                <a:cs typeface="Times New Roman"/>
              </a:rPr>
              <a:t>r</a:t>
            </a:r>
            <a:r>
              <a:rPr dirty="0" sz="1600" spc="195">
                <a:solidFill>
                  <a:srgbClr val="5E596D"/>
                </a:solidFill>
                <a:latin typeface="Times New Roman"/>
                <a:cs typeface="Times New Roman"/>
              </a:rPr>
              <a:t>e</a:t>
            </a:r>
            <a:r>
              <a:rPr dirty="0" sz="1600" spc="-125">
                <a:solidFill>
                  <a:srgbClr val="5E596D"/>
                </a:solidFill>
                <a:latin typeface="Times New Roman"/>
                <a:cs typeface="Times New Roman"/>
              </a:rPr>
              <a:t>s</a:t>
            </a:r>
            <a:r>
              <a:rPr dirty="0" sz="1600" spc="225">
                <a:solidFill>
                  <a:srgbClr val="463F56"/>
                </a:solidFill>
                <a:latin typeface="Times New Roman"/>
                <a:cs typeface="Times New Roman"/>
              </a:rPr>
              <a:t>u</a:t>
            </a:r>
            <a:r>
              <a:rPr dirty="0" sz="1600" spc="-135">
                <a:solidFill>
                  <a:srgbClr val="463F56"/>
                </a:solidFill>
                <a:latin typeface="Times New Roman"/>
                <a:cs typeface="Times New Roman"/>
              </a:rPr>
              <a:t>l</a:t>
            </a:r>
            <a:r>
              <a:rPr dirty="0" sz="1600" spc="190">
                <a:solidFill>
                  <a:srgbClr val="5E596D"/>
                </a:solidFill>
                <a:latin typeface="Times New Roman"/>
                <a:cs typeface="Times New Roman"/>
              </a:rPr>
              <a:t>t</a:t>
            </a:r>
            <a:r>
              <a:rPr dirty="0" sz="1600" spc="40">
                <a:solidFill>
                  <a:srgbClr val="5E596D"/>
                </a:solidFill>
                <a:latin typeface="Times New Roman"/>
                <a:cs typeface="Times New Roman"/>
              </a:rPr>
              <a:t>a</a:t>
            </a:r>
            <a:r>
              <a:rPr dirty="0" sz="1600" spc="225">
                <a:solidFill>
                  <a:srgbClr val="463F56"/>
                </a:solidFill>
                <a:latin typeface="Times New Roman"/>
                <a:cs typeface="Times New Roman"/>
              </a:rPr>
              <a:t>do</a:t>
            </a:r>
            <a:r>
              <a:rPr dirty="0" sz="1600" spc="-105">
                <a:solidFill>
                  <a:srgbClr val="463F56"/>
                </a:solidFill>
                <a:latin typeface="Times New Roman"/>
                <a:cs typeface="Times New Roman"/>
              </a:rPr>
              <a:t> </a:t>
            </a:r>
            <a:r>
              <a:rPr dirty="0" sz="1600" spc="15">
                <a:solidFill>
                  <a:srgbClr val="463F56"/>
                </a:solidFill>
                <a:latin typeface="Times New Roman"/>
                <a:cs typeface="Times New Roman"/>
              </a:rPr>
              <a:t>2</a:t>
            </a:r>
            <a:r>
              <a:rPr dirty="0" sz="1600" spc="10">
                <a:solidFill>
                  <a:srgbClr val="3D212F"/>
                </a:solidFill>
                <a:latin typeface="Times New Roman"/>
                <a:cs typeface="Times New Roman"/>
              </a:rPr>
              <a:t>.</a:t>
            </a:r>
            <a:r>
              <a:rPr dirty="0" sz="1600" spc="40">
                <a:solidFill>
                  <a:srgbClr val="463F56"/>
                </a:solidFill>
                <a:latin typeface="Times New Roman"/>
                <a:cs typeface="Times New Roman"/>
              </a:rPr>
              <a:t>5</a:t>
            </a:r>
            <a:r>
              <a:rPr dirty="0" sz="1600" spc="-85">
                <a:solidFill>
                  <a:srgbClr val="463F56"/>
                </a:solidFill>
                <a:latin typeface="Times New Roman"/>
                <a:cs typeface="Times New Roman"/>
              </a:rPr>
              <a:t>5</a:t>
            </a:r>
            <a:r>
              <a:rPr dirty="0" sz="1600" spc="60">
                <a:solidFill>
                  <a:srgbClr val="5E596D"/>
                </a:solidFill>
                <a:latin typeface="Times New Roman"/>
                <a:cs typeface="Times New Roman"/>
              </a:rPr>
              <a:t>8</a:t>
            </a:r>
            <a:r>
              <a:rPr dirty="0" sz="1600" spc="40">
                <a:solidFill>
                  <a:srgbClr val="463F56"/>
                </a:solidFill>
                <a:latin typeface="Times New Roman"/>
                <a:cs typeface="Times New Roman"/>
              </a:rPr>
              <a:t>7</a:t>
            </a:r>
            <a:r>
              <a:rPr dirty="0" sz="1600" spc="-280">
                <a:solidFill>
                  <a:srgbClr val="463F56"/>
                </a:solidFill>
                <a:latin typeface="Times New Roman"/>
                <a:cs typeface="Times New Roman"/>
              </a:rPr>
              <a:t>2</a:t>
            </a:r>
            <a:r>
              <a:rPr dirty="0" sz="1600" spc="-220">
                <a:solidFill>
                  <a:srgbClr val="3D212F"/>
                </a:solidFill>
                <a:latin typeface="Times New Roman"/>
                <a:cs typeface="Times New Roman"/>
              </a:rPr>
              <a:t>-</a:t>
            </a:r>
            <a:r>
              <a:rPr dirty="0" sz="1600" spc="40">
                <a:solidFill>
                  <a:srgbClr val="5E596D"/>
                </a:solidFill>
                <a:latin typeface="Times New Roman"/>
                <a:cs typeface="Times New Roman"/>
              </a:rPr>
              <a:t>4</a:t>
            </a:r>
            <a:r>
              <a:rPr dirty="0" sz="1600" spc="-50">
                <a:solidFill>
                  <a:srgbClr val="5E596D"/>
                </a:solidFill>
                <a:latin typeface="Times New Roman"/>
                <a:cs typeface="Times New Roman"/>
              </a:rPr>
              <a:t> </a:t>
            </a:r>
            <a:r>
              <a:rPr dirty="0" sz="1600" spc="-285">
                <a:solidFill>
                  <a:srgbClr val="463F56"/>
                </a:solidFill>
                <a:latin typeface="Times New Roman"/>
                <a:cs typeface="Times New Roman"/>
              </a:rPr>
              <a:t>1</a:t>
            </a:r>
            <a:r>
              <a:rPr dirty="0" sz="1600" spc="-210">
                <a:solidFill>
                  <a:srgbClr val="5E596D"/>
                </a:solidFill>
                <a:latin typeface="Times New Roman"/>
                <a:cs typeface="Times New Roman"/>
              </a:rPr>
              <a:t>-</a:t>
            </a:r>
            <a:r>
              <a:rPr dirty="0" sz="1600" spc="40">
                <a:solidFill>
                  <a:srgbClr val="463F56"/>
                </a:solidFill>
                <a:latin typeface="Times New Roman"/>
                <a:cs typeface="Times New Roman"/>
              </a:rPr>
              <a:t>0</a:t>
            </a:r>
            <a:r>
              <a:rPr dirty="0" sz="1600">
                <a:solidFill>
                  <a:srgbClr val="463F56"/>
                </a:solidFill>
                <a:latin typeface="Times New Roman"/>
                <a:cs typeface="Times New Roman"/>
              </a:rPr>
              <a:t>	</a:t>
            </a:r>
            <a:r>
              <a:rPr dirty="0" baseline="29100" sz="1575" spc="67">
                <a:solidFill>
                  <a:srgbClr val="5E596D"/>
                </a:solidFill>
                <a:latin typeface="Arial"/>
                <a:cs typeface="Arial"/>
              </a:rPr>
              <a:t>6</a:t>
            </a:r>
            <a:r>
              <a:rPr dirty="0" baseline="29100" sz="1575" spc="-232">
                <a:solidFill>
                  <a:srgbClr val="5E596D"/>
                </a:solidFill>
                <a:latin typeface="Arial"/>
                <a:cs typeface="Arial"/>
              </a:rPr>
              <a:t> </a:t>
            </a:r>
            <a:r>
              <a:rPr dirty="0" sz="1050" spc="20">
                <a:solidFill>
                  <a:srgbClr val="3D212F"/>
                </a:solidFill>
                <a:latin typeface="Arial"/>
                <a:cs typeface="Arial"/>
              </a:rPr>
              <a:t>.</a:t>
            </a:r>
            <a:r>
              <a:rPr dirty="0" sz="1050">
                <a:solidFill>
                  <a:srgbClr val="3D212F"/>
                </a:solidFill>
                <a:latin typeface="Arial"/>
                <a:cs typeface="Arial"/>
              </a:rPr>
              <a:t> </a:t>
            </a:r>
            <a:r>
              <a:rPr dirty="0" sz="1050" spc="65">
                <a:solidFill>
                  <a:srgbClr val="3D212F"/>
                </a:solidFill>
                <a:latin typeface="Arial"/>
                <a:cs typeface="Arial"/>
              </a:rPr>
              <a:t> </a:t>
            </a:r>
            <a:r>
              <a:rPr dirty="0" sz="1600" spc="75">
                <a:solidFill>
                  <a:srgbClr val="332D44"/>
                </a:solidFill>
                <a:latin typeface="Times New Roman"/>
                <a:cs typeface="Times New Roman"/>
              </a:rPr>
              <a:t>E</a:t>
            </a:r>
            <a:r>
              <a:rPr dirty="0" sz="1600" spc="65">
                <a:solidFill>
                  <a:srgbClr val="332D44"/>
                </a:solidFill>
                <a:latin typeface="Times New Roman"/>
                <a:cs typeface="Times New Roman"/>
              </a:rPr>
              <a:t>n</a:t>
            </a:r>
            <a:r>
              <a:rPr dirty="0" sz="1600">
                <a:solidFill>
                  <a:srgbClr val="332D44"/>
                </a:solidFill>
                <a:latin typeface="Times New Roman"/>
                <a:cs typeface="Times New Roman"/>
              </a:rPr>
              <a:t> </a:t>
            </a:r>
            <a:r>
              <a:rPr dirty="0" sz="1600" spc="-135">
                <a:solidFill>
                  <a:srgbClr val="332D44"/>
                </a:solidFill>
                <a:latin typeface="Times New Roman"/>
                <a:cs typeface="Times New Roman"/>
              </a:rPr>
              <a:t> </a:t>
            </a:r>
            <a:r>
              <a:rPr dirty="0" sz="1350" spc="55" i="1">
                <a:solidFill>
                  <a:srgbClr val="5E596D"/>
                </a:solidFill>
                <a:latin typeface="Arial"/>
                <a:cs typeface="Arial"/>
              </a:rPr>
              <a:t>x</a:t>
            </a:r>
            <a:r>
              <a:rPr dirty="0" sz="1350" i="1">
                <a:solidFill>
                  <a:srgbClr val="5E596D"/>
                </a:solidFill>
                <a:latin typeface="Arial"/>
                <a:cs typeface="Arial"/>
              </a:rPr>
              <a:t> </a:t>
            </a:r>
            <a:r>
              <a:rPr dirty="0" sz="1350" spc="-90" i="1">
                <a:solidFill>
                  <a:srgbClr val="5E596D"/>
                </a:solidFill>
                <a:latin typeface="Arial"/>
                <a:cs typeface="Arial"/>
              </a:rPr>
              <a:t> </a:t>
            </a:r>
            <a:r>
              <a:rPr dirty="0" sz="2000" spc="95">
                <a:solidFill>
                  <a:srgbClr val="1F0F1C"/>
                </a:solidFill>
                <a:latin typeface="Times New Roman"/>
                <a:cs typeface="Times New Roman"/>
              </a:rPr>
              <a:t>=</a:t>
            </a:r>
            <a:r>
              <a:rPr dirty="0" sz="2000" spc="-90">
                <a:solidFill>
                  <a:srgbClr val="1F0F1C"/>
                </a:solidFill>
                <a:latin typeface="Times New Roman"/>
                <a:cs typeface="Times New Roman"/>
              </a:rPr>
              <a:t> </a:t>
            </a:r>
            <a:r>
              <a:rPr dirty="0" sz="1600" spc="-254">
                <a:solidFill>
                  <a:srgbClr val="463F56"/>
                </a:solidFill>
                <a:latin typeface="Times New Roman"/>
                <a:cs typeface="Times New Roman"/>
              </a:rPr>
              <a:t>O</a:t>
            </a:r>
            <a:r>
              <a:rPr dirty="0" sz="1600" spc="45">
                <a:solidFill>
                  <a:srgbClr val="463F56"/>
                </a:solidFill>
                <a:latin typeface="Times New Roman"/>
                <a:cs typeface="Times New Roman"/>
              </a:rPr>
              <a:t> </a:t>
            </a:r>
            <a:r>
              <a:rPr dirty="0" sz="1600" spc="-155">
                <a:solidFill>
                  <a:srgbClr val="5E596D"/>
                </a:solidFill>
                <a:latin typeface="Times New Roman"/>
                <a:cs typeface="Times New Roman"/>
              </a:rPr>
              <a:t>e</a:t>
            </a:r>
            <a:r>
              <a:rPr dirty="0" sz="1600" spc="-195">
                <a:solidFill>
                  <a:srgbClr val="5E596D"/>
                </a:solidFill>
                <a:latin typeface="Times New Roman"/>
                <a:cs typeface="Times New Roman"/>
              </a:rPr>
              <a:t> </a:t>
            </a:r>
            <a:r>
              <a:rPr dirty="0" sz="1600" spc="-100">
                <a:solidFill>
                  <a:srgbClr val="463F56"/>
                </a:solidFill>
                <a:latin typeface="Times New Roman"/>
                <a:cs typeface="Times New Roman"/>
              </a:rPr>
              <a:t>l</a:t>
            </a:r>
            <a:r>
              <a:rPr dirty="0" sz="1600">
                <a:solidFill>
                  <a:srgbClr val="463F56"/>
                </a:solidFill>
                <a:latin typeface="Times New Roman"/>
                <a:cs typeface="Times New Roman"/>
              </a:rPr>
              <a:t> </a:t>
            </a:r>
            <a:r>
              <a:rPr dirty="0" sz="1600" spc="-180">
                <a:solidFill>
                  <a:srgbClr val="463F56"/>
                </a:solidFill>
                <a:latin typeface="Times New Roman"/>
                <a:cs typeface="Times New Roman"/>
              </a:rPr>
              <a:t> </a:t>
            </a:r>
            <a:r>
              <a:rPr dirty="0" sz="1600" spc="-155">
                <a:solidFill>
                  <a:srgbClr val="5E596D"/>
                </a:solidFill>
                <a:latin typeface="Times New Roman"/>
                <a:cs typeface="Times New Roman"/>
              </a:rPr>
              <a:t>e</a:t>
            </a:r>
            <a:r>
              <a:rPr dirty="0" sz="1600" spc="-155">
                <a:solidFill>
                  <a:srgbClr val="5E596D"/>
                </a:solidFill>
                <a:latin typeface="Times New Roman"/>
                <a:cs typeface="Times New Roman"/>
              </a:rPr>
              <a:t> </a:t>
            </a:r>
            <a:r>
              <a:rPr dirty="0" sz="1600" spc="-130">
                <a:solidFill>
                  <a:srgbClr val="332D44"/>
                </a:solidFill>
                <a:latin typeface="Times New Roman"/>
                <a:cs typeface="Times New Roman"/>
              </a:rPr>
              <a:t>rror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627863" y="5950680"/>
            <a:ext cx="699770" cy="27114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600" spc="-150">
                <a:solidFill>
                  <a:srgbClr val="5E596D"/>
                </a:solidFill>
                <a:latin typeface="Times New Roman"/>
                <a:cs typeface="Times New Roman"/>
              </a:rPr>
              <a:t>es</a:t>
            </a:r>
            <a:r>
              <a:rPr dirty="0" sz="1600" spc="515">
                <a:solidFill>
                  <a:srgbClr val="5E596D"/>
                </a:solidFill>
                <a:latin typeface="Times New Roman"/>
                <a:cs typeface="Times New Roman"/>
              </a:rPr>
              <a:t> </a:t>
            </a:r>
            <a:r>
              <a:rPr dirty="0" sz="1600" spc="-155">
                <a:solidFill>
                  <a:srgbClr val="332D44"/>
                </a:solidFill>
                <a:latin typeface="Times New Roman"/>
                <a:cs typeface="Times New Roman"/>
              </a:rPr>
              <a:t>nulo</a:t>
            </a:r>
            <a:r>
              <a:rPr dirty="0" sz="1600" spc="320">
                <a:solidFill>
                  <a:srgbClr val="332D44"/>
                </a:solidFill>
                <a:latin typeface="Times New Roman"/>
                <a:cs typeface="Times New Roman"/>
              </a:rPr>
              <a:t> </a:t>
            </a:r>
            <a:r>
              <a:rPr dirty="0" sz="1600" spc="-90">
                <a:solidFill>
                  <a:srgbClr val="1A1838"/>
                </a:solidFill>
                <a:latin typeface="Times New Roman"/>
                <a:cs typeface="Times New Roman"/>
              </a:rPr>
              <a:t>.</a:t>
            </a:r>
            <a:endParaRPr sz="1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28305" y="2567726"/>
            <a:ext cx="746562" cy="335523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23126" y="2567726"/>
            <a:ext cx="3034104" cy="2396594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2058313" y="2538968"/>
            <a:ext cx="670560" cy="2339340"/>
            <a:chOff x="2058313" y="2538968"/>
            <a:chExt cx="670560" cy="2339340"/>
          </a:xfrm>
        </p:grpSpPr>
        <p:sp>
          <p:nvSpPr>
            <p:cNvPr id="5" name="object 5"/>
            <p:cNvSpPr/>
            <p:nvPr/>
          </p:nvSpPr>
          <p:spPr>
            <a:xfrm>
              <a:off x="2077456" y="2538968"/>
              <a:ext cx="0" cy="2339340"/>
            </a:xfrm>
            <a:custGeom>
              <a:avLst/>
              <a:gdLst/>
              <a:ahLst/>
              <a:cxnLst/>
              <a:rect l="l" t="t" r="r" b="b"/>
              <a:pathLst>
                <a:path w="0" h="2339340">
                  <a:moveTo>
                    <a:pt x="0" y="2339076"/>
                  </a:moveTo>
                  <a:lnTo>
                    <a:pt x="0" y="0"/>
                  </a:lnTo>
                </a:path>
              </a:pathLst>
            </a:custGeom>
            <a:ln w="957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2058313" y="2558141"/>
              <a:ext cx="670560" cy="0"/>
            </a:xfrm>
            <a:custGeom>
              <a:avLst/>
              <a:gdLst/>
              <a:ahLst/>
              <a:cxnLst/>
              <a:rect l="l" t="t" r="r" b="b"/>
              <a:pathLst>
                <a:path w="670560" h="0">
                  <a:moveTo>
                    <a:pt x="0" y="0"/>
                  </a:moveTo>
                  <a:lnTo>
                    <a:pt x="669991" y="0"/>
                  </a:lnTo>
                </a:path>
              </a:pathLst>
            </a:custGeom>
            <a:ln w="191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/>
          <p:nvPr/>
        </p:nvSpPr>
        <p:spPr>
          <a:xfrm>
            <a:off x="5484842" y="2529382"/>
            <a:ext cx="0" cy="2444750"/>
          </a:xfrm>
          <a:custGeom>
            <a:avLst/>
            <a:gdLst/>
            <a:ahLst/>
            <a:cxnLst/>
            <a:rect l="l" t="t" r="r" b="b"/>
            <a:pathLst>
              <a:path w="0" h="2444750">
                <a:moveTo>
                  <a:pt x="0" y="2444526"/>
                </a:moveTo>
                <a:lnTo>
                  <a:pt x="0" y="0"/>
                </a:lnTo>
              </a:path>
            </a:pathLst>
          </a:custGeom>
          <a:ln w="957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025823" y="2855319"/>
            <a:ext cx="603250" cy="0"/>
          </a:xfrm>
          <a:custGeom>
            <a:avLst/>
            <a:gdLst/>
            <a:ahLst/>
            <a:cxnLst/>
            <a:rect l="l" t="t" r="r" b="b"/>
            <a:pathLst>
              <a:path w="603250" h="0">
                <a:moveTo>
                  <a:pt x="0" y="0"/>
                </a:moveTo>
                <a:lnTo>
                  <a:pt x="602992" y="0"/>
                </a:lnTo>
              </a:path>
            </a:pathLst>
          </a:custGeom>
          <a:ln w="958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168989" y="2855319"/>
            <a:ext cx="0" cy="2118995"/>
          </a:xfrm>
          <a:custGeom>
            <a:avLst/>
            <a:gdLst/>
            <a:ahLst/>
            <a:cxnLst/>
            <a:rect l="l" t="t" r="r" b="b"/>
            <a:pathLst>
              <a:path w="0" h="2118995">
                <a:moveTo>
                  <a:pt x="0" y="2118589"/>
                </a:moveTo>
                <a:lnTo>
                  <a:pt x="0" y="0"/>
                </a:lnTo>
              </a:path>
            </a:pathLst>
          </a:custGeom>
          <a:ln w="957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1677417" y="692074"/>
            <a:ext cx="4585970" cy="54610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20955">
              <a:lnSpc>
                <a:spcPts val="1980"/>
              </a:lnSpc>
              <a:spcBef>
                <a:spcPts val="110"/>
              </a:spcBef>
            </a:pPr>
            <a:r>
              <a:rPr dirty="0" sz="1750" spc="30" i="1">
                <a:solidFill>
                  <a:srgbClr val="5E596D"/>
                </a:solidFill>
                <a:latin typeface="Times New Roman"/>
                <a:cs typeface="Times New Roman"/>
              </a:rPr>
              <a:t>(d}</a:t>
            </a:r>
            <a:r>
              <a:rPr dirty="0" sz="1750" spc="-75" i="1">
                <a:solidFill>
                  <a:srgbClr val="5E596D"/>
                </a:solidFill>
                <a:latin typeface="Times New Roman"/>
                <a:cs typeface="Times New Roman"/>
              </a:rPr>
              <a:t> </a:t>
            </a:r>
            <a:r>
              <a:rPr dirty="0" sz="1600" spc="50">
                <a:solidFill>
                  <a:srgbClr val="4D465D"/>
                </a:solidFill>
                <a:latin typeface="Times New Roman"/>
                <a:cs typeface="Times New Roman"/>
              </a:rPr>
              <a:t>Calculamos</a:t>
            </a:r>
            <a:r>
              <a:rPr dirty="0" sz="1600" spc="160">
                <a:solidFill>
                  <a:srgbClr val="4D465D"/>
                </a:solidFill>
                <a:latin typeface="Times New Roman"/>
                <a:cs typeface="Times New Roman"/>
              </a:rPr>
              <a:t> </a:t>
            </a:r>
            <a:r>
              <a:rPr dirty="0" sz="1600" spc="40">
                <a:solidFill>
                  <a:srgbClr val="5E596D"/>
                </a:solidFill>
                <a:latin typeface="Times New Roman"/>
                <a:cs typeface="Times New Roman"/>
              </a:rPr>
              <a:t>e</a:t>
            </a:r>
            <a:r>
              <a:rPr dirty="0" sz="1600" spc="40">
                <a:solidFill>
                  <a:srgbClr val="3A344B"/>
                </a:solidFill>
                <a:latin typeface="Times New Roman"/>
                <a:cs typeface="Times New Roman"/>
              </a:rPr>
              <a:t>l</a:t>
            </a:r>
            <a:r>
              <a:rPr dirty="0" sz="1600" spc="135">
                <a:solidFill>
                  <a:srgbClr val="3A344B"/>
                </a:solidFill>
                <a:latin typeface="Times New Roman"/>
                <a:cs typeface="Times New Roman"/>
              </a:rPr>
              <a:t> </a:t>
            </a:r>
            <a:r>
              <a:rPr dirty="0" sz="1600" spc="55">
                <a:solidFill>
                  <a:srgbClr val="5E596D"/>
                </a:solidFill>
                <a:latin typeface="Times New Roman"/>
                <a:cs typeface="Times New Roman"/>
              </a:rPr>
              <a:t>vecto</a:t>
            </a:r>
            <a:r>
              <a:rPr dirty="0" sz="1600" spc="55">
                <a:solidFill>
                  <a:srgbClr val="3A344B"/>
                </a:solidFill>
                <a:latin typeface="Times New Roman"/>
                <a:cs typeface="Times New Roman"/>
              </a:rPr>
              <a:t>r</a:t>
            </a:r>
            <a:r>
              <a:rPr dirty="0" sz="1600" spc="110">
                <a:solidFill>
                  <a:srgbClr val="3A344B"/>
                </a:solidFill>
                <a:latin typeface="Times New Roman"/>
                <a:cs typeface="Times New Roman"/>
              </a:rPr>
              <a:t> </a:t>
            </a:r>
            <a:r>
              <a:rPr dirty="0" sz="1600" spc="55">
                <a:solidFill>
                  <a:srgbClr val="5E596D"/>
                </a:solidFill>
                <a:latin typeface="Times New Roman"/>
                <a:cs typeface="Times New Roman"/>
              </a:rPr>
              <a:t>co</a:t>
            </a:r>
            <a:r>
              <a:rPr dirty="0" sz="1600" spc="55">
                <a:solidFill>
                  <a:srgbClr val="3A344B"/>
                </a:solidFill>
                <a:latin typeface="Times New Roman"/>
                <a:cs typeface="Times New Roman"/>
              </a:rPr>
              <a:t>n</a:t>
            </a:r>
            <a:r>
              <a:rPr dirty="0" sz="1600" spc="125">
                <a:solidFill>
                  <a:srgbClr val="3A344B"/>
                </a:solidFill>
                <a:latin typeface="Times New Roman"/>
                <a:cs typeface="Times New Roman"/>
              </a:rPr>
              <a:t> </a:t>
            </a:r>
            <a:r>
              <a:rPr dirty="0" sz="1600" spc="-10">
                <a:solidFill>
                  <a:srgbClr val="3A344B"/>
                </a:solidFill>
                <a:latin typeface="Times New Roman"/>
                <a:cs typeface="Times New Roman"/>
              </a:rPr>
              <a:t>lo</a:t>
            </a:r>
            <a:r>
              <a:rPr dirty="0" sz="1600" spc="-10">
                <a:solidFill>
                  <a:srgbClr val="5E596D"/>
                </a:solidFill>
                <a:latin typeface="Times New Roman"/>
                <a:cs typeface="Times New Roman"/>
              </a:rPr>
              <a:t>s</a:t>
            </a:r>
            <a:r>
              <a:rPr dirty="0" sz="1600" spc="155">
                <a:solidFill>
                  <a:srgbClr val="5E596D"/>
                </a:solidFill>
                <a:latin typeface="Times New Roman"/>
                <a:cs typeface="Times New Roman"/>
              </a:rPr>
              <a:t> </a:t>
            </a:r>
            <a:r>
              <a:rPr dirty="0" sz="1600" spc="60">
                <a:solidFill>
                  <a:srgbClr val="5E596D"/>
                </a:solidFill>
                <a:latin typeface="Times New Roman"/>
                <a:cs typeface="Times New Roman"/>
              </a:rPr>
              <a:t>e</a:t>
            </a:r>
            <a:r>
              <a:rPr dirty="0" sz="1600" spc="60">
                <a:solidFill>
                  <a:srgbClr val="3A344B"/>
                </a:solidFill>
                <a:latin typeface="Times New Roman"/>
                <a:cs typeface="Times New Roman"/>
              </a:rPr>
              <a:t>rr</a:t>
            </a:r>
            <a:r>
              <a:rPr dirty="0" sz="1600" spc="60">
                <a:solidFill>
                  <a:srgbClr val="5E596D"/>
                </a:solidFill>
                <a:latin typeface="Times New Roman"/>
                <a:cs typeface="Times New Roman"/>
              </a:rPr>
              <a:t>o</a:t>
            </a:r>
            <a:r>
              <a:rPr dirty="0" sz="1600" spc="60">
                <a:solidFill>
                  <a:srgbClr val="3A344B"/>
                </a:solidFill>
                <a:latin typeface="Times New Roman"/>
                <a:cs typeface="Times New Roman"/>
              </a:rPr>
              <a:t>r</a:t>
            </a:r>
            <a:r>
              <a:rPr dirty="0" sz="1600" spc="60">
                <a:solidFill>
                  <a:srgbClr val="5E596D"/>
                </a:solidFill>
                <a:latin typeface="Times New Roman"/>
                <a:cs typeface="Times New Roman"/>
              </a:rPr>
              <a:t>es</a:t>
            </a:r>
            <a:r>
              <a:rPr dirty="0" sz="1600" spc="130">
                <a:solidFill>
                  <a:srgbClr val="5E596D"/>
                </a:solidFill>
                <a:latin typeface="Times New Roman"/>
                <a:cs typeface="Times New Roman"/>
              </a:rPr>
              <a:t> </a:t>
            </a:r>
            <a:r>
              <a:rPr dirty="0" sz="1600" spc="10">
                <a:solidFill>
                  <a:srgbClr val="5E596D"/>
                </a:solidFill>
                <a:latin typeface="Times New Roman"/>
                <a:cs typeface="Times New Roman"/>
              </a:rPr>
              <a:t>co</a:t>
            </a:r>
            <a:r>
              <a:rPr dirty="0" sz="1600" spc="10">
                <a:solidFill>
                  <a:srgbClr val="3A344B"/>
                </a:solidFill>
                <a:latin typeface="Times New Roman"/>
                <a:cs typeface="Times New Roman"/>
              </a:rPr>
              <a:t>1n</a:t>
            </a:r>
            <a:r>
              <a:rPr dirty="0" sz="1600" spc="10">
                <a:solidFill>
                  <a:srgbClr val="5E596D"/>
                </a:solidFill>
                <a:latin typeface="Times New Roman"/>
                <a:cs typeface="Times New Roman"/>
              </a:rPr>
              <a:t>et</a:t>
            </a:r>
            <a:r>
              <a:rPr dirty="0" sz="1600" spc="10">
                <a:solidFill>
                  <a:srgbClr val="281F38"/>
                </a:solidFill>
                <a:latin typeface="Times New Roman"/>
                <a:cs typeface="Times New Roman"/>
              </a:rPr>
              <a:t>i</a:t>
            </a:r>
            <a:r>
              <a:rPr dirty="0" sz="1600" spc="10">
                <a:solidFill>
                  <a:srgbClr val="4D465D"/>
                </a:solidFill>
                <a:latin typeface="Times New Roman"/>
                <a:cs typeface="Times New Roman"/>
              </a:rPr>
              <a:t>dos</a:t>
            </a:r>
            <a:endParaRPr sz="1600">
              <a:latin typeface="Times New Roman"/>
              <a:cs typeface="Times New Roman"/>
            </a:endParaRPr>
          </a:p>
          <a:p>
            <a:pPr marL="279400" indent="-267335">
              <a:lnSpc>
                <a:spcPts val="2100"/>
              </a:lnSpc>
              <a:buClr>
                <a:srgbClr val="5E596D"/>
              </a:buClr>
              <a:buSzPct val="108823"/>
              <a:buFont typeface="Times New Roman"/>
              <a:buChar char="&gt;"/>
              <a:tabLst>
                <a:tab pos="280035" algn="l"/>
              </a:tabLst>
            </a:pPr>
            <a:r>
              <a:rPr dirty="0" sz="1700" spc="-175">
                <a:solidFill>
                  <a:srgbClr val="3A344B"/>
                </a:solidFill>
                <a:latin typeface="Courier New"/>
                <a:cs typeface="Courier New"/>
              </a:rPr>
              <a:t>verro</a:t>
            </a:r>
            <a:r>
              <a:rPr dirty="0" sz="1700" spc="-170">
                <a:solidFill>
                  <a:srgbClr val="3A344B"/>
                </a:solidFill>
                <a:latin typeface="Courier New"/>
                <a:cs typeface="Courier New"/>
              </a:rPr>
              <a:t>r</a:t>
            </a:r>
            <a:r>
              <a:rPr dirty="0" sz="1700" spc="-135">
                <a:solidFill>
                  <a:srgbClr val="3A344B"/>
                </a:solidFill>
                <a:latin typeface="Courier New"/>
                <a:cs typeface="Courier New"/>
              </a:rPr>
              <a:t> </a:t>
            </a:r>
            <a:r>
              <a:rPr dirty="0" sz="1350" spc="-135">
                <a:solidFill>
                  <a:srgbClr val="3A344B"/>
                </a:solidFill>
                <a:latin typeface="Arial"/>
                <a:cs typeface="Arial"/>
              </a:rPr>
              <a:t>=</a:t>
            </a:r>
            <a:r>
              <a:rPr dirty="0" sz="1350">
                <a:solidFill>
                  <a:srgbClr val="3A344B"/>
                </a:solidFill>
                <a:latin typeface="Arial"/>
                <a:cs typeface="Arial"/>
              </a:rPr>
              <a:t>  </a:t>
            </a:r>
            <a:r>
              <a:rPr dirty="0" sz="1350" spc="-170">
                <a:solidFill>
                  <a:srgbClr val="3A344B"/>
                </a:solidFill>
                <a:latin typeface="Arial"/>
                <a:cs typeface="Arial"/>
              </a:rPr>
              <a:t> </a:t>
            </a:r>
            <a:r>
              <a:rPr dirty="0" sz="1700" spc="-155">
                <a:solidFill>
                  <a:srgbClr val="3A344B"/>
                </a:solidFill>
                <a:latin typeface="Courier New"/>
                <a:cs typeface="Courier New"/>
              </a:rPr>
              <a:t>abs(u-uexact(x))</a:t>
            </a:r>
            <a:r>
              <a:rPr dirty="0" sz="1700" spc="-150">
                <a:solidFill>
                  <a:srgbClr val="3A344B"/>
                </a:solidFill>
                <a:latin typeface="Courier New"/>
                <a:cs typeface="Courier New"/>
              </a:rPr>
              <a:t>;</a:t>
            </a:r>
            <a:endParaRPr sz="1700">
              <a:latin typeface="Courier New"/>
              <a:cs typeface="Courier New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140226" y="1426948"/>
            <a:ext cx="46355" cy="0"/>
          </a:xfrm>
          <a:custGeom>
            <a:avLst/>
            <a:gdLst/>
            <a:ahLst/>
            <a:cxnLst/>
            <a:rect l="l" t="t" r="r" b="b"/>
            <a:pathLst>
              <a:path w="46354" h="0">
                <a:moveTo>
                  <a:pt x="46357" y="0"/>
                </a:moveTo>
                <a:lnTo>
                  <a:pt x="0" y="0"/>
                </a:lnTo>
              </a:path>
            </a:pathLst>
          </a:custGeom>
          <a:ln w="12781">
            <a:solidFill>
              <a:srgbClr val="AF213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671438" y="1120265"/>
            <a:ext cx="3696335" cy="378460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  <a:tabLst>
                <a:tab pos="2750185" algn="l"/>
              </a:tabLst>
            </a:pPr>
            <a:r>
              <a:rPr dirty="0" sz="1500" spc="-110">
                <a:solidFill>
                  <a:srgbClr val="5E596D"/>
                </a:solidFill>
                <a:latin typeface="Times New Roman"/>
                <a:cs typeface="Times New Roman"/>
              </a:rPr>
              <a:t>y</a:t>
            </a:r>
            <a:r>
              <a:rPr dirty="0" sz="1500" spc="380">
                <a:solidFill>
                  <a:srgbClr val="5E596D"/>
                </a:solidFill>
                <a:latin typeface="Times New Roman"/>
                <a:cs typeface="Times New Roman"/>
              </a:rPr>
              <a:t> </a:t>
            </a:r>
            <a:r>
              <a:rPr dirty="0" sz="1600" spc="-70">
                <a:solidFill>
                  <a:srgbClr val="3A344B"/>
                </a:solidFill>
                <a:latin typeface="Times New Roman"/>
                <a:cs typeface="Times New Roman"/>
              </a:rPr>
              <a:t>l</a:t>
            </a:r>
            <a:r>
              <a:rPr dirty="0" sz="1600" spc="-70">
                <a:solidFill>
                  <a:srgbClr val="5E596D"/>
                </a:solidFill>
                <a:latin typeface="Times New Roman"/>
                <a:cs typeface="Times New Roman"/>
              </a:rPr>
              <a:t>as</a:t>
            </a:r>
            <a:r>
              <a:rPr dirty="0" sz="1600" spc="520">
                <a:solidFill>
                  <a:srgbClr val="5E596D"/>
                </a:solidFill>
                <a:latin typeface="Times New Roman"/>
                <a:cs typeface="Times New Roman"/>
              </a:rPr>
              <a:t> </a:t>
            </a:r>
            <a:r>
              <a:rPr dirty="0" sz="1600" spc="30">
                <a:solidFill>
                  <a:srgbClr val="4D465D"/>
                </a:solidFill>
                <a:latin typeface="Times New Roman"/>
                <a:cs typeface="Times New Roman"/>
              </a:rPr>
              <a:t>gráficas</a:t>
            </a:r>
            <a:r>
              <a:rPr dirty="0" sz="1600" spc="200">
                <a:solidFill>
                  <a:srgbClr val="4D465D"/>
                </a:solidFill>
                <a:latin typeface="Times New Roman"/>
                <a:cs typeface="Times New Roman"/>
              </a:rPr>
              <a:t> </a:t>
            </a:r>
            <a:r>
              <a:rPr dirty="0" sz="1600" spc="55">
                <a:solidFill>
                  <a:srgbClr val="5E596D"/>
                </a:solidFill>
                <a:latin typeface="Times New Roman"/>
                <a:cs typeface="Times New Roman"/>
              </a:rPr>
              <a:t>(</a:t>
            </a:r>
            <a:r>
              <a:rPr dirty="0" sz="1600" spc="55">
                <a:solidFill>
                  <a:srgbClr val="4D465D"/>
                </a:solidFill>
                <a:latin typeface="Times New Roman"/>
                <a:cs typeface="Times New Roman"/>
              </a:rPr>
              <a:t>ver</a:t>
            </a:r>
            <a:r>
              <a:rPr dirty="0" sz="1600" spc="150">
                <a:solidFill>
                  <a:srgbClr val="4D465D"/>
                </a:solidFill>
                <a:latin typeface="Times New Roman"/>
                <a:cs typeface="Times New Roman"/>
              </a:rPr>
              <a:t> </a:t>
            </a:r>
            <a:r>
              <a:rPr dirty="0" sz="1600" spc="-60">
                <a:solidFill>
                  <a:srgbClr val="281F38"/>
                </a:solidFill>
                <a:latin typeface="Times New Roman"/>
                <a:cs typeface="Times New Roman"/>
              </a:rPr>
              <a:t>Fi</a:t>
            </a:r>
            <a:r>
              <a:rPr dirty="0" sz="1600" spc="-60">
                <a:solidFill>
                  <a:srgbClr val="4D465D"/>
                </a:solidFill>
                <a:latin typeface="Times New Roman"/>
                <a:cs typeface="Times New Roman"/>
              </a:rPr>
              <a:t>gura</a:t>
            </a:r>
            <a:r>
              <a:rPr dirty="0" u="heavy" sz="2300" spc="-60">
                <a:solidFill>
                  <a:srgbClr val="FF0000"/>
                </a:solidFill>
                <a:uFill>
                  <a:solidFill>
                    <a:srgbClr val="3A344B"/>
                  </a:solidFill>
                </a:uFill>
                <a:latin typeface="Times New Roman"/>
                <a:cs typeface="Times New Roman"/>
              </a:rPr>
              <a:t>1</a:t>
            </a:r>
            <a:r>
              <a:rPr dirty="0" u="heavy" sz="2300" spc="-60">
                <a:solidFill>
                  <a:srgbClr val="5E596D"/>
                </a:solidFill>
                <a:uFill>
                  <a:solidFill>
                    <a:srgbClr val="3A344B"/>
                  </a:solidFill>
                </a:uFill>
                <a:latin typeface="Times New Roman"/>
                <a:cs typeface="Times New Roman"/>
              </a:rPr>
              <a:t>4</a:t>
            </a:r>
            <a:r>
              <a:rPr dirty="0" u="heavy" sz="2300" spc="-60">
                <a:solidFill>
                  <a:srgbClr val="3A344B"/>
                </a:solidFill>
                <a:uFill>
                  <a:solidFill>
                    <a:srgbClr val="3A344B"/>
                  </a:solidFill>
                </a:uFill>
                <a:latin typeface="Times New Roman"/>
                <a:cs typeface="Times New Roman"/>
              </a:rPr>
              <a:t>.</a:t>
            </a:r>
            <a:r>
              <a:rPr dirty="0" sz="1550" spc="-60">
                <a:solidFill>
                  <a:srgbClr val="4D465D"/>
                </a:solidFill>
                <a:latin typeface="Times New Roman"/>
                <a:cs typeface="Times New Roman"/>
              </a:rPr>
              <a:t>l	</a:t>
            </a:r>
            <a:r>
              <a:rPr dirty="0" sz="1600" spc="-100">
                <a:solidFill>
                  <a:srgbClr val="5E596D"/>
                </a:solidFill>
                <a:latin typeface="Times New Roman"/>
                <a:cs typeface="Times New Roman"/>
              </a:rPr>
              <a:t>se</a:t>
            </a:r>
            <a:r>
              <a:rPr dirty="0" sz="1600" spc="395">
                <a:solidFill>
                  <a:srgbClr val="5E596D"/>
                </a:solidFill>
                <a:latin typeface="Times New Roman"/>
                <a:cs typeface="Times New Roman"/>
              </a:rPr>
              <a:t> </a:t>
            </a:r>
            <a:r>
              <a:rPr dirty="0" sz="1600" spc="-100">
                <a:solidFill>
                  <a:srgbClr val="5E596D"/>
                </a:solidFill>
                <a:latin typeface="Times New Roman"/>
                <a:cs typeface="Times New Roman"/>
              </a:rPr>
              <a:t>obt</a:t>
            </a:r>
            <a:r>
              <a:rPr dirty="0" sz="1600" spc="160">
                <a:solidFill>
                  <a:srgbClr val="5E596D"/>
                </a:solidFill>
                <a:latin typeface="Times New Roman"/>
                <a:cs typeface="Times New Roman"/>
              </a:rPr>
              <a:t> </a:t>
            </a:r>
            <a:r>
              <a:rPr dirty="0" sz="1600" spc="-95">
                <a:solidFill>
                  <a:srgbClr val="281F38"/>
                </a:solidFill>
                <a:latin typeface="Times New Roman"/>
                <a:cs typeface="Times New Roman"/>
              </a:rPr>
              <a:t>i</a:t>
            </a:r>
            <a:r>
              <a:rPr dirty="0" sz="1600" spc="-95">
                <a:solidFill>
                  <a:srgbClr val="5E596D"/>
                </a:solidFill>
                <a:latin typeface="Times New Roman"/>
                <a:cs typeface="Times New Roman"/>
              </a:rPr>
              <a:t>enen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508589" y="1209738"/>
            <a:ext cx="2115820" cy="27114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600" spc="80">
                <a:solidFill>
                  <a:srgbClr val="4D465D"/>
                </a:solidFill>
                <a:latin typeface="Times New Roman"/>
                <a:cs typeface="Times New Roman"/>
              </a:rPr>
              <a:t>mediante</a:t>
            </a:r>
            <a:r>
              <a:rPr dirty="0" sz="1600" spc="85">
                <a:solidFill>
                  <a:srgbClr val="4D465D"/>
                </a:solidFill>
                <a:latin typeface="Times New Roman"/>
                <a:cs typeface="Times New Roman"/>
              </a:rPr>
              <a:t> </a:t>
            </a:r>
            <a:r>
              <a:rPr dirty="0" sz="1600" spc="25">
                <a:solidFill>
                  <a:srgbClr val="16113D"/>
                </a:solidFill>
                <a:latin typeface="Times New Roman"/>
                <a:cs typeface="Times New Roman"/>
              </a:rPr>
              <a:t>l</a:t>
            </a:r>
            <a:r>
              <a:rPr dirty="0" sz="1600" spc="25">
                <a:solidFill>
                  <a:srgbClr val="4D465D"/>
                </a:solidFill>
                <a:latin typeface="Times New Roman"/>
                <a:cs typeface="Times New Roman"/>
              </a:rPr>
              <a:t>os</a:t>
            </a:r>
            <a:r>
              <a:rPr dirty="0" sz="1600" spc="15">
                <a:solidFill>
                  <a:srgbClr val="4D465D"/>
                </a:solidFill>
                <a:latin typeface="Times New Roman"/>
                <a:cs typeface="Times New Roman"/>
              </a:rPr>
              <a:t> </a:t>
            </a:r>
            <a:r>
              <a:rPr dirty="0" sz="1600" spc="60">
                <a:solidFill>
                  <a:srgbClr val="5E596D"/>
                </a:solidFill>
                <a:latin typeface="Times New Roman"/>
                <a:cs typeface="Times New Roman"/>
              </a:rPr>
              <a:t>co</a:t>
            </a:r>
            <a:r>
              <a:rPr dirty="0" sz="1600" spc="60">
                <a:solidFill>
                  <a:srgbClr val="3A344B"/>
                </a:solidFill>
                <a:latin typeface="Times New Roman"/>
                <a:cs typeface="Times New Roman"/>
              </a:rPr>
              <a:t>m</a:t>
            </a:r>
            <a:r>
              <a:rPr dirty="0" sz="1600" spc="60">
                <a:solidFill>
                  <a:srgbClr val="5E596D"/>
                </a:solidFill>
                <a:latin typeface="Times New Roman"/>
                <a:cs typeface="Times New Roman"/>
              </a:rPr>
              <a:t>a</a:t>
            </a:r>
            <a:r>
              <a:rPr dirty="0" sz="1600" spc="60">
                <a:solidFill>
                  <a:srgbClr val="3A344B"/>
                </a:solidFill>
                <a:latin typeface="Times New Roman"/>
                <a:cs typeface="Times New Roman"/>
              </a:rPr>
              <a:t>ndo</a:t>
            </a:r>
            <a:r>
              <a:rPr dirty="0" sz="1600" spc="60">
                <a:solidFill>
                  <a:srgbClr val="5E596D"/>
                </a:solidFill>
                <a:latin typeface="Times New Roman"/>
                <a:cs typeface="Times New Roman"/>
              </a:rPr>
              <a:t>s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677417" y="1446203"/>
            <a:ext cx="6312535" cy="5397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61620" indent="-249554">
              <a:lnSpc>
                <a:spcPts val="2050"/>
              </a:lnSpc>
              <a:buClr>
                <a:srgbClr val="5E596D"/>
              </a:buClr>
              <a:buSzPct val="108823"/>
              <a:buFont typeface="Times New Roman"/>
              <a:buChar char="&gt;"/>
              <a:tabLst>
                <a:tab pos="262255" algn="l"/>
              </a:tabLst>
            </a:pPr>
            <a:r>
              <a:rPr dirty="0" sz="1700" spc="-155">
                <a:solidFill>
                  <a:srgbClr val="281F38"/>
                </a:solidFill>
                <a:latin typeface="Courier New"/>
                <a:cs typeface="Courier New"/>
              </a:rPr>
              <a:t>figure</a:t>
            </a:r>
            <a:r>
              <a:rPr dirty="0" sz="1700" spc="-150">
                <a:solidFill>
                  <a:srgbClr val="281F38"/>
                </a:solidFill>
                <a:latin typeface="Courier New"/>
                <a:cs typeface="Courier New"/>
              </a:rPr>
              <a:t>;</a:t>
            </a:r>
            <a:r>
              <a:rPr dirty="0" sz="1700" spc="-195">
                <a:solidFill>
                  <a:srgbClr val="281F38"/>
                </a:solidFill>
                <a:latin typeface="Courier New"/>
                <a:cs typeface="Courier New"/>
              </a:rPr>
              <a:t> </a:t>
            </a:r>
            <a:r>
              <a:rPr dirty="0" sz="1700" spc="-165">
                <a:solidFill>
                  <a:srgbClr val="3A344B"/>
                </a:solidFill>
                <a:latin typeface="Courier New"/>
                <a:cs typeface="Courier New"/>
              </a:rPr>
              <a:t>plot(x,u,x,uexact(x))</a:t>
            </a:r>
            <a:r>
              <a:rPr dirty="0" sz="1700" spc="-160">
                <a:solidFill>
                  <a:srgbClr val="3A344B"/>
                </a:solidFill>
                <a:latin typeface="Courier New"/>
                <a:cs typeface="Courier New"/>
              </a:rPr>
              <a:t>;</a:t>
            </a:r>
            <a:r>
              <a:rPr dirty="0" sz="1700" spc="-260">
                <a:solidFill>
                  <a:srgbClr val="3A344B"/>
                </a:solidFill>
                <a:latin typeface="Courier New"/>
                <a:cs typeface="Courier New"/>
              </a:rPr>
              <a:t> </a:t>
            </a:r>
            <a:r>
              <a:rPr dirty="0" sz="1700" spc="-155">
                <a:solidFill>
                  <a:srgbClr val="3A344B"/>
                </a:solidFill>
                <a:latin typeface="Courier New"/>
                <a:cs typeface="Courier New"/>
              </a:rPr>
              <a:t>legend('aprox','exacta'</a:t>
            </a:r>
            <a:r>
              <a:rPr dirty="0" sz="1700" spc="-150">
                <a:solidFill>
                  <a:srgbClr val="3A344B"/>
                </a:solidFill>
                <a:latin typeface="Courier New"/>
                <a:cs typeface="Courier New"/>
              </a:rPr>
              <a:t>)</a:t>
            </a:r>
            <a:endParaRPr sz="1700">
              <a:latin typeface="Courier New"/>
              <a:cs typeface="Courier New"/>
            </a:endParaRPr>
          </a:p>
          <a:p>
            <a:pPr marL="261620" indent="-249554">
              <a:lnSpc>
                <a:spcPts val="2090"/>
              </a:lnSpc>
              <a:buClr>
                <a:srgbClr val="5E596D"/>
              </a:buClr>
              <a:buSzPct val="108823"/>
              <a:buFont typeface="Times New Roman"/>
              <a:buChar char="&gt;"/>
              <a:tabLst>
                <a:tab pos="261620" algn="l"/>
                <a:tab pos="262255" algn="l"/>
              </a:tabLst>
            </a:pPr>
            <a:r>
              <a:rPr dirty="0" sz="1700" spc="-155">
                <a:solidFill>
                  <a:srgbClr val="281F38"/>
                </a:solidFill>
                <a:latin typeface="Courier New"/>
                <a:cs typeface="Courier New"/>
              </a:rPr>
              <a:t>figure</a:t>
            </a:r>
            <a:r>
              <a:rPr dirty="0" sz="1700" spc="-150">
                <a:solidFill>
                  <a:srgbClr val="281F38"/>
                </a:solidFill>
                <a:latin typeface="Courier New"/>
                <a:cs typeface="Courier New"/>
              </a:rPr>
              <a:t>;</a:t>
            </a:r>
            <a:r>
              <a:rPr dirty="0" sz="1700" spc="-195">
                <a:solidFill>
                  <a:srgbClr val="281F38"/>
                </a:solidFill>
                <a:latin typeface="Courier New"/>
                <a:cs typeface="Courier New"/>
              </a:rPr>
              <a:t> </a:t>
            </a:r>
            <a:r>
              <a:rPr dirty="0" sz="1700" spc="-155">
                <a:solidFill>
                  <a:srgbClr val="3A344B"/>
                </a:solidFill>
                <a:latin typeface="Courier New"/>
                <a:cs typeface="Courier New"/>
              </a:rPr>
              <a:t>plot(x,verror)</a:t>
            </a:r>
            <a:r>
              <a:rPr dirty="0" sz="1700" spc="-150">
                <a:solidFill>
                  <a:srgbClr val="3A344B"/>
                </a:solidFill>
                <a:latin typeface="Courier New"/>
                <a:cs typeface="Courier New"/>
              </a:rPr>
              <a:t>;</a:t>
            </a:r>
            <a:r>
              <a:rPr dirty="0" sz="1700" spc="-385">
                <a:solidFill>
                  <a:srgbClr val="3A344B"/>
                </a:solidFill>
                <a:latin typeface="Courier New"/>
                <a:cs typeface="Courier New"/>
              </a:rPr>
              <a:t> </a:t>
            </a:r>
            <a:r>
              <a:rPr dirty="0" sz="1700" spc="-145">
                <a:solidFill>
                  <a:srgbClr val="3A344B"/>
                </a:solidFill>
                <a:latin typeface="Courier New"/>
                <a:cs typeface="Courier New"/>
              </a:rPr>
              <a:t>title('ERROR'</a:t>
            </a:r>
            <a:r>
              <a:rPr dirty="0" sz="1700" spc="-140">
                <a:solidFill>
                  <a:srgbClr val="3A344B"/>
                </a:solidFill>
                <a:latin typeface="Courier New"/>
                <a:cs typeface="Courier New"/>
              </a:rPr>
              <a:t>)</a:t>
            </a:r>
            <a:endParaRPr sz="1700">
              <a:latin typeface="Courier New"/>
              <a:cs typeface="Courier New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886780" y="2337735"/>
            <a:ext cx="280670" cy="33274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000" spc="-90">
                <a:solidFill>
                  <a:srgbClr val="878597"/>
                </a:solidFill>
                <a:latin typeface="Arial"/>
                <a:cs typeface="Arial"/>
              </a:rPr>
              <a:t>'</a:t>
            </a:r>
            <a:r>
              <a:rPr dirty="0" sz="2000" spc="-290">
                <a:solidFill>
                  <a:srgbClr val="5E596D"/>
                </a:solidFill>
                <a:latin typeface="Arial"/>
                <a:cs typeface="Arial"/>
              </a:rPr>
              <a:t>""""</a:t>
            </a:r>
            <a:endParaRPr sz="20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926737" y="2938481"/>
            <a:ext cx="113664" cy="1638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900" spc="-185">
                <a:solidFill>
                  <a:srgbClr val="878597"/>
                </a:solidFill>
                <a:latin typeface="Times New Roman"/>
                <a:cs typeface="Times New Roman"/>
              </a:rPr>
              <a:t>o</a:t>
            </a:r>
            <a:r>
              <a:rPr dirty="0" sz="900" spc="-45">
                <a:solidFill>
                  <a:srgbClr val="9C5D9C"/>
                </a:solidFill>
                <a:latin typeface="Times New Roman"/>
                <a:cs typeface="Times New Roman"/>
              </a:rPr>
              <a:t>.</a:t>
            </a:r>
            <a:r>
              <a:rPr dirty="0" sz="900" spc="-160">
                <a:solidFill>
                  <a:srgbClr val="747285"/>
                </a:solidFill>
                <a:latin typeface="Times New Roman"/>
                <a:cs typeface="Times New Roman"/>
              </a:rPr>
              <a:t>e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928000" y="3446559"/>
            <a:ext cx="104139" cy="1174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120">
                <a:solidFill>
                  <a:srgbClr val="878597"/>
                </a:solidFill>
                <a:latin typeface="Times New Roman"/>
                <a:cs typeface="Times New Roman"/>
              </a:rPr>
              <a:t>0</a:t>
            </a:r>
            <a:r>
              <a:rPr dirty="0" sz="600" spc="-55">
                <a:solidFill>
                  <a:srgbClr val="878597"/>
                </a:solidFill>
                <a:latin typeface="Times New Roman"/>
                <a:cs typeface="Times New Roman"/>
              </a:rPr>
              <a:t> </a:t>
            </a:r>
            <a:r>
              <a:rPr dirty="0" sz="600" spc="-60">
                <a:solidFill>
                  <a:srgbClr val="9C5D9C"/>
                </a:solidFill>
                <a:latin typeface="Times New Roman"/>
                <a:cs typeface="Times New Roman"/>
              </a:rPr>
              <a:t>.</a:t>
            </a:r>
            <a:r>
              <a:rPr dirty="0" sz="600" spc="-85">
                <a:solidFill>
                  <a:srgbClr val="9C5D9C"/>
                </a:solidFill>
                <a:latin typeface="Times New Roman"/>
                <a:cs typeface="Times New Roman"/>
              </a:rPr>
              <a:t> </a:t>
            </a:r>
            <a:r>
              <a:rPr dirty="0" sz="600" spc="-120">
                <a:solidFill>
                  <a:srgbClr val="747285"/>
                </a:solidFill>
                <a:latin typeface="Times New Roman"/>
                <a:cs typeface="Times New Roman"/>
              </a:rPr>
              <a:t>8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928435" y="3884337"/>
            <a:ext cx="96520" cy="22542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300" spc="-240">
                <a:solidFill>
                  <a:srgbClr val="878597"/>
                </a:solidFill>
                <a:latin typeface="Times New Roman"/>
                <a:cs typeface="Times New Roman"/>
              </a:rPr>
              <a:t>º</a:t>
            </a:r>
            <a:r>
              <a:rPr dirty="0" sz="1300" spc="-190">
                <a:solidFill>
                  <a:srgbClr val="9C5D9C"/>
                </a:solidFill>
                <a:latin typeface="Times New Roman"/>
                <a:cs typeface="Times New Roman"/>
              </a:rPr>
              <a:t>·</a:t>
            </a:r>
            <a:r>
              <a:rPr dirty="0" sz="1300" spc="-95">
                <a:solidFill>
                  <a:srgbClr val="3A344B"/>
                </a:solidFill>
                <a:latin typeface="Times New Roman"/>
                <a:cs typeface="Times New Roman"/>
              </a:rPr>
              <a:t>'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928345" y="4366852"/>
            <a:ext cx="97155" cy="23304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350" spc="-260">
                <a:solidFill>
                  <a:srgbClr val="878597"/>
                </a:solidFill>
                <a:latin typeface="Times New Roman"/>
                <a:cs typeface="Times New Roman"/>
              </a:rPr>
              <a:t>º</a:t>
            </a:r>
            <a:r>
              <a:rPr dirty="0" sz="1350" spc="-200">
                <a:solidFill>
                  <a:srgbClr val="9C5D9C"/>
                </a:solidFill>
                <a:latin typeface="Times New Roman"/>
                <a:cs typeface="Times New Roman"/>
              </a:rPr>
              <a:t>·</a:t>
            </a:r>
            <a:r>
              <a:rPr dirty="0" sz="1350" spc="-100">
                <a:solidFill>
                  <a:srgbClr val="747285"/>
                </a:solidFill>
                <a:latin typeface="Times New Roman"/>
                <a:cs typeface="Times New Roman"/>
              </a:rPr>
              <a:t>'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550999" y="2468749"/>
            <a:ext cx="555625" cy="370840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dirty="0" u="heavy" sz="2250" spc="-98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1</a:t>
            </a:r>
            <a:r>
              <a:rPr dirty="0" u="heavy" sz="2250" spc="-815">
                <a:solidFill>
                  <a:srgbClr val="003F7E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=</a:t>
            </a:r>
            <a:r>
              <a:rPr dirty="0" u="heavy" sz="2250" spc="-245">
                <a:solidFill>
                  <a:srgbClr val="003F7E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sz="2250" spc="-5">
                <a:solidFill>
                  <a:srgbClr val="003F7E"/>
                </a:solidFill>
                <a:latin typeface="Arial"/>
                <a:cs typeface="Arial"/>
              </a:rPr>
              <a:t> </a:t>
            </a:r>
            <a:r>
              <a:rPr dirty="0" u="heavy" sz="2250" spc="-395">
                <a:solidFill>
                  <a:srgbClr val="5E596D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::</a:t>
            </a:r>
            <a:r>
              <a:rPr dirty="0" u="heavy" sz="2250" spc="-390">
                <a:solidFill>
                  <a:srgbClr val="5E596D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.</a:t>
            </a:r>
            <a:r>
              <a:rPr dirty="0" u="heavy" sz="2250" spc="-170">
                <a:solidFill>
                  <a:srgbClr val="5E596D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sz="2250" spc="120">
                <a:solidFill>
                  <a:srgbClr val="5E596D"/>
                </a:solidFill>
                <a:latin typeface="Arial"/>
                <a:cs typeface="Arial"/>
              </a:rPr>
              <a:t> </a:t>
            </a:r>
            <a:r>
              <a:rPr dirty="0" sz="2250" spc="-775">
                <a:latin typeface="Arial"/>
                <a:cs typeface="Arial"/>
              </a:rPr>
              <a:t>1</a:t>
            </a:r>
            <a:endParaRPr sz="225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605726" y="4951621"/>
            <a:ext cx="107950" cy="1174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20" i="1">
                <a:solidFill>
                  <a:srgbClr val="878597"/>
                </a:solidFill>
                <a:latin typeface="Times New Roman"/>
                <a:cs typeface="Times New Roman"/>
              </a:rPr>
              <a:t>02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928324" y="4494669"/>
            <a:ext cx="2814320" cy="58547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63500">
              <a:lnSpc>
                <a:spcPct val="100000"/>
              </a:lnSpc>
              <a:spcBef>
                <a:spcPts val="120"/>
              </a:spcBef>
              <a:tabLst>
                <a:tab pos="558165" algn="l"/>
                <a:tab pos="998855" algn="l"/>
                <a:tab pos="1218565" algn="l"/>
                <a:tab pos="1878964" algn="l"/>
                <a:tab pos="2319655" algn="l"/>
              </a:tabLst>
            </a:pPr>
            <a:r>
              <a:rPr dirty="0" sz="1000" spc="-245">
                <a:solidFill>
                  <a:srgbClr val="878597"/>
                </a:solidFill>
                <a:latin typeface="Courier New"/>
                <a:cs typeface="Courier New"/>
              </a:rPr>
              <a:t>o</a:t>
            </a:r>
            <a:r>
              <a:rPr dirty="0" sz="1000" spc="-560">
                <a:latin typeface="Courier New"/>
                <a:cs typeface="Courier New"/>
              </a:rPr>
              <a:t>'</a:t>
            </a:r>
            <a:r>
              <a:rPr dirty="0" baseline="-40740" sz="1125" i="1">
                <a:solidFill>
                  <a:srgbClr val="747285"/>
                </a:solidFill>
                <a:latin typeface="Arial"/>
                <a:cs typeface="Arial"/>
              </a:rPr>
              <a:t>o</a:t>
            </a:r>
            <a:r>
              <a:rPr dirty="0" baseline="-40740" sz="1125" spc="-150" i="1">
                <a:solidFill>
                  <a:srgbClr val="747285"/>
                </a:solidFill>
                <a:latin typeface="Arial"/>
                <a:cs typeface="Arial"/>
              </a:rPr>
              <a:t> </a:t>
            </a:r>
            <a:r>
              <a:rPr dirty="0" sz="1000" spc="-30">
                <a:latin typeface="Courier New"/>
                <a:cs typeface="Courier New"/>
              </a:rPr>
              <a:t>--</a:t>
            </a:r>
            <a:r>
              <a:rPr dirty="0" sz="1000" spc="-25">
                <a:latin typeface="Courier New"/>
                <a:cs typeface="Courier New"/>
              </a:rPr>
              <a:t>-</a:t>
            </a:r>
            <a:r>
              <a:rPr dirty="0" sz="1000">
                <a:latin typeface="Courier New"/>
                <a:cs typeface="Courier New"/>
              </a:rPr>
              <a:t>	</a:t>
            </a:r>
            <a:r>
              <a:rPr dirty="0" sz="1000" spc="-130">
                <a:latin typeface="Courier New"/>
                <a:cs typeface="Courier New"/>
              </a:rPr>
              <a:t>--'-</a:t>
            </a:r>
            <a:r>
              <a:rPr dirty="0" sz="1000" spc="-125">
                <a:latin typeface="Courier New"/>
                <a:cs typeface="Courier New"/>
              </a:rPr>
              <a:t>-</a:t>
            </a:r>
            <a:r>
              <a:rPr dirty="0" sz="1000">
                <a:latin typeface="Courier New"/>
                <a:cs typeface="Courier New"/>
              </a:rPr>
              <a:t>	</a:t>
            </a:r>
            <a:r>
              <a:rPr dirty="0" sz="1000" spc="-125">
                <a:latin typeface="Courier New"/>
                <a:cs typeface="Courier New"/>
              </a:rPr>
              <a:t>-</a:t>
            </a:r>
            <a:r>
              <a:rPr dirty="0" sz="1000">
                <a:latin typeface="Courier New"/>
                <a:cs typeface="Courier New"/>
              </a:rPr>
              <a:t>	</a:t>
            </a:r>
            <a:r>
              <a:rPr dirty="0" sz="1000" spc="-400">
                <a:latin typeface="Courier New"/>
                <a:cs typeface="Courier New"/>
              </a:rPr>
              <a:t>-</a:t>
            </a:r>
            <a:r>
              <a:rPr dirty="0" baseline="-27777" sz="1350" spc="-292">
                <a:solidFill>
                  <a:srgbClr val="5E596D"/>
                </a:solidFill>
                <a:latin typeface="Courier New"/>
                <a:cs typeface="Courier New"/>
              </a:rPr>
              <a:t>,</a:t>
            </a:r>
            <a:r>
              <a:rPr dirty="0" baseline="-27777" sz="1350" spc="-660">
                <a:solidFill>
                  <a:srgbClr val="878597"/>
                </a:solidFill>
                <a:latin typeface="Courier New"/>
                <a:cs typeface="Courier New"/>
              </a:rPr>
              <a:t>o</a:t>
            </a:r>
            <a:r>
              <a:rPr dirty="0" sz="1000" spc="50">
                <a:latin typeface="Courier New"/>
                <a:cs typeface="Courier New"/>
              </a:rPr>
              <a:t>'-</a:t>
            </a:r>
            <a:r>
              <a:rPr dirty="0" sz="1000" spc="55">
                <a:latin typeface="Courier New"/>
                <a:cs typeface="Courier New"/>
              </a:rPr>
              <a:t>-</a:t>
            </a:r>
            <a:r>
              <a:rPr dirty="0" sz="1000" spc="235">
                <a:latin typeface="Courier New"/>
                <a:cs typeface="Courier New"/>
              </a:rPr>
              <a:t> </a:t>
            </a:r>
            <a:r>
              <a:rPr dirty="0" sz="1000" spc="55">
                <a:latin typeface="Courier New"/>
                <a:cs typeface="Courier New"/>
              </a:rPr>
              <a:t>-</a:t>
            </a:r>
            <a:r>
              <a:rPr dirty="0" sz="1000">
                <a:latin typeface="Courier New"/>
                <a:cs typeface="Courier New"/>
              </a:rPr>
              <a:t>	</a:t>
            </a:r>
            <a:r>
              <a:rPr dirty="0" sz="1000" spc="-525">
                <a:latin typeface="Courier New"/>
                <a:cs typeface="Courier New"/>
              </a:rPr>
              <a:t>-</a:t>
            </a:r>
            <a:r>
              <a:rPr dirty="0" baseline="-30465" sz="2325" spc="-254">
                <a:solidFill>
                  <a:srgbClr val="878597"/>
                </a:solidFill>
                <a:latin typeface="Times New Roman"/>
                <a:cs typeface="Times New Roman"/>
              </a:rPr>
              <a:t>•</a:t>
            </a:r>
            <a:r>
              <a:rPr dirty="0" baseline="-30465" sz="2325" spc="-794">
                <a:solidFill>
                  <a:srgbClr val="5D9CD1"/>
                </a:solidFill>
                <a:latin typeface="Times New Roman"/>
                <a:cs typeface="Times New Roman"/>
              </a:rPr>
              <a:t>•</a:t>
            </a:r>
            <a:r>
              <a:rPr dirty="0" sz="1000" spc="-470">
                <a:latin typeface="Courier New"/>
                <a:cs typeface="Courier New"/>
              </a:rPr>
              <a:t>'</a:t>
            </a:r>
            <a:r>
              <a:rPr dirty="0" baseline="-30465" sz="2325" spc="-300">
                <a:solidFill>
                  <a:srgbClr val="747285"/>
                </a:solidFill>
                <a:latin typeface="Times New Roman"/>
                <a:cs typeface="Times New Roman"/>
              </a:rPr>
              <a:t>•</a:t>
            </a:r>
            <a:r>
              <a:rPr dirty="0" sz="1000" spc="-130">
                <a:latin typeface="Courier New"/>
                <a:cs typeface="Courier New"/>
              </a:rPr>
              <a:t>--</a:t>
            </a:r>
            <a:r>
              <a:rPr dirty="0" sz="1000" spc="-125">
                <a:latin typeface="Courier New"/>
                <a:cs typeface="Courier New"/>
              </a:rPr>
              <a:t>-</a:t>
            </a:r>
            <a:r>
              <a:rPr dirty="0" sz="1000">
                <a:latin typeface="Courier New"/>
                <a:cs typeface="Courier New"/>
              </a:rPr>
              <a:t>	</a:t>
            </a:r>
            <a:r>
              <a:rPr dirty="0" sz="1000" spc="-125">
                <a:latin typeface="Courier New"/>
                <a:cs typeface="Courier New"/>
              </a:rPr>
              <a:t>-</a:t>
            </a:r>
            <a:r>
              <a:rPr dirty="0" sz="1000" spc="185">
                <a:latin typeface="Courier New"/>
                <a:cs typeface="Courier New"/>
              </a:rPr>
              <a:t> </a:t>
            </a:r>
            <a:r>
              <a:rPr dirty="0" baseline="-6849" sz="5475" spc="-885">
                <a:solidFill>
                  <a:srgbClr val="747285"/>
                </a:solidFill>
                <a:latin typeface="Times New Roman"/>
                <a:cs typeface="Times New Roman"/>
              </a:rPr>
              <a:t>.</a:t>
            </a:r>
            <a:r>
              <a:rPr dirty="0" sz="1000" spc="-370">
                <a:latin typeface="Courier New"/>
                <a:cs typeface="Courier New"/>
              </a:rPr>
              <a:t>'</a:t>
            </a:r>
            <a:r>
              <a:rPr dirty="0" baseline="-6849" sz="5475" spc="-1012">
                <a:solidFill>
                  <a:srgbClr val="747285"/>
                </a:solidFill>
                <a:latin typeface="Times New Roman"/>
                <a:cs typeface="Times New Roman"/>
              </a:rPr>
              <a:t>.</a:t>
            </a:r>
            <a:r>
              <a:rPr dirty="0" sz="1000" spc="-130">
                <a:latin typeface="Courier New"/>
                <a:cs typeface="Courier New"/>
              </a:rPr>
              <a:t>---</a:t>
            </a:r>
            <a:endParaRPr sz="1000">
              <a:latin typeface="Courier New"/>
              <a:cs typeface="Courier New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033345" y="4759893"/>
            <a:ext cx="109855" cy="32512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950" spc="-215">
                <a:solidFill>
                  <a:srgbClr val="747285"/>
                </a:solidFill>
                <a:latin typeface="Arial"/>
                <a:cs typeface="Arial"/>
              </a:rPr>
              <a:t>.,</a:t>
            </a:r>
            <a:endParaRPr sz="195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639822" y="4788653"/>
            <a:ext cx="97155" cy="27876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650" spc="-185">
                <a:solidFill>
                  <a:srgbClr val="747285"/>
                </a:solidFill>
                <a:latin typeface="Arial"/>
                <a:cs typeface="Arial"/>
              </a:rPr>
              <a:t>.,</a:t>
            </a:r>
            <a:endParaRPr sz="165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251096" y="4862148"/>
            <a:ext cx="743585" cy="27114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615315" algn="l"/>
              </a:tabLst>
            </a:pPr>
            <a:r>
              <a:rPr dirty="0" sz="1550" spc="-170">
                <a:solidFill>
                  <a:srgbClr val="878597"/>
                </a:solidFill>
                <a:latin typeface="Times New Roman"/>
                <a:cs typeface="Times New Roman"/>
              </a:rPr>
              <a:t>•</a:t>
            </a:r>
            <a:r>
              <a:rPr dirty="0" sz="1550" spc="-400">
                <a:solidFill>
                  <a:srgbClr val="5D9CD1"/>
                </a:solidFill>
                <a:latin typeface="Times New Roman"/>
                <a:cs typeface="Times New Roman"/>
              </a:rPr>
              <a:t>•</a:t>
            </a:r>
            <a:r>
              <a:rPr dirty="0" sz="1550" spc="-15">
                <a:solidFill>
                  <a:srgbClr val="747285"/>
                </a:solidFill>
                <a:latin typeface="Times New Roman"/>
                <a:cs typeface="Times New Roman"/>
              </a:rPr>
              <a:t>•</a:t>
            </a:r>
            <a:r>
              <a:rPr dirty="0" sz="1550">
                <a:solidFill>
                  <a:srgbClr val="747285"/>
                </a:solidFill>
                <a:latin typeface="Times New Roman"/>
                <a:cs typeface="Times New Roman"/>
              </a:rPr>
              <a:t>	</a:t>
            </a:r>
            <a:r>
              <a:rPr dirty="0" sz="1600" spc="-185">
                <a:solidFill>
                  <a:srgbClr val="878597"/>
                </a:solidFill>
                <a:latin typeface="Arial"/>
                <a:cs typeface="Arial"/>
              </a:rPr>
              <a:t>•</a:t>
            </a:r>
            <a:r>
              <a:rPr dirty="0" sz="1550" spc="-15">
                <a:solidFill>
                  <a:srgbClr val="747285"/>
                </a:solidFill>
                <a:latin typeface="Times New Roman"/>
                <a:cs typeface="Times New Roman"/>
              </a:rPr>
              <a:t>•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870420" y="2189605"/>
            <a:ext cx="702945" cy="2822575"/>
          </a:xfrm>
          <a:prstGeom prst="rect">
            <a:avLst/>
          </a:prstGeom>
        </p:spPr>
        <p:txBody>
          <a:bodyPr wrap="square" lIns="0" tIns="95250" rIns="0" bIns="0" rtlCol="0" vert="horz">
            <a:spAutoFit/>
          </a:bodyPr>
          <a:lstStyle/>
          <a:p>
            <a:pPr marL="421005">
              <a:lnSpc>
                <a:spcPct val="100000"/>
              </a:lnSpc>
              <a:spcBef>
                <a:spcPts val="750"/>
              </a:spcBef>
            </a:pPr>
            <a:r>
              <a:rPr dirty="0" sz="2300" spc="-265">
                <a:solidFill>
                  <a:srgbClr val="747285"/>
                </a:solidFill>
                <a:latin typeface="Times New Roman"/>
                <a:cs typeface="Times New Roman"/>
              </a:rPr>
              <a:t>.....</a:t>
            </a:r>
            <a:endParaRPr sz="2300">
              <a:latin typeface="Times New Roman"/>
              <a:cs typeface="Times New Roman"/>
            </a:endParaRPr>
          </a:p>
          <a:p>
            <a:pPr marL="374015">
              <a:lnSpc>
                <a:spcPct val="100000"/>
              </a:lnSpc>
              <a:spcBef>
                <a:spcPts val="585"/>
              </a:spcBef>
            </a:pPr>
            <a:r>
              <a:rPr dirty="0" sz="1500" spc="-220">
                <a:solidFill>
                  <a:srgbClr val="878597"/>
                </a:solidFill>
                <a:latin typeface="Times New Roman"/>
                <a:cs typeface="Times New Roman"/>
              </a:rPr>
              <a:t>,</a:t>
            </a:r>
            <a:r>
              <a:rPr dirty="0" sz="2050" spc="-220">
                <a:solidFill>
                  <a:srgbClr val="747285"/>
                </a:solidFill>
                <a:latin typeface="Times New Roman"/>
                <a:cs typeface="Times New Roman"/>
              </a:rPr>
              <a:t>......</a:t>
            </a:r>
            <a:endParaRPr sz="2050">
              <a:latin typeface="Times New Roman"/>
              <a:cs typeface="Times New Roman"/>
            </a:endParaRPr>
          </a:p>
          <a:p>
            <a:pPr marL="421005">
              <a:lnSpc>
                <a:spcPct val="100000"/>
              </a:lnSpc>
              <a:spcBef>
                <a:spcPts val="459"/>
              </a:spcBef>
            </a:pPr>
            <a:r>
              <a:rPr dirty="0" sz="2300" spc="-265">
                <a:solidFill>
                  <a:srgbClr val="747285"/>
                </a:solidFill>
                <a:latin typeface="Times New Roman"/>
                <a:cs typeface="Times New Roman"/>
              </a:rPr>
              <a:t>.....</a:t>
            </a:r>
            <a:endParaRPr sz="2300">
              <a:latin typeface="Times New Roman"/>
              <a:cs typeface="Times New Roman"/>
            </a:endParaRPr>
          </a:p>
          <a:p>
            <a:pPr marL="377190">
              <a:lnSpc>
                <a:spcPct val="100000"/>
              </a:lnSpc>
              <a:spcBef>
                <a:spcPts val="535"/>
              </a:spcBef>
            </a:pPr>
            <a:r>
              <a:rPr dirty="0" sz="1600" spc="-245">
                <a:solidFill>
                  <a:srgbClr val="803F85"/>
                </a:solidFill>
                <a:latin typeface="Arial"/>
                <a:cs typeface="Arial"/>
              </a:rPr>
              <a:t>,</a:t>
            </a:r>
            <a:r>
              <a:rPr dirty="0" sz="2100" spc="-245">
                <a:solidFill>
                  <a:srgbClr val="747285"/>
                </a:solidFill>
                <a:latin typeface="Times New Roman"/>
                <a:cs typeface="Times New Roman"/>
              </a:rPr>
              <a:t>......</a:t>
            </a:r>
            <a:endParaRPr sz="2100">
              <a:latin typeface="Times New Roman"/>
              <a:cs typeface="Times New Roman"/>
            </a:endParaRPr>
          </a:p>
          <a:p>
            <a:pPr marL="431165">
              <a:lnSpc>
                <a:spcPts val="2365"/>
              </a:lnSpc>
              <a:spcBef>
                <a:spcPts val="550"/>
              </a:spcBef>
            </a:pPr>
            <a:r>
              <a:rPr dirty="0" sz="2200" spc="-260">
                <a:solidFill>
                  <a:srgbClr val="747285"/>
                </a:solidFill>
                <a:latin typeface="Times New Roman"/>
                <a:cs typeface="Times New Roman"/>
              </a:rPr>
              <a:t>.....</a:t>
            </a:r>
            <a:endParaRPr sz="2200">
              <a:latin typeface="Times New Roman"/>
              <a:cs typeface="Times New Roman"/>
            </a:endParaRPr>
          </a:p>
          <a:p>
            <a:pPr marL="412750">
              <a:lnSpc>
                <a:spcPts val="3565"/>
              </a:lnSpc>
            </a:pPr>
            <a:r>
              <a:rPr dirty="0" sz="3200" spc="-345">
                <a:solidFill>
                  <a:srgbClr val="747285"/>
                </a:solidFill>
                <a:latin typeface="Times New Roman"/>
                <a:cs typeface="Times New Roman"/>
              </a:rPr>
              <a:t>..</a:t>
            </a:r>
            <a:r>
              <a:rPr dirty="0" sz="3200" spc="-405">
                <a:solidFill>
                  <a:srgbClr val="747285"/>
                </a:solidFill>
                <a:latin typeface="Times New Roman"/>
                <a:cs typeface="Times New Roman"/>
              </a:rPr>
              <a:t> </a:t>
            </a:r>
            <a:r>
              <a:rPr dirty="0" sz="1650" spc="25">
                <a:solidFill>
                  <a:srgbClr val="878597"/>
                </a:solidFill>
                <a:latin typeface="Arial"/>
                <a:cs typeface="Arial"/>
              </a:rPr>
              <a:t>,</a:t>
            </a:r>
            <a:endParaRPr sz="165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1605"/>
              </a:spcBef>
              <a:tabLst>
                <a:tab pos="558165" algn="l"/>
              </a:tabLst>
            </a:pPr>
            <a:r>
              <a:rPr dirty="0" sz="1000" spc="-5">
                <a:solidFill>
                  <a:srgbClr val="0C151A"/>
                </a:solidFill>
                <a:latin typeface="Courier New"/>
                <a:cs typeface="Courier New"/>
              </a:rPr>
              <a:t>--'	</a:t>
            </a:r>
            <a:r>
              <a:rPr dirty="0" sz="900" spc="-114">
                <a:solidFill>
                  <a:srgbClr val="878597"/>
                </a:solidFill>
                <a:latin typeface="Courier New"/>
                <a:cs typeface="Courier New"/>
              </a:rPr>
              <a:t>o</a:t>
            </a:r>
            <a:r>
              <a:rPr dirty="0" baseline="-40740" sz="1125" spc="-172" i="1">
                <a:solidFill>
                  <a:srgbClr val="747285"/>
                </a:solidFill>
                <a:latin typeface="Arial"/>
                <a:cs typeface="Arial"/>
              </a:rPr>
              <a:t>o</a:t>
            </a:r>
            <a:endParaRPr baseline="-40740" sz="1125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621572" y="5289699"/>
            <a:ext cx="7266940" cy="132969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55880" marR="46990" indent="3810">
              <a:lnSpc>
                <a:spcPct val="106100"/>
              </a:lnSpc>
              <a:spcBef>
                <a:spcPts val="95"/>
              </a:spcBef>
            </a:pPr>
            <a:r>
              <a:rPr dirty="0" sz="1600">
                <a:solidFill>
                  <a:srgbClr val="523442"/>
                </a:solidFill>
                <a:latin typeface="Times New Roman"/>
                <a:cs typeface="Times New Roman"/>
              </a:rPr>
              <a:t>F</a:t>
            </a:r>
            <a:r>
              <a:rPr dirty="0" sz="1600" spc="-190">
                <a:solidFill>
                  <a:srgbClr val="523442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3A344B"/>
                </a:solidFill>
                <a:latin typeface="Times New Roman"/>
                <a:cs typeface="Times New Roman"/>
              </a:rPr>
              <a:t>igu</a:t>
            </a:r>
            <a:r>
              <a:rPr dirty="0" sz="1600" spc="-229">
                <a:solidFill>
                  <a:srgbClr val="3A344B"/>
                </a:solidFill>
                <a:latin typeface="Times New Roman"/>
                <a:cs typeface="Times New Roman"/>
              </a:rPr>
              <a:t> </a:t>
            </a:r>
            <a:r>
              <a:rPr dirty="0" sz="1600" spc="10">
                <a:solidFill>
                  <a:srgbClr val="3A344B"/>
                </a:solidFill>
                <a:latin typeface="Times New Roman"/>
                <a:cs typeface="Times New Roman"/>
              </a:rPr>
              <a:t>r</a:t>
            </a:r>
            <a:r>
              <a:rPr dirty="0" sz="1600" spc="10">
                <a:solidFill>
                  <a:srgbClr val="5E596D"/>
                </a:solidFill>
                <a:latin typeface="Times New Roman"/>
                <a:cs typeface="Times New Roman"/>
              </a:rPr>
              <a:t>a</a:t>
            </a:r>
            <a:r>
              <a:rPr dirty="0" sz="1600" spc="120">
                <a:solidFill>
                  <a:srgbClr val="5E596D"/>
                </a:solidFill>
                <a:latin typeface="Times New Roman"/>
                <a:cs typeface="Times New Roman"/>
              </a:rPr>
              <a:t> </a:t>
            </a:r>
            <a:r>
              <a:rPr dirty="0" sz="1600" spc="15">
                <a:solidFill>
                  <a:srgbClr val="5E596D"/>
                </a:solidFill>
                <a:latin typeface="Times New Roman"/>
                <a:cs typeface="Times New Roman"/>
              </a:rPr>
              <a:t>4</a:t>
            </a:r>
            <a:r>
              <a:rPr dirty="0" sz="1600" spc="15">
                <a:solidFill>
                  <a:srgbClr val="281F38"/>
                </a:solidFill>
                <a:latin typeface="Times New Roman"/>
                <a:cs typeface="Times New Roman"/>
              </a:rPr>
              <a:t>.</a:t>
            </a:r>
            <a:r>
              <a:rPr dirty="0" sz="1600" spc="15">
                <a:solidFill>
                  <a:srgbClr val="4D465D"/>
                </a:solidFill>
                <a:latin typeface="Times New Roman"/>
                <a:cs typeface="Times New Roman"/>
              </a:rPr>
              <a:t>1:</a:t>
            </a:r>
            <a:r>
              <a:rPr dirty="0" sz="1600" spc="135">
                <a:solidFill>
                  <a:srgbClr val="4D465D"/>
                </a:solidFill>
                <a:latin typeface="Times New Roman"/>
                <a:cs typeface="Times New Roman"/>
              </a:rPr>
              <a:t> </a:t>
            </a:r>
            <a:r>
              <a:rPr dirty="0" sz="1600" spc="40">
                <a:solidFill>
                  <a:srgbClr val="3A344B"/>
                </a:solidFill>
                <a:latin typeface="Times New Roman"/>
                <a:cs typeface="Times New Roman"/>
              </a:rPr>
              <a:t>Gr</a:t>
            </a:r>
            <a:r>
              <a:rPr dirty="0" sz="1600" spc="40">
                <a:solidFill>
                  <a:srgbClr val="5E596D"/>
                </a:solidFill>
                <a:latin typeface="Times New Roman"/>
                <a:cs typeface="Times New Roman"/>
              </a:rPr>
              <a:t>á</a:t>
            </a:r>
            <a:r>
              <a:rPr dirty="0" sz="1600" spc="40">
                <a:solidFill>
                  <a:srgbClr val="3A344B"/>
                </a:solidFill>
                <a:latin typeface="Times New Roman"/>
                <a:cs typeface="Times New Roman"/>
              </a:rPr>
              <a:t>fi</a:t>
            </a:r>
            <a:r>
              <a:rPr dirty="0" sz="1600" spc="40">
                <a:solidFill>
                  <a:srgbClr val="5E596D"/>
                </a:solidFill>
                <a:latin typeface="Times New Roman"/>
                <a:cs typeface="Times New Roman"/>
              </a:rPr>
              <a:t>ca</a:t>
            </a:r>
            <a:r>
              <a:rPr dirty="0" sz="1600" spc="10">
                <a:solidFill>
                  <a:srgbClr val="5E596D"/>
                </a:solidFill>
                <a:latin typeface="Times New Roman"/>
                <a:cs typeface="Times New Roman"/>
              </a:rPr>
              <a:t> </a:t>
            </a:r>
            <a:r>
              <a:rPr dirty="0" sz="1600" spc="70">
                <a:solidFill>
                  <a:srgbClr val="4D465D"/>
                </a:solidFill>
                <a:latin typeface="Times New Roman"/>
                <a:cs typeface="Times New Roman"/>
              </a:rPr>
              <a:t>de</a:t>
            </a:r>
            <a:r>
              <a:rPr dirty="0" sz="1600" spc="55">
                <a:solidFill>
                  <a:srgbClr val="4D465D"/>
                </a:solidFill>
                <a:latin typeface="Times New Roman"/>
                <a:cs typeface="Times New Roman"/>
              </a:rPr>
              <a:t> </a:t>
            </a:r>
            <a:r>
              <a:rPr dirty="0" sz="1600" spc="30">
                <a:solidFill>
                  <a:srgbClr val="3A344B"/>
                </a:solidFill>
                <a:latin typeface="Times New Roman"/>
                <a:cs typeface="Times New Roman"/>
              </a:rPr>
              <a:t>l</a:t>
            </a:r>
            <a:r>
              <a:rPr dirty="0" sz="1600" spc="30">
                <a:solidFill>
                  <a:srgbClr val="5E596D"/>
                </a:solidFill>
                <a:latin typeface="Times New Roman"/>
                <a:cs typeface="Times New Roman"/>
              </a:rPr>
              <a:t>a</a:t>
            </a:r>
            <a:r>
              <a:rPr dirty="0" sz="1600" spc="100">
                <a:solidFill>
                  <a:srgbClr val="5E596D"/>
                </a:solidFill>
                <a:latin typeface="Times New Roman"/>
                <a:cs typeface="Times New Roman"/>
              </a:rPr>
              <a:t> </a:t>
            </a:r>
            <a:r>
              <a:rPr dirty="0" sz="1600" spc="55">
                <a:solidFill>
                  <a:srgbClr val="5E596D"/>
                </a:solidFill>
                <a:latin typeface="Times New Roman"/>
                <a:cs typeface="Times New Roman"/>
              </a:rPr>
              <a:t>ap</a:t>
            </a:r>
            <a:r>
              <a:rPr dirty="0" sz="1600" spc="55">
                <a:solidFill>
                  <a:srgbClr val="3A344B"/>
                </a:solidFill>
                <a:latin typeface="Times New Roman"/>
                <a:cs typeface="Times New Roman"/>
              </a:rPr>
              <a:t>roxim</a:t>
            </a:r>
            <a:r>
              <a:rPr dirty="0" sz="1600" spc="55">
                <a:solidFill>
                  <a:srgbClr val="5E596D"/>
                </a:solidFill>
                <a:latin typeface="Times New Roman"/>
                <a:cs typeface="Times New Roman"/>
              </a:rPr>
              <a:t>ac</a:t>
            </a:r>
            <a:r>
              <a:rPr dirty="0" sz="1600" spc="55">
                <a:solidFill>
                  <a:srgbClr val="3A344B"/>
                </a:solidFill>
                <a:latin typeface="Times New Roman"/>
                <a:cs typeface="Times New Roman"/>
              </a:rPr>
              <a:t>i</a:t>
            </a:r>
            <a:r>
              <a:rPr dirty="0" sz="1600" spc="55">
                <a:solidFill>
                  <a:srgbClr val="5E596D"/>
                </a:solidFill>
                <a:latin typeface="Times New Roman"/>
                <a:cs typeface="Times New Roman"/>
              </a:rPr>
              <a:t>ón</a:t>
            </a:r>
            <a:r>
              <a:rPr dirty="0" sz="1600" spc="-40">
                <a:solidFill>
                  <a:srgbClr val="5E596D"/>
                </a:solidFill>
                <a:latin typeface="Times New Roman"/>
                <a:cs typeface="Times New Roman"/>
              </a:rPr>
              <a:t> </a:t>
            </a:r>
            <a:r>
              <a:rPr dirty="0" sz="1600" spc="85">
                <a:solidFill>
                  <a:srgbClr val="4D465D"/>
                </a:solidFill>
                <a:latin typeface="Times New Roman"/>
                <a:cs typeface="Times New Roman"/>
              </a:rPr>
              <a:t>obten</a:t>
            </a:r>
            <a:r>
              <a:rPr dirty="0" sz="1600" spc="85">
                <a:solidFill>
                  <a:srgbClr val="281F38"/>
                </a:solidFill>
                <a:latin typeface="Times New Roman"/>
                <a:cs typeface="Times New Roman"/>
              </a:rPr>
              <a:t>i</a:t>
            </a:r>
            <a:r>
              <a:rPr dirty="0" sz="1600" spc="85">
                <a:solidFill>
                  <a:srgbClr val="4D465D"/>
                </a:solidFill>
                <a:latin typeface="Times New Roman"/>
                <a:cs typeface="Times New Roman"/>
              </a:rPr>
              <a:t>da</a:t>
            </a:r>
            <a:r>
              <a:rPr dirty="0" sz="1600" spc="90">
                <a:solidFill>
                  <a:srgbClr val="4D465D"/>
                </a:solidFill>
                <a:latin typeface="Times New Roman"/>
                <a:cs typeface="Times New Roman"/>
              </a:rPr>
              <a:t> </a:t>
            </a:r>
            <a:r>
              <a:rPr dirty="0" sz="1600" spc="60">
                <a:solidFill>
                  <a:srgbClr val="5E596D"/>
                </a:solidFill>
                <a:latin typeface="Times New Roman"/>
                <a:cs typeface="Times New Roman"/>
              </a:rPr>
              <a:t>(</a:t>
            </a:r>
            <a:r>
              <a:rPr dirty="0" sz="1600" spc="60">
                <a:solidFill>
                  <a:srgbClr val="281F38"/>
                </a:solidFill>
                <a:latin typeface="Times New Roman"/>
                <a:cs typeface="Times New Roman"/>
              </a:rPr>
              <a:t>i</a:t>
            </a:r>
            <a:r>
              <a:rPr dirty="0" sz="1600" spc="60">
                <a:solidFill>
                  <a:srgbClr val="5E596D"/>
                </a:solidFill>
                <a:latin typeface="Times New Roman"/>
                <a:cs typeface="Times New Roman"/>
              </a:rPr>
              <a:t>zq</a:t>
            </a:r>
            <a:r>
              <a:rPr dirty="0" sz="1600" spc="60">
                <a:solidFill>
                  <a:srgbClr val="281F38"/>
                </a:solidFill>
                <a:latin typeface="Times New Roman"/>
                <a:cs typeface="Times New Roman"/>
              </a:rPr>
              <a:t>ui</a:t>
            </a:r>
            <a:r>
              <a:rPr dirty="0" sz="1600" spc="60">
                <a:solidFill>
                  <a:srgbClr val="5E596D"/>
                </a:solidFill>
                <a:latin typeface="Times New Roman"/>
                <a:cs typeface="Times New Roman"/>
              </a:rPr>
              <a:t>e</a:t>
            </a:r>
            <a:r>
              <a:rPr dirty="0" sz="1600" spc="60">
                <a:solidFill>
                  <a:srgbClr val="3A344B"/>
                </a:solidFill>
                <a:latin typeface="Times New Roman"/>
                <a:cs typeface="Times New Roman"/>
              </a:rPr>
              <a:t>rd</a:t>
            </a:r>
            <a:r>
              <a:rPr dirty="0" sz="1600" spc="60">
                <a:solidFill>
                  <a:srgbClr val="5E596D"/>
                </a:solidFill>
                <a:latin typeface="Times New Roman"/>
                <a:cs typeface="Times New Roman"/>
              </a:rPr>
              <a:t>a</a:t>
            </a:r>
            <a:r>
              <a:rPr dirty="0" sz="1600" spc="60">
                <a:solidFill>
                  <a:srgbClr val="747285"/>
                </a:solidFill>
                <a:latin typeface="Times New Roman"/>
                <a:cs typeface="Times New Roman"/>
              </a:rPr>
              <a:t>)</a:t>
            </a:r>
            <a:r>
              <a:rPr dirty="0" sz="1600" spc="20">
                <a:solidFill>
                  <a:srgbClr val="747285"/>
                </a:solidFill>
                <a:latin typeface="Times New Roman"/>
                <a:cs typeface="Times New Roman"/>
              </a:rPr>
              <a:t> </a:t>
            </a:r>
            <a:r>
              <a:rPr dirty="0" sz="1550" spc="70">
                <a:solidFill>
                  <a:srgbClr val="5E596D"/>
                </a:solidFill>
                <a:latin typeface="Times New Roman"/>
                <a:cs typeface="Times New Roman"/>
              </a:rPr>
              <a:t>y</a:t>
            </a:r>
            <a:r>
              <a:rPr dirty="0" sz="1550" spc="75">
                <a:solidFill>
                  <a:srgbClr val="5E596D"/>
                </a:solidFill>
                <a:latin typeface="Times New Roman"/>
                <a:cs typeface="Times New Roman"/>
              </a:rPr>
              <a:t> </a:t>
            </a:r>
            <a:r>
              <a:rPr dirty="0" sz="1600" spc="30">
                <a:solidFill>
                  <a:srgbClr val="3A344B"/>
                </a:solidFill>
                <a:latin typeface="Times New Roman"/>
                <a:cs typeface="Times New Roman"/>
              </a:rPr>
              <a:t>l</a:t>
            </a:r>
            <a:r>
              <a:rPr dirty="0" sz="1600" spc="30">
                <a:solidFill>
                  <a:srgbClr val="5E596D"/>
                </a:solidFill>
                <a:latin typeface="Times New Roman"/>
                <a:cs typeface="Times New Roman"/>
              </a:rPr>
              <a:t>a</a:t>
            </a:r>
            <a:r>
              <a:rPr dirty="0" sz="1600" spc="40">
                <a:solidFill>
                  <a:srgbClr val="5E596D"/>
                </a:solidFill>
                <a:latin typeface="Times New Roman"/>
                <a:cs typeface="Times New Roman"/>
              </a:rPr>
              <a:t> </a:t>
            </a:r>
            <a:r>
              <a:rPr dirty="0" sz="1600" spc="45">
                <a:solidFill>
                  <a:srgbClr val="5E596D"/>
                </a:solidFill>
                <a:latin typeface="Times New Roman"/>
                <a:cs typeface="Times New Roman"/>
              </a:rPr>
              <a:t>g</a:t>
            </a:r>
            <a:r>
              <a:rPr dirty="0" sz="1600" spc="45">
                <a:solidFill>
                  <a:srgbClr val="3A344B"/>
                </a:solidFill>
                <a:latin typeface="Times New Roman"/>
                <a:cs typeface="Times New Roman"/>
              </a:rPr>
              <a:t>r</a:t>
            </a:r>
            <a:r>
              <a:rPr dirty="0" sz="1600" spc="45">
                <a:solidFill>
                  <a:srgbClr val="5E596D"/>
                </a:solidFill>
                <a:latin typeface="Times New Roman"/>
                <a:cs typeface="Times New Roman"/>
              </a:rPr>
              <a:t>á</a:t>
            </a:r>
            <a:r>
              <a:rPr dirty="0" sz="1600" spc="45">
                <a:solidFill>
                  <a:srgbClr val="3A344B"/>
                </a:solidFill>
                <a:latin typeface="Times New Roman"/>
                <a:cs typeface="Times New Roman"/>
              </a:rPr>
              <a:t>fi</a:t>
            </a:r>
            <a:r>
              <a:rPr dirty="0" sz="1600" spc="45">
                <a:solidFill>
                  <a:srgbClr val="5E596D"/>
                </a:solidFill>
                <a:latin typeface="Times New Roman"/>
                <a:cs typeface="Times New Roman"/>
              </a:rPr>
              <a:t>ca</a:t>
            </a:r>
            <a:r>
              <a:rPr dirty="0" sz="1600" spc="5">
                <a:solidFill>
                  <a:srgbClr val="5E596D"/>
                </a:solidFill>
                <a:latin typeface="Times New Roman"/>
                <a:cs typeface="Times New Roman"/>
              </a:rPr>
              <a:t> </a:t>
            </a:r>
            <a:r>
              <a:rPr dirty="0" sz="1600" spc="60">
                <a:solidFill>
                  <a:srgbClr val="3A344B"/>
                </a:solidFill>
                <a:latin typeface="Times New Roman"/>
                <a:cs typeface="Times New Roman"/>
              </a:rPr>
              <a:t>d</a:t>
            </a:r>
            <a:r>
              <a:rPr dirty="0" sz="1600" spc="60">
                <a:solidFill>
                  <a:srgbClr val="5E596D"/>
                </a:solidFill>
                <a:latin typeface="Times New Roman"/>
                <a:cs typeface="Times New Roman"/>
              </a:rPr>
              <a:t>e</a:t>
            </a:r>
            <a:r>
              <a:rPr dirty="0" sz="1600" spc="60">
                <a:solidFill>
                  <a:srgbClr val="16113D"/>
                </a:solidFill>
                <a:latin typeface="Times New Roman"/>
                <a:cs typeface="Times New Roman"/>
              </a:rPr>
              <a:t>l</a:t>
            </a:r>
            <a:r>
              <a:rPr dirty="0" sz="1600" spc="-70">
                <a:solidFill>
                  <a:srgbClr val="16113D"/>
                </a:solidFill>
                <a:latin typeface="Times New Roman"/>
                <a:cs typeface="Times New Roman"/>
              </a:rPr>
              <a:t> </a:t>
            </a:r>
            <a:r>
              <a:rPr dirty="0" sz="1600" spc="65">
                <a:solidFill>
                  <a:srgbClr val="5E596D"/>
                </a:solidFill>
                <a:latin typeface="Times New Roman"/>
                <a:cs typeface="Times New Roman"/>
              </a:rPr>
              <a:t>er</a:t>
            </a:r>
            <a:r>
              <a:rPr dirty="0" sz="1600" spc="65">
                <a:solidFill>
                  <a:srgbClr val="3A344B"/>
                </a:solidFill>
                <a:latin typeface="Times New Roman"/>
                <a:cs typeface="Times New Roman"/>
              </a:rPr>
              <a:t>ror </a:t>
            </a:r>
            <a:r>
              <a:rPr dirty="0" sz="1600" spc="-385">
                <a:solidFill>
                  <a:srgbClr val="3A344B"/>
                </a:solidFill>
                <a:latin typeface="Times New Roman"/>
                <a:cs typeface="Times New Roman"/>
              </a:rPr>
              <a:t> </a:t>
            </a:r>
            <a:r>
              <a:rPr dirty="0" sz="1600" spc="65">
                <a:solidFill>
                  <a:srgbClr val="5E596D"/>
                </a:solidFill>
                <a:latin typeface="Times New Roman"/>
                <a:cs typeface="Times New Roman"/>
              </a:rPr>
              <a:t>comet</a:t>
            </a:r>
            <a:r>
              <a:rPr dirty="0" sz="1600" spc="65">
                <a:solidFill>
                  <a:srgbClr val="3A344B"/>
                </a:solidFill>
                <a:latin typeface="Times New Roman"/>
                <a:cs typeface="Times New Roman"/>
              </a:rPr>
              <a:t>id</a:t>
            </a:r>
            <a:r>
              <a:rPr dirty="0" sz="1600" spc="65">
                <a:solidFill>
                  <a:srgbClr val="5E596D"/>
                </a:solidFill>
                <a:latin typeface="Times New Roman"/>
                <a:cs typeface="Times New Roman"/>
              </a:rPr>
              <a:t>o</a:t>
            </a:r>
            <a:r>
              <a:rPr dirty="0" sz="1600" spc="140">
                <a:solidFill>
                  <a:srgbClr val="5E596D"/>
                </a:solidFill>
                <a:latin typeface="Times New Roman"/>
                <a:cs typeface="Times New Roman"/>
              </a:rPr>
              <a:t> </a:t>
            </a:r>
            <a:r>
              <a:rPr dirty="0" sz="1600" spc="60">
                <a:solidFill>
                  <a:srgbClr val="5E596D"/>
                </a:solidFill>
                <a:latin typeface="Times New Roman"/>
                <a:cs typeface="Times New Roman"/>
              </a:rPr>
              <a:t>(</a:t>
            </a:r>
            <a:r>
              <a:rPr dirty="0" sz="1600" spc="60">
                <a:solidFill>
                  <a:srgbClr val="3A344B"/>
                </a:solidFill>
                <a:latin typeface="Times New Roman"/>
                <a:cs typeface="Times New Roman"/>
              </a:rPr>
              <a:t>d</a:t>
            </a:r>
            <a:r>
              <a:rPr dirty="0" sz="1600" spc="60">
                <a:solidFill>
                  <a:srgbClr val="5E596D"/>
                </a:solidFill>
                <a:latin typeface="Times New Roman"/>
                <a:cs typeface="Times New Roman"/>
              </a:rPr>
              <a:t>e</a:t>
            </a:r>
            <a:r>
              <a:rPr dirty="0" sz="1600" spc="60">
                <a:solidFill>
                  <a:srgbClr val="3A344B"/>
                </a:solidFill>
                <a:latin typeface="Times New Roman"/>
                <a:cs typeface="Times New Roman"/>
              </a:rPr>
              <a:t>r</a:t>
            </a:r>
            <a:r>
              <a:rPr dirty="0" sz="1600" spc="60">
                <a:solidFill>
                  <a:srgbClr val="5E596D"/>
                </a:solidFill>
                <a:latin typeface="Times New Roman"/>
                <a:cs typeface="Times New Roman"/>
              </a:rPr>
              <a:t>ec</a:t>
            </a:r>
            <a:r>
              <a:rPr dirty="0" sz="1600" spc="60">
                <a:solidFill>
                  <a:srgbClr val="281F38"/>
                </a:solidFill>
                <a:latin typeface="Times New Roman"/>
                <a:cs typeface="Times New Roman"/>
              </a:rPr>
              <a:t>h</a:t>
            </a:r>
            <a:r>
              <a:rPr dirty="0" sz="1600" spc="60">
                <a:solidFill>
                  <a:srgbClr val="5E596D"/>
                </a:solidFill>
                <a:latin typeface="Times New Roman"/>
                <a:cs typeface="Times New Roman"/>
              </a:rPr>
              <a:t>a)</a:t>
            </a:r>
            <a:r>
              <a:rPr dirty="0" sz="1600" spc="60">
                <a:solidFill>
                  <a:srgbClr val="281F38"/>
                </a:solidFill>
                <a:latin typeface="Times New Roman"/>
                <a:cs typeface="Times New Roman"/>
              </a:rPr>
              <a:t>.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950">
              <a:latin typeface="Times New Roman"/>
              <a:cs typeface="Times New Roman"/>
            </a:endParaRPr>
          </a:p>
          <a:p>
            <a:pPr marL="66675" marR="43180" indent="-16510">
              <a:lnSpc>
                <a:spcPct val="102200"/>
              </a:lnSpc>
            </a:pPr>
            <a:r>
              <a:rPr dirty="0" sz="1600" spc="70">
                <a:solidFill>
                  <a:srgbClr val="4D465D"/>
                </a:solidFill>
                <a:latin typeface="Times New Roman"/>
                <a:cs typeface="Times New Roman"/>
              </a:rPr>
              <a:t>Se</a:t>
            </a:r>
            <a:r>
              <a:rPr dirty="0" sz="1600" spc="155">
                <a:solidFill>
                  <a:srgbClr val="4D465D"/>
                </a:solidFill>
                <a:latin typeface="Times New Roman"/>
                <a:cs typeface="Times New Roman"/>
              </a:rPr>
              <a:t> </a:t>
            </a:r>
            <a:r>
              <a:rPr dirty="0" sz="1600" spc="65">
                <a:solidFill>
                  <a:srgbClr val="5E596D"/>
                </a:solidFill>
                <a:latin typeface="Times New Roman"/>
                <a:cs typeface="Times New Roman"/>
              </a:rPr>
              <a:t>obse</a:t>
            </a:r>
            <a:r>
              <a:rPr dirty="0" sz="1600" spc="65">
                <a:solidFill>
                  <a:srgbClr val="3A344B"/>
                </a:solidFill>
                <a:latin typeface="Times New Roman"/>
                <a:cs typeface="Times New Roman"/>
              </a:rPr>
              <a:t>r</a:t>
            </a:r>
            <a:r>
              <a:rPr dirty="0" sz="1600" spc="65">
                <a:solidFill>
                  <a:srgbClr val="5E596D"/>
                </a:solidFill>
                <a:latin typeface="Times New Roman"/>
                <a:cs typeface="Times New Roman"/>
              </a:rPr>
              <a:t>va</a:t>
            </a:r>
            <a:r>
              <a:rPr dirty="0" sz="1600" spc="95">
                <a:solidFill>
                  <a:srgbClr val="5E596D"/>
                </a:solidFill>
                <a:latin typeface="Times New Roman"/>
                <a:cs typeface="Times New Roman"/>
              </a:rPr>
              <a:t> </a:t>
            </a:r>
            <a:r>
              <a:rPr dirty="0" sz="1600" spc="55">
                <a:solidFill>
                  <a:srgbClr val="5E596D"/>
                </a:solidFill>
                <a:latin typeface="Times New Roman"/>
                <a:cs typeface="Times New Roman"/>
              </a:rPr>
              <a:t>co</a:t>
            </a:r>
            <a:r>
              <a:rPr dirty="0" sz="1600" spc="55">
                <a:solidFill>
                  <a:srgbClr val="3A344B"/>
                </a:solidFill>
                <a:latin typeface="Times New Roman"/>
                <a:cs typeface="Times New Roman"/>
              </a:rPr>
              <a:t>mo</a:t>
            </a:r>
            <a:r>
              <a:rPr dirty="0" sz="1600" spc="120">
                <a:solidFill>
                  <a:srgbClr val="3A344B"/>
                </a:solidFill>
                <a:latin typeface="Times New Roman"/>
                <a:cs typeface="Times New Roman"/>
              </a:rPr>
              <a:t> </a:t>
            </a:r>
            <a:r>
              <a:rPr dirty="0" sz="1600" spc="50">
                <a:solidFill>
                  <a:srgbClr val="4D465D"/>
                </a:solidFill>
                <a:latin typeface="Times New Roman"/>
                <a:cs typeface="Times New Roman"/>
              </a:rPr>
              <a:t>la</a:t>
            </a:r>
            <a:r>
              <a:rPr dirty="0" sz="1600" spc="220">
                <a:solidFill>
                  <a:srgbClr val="4D465D"/>
                </a:solidFill>
                <a:latin typeface="Times New Roman"/>
                <a:cs typeface="Times New Roman"/>
              </a:rPr>
              <a:t> </a:t>
            </a:r>
            <a:r>
              <a:rPr dirty="0" sz="1600" spc="65">
                <a:solidFill>
                  <a:srgbClr val="5E596D"/>
                </a:solidFill>
                <a:latin typeface="Times New Roman"/>
                <a:cs typeface="Times New Roman"/>
              </a:rPr>
              <a:t>ap</a:t>
            </a:r>
            <a:r>
              <a:rPr dirty="0" sz="1600" spc="65">
                <a:solidFill>
                  <a:srgbClr val="3A344B"/>
                </a:solidFill>
                <a:latin typeface="Times New Roman"/>
                <a:cs typeface="Times New Roman"/>
              </a:rPr>
              <a:t>roxim</a:t>
            </a:r>
            <a:r>
              <a:rPr dirty="0" sz="1600" spc="65">
                <a:solidFill>
                  <a:srgbClr val="5E596D"/>
                </a:solidFill>
                <a:latin typeface="Times New Roman"/>
                <a:cs typeface="Times New Roman"/>
              </a:rPr>
              <a:t>ac</a:t>
            </a:r>
            <a:r>
              <a:rPr dirty="0" sz="1600" spc="65">
                <a:solidFill>
                  <a:srgbClr val="3A344B"/>
                </a:solidFill>
                <a:latin typeface="Times New Roman"/>
                <a:cs typeface="Times New Roman"/>
              </a:rPr>
              <a:t>ión</a:t>
            </a:r>
            <a:r>
              <a:rPr dirty="0" sz="1600" spc="120">
                <a:solidFill>
                  <a:srgbClr val="3A344B"/>
                </a:solidFill>
                <a:latin typeface="Times New Roman"/>
                <a:cs typeface="Times New Roman"/>
              </a:rPr>
              <a:t> </a:t>
            </a:r>
            <a:r>
              <a:rPr dirty="0" sz="1550" spc="70">
                <a:solidFill>
                  <a:srgbClr val="5E596D"/>
                </a:solidFill>
                <a:latin typeface="Times New Roman"/>
                <a:cs typeface="Times New Roman"/>
              </a:rPr>
              <a:t>y</a:t>
            </a:r>
            <a:r>
              <a:rPr dirty="0" sz="1550" spc="240">
                <a:solidFill>
                  <a:srgbClr val="5E596D"/>
                </a:solidFill>
                <a:latin typeface="Times New Roman"/>
                <a:cs typeface="Times New Roman"/>
              </a:rPr>
              <a:t> </a:t>
            </a:r>
            <a:r>
              <a:rPr dirty="0" sz="1600" spc="50">
                <a:solidFill>
                  <a:srgbClr val="4D465D"/>
                </a:solidFill>
                <a:latin typeface="Times New Roman"/>
                <a:cs typeface="Times New Roman"/>
              </a:rPr>
              <a:t>la</a:t>
            </a:r>
            <a:r>
              <a:rPr dirty="0" sz="1600" spc="195">
                <a:solidFill>
                  <a:srgbClr val="4D465D"/>
                </a:solidFill>
                <a:latin typeface="Times New Roman"/>
                <a:cs typeface="Times New Roman"/>
              </a:rPr>
              <a:t> </a:t>
            </a:r>
            <a:r>
              <a:rPr dirty="0" sz="1600" spc="40">
                <a:solidFill>
                  <a:srgbClr val="5E596D"/>
                </a:solidFill>
                <a:latin typeface="Times New Roman"/>
                <a:cs typeface="Times New Roman"/>
              </a:rPr>
              <a:t>so</a:t>
            </a:r>
            <a:r>
              <a:rPr dirty="0" sz="1600" spc="40">
                <a:solidFill>
                  <a:srgbClr val="16113D"/>
                </a:solidFill>
                <a:latin typeface="Times New Roman"/>
                <a:cs typeface="Times New Roman"/>
              </a:rPr>
              <a:t>lu</a:t>
            </a:r>
            <a:r>
              <a:rPr dirty="0" sz="1600" spc="40">
                <a:solidFill>
                  <a:srgbClr val="5E596D"/>
                </a:solidFill>
                <a:latin typeface="Times New Roman"/>
                <a:cs typeface="Times New Roman"/>
              </a:rPr>
              <a:t>c</a:t>
            </a:r>
            <a:r>
              <a:rPr dirty="0" sz="1600" spc="40">
                <a:solidFill>
                  <a:srgbClr val="3A344B"/>
                </a:solidFill>
                <a:latin typeface="Times New Roman"/>
                <a:cs typeface="Times New Roman"/>
              </a:rPr>
              <a:t>i</a:t>
            </a:r>
            <a:r>
              <a:rPr dirty="0" sz="1600" spc="40">
                <a:solidFill>
                  <a:srgbClr val="5E596D"/>
                </a:solidFill>
                <a:latin typeface="Times New Roman"/>
                <a:cs typeface="Times New Roman"/>
              </a:rPr>
              <a:t>ón</a:t>
            </a:r>
            <a:r>
              <a:rPr dirty="0" sz="1600" spc="190">
                <a:solidFill>
                  <a:srgbClr val="5E596D"/>
                </a:solidFill>
                <a:latin typeface="Times New Roman"/>
                <a:cs typeface="Times New Roman"/>
              </a:rPr>
              <a:t> </a:t>
            </a:r>
            <a:r>
              <a:rPr dirty="0" sz="1600" spc="90">
                <a:solidFill>
                  <a:srgbClr val="5E596D"/>
                </a:solidFill>
                <a:latin typeface="Times New Roman"/>
                <a:cs typeface="Times New Roman"/>
              </a:rPr>
              <a:t>exacta</a:t>
            </a:r>
            <a:r>
              <a:rPr dirty="0" sz="1600" spc="130">
                <a:solidFill>
                  <a:srgbClr val="5E596D"/>
                </a:solidFill>
                <a:latin typeface="Times New Roman"/>
                <a:cs typeface="Times New Roman"/>
              </a:rPr>
              <a:t> </a:t>
            </a:r>
            <a:r>
              <a:rPr dirty="0" sz="1600" spc="95">
                <a:solidFill>
                  <a:srgbClr val="5E596D"/>
                </a:solidFill>
                <a:latin typeface="Times New Roman"/>
                <a:cs typeface="Times New Roman"/>
              </a:rPr>
              <a:t>están</a:t>
            </a:r>
            <a:r>
              <a:rPr dirty="0" sz="1600" spc="250">
                <a:solidFill>
                  <a:srgbClr val="5E596D"/>
                </a:solidFill>
                <a:latin typeface="Times New Roman"/>
                <a:cs typeface="Times New Roman"/>
              </a:rPr>
              <a:t> </a:t>
            </a:r>
            <a:r>
              <a:rPr dirty="0" sz="1600" spc="75">
                <a:solidFill>
                  <a:srgbClr val="3A344B"/>
                </a:solidFill>
                <a:latin typeface="Times New Roman"/>
                <a:cs typeface="Times New Roman"/>
              </a:rPr>
              <a:t>pr</a:t>
            </a:r>
            <a:r>
              <a:rPr dirty="0" sz="1600" spc="75">
                <a:solidFill>
                  <a:srgbClr val="5E596D"/>
                </a:solidFill>
                <a:latin typeface="Times New Roman"/>
                <a:cs typeface="Times New Roman"/>
              </a:rPr>
              <a:t>áct</a:t>
            </a:r>
            <a:r>
              <a:rPr dirty="0" sz="1600" spc="75">
                <a:solidFill>
                  <a:srgbClr val="3A344B"/>
                </a:solidFill>
                <a:latin typeface="Times New Roman"/>
                <a:cs typeface="Times New Roman"/>
              </a:rPr>
              <a:t>i</a:t>
            </a:r>
            <a:r>
              <a:rPr dirty="0" sz="1600" spc="75">
                <a:solidFill>
                  <a:srgbClr val="5E596D"/>
                </a:solidFill>
                <a:latin typeface="Times New Roman"/>
                <a:cs typeface="Times New Roman"/>
              </a:rPr>
              <a:t>camente</a:t>
            </a:r>
            <a:r>
              <a:rPr dirty="0" sz="1600" spc="50">
                <a:solidFill>
                  <a:srgbClr val="5E596D"/>
                </a:solidFill>
                <a:latin typeface="Times New Roman"/>
                <a:cs typeface="Times New Roman"/>
              </a:rPr>
              <a:t> </a:t>
            </a:r>
            <a:r>
              <a:rPr dirty="0" sz="1600" spc="30">
                <a:solidFill>
                  <a:srgbClr val="5E596D"/>
                </a:solidFill>
                <a:latin typeface="Times New Roman"/>
                <a:cs typeface="Times New Roman"/>
              </a:rPr>
              <a:t>so</a:t>
            </a:r>
            <a:r>
              <a:rPr dirty="0" sz="1600" spc="30">
                <a:solidFill>
                  <a:srgbClr val="0C151A"/>
                </a:solidFill>
                <a:latin typeface="Times New Roman"/>
                <a:cs typeface="Times New Roman"/>
              </a:rPr>
              <a:t>­ </a:t>
            </a:r>
            <a:r>
              <a:rPr dirty="0" sz="1600" spc="-385">
                <a:solidFill>
                  <a:srgbClr val="0C151A"/>
                </a:solidFill>
                <a:latin typeface="Times New Roman"/>
                <a:cs typeface="Times New Roman"/>
              </a:rPr>
              <a:t> </a:t>
            </a:r>
            <a:r>
              <a:rPr dirty="0" sz="1600" spc="90">
                <a:solidFill>
                  <a:srgbClr val="16113D"/>
                </a:solidFill>
                <a:latin typeface="Times New Roman"/>
                <a:cs typeface="Times New Roman"/>
              </a:rPr>
              <a:t>l</a:t>
            </a:r>
            <a:r>
              <a:rPr dirty="0" sz="1600" spc="90">
                <a:solidFill>
                  <a:srgbClr val="5E596D"/>
                </a:solidFill>
                <a:latin typeface="Times New Roman"/>
                <a:cs typeface="Times New Roman"/>
              </a:rPr>
              <a:t>a</a:t>
            </a:r>
            <a:r>
              <a:rPr dirty="0" sz="1600" spc="90">
                <a:solidFill>
                  <a:srgbClr val="3A344B"/>
                </a:solidFill>
                <a:latin typeface="Times New Roman"/>
                <a:cs typeface="Times New Roman"/>
              </a:rPr>
              <a:t>p</a:t>
            </a:r>
            <a:r>
              <a:rPr dirty="0" sz="1600" spc="90">
                <a:solidFill>
                  <a:srgbClr val="5E596D"/>
                </a:solidFill>
                <a:latin typeface="Times New Roman"/>
                <a:cs typeface="Times New Roman"/>
              </a:rPr>
              <a:t>adas</a:t>
            </a:r>
            <a:r>
              <a:rPr dirty="0" sz="1600" spc="-15">
                <a:solidFill>
                  <a:srgbClr val="5E596D"/>
                </a:solidFill>
                <a:latin typeface="Times New Roman"/>
                <a:cs typeface="Times New Roman"/>
              </a:rPr>
              <a:t> </a:t>
            </a:r>
            <a:r>
              <a:rPr dirty="0" sz="1550" spc="120">
                <a:solidFill>
                  <a:srgbClr val="5E596D"/>
                </a:solidFill>
                <a:latin typeface="Times New Roman"/>
                <a:cs typeface="Times New Roman"/>
              </a:rPr>
              <a:t>y</a:t>
            </a:r>
            <a:r>
              <a:rPr dirty="0" sz="1550" spc="95">
                <a:solidFill>
                  <a:srgbClr val="5E596D"/>
                </a:solidFill>
                <a:latin typeface="Times New Roman"/>
                <a:cs typeface="Times New Roman"/>
              </a:rPr>
              <a:t> </a:t>
            </a:r>
            <a:r>
              <a:rPr dirty="0" sz="1600" spc="85">
                <a:solidFill>
                  <a:srgbClr val="5E596D"/>
                </a:solidFill>
                <a:latin typeface="Times New Roman"/>
                <a:cs typeface="Times New Roman"/>
              </a:rPr>
              <a:t>el</a:t>
            </a:r>
            <a:r>
              <a:rPr dirty="0" sz="1600">
                <a:solidFill>
                  <a:srgbClr val="5E596D"/>
                </a:solidFill>
                <a:latin typeface="Times New Roman"/>
                <a:cs typeface="Times New Roman"/>
              </a:rPr>
              <a:t> </a:t>
            </a:r>
            <a:r>
              <a:rPr dirty="0" sz="1600" spc="90">
                <a:solidFill>
                  <a:srgbClr val="5E596D"/>
                </a:solidFill>
                <a:latin typeface="Times New Roman"/>
                <a:cs typeface="Times New Roman"/>
              </a:rPr>
              <a:t>e</a:t>
            </a:r>
            <a:r>
              <a:rPr dirty="0" sz="1600" spc="90">
                <a:solidFill>
                  <a:srgbClr val="3A344B"/>
                </a:solidFill>
                <a:latin typeface="Times New Roman"/>
                <a:cs typeface="Times New Roman"/>
              </a:rPr>
              <a:t>rr</a:t>
            </a:r>
            <a:r>
              <a:rPr dirty="0" sz="1600" spc="90">
                <a:solidFill>
                  <a:srgbClr val="5E596D"/>
                </a:solidFill>
                <a:latin typeface="Times New Roman"/>
                <a:cs typeface="Times New Roman"/>
              </a:rPr>
              <a:t>or</a:t>
            </a:r>
            <a:r>
              <a:rPr dirty="0" sz="1600" spc="15">
                <a:solidFill>
                  <a:srgbClr val="5E596D"/>
                </a:solidFill>
                <a:latin typeface="Times New Roman"/>
                <a:cs typeface="Times New Roman"/>
              </a:rPr>
              <a:t> </a:t>
            </a:r>
            <a:r>
              <a:rPr dirty="0" sz="1600" spc="100">
                <a:solidFill>
                  <a:srgbClr val="5E596D"/>
                </a:solidFill>
                <a:latin typeface="Times New Roman"/>
                <a:cs typeface="Times New Roman"/>
              </a:rPr>
              <a:t>es</a:t>
            </a:r>
            <a:r>
              <a:rPr dirty="0" sz="1600" spc="20">
                <a:solidFill>
                  <a:srgbClr val="5E596D"/>
                </a:solidFill>
                <a:latin typeface="Times New Roman"/>
                <a:cs typeface="Times New Roman"/>
              </a:rPr>
              <a:t> </a:t>
            </a:r>
            <a:r>
              <a:rPr dirty="0" sz="1600" spc="75">
                <a:solidFill>
                  <a:srgbClr val="5E596D"/>
                </a:solidFill>
                <a:latin typeface="Times New Roman"/>
                <a:cs typeface="Times New Roman"/>
              </a:rPr>
              <a:t>co</a:t>
            </a:r>
            <a:r>
              <a:rPr dirty="0" sz="1600" spc="75">
                <a:solidFill>
                  <a:srgbClr val="3A344B"/>
                </a:solidFill>
                <a:latin typeface="Times New Roman"/>
                <a:cs typeface="Times New Roman"/>
              </a:rPr>
              <a:t>mo </a:t>
            </a:r>
            <a:r>
              <a:rPr dirty="0" sz="1600" spc="60">
                <a:solidFill>
                  <a:srgbClr val="3A344B"/>
                </a:solidFill>
                <a:latin typeface="Times New Roman"/>
                <a:cs typeface="Times New Roman"/>
              </a:rPr>
              <a:t>mu</a:t>
            </a:r>
            <a:r>
              <a:rPr dirty="0" sz="1600" spc="60">
                <a:solidFill>
                  <a:srgbClr val="5E596D"/>
                </a:solidFill>
                <a:latin typeface="Times New Roman"/>
                <a:cs typeface="Times New Roman"/>
              </a:rPr>
              <a:t>cho</a:t>
            </a:r>
            <a:r>
              <a:rPr dirty="0" sz="1600" spc="15">
                <a:solidFill>
                  <a:srgbClr val="5E596D"/>
                </a:solidFill>
                <a:latin typeface="Times New Roman"/>
                <a:cs typeface="Times New Roman"/>
              </a:rPr>
              <a:t> </a:t>
            </a:r>
            <a:r>
              <a:rPr dirty="0" sz="1600" spc="65">
                <a:solidFill>
                  <a:srgbClr val="4D465D"/>
                </a:solidFill>
                <a:latin typeface="Times New Roman"/>
                <a:cs typeface="Times New Roman"/>
              </a:rPr>
              <a:t>del</a:t>
            </a:r>
            <a:r>
              <a:rPr dirty="0" sz="1600" spc="70">
                <a:solidFill>
                  <a:srgbClr val="4D465D"/>
                </a:solidFill>
                <a:latin typeface="Times New Roman"/>
                <a:cs typeface="Times New Roman"/>
              </a:rPr>
              <a:t> </a:t>
            </a:r>
            <a:r>
              <a:rPr dirty="0" sz="1600" spc="80">
                <a:solidFill>
                  <a:srgbClr val="5E596D"/>
                </a:solidFill>
                <a:latin typeface="Times New Roman"/>
                <a:cs typeface="Times New Roman"/>
              </a:rPr>
              <a:t>orden</a:t>
            </a:r>
            <a:r>
              <a:rPr dirty="0" sz="1600" spc="60">
                <a:solidFill>
                  <a:srgbClr val="5E596D"/>
                </a:solidFill>
                <a:latin typeface="Times New Roman"/>
                <a:cs typeface="Times New Roman"/>
              </a:rPr>
              <a:t> </a:t>
            </a:r>
            <a:r>
              <a:rPr dirty="0" sz="1600" spc="85">
                <a:solidFill>
                  <a:srgbClr val="4D465D"/>
                </a:solidFill>
                <a:latin typeface="Times New Roman"/>
                <a:cs typeface="Times New Roman"/>
              </a:rPr>
              <a:t>de</a:t>
            </a:r>
            <a:r>
              <a:rPr dirty="0" sz="1600" spc="40">
                <a:solidFill>
                  <a:srgbClr val="4D465D"/>
                </a:solidFill>
                <a:latin typeface="Times New Roman"/>
                <a:cs typeface="Times New Roman"/>
              </a:rPr>
              <a:t> </a:t>
            </a:r>
            <a:r>
              <a:rPr dirty="0" sz="1600" spc="80">
                <a:solidFill>
                  <a:srgbClr val="4D465D"/>
                </a:solidFill>
                <a:latin typeface="Times New Roman"/>
                <a:cs typeface="Times New Roman"/>
              </a:rPr>
              <a:t>10-</a:t>
            </a:r>
            <a:r>
              <a:rPr dirty="0" sz="1600" spc="-75">
                <a:solidFill>
                  <a:srgbClr val="4D465D"/>
                </a:solidFill>
                <a:latin typeface="Times New Roman"/>
                <a:cs typeface="Times New Roman"/>
              </a:rPr>
              <a:t> </a:t>
            </a:r>
            <a:r>
              <a:rPr dirty="0" baseline="29100" sz="1575" spc="97">
                <a:solidFill>
                  <a:srgbClr val="4D465D"/>
                </a:solidFill>
                <a:latin typeface="Arial"/>
                <a:cs typeface="Arial"/>
              </a:rPr>
              <a:t>6</a:t>
            </a:r>
            <a:r>
              <a:rPr dirty="0" baseline="29100" sz="1575" spc="-254">
                <a:solidFill>
                  <a:srgbClr val="4D465D"/>
                </a:solidFill>
                <a:latin typeface="Arial"/>
                <a:cs typeface="Arial"/>
              </a:rPr>
              <a:t> </a:t>
            </a:r>
            <a:r>
              <a:rPr dirty="0" sz="1050" spc="30">
                <a:solidFill>
                  <a:srgbClr val="4D465D"/>
                </a:solidFill>
                <a:latin typeface="Arial"/>
                <a:cs typeface="Arial"/>
              </a:rPr>
              <a:t>.</a:t>
            </a:r>
            <a:endParaRPr sz="10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73721" y="1237078"/>
            <a:ext cx="0" cy="1166495"/>
          </a:xfrm>
          <a:custGeom>
            <a:avLst/>
            <a:gdLst/>
            <a:ahLst/>
            <a:cxnLst/>
            <a:rect l="l" t="t" r="r" b="b"/>
            <a:pathLst>
              <a:path w="0" h="1166495">
                <a:moveTo>
                  <a:pt x="0" y="1166009"/>
                </a:moveTo>
                <a:lnTo>
                  <a:pt x="0" y="0"/>
                </a:lnTo>
              </a:path>
            </a:pathLst>
          </a:custGeom>
          <a:ln w="2252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867875" y="226414"/>
            <a:ext cx="6376670" cy="803910"/>
          </a:xfrm>
          <a:prstGeom prst="rect">
            <a:avLst/>
          </a:prstGeom>
        </p:spPr>
        <p:txBody>
          <a:bodyPr wrap="square" lIns="0" tIns="1670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15"/>
              </a:spcBef>
              <a:tabLst>
                <a:tab pos="885190" algn="l"/>
              </a:tabLst>
            </a:pPr>
            <a:r>
              <a:rPr dirty="0" sz="1700" spc="250">
                <a:solidFill>
                  <a:srgbClr val="4B445B"/>
                </a:solidFill>
                <a:latin typeface="Times New Roman"/>
                <a:cs typeface="Times New Roman"/>
              </a:rPr>
              <a:t>6</a:t>
            </a:r>
            <a:r>
              <a:rPr dirty="0" sz="1700" spc="65">
                <a:solidFill>
                  <a:srgbClr val="3F2F42"/>
                </a:solidFill>
                <a:latin typeface="Times New Roman"/>
                <a:cs typeface="Times New Roman"/>
              </a:rPr>
              <a:t>.</a:t>
            </a:r>
            <a:r>
              <a:rPr dirty="0" sz="1700" spc="250">
                <a:solidFill>
                  <a:srgbClr val="4B445B"/>
                </a:solidFill>
                <a:latin typeface="Times New Roman"/>
                <a:cs typeface="Times New Roman"/>
              </a:rPr>
              <a:t>6</a:t>
            </a:r>
            <a:r>
              <a:rPr dirty="0" sz="1700" spc="50">
                <a:solidFill>
                  <a:srgbClr val="3F2F42"/>
                </a:solidFill>
                <a:latin typeface="Times New Roman"/>
                <a:cs typeface="Times New Roman"/>
              </a:rPr>
              <a:t>.</a:t>
            </a:r>
            <a:r>
              <a:rPr dirty="0" sz="1700" spc="265">
                <a:solidFill>
                  <a:srgbClr val="3F2F42"/>
                </a:solidFill>
                <a:latin typeface="Times New Roman"/>
                <a:cs typeface="Times New Roman"/>
              </a:rPr>
              <a:t>2</a:t>
            </a:r>
            <a:r>
              <a:rPr dirty="0" sz="1700" spc="50">
                <a:solidFill>
                  <a:srgbClr val="3F2F42"/>
                </a:solidFill>
                <a:latin typeface="Times New Roman"/>
                <a:cs typeface="Times New Roman"/>
              </a:rPr>
              <a:t>.</a:t>
            </a:r>
            <a:r>
              <a:rPr dirty="0" sz="1700">
                <a:solidFill>
                  <a:srgbClr val="3F2F42"/>
                </a:solidFill>
                <a:latin typeface="Times New Roman"/>
                <a:cs typeface="Times New Roman"/>
              </a:rPr>
              <a:t>	</a:t>
            </a:r>
            <a:r>
              <a:rPr dirty="0" sz="1700" spc="110">
                <a:solidFill>
                  <a:srgbClr val="3F2F42"/>
                </a:solidFill>
                <a:latin typeface="Times New Roman"/>
                <a:cs typeface="Times New Roman"/>
              </a:rPr>
              <a:t>P</a:t>
            </a:r>
            <a:r>
              <a:rPr dirty="0" sz="1700" spc="-55">
                <a:solidFill>
                  <a:srgbClr val="3F2F42"/>
                </a:solidFill>
                <a:latin typeface="Times New Roman"/>
                <a:cs typeface="Times New Roman"/>
              </a:rPr>
              <a:t> </a:t>
            </a:r>
            <a:r>
              <a:rPr dirty="0" sz="1700" spc="180">
                <a:solidFill>
                  <a:srgbClr val="3F2F42"/>
                </a:solidFill>
                <a:latin typeface="Times New Roman"/>
                <a:cs typeface="Times New Roman"/>
              </a:rPr>
              <a:t>r</a:t>
            </a:r>
            <a:r>
              <a:rPr dirty="0" sz="1700" spc="275">
                <a:solidFill>
                  <a:srgbClr val="4B445B"/>
                </a:solidFill>
                <a:latin typeface="Times New Roman"/>
                <a:cs typeface="Times New Roman"/>
              </a:rPr>
              <a:t>o</a:t>
            </a:r>
            <a:r>
              <a:rPr dirty="0" sz="1700" spc="240">
                <a:solidFill>
                  <a:srgbClr val="3F2F42"/>
                </a:solidFill>
                <a:latin typeface="Times New Roman"/>
                <a:cs typeface="Times New Roman"/>
              </a:rPr>
              <a:t>b</a:t>
            </a:r>
            <a:r>
              <a:rPr dirty="0" sz="1700" spc="45">
                <a:solidFill>
                  <a:srgbClr val="3F2F42"/>
                </a:solidFill>
                <a:latin typeface="Times New Roman"/>
                <a:cs typeface="Times New Roman"/>
              </a:rPr>
              <a:t>l</a:t>
            </a:r>
            <a:r>
              <a:rPr dirty="0" sz="1700" spc="80">
                <a:solidFill>
                  <a:srgbClr val="696475"/>
                </a:solidFill>
                <a:latin typeface="Times New Roman"/>
                <a:cs typeface="Times New Roman"/>
              </a:rPr>
              <a:t>e</a:t>
            </a:r>
            <a:r>
              <a:rPr dirty="0" sz="1700" spc="100">
                <a:solidFill>
                  <a:srgbClr val="332F59"/>
                </a:solidFill>
                <a:latin typeface="Times New Roman"/>
                <a:cs typeface="Times New Roman"/>
              </a:rPr>
              <a:t>1</a:t>
            </a:r>
            <a:r>
              <a:rPr dirty="0" sz="1700" spc="15">
                <a:solidFill>
                  <a:srgbClr val="332F59"/>
                </a:solidFill>
                <a:latin typeface="Times New Roman"/>
                <a:cs typeface="Times New Roman"/>
              </a:rPr>
              <a:t>n</a:t>
            </a:r>
            <a:r>
              <a:rPr dirty="0" sz="1700" spc="195">
                <a:solidFill>
                  <a:srgbClr val="332F59"/>
                </a:solidFill>
                <a:latin typeface="Times New Roman"/>
                <a:cs typeface="Times New Roman"/>
              </a:rPr>
              <a:t>a</a:t>
            </a:r>
            <a:r>
              <a:rPr dirty="0" sz="1700" spc="80">
                <a:solidFill>
                  <a:srgbClr val="696475"/>
                </a:solidFill>
                <a:latin typeface="Times New Roman"/>
                <a:cs typeface="Times New Roman"/>
              </a:rPr>
              <a:t>s</a:t>
            </a:r>
            <a:r>
              <a:rPr dirty="0" sz="1700">
                <a:solidFill>
                  <a:srgbClr val="696475"/>
                </a:solidFill>
                <a:latin typeface="Times New Roman"/>
                <a:cs typeface="Times New Roman"/>
              </a:rPr>
              <a:t> </a:t>
            </a:r>
            <a:r>
              <a:rPr dirty="0" sz="1700" spc="-60">
                <a:solidFill>
                  <a:srgbClr val="696475"/>
                </a:solidFill>
                <a:latin typeface="Times New Roman"/>
                <a:cs typeface="Times New Roman"/>
              </a:rPr>
              <a:t> </a:t>
            </a:r>
            <a:r>
              <a:rPr dirty="0" sz="1700" spc="290">
                <a:solidFill>
                  <a:srgbClr val="4B445B"/>
                </a:solidFill>
                <a:latin typeface="Times New Roman"/>
                <a:cs typeface="Times New Roman"/>
              </a:rPr>
              <a:t>d</a:t>
            </a:r>
            <a:r>
              <a:rPr dirty="0" sz="1700" spc="90">
                <a:solidFill>
                  <a:srgbClr val="696475"/>
                </a:solidFill>
                <a:latin typeface="Times New Roman"/>
                <a:cs typeface="Times New Roman"/>
              </a:rPr>
              <a:t>e</a:t>
            </a:r>
            <a:r>
              <a:rPr dirty="0" sz="1700">
                <a:solidFill>
                  <a:srgbClr val="696475"/>
                </a:solidFill>
                <a:latin typeface="Times New Roman"/>
                <a:cs typeface="Times New Roman"/>
              </a:rPr>
              <a:t> </a:t>
            </a:r>
            <a:r>
              <a:rPr dirty="0" sz="1700" spc="-95">
                <a:solidFill>
                  <a:srgbClr val="696475"/>
                </a:solidFill>
                <a:latin typeface="Times New Roman"/>
                <a:cs typeface="Times New Roman"/>
              </a:rPr>
              <a:t> </a:t>
            </a:r>
            <a:r>
              <a:rPr dirty="0" sz="1700" spc="305">
                <a:solidFill>
                  <a:srgbClr val="4B445B"/>
                </a:solidFill>
                <a:latin typeface="Times New Roman"/>
                <a:cs typeface="Times New Roman"/>
              </a:rPr>
              <a:t>d</a:t>
            </a:r>
            <a:r>
              <a:rPr dirty="0" sz="1700" spc="40">
                <a:solidFill>
                  <a:srgbClr val="3F2F42"/>
                </a:solidFill>
                <a:latin typeface="Times New Roman"/>
                <a:cs typeface="Times New Roman"/>
              </a:rPr>
              <a:t>i</a:t>
            </a:r>
            <a:r>
              <a:rPr dirty="0" sz="1700" spc="200">
                <a:solidFill>
                  <a:srgbClr val="4B445B"/>
                </a:solidFill>
                <a:latin typeface="Times New Roman"/>
                <a:cs typeface="Times New Roman"/>
              </a:rPr>
              <a:t>f</a:t>
            </a:r>
            <a:r>
              <a:rPr dirty="0" sz="1700" spc="125">
                <a:solidFill>
                  <a:srgbClr val="4B445B"/>
                </a:solidFill>
                <a:latin typeface="Times New Roman"/>
                <a:cs typeface="Times New Roman"/>
              </a:rPr>
              <a:t>u</a:t>
            </a:r>
            <a:r>
              <a:rPr dirty="0" sz="1700" spc="254">
                <a:solidFill>
                  <a:srgbClr val="696475"/>
                </a:solidFill>
                <a:latin typeface="Times New Roman"/>
                <a:cs typeface="Times New Roman"/>
              </a:rPr>
              <a:t>s</a:t>
            </a:r>
            <a:r>
              <a:rPr dirty="0" sz="1700" spc="45">
                <a:solidFill>
                  <a:srgbClr val="3F2F42"/>
                </a:solidFill>
                <a:latin typeface="Times New Roman"/>
                <a:cs typeface="Times New Roman"/>
              </a:rPr>
              <a:t>i</a:t>
            </a:r>
            <a:r>
              <a:rPr dirty="0" sz="1700" spc="260">
                <a:solidFill>
                  <a:srgbClr val="4B445B"/>
                </a:solidFill>
                <a:latin typeface="Times New Roman"/>
                <a:cs typeface="Times New Roman"/>
              </a:rPr>
              <a:t>ó</a:t>
            </a:r>
            <a:r>
              <a:rPr dirty="0" sz="1700" spc="100">
                <a:solidFill>
                  <a:srgbClr val="4B445B"/>
                </a:solidFill>
                <a:latin typeface="Times New Roman"/>
                <a:cs typeface="Times New Roman"/>
              </a:rPr>
              <a:t>n</a:t>
            </a:r>
            <a:r>
              <a:rPr dirty="0" sz="1700">
                <a:solidFill>
                  <a:srgbClr val="4B445B"/>
                </a:solidFill>
                <a:latin typeface="Times New Roman"/>
                <a:cs typeface="Times New Roman"/>
              </a:rPr>
              <a:t> </a:t>
            </a:r>
            <a:r>
              <a:rPr dirty="0" sz="1700" spc="-85">
                <a:solidFill>
                  <a:srgbClr val="4B445B"/>
                </a:solidFill>
                <a:latin typeface="Times New Roman"/>
                <a:cs typeface="Times New Roman"/>
              </a:rPr>
              <a:t> </a:t>
            </a:r>
            <a:r>
              <a:rPr dirty="0" sz="1700" spc="175">
                <a:solidFill>
                  <a:srgbClr val="696475"/>
                </a:solidFill>
                <a:latin typeface="Times New Roman"/>
                <a:cs typeface="Times New Roman"/>
              </a:rPr>
              <a:t>e</a:t>
            </a:r>
            <a:r>
              <a:rPr dirty="0" sz="1700" spc="165">
                <a:solidFill>
                  <a:srgbClr val="4B445B"/>
                </a:solidFill>
                <a:latin typeface="Times New Roman"/>
                <a:cs typeface="Times New Roman"/>
              </a:rPr>
              <a:t>v</a:t>
            </a:r>
            <a:r>
              <a:rPr dirty="0" sz="1700" spc="215">
                <a:solidFill>
                  <a:srgbClr val="4B445B"/>
                </a:solidFill>
                <a:latin typeface="Times New Roman"/>
                <a:cs typeface="Times New Roman"/>
              </a:rPr>
              <a:t>o</a:t>
            </a:r>
            <a:r>
              <a:rPr dirty="0" sz="1700" spc="50">
                <a:solidFill>
                  <a:srgbClr val="4B445B"/>
                </a:solidFill>
                <a:latin typeface="Times New Roman"/>
                <a:cs typeface="Times New Roman"/>
              </a:rPr>
              <a:t>l</a:t>
            </a:r>
            <a:r>
              <a:rPr dirty="0" sz="1700" spc="100">
                <a:solidFill>
                  <a:srgbClr val="4B445B"/>
                </a:solidFill>
                <a:latin typeface="Times New Roman"/>
                <a:cs typeface="Times New Roman"/>
              </a:rPr>
              <a:t>u</a:t>
            </a:r>
            <a:r>
              <a:rPr dirty="0" sz="1700" spc="-185">
                <a:solidFill>
                  <a:srgbClr val="4B445B"/>
                </a:solidFill>
                <a:latin typeface="Times New Roman"/>
                <a:cs typeface="Times New Roman"/>
              </a:rPr>
              <a:t> </a:t>
            </a:r>
            <a:r>
              <a:rPr dirty="0" sz="1700" spc="55">
                <a:solidFill>
                  <a:srgbClr val="4B445B"/>
                </a:solidFill>
                <a:latin typeface="Times New Roman"/>
                <a:cs typeface="Times New Roman"/>
              </a:rPr>
              <a:t>t</a:t>
            </a:r>
            <a:r>
              <a:rPr dirty="0" sz="1700" spc="-195">
                <a:solidFill>
                  <a:srgbClr val="4B445B"/>
                </a:solidFill>
                <a:latin typeface="Times New Roman"/>
                <a:cs typeface="Times New Roman"/>
              </a:rPr>
              <a:t> </a:t>
            </a:r>
            <a:r>
              <a:rPr dirty="0" sz="1700" spc="50">
                <a:solidFill>
                  <a:srgbClr val="4B445B"/>
                </a:solidFill>
                <a:latin typeface="Times New Roman"/>
                <a:cs typeface="Times New Roman"/>
              </a:rPr>
              <a:t>i</a:t>
            </a:r>
            <a:r>
              <a:rPr dirty="0" sz="1700" spc="114">
                <a:solidFill>
                  <a:srgbClr val="4B445B"/>
                </a:solidFill>
                <a:latin typeface="Times New Roman"/>
                <a:cs typeface="Times New Roman"/>
              </a:rPr>
              <a:t>v</a:t>
            </a:r>
            <a:r>
              <a:rPr dirty="0" sz="1700" spc="90">
                <a:solidFill>
                  <a:srgbClr val="696475"/>
                </a:solidFill>
                <a:latin typeface="Times New Roman"/>
                <a:cs typeface="Times New Roman"/>
              </a:rPr>
              <a:t>a</a:t>
            </a:r>
            <a:r>
              <a:rPr dirty="0" sz="1700">
                <a:solidFill>
                  <a:srgbClr val="696475"/>
                </a:solidFill>
                <a:latin typeface="Times New Roman"/>
                <a:cs typeface="Times New Roman"/>
              </a:rPr>
              <a:t> </a:t>
            </a:r>
            <a:r>
              <a:rPr dirty="0" sz="1700" spc="80">
                <a:solidFill>
                  <a:srgbClr val="696475"/>
                </a:solidFill>
                <a:latin typeface="Times New Roman"/>
                <a:cs typeface="Times New Roman"/>
              </a:rPr>
              <a:t> </a:t>
            </a:r>
            <a:r>
              <a:rPr dirty="0" sz="1700" spc="55">
                <a:solidFill>
                  <a:srgbClr val="36546B"/>
                </a:solidFill>
                <a:latin typeface="Times New Roman"/>
                <a:cs typeface="Times New Roman"/>
              </a:rPr>
              <a:t>l</a:t>
            </a:r>
            <a:r>
              <a:rPr dirty="0" sz="1700" spc="-85">
                <a:solidFill>
                  <a:srgbClr val="36546B"/>
                </a:solidFill>
                <a:latin typeface="Times New Roman"/>
                <a:cs typeface="Times New Roman"/>
              </a:rPr>
              <a:t> </a:t>
            </a:r>
            <a:r>
              <a:rPr dirty="0" sz="1700" spc="150">
                <a:solidFill>
                  <a:srgbClr val="3F2F42"/>
                </a:solidFill>
                <a:latin typeface="Times New Roman"/>
                <a:cs typeface="Times New Roman"/>
              </a:rPr>
              <a:t>-</a:t>
            </a:r>
            <a:r>
              <a:rPr dirty="0" sz="1700" spc="100">
                <a:solidFill>
                  <a:srgbClr val="4B445B"/>
                </a:solidFill>
                <a:latin typeface="Times New Roman"/>
                <a:cs typeface="Times New Roman"/>
              </a:rPr>
              <a:t>d</a:t>
            </a:r>
            <a:r>
              <a:rPr dirty="0" sz="1700" spc="-135">
                <a:solidFill>
                  <a:srgbClr val="4B445B"/>
                </a:solidFill>
                <a:latin typeface="Times New Roman"/>
                <a:cs typeface="Times New Roman"/>
              </a:rPr>
              <a:t> </a:t>
            </a:r>
            <a:r>
              <a:rPr dirty="0" sz="1700" spc="50">
                <a:solidFill>
                  <a:srgbClr val="3F2F42"/>
                </a:solidFill>
                <a:latin typeface="Times New Roman"/>
                <a:cs typeface="Times New Roman"/>
              </a:rPr>
              <a:t>i</a:t>
            </a:r>
            <a:r>
              <a:rPr dirty="0" sz="1700" spc="-455">
                <a:solidFill>
                  <a:srgbClr val="3F2F42"/>
                </a:solidFill>
                <a:latin typeface="Times New Roman"/>
                <a:cs typeface="Times New Roman"/>
              </a:rPr>
              <a:t>1</a:t>
            </a:r>
            <a:r>
              <a:rPr dirty="0" sz="1700" spc="100">
                <a:solidFill>
                  <a:srgbClr val="4B445B"/>
                </a:solidFill>
                <a:latin typeface="Times New Roman"/>
                <a:cs typeface="Times New Roman"/>
              </a:rPr>
              <a:t>n</a:t>
            </a:r>
            <a:r>
              <a:rPr dirty="0" sz="1700" spc="-105">
                <a:solidFill>
                  <a:srgbClr val="4B445B"/>
                </a:solidFill>
                <a:latin typeface="Times New Roman"/>
                <a:cs typeface="Times New Roman"/>
              </a:rPr>
              <a:t> </a:t>
            </a:r>
            <a:r>
              <a:rPr dirty="0" sz="1700" spc="270">
                <a:solidFill>
                  <a:srgbClr val="696475"/>
                </a:solidFill>
                <a:latin typeface="Times New Roman"/>
                <a:cs typeface="Times New Roman"/>
              </a:rPr>
              <a:t>e</a:t>
            </a:r>
            <a:r>
              <a:rPr dirty="0" sz="1700" spc="135">
                <a:solidFill>
                  <a:srgbClr val="4B445B"/>
                </a:solidFill>
                <a:latin typeface="Times New Roman"/>
                <a:cs typeface="Times New Roman"/>
              </a:rPr>
              <a:t>n</a:t>
            </a:r>
            <a:r>
              <a:rPr dirty="0" sz="1700" spc="254">
                <a:solidFill>
                  <a:srgbClr val="696475"/>
                </a:solidFill>
                <a:latin typeface="Times New Roman"/>
                <a:cs typeface="Times New Roman"/>
              </a:rPr>
              <a:t>s</a:t>
            </a:r>
            <a:r>
              <a:rPr dirty="0" sz="1700" spc="45">
                <a:solidFill>
                  <a:srgbClr val="3F2F42"/>
                </a:solidFill>
                <a:latin typeface="Times New Roman"/>
                <a:cs typeface="Times New Roman"/>
              </a:rPr>
              <a:t>i</a:t>
            </a:r>
            <a:r>
              <a:rPr dirty="0" sz="1700" spc="260">
                <a:solidFill>
                  <a:srgbClr val="4B445B"/>
                </a:solidFill>
                <a:latin typeface="Times New Roman"/>
                <a:cs typeface="Times New Roman"/>
              </a:rPr>
              <a:t>o</a:t>
            </a:r>
            <a:r>
              <a:rPr dirty="0" sz="1700" spc="160">
                <a:solidFill>
                  <a:srgbClr val="4B445B"/>
                </a:solidFill>
                <a:latin typeface="Times New Roman"/>
                <a:cs typeface="Times New Roman"/>
              </a:rPr>
              <a:t>n</a:t>
            </a:r>
            <a:r>
              <a:rPr dirty="0" sz="1700" spc="315">
                <a:solidFill>
                  <a:srgbClr val="696475"/>
                </a:solidFill>
                <a:latin typeface="Times New Roman"/>
                <a:cs typeface="Times New Roman"/>
              </a:rPr>
              <a:t>a</a:t>
            </a:r>
            <a:r>
              <a:rPr dirty="0" sz="1700" spc="45">
                <a:solidFill>
                  <a:srgbClr val="3F2F42"/>
                </a:solidFill>
                <a:latin typeface="Times New Roman"/>
                <a:cs typeface="Times New Roman"/>
              </a:rPr>
              <a:t>l</a:t>
            </a:r>
            <a:r>
              <a:rPr dirty="0" sz="1700" spc="80">
                <a:solidFill>
                  <a:srgbClr val="696475"/>
                </a:solidFill>
                <a:latin typeface="Times New Roman"/>
                <a:cs typeface="Times New Roman"/>
              </a:rPr>
              <a:t>es</a:t>
            </a:r>
            <a:endParaRPr sz="1700">
              <a:latin typeface="Times New Roman"/>
              <a:cs typeface="Times New Roman"/>
            </a:endParaRPr>
          </a:p>
          <a:p>
            <a:pPr marL="17780">
              <a:lnSpc>
                <a:spcPct val="100000"/>
              </a:lnSpc>
              <a:spcBef>
                <a:spcPts val="1070"/>
              </a:spcBef>
            </a:pPr>
            <a:r>
              <a:rPr dirty="0" sz="1500" spc="75">
                <a:solidFill>
                  <a:srgbClr val="696475"/>
                </a:solidFill>
                <a:latin typeface="Times New Roman"/>
                <a:cs typeface="Times New Roman"/>
              </a:rPr>
              <a:t>El</a:t>
            </a:r>
            <a:r>
              <a:rPr dirty="0" sz="1500" spc="-50">
                <a:solidFill>
                  <a:srgbClr val="696475"/>
                </a:solidFill>
                <a:latin typeface="Times New Roman"/>
                <a:cs typeface="Times New Roman"/>
              </a:rPr>
              <a:t> </a:t>
            </a:r>
            <a:r>
              <a:rPr dirty="0" sz="1500" spc="50">
                <a:solidFill>
                  <a:srgbClr val="696475"/>
                </a:solidFill>
                <a:latin typeface="Times New Roman"/>
                <a:cs typeface="Times New Roman"/>
              </a:rPr>
              <a:t>sig</a:t>
            </a:r>
            <a:r>
              <a:rPr dirty="0" sz="1500" spc="50">
                <a:solidFill>
                  <a:srgbClr val="332F59"/>
                </a:solidFill>
                <a:latin typeface="Times New Roman"/>
                <a:cs typeface="Times New Roman"/>
              </a:rPr>
              <a:t>u</a:t>
            </a:r>
            <a:r>
              <a:rPr dirty="0" sz="1500" spc="50">
                <a:solidFill>
                  <a:srgbClr val="6B3642"/>
                </a:solidFill>
                <a:latin typeface="Times New Roman"/>
                <a:cs typeface="Times New Roman"/>
              </a:rPr>
              <a:t>i</a:t>
            </a:r>
            <a:r>
              <a:rPr dirty="0" sz="1500" spc="50">
                <a:solidFill>
                  <a:srgbClr val="696475"/>
                </a:solidFill>
                <a:latin typeface="Times New Roman"/>
                <a:cs typeface="Times New Roman"/>
              </a:rPr>
              <a:t>ente</a:t>
            </a:r>
            <a:r>
              <a:rPr dirty="0" sz="1500" spc="145">
                <a:solidFill>
                  <a:srgbClr val="696475"/>
                </a:solidFill>
                <a:latin typeface="Times New Roman"/>
                <a:cs typeface="Times New Roman"/>
              </a:rPr>
              <a:t> </a:t>
            </a:r>
            <a:r>
              <a:rPr dirty="0" sz="1500" spc="25">
                <a:solidFill>
                  <a:srgbClr val="696475"/>
                </a:solidFill>
                <a:latin typeface="Times New Roman"/>
                <a:cs typeface="Times New Roman"/>
              </a:rPr>
              <a:t>Proble1na</a:t>
            </a:r>
            <a:r>
              <a:rPr dirty="0" sz="1500" spc="40">
                <a:solidFill>
                  <a:srgbClr val="696475"/>
                </a:solidFill>
                <a:latin typeface="Times New Roman"/>
                <a:cs typeface="Times New Roman"/>
              </a:rPr>
              <a:t> </a:t>
            </a:r>
            <a:r>
              <a:rPr dirty="0" sz="1500" spc="35">
                <a:solidFill>
                  <a:srgbClr val="696475"/>
                </a:solidFill>
                <a:latin typeface="Times New Roman"/>
                <a:cs typeface="Times New Roman"/>
              </a:rPr>
              <a:t>de</a:t>
            </a:r>
            <a:r>
              <a:rPr dirty="0" sz="1500" spc="215">
                <a:solidFill>
                  <a:srgbClr val="696475"/>
                </a:solidFill>
                <a:latin typeface="Times New Roman"/>
                <a:cs typeface="Times New Roman"/>
              </a:rPr>
              <a:t> </a:t>
            </a:r>
            <a:r>
              <a:rPr dirty="0" sz="1500" spc="30">
                <a:solidFill>
                  <a:srgbClr val="696475"/>
                </a:solidFill>
                <a:latin typeface="Times New Roman"/>
                <a:cs typeface="Times New Roman"/>
              </a:rPr>
              <a:t>Valor</a:t>
            </a:r>
            <a:r>
              <a:rPr dirty="0" sz="1500" spc="95">
                <a:solidFill>
                  <a:srgbClr val="696475"/>
                </a:solidFill>
                <a:latin typeface="Times New Roman"/>
                <a:cs typeface="Times New Roman"/>
              </a:rPr>
              <a:t> </a:t>
            </a:r>
            <a:r>
              <a:rPr dirty="0" sz="1500" spc="20">
                <a:solidFill>
                  <a:srgbClr val="696475"/>
                </a:solidFill>
                <a:latin typeface="Times New Roman"/>
                <a:cs typeface="Times New Roman"/>
              </a:rPr>
              <a:t>In</a:t>
            </a:r>
            <a:r>
              <a:rPr dirty="0" sz="1500" spc="20">
                <a:solidFill>
                  <a:srgbClr val="6B3642"/>
                </a:solidFill>
                <a:latin typeface="Times New Roman"/>
                <a:cs typeface="Times New Roman"/>
              </a:rPr>
              <a:t>i</a:t>
            </a:r>
            <a:r>
              <a:rPr dirty="0" sz="1500" spc="20">
                <a:solidFill>
                  <a:srgbClr val="696475"/>
                </a:solidFill>
                <a:latin typeface="Times New Roman"/>
                <a:cs typeface="Times New Roman"/>
              </a:rPr>
              <a:t>cial</a:t>
            </a:r>
            <a:r>
              <a:rPr dirty="0" sz="1500" spc="175">
                <a:solidFill>
                  <a:srgbClr val="696475"/>
                </a:solidFill>
                <a:latin typeface="Times New Roman"/>
                <a:cs typeface="Times New Roman"/>
              </a:rPr>
              <a:t> </a:t>
            </a:r>
            <a:r>
              <a:rPr dirty="0" sz="1350" spc="25">
                <a:solidFill>
                  <a:srgbClr val="696475"/>
                </a:solidFill>
                <a:latin typeface="Times New Roman"/>
                <a:cs typeface="Times New Roman"/>
              </a:rPr>
              <a:t>y</a:t>
            </a:r>
            <a:r>
              <a:rPr dirty="0" sz="1350" spc="245">
                <a:solidFill>
                  <a:srgbClr val="696475"/>
                </a:solidFill>
                <a:latin typeface="Times New Roman"/>
                <a:cs typeface="Times New Roman"/>
              </a:rPr>
              <a:t> </a:t>
            </a:r>
            <a:r>
              <a:rPr dirty="0" sz="1500" spc="75">
                <a:solidFill>
                  <a:srgbClr val="4B445B"/>
                </a:solidFill>
                <a:latin typeface="Times New Roman"/>
                <a:cs typeface="Times New Roman"/>
              </a:rPr>
              <a:t>d</a:t>
            </a:r>
            <a:r>
              <a:rPr dirty="0" sz="1500" spc="75">
                <a:solidFill>
                  <a:srgbClr val="696475"/>
                </a:solidFill>
                <a:latin typeface="Times New Roman"/>
                <a:cs typeface="Times New Roman"/>
              </a:rPr>
              <a:t>e</a:t>
            </a:r>
            <a:r>
              <a:rPr dirty="0" sz="1500" spc="90">
                <a:solidFill>
                  <a:srgbClr val="696475"/>
                </a:solidFill>
                <a:latin typeface="Times New Roman"/>
                <a:cs typeface="Times New Roman"/>
              </a:rPr>
              <a:t> </a:t>
            </a:r>
            <a:r>
              <a:rPr dirty="0" sz="1500" spc="55">
                <a:solidFill>
                  <a:srgbClr val="696475"/>
                </a:solidFill>
                <a:latin typeface="Times New Roman"/>
                <a:cs typeface="Times New Roman"/>
              </a:rPr>
              <a:t>Co</a:t>
            </a:r>
            <a:r>
              <a:rPr dirty="0" sz="1500" spc="55">
                <a:solidFill>
                  <a:srgbClr val="4B445B"/>
                </a:solidFill>
                <a:latin typeface="Times New Roman"/>
                <a:cs typeface="Times New Roman"/>
              </a:rPr>
              <a:t>nt</a:t>
            </a:r>
            <a:r>
              <a:rPr dirty="0" sz="1500" spc="55">
                <a:solidFill>
                  <a:srgbClr val="696475"/>
                </a:solidFill>
                <a:latin typeface="Times New Roman"/>
                <a:cs typeface="Times New Roman"/>
              </a:rPr>
              <a:t>o</a:t>
            </a:r>
            <a:r>
              <a:rPr dirty="0" sz="1500" spc="-229">
                <a:solidFill>
                  <a:srgbClr val="696475"/>
                </a:solidFill>
                <a:latin typeface="Times New Roman"/>
                <a:cs typeface="Times New Roman"/>
              </a:rPr>
              <a:t> </a:t>
            </a:r>
            <a:r>
              <a:rPr dirty="0" sz="1500" spc="20">
                <a:solidFill>
                  <a:srgbClr val="696475"/>
                </a:solidFill>
                <a:latin typeface="Times New Roman"/>
                <a:cs typeface="Times New Roman"/>
              </a:rPr>
              <a:t>r</a:t>
            </a:r>
            <a:r>
              <a:rPr dirty="0" sz="1500" spc="20">
                <a:solidFill>
                  <a:srgbClr val="4B445B"/>
                </a:solidFill>
                <a:latin typeface="Times New Roman"/>
                <a:cs typeface="Times New Roman"/>
              </a:rPr>
              <a:t>n</a:t>
            </a:r>
            <a:r>
              <a:rPr dirty="0" sz="1500" spc="20">
                <a:solidFill>
                  <a:srgbClr val="696475"/>
                </a:solidFill>
                <a:latin typeface="Times New Roman"/>
                <a:cs typeface="Times New Roman"/>
              </a:rPr>
              <a:t>o</a:t>
            </a:r>
            <a:r>
              <a:rPr dirty="0" sz="1500" spc="170">
                <a:solidFill>
                  <a:srgbClr val="696475"/>
                </a:solidFill>
                <a:latin typeface="Times New Roman"/>
                <a:cs typeface="Times New Roman"/>
              </a:rPr>
              <a:t> </a:t>
            </a:r>
            <a:r>
              <a:rPr dirty="0" sz="1500" spc="50">
                <a:solidFill>
                  <a:srgbClr val="797589"/>
                </a:solidFill>
                <a:latin typeface="Times New Roman"/>
                <a:cs typeface="Times New Roman"/>
              </a:rPr>
              <a:t>(</a:t>
            </a:r>
            <a:r>
              <a:rPr dirty="0" sz="1500" spc="50">
                <a:solidFill>
                  <a:srgbClr val="4B445B"/>
                </a:solidFill>
                <a:latin typeface="Times New Roman"/>
                <a:cs typeface="Times New Roman"/>
              </a:rPr>
              <a:t>P</a:t>
            </a:r>
            <a:r>
              <a:rPr dirty="0" sz="1500" spc="-170">
                <a:solidFill>
                  <a:srgbClr val="4B445B"/>
                </a:solidFill>
                <a:latin typeface="Times New Roman"/>
                <a:cs typeface="Times New Roman"/>
              </a:rPr>
              <a:t> </a:t>
            </a:r>
            <a:r>
              <a:rPr dirty="0" sz="1500" spc="25">
                <a:solidFill>
                  <a:srgbClr val="696475"/>
                </a:solidFill>
                <a:latin typeface="Times New Roman"/>
                <a:cs typeface="Times New Roman"/>
              </a:rPr>
              <a:t>VIC)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34872" y="1194636"/>
            <a:ext cx="996950" cy="26352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  <a:tabLst>
                <a:tab pos="645795" algn="l"/>
              </a:tabLst>
            </a:pPr>
            <a:r>
              <a:rPr dirty="0" sz="1550" spc="30" i="1">
                <a:solidFill>
                  <a:srgbClr val="696475"/>
                </a:solidFill>
                <a:latin typeface="Arial"/>
                <a:cs typeface="Arial"/>
              </a:rPr>
              <a:t>8u	</a:t>
            </a:r>
            <a:r>
              <a:rPr dirty="0" sz="1550" spc="60" i="1">
                <a:solidFill>
                  <a:srgbClr val="696475"/>
                </a:solidFill>
                <a:latin typeface="Arial"/>
                <a:cs typeface="Arial"/>
              </a:rPr>
              <a:t>8</a:t>
            </a:r>
            <a:r>
              <a:rPr dirty="0" baseline="30555" sz="1500" spc="89" i="1">
                <a:solidFill>
                  <a:srgbClr val="696475"/>
                </a:solidFill>
                <a:latin typeface="Arial"/>
                <a:cs typeface="Arial"/>
              </a:rPr>
              <a:t>2</a:t>
            </a:r>
            <a:r>
              <a:rPr dirty="0" sz="1500" spc="60" i="1">
                <a:solidFill>
                  <a:srgbClr val="696475"/>
                </a:solidFill>
                <a:latin typeface="Times New Roman"/>
                <a:cs typeface="Times New Roman"/>
              </a:rPr>
              <a:t>u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376948" y="1278099"/>
            <a:ext cx="1762125" cy="3244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  <a:tabLst>
                <a:tab pos="836294" algn="l"/>
              </a:tabLst>
            </a:pPr>
            <a:r>
              <a:rPr dirty="0" u="heavy" sz="1650" spc="-35" i="1">
                <a:solidFill>
                  <a:srgbClr val="696475"/>
                </a:solidFill>
                <a:uFill>
                  <a:solidFill>
                    <a:srgbClr val="696475"/>
                  </a:solidFill>
                </a:uFill>
                <a:latin typeface="Times New Roman"/>
                <a:cs typeface="Times New Roman"/>
              </a:rPr>
              <a:t>Bt</a:t>
            </a:r>
            <a:r>
              <a:rPr dirty="0" sz="1650" spc="330" i="1">
                <a:solidFill>
                  <a:srgbClr val="696475"/>
                </a:solidFill>
                <a:latin typeface="Times New Roman"/>
                <a:cs typeface="Times New Roman"/>
              </a:rPr>
              <a:t> </a:t>
            </a:r>
            <a:r>
              <a:rPr dirty="0" sz="1850" spc="-45">
                <a:solidFill>
                  <a:srgbClr val="696475"/>
                </a:solidFill>
                <a:latin typeface="Times New Roman"/>
                <a:cs typeface="Times New Roman"/>
              </a:rPr>
              <a:t>=</a:t>
            </a:r>
            <a:r>
              <a:rPr dirty="0" sz="1850" spc="125">
                <a:solidFill>
                  <a:srgbClr val="696475"/>
                </a:solidFill>
                <a:latin typeface="Times New Roman"/>
                <a:cs typeface="Times New Roman"/>
              </a:rPr>
              <a:t> </a:t>
            </a:r>
            <a:r>
              <a:rPr dirty="0" u="heavy" sz="1650" spc="30" i="1">
                <a:solidFill>
                  <a:srgbClr val="797589"/>
                </a:solidFill>
                <a:uFill>
                  <a:solidFill>
                    <a:srgbClr val="797589"/>
                  </a:solidFill>
                </a:uFill>
                <a:latin typeface="Times New Roman"/>
                <a:cs typeface="Times New Roman"/>
              </a:rPr>
              <a:t>cx</a:t>
            </a:r>
            <a:r>
              <a:rPr dirty="0" sz="1650" spc="30" i="1">
                <a:solidFill>
                  <a:srgbClr val="797589"/>
                </a:solidFill>
                <a:latin typeface="Times New Roman"/>
                <a:cs typeface="Times New Roman"/>
              </a:rPr>
              <a:t>	</a:t>
            </a:r>
            <a:r>
              <a:rPr dirty="0" u="heavy" baseline="-30555" sz="1500" spc="44" i="1">
                <a:solidFill>
                  <a:srgbClr val="4B445B"/>
                </a:solidFill>
                <a:uFill>
                  <a:solidFill>
                    <a:srgbClr val="4B445B"/>
                  </a:solidFill>
                </a:uFill>
                <a:latin typeface="Arial"/>
                <a:cs typeface="Arial"/>
              </a:rPr>
              <a:t>2</a:t>
            </a:r>
            <a:r>
              <a:rPr dirty="0" baseline="-30555" sz="1500" spc="442" i="1">
                <a:solidFill>
                  <a:srgbClr val="4B445B"/>
                </a:solidFill>
                <a:latin typeface="Arial"/>
                <a:cs typeface="Arial"/>
              </a:rPr>
              <a:t> </a:t>
            </a:r>
            <a:r>
              <a:rPr dirty="0" sz="1950" spc="65">
                <a:solidFill>
                  <a:srgbClr val="696475"/>
                </a:solidFill>
                <a:latin typeface="Arial"/>
                <a:cs typeface="Arial"/>
              </a:rPr>
              <a:t>+</a:t>
            </a:r>
            <a:r>
              <a:rPr dirty="0" sz="1950" spc="125">
                <a:solidFill>
                  <a:srgbClr val="696475"/>
                </a:solidFill>
                <a:latin typeface="Arial"/>
                <a:cs typeface="Arial"/>
              </a:rPr>
              <a:t> </a:t>
            </a:r>
            <a:r>
              <a:rPr dirty="0" sz="1650" spc="114" i="1">
                <a:solidFill>
                  <a:srgbClr val="696475"/>
                </a:solidFill>
                <a:latin typeface="Times New Roman"/>
                <a:cs typeface="Times New Roman"/>
              </a:rPr>
              <a:t>f(x,t)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35020" y="1378631"/>
            <a:ext cx="1345565" cy="1006475"/>
          </a:xfrm>
          <a:prstGeom prst="rect">
            <a:avLst/>
          </a:prstGeom>
        </p:spPr>
        <p:txBody>
          <a:bodyPr wrap="square" lIns="0" tIns="74930" rIns="0" bIns="0" rtlCol="0" vert="horz">
            <a:spAutoFit/>
          </a:bodyPr>
          <a:lstStyle/>
          <a:p>
            <a:pPr algn="ctr" marL="71120">
              <a:lnSpc>
                <a:spcPct val="100000"/>
              </a:lnSpc>
              <a:spcBef>
                <a:spcPts val="590"/>
              </a:spcBef>
            </a:pPr>
            <a:r>
              <a:rPr dirty="0" u="heavy" sz="1650" spc="45" i="1">
                <a:solidFill>
                  <a:srgbClr val="797589"/>
                </a:solidFill>
                <a:uFill>
                  <a:solidFill>
                    <a:srgbClr val="797589"/>
                  </a:solidFill>
                </a:uFill>
                <a:latin typeface="Times New Roman"/>
                <a:cs typeface="Times New Roman"/>
              </a:rPr>
              <a:t>8</a:t>
            </a:r>
            <a:endParaRPr sz="16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490"/>
              </a:spcBef>
            </a:pPr>
            <a:r>
              <a:rPr dirty="0" sz="1650" spc="125" i="1">
                <a:solidFill>
                  <a:srgbClr val="797589"/>
                </a:solidFill>
                <a:latin typeface="Times New Roman"/>
                <a:cs typeface="Times New Roman"/>
              </a:rPr>
              <a:t>u(x,t)</a:t>
            </a:r>
            <a:r>
              <a:rPr dirty="0" sz="1650" spc="-25" i="1">
                <a:solidFill>
                  <a:srgbClr val="797589"/>
                </a:solidFill>
                <a:latin typeface="Times New Roman"/>
                <a:cs typeface="Times New Roman"/>
              </a:rPr>
              <a:t> </a:t>
            </a:r>
            <a:r>
              <a:rPr dirty="0" sz="1500" spc="185">
                <a:solidFill>
                  <a:srgbClr val="696475"/>
                </a:solidFill>
                <a:latin typeface="Times New Roman"/>
                <a:cs typeface="Times New Roman"/>
              </a:rPr>
              <a:t>=</a:t>
            </a:r>
            <a:r>
              <a:rPr dirty="0" sz="1500" spc="140">
                <a:solidFill>
                  <a:srgbClr val="696475"/>
                </a:solidFill>
                <a:latin typeface="Times New Roman"/>
                <a:cs typeface="Times New Roman"/>
              </a:rPr>
              <a:t> </a:t>
            </a:r>
            <a:r>
              <a:rPr dirty="0" sz="1650" spc="90" i="1">
                <a:solidFill>
                  <a:srgbClr val="696475"/>
                </a:solidFill>
                <a:latin typeface="Times New Roman"/>
                <a:cs typeface="Times New Roman"/>
              </a:rPr>
              <a:t>g(x,t)</a:t>
            </a:r>
            <a:endParaRPr sz="1650">
              <a:latin typeface="Times New Roman"/>
              <a:cs typeface="Times New Roman"/>
            </a:endParaRPr>
          </a:p>
          <a:p>
            <a:pPr algn="ctr" marR="32384">
              <a:lnSpc>
                <a:spcPct val="100000"/>
              </a:lnSpc>
              <a:spcBef>
                <a:spcPts val="555"/>
              </a:spcBef>
            </a:pPr>
            <a:r>
              <a:rPr dirty="0" sz="1650" spc="25" i="1">
                <a:solidFill>
                  <a:srgbClr val="797589"/>
                </a:solidFill>
                <a:latin typeface="Times New Roman"/>
                <a:cs typeface="Times New Roman"/>
              </a:rPr>
              <a:t>u(x,</a:t>
            </a:r>
            <a:r>
              <a:rPr dirty="0" sz="1700" spc="25">
                <a:solidFill>
                  <a:srgbClr val="696475"/>
                </a:solidFill>
                <a:latin typeface="Times New Roman"/>
                <a:cs typeface="Times New Roman"/>
              </a:rPr>
              <a:t>O)</a:t>
            </a:r>
            <a:r>
              <a:rPr dirty="0" sz="1700" spc="-40">
                <a:solidFill>
                  <a:srgbClr val="696475"/>
                </a:solidFill>
                <a:latin typeface="Times New Roman"/>
                <a:cs typeface="Times New Roman"/>
              </a:rPr>
              <a:t> </a:t>
            </a:r>
            <a:r>
              <a:rPr dirty="0" sz="1850" spc="-235">
                <a:solidFill>
                  <a:srgbClr val="696475"/>
                </a:solidFill>
                <a:latin typeface="Times New Roman"/>
                <a:cs typeface="Times New Roman"/>
              </a:rPr>
              <a:t>=</a:t>
            </a:r>
            <a:r>
              <a:rPr dirty="0" sz="1850" spc="229">
                <a:solidFill>
                  <a:srgbClr val="696475"/>
                </a:solidFill>
                <a:latin typeface="Times New Roman"/>
                <a:cs typeface="Times New Roman"/>
              </a:rPr>
              <a:t> </a:t>
            </a:r>
            <a:r>
              <a:rPr dirty="0" sz="1650" spc="10">
                <a:solidFill>
                  <a:srgbClr val="797589"/>
                </a:solidFill>
                <a:latin typeface="Times New Roman"/>
                <a:cs typeface="Times New Roman"/>
              </a:rPr>
              <a:t>uo(x)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258391" y="1316406"/>
            <a:ext cx="1960245" cy="10648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650" spc="-100">
                <a:solidFill>
                  <a:srgbClr val="797589"/>
                </a:solidFill>
                <a:latin typeface="Times New Roman"/>
                <a:cs typeface="Times New Roman"/>
              </a:rPr>
              <a:t>'v'</a:t>
            </a:r>
            <a:r>
              <a:rPr dirty="0" sz="1650" spc="-110">
                <a:solidFill>
                  <a:srgbClr val="797589"/>
                </a:solidFill>
                <a:latin typeface="Times New Roman"/>
                <a:cs typeface="Times New Roman"/>
              </a:rPr>
              <a:t>(</a:t>
            </a:r>
            <a:r>
              <a:rPr dirty="0" sz="1650" spc="-185">
                <a:solidFill>
                  <a:srgbClr val="797589"/>
                </a:solidFill>
                <a:latin typeface="Times New Roman"/>
                <a:cs typeface="Times New Roman"/>
              </a:rPr>
              <a:t> </a:t>
            </a:r>
            <a:r>
              <a:rPr dirty="0" sz="1650" spc="-10">
                <a:solidFill>
                  <a:srgbClr val="797589"/>
                </a:solidFill>
                <a:latin typeface="Times New Roman"/>
                <a:cs typeface="Times New Roman"/>
              </a:rPr>
              <a:t>x</a:t>
            </a:r>
            <a:r>
              <a:rPr dirty="0" sz="1650" spc="45">
                <a:solidFill>
                  <a:srgbClr val="9E8E90"/>
                </a:solidFill>
                <a:latin typeface="Times New Roman"/>
                <a:cs typeface="Times New Roman"/>
              </a:rPr>
              <a:t>,</a:t>
            </a:r>
            <a:r>
              <a:rPr dirty="0" sz="1650" spc="-180">
                <a:solidFill>
                  <a:srgbClr val="9E8E90"/>
                </a:solidFill>
                <a:latin typeface="Times New Roman"/>
                <a:cs typeface="Times New Roman"/>
              </a:rPr>
              <a:t> </a:t>
            </a:r>
            <a:r>
              <a:rPr dirty="0" sz="1650" spc="140">
                <a:solidFill>
                  <a:srgbClr val="797589"/>
                </a:solidFill>
                <a:latin typeface="Times New Roman"/>
                <a:cs typeface="Times New Roman"/>
              </a:rPr>
              <a:t>t</a:t>
            </a:r>
            <a:r>
              <a:rPr dirty="0" sz="1650" spc="60">
                <a:solidFill>
                  <a:srgbClr val="797589"/>
                </a:solidFill>
                <a:latin typeface="Times New Roman"/>
                <a:cs typeface="Times New Roman"/>
              </a:rPr>
              <a:t>)</a:t>
            </a:r>
            <a:r>
              <a:rPr dirty="0" sz="1650" spc="50">
                <a:solidFill>
                  <a:srgbClr val="797589"/>
                </a:solidFill>
                <a:latin typeface="Times New Roman"/>
                <a:cs typeface="Times New Roman"/>
              </a:rPr>
              <a:t> </a:t>
            </a:r>
            <a:r>
              <a:rPr dirty="0" sz="1300" spc="85">
                <a:solidFill>
                  <a:srgbClr val="696475"/>
                </a:solidFill>
                <a:latin typeface="Times New Roman"/>
                <a:cs typeface="Times New Roman"/>
              </a:rPr>
              <a:t>E</a:t>
            </a:r>
            <a:r>
              <a:rPr dirty="0" sz="1300" spc="120">
                <a:solidFill>
                  <a:srgbClr val="696475"/>
                </a:solidFill>
                <a:latin typeface="Times New Roman"/>
                <a:cs typeface="Times New Roman"/>
              </a:rPr>
              <a:t> </a:t>
            </a:r>
            <a:r>
              <a:rPr dirty="0" sz="1650" spc="40" i="1">
                <a:solidFill>
                  <a:srgbClr val="797589"/>
                </a:solidFill>
                <a:latin typeface="Times New Roman"/>
                <a:cs typeface="Times New Roman"/>
              </a:rPr>
              <a:t>(a,b)</a:t>
            </a:r>
            <a:r>
              <a:rPr dirty="0" sz="1650" spc="15" i="1">
                <a:solidFill>
                  <a:srgbClr val="797589"/>
                </a:solidFill>
                <a:latin typeface="Times New Roman"/>
                <a:cs typeface="Times New Roman"/>
              </a:rPr>
              <a:t> </a:t>
            </a:r>
            <a:r>
              <a:rPr dirty="0" sz="1650" spc="90">
                <a:solidFill>
                  <a:srgbClr val="696475"/>
                </a:solidFill>
                <a:latin typeface="Times New Roman"/>
                <a:cs typeface="Times New Roman"/>
              </a:rPr>
              <a:t>x</a:t>
            </a:r>
            <a:r>
              <a:rPr dirty="0" sz="1650" spc="40">
                <a:solidFill>
                  <a:srgbClr val="696475"/>
                </a:solidFill>
                <a:latin typeface="Times New Roman"/>
                <a:cs typeface="Times New Roman"/>
              </a:rPr>
              <a:t> </a:t>
            </a:r>
            <a:r>
              <a:rPr dirty="0" sz="1650" spc="-5">
                <a:solidFill>
                  <a:srgbClr val="797589"/>
                </a:solidFill>
                <a:latin typeface="Times New Roman"/>
                <a:cs typeface="Times New Roman"/>
              </a:rPr>
              <a:t>(</a:t>
            </a:r>
            <a:r>
              <a:rPr dirty="0" sz="1650" spc="-10">
                <a:solidFill>
                  <a:srgbClr val="797589"/>
                </a:solidFill>
                <a:latin typeface="Times New Roman"/>
                <a:cs typeface="Times New Roman"/>
              </a:rPr>
              <a:t>O,T</a:t>
            </a:r>
            <a:r>
              <a:rPr dirty="0" sz="1650" spc="-5">
                <a:solidFill>
                  <a:srgbClr val="797589"/>
                </a:solidFill>
                <a:latin typeface="Times New Roman"/>
                <a:cs typeface="Times New Roman"/>
              </a:rPr>
              <a:t>)</a:t>
            </a:r>
            <a:endParaRPr sz="1650">
              <a:latin typeface="Times New Roman"/>
              <a:cs typeface="Times New Roman"/>
            </a:endParaRPr>
          </a:p>
          <a:p>
            <a:pPr marL="39370">
              <a:lnSpc>
                <a:spcPct val="100000"/>
              </a:lnSpc>
              <a:spcBef>
                <a:spcPts val="1465"/>
              </a:spcBef>
              <a:tabLst>
                <a:tab pos="782955" algn="l"/>
              </a:tabLst>
            </a:pPr>
            <a:r>
              <a:rPr dirty="0" sz="1650" spc="114" i="1">
                <a:solidFill>
                  <a:srgbClr val="797589"/>
                </a:solidFill>
                <a:latin typeface="Times New Roman"/>
                <a:cs typeface="Times New Roman"/>
              </a:rPr>
              <a:t>x</a:t>
            </a:r>
            <a:r>
              <a:rPr dirty="0" sz="1650" spc="-20" i="1">
                <a:solidFill>
                  <a:srgbClr val="797589"/>
                </a:solidFill>
                <a:latin typeface="Times New Roman"/>
                <a:cs typeface="Times New Roman"/>
              </a:rPr>
              <a:t> </a:t>
            </a:r>
            <a:r>
              <a:rPr dirty="0" sz="1500" spc="135">
                <a:solidFill>
                  <a:srgbClr val="696475"/>
                </a:solidFill>
                <a:latin typeface="Times New Roman"/>
                <a:cs typeface="Times New Roman"/>
              </a:rPr>
              <a:t>=</a:t>
            </a:r>
            <a:r>
              <a:rPr dirty="0" sz="1500" spc="140">
                <a:solidFill>
                  <a:srgbClr val="696475"/>
                </a:solidFill>
                <a:latin typeface="Times New Roman"/>
                <a:cs typeface="Times New Roman"/>
              </a:rPr>
              <a:t> </a:t>
            </a:r>
            <a:r>
              <a:rPr dirty="0" sz="1650" spc="95" i="1">
                <a:solidFill>
                  <a:srgbClr val="797589"/>
                </a:solidFill>
                <a:latin typeface="Times New Roman"/>
                <a:cs typeface="Times New Roman"/>
              </a:rPr>
              <a:t>a,	</a:t>
            </a:r>
            <a:r>
              <a:rPr dirty="0" sz="1650" spc="114" i="1">
                <a:solidFill>
                  <a:srgbClr val="797589"/>
                </a:solidFill>
                <a:latin typeface="Times New Roman"/>
                <a:cs typeface="Times New Roman"/>
              </a:rPr>
              <a:t>x</a:t>
            </a:r>
            <a:r>
              <a:rPr dirty="0" sz="1650" spc="-45" i="1">
                <a:solidFill>
                  <a:srgbClr val="797589"/>
                </a:solidFill>
                <a:latin typeface="Times New Roman"/>
                <a:cs typeface="Times New Roman"/>
              </a:rPr>
              <a:t> </a:t>
            </a:r>
            <a:r>
              <a:rPr dirty="0" sz="1500" spc="135">
                <a:solidFill>
                  <a:srgbClr val="696475"/>
                </a:solidFill>
                <a:latin typeface="Times New Roman"/>
                <a:cs typeface="Times New Roman"/>
              </a:rPr>
              <a:t>=</a:t>
            </a:r>
            <a:r>
              <a:rPr dirty="0" sz="1500" spc="170">
                <a:solidFill>
                  <a:srgbClr val="696475"/>
                </a:solidFill>
                <a:latin typeface="Times New Roman"/>
                <a:cs typeface="Times New Roman"/>
              </a:rPr>
              <a:t> </a:t>
            </a:r>
            <a:r>
              <a:rPr dirty="0" sz="1500" spc="60" i="1">
                <a:solidFill>
                  <a:srgbClr val="624D6B"/>
                </a:solidFill>
                <a:latin typeface="Times New Roman"/>
                <a:cs typeface="Times New Roman"/>
              </a:rPr>
              <a:t>b</a:t>
            </a:r>
            <a:endParaRPr sz="1500">
              <a:latin typeface="Times New Roman"/>
              <a:cs typeface="Times New Roman"/>
            </a:endParaRPr>
          </a:p>
          <a:p>
            <a:pPr marL="39370">
              <a:lnSpc>
                <a:spcPct val="100000"/>
              </a:lnSpc>
              <a:spcBef>
                <a:spcPts val="705"/>
              </a:spcBef>
            </a:pPr>
            <a:r>
              <a:rPr dirty="0" sz="1650" spc="10" i="1">
                <a:solidFill>
                  <a:srgbClr val="797589"/>
                </a:solidFill>
                <a:latin typeface="Times New Roman"/>
                <a:cs typeface="Times New Roman"/>
              </a:rPr>
              <a:t>x</a:t>
            </a:r>
            <a:r>
              <a:rPr dirty="0" sz="1650" spc="85" i="1">
                <a:solidFill>
                  <a:srgbClr val="797589"/>
                </a:solidFill>
                <a:latin typeface="Times New Roman"/>
                <a:cs typeface="Times New Roman"/>
              </a:rPr>
              <a:t> </a:t>
            </a:r>
            <a:r>
              <a:rPr dirty="0" sz="1300" spc="15">
                <a:solidFill>
                  <a:srgbClr val="696475"/>
                </a:solidFill>
                <a:latin typeface="Times New Roman"/>
                <a:cs typeface="Times New Roman"/>
              </a:rPr>
              <a:t>E</a:t>
            </a:r>
            <a:r>
              <a:rPr dirty="0" sz="1300">
                <a:solidFill>
                  <a:srgbClr val="696475"/>
                </a:solidFill>
                <a:latin typeface="Times New Roman"/>
                <a:cs typeface="Times New Roman"/>
              </a:rPr>
              <a:t> </a:t>
            </a:r>
            <a:r>
              <a:rPr dirty="0" sz="1300" spc="-130">
                <a:solidFill>
                  <a:srgbClr val="696475"/>
                </a:solidFill>
                <a:latin typeface="Times New Roman"/>
                <a:cs typeface="Times New Roman"/>
              </a:rPr>
              <a:t> </a:t>
            </a:r>
            <a:r>
              <a:rPr dirty="0" sz="1650" spc="10" i="1">
                <a:solidFill>
                  <a:srgbClr val="797589"/>
                </a:solidFill>
                <a:latin typeface="Times New Roman"/>
                <a:cs typeface="Times New Roman"/>
              </a:rPr>
              <a:t>(a,</a:t>
            </a:r>
            <a:r>
              <a:rPr dirty="0" sz="1650" spc="-150" i="1">
                <a:solidFill>
                  <a:srgbClr val="797589"/>
                </a:solidFill>
                <a:latin typeface="Times New Roman"/>
                <a:cs typeface="Times New Roman"/>
              </a:rPr>
              <a:t> </a:t>
            </a:r>
            <a:r>
              <a:rPr dirty="0" sz="1700" spc="20" i="1">
                <a:solidFill>
                  <a:srgbClr val="624D6B"/>
                </a:solidFill>
                <a:latin typeface="Times New Roman"/>
                <a:cs typeface="Times New Roman"/>
              </a:rPr>
              <a:t>b</a:t>
            </a:r>
            <a:r>
              <a:rPr dirty="0" sz="1700" spc="-25" i="1">
                <a:solidFill>
                  <a:srgbClr val="797589"/>
                </a:solidFill>
                <a:latin typeface="Times New Roman"/>
                <a:cs typeface="Times New Roman"/>
              </a:rPr>
              <a:t>)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856562" y="2523992"/>
            <a:ext cx="4736465" cy="91122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500" spc="-30">
                <a:solidFill>
                  <a:srgbClr val="696475"/>
                </a:solidFill>
                <a:latin typeface="Times New Roman"/>
                <a:cs typeface="Times New Roman"/>
              </a:rPr>
              <a:t>s</a:t>
            </a:r>
            <a:r>
              <a:rPr dirty="0" sz="1500" spc="-30">
                <a:solidFill>
                  <a:srgbClr val="696475"/>
                </a:solidFill>
                <a:latin typeface="Times New Roman"/>
                <a:cs typeface="Times New Roman"/>
              </a:rPr>
              <a:t>e</a:t>
            </a:r>
            <a:r>
              <a:rPr dirty="0" sz="1500">
                <a:solidFill>
                  <a:srgbClr val="696475"/>
                </a:solidFill>
                <a:latin typeface="Times New Roman"/>
                <a:cs typeface="Times New Roman"/>
              </a:rPr>
              <a:t> </a:t>
            </a:r>
            <a:r>
              <a:rPr dirty="0" sz="1500" spc="-25">
                <a:solidFill>
                  <a:srgbClr val="696475"/>
                </a:solidFill>
                <a:latin typeface="Times New Roman"/>
                <a:cs typeface="Times New Roman"/>
              </a:rPr>
              <a:t> </a:t>
            </a:r>
            <a:r>
              <a:rPr dirty="0" sz="1500" spc="-25">
                <a:solidFill>
                  <a:srgbClr val="696475"/>
                </a:solidFill>
                <a:latin typeface="Times New Roman"/>
                <a:cs typeface="Times New Roman"/>
              </a:rPr>
              <a:t>res</a:t>
            </a:r>
            <a:r>
              <a:rPr dirty="0" sz="1500" spc="-185">
                <a:solidFill>
                  <a:srgbClr val="696475"/>
                </a:solidFill>
                <a:latin typeface="Times New Roman"/>
                <a:cs typeface="Times New Roman"/>
              </a:rPr>
              <a:t> </a:t>
            </a:r>
            <a:r>
              <a:rPr dirty="0" sz="1500" spc="-35">
                <a:solidFill>
                  <a:srgbClr val="696475"/>
                </a:solidFill>
                <a:latin typeface="Times New Roman"/>
                <a:cs typeface="Times New Roman"/>
              </a:rPr>
              <a:t>u</a:t>
            </a:r>
            <a:r>
              <a:rPr dirty="0" sz="1500" spc="70">
                <a:solidFill>
                  <a:srgbClr val="696475"/>
                </a:solidFill>
                <a:latin typeface="Times New Roman"/>
                <a:cs typeface="Times New Roman"/>
              </a:rPr>
              <a:t>e</a:t>
            </a:r>
            <a:r>
              <a:rPr dirty="0" sz="1500" spc="55">
                <a:solidFill>
                  <a:srgbClr val="2A115D"/>
                </a:solidFill>
                <a:latin typeface="Times New Roman"/>
                <a:cs typeface="Times New Roman"/>
              </a:rPr>
              <a:t>l</a:t>
            </a:r>
            <a:r>
              <a:rPr dirty="0" sz="1500" spc="55">
                <a:solidFill>
                  <a:srgbClr val="696475"/>
                </a:solidFill>
                <a:latin typeface="Times New Roman"/>
                <a:cs typeface="Times New Roman"/>
              </a:rPr>
              <a:t>ve</a:t>
            </a:r>
            <a:r>
              <a:rPr dirty="0" sz="1500" spc="45">
                <a:solidFill>
                  <a:srgbClr val="696475"/>
                </a:solidFill>
                <a:latin typeface="Times New Roman"/>
                <a:cs typeface="Times New Roman"/>
              </a:rPr>
              <a:t> </a:t>
            </a:r>
            <a:r>
              <a:rPr dirty="0" sz="1500" spc="55">
                <a:solidFill>
                  <a:srgbClr val="696475"/>
                </a:solidFill>
                <a:latin typeface="Times New Roman"/>
                <a:cs typeface="Times New Roman"/>
              </a:rPr>
              <a:t>mediant</a:t>
            </a:r>
            <a:r>
              <a:rPr dirty="0" sz="1500" spc="60">
                <a:solidFill>
                  <a:srgbClr val="696475"/>
                </a:solidFill>
                <a:latin typeface="Times New Roman"/>
                <a:cs typeface="Times New Roman"/>
              </a:rPr>
              <a:t>e</a:t>
            </a:r>
            <a:r>
              <a:rPr dirty="0" sz="1500" spc="65">
                <a:solidFill>
                  <a:srgbClr val="696475"/>
                </a:solidFill>
                <a:latin typeface="Times New Roman"/>
                <a:cs typeface="Times New Roman"/>
              </a:rPr>
              <a:t> </a:t>
            </a:r>
            <a:r>
              <a:rPr dirty="0" sz="1500" spc="50">
                <a:solidFill>
                  <a:srgbClr val="797589"/>
                </a:solidFill>
                <a:latin typeface="Times New Roman"/>
                <a:cs typeface="Times New Roman"/>
              </a:rPr>
              <a:t>e</a:t>
            </a:r>
            <a:r>
              <a:rPr dirty="0" sz="1500" spc="35">
                <a:solidFill>
                  <a:srgbClr val="2A115D"/>
                </a:solidFill>
                <a:latin typeface="Times New Roman"/>
                <a:cs typeface="Times New Roman"/>
              </a:rPr>
              <a:t>l</a:t>
            </a:r>
            <a:r>
              <a:rPr dirty="0" sz="1500" spc="50">
                <a:solidFill>
                  <a:srgbClr val="2A115D"/>
                </a:solidFill>
                <a:latin typeface="Times New Roman"/>
                <a:cs typeface="Times New Roman"/>
              </a:rPr>
              <a:t> </a:t>
            </a:r>
            <a:r>
              <a:rPr dirty="0" sz="1500" spc="65">
                <a:solidFill>
                  <a:srgbClr val="696475"/>
                </a:solidFill>
                <a:latin typeface="Times New Roman"/>
                <a:cs typeface="Times New Roman"/>
              </a:rPr>
              <a:t>comand</a:t>
            </a:r>
            <a:r>
              <a:rPr dirty="0" sz="1500" spc="25">
                <a:solidFill>
                  <a:srgbClr val="696475"/>
                </a:solidFill>
                <a:latin typeface="Times New Roman"/>
                <a:cs typeface="Times New Roman"/>
              </a:rPr>
              <a:t>o</a:t>
            </a:r>
            <a:r>
              <a:rPr dirty="0" sz="1500" spc="35">
                <a:solidFill>
                  <a:srgbClr val="332F59"/>
                </a:solidFill>
                <a:latin typeface="Times New Roman"/>
                <a:cs typeface="Times New Roman"/>
              </a:rPr>
              <a:t>:</a:t>
            </a:r>
            <a:endParaRPr sz="1500">
              <a:latin typeface="Times New Roman"/>
              <a:cs typeface="Times New Roman"/>
            </a:endParaRPr>
          </a:p>
          <a:p>
            <a:pPr marL="411480" indent="-259079">
              <a:lnSpc>
                <a:spcPts val="1945"/>
              </a:lnSpc>
              <a:spcBef>
                <a:spcPts val="1270"/>
              </a:spcBef>
              <a:buClr>
                <a:srgbClr val="797589"/>
              </a:buClr>
              <a:buSzPct val="113333"/>
              <a:buChar char="&gt;"/>
              <a:tabLst>
                <a:tab pos="412115" algn="l"/>
                <a:tab pos="1104900" algn="l"/>
              </a:tabLst>
            </a:pPr>
            <a:r>
              <a:rPr dirty="0" sz="1500" spc="135">
                <a:solidFill>
                  <a:srgbClr val="4B445B"/>
                </a:solidFill>
                <a:latin typeface="Times New Roman"/>
                <a:cs typeface="Times New Roman"/>
              </a:rPr>
              <a:t>[</a:t>
            </a:r>
            <a:r>
              <a:rPr dirty="0" sz="1500" spc="245">
                <a:solidFill>
                  <a:srgbClr val="3F2F42"/>
                </a:solidFill>
                <a:latin typeface="Times New Roman"/>
                <a:cs typeface="Times New Roman"/>
              </a:rPr>
              <a:t>x</a:t>
            </a:r>
            <a:r>
              <a:rPr dirty="0" sz="1500" spc="30">
                <a:solidFill>
                  <a:srgbClr val="3F2F42"/>
                </a:solidFill>
                <a:latin typeface="Times New Roman"/>
                <a:cs typeface="Times New Roman"/>
              </a:rPr>
              <a:t>,</a:t>
            </a:r>
            <a:r>
              <a:rPr dirty="0" sz="1500" spc="-175">
                <a:solidFill>
                  <a:srgbClr val="3F2F42"/>
                </a:solidFill>
                <a:latin typeface="Times New Roman"/>
                <a:cs typeface="Times New Roman"/>
              </a:rPr>
              <a:t> </a:t>
            </a:r>
            <a:r>
              <a:rPr dirty="0" sz="1500" spc="55">
                <a:solidFill>
                  <a:srgbClr val="4B445B"/>
                </a:solidFill>
                <a:latin typeface="Times New Roman"/>
                <a:cs typeface="Times New Roman"/>
              </a:rPr>
              <a:t>uf</a:t>
            </a:r>
            <a:r>
              <a:rPr dirty="0" sz="1500" spc="-110">
                <a:solidFill>
                  <a:srgbClr val="4B445B"/>
                </a:solidFill>
                <a:latin typeface="Times New Roman"/>
                <a:cs typeface="Times New Roman"/>
              </a:rPr>
              <a:t> </a:t>
            </a:r>
            <a:r>
              <a:rPr dirty="0" sz="1500" spc="45">
                <a:solidFill>
                  <a:srgbClr val="696475"/>
                </a:solidFill>
                <a:latin typeface="Times New Roman"/>
                <a:cs typeface="Times New Roman"/>
              </a:rPr>
              <a:t>]</a:t>
            </a:r>
            <a:r>
              <a:rPr dirty="0" sz="1500">
                <a:solidFill>
                  <a:srgbClr val="696475"/>
                </a:solidFill>
                <a:latin typeface="Times New Roman"/>
                <a:cs typeface="Times New Roman"/>
              </a:rPr>
              <a:t>	</a:t>
            </a:r>
            <a:r>
              <a:rPr dirty="0" sz="1250" spc="65">
                <a:solidFill>
                  <a:srgbClr val="21181F"/>
                </a:solidFill>
                <a:latin typeface="Arial"/>
                <a:cs typeface="Arial"/>
              </a:rPr>
              <a:t>=</a:t>
            </a:r>
            <a:r>
              <a:rPr dirty="0" sz="1250">
                <a:solidFill>
                  <a:srgbClr val="21181F"/>
                </a:solidFill>
                <a:latin typeface="Arial"/>
                <a:cs typeface="Arial"/>
              </a:rPr>
              <a:t> </a:t>
            </a:r>
            <a:r>
              <a:rPr dirty="0" sz="1250" spc="120">
                <a:solidFill>
                  <a:srgbClr val="21181F"/>
                </a:solidFill>
                <a:latin typeface="Arial"/>
                <a:cs typeface="Arial"/>
              </a:rPr>
              <a:t> </a:t>
            </a:r>
            <a:r>
              <a:rPr dirty="0" sz="1500" spc="130">
                <a:solidFill>
                  <a:srgbClr val="3F2F42"/>
                </a:solidFill>
                <a:latin typeface="Times New Roman"/>
                <a:cs typeface="Times New Roman"/>
              </a:rPr>
              <a:t>e</a:t>
            </a:r>
            <a:r>
              <a:rPr dirty="0" sz="1500" spc="55">
                <a:solidFill>
                  <a:srgbClr val="4B445B"/>
                </a:solidFill>
                <a:latin typeface="Times New Roman"/>
                <a:cs typeface="Times New Roman"/>
              </a:rPr>
              <a:t>cu</a:t>
            </a:r>
            <a:r>
              <a:rPr dirty="0" sz="1500" spc="95">
                <a:solidFill>
                  <a:srgbClr val="4B445B"/>
                </a:solidFill>
                <a:latin typeface="Times New Roman"/>
                <a:cs typeface="Times New Roman"/>
              </a:rPr>
              <a:t>c</a:t>
            </a:r>
            <a:r>
              <a:rPr dirty="0" sz="1500" spc="135">
                <a:solidFill>
                  <a:srgbClr val="3F2F42"/>
                </a:solidFill>
                <a:latin typeface="Times New Roman"/>
                <a:cs typeface="Times New Roman"/>
              </a:rPr>
              <a:t>a</a:t>
            </a:r>
            <a:r>
              <a:rPr dirty="0" sz="1500" spc="35">
                <a:solidFill>
                  <a:srgbClr val="13053D"/>
                </a:solidFill>
                <a:latin typeface="Times New Roman"/>
                <a:cs typeface="Times New Roman"/>
              </a:rPr>
              <a:t>l</a:t>
            </a:r>
            <a:r>
              <a:rPr dirty="0" sz="1500" spc="-40">
                <a:solidFill>
                  <a:srgbClr val="13053D"/>
                </a:solidFill>
                <a:latin typeface="Times New Roman"/>
                <a:cs typeface="Times New Roman"/>
              </a:rPr>
              <a:t> </a:t>
            </a:r>
            <a:r>
              <a:rPr dirty="0" sz="1500" spc="85">
                <a:solidFill>
                  <a:srgbClr val="4B445B"/>
                </a:solidFill>
                <a:latin typeface="Times New Roman"/>
                <a:cs typeface="Times New Roman"/>
              </a:rPr>
              <a:t>o</a:t>
            </a:r>
            <a:r>
              <a:rPr dirty="0" sz="1500" spc="45">
                <a:solidFill>
                  <a:srgbClr val="131A3D"/>
                </a:solidFill>
                <a:latin typeface="Times New Roman"/>
                <a:cs typeface="Times New Roman"/>
              </a:rPr>
              <a:t>r</a:t>
            </a:r>
            <a:r>
              <a:rPr dirty="0" sz="1500">
                <a:solidFill>
                  <a:srgbClr val="131A3D"/>
                </a:solidFill>
                <a:latin typeface="Times New Roman"/>
                <a:cs typeface="Times New Roman"/>
              </a:rPr>
              <a:t> </a:t>
            </a:r>
            <a:r>
              <a:rPr dirty="0" sz="1500" spc="130">
                <a:solidFill>
                  <a:srgbClr val="624D6B"/>
                </a:solidFill>
                <a:latin typeface="Times New Roman"/>
                <a:cs typeface="Times New Roman"/>
              </a:rPr>
              <a:t>(</a:t>
            </a:r>
            <a:r>
              <a:rPr dirty="0" sz="1500" spc="60">
                <a:solidFill>
                  <a:srgbClr val="624D6B"/>
                </a:solidFill>
                <a:latin typeface="Times New Roman"/>
                <a:cs typeface="Times New Roman"/>
              </a:rPr>
              <a:t>c</a:t>
            </a:r>
            <a:r>
              <a:rPr dirty="0" sz="1500" spc="-70">
                <a:solidFill>
                  <a:srgbClr val="624D6B"/>
                </a:solidFill>
                <a:latin typeface="Times New Roman"/>
                <a:cs typeface="Times New Roman"/>
              </a:rPr>
              <a:t> </a:t>
            </a:r>
            <a:r>
              <a:rPr dirty="0" sz="1500" spc="30">
                <a:solidFill>
                  <a:srgbClr val="332F59"/>
                </a:solidFill>
                <a:latin typeface="Times New Roman"/>
                <a:cs typeface="Times New Roman"/>
              </a:rPr>
              <a:t>,</a:t>
            </a:r>
            <a:r>
              <a:rPr dirty="0" sz="1500" spc="-130">
                <a:solidFill>
                  <a:srgbClr val="332F59"/>
                </a:solidFill>
                <a:latin typeface="Times New Roman"/>
                <a:cs typeface="Times New Roman"/>
              </a:rPr>
              <a:t> </a:t>
            </a:r>
            <a:r>
              <a:rPr dirty="0" sz="1500" spc="35">
                <a:solidFill>
                  <a:srgbClr val="332F59"/>
                </a:solidFill>
                <a:latin typeface="Times New Roman"/>
                <a:cs typeface="Times New Roman"/>
              </a:rPr>
              <a:t>i</a:t>
            </a:r>
            <a:r>
              <a:rPr dirty="0" sz="1500" spc="-85">
                <a:solidFill>
                  <a:srgbClr val="332F59"/>
                </a:solidFill>
                <a:latin typeface="Times New Roman"/>
                <a:cs typeface="Times New Roman"/>
              </a:rPr>
              <a:t> </a:t>
            </a:r>
            <a:r>
              <a:rPr dirty="0" sz="1500" spc="50">
                <a:solidFill>
                  <a:srgbClr val="332F59"/>
                </a:solidFill>
                <a:latin typeface="Times New Roman"/>
                <a:cs typeface="Times New Roman"/>
              </a:rPr>
              <a:t>nt</a:t>
            </a:r>
            <a:r>
              <a:rPr dirty="0" sz="1500" spc="-100">
                <a:solidFill>
                  <a:srgbClr val="332F59"/>
                </a:solidFill>
                <a:latin typeface="Times New Roman"/>
                <a:cs typeface="Times New Roman"/>
              </a:rPr>
              <a:t> </a:t>
            </a:r>
            <a:r>
              <a:rPr dirty="0" sz="1500" spc="200">
                <a:solidFill>
                  <a:srgbClr val="332F59"/>
                </a:solidFill>
                <a:latin typeface="Times New Roman"/>
                <a:cs typeface="Times New Roman"/>
              </a:rPr>
              <a:t>e</a:t>
            </a:r>
            <a:r>
              <a:rPr dirty="0" sz="1500" spc="200">
                <a:solidFill>
                  <a:srgbClr val="332F59"/>
                </a:solidFill>
                <a:latin typeface="Times New Roman"/>
                <a:cs typeface="Times New Roman"/>
              </a:rPr>
              <a:t>s</a:t>
            </a:r>
            <a:r>
              <a:rPr dirty="0" sz="1500" spc="65">
                <a:solidFill>
                  <a:srgbClr val="332F59"/>
                </a:solidFill>
                <a:latin typeface="Times New Roman"/>
                <a:cs typeface="Times New Roman"/>
              </a:rPr>
              <a:t>p</a:t>
            </a:r>
            <a:r>
              <a:rPr dirty="0" sz="1500" spc="50">
                <a:solidFill>
                  <a:srgbClr val="332F59"/>
                </a:solidFill>
                <a:latin typeface="Times New Roman"/>
                <a:cs typeface="Times New Roman"/>
              </a:rPr>
              <a:t>a</a:t>
            </a:r>
            <a:r>
              <a:rPr dirty="0" sz="1500" spc="225">
                <a:solidFill>
                  <a:srgbClr val="332F59"/>
                </a:solidFill>
                <a:latin typeface="Times New Roman"/>
                <a:cs typeface="Times New Roman"/>
              </a:rPr>
              <a:t>c</a:t>
            </a:r>
            <a:r>
              <a:rPr dirty="0" sz="1500" spc="35">
                <a:solidFill>
                  <a:srgbClr val="332F59"/>
                </a:solidFill>
                <a:latin typeface="Times New Roman"/>
                <a:cs typeface="Times New Roman"/>
              </a:rPr>
              <a:t>i</a:t>
            </a:r>
            <a:r>
              <a:rPr dirty="0" sz="1500" spc="-130">
                <a:solidFill>
                  <a:srgbClr val="332F59"/>
                </a:solidFill>
                <a:latin typeface="Times New Roman"/>
                <a:cs typeface="Times New Roman"/>
              </a:rPr>
              <a:t> </a:t>
            </a:r>
            <a:r>
              <a:rPr dirty="0" sz="1500" spc="65">
                <a:solidFill>
                  <a:srgbClr val="332F59"/>
                </a:solidFill>
                <a:latin typeface="Times New Roman"/>
                <a:cs typeface="Times New Roman"/>
              </a:rPr>
              <a:t>o</a:t>
            </a:r>
            <a:r>
              <a:rPr dirty="0" sz="1500" spc="-160">
                <a:solidFill>
                  <a:srgbClr val="332F59"/>
                </a:solidFill>
                <a:latin typeface="Times New Roman"/>
                <a:cs typeface="Times New Roman"/>
              </a:rPr>
              <a:t> </a:t>
            </a:r>
            <a:r>
              <a:rPr dirty="0" sz="1500" spc="30">
                <a:solidFill>
                  <a:srgbClr val="332F59"/>
                </a:solidFill>
                <a:latin typeface="Times New Roman"/>
                <a:cs typeface="Times New Roman"/>
              </a:rPr>
              <a:t>,</a:t>
            </a:r>
            <a:r>
              <a:rPr dirty="0" sz="1500" spc="-130">
                <a:solidFill>
                  <a:srgbClr val="332F59"/>
                </a:solidFill>
                <a:latin typeface="Times New Roman"/>
                <a:cs typeface="Times New Roman"/>
              </a:rPr>
              <a:t> </a:t>
            </a:r>
            <a:r>
              <a:rPr dirty="0" sz="1500" spc="35">
                <a:solidFill>
                  <a:srgbClr val="332F59"/>
                </a:solidFill>
                <a:latin typeface="Times New Roman"/>
                <a:cs typeface="Times New Roman"/>
              </a:rPr>
              <a:t>i</a:t>
            </a:r>
            <a:r>
              <a:rPr dirty="0" sz="1500" spc="-85">
                <a:solidFill>
                  <a:srgbClr val="332F59"/>
                </a:solidFill>
                <a:latin typeface="Times New Roman"/>
                <a:cs typeface="Times New Roman"/>
              </a:rPr>
              <a:t> </a:t>
            </a:r>
            <a:r>
              <a:rPr dirty="0" sz="1500" spc="50">
                <a:solidFill>
                  <a:srgbClr val="332F59"/>
                </a:solidFill>
                <a:latin typeface="Times New Roman"/>
                <a:cs typeface="Times New Roman"/>
              </a:rPr>
              <a:t>nt</a:t>
            </a:r>
            <a:r>
              <a:rPr dirty="0" sz="1500">
                <a:solidFill>
                  <a:srgbClr val="332F59"/>
                </a:solidFill>
                <a:latin typeface="Times New Roman"/>
                <a:cs typeface="Times New Roman"/>
              </a:rPr>
              <a:t> </a:t>
            </a:r>
            <a:r>
              <a:rPr dirty="0" sz="1500" spc="35">
                <a:solidFill>
                  <a:srgbClr val="332F59"/>
                </a:solidFill>
                <a:latin typeface="Times New Roman"/>
                <a:cs typeface="Times New Roman"/>
              </a:rPr>
              <a:t>i</a:t>
            </a:r>
            <a:r>
              <a:rPr dirty="0" sz="1500" spc="-135">
                <a:solidFill>
                  <a:srgbClr val="332F59"/>
                </a:solidFill>
                <a:latin typeface="Times New Roman"/>
                <a:cs typeface="Times New Roman"/>
              </a:rPr>
              <a:t> </a:t>
            </a:r>
            <a:r>
              <a:rPr dirty="0" sz="1500" spc="85">
                <a:solidFill>
                  <a:srgbClr val="332F59"/>
                </a:solidFill>
                <a:latin typeface="Times New Roman"/>
                <a:cs typeface="Times New Roman"/>
              </a:rPr>
              <a:t>e</a:t>
            </a:r>
            <a:r>
              <a:rPr dirty="0" sz="1500" spc="-265">
                <a:solidFill>
                  <a:srgbClr val="332F59"/>
                </a:solidFill>
                <a:latin typeface="Times New Roman"/>
                <a:cs typeface="Times New Roman"/>
              </a:rPr>
              <a:t>m</a:t>
            </a:r>
            <a:r>
              <a:rPr dirty="0" sz="1500" spc="80">
                <a:solidFill>
                  <a:srgbClr val="332F59"/>
                </a:solidFill>
                <a:latin typeface="Times New Roman"/>
                <a:cs typeface="Times New Roman"/>
              </a:rPr>
              <a:t>p</a:t>
            </a:r>
            <a:r>
              <a:rPr dirty="0" sz="1500" spc="185">
                <a:solidFill>
                  <a:srgbClr val="332F59"/>
                </a:solidFill>
                <a:latin typeface="Times New Roman"/>
                <a:cs typeface="Times New Roman"/>
              </a:rPr>
              <a:t>o</a:t>
            </a:r>
            <a:r>
              <a:rPr dirty="0" sz="1500" spc="40">
                <a:solidFill>
                  <a:srgbClr val="332F59"/>
                </a:solidFill>
                <a:latin typeface="Times New Roman"/>
                <a:cs typeface="Times New Roman"/>
              </a:rPr>
              <a:t>,</a:t>
            </a:r>
            <a:r>
              <a:rPr dirty="0" sz="1500" spc="-20">
                <a:solidFill>
                  <a:srgbClr val="332F59"/>
                </a:solidFill>
                <a:latin typeface="Times New Roman"/>
                <a:cs typeface="Times New Roman"/>
              </a:rPr>
              <a:t> </a:t>
            </a:r>
            <a:r>
              <a:rPr dirty="0" sz="1500" spc="40">
                <a:solidFill>
                  <a:srgbClr val="13053D"/>
                </a:solidFill>
                <a:latin typeface="Times New Roman"/>
                <a:cs typeface="Times New Roman"/>
              </a:rPr>
              <a:t>.</a:t>
            </a:r>
            <a:r>
              <a:rPr dirty="0" sz="1500" spc="5">
                <a:solidFill>
                  <a:srgbClr val="13053D"/>
                </a:solidFill>
                <a:latin typeface="Times New Roman"/>
                <a:cs typeface="Times New Roman"/>
              </a:rPr>
              <a:t> </a:t>
            </a:r>
            <a:r>
              <a:rPr dirty="0" sz="1500" spc="40">
                <a:solidFill>
                  <a:srgbClr val="13053D"/>
                </a:solidFill>
                <a:latin typeface="Times New Roman"/>
                <a:cs typeface="Times New Roman"/>
              </a:rPr>
              <a:t>.</a:t>
            </a:r>
            <a:r>
              <a:rPr dirty="0" sz="1500" spc="5">
                <a:solidFill>
                  <a:srgbClr val="13053D"/>
                </a:solidFill>
                <a:latin typeface="Times New Roman"/>
                <a:cs typeface="Times New Roman"/>
              </a:rPr>
              <a:t> </a:t>
            </a:r>
            <a:r>
              <a:rPr dirty="0" sz="1500" spc="40">
                <a:solidFill>
                  <a:srgbClr val="4B445B"/>
                </a:solidFill>
                <a:latin typeface="Times New Roman"/>
                <a:cs typeface="Times New Roman"/>
              </a:rPr>
              <a:t>.</a:t>
            </a:r>
            <a:endParaRPr sz="1500">
              <a:latin typeface="Times New Roman"/>
              <a:cs typeface="Times New Roman"/>
            </a:endParaRPr>
          </a:p>
          <a:p>
            <a:pPr marL="394335" indent="-241935">
              <a:lnSpc>
                <a:spcPts val="1945"/>
              </a:lnSpc>
              <a:buClr>
                <a:srgbClr val="797589"/>
              </a:buClr>
              <a:buSzPct val="113333"/>
              <a:buChar char="&gt;"/>
              <a:tabLst>
                <a:tab pos="394970" algn="l"/>
              </a:tabLst>
            </a:pPr>
            <a:r>
              <a:rPr dirty="0" sz="1500" spc="90">
                <a:solidFill>
                  <a:srgbClr val="3F2F42"/>
                </a:solidFill>
                <a:latin typeface="Times New Roman"/>
                <a:cs typeface="Times New Roman"/>
              </a:rPr>
              <a:t>p</a:t>
            </a:r>
            <a:r>
              <a:rPr dirty="0" sz="1500" spc="90">
                <a:solidFill>
                  <a:srgbClr val="4B445B"/>
                </a:solidFill>
                <a:latin typeface="Times New Roman"/>
                <a:cs typeface="Times New Roman"/>
              </a:rPr>
              <a:t>asos</a:t>
            </a:r>
            <a:r>
              <a:rPr dirty="0" sz="1500" spc="-175">
                <a:solidFill>
                  <a:srgbClr val="4B445B"/>
                </a:solidFill>
                <a:latin typeface="Times New Roman"/>
                <a:cs typeface="Times New Roman"/>
              </a:rPr>
              <a:t> </a:t>
            </a:r>
            <a:r>
              <a:rPr dirty="0" sz="1500" spc="114">
                <a:solidFill>
                  <a:srgbClr val="3F2F42"/>
                </a:solidFill>
                <a:latin typeface="Times New Roman"/>
                <a:cs typeface="Times New Roman"/>
              </a:rPr>
              <a:t>e</a:t>
            </a:r>
            <a:r>
              <a:rPr dirty="0" sz="1500" spc="114">
                <a:solidFill>
                  <a:srgbClr val="4B445B"/>
                </a:solidFill>
                <a:latin typeface="Times New Roman"/>
                <a:cs typeface="Times New Roman"/>
              </a:rPr>
              <a:t>s</a:t>
            </a:r>
            <a:r>
              <a:rPr dirty="0" sz="1500" spc="114">
                <a:solidFill>
                  <a:srgbClr val="3F2F42"/>
                </a:solidFill>
                <a:latin typeface="Times New Roman"/>
                <a:cs typeface="Times New Roman"/>
              </a:rPr>
              <a:t>p</a:t>
            </a:r>
            <a:r>
              <a:rPr dirty="0" sz="1500" spc="114">
                <a:solidFill>
                  <a:srgbClr val="4B445B"/>
                </a:solidFill>
                <a:latin typeface="Times New Roman"/>
                <a:cs typeface="Times New Roman"/>
              </a:rPr>
              <a:t>ac</a:t>
            </a:r>
            <a:r>
              <a:rPr dirty="0" sz="1500" spc="114">
                <a:solidFill>
                  <a:srgbClr val="3F2F42"/>
                </a:solidFill>
                <a:latin typeface="Times New Roman"/>
                <a:cs typeface="Times New Roman"/>
              </a:rPr>
              <a:t>i</a:t>
            </a:r>
            <a:r>
              <a:rPr dirty="0" sz="1500" spc="-140">
                <a:solidFill>
                  <a:srgbClr val="3F2F42"/>
                </a:solidFill>
                <a:latin typeface="Times New Roman"/>
                <a:cs typeface="Times New Roman"/>
              </a:rPr>
              <a:t> </a:t>
            </a:r>
            <a:r>
              <a:rPr dirty="0" sz="1500" spc="160">
                <a:solidFill>
                  <a:srgbClr val="4B445B"/>
                </a:solidFill>
                <a:latin typeface="Times New Roman"/>
                <a:cs typeface="Times New Roman"/>
              </a:rPr>
              <a:t>o,</a:t>
            </a:r>
            <a:r>
              <a:rPr dirty="0" sz="1500" spc="-175">
                <a:solidFill>
                  <a:srgbClr val="4B445B"/>
                </a:solidFill>
                <a:latin typeface="Times New Roman"/>
                <a:cs typeface="Times New Roman"/>
              </a:rPr>
              <a:t> </a:t>
            </a:r>
            <a:r>
              <a:rPr dirty="0" sz="1500" spc="110">
                <a:solidFill>
                  <a:srgbClr val="4B445B"/>
                </a:solidFill>
                <a:latin typeface="Times New Roman"/>
                <a:cs typeface="Times New Roman"/>
              </a:rPr>
              <a:t>p</a:t>
            </a:r>
            <a:r>
              <a:rPr dirty="0" sz="1500" spc="110">
                <a:solidFill>
                  <a:srgbClr val="3F2F42"/>
                </a:solidFill>
                <a:latin typeface="Times New Roman"/>
                <a:cs typeface="Times New Roman"/>
              </a:rPr>
              <a:t>a</a:t>
            </a:r>
            <a:r>
              <a:rPr dirty="0" sz="1500" spc="110">
                <a:solidFill>
                  <a:srgbClr val="4B445B"/>
                </a:solidFill>
                <a:latin typeface="Times New Roman"/>
                <a:cs typeface="Times New Roman"/>
              </a:rPr>
              <a:t>sost</a:t>
            </a:r>
            <a:r>
              <a:rPr dirty="0" sz="1500" spc="15">
                <a:solidFill>
                  <a:srgbClr val="4B445B"/>
                </a:solidFill>
                <a:latin typeface="Times New Roman"/>
                <a:cs typeface="Times New Roman"/>
              </a:rPr>
              <a:t> </a:t>
            </a:r>
            <a:r>
              <a:rPr dirty="0" sz="1500" spc="45">
                <a:solidFill>
                  <a:srgbClr val="3F2F42"/>
                </a:solidFill>
                <a:latin typeface="Times New Roman"/>
                <a:cs typeface="Times New Roman"/>
              </a:rPr>
              <a:t>i</a:t>
            </a:r>
            <a:r>
              <a:rPr dirty="0" sz="1500" spc="-140">
                <a:solidFill>
                  <a:srgbClr val="3F2F42"/>
                </a:solidFill>
                <a:latin typeface="Times New Roman"/>
                <a:cs typeface="Times New Roman"/>
              </a:rPr>
              <a:t> </a:t>
            </a:r>
            <a:r>
              <a:rPr dirty="0" sz="1500" spc="-100">
                <a:solidFill>
                  <a:srgbClr val="4B445B"/>
                </a:solidFill>
                <a:latin typeface="Times New Roman"/>
                <a:cs typeface="Times New Roman"/>
              </a:rPr>
              <a:t>empo</a:t>
            </a:r>
            <a:r>
              <a:rPr dirty="0" sz="1500" spc="100">
                <a:solidFill>
                  <a:srgbClr val="4B445B"/>
                </a:solidFill>
                <a:latin typeface="Times New Roman"/>
                <a:cs typeface="Times New Roman"/>
              </a:rPr>
              <a:t> </a:t>
            </a:r>
            <a:r>
              <a:rPr dirty="0" sz="1500" spc="-65">
                <a:solidFill>
                  <a:srgbClr val="4B445B"/>
                </a:solidFill>
                <a:latin typeface="Times New Roman"/>
                <a:cs typeface="Times New Roman"/>
              </a:rPr>
              <a:t>,</a:t>
            </a:r>
            <a:r>
              <a:rPr dirty="0" sz="1500" spc="-90">
                <a:solidFill>
                  <a:srgbClr val="4B445B"/>
                </a:solidFill>
                <a:latin typeface="Times New Roman"/>
                <a:cs typeface="Times New Roman"/>
              </a:rPr>
              <a:t> </a:t>
            </a:r>
            <a:r>
              <a:rPr dirty="0" sz="1500" spc="-75">
                <a:solidFill>
                  <a:srgbClr val="4B445B"/>
                </a:solidFill>
                <a:latin typeface="Times New Roman"/>
                <a:cs typeface="Times New Roman"/>
              </a:rPr>
              <a:t>t</a:t>
            </a:r>
            <a:r>
              <a:rPr dirty="0" sz="1500" spc="80">
                <a:solidFill>
                  <a:srgbClr val="4B445B"/>
                </a:solidFill>
                <a:latin typeface="Times New Roman"/>
                <a:cs typeface="Times New Roman"/>
              </a:rPr>
              <a:t> </a:t>
            </a:r>
            <a:r>
              <a:rPr dirty="0" sz="1500" spc="-125">
                <a:solidFill>
                  <a:srgbClr val="4B445B"/>
                </a:solidFill>
                <a:latin typeface="Times New Roman"/>
                <a:cs typeface="Times New Roman"/>
              </a:rPr>
              <a:t>he</a:t>
            </a:r>
            <a:r>
              <a:rPr dirty="0" sz="1500" spc="40">
                <a:solidFill>
                  <a:srgbClr val="4B445B"/>
                </a:solidFill>
                <a:latin typeface="Times New Roman"/>
                <a:cs typeface="Times New Roman"/>
              </a:rPr>
              <a:t> </a:t>
            </a:r>
            <a:r>
              <a:rPr dirty="0" sz="1500" spc="-75">
                <a:solidFill>
                  <a:srgbClr val="4B445B"/>
                </a:solidFill>
                <a:latin typeface="Times New Roman"/>
                <a:cs typeface="Times New Roman"/>
              </a:rPr>
              <a:t>t</a:t>
            </a:r>
            <a:r>
              <a:rPr dirty="0" sz="1500" spc="40">
                <a:solidFill>
                  <a:srgbClr val="4B445B"/>
                </a:solidFill>
                <a:latin typeface="Times New Roman"/>
                <a:cs typeface="Times New Roman"/>
              </a:rPr>
              <a:t> </a:t>
            </a:r>
            <a:r>
              <a:rPr dirty="0" sz="1500" spc="-114">
                <a:solidFill>
                  <a:srgbClr val="3F2F42"/>
                </a:solidFill>
                <a:latin typeface="Times New Roman"/>
                <a:cs typeface="Times New Roman"/>
              </a:rPr>
              <a:t>a</a:t>
            </a:r>
            <a:r>
              <a:rPr dirty="0" sz="1500" spc="110">
                <a:solidFill>
                  <a:srgbClr val="3F2F42"/>
                </a:solidFill>
                <a:latin typeface="Times New Roman"/>
                <a:cs typeface="Times New Roman"/>
              </a:rPr>
              <a:t> </a:t>
            </a:r>
            <a:r>
              <a:rPr dirty="0" sz="1500" spc="-65">
                <a:solidFill>
                  <a:srgbClr val="3F2F42"/>
                </a:solidFill>
                <a:latin typeface="Times New Roman"/>
                <a:cs typeface="Times New Roman"/>
              </a:rPr>
              <a:t>,</a:t>
            </a:r>
            <a:r>
              <a:rPr dirty="0" sz="1500" spc="-75">
                <a:solidFill>
                  <a:srgbClr val="3F2F42"/>
                </a:solidFill>
                <a:latin typeface="Times New Roman"/>
                <a:cs typeface="Times New Roman"/>
              </a:rPr>
              <a:t> </a:t>
            </a:r>
            <a:r>
              <a:rPr dirty="0" sz="1500" spc="-105">
                <a:solidFill>
                  <a:srgbClr val="3F2F42"/>
                </a:solidFill>
                <a:latin typeface="Times New Roman"/>
                <a:cs typeface="Times New Roman"/>
              </a:rPr>
              <a:t>u</a:t>
            </a:r>
            <a:r>
              <a:rPr dirty="0" sz="1500" spc="-105">
                <a:solidFill>
                  <a:srgbClr val="4B445B"/>
                </a:solidFill>
                <a:latin typeface="Times New Roman"/>
                <a:cs typeface="Times New Roman"/>
              </a:rPr>
              <a:t>O,</a:t>
            </a:r>
            <a:r>
              <a:rPr dirty="0" sz="1500" spc="65">
                <a:solidFill>
                  <a:srgbClr val="4B445B"/>
                </a:solidFill>
                <a:latin typeface="Times New Roman"/>
                <a:cs typeface="Times New Roman"/>
              </a:rPr>
              <a:t> </a:t>
            </a:r>
            <a:r>
              <a:rPr dirty="0" sz="1500" spc="-155">
                <a:solidFill>
                  <a:srgbClr val="4B445B"/>
                </a:solidFill>
                <a:latin typeface="Times New Roman"/>
                <a:cs typeface="Times New Roman"/>
              </a:rPr>
              <a:t>g</a:t>
            </a:r>
            <a:r>
              <a:rPr dirty="0" sz="1500" spc="50">
                <a:solidFill>
                  <a:srgbClr val="4B445B"/>
                </a:solidFill>
                <a:latin typeface="Times New Roman"/>
                <a:cs typeface="Times New Roman"/>
              </a:rPr>
              <a:t> </a:t>
            </a:r>
            <a:r>
              <a:rPr dirty="0" sz="1500" spc="-80">
                <a:solidFill>
                  <a:srgbClr val="4B445B"/>
                </a:solidFill>
                <a:latin typeface="Times New Roman"/>
                <a:cs typeface="Times New Roman"/>
              </a:rPr>
              <a:t>,</a:t>
            </a:r>
            <a:r>
              <a:rPr dirty="0" sz="1500" spc="-114">
                <a:solidFill>
                  <a:srgbClr val="4B445B"/>
                </a:solidFill>
                <a:latin typeface="Times New Roman"/>
                <a:cs typeface="Times New Roman"/>
              </a:rPr>
              <a:t> </a:t>
            </a:r>
            <a:r>
              <a:rPr dirty="0" sz="1500" spc="-105">
                <a:solidFill>
                  <a:srgbClr val="3F2F42"/>
                </a:solidFill>
                <a:latin typeface="Times New Roman"/>
                <a:cs typeface="Times New Roman"/>
              </a:rPr>
              <a:t>f</a:t>
            </a:r>
            <a:r>
              <a:rPr dirty="0" sz="1500" spc="135">
                <a:solidFill>
                  <a:srgbClr val="3F2F42"/>
                </a:solidFill>
                <a:latin typeface="Times New Roman"/>
                <a:cs typeface="Times New Roman"/>
              </a:rPr>
              <a:t> </a:t>
            </a:r>
            <a:r>
              <a:rPr dirty="0" sz="1500" spc="-105">
                <a:solidFill>
                  <a:srgbClr val="624D6B"/>
                </a:solidFill>
                <a:latin typeface="Times New Roman"/>
                <a:cs typeface="Times New Roman"/>
              </a:rPr>
              <a:t>)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858871" y="3645154"/>
            <a:ext cx="2736215" cy="11899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500" spc="-150">
                <a:solidFill>
                  <a:srgbClr val="696475"/>
                </a:solidFill>
                <a:latin typeface="Times New Roman"/>
                <a:cs typeface="Times New Roman"/>
              </a:rPr>
              <a:t>en</a:t>
            </a:r>
            <a:r>
              <a:rPr dirty="0" sz="1500" spc="260">
                <a:solidFill>
                  <a:srgbClr val="696475"/>
                </a:solidFill>
                <a:latin typeface="Times New Roman"/>
                <a:cs typeface="Times New Roman"/>
              </a:rPr>
              <a:t> </a:t>
            </a:r>
            <a:r>
              <a:rPr dirty="0" sz="1500" spc="75">
                <a:solidFill>
                  <a:srgbClr val="624D6B"/>
                </a:solidFill>
                <a:latin typeface="Times New Roman"/>
                <a:cs typeface="Times New Roman"/>
              </a:rPr>
              <a:t>donde:</a:t>
            </a:r>
            <a:endParaRPr sz="1500">
              <a:latin typeface="Times New Roman"/>
              <a:cs typeface="Times New Roman"/>
            </a:endParaRPr>
          </a:p>
          <a:p>
            <a:pPr marL="148590" marR="798195">
              <a:lnSpc>
                <a:spcPts val="1770"/>
              </a:lnSpc>
              <a:spcBef>
                <a:spcPts val="140"/>
              </a:spcBef>
              <a:tabLst>
                <a:tab pos="1276985" algn="l"/>
              </a:tabLst>
            </a:pPr>
            <a:r>
              <a:rPr dirty="0" sz="1500" spc="45">
                <a:solidFill>
                  <a:srgbClr val="3F2F42"/>
                </a:solidFill>
                <a:latin typeface="Times New Roman"/>
                <a:cs typeface="Times New Roman"/>
              </a:rPr>
              <a:t>i</a:t>
            </a:r>
            <a:r>
              <a:rPr dirty="0" sz="1500" spc="-95">
                <a:solidFill>
                  <a:srgbClr val="3F2F42"/>
                </a:solidFill>
                <a:latin typeface="Times New Roman"/>
                <a:cs typeface="Times New Roman"/>
              </a:rPr>
              <a:t> </a:t>
            </a:r>
            <a:r>
              <a:rPr dirty="0" sz="1500" spc="60">
                <a:solidFill>
                  <a:srgbClr val="3F2F42"/>
                </a:solidFill>
                <a:latin typeface="Times New Roman"/>
                <a:cs typeface="Times New Roman"/>
              </a:rPr>
              <a:t>nt</a:t>
            </a:r>
            <a:r>
              <a:rPr dirty="0" sz="1500" spc="-125">
                <a:solidFill>
                  <a:srgbClr val="3F2F42"/>
                </a:solidFill>
                <a:latin typeface="Times New Roman"/>
                <a:cs typeface="Times New Roman"/>
              </a:rPr>
              <a:t> </a:t>
            </a:r>
            <a:r>
              <a:rPr dirty="0" sz="1500" spc="195">
                <a:solidFill>
                  <a:srgbClr val="4B445B"/>
                </a:solidFill>
                <a:latin typeface="Times New Roman"/>
                <a:cs typeface="Times New Roman"/>
              </a:rPr>
              <a:t>e</a:t>
            </a:r>
            <a:r>
              <a:rPr dirty="0" sz="1500" spc="200">
                <a:solidFill>
                  <a:srgbClr val="4B445B"/>
                </a:solidFill>
                <a:latin typeface="Times New Roman"/>
                <a:cs typeface="Times New Roman"/>
              </a:rPr>
              <a:t>s</a:t>
            </a:r>
            <a:r>
              <a:rPr dirty="0" sz="1500" spc="-15">
                <a:solidFill>
                  <a:srgbClr val="4B445B"/>
                </a:solidFill>
                <a:latin typeface="Times New Roman"/>
                <a:cs typeface="Times New Roman"/>
              </a:rPr>
              <a:t>p</a:t>
            </a:r>
            <a:r>
              <a:rPr dirty="0" sz="1500" spc="125">
                <a:solidFill>
                  <a:srgbClr val="3F2F42"/>
                </a:solidFill>
                <a:latin typeface="Times New Roman"/>
                <a:cs typeface="Times New Roman"/>
              </a:rPr>
              <a:t>a</a:t>
            </a:r>
            <a:r>
              <a:rPr dirty="0" sz="1500" spc="220">
                <a:solidFill>
                  <a:srgbClr val="4B445B"/>
                </a:solidFill>
                <a:latin typeface="Times New Roman"/>
                <a:cs typeface="Times New Roman"/>
              </a:rPr>
              <a:t>c</a:t>
            </a:r>
            <a:r>
              <a:rPr dirty="0" sz="1500" spc="45">
                <a:solidFill>
                  <a:srgbClr val="3F2F42"/>
                </a:solidFill>
                <a:latin typeface="Times New Roman"/>
                <a:cs typeface="Times New Roman"/>
              </a:rPr>
              <a:t>i</a:t>
            </a:r>
            <a:r>
              <a:rPr dirty="0" sz="1500" spc="-140">
                <a:solidFill>
                  <a:srgbClr val="3F2F42"/>
                </a:solidFill>
                <a:latin typeface="Times New Roman"/>
                <a:cs typeface="Times New Roman"/>
              </a:rPr>
              <a:t> </a:t>
            </a:r>
            <a:r>
              <a:rPr dirty="0" sz="1500" spc="80">
                <a:solidFill>
                  <a:srgbClr val="4B445B"/>
                </a:solidFill>
                <a:latin typeface="Times New Roman"/>
                <a:cs typeface="Times New Roman"/>
              </a:rPr>
              <a:t>o</a:t>
            </a:r>
            <a:r>
              <a:rPr dirty="0" sz="1500">
                <a:solidFill>
                  <a:srgbClr val="4B445B"/>
                </a:solidFill>
                <a:latin typeface="Times New Roman"/>
                <a:cs typeface="Times New Roman"/>
              </a:rPr>
              <a:t> </a:t>
            </a:r>
            <a:r>
              <a:rPr dirty="0" sz="1500" spc="-5">
                <a:solidFill>
                  <a:srgbClr val="4B445B"/>
                </a:solidFill>
                <a:latin typeface="Times New Roman"/>
                <a:cs typeface="Times New Roman"/>
              </a:rPr>
              <a:t> </a:t>
            </a:r>
            <a:r>
              <a:rPr dirty="0" sz="1250" spc="80">
                <a:solidFill>
                  <a:srgbClr val="050008"/>
                </a:solidFill>
                <a:latin typeface="Arial"/>
                <a:cs typeface="Arial"/>
              </a:rPr>
              <a:t>=</a:t>
            </a:r>
            <a:r>
              <a:rPr dirty="0" sz="1250">
                <a:solidFill>
                  <a:srgbClr val="050008"/>
                </a:solidFill>
                <a:latin typeface="Arial"/>
                <a:cs typeface="Arial"/>
              </a:rPr>
              <a:t>  </a:t>
            </a:r>
            <a:r>
              <a:rPr dirty="0" sz="1250" spc="-45">
                <a:solidFill>
                  <a:srgbClr val="050008"/>
                </a:solidFill>
                <a:latin typeface="Arial"/>
                <a:cs typeface="Arial"/>
              </a:rPr>
              <a:t> </a:t>
            </a:r>
            <a:r>
              <a:rPr dirty="0" sz="1500" spc="100">
                <a:solidFill>
                  <a:srgbClr val="4B445B"/>
                </a:solidFill>
                <a:latin typeface="Times New Roman"/>
                <a:cs typeface="Times New Roman"/>
              </a:rPr>
              <a:t>[</a:t>
            </a:r>
            <a:r>
              <a:rPr dirty="0" sz="1500" spc="70">
                <a:solidFill>
                  <a:srgbClr val="3F2F42"/>
                </a:solidFill>
                <a:latin typeface="Times New Roman"/>
                <a:cs typeface="Times New Roman"/>
              </a:rPr>
              <a:t>a</a:t>
            </a:r>
            <a:r>
              <a:rPr dirty="0" sz="1500" spc="-170">
                <a:solidFill>
                  <a:srgbClr val="3F2F42"/>
                </a:solidFill>
                <a:latin typeface="Times New Roman"/>
                <a:cs typeface="Times New Roman"/>
              </a:rPr>
              <a:t> </a:t>
            </a:r>
            <a:r>
              <a:rPr dirty="0" sz="1500" spc="40">
                <a:solidFill>
                  <a:srgbClr val="4B445B"/>
                </a:solidFill>
                <a:latin typeface="Times New Roman"/>
                <a:cs typeface="Times New Roman"/>
              </a:rPr>
              <a:t>,</a:t>
            </a:r>
            <a:r>
              <a:rPr dirty="0" sz="1500" spc="-175">
                <a:solidFill>
                  <a:srgbClr val="4B445B"/>
                </a:solidFill>
                <a:latin typeface="Times New Roman"/>
                <a:cs typeface="Times New Roman"/>
              </a:rPr>
              <a:t> </a:t>
            </a:r>
            <a:r>
              <a:rPr dirty="0" sz="1500" spc="70">
                <a:solidFill>
                  <a:srgbClr val="4B445B"/>
                </a:solidFill>
                <a:latin typeface="Times New Roman"/>
                <a:cs typeface="Times New Roman"/>
              </a:rPr>
              <a:t>b</a:t>
            </a:r>
            <a:r>
              <a:rPr dirty="0" sz="1500" spc="45">
                <a:solidFill>
                  <a:srgbClr val="011A60"/>
                </a:solidFill>
                <a:latin typeface="Times New Roman"/>
                <a:cs typeface="Times New Roman"/>
              </a:rPr>
              <a:t>]  </a:t>
            </a:r>
            <a:r>
              <a:rPr dirty="0" sz="1500" spc="45">
                <a:solidFill>
                  <a:srgbClr val="3F2F42"/>
                </a:solidFill>
                <a:latin typeface="Times New Roman"/>
                <a:cs typeface="Times New Roman"/>
              </a:rPr>
              <a:t>i</a:t>
            </a:r>
            <a:r>
              <a:rPr dirty="0" sz="1500" spc="-95">
                <a:solidFill>
                  <a:srgbClr val="3F2F42"/>
                </a:solidFill>
                <a:latin typeface="Times New Roman"/>
                <a:cs typeface="Times New Roman"/>
              </a:rPr>
              <a:t> </a:t>
            </a:r>
            <a:r>
              <a:rPr dirty="0" sz="1500" spc="60">
                <a:solidFill>
                  <a:srgbClr val="3F2F42"/>
                </a:solidFill>
                <a:latin typeface="Times New Roman"/>
                <a:cs typeface="Times New Roman"/>
              </a:rPr>
              <a:t>nt</a:t>
            </a:r>
            <a:r>
              <a:rPr dirty="0" sz="1500" spc="-25">
                <a:solidFill>
                  <a:srgbClr val="3F2F42"/>
                </a:solidFill>
                <a:latin typeface="Times New Roman"/>
                <a:cs typeface="Times New Roman"/>
              </a:rPr>
              <a:t> </a:t>
            </a:r>
            <a:r>
              <a:rPr dirty="0" sz="1500" spc="45">
                <a:solidFill>
                  <a:srgbClr val="3F2F42"/>
                </a:solidFill>
                <a:latin typeface="Times New Roman"/>
                <a:cs typeface="Times New Roman"/>
              </a:rPr>
              <a:t>i</a:t>
            </a:r>
            <a:r>
              <a:rPr dirty="0" sz="1500" spc="-140">
                <a:solidFill>
                  <a:srgbClr val="3F2F42"/>
                </a:solidFill>
                <a:latin typeface="Times New Roman"/>
                <a:cs typeface="Times New Roman"/>
              </a:rPr>
              <a:t> </a:t>
            </a:r>
            <a:r>
              <a:rPr dirty="0" sz="1500" spc="80">
                <a:solidFill>
                  <a:srgbClr val="4B445B"/>
                </a:solidFill>
                <a:latin typeface="Times New Roman"/>
                <a:cs typeface="Times New Roman"/>
              </a:rPr>
              <a:t>e</a:t>
            </a:r>
            <a:r>
              <a:rPr dirty="0" sz="1500" spc="-265">
                <a:solidFill>
                  <a:srgbClr val="4B445B"/>
                </a:solidFill>
                <a:latin typeface="Times New Roman"/>
                <a:cs typeface="Times New Roman"/>
              </a:rPr>
              <a:t>m</a:t>
            </a:r>
            <a:r>
              <a:rPr dirty="0" sz="1500" spc="80">
                <a:solidFill>
                  <a:srgbClr val="4B445B"/>
                </a:solidFill>
                <a:latin typeface="Times New Roman"/>
                <a:cs typeface="Times New Roman"/>
              </a:rPr>
              <a:t>po</a:t>
            </a:r>
            <a:r>
              <a:rPr dirty="0" sz="1500">
                <a:solidFill>
                  <a:srgbClr val="4B445B"/>
                </a:solidFill>
                <a:latin typeface="Times New Roman"/>
                <a:cs typeface="Times New Roman"/>
              </a:rPr>
              <a:t> </a:t>
            </a:r>
            <a:r>
              <a:rPr dirty="0" sz="1500" spc="-100">
                <a:solidFill>
                  <a:srgbClr val="4B445B"/>
                </a:solidFill>
                <a:latin typeface="Times New Roman"/>
                <a:cs typeface="Times New Roman"/>
              </a:rPr>
              <a:t> </a:t>
            </a:r>
            <a:r>
              <a:rPr dirty="0" sz="1250" spc="80">
                <a:solidFill>
                  <a:srgbClr val="050008"/>
                </a:solidFill>
                <a:latin typeface="Arial"/>
                <a:cs typeface="Arial"/>
              </a:rPr>
              <a:t>=</a:t>
            </a:r>
            <a:r>
              <a:rPr dirty="0" sz="1250">
                <a:solidFill>
                  <a:srgbClr val="050008"/>
                </a:solidFill>
                <a:latin typeface="Arial"/>
                <a:cs typeface="Arial"/>
              </a:rPr>
              <a:t>	</a:t>
            </a:r>
            <a:r>
              <a:rPr dirty="0" sz="1400" spc="125">
                <a:solidFill>
                  <a:srgbClr val="13053D"/>
                </a:solidFill>
                <a:latin typeface="Times New Roman"/>
                <a:cs typeface="Times New Roman"/>
              </a:rPr>
              <a:t>[</a:t>
            </a:r>
            <a:r>
              <a:rPr dirty="0" sz="1400" spc="75">
                <a:solidFill>
                  <a:srgbClr val="4B445B"/>
                </a:solidFill>
                <a:latin typeface="Times New Roman"/>
                <a:cs typeface="Times New Roman"/>
              </a:rPr>
              <a:t>0</a:t>
            </a:r>
            <a:r>
              <a:rPr dirty="0" sz="1400" spc="-180">
                <a:solidFill>
                  <a:srgbClr val="4B445B"/>
                </a:solidFill>
                <a:latin typeface="Times New Roman"/>
                <a:cs typeface="Times New Roman"/>
              </a:rPr>
              <a:t> </a:t>
            </a:r>
            <a:r>
              <a:rPr dirty="0" sz="1400" spc="35">
                <a:solidFill>
                  <a:srgbClr val="4B445B"/>
                </a:solidFill>
                <a:latin typeface="Times New Roman"/>
                <a:cs typeface="Times New Roman"/>
              </a:rPr>
              <a:t>,</a:t>
            </a:r>
            <a:r>
              <a:rPr dirty="0" sz="1400" spc="-175">
                <a:solidFill>
                  <a:srgbClr val="4B445B"/>
                </a:solidFill>
                <a:latin typeface="Times New Roman"/>
                <a:cs typeface="Times New Roman"/>
              </a:rPr>
              <a:t> </a:t>
            </a:r>
            <a:r>
              <a:rPr dirty="0" sz="1400" spc="15">
                <a:solidFill>
                  <a:srgbClr val="4B445B"/>
                </a:solidFill>
                <a:latin typeface="Times New Roman"/>
                <a:cs typeface="Times New Roman"/>
              </a:rPr>
              <a:t>T</a:t>
            </a:r>
            <a:r>
              <a:rPr dirty="0" sz="1400" spc="50">
                <a:solidFill>
                  <a:srgbClr val="011A60"/>
                </a:solidFill>
                <a:latin typeface="Times New Roman"/>
                <a:cs typeface="Times New Roman"/>
              </a:rPr>
              <a:t>]</a:t>
            </a:r>
            <a:endParaRPr sz="1400">
              <a:latin typeface="Times New Roman"/>
              <a:cs typeface="Times New Roman"/>
            </a:endParaRPr>
          </a:p>
          <a:p>
            <a:pPr marL="141605" marR="5080" indent="2540">
              <a:lnSpc>
                <a:spcPts val="1770"/>
              </a:lnSpc>
              <a:spcBef>
                <a:spcPts val="165"/>
              </a:spcBef>
            </a:pPr>
            <a:r>
              <a:rPr dirty="0" sz="1500" spc="135">
                <a:solidFill>
                  <a:srgbClr val="332F59"/>
                </a:solidFill>
                <a:latin typeface="Times New Roman"/>
                <a:cs typeface="Times New Roman"/>
              </a:rPr>
              <a:t>pasosespacio</a:t>
            </a:r>
            <a:r>
              <a:rPr dirty="0" sz="1500" spc="465">
                <a:solidFill>
                  <a:srgbClr val="332F59"/>
                </a:solidFill>
                <a:latin typeface="Times New Roman"/>
                <a:cs typeface="Times New Roman"/>
              </a:rPr>
              <a:t> </a:t>
            </a:r>
            <a:r>
              <a:rPr dirty="0" sz="1400" spc="145">
                <a:solidFill>
                  <a:srgbClr val="4B445B"/>
                </a:solidFill>
                <a:latin typeface="Arial"/>
                <a:cs typeface="Arial"/>
              </a:rPr>
              <a:t>y</a:t>
            </a:r>
            <a:r>
              <a:rPr dirty="0" sz="1400" spc="285">
                <a:solidFill>
                  <a:srgbClr val="4B445B"/>
                </a:solidFill>
                <a:latin typeface="Arial"/>
                <a:cs typeface="Arial"/>
              </a:rPr>
              <a:t> </a:t>
            </a:r>
            <a:r>
              <a:rPr dirty="0" sz="1500" spc="130">
                <a:solidFill>
                  <a:srgbClr val="4B445B"/>
                </a:solidFill>
                <a:latin typeface="Times New Roman"/>
                <a:cs typeface="Times New Roman"/>
              </a:rPr>
              <a:t>p</a:t>
            </a:r>
            <a:r>
              <a:rPr dirty="0" sz="1500" spc="130">
                <a:solidFill>
                  <a:srgbClr val="3F2F42"/>
                </a:solidFill>
                <a:latin typeface="Times New Roman"/>
                <a:cs typeface="Times New Roman"/>
              </a:rPr>
              <a:t>a</a:t>
            </a:r>
            <a:r>
              <a:rPr dirty="0" sz="1500" spc="130">
                <a:solidFill>
                  <a:srgbClr val="4B445B"/>
                </a:solidFill>
                <a:latin typeface="Times New Roman"/>
                <a:cs typeface="Times New Roman"/>
              </a:rPr>
              <a:t>sost</a:t>
            </a:r>
            <a:r>
              <a:rPr dirty="0" sz="1500" spc="-30">
                <a:solidFill>
                  <a:srgbClr val="4B445B"/>
                </a:solidFill>
                <a:latin typeface="Times New Roman"/>
                <a:cs typeface="Times New Roman"/>
              </a:rPr>
              <a:t> </a:t>
            </a:r>
            <a:r>
              <a:rPr dirty="0" sz="1500" spc="-50">
                <a:solidFill>
                  <a:srgbClr val="3F2F42"/>
                </a:solidFill>
                <a:latin typeface="Times New Roman"/>
                <a:cs typeface="Times New Roman"/>
              </a:rPr>
              <a:t>ie</a:t>
            </a:r>
            <a:r>
              <a:rPr dirty="0" sz="1500" spc="-50">
                <a:solidFill>
                  <a:srgbClr val="696475"/>
                </a:solidFill>
                <a:latin typeface="Times New Roman"/>
                <a:cs typeface="Times New Roman"/>
              </a:rPr>
              <a:t>m</a:t>
            </a:r>
            <a:r>
              <a:rPr dirty="0" sz="1500" spc="-50">
                <a:solidFill>
                  <a:srgbClr val="4B445B"/>
                </a:solidFill>
                <a:latin typeface="Times New Roman"/>
                <a:cs typeface="Times New Roman"/>
              </a:rPr>
              <a:t>po </a:t>
            </a:r>
            <a:r>
              <a:rPr dirty="0" sz="1500" spc="-360">
                <a:solidFill>
                  <a:srgbClr val="4B445B"/>
                </a:solidFill>
                <a:latin typeface="Times New Roman"/>
                <a:cs typeface="Times New Roman"/>
              </a:rPr>
              <a:t> </a:t>
            </a:r>
            <a:r>
              <a:rPr dirty="0" sz="1500" spc="225">
                <a:solidFill>
                  <a:srgbClr val="332F59"/>
                </a:solidFill>
                <a:latin typeface="Times New Roman"/>
                <a:cs typeface="Times New Roman"/>
              </a:rPr>
              <a:t>theta</a:t>
            </a:r>
            <a:r>
              <a:rPr dirty="0" sz="1500" spc="295">
                <a:solidFill>
                  <a:srgbClr val="332F59"/>
                </a:solidFill>
                <a:latin typeface="Times New Roman"/>
                <a:cs typeface="Times New Roman"/>
              </a:rPr>
              <a:t> </a:t>
            </a:r>
            <a:r>
              <a:rPr dirty="0" sz="1250" spc="285">
                <a:solidFill>
                  <a:srgbClr val="050008"/>
                </a:solidFill>
                <a:latin typeface="Arial"/>
                <a:cs typeface="Arial"/>
              </a:rPr>
              <a:t>=</a:t>
            </a:r>
            <a:r>
              <a:rPr dirty="0" sz="1250" spc="190">
                <a:solidFill>
                  <a:srgbClr val="050008"/>
                </a:solidFill>
                <a:latin typeface="Arial"/>
                <a:cs typeface="Arial"/>
              </a:rPr>
              <a:t> </a:t>
            </a:r>
            <a:r>
              <a:rPr dirty="0" sz="1650" spc="70" i="1">
                <a:solidFill>
                  <a:srgbClr val="696475"/>
                </a:solidFill>
                <a:latin typeface="Times New Roman"/>
                <a:cs typeface="Times New Roman"/>
              </a:rPr>
              <a:t>0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977338" y="5029011"/>
            <a:ext cx="705485" cy="48640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ts val="1839"/>
              </a:lnSpc>
              <a:spcBef>
                <a:spcPts val="105"/>
              </a:spcBef>
            </a:pPr>
            <a:r>
              <a:rPr dirty="0" sz="1550" spc="-15">
                <a:solidFill>
                  <a:srgbClr val="4B445B"/>
                </a:solidFill>
                <a:latin typeface="Courier New"/>
                <a:cs typeface="Courier New"/>
              </a:rPr>
              <a:t>e</a:t>
            </a:r>
            <a:r>
              <a:rPr dirty="0" sz="1550" spc="-15">
                <a:solidFill>
                  <a:srgbClr val="13053D"/>
                </a:solidFill>
                <a:latin typeface="Courier New"/>
                <a:cs typeface="Courier New"/>
              </a:rPr>
              <a:t>:</a:t>
            </a:r>
            <a:endParaRPr sz="1550">
              <a:latin typeface="Courier New"/>
              <a:cs typeface="Courier New"/>
            </a:endParaRPr>
          </a:p>
          <a:p>
            <a:pPr marL="24765">
              <a:lnSpc>
                <a:spcPts val="1780"/>
              </a:lnSpc>
            </a:pPr>
            <a:r>
              <a:rPr dirty="0" sz="1500" spc="-5">
                <a:solidFill>
                  <a:srgbClr val="3F2F42"/>
                </a:solidFill>
                <a:latin typeface="Times New Roman"/>
                <a:cs typeface="Times New Roman"/>
              </a:rPr>
              <a:t>u</a:t>
            </a:r>
            <a:r>
              <a:rPr dirty="0" sz="1500" spc="-225">
                <a:solidFill>
                  <a:srgbClr val="4B445B"/>
                </a:solidFill>
                <a:latin typeface="Times New Roman"/>
                <a:cs typeface="Times New Roman"/>
              </a:rPr>
              <a:t>O</a:t>
            </a:r>
            <a:r>
              <a:rPr dirty="0" sz="1500" spc="-80">
                <a:solidFill>
                  <a:srgbClr val="4B445B"/>
                </a:solidFill>
                <a:latin typeface="Times New Roman"/>
                <a:cs typeface="Times New Roman"/>
              </a:rPr>
              <a:t>,</a:t>
            </a:r>
            <a:r>
              <a:rPr dirty="0" sz="1500" spc="65">
                <a:solidFill>
                  <a:srgbClr val="4B445B"/>
                </a:solidFill>
                <a:latin typeface="Times New Roman"/>
                <a:cs typeface="Times New Roman"/>
              </a:rPr>
              <a:t> </a:t>
            </a:r>
            <a:r>
              <a:rPr dirty="0" sz="1500" spc="-155">
                <a:solidFill>
                  <a:srgbClr val="4B445B"/>
                </a:solidFill>
                <a:latin typeface="Times New Roman"/>
                <a:cs typeface="Times New Roman"/>
              </a:rPr>
              <a:t>g</a:t>
            </a:r>
            <a:r>
              <a:rPr dirty="0" sz="1500" spc="50">
                <a:solidFill>
                  <a:srgbClr val="4B445B"/>
                </a:solidFill>
                <a:latin typeface="Times New Roman"/>
                <a:cs typeface="Times New Roman"/>
              </a:rPr>
              <a:t> </a:t>
            </a:r>
            <a:r>
              <a:rPr dirty="0" sz="1500" spc="-80">
                <a:solidFill>
                  <a:srgbClr val="4B445B"/>
                </a:solidFill>
                <a:latin typeface="Times New Roman"/>
                <a:cs typeface="Times New Roman"/>
              </a:rPr>
              <a:t>,</a:t>
            </a:r>
            <a:r>
              <a:rPr dirty="0" sz="1500" spc="-120">
                <a:solidFill>
                  <a:srgbClr val="4B445B"/>
                </a:solidFill>
                <a:latin typeface="Times New Roman"/>
                <a:cs typeface="Times New Roman"/>
              </a:rPr>
              <a:t> </a:t>
            </a:r>
            <a:r>
              <a:rPr dirty="0" sz="1500" spc="-105">
                <a:solidFill>
                  <a:srgbClr val="3F2F42"/>
                </a:solidFill>
                <a:latin typeface="Times New Roman"/>
                <a:cs typeface="Times New Roman"/>
              </a:rPr>
              <a:t>f</a:t>
            </a:r>
            <a:r>
              <a:rPr dirty="0" sz="1500">
                <a:solidFill>
                  <a:srgbClr val="3F2F42"/>
                </a:solidFill>
                <a:latin typeface="Times New Roman"/>
                <a:cs typeface="Times New Roman"/>
              </a:rPr>
              <a:t> </a:t>
            </a:r>
            <a:r>
              <a:rPr dirty="0" sz="1500" spc="-160">
                <a:solidFill>
                  <a:srgbClr val="3F2F42"/>
                </a:solidFill>
                <a:latin typeface="Times New Roman"/>
                <a:cs typeface="Times New Roman"/>
              </a:rPr>
              <a:t> </a:t>
            </a:r>
            <a:r>
              <a:rPr dirty="0" sz="1500" spc="-85">
                <a:solidFill>
                  <a:srgbClr val="13053D"/>
                </a:solidFill>
                <a:latin typeface="Times New Roman"/>
                <a:cs typeface="Times New Roman"/>
              </a:rPr>
              <a:t>: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842306" y="3880598"/>
            <a:ext cx="4001770" cy="164592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50495" indent="-138430">
              <a:lnSpc>
                <a:spcPts val="1785"/>
              </a:lnSpc>
              <a:spcBef>
                <a:spcPts val="105"/>
              </a:spcBef>
              <a:buClr>
                <a:srgbClr val="21181F"/>
              </a:buClr>
              <a:buChar char="-"/>
              <a:tabLst>
                <a:tab pos="151130" algn="l"/>
              </a:tabLst>
            </a:pPr>
            <a:r>
              <a:rPr dirty="0" sz="1500" spc="-35">
                <a:solidFill>
                  <a:srgbClr val="4B445B"/>
                </a:solidFill>
                <a:latin typeface="Times New Roman"/>
                <a:cs typeface="Times New Roman"/>
              </a:rPr>
              <a:t>I</a:t>
            </a:r>
            <a:r>
              <a:rPr dirty="0" sz="1500" spc="-155">
                <a:solidFill>
                  <a:srgbClr val="696475"/>
                </a:solidFill>
                <a:latin typeface="Times New Roman"/>
                <a:cs typeface="Times New Roman"/>
              </a:rPr>
              <a:t>n</a:t>
            </a:r>
            <a:r>
              <a:rPr dirty="0" sz="1500" spc="-95">
                <a:solidFill>
                  <a:srgbClr val="696475"/>
                </a:solidFill>
                <a:latin typeface="Times New Roman"/>
                <a:cs typeface="Times New Roman"/>
              </a:rPr>
              <a:t> </a:t>
            </a:r>
            <a:r>
              <a:rPr dirty="0" sz="1500" spc="-90">
                <a:solidFill>
                  <a:srgbClr val="696475"/>
                </a:solidFill>
                <a:latin typeface="Times New Roman"/>
                <a:cs typeface="Times New Roman"/>
              </a:rPr>
              <a:t>t</a:t>
            </a:r>
            <a:r>
              <a:rPr dirty="0" sz="1500" spc="-135">
                <a:solidFill>
                  <a:srgbClr val="696475"/>
                </a:solidFill>
                <a:latin typeface="Times New Roman"/>
                <a:cs typeface="Times New Roman"/>
              </a:rPr>
              <a:t>e</a:t>
            </a:r>
            <a:r>
              <a:rPr dirty="0" sz="1500" spc="5">
                <a:solidFill>
                  <a:srgbClr val="696475"/>
                </a:solidFill>
                <a:latin typeface="Times New Roman"/>
                <a:cs typeface="Times New Roman"/>
              </a:rPr>
              <a:t> </a:t>
            </a:r>
            <a:r>
              <a:rPr dirty="0" sz="1500" spc="-105">
                <a:solidFill>
                  <a:srgbClr val="332F59"/>
                </a:solidFill>
                <a:latin typeface="Times New Roman"/>
                <a:cs typeface="Times New Roman"/>
              </a:rPr>
              <a:t>r</a:t>
            </a:r>
            <a:r>
              <a:rPr dirty="0" sz="1500" spc="-160">
                <a:solidFill>
                  <a:srgbClr val="332F59"/>
                </a:solidFill>
                <a:latin typeface="Times New Roman"/>
                <a:cs typeface="Times New Roman"/>
              </a:rPr>
              <a:t> </a:t>
            </a:r>
            <a:r>
              <a:rPr dirty="0" sz="1500" spc="-135">
                <a:solidFill>
                  <a:srgbClr val="696475"/>
                </a:solidFill>
                <a:latin typeface="Times New Roman"/>
                <a:cs typeface="Times New Roman"/>
              </a:rPr>
              <a:t>valo</a:t>
            </a:r>
            <a:r>
              <a:rPr dirty="0" sz="1500">
                <a:solidFill>
                  <a:srgbClr val="696475"/>
                </a:solidFill>
                <a:latin typeface="Times New Roman"/>
                <a:cs typeface="Times New Roman"/>
              </a:rPr>
              <a:t>  </a:t>
            </a:r>
            <a:r>
              <a:rPr dirty="0" sz="1500" spc="-125">
                <a:solidFill>
                  <a:srgbClr val="696475"/>
                </a:solidFill>
                <a:latin typeface="Times New Roman"/>
                <a:cs typeface="Times New Roman"/>
              </a:rPr>
              <a:t> </a:t>
            </a:r>
            <a:r>
              <a:rPr dirty="0" sz="1500" spc="-140">
                <a:solidFill>
                  <a:srgbClr val="797589"/>
                </a:solidFill>
                <a:latin typeface="Times New Roman"/>
                <a:cs typeface="Times New Roman"/>
              </a:rPr>
              <a:t>e</a:t>
            </a:r>
            <a:r>
              <a:rPr dirty="0" sz="1500" spc="-120">
                <a:solidFill>
                  <a:srgbClr val="797589"/>
                </a:solidFill>
                <a:latin typeface="Times New Roman"/>
                <a:cs typeface="Times New Roman"/>
              </a:rPr>
              <a:t>s</a:t>
            </a:r>
            <a:r>
              <a:rPr dirty="0" sz="1500" spc="20">
                <a:solidFill>
                  <a:srgbClr val="797589"/>
                </a:solidFill>
                <a:latin typeface="Times New Roman"/>
                <a:cs typeface="Times New Roman"/>
              </a:rPr>
              <a:t> </a:t>
            </a:r>
            <a:r>
              <a:rPr dirty="0" sz="1500" spc="-155">
                <a:solidFill>
                  <a:srgbClr val="4B445B"/>
                </a:solidFill>
                <a:latin typeface="Times New Roman"/>
                <a:cs typeface="Times New Roman"/>
              </a:rPr>
              <a:t>p</a:t>
            </a:r>
            <a:r>
              <a:rPr dirty="0" sz="1500" spc="-235">
                <a:solidFill>
                  <a:srgbClr val="4B445B"/>
                </a:solidFill>
                <a:latin typeface="Times New Roman"/>
                <a:cs typeface="Times New Roman"/>
              </a:rPr>
              <a:t> </a:t>
            </a:r>
            <a:r>
              <a:rPr dirty="0" sz="1500" spc="-135">
                <a:solidFill>
                  <a:srgbClr val="696475"/>
                </a:solidFill>
                <a:latin typeface="Times New Roman"/>
                <a:cs typeface="Times New Roman"/>
              </a:rPr>
              <a:t>a</a:t>
            </a:r>
            <a:r>
              <a:rPr dirty="0" sz="1500" spc="-110">
                <a:solidFill>
                  <a:srgbClr val="696475"/>
                </a:solidFill>
                <a:latin typeface="Times New Roman"/>
                <a:cs typeface="Times New Roman"/>
              </a:rPr>
              <a:t> </a:t>
            </a:r>
            <a:r>
              <a:rPr dirty="0" sz="1500" spc="-125">
                <a:solidFill>
                  <a:srgbClr val="696475"/>
                </a:solidFill>
                <a:latin typeface="Times New Roman"/>
                <a:cs typeface="Times New Roman"/>
              </a:rPr>
              <a:t>cia</a:t>
            </a:r>
            <a:r>
              <a:rPr dirty="0" sz="1500" spc="-85">
                <a:solidFill>
                  <a:srgbClr val="696475"/>
                </a:solidFill>
                <a:latin typeface="Times New Roman"/>
                <a:cs typeface="Times New Roman"/>
              </a:rPr>
              <a:t>l</a:t>
            </a:r>
            <a:r>
              <a:rPr dirty="0" sz="1500">
                <a:solidFill>
                  <a:srgbClr val="696475"/>
                </a:solidFill>
                <a:latin typeface="Times New Roman"/>
                <a:cs typeface="Times New Roman"/>
              </a:rPr>
              <a:t> </a:t>
            </a:r>
            <a:r>
              <a:rPr dirty="0" sz="1500" spc="-135">
                <a:solidFill>
                  <a:srgbClr val="696475"/>
                </a:solidFill>
                <a:latin typeface="Times New Roman"/>
                <a:cs typeface="Times New Roman"/>
              </a:rPr>
              <a:t> </a:t>
            </a:r>
            <a:r>
              <a:rPr dirty="0" sz="1500" spc="-80">
                <a:solidFill>
                  <a:srgbClr val="696475"/>
                </a:solidFill>
                <a:latin typeface="Times New Roman"/>
                <a:cs typeface="Times New Roman"/>
              </a:rPr>
              <a:t>.</a:t>
            </a:r>
            <a:endParaRPr sz="1500">
              <a:latin typeface="Times New Roman"/>
              <a:cs typeface="Times New Roman"/>
            </a:endParaRPr>
          </a:p>
          <a:p>
            <a:pPr marL="150495" indent="-138430">
              <a:lnSpc>
                <a:spcPts val="1785"/>
              </a:lnSpc>
              <a:buClr>
                <a:srgbClr val="21181F"/>
              </a:buClr>
              <a:buChar char="-"/>
              <a:tabLst>
                <a:tab pos="151130" algn="l"/>
                <a:tab pos="963930" algn="l"/>
              </a:tabLst>
            </a:pPr>
            <a:r>
              <a:rPr dirty="0" sz="1500" spc="-35">
                <a:solidFill>
                  <a:srgbClr val="4B445B"/>
                </a:solidFill>
                <a:latin typeface="Times New Roman"/>
                <a:cs typeface="Times New Roman"/>
              </a:rPr>
              <a:t>I</a:t>
            </a:r>
            <a:r>
              <a:rPr dirty="0" sz="1500" spc="-155">
                <a:solidFill>
                  <a:srgbClr val="696475"/>
                </a:solidFill>
                <a:latin typeface="Times New Roman"/>
                <a:cs typeface="Times New Roman"/>
              </a:rPr>
              <a:t>n</a:t>
            </a:r>
            <a:r>
              <a:rPr dirty="0" sz="1500" spc="-95">
                <a:solidFill>
                  <a:srgbClr val="696475"/>
                </a:solidFill>
                <a:latin typeface="Times New Roman"/>
                <a:cs typeface="Times New Roman"/>
              </a:rPr>
              <a:t> </a:t>
            </a:r>
            <a:r>
              <a:rPr dirty="0" sz="1500" spc="-90">
                <a:solidFill>
                  <a:srgbClr val="696475"/>
                </a:solidFill>
                <a:latin typeface="Times New Roman"/>
                <a:cs typeface="Times New Roman"/>
              </a:rPr>
              <a:t>t</a:t>
            </a:r>
            <a:r>
              <a:rPr dirty="0" sz="1500" spc="-135">
                <a:solidFill>
                  <a:srgbClr val="696475"/>
                </a:solidFill>
                <a:latin typeface="Times New Roman"/>
                <a:cs typeface="Times New Roman"/>
              </a:rPr>
              <a:t>e</a:t>
            </a:r>
            <a:r>
              <a:rPr dirty="0" sz="1500" spc="5">
                <a:solidFill>
                  <a:srgbClr val="696475"/>
                </a:solidFill>
                <a:latin typeface="Times New Roman"/>
                <a:cs typeface="Times New Roman"/>
              </a:rPr>
              <a:t> </a:t>
            </a:r>
            <a:r>
              <a:rPr dirty="0" sz="1500" spc="-105">
                <a:solidFill>
                  <a:srgbClr val="332F59"/>
                </a:solidFill>
                <a:latin typeface="Times New Roman"/>
                <a:cs typeface="Times New Roman"/>
              </a:rPr>
              <a:t>r</a:t>
            </a:r>
            <a:r>
              <a:rPr dirty="0" sz="1500" spc="-160">
                <a:solidFill>
                  <a:srgbClr val="332F59"/>
                </a:solidFill>
                <a:latin typeface="Times New Roman"/>
                <a:cs typeface="Times New Roman"/>
              </a:rPr>
              <a:t> </a:t>
            </a:r>
            <a:r>
              <a:rPr dirty="0" sz="1500" spc="-135">
                <a:solidFill>
                  <a:srgbClr val="696475"/>
                </a:solidFill>
                <a:latin typeface="Times New Roman"/>
                <a:cs typeface="Times New Roman"/>
              </a:rPr>
              <a:t>valo</a:t>
            </a:r>
            <a:r>
              <a:rPr dirty="0" sz="1500">
                <a:solidFill>
                  <a:srgbClr val="696475"/>
                </a:solidFill>
                <a:latin typeface="Times New Roman"/>
                <a:cs typeface="Times New Roman"/>
              </a:rPr>
              <a:t>	</a:t>
            </a:r>
            <a:r>
              <a:rPr dirty="0" sz="1500" spc="-90">
                <a:solidFill>
                  <a:srgbClr val="797589"/>
                </a:solidFill>
                <a:latin typeface="Times New Roman"/>
                <a:cs typeface="Times New Roman"/>
              </a:rPr>
              <a:t>t</a:t>
            </a:r>
            <a:r>
              <a:rPr dirty="0" sz="1500" spc="-135">
                <a:solidFill>
                  <a:srgbClr val="797589"/>
                </a:solidFill>
                <a:latin typeface="Times New Roman"/>
                <a:cs typeface="Times New Roman"/>
              </a:rPr>
              <a:t>e</a:t>
            </a:r>
            <a:r>
              <a:rPr dirty="0" sz="1500" spc="-160">
                <a:solidFill>
                  <a:srgbClr val="797589"/>
                </a:solidFill>
                <a:latin typeface="Times New Roman"/>
                <a:cs typeface="Times New Roman"/>
              </a:rPr>
              <a:t> </a:t>
            </a:r>
            <a:r>
              <a:rPr dirty="0" sz="1500" spc="80">
                <a:solidFill>
                  <a:srgbClr val="797589"/>
                </a:solidFill>
                <a:latin typeface="Times New Roman"/>
                <a:cs typeface="Times New Roman"/>
              </a:rPr>
              <a:t>1</a:t>
            </a:r>
            <a:r>
              <a:rPr dirty="0" sz="1500" spc="-165">
                <a:solidFill>
                  <a:srgbClr val="797589"/>
                </a:solidFill>
                <a:latin typeface="Times New Roman"/>
                <a:cs typeface="Times New Roman"/>
              </a:rPr>
              <a:t>n</a:t>
            </a:r>
            <a:r>
              <a:rPr dirty="0" sz="1500" spc="70">
                <a:solidFill>
                  <a:srgbClr val="4B445B"/>
                </a:solidFill>
                <a:latin typeface="Times New Roman"/>
                <a:cs typeface="Times New Roman"/>
              </a:rPr>
              <a:t>p</a:t>
            </a:r>
            <a:r>
              <a:rPr dirty="0" sz="1500" spc="70">
                <a:solidFill>
                  <a:srgbClr val="696475"/>
                </a:solidFill>
                <a:latin typeface="Times New Roman"/>
                <a:cs typeface="Times New Roman"/>
              </a:rPr>
              <a:t>ora</a:t>
            </a:r>
            <a:r>
              <a:rPr dirty="0" sz="1500" spc="60">
                <a:solidFill>
                  <a:srgbClr val="696475"/>
                </a:solidFill>
                <a:latin typeface="Times New Roman"/>
                <a:cs typeface="Times New Roman"/>
              </a:rPr>
              <a:t>l</a:t>
            </a:r>
            <a:r>
              <a:rPr dirty="0" sz="1500" spc="40">
                <a:solidFill>
                  <a:srgbClr val="696475"/>
                </a:solidFill>
                <a:latin typeface="Times New Roman"/>
                <a:cs typeface="Times New Roman"/>
              </a:rPr>
              <a:t>.</a:t>
            </a:r>
            <a:endParaRPr sz="1500">
              <a:latin typeface="Times New Roman"/>
              <a:cs typeface="Times New Roman"/>
            </a:endParaRPr>
          </a:p>
          <a:p>
            <a:pPr marL="154305" indent="-142240">
              <a:lnSpc>
                <a:spcPct val="100000"/>
              </a:lnSpc>
              <a:spcBef>
                <a:spcPts val="55"/>
              </a:spcBef>
              <a:buClr>
                <a:srgbClr val="21181F"/>
              </a:buClr>
              <a:buChar char="-"/>
              <a:tabLst>
                <a:tab pos="154940" algn="l"/>
              </a:tabLst>
            </a:pPr>
            <a:r>
              <a:rPr dirty="0" sz="1500" spc="65">
                <a:solidFill>
                  <a:srgbClr val="696475"/>
                </a:solidFill>
                <a:latin typeface="Times New Roman"/>
                <a:cs typeface="Times New Roman"/>
              </a:rPr>
              <a:t>n</a:t>
            </a:r>
            <a:r>
              <a:rPr dirty="0" sz="1500" spc="65">
                <a:solidFill>
                  <a:srgbClr val="332F59"/>
                </a:solidFill>
                <a:latin typeface="Times New Roman"/>
                <a:cs typeface="Times New Roman"/>
              </a:rPr>
              <a:t>ú</a:t>
            </a:r>
            <a:r>
              <a:rPr dirty="0" sz="1500" spc="65">
                <a:solidFill>
                  <a:srgbClr val="696475"/>
                </a:solidFill>
                <a:latin typeface="Times New Roman"/>
                <a:cs typeface="Times New Roman"/>
              </a:rPr>
              <a:t>mero</a:t>
            </a:r>
            <a:r>
              <a:rPr dirty="0" sz="1500" spc="-20">
                <a:solidFill>
                  <a:srgbClr val="696475"/>
                </a:solidFill>
                <a:latin typeface="Times New Roman"/>
                <a:cs typeface="Times New Roman"/>
              </a:rPr>
              <a:t> </a:t>
            </a:r>
            <a:r>
              <a:rPr dirty="0" sz="1500" spc="75">
                <a:solidFill>
                  <a:srgbClr val="624D6B"/>
                </a:solidFill>
                <a:latin typeface="Times New Roman"/>
                <a:cs typeface="Times New Roman"/>
              </a:rPr>
              <a:t>de</a:t>
            </a:r>
            <a:r>
              <a:rPr dirty="0" sz="1500" spc="185">
                <a:solidFill>
                  <a:srgbClr val="624D6B"/>
                </a:solidFill>
                <a:latin typeface="Times New Roman"/>
                <a:cs typeface="Times New Roman"/>
              </a:rPr>
              <a:t> </a:t>
            </a:r>
            <a:r>
              <a:rPr dirty="0" sz="1500" spc="55">
                <a:solidFill>
                  <a:srgbClr val="4B445B"/>
                </a:solidFill>
                <a:latin typeface="Times New Roman"/>
                <a:cs typeface="Times New Roman"/>
              </a:rPr>
              <a:t>int</a:t>
            </a:r>
            <a:r>
              <a:rPr dirty="0" sz="1500" spc="55">
                <a:solidFill>
                  <a:srgbClr val="696475"/>
                </a:solidFill>
                <a:latin typeface="Times New Roman"/>
                <a:cs typeface="Times New Roman"/>
              </a:rPr>
              <a:t>ervalos</a:t>
            </a:r>
            <a:r>
              <a:rPr dirty="0" sz="1500" spc="-165">
                <a:solidFill>
                  <a:srgbClr val="696475"/>
                </a:solidFill>
                <a:latin typeface="Times New Roman"/>
                <a:cs typeface="Times New Roman"/>
              </a:rPr>
              <a:t> </a:t>
            </a:r>
            <a:r>
              <a:rPr dirty="0" sz="1500" spc="45">
                <a:solidFill>
                  <a:srgbClr val="797589"/>
                </a:solidFill>
                <a:latin typeface="Times New Roman"/>
                <a:cs typeface="Times New Roman"/>
              </a:rPr>
              <a:t>es</a:t>
            </a:r>
            <a:r>
              <a:rPr dirty="0" sz="1500" spc="45">
                <a:solidFill>
                  <a:srgbClr val="4B445B"/>
                </a:solidFill>
                <a:latin typeface="Times New Roman"/>
                <a:cs typeface="Times New Roman"/>
              </a:rPr>
              <a:t>p</a:t>
            </a:r>
            <a:r>
              <a:rPr dirty="0" sz="1500" spc="45">
                <a:solidFill>
                  <a:srgbClr val="696475"/>
                </a:solidFill>
                <a:latin typeface="Times New Roman"/>
                <a:cs typeface="Times New Roman"/>
              </a:rPr>
              <a:t>aciales</a:t>
            </a:r>
            <a:r>
              <a:rPr dirty="0" sz="1500" spc="-5">
                <a:solidFill>
                  <a:srgbClr val="696475"/>
                </a:solidFill>
                <a:latin typeface="Times New Roman"/>
                <a:cs typeface="Times New Roman"/>
              </a:rPr>
              <a:t> </a:t>
            </a:r>
            <a:r>
              <a:rPr dirty="0" sz="1450" spc="65">
                <a:solidFill>
                  <a:srgbClr val="696475"/>
                </a:solidFill>
                <a:latin typeface="Times New Roman"/>
                <a:cs typeface="Times New Roman"/>
              </a:rPr>
              <a:t>y</a:t>
            </a:r>
            <a:r>
              <a:rPr dirty="0" sz="1450" spc="254">
                <a:solidFill>
                  <a:srgbClr val="696475"/>
                </a:solidFill>
                <a:latin typeface="Times New Roman"/>
                <a:cs typeface="Times New Roman"/>
              </a:rPr>
              <a:t> </a:t>
            </a:r>
            <a:r>
              <a:rPr dirty="0" sz="1500" spc="55">
                <a:solidFill>
                  <a:srgbClr val="797589"/>
                </a:solidFill>
                <a:latin typeface="Times New Roman"/>
                <a:cs typeface="Times New Roman"/>
              </a:rPr>
              <a:t>tem</a:t>
            </a:r>
            <a:r>
              <a:rPr dirty="0" sz="1500" spc="55">
                <a:solidFill>
                  <a:srgbClr val="4B445B"/>
                </a:solidFill>
                <a:latin typeface="Times New Roman"/>
                <a:cs typeface="Times New Roman"/>
              </a:rPr>
              <a:t>p</a:t>
            </a:r>
            <a:r>
              <a:rPr dirty="0" sz="1500" spc="55">
                <a:solidFill>
                  <a:srgbClr val="696475"/>
                </a:solidFill>
                <a:latin typeface="Times New Roman"/>
                <a:cs typeface="Times New Roman"/>
              </a:rPr>
              <a:t>orales</a:t>
            </a:r>
            <a:r>
              <a:rPr dirty="0" sz="1500" spc="55">
                <a:solidFill>
                  <a:srgbClr val="332F59"/>
                </a:solidFill>
                <a:latin typeface="Times New Roman"/>
                <a:cs typeface="Times New Roman"/>
              </a:rPr>
              <a:t>.</a:t>
            </a:r>
            <a:endParaRPr sz="1500">
              <a:latin typeface="Times New Roman"/>
              <a:cs typeface="Times New Roman"/>
            </a:endParaRPr>
          </a:p>
          <a:p>
            <a:pPr marL="137160" indent="-125095">
              <a:lnSpc>
                <a:spcPct val="100000"/>
              </a:lnSpc>
              <a:spcBef>
                <a:spcPts val="55"/>
              </a:spcBef>
              <a:buClr>
                <a:srgbClr val="21181F"/>
              </a:buClr>
              <a:buChar char="-"/>
              <a:tabLst>
                <a:tab pos="137795" algn="l"/>
              </a:tabLst>
            </a:pPr>
            <a:r>
              <a:rPr dirty="0" sz="1500" spc="65">
                <a:solidFill>
                  <a:srgbClr val="696475"/>
                </a:solidFill>
                <a:latin typeface="Times New Roman"/>
                <a:cs typeface="Times New Roman"/>
              </a:rPr>
              <a:t>0</a:t>
            </a:r>
            <a:r>
              <a:rPr dirty="0" sz="1500" spc="65">
                <a:solidFill>
                  <a:srgbClr val="21181F"/>
                </a:solidFill>
                <a:latin typeface="Times New Roman"/>
                <a:cs typeface="Times New Roman"/>
              </a:rPr>
              <a:t>-</a:t>
            </a:r>
            <a:r>
              <a:rPr dirty="0" sz="1500" spc="65">
                <a:solidFill>
                  <a:srgbClr val="624D6B"/>
                </a:solidFill>
                <a:latin typeface="Times New Roman"/>
                <a:cs typeface="Times New Roman"/>
              </a:rPr>
              <a:t>mé</a:t>
            </a:r>
            <a:r>
              <a:rPr dirty="0" sz="1500" spc="65">
                <a:solidFill>
                  <a:srgbClr val="797589"/>
                </a:solidFill>
                <a:latin typeface="Times New Roman"/>
                <a:cs typeface="Times New Roman"/>
              </a:rPr>
              <a:t>to</a:t>
            </a:r>
            <a:r>
              <a:rPr dirty="0" sz="1500" spc="65">
                <a:solidFill>
                  <a:srgbClr val="4B445B"/>
                </a:solidFill>
                <a:latin typeface="Times New Roman"/>
                <a:cs typeface="Times New Roman"/>
              </a:rPr>
              <a:t>d</a:t>
            </a:r>
            <a:r>
              <a:rPr dirty="0" sz="1500" spc="65">
                <a:solidFill>
                  <a:srgbClr val="696475"/>
                </a:solidFill>
                <a:latin typeface="Times New Roman"/>
                <a:cs typeface="Times New Roman"/>
              </a:rPr>
              <a:t>o</a:t>
            </a:r>
            <a:r>
              <a:rPr dirty="0" sz="1500" spc="45">
                <a:solidFill>
                  <a:srgbClr val="696475"/>
                </a:solidFill>
                <a:latin typeface="Times New Roman"/>
                <a:cs typeface="Times New Roman"/>
              </a:rPr>
              <a:t> </a:t>
            </a:r>
            <a:r>
              <a:rPr dirty="0" sz="1500" spc="90">
                <a:solidFill>
                  <a:srgbClr val="4B445B"/>
                </a:solidFill>
                <a:latin typeface="Times New Roman"/>
                <a:cs typeface="Times New Roman"/>
              </a:rPr>
              <a:t>d</a:t>
            </a:r>
            <a:r>
              <a:rPr dirty="0" sz="1500" spc="90">
                <a:solidFill>
                  <a:srgbClr val="696475"/>
                </a:solidFill>
                <a:latin typeface="Times New Roman"/>
                <a:cs typeface="Times New Roman"/>
              </a:rPr>
              <a:t>e</a:t>
            </a:r>
            <a:r>
              <a:rPr dirty="0" sz="1500" spc="55">
                <a:solidFill>
                  <a:srgbClr val="696475"/>
                </a:solidFill>
                <a:latin typeface="Times New Roman"/>
                <a:cs typeface="Times New Roman"/>
              </a:rPr>
              <a:t> </a:t>
            </a:r>
            <a:r>
              <a:rPr dirty="0" sz="1500" spc="35">
                <a:solidFill>
                  <a:srgbClr val="2A115D"/>
                </a:solidFill>
                <a:latin typeface="Times New Roman"/>
                <a:cs typeface="Times New Roman"/>
              </a:rPr>
              <a:t>l</a:t>
            </a:r>
            <a:r>
              <a:rPr dirty="0" sz="1500" spc="35">
                <a:solidFill>
                  <a:srgbClr val="797589"/>
                </a:solidFill>
                <a:latin typeface="Times New Roman"/>
                <a:cs typeface="Times New Roman"/>
              </a:rPr>
              <a:t>a</a:t>
            </a:r>
            <a:r>
              <a:rPr dirty="0" sz="1500" spc="185">
                <a:solidFill>
                  <a:srgbClr val="797589"/>
                </a:solidFill>
                <a:latin typeface="Times New Roman"/>
                <a:cs typeface="Times New Roman"/>
              </a:rPr>
              <a:t> </a:t>
            </a:r>
            <a:r>
              <a:rPr dirty="0" sz="1500" spc="70">
                <a:solidFill>
                  <a:srgbClr val="4B445B"/>
                </a:solidFill>
                <a:latin typeface="Times New Roman"/>
                <a:cs typeface="Times New Roman"/>
              </a:rPr>
              <a:t>p</a:t>
            </a:r>
            <a:r>
              <a:rPr dirty="0" sz="1500" spc="70">
                <a:solidFill>
                  <a:srgbClr val="696475"/>
                </a:solidFill>
                <a:latin typeface="Times New Roman"/>
                <a:cs typeface="Times New Roman"/>
              </a:rPr>
              <a:t>arte</a:t>
            </a:r>
            <a:r>
              <a:rPr dirty="0" sz="1500" spc="210">
                <a:solidFill>
                  <a:srgbClr val="696475"/>
                </a:solidFill>
                <a:latin typeface="Times New Roman"/>
                <a:cs typeface="Times New Roman"/>
              </a:rPr>
              <a:t> </a:t>
            </a:r>
            <a:r>
              <a:rPr dirty="0" sz="1500" spc="80">
                <a:solidFill>
                  <a:srgbClr val="624D6B"/>
                </a:solidFill>
                <a:latin typeface="Times New Roman"/>
                <a:cs typeface="Times New Roman"/>
              </a:rPr>
              <a:t>tempo</a:t>
            </a:r>
            <a:r>
              <a:rPr dirty="0" sz="1500" spc="80">
                <a:solidFill>
                  <a:srgbClr val="332F59"/>
                </a:solidFill>
                <a:latin typeface="Times New Roman"/>
                <a:cs typeface="Times New Roman"/>
              </a:rPr>
              <a:t>r</a:t>
            </a:r>
            <a:r>
              <a:rPr dirty="0" sz="1500" spc="80">
                <a:solidFill>
                  <a:srgbClr val="696475"/>
                </a:solidFill>
                <a:latin typeface="Times New Roman"/>
                <a:cs typeface="Times New Roman"/>
              </a:rPr>
              <a:t>al</a:t>
            </a:r>
            <a:endParaRPr sz="1500">
              <a:latin typeface="Times New Roman"/>
              <a:cs typeface="Times New Roman"/>
            </a:endParaRPr>
          </a:p>
          <a:p>
            <a:pPr marL="14604">
              <a:lnSpc>
                <a:spcPts val="1839"/>
              </a:lnSpc>
              <a:spcBef>
                <a:spcPts val="5"/>
              </a:spcBef>
            </a:pPr>
            <a:r>
              <a:rPr dirty="0" sz="1550" spc="20" i="1">
                <a:solidFill>
                  <a:srgbClr val="797589"/>
                </a:solidFill>
                <a:latin typeface="Arial"/>
                <a:cs typeface="Arial"/>
              </a:rPr>
              <a:t>(0</a:t>
            </a:r>
            <a:r>
              <a:rPr dirty="0" sz="1550" spc="-65" i="1">
                <a:solidFill>
                  <a:srgbClr val="797589"/>
                </a:solidFill>
                <a:latin typeface="Arial"/>
                <a:cs typeface="Arial"/>
              </a:rPr>
              <a:t> </a:t>
            </a:r>
            <a:r>
              <a:rPr dirty="0" sz="1500" spc="25">
                <a:solidFill>
                  <a:srgbClr val="696475"/>
                </a:solidFill>
                <a:latin typeface="Times New Roman"/>
                <a:cs typeface="Times New Roman"/>
              </a:rPr>
              <a:t>=</a:t>
            </a:r>
            <a:r>
              <a:rPr dirty="0" sz="1500">
                <a:solidFill>
                  <a:srgbClr val="696475"/>
                </a:solidFill>
                <a:latin typeface="Times New Roman"/>
                <a:cs typeface="Times New Roman"/>
              </a:rPr>
              <a:t> </a:t>
            </a:r>
            <a:r>
              <a:rPr dirty="0" sz="1500" spc="-55">
                <a:solidFill>
                  <a:srgbClr val="696475"/>
                </a:solidFill>
                <a:latin typeface="Times New Roman"/>
                <a:cs typeface="Times New Roman"/>
              </a:rPr>
              <a:t> </a:t>
            </a:r>
            <a:r>
              <a:rPr dirty="0" sz="1500" spc="-220">
                <a:solidFill>
                  <a:srgbClr val="696475"/>
                </a:solidFill>
                <a:latin typeface="Times New Roman"/>
                <a:cs typeface="Times New Roman"/>
              </a:rPr>
              <a:t>O</a:t>
            </a:r>
            <a:r>
              <a:rPr dirty="0" sz="1500" spc="110">
                <a:solidFill>
                  <a:srgbClr val="696475"/>
                </a:solidFill>
                <a:latin typeface="Times New Roman"/>
                <a:cs typeface="Times New Roman"/>
              </a:rPr>
              <a:t> </a:t>
            </a:r>
            <a:r>
              <a:rPr dirty="0" sz="1500" spc="-195">
                <a:solidFill>
                  <a:srgbClr val="696475"/>
                </a:solidFill>
                <a:latin typeface="Times New Roman"/>
                <a:cs typeface="Times New Roman"/>
              </a:rPr>
              <a:t>E</a:t>
            </a:r>
            <a:r>
              <a:rPr dirty="0" sz="1500" spc="-190">
                <a:solidFill>
                  <a:srgbClr val="696475"/>
                </a:solidFill>
                <a:latin typeface="Times New Roman"/>
                <a:cs typeface="Times New Roman"/>
              </a:rPr>
              <a:t>E</a:t>
            </a:r>
            <a:r>
              <a:rPr dirty="0" sz="1500">
                <a:solidFill>
                  <a:srgbClr val="696475"/>
                </a:solidFill>
                <a:latin typeface="Times New Roman"/>
                <a:cs typeface="Times New Roman"/>
              </a:rPr>
              <a:t> </a:t>
            </a:r>
            <a:r>
              <a:rPr dirty="0" sz="1500" spc="-135">
                <a:solidFill>
                  <a:srgbClr val="696475"/>
                </a:solidFill>
                <a:latin typeface="Times New Roman"/>
                <a:cs typeface="Times New Roman"/>
              </a:rPr>
              <a:t> </a:t>
            </a:r>
            <a:r>
              <a:rPr dirty="0" sz="1500" spc="-80">
                <a:solidFill>
                  <a:srgbClr val="9E8E90"/>
                </a:solidFill>
                <a:latin typeface="Times New Roman"/>
                <a:cs typeface="Times New Roman"/>
              </a:rPr>
              <a:t>,</a:t>
            </a:r>
            <a:r>
              <a:rPr dirty="0" sz="1500" spc="90">
                <a:solidFill>
                  <a:srgbClr val="9E8E90"/>
                </a:solidFill>
                <a:latin typeface="Times New Roman"/>
                <a:cs typeface="Times New Roman"/>
              </a:rPr>
              <a:t> </a:t>
            </a:r>
            <a:r>
              <a:rPr dirty="0" sz="1550" spc="15" i="1">
                <a:solidFill>
                  <a:srgbClr val="624D6B"/>
                </a:solidFill>
                <a:latin typeface="Arial"/>
                <a:cs typeface="Arial"/>
              </a:rPr>
              <a:t>0</a:t>
            </a:r>
            <a:r>
              <a:rPr dirty="0" sz="1550" spc="15" i="1">
                <a:solidFill>
                  <a:srgbClr val="624D6B"/>
                </a:solidFill>
                <a:latin typeface="Arial"/>
                <a:cs typeface="Arial"/>
              </a:rPr>
              <a:t> </a:t>
            </a:r>
            <a:r>
              <a:rPr dirty="0" sz="1500" spc="15">
                <a:solidFill>
                  <a:srgbClr val="696475"/>
                </a:solidFill>
                <a:latin typeface="Times New Roman"/>
                <a:cs typeface="Times New Roman"/>
              </a:rPr>
              <a:t>=</a:t>
            </a:r>
            <a:r>
              <a:rPr dirty="0" sz="1500">
                <a:solidFill>
                  <a:srgbClr val="696475"/>
                </a:solidFill>
                <a:latin typeface="Times New Roman"/>
                <a:cs typeface="Times New Roman"/>
              </a:rPr>
              <a:t> </a:t>
            </a:r>
            <a:r>
              <a:rPr dirty="0" sz="1500" spc="-45">
                <a:solidFill>
                  <a:srgbClr val="696475"/>
                </a:solidFill>
                <a:latin typeface="Times New Roman"/>
                <a:cs typeface="Times New Roman"/>
              </a:rPr>
              <a:t> </a:t>
            </a:r>
            <a:r>
              <a:rPr dirty="0" sz="1500" spc="65">
                <a:solidFill>
                  <a:srgbClr val="696475"/>
                </a:solidFill>
                <a:latin typeface="Times New Roman"/>
                <a:cs typeface="Times New Roman"/>
              </a:rPr>
              <a:t>0.5</a:t>
            </a:r>
            <a:r>
              <a:rPr dirty="0" sz="1500" spc="20">
                <a:solidFill>
                  <a:srgbClr val="696475"/>
                </a:solidFill>
                <a:latin typeface="Times New Roman"/>
                <a:cs typeface="Times New Roman"/>
              </a:rPr>
              <a:t> </a:t>
            </a:r>
            <a:r>
              <a:rPr dirty="0" sz="1500" spc="75">
                <a:solidFill>
                  <a:srgbClr val="696475"/>
                </a:solidFill>
                <a:latin typeface="Times New Roman"/>
                <a:cs typeface="Times New Roman"/>
              </a:rPr>
              <a:t>CN</a:t>
            </a:r>
            <a:r>
              <a:rPr dirty="0" sz="1500" spc="30">
                <a:solidFill>
                  <a:srgbClr val="696475"/>
                </a:solidFill>
                <a:latin typeface="Times New Roman"/>
                <a:cs typeface="Times New Roman"/>
              </a:rPr>
              <a:t>,</a:t>
            </a:r>
            <a:r>
              <a:rPr dirty="0" sz="1500" spc="15">
                <a:solidFill>
                  <a:srgbClr val="696475"/>
                </a:solidFill>
                <a:latin typeface="Times New Roman"/>
                <a:cs typeface="Times New Roman"/>
              </a:rPr>
              <a:t> </a:t>
            </a:r>
            <a:r>
              <a:rPr dirty="0" sz="1550" spc="15" i="1">
                <a:solidFill>
                  <a:srgbClr val="696475"/>
                </a:solidFill>
                <a:latin typeface="Arial"/>
                <a:cs typeface="Arial"/>
              </a:rPr>
              <a:t>0</a:t>
            </a:r>
            <a:r>
              <a:rPr dirty="0" sz="1550" spc="-75" i="1">
                <a:solidFill>
                  <a:srgbClr val="696475"/>
                </a:solidFill>
                <a:latin typeface="Arial"/>
                <a:cs typeface="Arial"/>
              </a:rPr>
              <a:t> </a:t>
            </a:r>
            <a:r>
              <a:rPr dirty="0" sz="1500" spc="15">
                <a:solidFill>
                  <a:srgbClr val="696475"/>
                </a:solidFill>
                <a:latin typeface="Times New Roman"/>
                <a:cs typeface="Times New Roman"/>
              </a:rPr>
              <a:t>=</a:t>
            </a:r>
            <a:r>
              <a:rPr dirty="0" sz="1500">
                <a:solidFill>
                  <a:srgbClr val="696475"/>
                </a:solidFill>
                <a:latin typeface="Times New Roman"/>
                <a:cs typeface="Times New Roman"/>
              </a:rPr>
              <a:t> </a:t>
            </a:r>
            <a:r>
              <a:rPr dirty="0" sz="1500" spc="-80">
                <a:solidFill>
                  <a:srgbClr val="696475"/>
                </a:solidFill>
                <a:latin typeface="Times New Roman"/>
                <a:cs typeface="Times New Roman"/>
              </a:rPr>
              <a:t> </a:t>
            </a:r>
            <a:r>
              <a:rPr dirty="0" sz="1500" spc="15">
                <a:solidFill>
                  <a:srgbClr val="696475"/>
                </a:solidFill>
                <a:latin typeface="Times New Roman"/>
                <a:cs typeface="Times New Roman"/>
              </a:rPr>
              <a:t>1</a:t>
            </a:r>
            <a:r>
              <a:rPr dirty="0" sz="1500" spc="155">
                <a:solidFill>
                  <a:srgbClr val="696475"/>
                </a:solidFill>
                <a:latin typeface="Times New Roman"/>
                <a:cs typeface="Times New Roman"/>
              </a:rPr>
              <a:t> </a:t>
            </a:r>
            <a:r>
              <a:rPr dirty="0" sz="1500" spc="5">
                <a:solidFill>
                  <a:srgbClr val="696475"/>
                </a:solidFill>
                <a:latin typeface="Times New Roman"/>
                <a:cs typeface="Times New Roman"/>
              </a:rPr>
              <a:t>El</a:t>
            </a:r>
            <a:r>
              <a:rPr dirty="0" sz="1500" spc="10">
                <a:solidFill>
                  <a:srgbClr val="696475"/>
                </a:solidFill>
                <a:latin typeface="Times New Roman"/>
                <a:cs typeface="Times New Roman"/>
              </a:rPr>
              <a:t>)</a:t>
            </a:r>
            <a:endParaRPr sz="1500">
              <a:latin typeface="Times New Roman"/>
              <a:cs typeface="Times New Roman"/>
            </a:endParaRPr>
          </a:p>
          <a:p>
            <a:pPr marL="13335">
              <a:lnSpc>
                <a:spcPts val="1780"/>
              </a:lnSpc>
            </a:pPr>
            <a:r>
              <a:rPr dirty="0" sz="1500" spc="75">
                <a:solidFill>
                  <a:srgbClr val="696475"/>
                </a:solidFill>
                <a:latin typeface="Times New Roman"/>
                <a:cs typeface="Times New Roman"/>
              </a:rPr>
              <a:t>constante</a:t>
            </a:r>
            <a:r>
              <a:rPr dirty="0" sz="1500" spc="95">
                <a:solidFill>
                  <a:srgbClr val="696475"/>
                </a:solidFill>
                <a:latin typeface="Times New Roman"/>
                <a:cs typeface="Times New Roman"/>
              </a:rPr>
              <a:t> </a:t>
            </a:r>
            <a:r>
              <a:rPr dirty="0" sz="1500" spc="40">
                <a:solidFill>
                  <a:srgbClr val="4B445B"/>
                </a:solidFill>
                <a:latin typeface="Times New Roman"/>
                <a:cs typeface="Times New Roman"/>
              </a:rPr>
              <a:t>p</a:t>
            </a:r>
            <a:r>
              <a:rPr dirty="0" sz="1500" spc="40">
                <a:solidFill>
                  <a:srgbClr val="696475"/>
                </a:solidFill>
                <a:latin typeface="Times New Roman"/>
                <a:cs typeface="Times New Roman"/>
              </a:rPr>
              <a:t>ositiva</a:t>
            </a:r>
            <a:endParaRPr sz="1500">
              <a:latin typeface="Times New Roman"/>
              <a:cs typeface="Times New Roman"/>
            </a:endParaRPr>
          </a:p>
          <a:p>
            <a:pPr marL="24130">
              <a:lnSpc>
                <a:spcPct val="100000"/>
              </a:lnSpc>
              <a:spcBef>
                <a:spcPts val="50"/>
              </a:spcBef>
              <a:tabLst>
                <a:tab pos="870585" algn="l"/>
              </a:tabLst>
            </a:pPr>
            <a:r>
              <a:rPr dirty="0" sz="1500" spc="-160">
                <a:solidFill>
                  <a:srgbClr val="696475"/>
                </a:solidFill>
                <a:latin typeface="Times New Roman"/>
                <a:cs typeface="Times New Roman"/>
              </a:rPr>
              <a:t>fi.</a:t>
            </a:r>
            <a:r>
              <a:rPr dirty="0" sz="1500" spc="-160">
                <a:solidFill>
                  <a:srgbClr val="332F59"/>
                </a:solidFill>
                <a:latin typeface="Times New Roman"/>
                <a:cs typeface="Times New Roman"/>
              </a:rPr>
              <a:t>m </a:t>
            </a:r>
            <a:r>
              <a:rPr dirty="0" sz="1500" spc="-105">
                <a:solidFill>
                  <a:srgbClr val="696475"/>
                </a:solidFill>
                <a:latin typeface="Times New Roman"/>
                <a:cs typeface="Times New Roman"/>
              </a:rPr>
              <a:t>c</a:t>
            </a:r>
            <a:r>
              <a:rPr dirty="0" sz="1500" spc="-220">
                <a:solidFill>
                  <a:srgbClr val="696475"/>
                </a:solidFill>
                <a:latin typeface="Times New Roman"/>
                <a:cs typeface="Times New Roman"/>
              </a:rPr>
              <a:t> </a:t>
            </a:r>
            <a:r>
              <a:rPr dirty="0" sz="1500" spc="-85">
                <a:solidFill>
                  <a:srgbClr val="332F59"/>
                </a:solidFill>
                <a:latin typeface="Times New Roman"/>
                <a:cs typeface="Times New Roman"/>
              </a:rPr>
              <a:t>i</a:t>
            </a:r>
            <a:r>
              <a:rPr dirty="0" sz="1500" spc="-85">
                <a:solidFill>
                  <a:srgbClr val="696475"/>
                </a:solidFill>
                <a:latin typeface="Times New Roman"/>
                <a:cs typeface="Times New Roman"/>
              </a:rPr>
              <a:t>ones	</a:t>
            </a:r>
            <a:r>
              <a:rPr dirty="0" sz="1500" spc="-65">
                <a:solidFill>
                  <a:srgbClr val="3F2F42"/>
                </a:solidFill>
                <a:latin typeface="Times New Roman"/>
                <a:cs typeface="Times New Roman"/>
              </a:rPr>
              <a:t>i</a:t>
            </a:r>
            <a:r>
              <a:rPr dirty="0" sz="1500" spc="5">
                <a:solidFill>
                  <a:srgbClr val="3F2F42"/>
                </a:solidFill>
                <a:latin typeface="Times New Roman"/>
                <a:cs typeface="Times New Roman"/>
              </a:rPr>
              <a:t> </a:t>
            </a:r>
            <a:r>
              <a:rPr dirty="0" sz="1500" spc="-30">
                <a:solidFill>
                  <a:srgbClr val="3F2F42"/>
                </a:solidFill>
                <a:latin typeface="Times New Roman"/>
                <a:cs typeface="Times New Roman"/>
              </a:rPr>
              <a:t>n</a:t>
            </a:r>
            <a:r>
              <a:rPr dirty="0" sz="1500" spc="-30">
                <a:solidFill>
                  <a:srgbClr val="13053D"/>
                </a:solidFill>
                <a:latin typeface="Times New Roman"/>
                <a:cs typeface="Times New Roman"/>
              </a:rPr>
              <a:t>l</a:t>
            </a:r>
            <a:r>
              <a:rPr dirty="0" sz="1500" spc="145">
                <a:solidFill>
                  <a:srgbClr val="13053D"/>
                </a:solidFill>
                <a:latin typeface="Times New Roman"/>
                <a:cs typeface="Times New Roman"/>
              </a:rPr>
              <a:t> </a:t>
            </a:r>
            <a:r>
              <a:rPr dirty="0" sz="1500" spc="-65">
                <a:solidFill>
                  <a:srgbClr val="3F2F42"/>
                </a:solidFill>
                <a:latin typeface="Times New Roman"/>
                <a:cs typeface="Times New Roman"/>
              </a:rPr>
              <a:t>i</a:t>
            </a:r>
            <a:r>
              <a:rPr dirty="0" sz="1500" spc="5">
                <a:solidFill>
                  <a:srgbClr val="3F2F42"/>
                </a:solidFill>
                <a:latin typeface="Times New Roman"/>
                <a:cs typeface="Times New Roman"/>
              </a:rPr>
              <a:t> </a:t>
            </a:r>
            <a:r>
              <a:rPr dirty="0" sz="1500" spc="-55">
                <a:solidFill>
                  <a:srgbClr val="3F2F42"/>
                </a:solidFill>
                <a:latin typeface="Times New Roman"/>
                <a:cs typeface="Times New Roman"/>
              </a:rPr>
              <a:t>n</a:t>
            </a:r>
            <a:r>
              <a:rPr dirty="0" sz="1500" spc="-55">
                <a:solidFill>
                  <a:srgbClr val="4B445B"/>
                </a:solidFill>
                <a:latin typeface="Times New Roman"/>
                <a:cs typeface="Times New Roman"/>
              </a:rPr>
              <a:t>e</a:t>
            </a:r>
            <a:r>
              <a:rPr dirty="0" sz="1500" spc="-30">
                <a:solidFill>
                  <a:srgbClr val="4B445B"/>
                </a:solidFill>
                <a:latin typeface="Times New Roman"/>
                <a:cs typeface="Times New Roman"/>
              </a:rPr>
              <a:t> </a:t>
            </a:r>
            <a:r>
              <a:rPr dirty="0" sz="1500" spc="-114">
                <a:solidFill>
                  <a:srgbClr val="696475"/>
                </a:solidFill>
                <a:latin typeface="Times New Roman"/>
                <a:cs typeface="Times New Roman"/>
              </a:rPr>
              <a:t>o</a:t>
            </a:r>
            <a:r>
              <a:rPr dirty="0" sz="1500" spc="295">
                <a:solidFill>
                  <a:srgbClr val="696475"/>
                </a:solidFill>
                <a:latin typeface="Times New Roman"/>
                <a:cs typeface="Times New Roman"/>
              </a:rPr>
              <a:t> </a:t>
            </a:r>
            <a:r>
              <a:rPr dirty="0" sz="1500" spc="-20">
                <a:solidFill>
                  <a:srgbClr val="696475"/>
                </a:solidFill>
                <a:latin typeface="Times New Roman"/>
                <a:cs typeface="Times New Roman"/>
              </a:rPr>
              <a:t>anó1ú1nas.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108230" y="7190451"/>
            <a:ext cx="34290" cy="0"/>
          </a:xfrm>
          <a:custGeom>
            <a:avLst/>
            <a:gdLst/>
            <a:ahLst/>
            <a:cxnLst/>
            <a:rect l="l" t="t" r="r" b="b"/>
            <a:pathLst>
              <a:path w="34289" h="0">
                <a:moveTo>
                  <a:pt x="0" y="0"/>
                </a:moveTo>
                <a:lnTo>
                  <a:pt x="33784" y="0"/>
                </a:lnTo>
              </a:path>
            </a:pathLst>
          </a:custGeom>
          <a:ln w="12768">
            <a:solidFill>
              <a:srgbClr val="69647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808840" y="5708093"/>
            <a:ext cx="6780530" cy="1828800"/>
          </a:xfrm>
          <a:prstGeom prst="rect">
            <a:avLst/>
          </a:prstGeom>
        </p:spPr>
        <p:txBody>
          <a:bodyPr wrap="square" lIns="0" tIns="38100" rIns="0" bIns="0" rtlCol="0" vert="horz">
            <a:spAutoFit/>
          </a:bodyPr>
          <a:lstStyle/>
          <a:p>
            <a:pPr algn="just" marL="58419" marR="43815" indent="18415">
              <a:lnSpc>
                <a:spcPct val="89200"/>
              </a:lnSpc>
              <a:spcBef>
                <a:spcPts val="300"/>
              </a:spcBef>
            </a:pPr>
            <a:r>
              <a:rPr dirty="0" sz="1500" spc="-20">
                <a:solidFill>
                  <a:srgbClr val="696475"/>
                </a:solidFill>
                <a:latin typeface="Times New Roman"/>
                <a:cs typeface="Times New Roman"/>
              </a:rPr>
              <a:t>En </a:t>
            </a:r>
            <a:r>
              <a:rPr dirty="0" sz="1500" spc="-15">
                <a:solidFill>
                  <a:srgbClr val="696475"/>
                </a:solidFill>
                <a:latin typeface="Times New Roman"/>
                <a:cs typeface="Times New Roman"/>
              </a:rPr>
              <a:t>la s </a:t>
            </a:r>
            <a:r>
              <a:rPr dirty="0" sz="1500" spc="-15">
                <a:solidFill>
                  <a:srgbClr val="4B445B"/>
                </a:solidFill>
                <a:latin typeface="Times New Roman"/>
                <a:cs typeface="Times New Roman"/>
              </a:rPr>
              <a:t>a li </a:t>
            </a:r>
            <a:r>
              <a:rPr dirty="0" sz="1500" spc="-20">
                <a:solidFill>
                  <a:srgbClr val="3F2F42"/>
                </a:solidFill>
                <a:latin typeface="Times New Roman"/>
                <a:cs typeface="Times New Roman"/>
              </a:rPr>
              <a:t>d </a:t>
            </a:r>
            <a:r>
              <a:rPr dirty="0" sz="1500" spc="-15">
                <a:solidFill>
                  <a:srgbClr val="4B445B"/>
                </a:solidFill>
                <a:latin typeface="Times New Roman"/>
                <a:cs typeface="Times New Roman"/>
              </a:rPr>
              <a:t>a </a:t>
            </a:r>
            <a:r>
              <a:rPr dirty="0" sz="1500" spc="60">
                <a:solidFill>
                  <a:srgbClr val="696475"/>
                </a:solidFill>
                <a:latin typeface="Times New Roman"/>
                <a:cs typeface="Times New Roman"/>
              </a:rPr>
              <a:t>Octave </a:t>
            </a:r>
            <a:r>
              <a:rPr dirty="0" sz="1500" spc="65">
                <a:solidFill>
                  <a:srgbClr val="696475"/>
                </a:solidFill>
                <a:latin typeface="Times New Roman"/>
                <a:cs typeface="Times New Roman"/>
              </a:rPr>
              <a:t>almacena </a:t>
            </a:r>
            <a:r>
              <a:rPr dirty="0" sz="1500" spc="80">
                <a:solidFill>
                  <a:srgbClr val="797589"/>
                </a:solidFill>
                <a:latin typeface="Times New Roman"/>
                <a:cs typeface="Times New Roman"/>
              </a:rPr>
              <a:t>e</a:t>
            </a:r>
            <a:r>
              <a:rPr dirty="0" sz="1500" spc="80">
                <a:solidFill>
                  <a:srgbClr val="4B445B"/>
                </a:solidFill>
                <a:latin typeface="Times New Roman"/>
                <a:cs typeface="Times New Roman"/>
              </a:rPr>
              <a:t>n </a:t>
            </a:r>
            <a:r>
              <a:rPr dirty="0" sz="1500" spc="45">
                <a:solidFill>
                  <a:srgbClr val="797589"/>
                </a:solidFill>
                <a:latin typeface="Times New Roman"/>
                <a:cs typeface="Times New Roman"/>
              </a:rPr>
              <a:t>e</a:t>
            </a:r>
            <a:r>
              <a:rPr dirty="0" sz="1500" spc="45">
                <a:solidFill>
                  <a:srgbClr val="2A115D"/>
                </a:solidFill>
                <a:latin typeface="Times New Roman"/>
                <a:cs typeface="Times New Roman"/>
              </a:rPr>
              <a:t>l </a:t>
            </a:r>
            <a:r>
              <a:rPr dirty="0" sz="1500" spc="40">
                <a:solidFill>
                  <a:srgbClr val="696475"/>
                </a:solidFill>
                <a:latin typeface="Times New Roman"/>
                <a:cs typeface="Times New Roman"/>
              </a:rPr>
              <a:t>vector </a:t>
            </a:r>
            <a:r>
              <a:rPr dirty="0" sz="1500" spc="50">
                <a:solidFill>
                  <a:srgbClr val="3F2F42"/>
                </a:solidFill>
                <a:latin typeface="Times New Roman"/>
                <a:cs typeface="Times New Roman"/>
              </a:rPr>
              <a:t>x </a:t>
            </a:r>
            <a:r>
              <a:rPr dirty="0" sz="1500" spc="55">
                <a:solidFill>
                  <a:srgbClr val="696475"/>
                </a:solidFill>
                <a:latin typeface="Times New Roman"/>
                <a:cs typeface="Times New Roman"/>
              </a:rPr>
              <a:t>= </a:t>
            </a:r>
            <a:r>
              <a:rPr dirty="0" sz="1500" spc="45">
                <a:solidFill>
                  <a:srgbClr val="797589"/>
                </a:solidFill>
                <a:latin typeface="Times New Roman"/>
                <a:cs typeface="Times New Roman"/>
              </a:rPr>
              <a:t>(x</a:t>
            </a:r>
            <a:r>
              <a:rPr dirty="0" baseline="-13888" sz="1500" spc="67">
                <a:solidFill>
                  <a:srgbClr val="797589"/>
                </a:solidFill>
                <a:latin typeface="Times New Roman"/>
                <a:cs typeface="Times New Roman"/>
              </a:rPr>
              <a:t>1 </a:t>
            </a:r>
            <a:r>
              <a:rPr dirty="0" sz="1000" spc="15">
                <a:solidFill>
                  <a:srgbClr val="797589"/>
                </a:solidFill>
                <a:latin typeface="Times New Roman"/>
                <a:cs typeface="Times New Roman"/>
              </a:rPr>
              <a:t>, </a:t>
            </a:r>
            <a:r>
              <a:rPr dirty="0" sz="1300" spc="60" i="1">
                <a:solidFill>
                  <a:srgbClr val="797589"/>
                </a:solidFill>
                <a:latin typeface="Arial"/>
                <a:cs typeface="Arial"/>
              </a:rPr>
              <a:t>x</a:t>
            </a:r>
            <a:r>
              <a:rPr dirty="0" baseline="-13888" sz="1500" spc="89" i="1">
                <a:solidFill>
                  <a:srgbClr val="624D6B"/>
                </a:solidFill>
                <a:latin typeface="Arial"/>
                <a:cs typeface="Arial"/>
              </a:rPr>
              <a:t>2 </a:t>
            </a:r>
            <a:r>
              <a:rPr dirty="0" sz="1000" spc="15" i="1">
                <a:solidFill>
                  <a:srgbClr val="797589"/>
                </a:solidFill>
                <a:latin typeface="Arial"/>
                <a:cs typeface="Arial"/>
              </a:rPr>
              <a:t>, </a:t>
            </a:r>
            <a:r>
              <a:rPr dirty="0" sz="1000" spc="15" i="1">
                <a:solidFill>
                  <a:srgbClr val="696475"/>
                </a:solidFill>
                <a:latin typeface="Arial"/>
                <a:cs typeface="Arial"/>
              </a:rPr>
              <a:t>. . </a:t>
            </a:r>
            <a:r>
              <a:rPr dirty="0" sz="1000" spc="15" i="1">
                <a:solidFill>
                  <a:srgbClr val="332F59"/>
                </a:solidFill>
                <a:latin typeface="Arial"/>
                <a:cs typeface="Arial"/>
              </a:rPr>
              <a:t>. </a:t>
            </a:r>
            <a:r>
              <a:rPr dirty="0" sz="1000" spc="15" i="1">
                <a:solidFill>
                  <a:srgbClr val="797589"/>
                </a:solidFill>
                <a:latin typeface="Arial"/>
                <a:cs typeface="Arial"/>
              </a:rPr>
              <a:t>, </a:t>
            </a:r>
            <a:r>
              <a:rPr dirty="0" sz="1300" spc="90" i="1">
                <a:solidFill>
                  <a:srgbClr val="797589"/>
                </a:solidFill>
                <a:latin typeface="Arial"/>
                <a:cs typeface="Arial"/>
              </a:rPr>
              <a:t>XN+z) </a:t>
            </a:r>
            <a:r>
              <a:rPr dirty="0" sz="1500" spc="25">
                <a:solidFill>
                  <a:srgbClr val="696475"/>
                </a:solidFill>
                <a:latin typeface="Times New Roman"/>
                <a:cs typeface="Times New Roman"/>
              </a:rPr>
              <a:t>los </a:t>
            </a:r>
            <a:r>
              <a:rPr dirty="0" sz="1500" spc="65">
                <a:solidFill>
                  <a:srgbClr val="696475"/>
                </a:solidFill>
                <a:latin typeface="Times New Roman"/>
                <a:cs typeface="Times New Roman"/>
              </a:rPr>
              <a:t>puntos </a:t>
            </a:r>
            <a:r>
              <a:rPr dirty="0" sz="1500" spc="60">
                <a:solidFill>
                  <a:srgbClr val="624D6B"/>
                </a:solidFill>
                <a:latin typeface="Times New Roman"/>
                <a:cs typeface="Times New Roman"/>
              </a:rPr>
              <a:t>del </a:t>
            </a:r>
            <a:r>
              <a:rPr dirty="0" sz="1500" spc="65">
                <a:solidFill>
                  <a:srgbClr val="624D6B"/>
                </a:solidFill>
                <a:latin typeface="Times New Roman"/>
                <a:cs typeface="Times New Roman"/>
              </a:rPr>
              <a:t> </a:t>
            </a:r>
            <a:r>
              <a:rPr dirty="0" sz="1500" spc="25">
                <a:solidFill>
                  <a:srgbClr val="696475"/>
                </a:solidFill>
                <a:latin typeface="Times New Roman"/>
                <a:cs typeface="Times New Roman"/>
              </a:rPr>
              <a:t>1nallado </a:t>
            </a:r>
            <a:r>
              <a:rPr dirty="0" sz="1500" spc="40">
                <a:solidFill>
                  <a:srgbClr val="797589"/>
                </a:solidFill>
                <a:latin typeface="Times New Roman"/>
                <a:cs typeface="Times New Roman"/>
              </a:rPr>
              <a:t>es</a:t>
            </a:r>
            <a:r>
              <a:rPr dirty="0" sz="1500" spc="40">
                <a:solidFill>
                  <a:srgbClr val="4B445B"/>
                </a:solidFill>
                <a:latin typeface="Times New Roman"/>
                <a:cs typeface="Times New Roman"/>
              </a:rPr>
              <a:t>p</a:t>
            </a:r>
            <a:r>
              <a:rPr dirty="0" sz="1500" spc="40">
                <a:solidFill>
                  <a:srgbClr val="696475"/>
                </a:solidFill>
                <a:latin typeface="Times New Roman"/>
                <a:cs typeface="Times New Roman"/>
              </a:rPr>
              <a:t>acial </a:t>
            </a:r>
            <a:r>
              <a:rPr dirty="0" sz="1350" spc="25">
                <a:solidFill>
                  <a:srgbClr val="696475"/>
                </a:solidFill>
                <a:latin typeface="Times New Roman"/>
                <a:cs typeface="Times New Roman"/>
              </a:rPr>
              <a:t>y </a:t>
            </a:r>
            <a:r>
              <a:rPr dirty="0" sz="1500" spc="55">
                <a:solidFill>
                  <a:srgbClr val="797589"/>
                </a:solidFill>
                <a:latin typeface="Times New Roman"/>
                <a:cs typeface="Times New Roman"/>
              </a:rPr>
              <a:t>e</a:t>
            </a:r>
            <a:r>
              <a:rPr dirty="0" sz="1500" spc="55">
                <a:solidFill>
                  <a:srgbClr val="4B445B"/>
                </a:solidFill>
                <a:latin typeface="Times New Roman"/>
                <a:cs typeface="Times New Roman"/>
              </a:rPr>
              <a:t>n </a:t>
            </a:r>
            <a:r>
              <a:rPr dirty="0" sz="1500" spc="5">
                <a:solidFill>
                  <a:srgbClr val="4B445B"/>
                </a:solidFill>
                <a:latin typeface="Times New Roman"/>
                <a:cs typeface="Times New Roman"/>
              </a:rPr>
              <a:t>u</a:t>
            </a:r>
            <a:r>
              <a:rPr dirty="0" sz="1500" spc="5">
                <a:solidFill>
                  <a:srgbClr val="3F2F42"/>
                </a:solidFill>
                <a:latin typeface="Times New Roman"/>
                <a:cs typeface="Times New Roman"/>
              </a:rPr>
              <a:t>f</a:t>
            </a:r>
            <a:r>
              <a:rPr dirty="0" sz="1500" spc="10">
                <a:solidFill>
                  <a:srgbClr val="3F2F42"/>
                </a:solidFill>
                <a:latin typeface="Times New Roman"/>
                <a:cs typeface="Times New Roman"/>
              </a:rPr>
              <a:t> </a:t>
            </a:r>
            <a:r>
              <a:rPr dirty="0" sz="1500" spc="30">
                <a:solidFill>
                  <a:srgbClr val="696475"/>
                </a:solidFill>
                <a:latin typeface="Times New Roman"/>
                <a:cs typeface="Times New Roman"/>
              </a:rPr>
              <a:t>=</a:t>
            </a:r>
            <a:r>
              <a:rPr dirty="0" sz="1500" spc="35">
                <a:solidFill>
                  <a:srgbClr val="696475"/>
                </a:solidFill>
                <a:latin typeface="Times New Roman"/>
                <a:cs typeface="Times New Roman"/>
              </a:rPr>
              <a:t> </a:t>
            </a:r>
            <a:r>
              <a:rPr dirty="0" sz="1800" spc="15" i="1">
                <a:solidFill>
                  <a:srgbClr val="797589"/>
                </a:solidFill>
                <a:latin typeface="Times New Roman"/>
                <a:cs typeface="Times New Roman"/>
              </a:rPr>
              <a:t>(uf,u'{,</a:t>
            </a:r>
            <a:r>
              <a:rPr dirty="0" sz="1800" spc="15" i="1">
                <a:solidFill>
                  <a:srgbClr val="696475"/>
                </a:solidFill>
                <a:latin typeface="Times New Roman"/>
                <a:cs typeface="Times New Roman"/>
              </a:rPr>
              <a:t>..</a:t>
            </a:r>
            <a:r>
              <a:rPr dirty="0" sz="1800" spc="15" i="1">
                <a:solidFill>
                  <a:srgbClr val="332F59"/>
                </a:solidFill>
                <a:latin typeface="Times New Roman"/>
                <a:cs typeface="Times New Roman"/>
              </a:rPr>
              <a:t>.</a:t>
            </a:r>
            <a:r>
              <a:rPr dirty="0" sz="1750" spc="15">
                <a:solidFill>
                  <a:srgbClr val="9E8E90"/>
                </a:solidFill>
                <a:latin typeface="Times New Roman"/>
                <a:cs typeface="Times New Roman"/>
              </a:rPr>
              <a:t>,</a:t>
            </a:r>
            <a:r>
              <a:rPr dirty="0" sz="1750" spc="15">
                <a:solidFill>
                  <a:srgbClr val="797589"/>
                </a:solidFill>
                <a:latin typeface="Times New Roman"/>
                <a:cs typeface="Times New Roman"/>
              </a:rPr>
              <a:t>u'f+t</a:t>
            </a:r>
            <a:r>
              <a:rPr dirty="0" sz="1750" spc="20">
                <a:solidFill>
                  <a:srgbClr val="797589"/>
                </a:solidFill>
                <a:latin typeface="Times New Roman"/>
                <a:cs typeface="Times New Roman"/>
              </a:rPr>
              <a:t> </a:t>
            </a:r>
            <a:r>
              <a:rPr dirty="0" baseline="-25000" sz="1500" spc="30">
                <a:solidFill>
                  <a:srgbClr val="797589"/>
                </a:solidFill>
                <a:latin typeface="Arial"/>
                <a:cs typeface="Arial"/>
              </a:rPr>
              <a:t>2 </a:t>
            </a:r>
            <a:r>
              <a:rPr dirty="0" sz="1000" spc="10">
                <a:solidFill>
                  <a:srgbClr val="797589"/>
                </a:solidFill>
                <a:latin typeface="Arial"/>
                <a:cs typeface="Arial"/>
              </a:rPr>
              <a:t>)</a:t>
            </a:r>
            <a:r>
              <a:rPr dirty="0" sz="1000" spc="15">
                <a:solidFill>
                  <a:srgbClr val="797589"/>
                </a:solidFill>
                <a:latin typeface="Arial"/>
                <a:cs typeface="Arial"/>
              </a:rPr>
              <a:t> </a:t>
            </a:r>
            <a:r>
              <a:rPr dirty="0" sz="1500" spc="25">
                <a:solidFill>
                  <a:srgbClr val="696475"/>
                </a:solidFill>
                <a:latin typeface="Times New Roman"/>
                <a:cs typeface="Times New Roman"/>
              </a:rPr>
              <a:t>los va</a:t>
            </a:r>
            <a:r>
              <a:rPr dirty="0" sz="1500" spc="25">
                <a:solidFill>
                  <a:srgbClr val="6B3642"/>
                </a:solidFill>
                <a:latin typeface="Times New Roman"/>
                <a:cs typeface="Times New Roman"/>
              </a:rPr>
              <a:t>l</a:t>
            </a:r>
            <a:r>
              <a:rPr dirty="0" sz="1500" spc="25">
                <a:solidFill>
                  <a:srgbClr val="696475"/>
                </a:solidFill>
                <a:latin typeface="Times New Roman"/>
                <a:cs typeface="Times New Roman"/>
              </a:rPr>
              <a:t>ores </a:t>
            </a:r>
            <a:r>
              <a:rPr dirty="0" sz="1500" spc="90">
                <a:solidFill>
                  <a:srgbClr val="4B445B"/>
                </a:solidFill>
                <a:latin typeface="Times New Roman"/>
                <a:cs typeface="Times New Roman"/>
              </a:rPr>
              <a:t>d</a:t>
            </a:r>
            <a:r>
              <a:rPr dirty="0" sz="1500" spc="90">
                <a:solidFill>
                  <a:srgbClr val="696475"/>
                </a:solidFill>
                <a:latin typeface="Times New Roman"/>
                <a:cs typeface="Times New Roman"/>
              </a:rPr>
              <a:t>e </a:t>
            </a:r>
            <a:r>
              <a:rPr dirty="0" sz="1500" spc="40">
                <a:solidFill>
                  <a:srgbClr val="696475"/>
                </a:solidFill>
                <a:latin typeface="Times New Roman"/>
                <a:cs typeface="Times New Roman"/>
              </a:rPr>
              <a:t>la </a:t>
            </a:r>
            <a:r>
              <a:rPr dirty="0" sz="1500" spc="45">
                <a:solidFill>
                  <a:srgbClr val="696475"/>
                </a:solidFill>
                <a:latin typeface="Times New Roman"/>
                <a:cs typeface="Times New Roman"/>
              </a:rPr>
              <a:t>a</a:t>
            </a:r>
            <a:r>
              <a:rPr dirty="0" sz="1500" spc="45">
                <a:solidFill>
                  <a:srgbClr val="4B445B"/>
                </a:solidFill>
                <a:latin typeface="Times New Roman"/>
                <a:cs typeface="Times New Roman"/>
              </a:rPr>
              <a:t>p</a:t>
            </a:r>
            <a:r>
              <a:rPr dirty="0" sz="1500" spc="45">
                <a:solidFill>
                  <a:srgbClr val="696475"/>
                </a:solidFill>
                <a:latin typeface="Times New Roman"/>
                <a:cs typeface="Times New Roman"/>
              </a:rPr>
              <a:t>roxinlació</a:t>
            </a:r>
            <a:r>
              <a:rPr dirty="0" sz="1500" spc="45">
                <a:solidFill>
                  <a:srgbClr val="4B445B"/>
                </a:solidFill>
                <a:latin typeface="Times New Roman"/>
                <a:cs typeface="Times New Roman"/>
              </a:rPr>
              <a:t>n </a:t>
            </a:r>
            <a:r>
              <a:rPr dirty="0" sz="1500" spc="50">
                <a:solidFill>
                  <a:srgbClr val="4B445B"/>
                </a:solidFill>
                <a:latin typeface="Times New Roman"/>
                <a:cs typeface="Times New Roman"/>
              </a:rPr>
              <a:t> </a:t>
            </a:r>
            <a:r>
              <a:rPr dirty="0" sz="1500" spc="20">
                <a:solidFill>
                  <a:srgbClr val="696475"/>
                </a:solidFill>
                <a:latin typeface="Times New Roman"/>
                <a:cs typeface="Times New Roman"/>
              </a:rPr>
              <a:t>b</a:t>
            </a:r>
            <a:r>
              <a:rPr dirty="0" sz="1500" spc="20">
                <a:solidFill>
                  <a:srgbClr val="6B3642"/>
                </a:solidFill>
                <a:latin typeface="Times New Roman"/>
                <a:cs typeface="Times New Roman"/>
              </a:rPr>
              <a:t>u</a:t>
            </a:r>
            <a:r>
              <a:rPr dirty="0" sz="1500" spc="20">
                <a:solidFill>
                  <a:srgbClr val="696475"/>
                </a:solidFill>
                <a:latin typeface="Times New Roman"/>
                <a:cs typeface="Times New Roman"/>
              </a:rPr>
              <a:t>scad</a:t>
            </a:r>
            <a:r>
              <a:rPr dirty="0" sz="1500" spc="-235">
                <a:solidFill>
                  <a:srgbClr val="696475"/>
                </a:solidFill>
                <a:latin typeface="Times New Roman"/>
                <a:cs typeface="Times New Roman"/>
              </a:rPr>
              <a:t> </a:t>
            </a:r>
            <a:r>
              <a:rPr dirty="0" sz="1500" spc="30">
                <a:solidFill>
                  <a:srgbClr val="696475"/>
                </a:solidFill>
                <a:latin typeface="Times New Roman"/>
                <a:cs typeface="Times New Roman"/>
              </a:rPr>
              <a:t>a</a:t>
            </a:r>
            <a:r>
              <a:rPr dirty="0" sz="1500" spc="160">
                <a:solidFill>
                  <a:srgbClr val="696475"/>
                </a:solidFill>
                <a:latin typeface="Times New Roman"/>
                <a:cs typeface="Times New Roman"/>
              </a:rPr>
              <a:t> </a:t>
            </a:r>
            <a:r>
              <a:rPr dirty="0" sz="1500" spc="60">
                <a:solidFill>
                  <a:srgbClr val="797589"/>
                </a:solidFill>
                <a:latin typeface="Times New Roman"/>
                <a:cs typeface="Times New Roman"/>
              </a:rPr>
              <a:t>e</a:t>
            </a:r>
            <a:r>
              <a:rPr dirty="0" sz="1500" spc="60">
                <a:solidFill>
                  <a:srgbClr val="4B445B"/>
                </a:solidFill>
                <a:latin typeface="Times New Roman"/>
                <a:cs typeface="Times New Roman"/>
              </a:rPr>
              <a:t>n</a:t>
            </a:r>
            <a:r>
              <a:rPr dirty="0" sz="1500" spc="120">
                <a:solidFill>
                  <a:srgbClr val="4B445B"/>
                </a:solidFill>
                <a:latin typeface="Times New Roman"/>
                <a:cs typeface="Times New Roman"/>
              </a:rPr>
              <a:t> </a:t>
            </a:r>
            <a:r>
              <a:rPr dirty="0" sz="1500" spc="30">
                <a:solidFill>
                  <a:srgbClr val="797589"/>
                </a:solidFill>
                <a:latin typeface="Times New Roman"/>
                <a:cs typeface="Times New Roman"/>
              </a:rPr>
              <a:t>e</a:t>
            </a:r>
            <a:r>
              <a:rPr dirty="0" sz="1500" spc="30">
                <a:solidFill>
                  <a:srgbClr val="2A115D"/>
                </a:solidFill>
                <a:latin typeface="Times New Roman"/>
                <a:cs typeface="Times New Roman"/>
              </a:rPr>
              <a:t>l</a:t>
            </a:r>
            <a:r>
              <a:rPr dirty="0" sz="1500" spc="160">
                <a:solidFill>
                  <a:srgbClr val="2A115D"/>
                </a:solidFill>
                <a:latin typeface="Times New Roman"/>
                <a:cs typeface="Times New Roman"/>
              </a:rPr>
              <a:t> </a:t>
            </a:r>
            <a:r>
              <a:rPr dirty="0" sz="1500" spc="60">
                <a:solidFill>
                  <a:srgbClr val="4B445B"/>
                </a:solidFill>
                <a:latin typeface="Times New Roman"/>
                <a:cs typeface="Times New Roman"/>
              </a:rPr>
              <a:t>in</a:t>
            </a:r>
            <a:r>
              <a:rPr dirty="0" sz="1500" spc="60">
                <a:solidFill>
                  <a:srgbClr val="696475"/>
                </a:solidFill>
                <a:latin typeface="Times New Roman"/>
                <a:cs typeface="Times New Roman"/>
              </a:rPr>
              <a:t>stante</a:t>
            </a:r>
            <a:r>
              <a:rPr dirty="0" sz="1500" spc="165">
                <a:solidFill>
                  <a:srgbClr val="696475"/>
                </a:solidFill>
                <a:latin typeface="Times New Roman"/>
                <a:cs typeface="Times New Roman"/>
              </a:rPr>
              <a:t> </a:t>
            </a:r>
            <a:r>
              <a:rPr dirty="0" sz="1600" spc="40" i="1">
                <a:solidFill>
                  <a:srgbClr val="696475"/>
                </a:solidFill>
                <a:latin typeface="Times New Roman"/>
                <a:cs typeface="Times New Roman"/>
              </a:rPr>
              <a:t>t</a:t>
            </a:r>
            <a:r>
              <a:rPr dirty="0" sz="1600" spc="125" i="1">
                <a:solidFill>
                  <a:srgbClr val="696475"/>
                </a:solidFill>
                <a:latin typeface="Times New Roman"/>
                <a:cs typeface="Times New Roman"/>
              </a:rPr>
              <a:t> </a:t>
            </a:r>
            <a:r>
              <a:rPr dirty="0" sz="1500" spc="75">
                <a:solidFill>
                  <a:srgbClr val="696475"/>
                </a:solidFill>
                <a:latin typeface="Times New Roman"/>
                <a:cs typeface="Times New Roman"/>
              </a:rPr>
              <a:t>=</a:t>
            </a:r>
            <a:r>
              <a:rPr dirty="0" sz="1500" spc="35">
                <a:solidFill>
                  <a:srgbClr val="696475"/>
                </a:solidFill>
                <a:latin typeface="Times New Roman"/>
                <a:cs typeface="Times New Roman"/>
              </a:rPr>
              <a:t> </a:t>
            </a:r>
            <a:r>
              <a:rPr dirty="0" sz="1600" spc="80" i="1">
                <a:solidFill>
                  <a:srgbClr val="696475"/>
                </a:solidFill>
                <a:latin typeface="Times New Roman"/>
                <a:cs typeface="Times New Roman"/>
              </a:rPr>
              <a:t>T</a:t>
            </a:r>
            <a:r>
              <a:rPr dirty="0" sz="1600" spc="15" i="1">
                <a:solidFill>
                  <a:srgbClr val="696475"/>
                </a:solidFill>
                <a:latin typeface="Times New Roman"/>
                <a:cs typeface="Times New Roman"/>
              </a:rPr>
              <a:t> </a:t>
            </a:r>
            <a:r>
              <a:rPr dirty="0" sz="1600" spc="35" i="1">
                <a:solidFill>
                  <a:srgbClr val="332F59"/>
                </a:solidFill>
                <a:latin typeface="Times New Roman"/>
                <a:cs typeface="Times New Roman"/>
              </a:rPr>
              <a:t>.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550">
              <a:latin typeface="Times New Roman"/>
              <a:cs typeface="Times New Roman"/>
            </a:endParaRPr>
          </a:p>
          <a:p>
            <a:pPr algn="just" marL="74295">
              <a:lnSpc>
                <a:spcPts val="1575"/>
              </a:lnSpc>
              <a:spcBef>
                <a:spcPts val="5"/>
              </a:spcBef>
            </a:pPr>
            <a:r>
              <a:rPr dirty="0" sz="1500" spc="95">
                <a:solidFill>
                  <a:srgbClr val="3F2F42"/>
                </a:solidFill>
                <a:latin typeface="Times New Roman"/>
                <a:cs typeface="Times New Roman"/>
              </a:rPr>
              <a:t>O</a:t>
            </a:r>
            <a:r>
              <a:rPr dirty="0" sz="1500" spc="-170">
                <a:solidFill>
                  <a:srgbClr val="3F2F42"/>
                </a:solidFill>
                <a:latin typeface="Times New Roman"/>
                <a:cs typeface="Times New Roman"/>
              </a:rPr>
              <a:t> </a:t>
            </a:r>
            <a:r>
              <a:rPr dirty="0" sz="1500" spc="55">
                <a:solidFill>
                  <a:srgbClr val="4B445B"/>
                </a:solidFill>
                <a:latin typeface="Times New Roman"/>
                <a:cs typeface="Times New Roman"/>
              </a:rPr>
              <a:t>b</a:t>
            </a:r>
            <a:r>
              <a:rPr dirty="0" sz="1500" spc="140">
                <a:solidFill>
                  <a:srgbClr val="696475"/>
                </a:solidFill>
                <a:latin typeface="Times New Roman"/>
                <a:cs typeface="Times New Roman"/>
              </a:rPr>
              <a:t>s</a:t>
            </a:r>
            <a:r>
              <a:rPr dirty="0" sz="1500" spc="60">
                <a:solidFill>
                  <a:srgbClr val="696475"/>
                </a:solidFill>
                <a:latin typeface="Times New Roman"/>
                <a:cs typeface="Times New Roman"/>
              </a:rPr>
              <a:t>e</a:t>
            </a:r>
            <a:r>
              <a:rPr dirty="0" sz="1500" spc="-170">
                <a:solidFill>
                  <a:srgbClr val="696475"/>
                </a:solidFill>
                <a:latin typeface="Times New Roman"/>
                <a:cs typeface="Times New Roman"/>
              </a:rPr>
              <a:t> </a:t>
            </a:r>
            <a:r>
              <a:rPr dirty="0" sz="1500" spc="204">
                <a:solidFill>
                  <a:srgbClr val="3F2F42"/>
                </a:solidFill>
                <a:latin typeface="Times New Roman"/>
                <a:cs typeface="Times New Roman"/>
              </a:rPr>
              <a:t>r</a:t>
            </a:r>
            <a:r>
              <a:rPr dirty="0" sz="1500" spc="65">
                <a:solidFill>
                  <a:srgbClr val="4B445B"/>
                </a:solidFill>
                <a:latin typeface="Times New Roman"/>
                <a:cs typeface="Times New Roman"/>
              </a:rPr>
              <a:t>v</a:t>
            </a:r>
            <a:r>
              <a:rPr dirty="0" sz="1500" spc="160">
                <a:solidFill>
                  <a:srgbClr val="4B445B"/>
                </a:solidFill>
                <a:latin typeface="Times New Roman"/>
                <a:cs typeface="Times New Roman"/>
              </a:rPr>
              <a:t>a</a:t>
            </a:r>
            <a:r>
              <a:rPr dirty="0" sz="1500" spc="135">
                <a:solidFill>
                  <a:srgbClr val="696475"/>
                </a:solidFill>
                <a:latin typeface="Times New Roman"/>
                <a:cs typeface="Times New Roman"/>
              </a:rPr>
              <a:t>c</a:t>
            </a:r>
            <a:r>
              <a:rPr dirty="0" sz="1500" spc="-75">
                <a:solidFill>
                  <a:srgbClr val="3F2F42"/>
                </a:solidFill>
                <a:latin typeface="Times New Roman"/>
                <a:cs typeface="Times New Roman"/>
              </a:rPr>
              <a:t>i</a:t>
            </a:r>
            <a:r>
              <a:rPr dirty="0" sz="1500" spc="65">
                <a:solidFill>
                  <a:srgbClr val="4B445B"/>
                </a:solidFill>
                <a:latin typeface="Times New Roman"/>
                <a:cs typeface="Times New Roman"/>
              </a:rPr>
              <a:t>ó</a:t>
            </a:r>
            <a:r>
              <a:rPr dirty="0" sz="1500" spc="-175">
                <a:solidFill>
                  <a:srgbClr val="4B445B"/>
                </a:solidFill>
                <a:latin typeface="Times New Roman"/>
                <a:cs typeface="Times New Roman"/>
              </a:rPr>
              <a:t> </a:t>
            </a:r>
            <a:r>
              <a:rPr dirty="0" sz="1500" spc="120">
                <a:solidFill>
                  <a:srgbClr val="4B445B"/>
                </a:solidFill>
                <a:latin typeface="Times New Roman"/>
                <a:cs typeface="Times New Roman"/>
              </a:rPr>
              <a:t>n</a:t>
            </a:r>
            <a:r>
              <a:rPr dirty="0" sz="1500" spc="30">
                <a:solidFill>
                  <a:srgbClr val="3F2F42"/>
                </a:solidFill>
                <a:latin typeface="Times New Roman"/>
                <a:cs typeface="Times New Roman"/>
              </a:rPr>
              <a:t>.</a:t>
            </a:r>
            <a:r>
              <a:rPr dirty="0" sz="1500" spc="180">
                <a:solidFill>
                  <a:srgbClr val="3F2F42"/>
                </a:solidFill>
                <a:latin typeface="Times New Roman"/>
                <a:cs typeface="Times New Roman"/>
              </a:rPr>
              <a:t> </a:t>
            </a:r>
            <a:r>
              <a:rPr dirty="0" sz="1500" spc="125">
                <a:solidFill>
                  <a:srgbClr val="696475"/>
                </a:solidFill>
                <a:latin typeface="Times New Roman"/>
                <a:cs typeface="Times New Roman"/>
              </a:rPr>
              <a:t>E</a:t>
            </a:r>
            <a:r>
              <a:rPr dirty="0" sz="1500" spc="35">
                <a:solidFill>
                  <a:srgbClr val="2A115D"/>
                </a:solidFill>
                <a:latin typeface="Times New Roman"/>
                <a:cs typeface="Times New Roman"/>
              </a:rPr>
              <a:t>l</a:t>
            </a:r>
            <a:r>
              <a:rPr dirty="0" sz="1500" spc="90">
                <a:solidFill>
                  <a:srgbClr val="2A115D"/>
                </a:solidFill>
                <a:latin typeface="Times New Roman"/>
                <a:cs typeface="Times New Roman"/>
              </a:rPr>
              <a:t> </a:t>
            </a:r>
            <a:r>
              <a:rPr dirty="0" sz="1500" spc="100">
                <a:solidFill>
                  <a:srgbClr val="624D6B"/>
                </a:solidFill>
                <a:latin typeface="Times New Roman"/>
                <a:cs typeface="Times New Roman"/>
              </a:rPr>
              <a:t>m</a:t>
            </a:r>
            <a:r>
              <a:rPr dirty="0" sz="1500" spc="100">
                <a:solidFill>
                  <a:srgbClr val="624D6B"/>
                </a:solidFill>
                <a:latin typeface="Times New Roman"/>
                <a:cs typeface="Times New Roman"/>
              </a:rPr>
              <a:t>é</a:t>
            </a:r>
            <a:r>
              <a:rPr dirty="0" sz="1500" spc="50">
                <a:solidFill>
                  <a:srgbClr val="797589"/>
                </a:solidFill>
                <a:latin typeface="Times New Roman"/>
                <a:cs typeface="Times New Roman"/>
              </a:rPr>
              <a:t>tod</a:t>
            </a:r>
            <a:r>
              <a:rPr dirty="0" sz="1500" spc="65">
                <a:solidFill>
                  <a:srgbClr val="797589"/>
                </a:solidFill>
                <a:latin typeface="Times New Roman"/>
                <a:cs typeface="Times New Roman"/>
              </a:rPr>
              <a:t>o</a:t>
            </a:r>
            <a:r>
              <a:rPr dirty="0" sz="1500" spc="135">
                <a:solidFill>
                  <a:srgbClr val="797589"/>
                </a:solidFill>
                <a:latin typeface="Times New Roman"/>
                <a:cs typeface="Times New Roman"/>
              </a:rPr>
              <a:t> </a:t>
            </a:r>
            <a:r>
              <a:rPr dirty="0" sz="1500" spc="55">
                <a:solidFill>
                  <a:srgbClr val="696475"/>
                </a:solidFill>
                <a:latin typeface="Times New Roman"/>
                <a:cs typeface="Times New Roman"/>
              </a:rPr>
              <a:t>e</a:t>
            </a:r>
            <a:r>
              <a:rPr dirty="0" sz="1500" spc="50">
                <a:solidFill>
                  <a:srgbClr val="696475"/>
                </a:solidFill>
                <a:latin typeface="Times New Roman"/>
                <a:cs typeface="Times New Roman"/>
              </a:rPr>
              <a:t>s</a:t>
            </a:r>
            <a:r>
              <a:rPr dirty="0" sz="1500" spc="35">
                <a:solidFill>
                  <a:srgbClr val="696475"/>
                </a:solidFill>
                <a:latin typeface="Times New Roman"/>
                <a:cs typeface="Times New Roman"/>
              </a:rPr>
              <a:t> </a:t>
            </a:r>
            <a:r>
              <a:rPr dirty="0" sz="1500" spc="55">
                <a:solidFill>
                  <a:srgbClr val="696475"/>
                </a:solidFill>
                <a:latin typeface="Times New Roman"/>
                <a:cs typeface="Times New Roman"/>
              </a:rPr>
              <a:t>e</a:t>
            </a:r>
            <a:r>
              <a:rPr dirty="0" sz="1500" spc="50">
                <a:solidFill>
                  <a:srgbClr val="696475"/>
                </a:solidFill>
                <a:latin typeface="Times New Roman"/>
                <a:cs typeface="Times New Roman"/>
              </a:rPr>
              <a:t>s</a:t>
            </a:r>
            <a:r>
              <a:rPr dirty="0" sz="1500" spc="-190">
                <a:solidFill>
                  <a:srgbClr val="696475"/>
                </a:solidFill>
                <a:latin typeface="Times New Roman"/>
                <a:cs typeface="Times New Roman"/>
              </a:rPr>
              <a:t> </a:t>
            </a:r>
            <a:r>
              <a:rPr dirty="0" sz="1500" spc="160">
                <a:solidFill>
                  <a:srgbClr val="696475"/>
                </a:solidFill>
                <a:latin typeface="Times New Roman"/>
                <a:cs typeface="Times New Roman"/>
              </a:rPr>
              <a:t>t</a:t>
            </a:r>
            <a:r>
              <a:rPr dirty="0" sz="1500" spc="60">
                <a:solidFill>
                  <a:srgbClr val="696475"/>
                </a:solidFill>
                <a:latin typeface="Times New Roman"/>
                <a:cs typeface="Times New Roman"/>
              </a:rPr>
              <a:t>a</a:t>
            </a:r>
            <a:r>
              <a:rPr dirty="0" sz="1500" spc="-160">
                <a:solidFill>
                  <a:srgbClr val="696475"/>
                </a:solidFill>
                <a:latin typeface="Times New Roman"/>
                <a:cs typeface="Times New Roman"/>
              </a:rPr>
              <a:t> </a:t>
            </a:r>
            <a:r>
              <a:rPr dirty="0" sz="1500" spc="65">
                <a:solidFill>
                  <a:srgbClr val="4B445B"/>
                </a:solidFill>
                <a:latin typeface="Times New Roman"/>
                <a:cs typeface="Times New Roman"/>
              </a:rPr>
              <a:t>b</a:t>
            </a:r>
            <a:r>
              <a:rPr dirty="0" sz="1500" spc="-185">
                <a:solidFill>
                  <a:srgbClr val="4B445B"/>
                </a:solidFill>
                <a:latin typeface="Times New Roman"/>
                <a:cs typeface="Times New Roman"/>
              </a:rPr>
              <a:t> </a:t>
            </a:r>
            <a:r>
              <a:rPr dirty="0" sz="1500" spc="-75">
                <a:solidFill>
                  <a:srgbClr val="3F2F42"/>
                </a:solidFill>
                <a:latin typeface="Times New Roman"/>
                <a:cs typeface="Times New Roman"/>
              </a:rPr>
              <a:t>l</a:t>
            </a:r>
            <a:r>
              <a:rPr dirty="0" sz="1500" spc="60">
                <a:solidFill>
                  <a:srgbClr val="696475"/>
                </a:solidFill>
                <a:latin typeface="Times New Roman"/>
                <a:cs typeface="Times New Roman"/>
              </a:rPr>
              <a:t>e</a:t>
            </a:r>
            <a:r>
              <a:rPr dirty="0" sz="1500" spc="120">
                <a:solidFill>
                  <a:srgbClr val="696475"/>
                </a:solidFill>
                <a:latin typeface="Times New Roman"/>
                <a:cs typeface="Times New Roman"/>
              </a:rPr>
              <a:t> </a:t>
            </a:r>
            <a:r>
              <a:rPr dirty="0" sz="1500" spc="150">
                <a:solidFill>
                  <a:srgbClr val="797589"/>
                </a:solidFill>
                <a:latin typeface="Times New Roman"/>
                <a:cs typeface="Times New Roman"/>
              </a:rPr>
              <a:t>s</a:t>
            </a:r>
            <a:r>
              <a:rPr dirty="0" sz="1500" spc="35">
                <a:solidFill>
                  <a:srgbClr val="332F59"/>
                </a:solidFill>
                <a:latin typeface="Times New Roman"/>
                <a:cs typeface="Times New Roman"/>
              </a:rPr>
              <a:t>í</a:t>
            </a:r>
            <a:r>
              <a:rPr dirty="0" sz="1500" spc="95">
                <a:solidFill>
                  <a:srgbClr val="332F59"/>
                </a:solidFill>
                <a:latin typeface="Times New Roman"/>
                <a:cs typeface="Times New Roman"/>
              </a:rPr>
              <a:t> </a:t>
            </a:r>
            <a:r>
              <a:rPr dirty="0" sz="1350" spc="60">
                <a:solidFill>
                  <a:srgbClr val="696475"/>
                </a:solidFill>
                <a:latin typeface="Times New Roman"/>
                <a:cs typeface="Times New Roman"/>
              </a:rPr>
              <a:t>y</a:t>
            </a:r>
            <a:r>
              <a:rPr dirty="0" sz="1350" spc="95">
                <a:solidFill>
                  <a:srgbClr val="696475"/>
                </a:solidFill>
                <a:latin typeface="Times New Roman"/>
                <a:cs typeface="Times New Roman"/>
              </a:rPr>
              <a:t> </a:t>
            </a:r>
            <a:r>
              <a:rPr dirty="0" sz="1500" spc="140">
                <a:solidFill>
                  <a:srgbClr val="696475"/>
                </a:solidFill>
                <a:latin typeface="Times New Roman"/>
                <a:cs typeface="Times New Roman"/>
              </a:rPr>
              <a:t>s</a:t>
            </a:r>
            <a:r>
              <a:rPr dirty="0" sz="1500" spc="50">
                <a:solidFill>
                  <a:srgbClr val="696475"/>
                </a:solidFill>
                <a:latin typeface="Times New Roman"/>
                <a:cs typeface="Times New Roman"/>
              </a:rPr>
              <a:t>ó</a:t>
            </a:r>
            <a:r>
              <a:rPr dirty="0" sz="1500" spc="-75">
                <a:solidFill>
                  <a:srgbClr val="6B3642"/>
                </a:solidFill>
                <a:latin typeface="Times New Roman"/>
                <a:cs typeface="Times New Roman"/>
              </a:rPr>
              <a:t>l</a:t>
            </a:r>
            <a:r>
              <a:rPr dirty="0" sz="1500" spc="65">
                <a:solidFill>
                  <a:srgbClr val="696475"/>
                </a:solidFill>
                <a:latin typeface="Times New Roman"/>
                <a:cs typeface="Times New Roman"/>
              </a:rPr>
              <a:t>o</a:t>
            </a:r>
            <a:r>
              <a:rPr dirty="0" sz="1500" spc="25">
                <a:solidFill>
                  <a:srgbClr val="696475"/>
                </a:solidFill>
                <a:latin typeface="Times New Roman"/>
                <a:cs typeface="Times New Roman"/>
              </a:rPr>
              <a:t> </a:t>
            </a:r>
            <a:r>
              <a:rPr dirty="0" sz="1500" spc="60">
                <a:solidFill>
                  <a:srgbClr val="797589"/>
                </a:solidFill>
                <a:latin typeface="Times New Roman"/>
                <a:cs typeface="Times New Roman"/>
              </a:rPr>
              <a:t>s</a:t>
            </a:r>
            <a:r>
              <a:rPr dirty="0" sz="1500" spc="35">
                <a:solidFill>
                  <a:srgbClr val="332F59"/>
                </a:solidFill>
                <a:latin typeface="Times New Roman"/>
                <a:cs typeface="Times New Roman"/>
              </a:rPr>
              <a:t>í</a:t>
            </a:r>
            <a:endParaRPr sz="1500">
              <a:latin typeface="Times New Roman"/>
              <a:cs typeface="Times New Roman"/>
            </a:endParaRPr>
          </a:p>
          <a:p>
            <a:pPr marL="1503045">
              <a:lnSpc>
                <a:spcPts val="1325"/>
              </a:lnSpc>
              <a:tabLst>
                <a:tab pos="2174240" algn="l"/>
              </a:tabLst>
            </a:pPr>
            <a:r>
              <a:rPr dirty="0" sz="1650" spc="-140" i="1">
                <a:solidFill>
                  <a:srgbClr val="4B445B"/>
                </a:solidFill>
                <a:latin typeface="Times New Roman"/>
                <a:cs typeface="Times New Roman"/>
              </a:rPr>
              <a:t>l:,,</a:t>
            </a:r>
            <a:r>
              <a:rPr dirty="0" sz="1650" spc="-140" i="1">
                <a:solidFill>
                  <a:srgbClr val="797589"/>
                </a:solidFill>
                <a:latin typeface="Times New Roman"/>
                <a:cs typeface="Times New Roman"/>
              </a:rPr>
              <a:t>t	</a:t>
            </a:r>
            <a:r>
              <a:rPr dirty="0" sz="1650" spc="-25">
                <a:solidFill>
                  <a:srgbClr val="696475"/>
                </a:solidFill>
                <a:latin typeface="Courier New"/>
                <a:cs typeface="Courier New"/>
              </a:rPr>
              <a:t>1</a:t>
            </a:r>
            <a:endParaRPr sz="1650">
              <a:latin typeface="Courier New"/>
              <a:cs typeface="Courier New"/>
            </a:endParaRPr>
          </a:p>
          <a:p>
            <a:pPr marL="580390">
              <a:lnSpc>
                <a:spcPts val="1789"/>
              </a:lnSpc>
              <a:tabLst>
                <a:tab pos="1078230" algn="l"/>
              </a:tabLst>
            </a:pPr>
            <a:r>
              <a:rPr dirty="0" sz="1650" spc="-15">
                <a:solidFill>
                  <a:srgbClr val="797589"/>
                </a:solidFill>
                <a:latin typeface="Times New Roman"/>
                <a:cs typeface="Times New Roman"/>
              </a:rPr>
              <a:t>c(l</a:t>
            </a:r>
            <a:r>
              <a:rPr dirty="0" sz="1650" spc="270">
                <a:solidFill>
                  <a:srgbClr val="797589"/>
                </a:solidFill>
                <a:latin typeface="Times New Roman"/>
                <a:cs typeface="Times New Roman"/>
              </a:rPr>
              <a:t> </a:t>
            </a:r>
            <a:r>
              <a:rPr dirty="0" sz="1650" spc="-15">
                <a:solidFill>
                  <a:srgbClr val="696475"/>
                </a:solidFill>
                <a:latin typeface="Times New Roman"/>
                <a:cs typeface="Times New Roman"/>
              </a:rPr>
              <a:t>-	</a:t>
            </a:r>
            <a:r>
              <a:rPr dirty="0" sz="1650" spc="-185">
                <a:solidFill>
                  <a:srgbClr val="696475"/>
                </a:solidFill>
                <a:latin typeface="Times New Roman"/>
                <a:cs typeface="Times New Roman"/>
              </a:rPr>
              <a:t>20)</a:t>
            </a:r>
            <a:r>
              <a:rPr dirty="0" u="heavy" sz="1650" spc="-185" i="1">
                <a:solidFill>
                  <a:srgbClr val="797589"/>
                </a:solidFill>
                <a:uFill>
                  <a:solidFill>
                    <a:srgbClr val="797589"/>
                  </a:solidFill>
                </a:uFill>
                <a:latin typeface="Times New Roman"/>
                <a:cs typeface="Times New Roman"/>
              </a:rPr>
              <a:t>(</a:t>
            </a:r>
            <a:r>
              <a:rPr dirty="0" sz="1650" spc="215" i="1">
                <a:solidFill>
                  <a:srgbClr val="797589"/>
                </a:solidFill>
                <a:latin typeface="Times New Roman"/>
                <a:cs typeface="Times New Roman"/>
              </a:rPr>
              <a:t> </a:t>
            </a:r>
            <a:r>
              <a:rPr dirty="0" u="heavy" sz="1650" spc="-235" i="1">
                <a:solidFill>
                  <a:srgbClr val="4B445B"/>
                </a:solidFill>
                <a:uFill>
                  <a:solidFill>
                    <a:srgbClr val="797589"/>
                  </a:solidFill>
                </a:uFill>
                <a:latin typeface="Times New Roman"/>
                <a:cs typeface="Times New Roman"/>
              </a:rPr>
              <a:t>l</a:t>
            </a:r>
            <a:r>
              <a:rPr dirty="0" u="heavy" sz="1650" spc="-235" i="1">
                <a:solidFill>
                  <a:srgbClr val="797589"/>
                </a:solidFill>
                <a:uFill>
                  <a:solidFill>
                    <a:srgbClr val="797589"/>
                  </a:solidFill>
                </a:uFill>
                <a:latin typeface="Times New Roman"/>
                <a:cs typeface="Times New Roman"/>
              </a:rPr>
              <a:t>x</a:t>
            </a:r>
            <a:r>
              <a:rPr dirty="0" u="heavy" sz="1650" spc="-235" i="1">
                <a:solidFill>
                  <a:srgbClr val="4B445B"/>
                </a:solidFill>
                <a:uFill>
                  <a:solidFill>
                    <a:srgbClr val="797589"/>
                  </a:solidFill>
                </a:uFill>
                <a:latin typeface="Times New Roman"/>
                <a:cs typeface="Times New Roman"/>
              </a:rPr>
              <a:t>:,,</a:t>
            </a:r>
            <a:r>
              <a:rPr dirty="0" sz="1650" spc="265" i="1">
                <a:solidFill>
                  <a:srgbClr val="4B445B"/>
                </a:solidFill>
                <a:latin typeface="Times New Roman"/>
                <a:cs typeface="Times New Roman"/>
              </a:rPr>
              <a:t> </a:t>
            </a:r>
            <a:r>
              <a:rPr dirty="0" u="heavy" sz="1650" spc="-135" i="1">
                <a:solidFill>
                  <a:srgbClr val="797589"/>
                </a:solidFill>
                <a:uFill>
                  <a:solidFill>
                    <a:srgbClr val="797589"/>
                  </a:solidFill>
                </a:uFill>
                <a:latin typeface="Times New Roman"/>
                <a:cs typeface="Times New Roman"/>
              </a:rPr>
              <a:t>)2</a:t>
            </a:r>
            <a:r>
              <a:rPr dirty="0" sz="1650" spc="285" i="1">
                <a:solidFill>
                  <a:srgbClr val="797589"/>
                </a:solidFill>
                <a:latin typeface="Times New Roman"/>
                <a:cs typeface="Times New Roman"/>
              </a:rPr>
              <a:t> </a:t>
            </a:r>
            <a:r>
              <a:rPr dirty="0" u="heavy" sz="1850" spc="70">
                <a:solidFill>
                  <a:srgbClr val="797589"/>
                </a:solidFill>
                <a:uFill>
                  <a:solidFill>
                    <a:srgbClr val="797589"/>
                  </a:solidFill>
                </a:uFill>
                <a:latin typeface="Times New Roman"/>
                <a:cs typeface="Times New Roman"/>
              </a:rPr>
              <a:t>&lt;</a:t>
            </a:r>
            <a:r>
              <a:rPr dirty="0" sz="1850" spc="90">
                <a:solidFill>
                  <a:srgbClr val="797589"/>
                </a:solidFill>
                <a:latin typeface="Times New Roman"/>
                <a:cs typeface="Times New Roman"/>
              </a:rPr>
              <a:t> </a:t>
            </a:r>
            <a:r>
              <a:rPr dirty="0" u="heavy" baseline="-26936" sz="2475" spc="97">
                <a:solidFill>
                  <a:srgbClr val="696475"/>
                </a:solidFill>
                <a:uFill>
                  <a:solidFill>
                    <a:srgbClr val="696475"/>
                  </a:solidFill>
                </a:uFill>
                <a:latin typeface="Times New Roman"/>
                <a:cs typeface="Times New Roman"/>
              </a:rPr>
              <a:t>2</a:t>
            </a:r>
            <a:r>
              <a:rPr dirty="0" sz="1650" spc="65">
                <a:solidFill>
                  <a:srgbClr val="696475"/>
                </a:solidFill>
                <a:latin typeface="Times New Roman"/>
                <a:cs typeface="Times New Roman"/>
              </a:rPr>
              <a:t>,</a:t>
            </a:r>
            <a:endParaRPr sz="1650">
              <a:latin typeface="Times New Roman"/>
              <a:cs typeface="Times New Roman"/>
            </a:endParaRPr>
          </a:p>
          <a:p>
            <a:pPr algn="just" marL="63500">
              <a:lnSpc>
                <a:spcPct val="100000"/>
              </a:lnSpc>
              <a:spcBef>
                <a:spcPts val="275"/>
              </a:spcBef>
            </a:pPr>
            <a:r>
              <a:rPr dirty="0" sz="1500" spc="85">
                <a:solidFill>
                  <a:srgbClr val="624D6B"/>
                </a:solidFill>
                <a:latin typeface="Times New Roman"/>
                <a:cs typeface="Times New Roman"/>
              </a:rPr>
              <a:t>donde</a:t>
            </a:r>
            <a:r>
              <a:rPr dirty="0" sz="1500" spc="20">
                <a:solidFill>
                  <a:srgbClr val="624D6B"/>
                </a:solidFill>
                <a:latin typeface="Times New Roman"/>
                <a:cs typeface="Times New Roman"/>
              </a:rPr>
              <a:t> </a:t>
            </a:r>
            <a:r>
              <a:rPr dirty="0" sz="1650" spc="-145" i="1">
                <a:solidFill>
                  <a:srgbClr val="4B445B"/>
                </a:solidFill>
                <a:latin typeface="Times New Roman"/>
                <a:cs typeface="Times New Roman"/>
              </a:rPr>
              <a:t>l:,,</a:t>
            </a:r>
            <a:r>
              <a:rPr dirty="0" sz="1650" spc="-145" i="1">
                <a:solidFill>
                  <a:srgbClr val="797589"/>
                </a:solidFill>
                <a:latin typeface="Times New Roman"/>
                <a:cs typeface="Times New Roman"/>
              </a:rPr>
              <a:t>t</a:t>
            </a:r>
            <a:r>
              <a:rPr dirty="0" sz="1650" spc="350" i="1">
                <a:solidFill>
                  <a:srgbClr val="797589"/>
                </a:solidFill>
                <a:latin typeface="Times New Roman"/>
                <a:cs typeface="Times New Roman"/>
              </a:rPr>
              <a:t> </a:t>
            </a:r>
            <a:r>
              <a:rPr dirty="0" sz="1350" spc="-160">
                <a:solidFill>
                  <a:srgbClr val="696475"/>
                </a:solidFill>
                <a:latin typeface="Arial"/>
                <a:cs typeface="Arial"/>
              </a:rPr>
              <a:t>y</a:t>
            </a:r>
            <a:r>
              <a:rPr dirty="0" sz="1350" spc="395">
                <a:solidFill>
                  <a:srgbClr val="696475"/>
                </a:solidFill>
                <a:latin typeface="Arial"/>
                <a:cs typeface="Arial"/>
              </a:rPr>
              <a:t> </a:t>
            </a:r>
            <a:r>
              <a:rPr dirty="0" sz="1650" spc="-135" i="1">
                <a:solidFill>
                  <a:srgbClr val="4B445B"/>
                </a:solidFill>
                <a:latin typeface="Times New Roman"/>
                <a:cs typeface="Times New Roman"/>
              </a:rPr>
              <a:t>l:,,</a:t>
            </a:r>
            <a:r>
              <a:rPr dirty="0" sz="1650" spc="-135" i="1">
                <a:solidFill>
                  <a:srgbClr val="797589"/>
                </a:solidFill>
                <a:latin typeface="Times New Roman"/>
                <a:cs typeface="Times New Roman"/>
              </a:rPr>
              <a:t>x</a:t>
            </a:r>
            <a:r>
              <a:rPr dirty="0" sz="1650" spc="-45" i="1">
                <a:solidFill>
                  <a:srgbClr val="797589"/>
                </a:solidFill>
                <a:latin typeface="Times New Roman"/>
                <a:cs typeface="Times New Roman"/>
              </a:rPr>
              <a:t> </a:t>
            </a:r>
            <a:r>
              <a:rPr dirty="0" sz="1650" spc="-100" i="1">
                <a:solidFill>
                  <a:srgbClr val="8290AE"/>
                </a:solidFill>
                <a:latin typeface="Times New Roman"/>
                <a:cs typeface="Times New Roman"/>
              </a:rPr>
              <a:t>,</a:t>
            </a:r>
            <a:r>
              <a:rPr dirty="0" sz="1650" spc="-20" i="1">
                <a:solidFill>
                  <a:srgbClr val="8290AE"/>
                </a:solidFill>
                <a:latin typeface="Times New Roman"/>
                <a:cs typeface="Times New Roman"/>
              </a:rPr>
              <a:t> </a:t>
            </a:r>
            <a:r>
              <a:rPr dirty="0" sz="1500" spc="-165">
                <a:solidFill>
                  <a:srgbClr val="696475"/>
                </a:solidFill>
                <a:latin typeface="Times New Roman"/>
                <a:cs typeface="Times New Roman"/>
              </a:rPr>
              <a:t>son</a:t>
            </a:r>
            <a:r>
              <a:rPr dirty="0" sz="1500" spc="110">
                <a:solidFill>
                  <a:srgbClr val="696475"/>
                </a:solidFill>
                <a:latin typeface="Times New Roman"/>
                <a:cs typeface="Times New Roman"/>
              </a:rPr>
              <a:t> </a:t>
            </a:r>
            <a:r>
              <a:rPr dirty="0" sz="1500" spc="114">
                <a:solidFill>
                  <a:srgbClr val="696475"/>
                </a:solidFill>
                <a:latin typeface="Times New Roman"/>
                <a:cs typeface="Times New Roman"/>
              </a:rPr>
              <a:t> </a:t>
            </a:r>
            <a:r>
              <a:rPr dirty="0" sz="1500" spc="-130">
                <a:solidFill>
                  <a:srgbClr val="2A115D"/>
                </a:solidFill>
                <a:latin typeface="Times New Roman"/>
                <a:cs typeface="Times New Roman"/>
              </a:rPr>
              <a:t>l</a:t>
            </a:r>
            <a:r>
              <a:rPr dirty="0" sz="1500" spc="-130">
                <a:solidFill>
                  <a:srgbClr val="696475"/>
                </a:solidFill>
                <a:latin typeface="Times New Roman"/>
                <a:cs typeface="Times New Roman"/>
              </a:rPr>
              <a:t>os</a:t>
            </a:r>
            <a:r>
              <a:rPr dirty="0" sz="1500" spc="595">
                <a:solidFill>
                  <a:srgbClr val="696475"/>
                </a:solidFill>
                <a:latin typeface="Times New Roman"/>
                <a:cs typeface="Times New Roman"/>
              </a:rPr>
              <a:t> </a:t>
            </a:r>
            <a:r>
              <a:rPr dirty="0" sz="1500" spc="15">
                <a:solidFill>
                  <a:srgbClr val="797589"/>
                </a:solidFill>
                <a:latin typeface="Times New Roman"/>
                <a:cs typeface="Times New Roman"/>
              </a:rPr>
              <a:t>tamai1os</a:t>
            </a:r>
            <a:r>
              <a:rPr dirty="0" sz="1500" spc="55">
                <a:solidFill>
                  <a:srgbClr val="797589"/>
                </a:solidFill>
                <a:latin typeface="Times New Roman"/>
                <a:cs typeface="Times New Roman"/>
              </a:rPr>
              <a:t> </a:t>
            </a:r>
            <a:r>
              <a:rPr dirty="0" sz="1500" spc="70">
                <a:solidFill>
                  <a:srgbClr val="4B445B"/>
                </a:solidFill>
                <a:latin typeface="Times New Roman"/>
                <a:cs typeface="Times New Roman"/>
              </a:rPr>
              <a:t>d</a:t>
            </a:r>
            <a:r>
              <a:rPr dirty="0" sz="1500" spc="70">
                <a:solidFill>
                  <a:srgbClr val="797589"/>
                </a:solidFill>
                <a:latin typeface="Times New Roman"/>
                <a:cs typeface="Times New Roman"/>
              </a:rPr>
              <a:t>e</a:t>
            </a:r>
            <a:r>
              <a:rPr dirty="0" sz="1500" spc="95">
                <a:solidFill>
                  <a:srgbClr val="797589"/>
                </a:solidFill>
                <a:latin typeface="Times New Roman"/>
                <a:cs typeface="Times New Roman"/>
              </a:rPr>
              <a:t> </a:t>
            </a:r>
            <a:r>
              <a:rPr dirty="0" sz="1500" spc="15">
                <a:solidFill>
                  <a:srgbClr val="696475"/>
                </a:solidFill>
                <a:latin typeface="Times New Roman"/>
                <a:cs typeface="Times New Roman"/>
              </a:rPr>
              <a:t>discret</a:t>
            </a:r>
            <a:r>
              <a:rPr dirty="0" sz="1500" spc="-55">
                <a:solidFill>
                  <a:srgbClr val="696475"/>
                </a:solidFill>
                <a:latin typeface="Times New Roman"/>
                <a:cs typeface="Times New Roman"/>
              </a:rPr>
              <a:t> </a:t>
            </a:r>
            <a:r>
              <a:rPr dirty="0" sz="1500" spc="15">
                <a:solidFill>
                  <a:srgbClr val="696475"/>
                </a:solidFill>
                <a:latin typeface="Times New Roman"/>
                <a:cs typeface="Times New Roman"/>
              </a:rPr>
              <a:t>izac</a:t>
            </a:r>
            <a:r>
              <a:rPr dirty="0" sz="1500" spc="15">
                <a:solidFill>
                  <a:srgbClr val="332F59"/>
                </a:solidFill>
                <a:latin typeface="Times New Roman"/>
                <a:cs typeface="Times New Roman"/>
              </a:rPr>
              <a:t>i</a:t>
            </a:r>
            <a:r>
              <a:rPr dirty="0" sz="1500" spc="15">
                <a:solidFill>
                  <a:srgbClr val="696475"/>
                </a:solidFill>
                <a:latin typeface="Times New Roman"/>
                <a:cs typeface="Times New Roman"/>
              </a:rPr>
              <a:t>ón</a:t>
            </a:r>
            <a:r>
              <a:rPr dirty="0" sz="1500" spc="114">
                <a:solidFill>
                  <a:srgbClr val="696475"/>
                </a:solidFill>
                <a:latin typeface="Times New Roman"/>
                <a:cs typeface="Times New Roman"/>
              </a:rPr>
              <a:t> </a:t>
            </a:r>
            <a:r>
              <a:rPr dirty="0" sz="1500" spc="55">
                <a:solidFill>
                  <a:srgbClr val="797589"/>
                </a:solidFill>
                <a:latin typeface="Times New Roman"/>
                <a:cs typeface="Times New Roman"/>
              </a:rPr>
              <a:t>e</a:t>
            </a:r>
            <a:r>
              <a:rPr dirty="0" sz="1500" spc="55">
                <a:solidFill>
                  <a:srgbClr val="624D6B"/>
                </a:solidFill>
                <a:latin typeface="Times New Roman"/>
                <a:cs typeface="Times New Roman"/>
              </a:rPr>
              <a:t>n</a:t>
            </a:r>
            <a:r>
              <a:rPr dirty="0" sz="1500" spc="270">
                <a:solidFill>
                  <a:srgbClr val="624D6B"/>
                </a:solidFill>
                <a:latin typeface="Times New Roman"/>
                <a:cs typeface="Times New Roman"/>
              </a:rPr>
              <a:t> </a:t>
            </a:r>
            <a:r>
              <a:rPr dirty="0" sz="1500" spc="30">
                <a:solidFill>
                  <a:srgbClr val="797589"/>
                </a:solidFill>
                <a:latin typeface="Times New Roman"/>
                <a:cs typeface="Times New Roman"/>
              </a:rPr>
              <a:t>t</a:t>
            </a:r>
            <a:r>
              <a:rPr dirty="0" sz="1500" spc="30">
                <a:solidFill>
                  <a:srgbClr val="332F59"/>
                </a:solidFill>
                <a:latin typeface="Times New Roman"/>
                <a:cs typeface="Times New Roman"/>
              </a:rPr>
              <a:t>i</a:t>
            </a:r>
            <a:r>
              <a:rPr dirty="0" sz="1500" spc="30">
                <a:solidFill>
                  <a:srgbClr val="696475"/>
                </a:solidFill>
                <a:latin typeface="Times New Roman"/>
                <a:cs typeface="Times New Roman"/>
              </a:rPr>
              <a:t>empo</a:t>
            </a:r>
            <a:r>
              <a:rPr dirty="0" sz="1500" spc="310">
                <a:solidFill>
                  <a:srgbClr val="696475"/>
                </a:solidFill>
                <a:latin typeface="Times New Roman"/>
                <a:cs typeface="Times New Roman"/>
              </a:rPr>
              <a:t> </a:t>
            </a:r>
            <a:r>
              <a:rPr dirty="0" sz="1350" spc="40">
                <a:solidFill>
                  <a:srgbClr val="797589"/>
                </a:solidFill>
                <a:latin typeface="Arial"/>
                <a:cs typeface="Arial"/>
              </a:rPr>
              <a:t>y</a:t>
            </a:r>
            <a:r>
              <a:rPr dirty="0" sz="1350" spc="120">
                <a:solidFill>
                  <a:srgbClr val="797589"/>
                </a:solidFill>
                <a:latin typeface="Arial"/>
                <a:cs typeface="Arial"/>
              </a:rPr>
              <a:t> </a:t>
            </a:r>
            <a:r>
              <a:rPr dirty="0" sz="1500" spc="40">
                <a:solidFill>
                  <a:srgbClr val="797589"/>
                </a:solidFill>
                <a:latin typeface="Times New Roman"/>
                <a:cs typeface="Times New Roman"/>
              </a:rPr>
              <a:t>es</a:t>
            </a:r>
            <a:r>
              <a:rPr dirty="0" sz="1500" spc="40">
                <a:solidFill>
                  <a:srgbClr val="4B445B"/>
                </a:solidFill>
                <a:latin typeface="Times New Roman"/>
                <a:cs typeface="Times New Roman"/>
              </a:rPr>
              <a:t>p</a:t>
            </a:r>
            <a:r>
              <a:rPr dirty="0" sz="1500" spc="40">
                <a:solidFill>
                  <a:srgbClr val="696475"/>
                </a:solidFill>
                <a:latin typeface="Times New Roman"/>
                <a:cs typeface="Times New Roman"/>
              </a:rPr>
              <a:t>acio</a:t>
            </a:r>
            <a:r>
              <a:rPr dirty="0" sz="1500" spc="40">
                <a:solidFill>
                  <a:srgbClr val="8290AE"/>
                </a:solidFill>
                <a:latin typeface="Times New Roman"/>
                <a:cs typeface="Times New Roman"/>
              </a:rPr>
              <a:t>,</a:t>
            </a:r>
            <a:r>
              <a:rPr dirty="0" sz="1500" spc="100">
                <a:solidFill>
                  <a:srgbClr val="8290AE"/>
                </a:solidFill>
                <a:latin typeface="Times New Roman"/>
                <a:cs typeface="Times New Roman"/>
              </a:rPr>
              <a:t> </a:t>
            </a:r>
            <a:r>
              <a:rPr dirty="0" sz="1500" spc="30">
                <a:solidFill>
                  <a:srgbClr val="624D6B"/>
                </a:solidFill>
                <a:latin typeface="Times New Roman"/>
                <a:cs typeface="Times New Roman"/>
              </a:rPr>
              <a:t>respec</a:t>
            </a:r>
            <a:r>
              <a:rPr dirty="0" sz="1500" spc="30">
                <a:solidFill>
                  <a:srgbClr val="050008"/>
                </a:solidFill>
                <a:latin typeface="Times New Roman"/>
                <a:cs typeface="Times New Roman"/>
              </a:rPr>
              <a:t>­</a:t>
            </a:r>
            <a:endParaRPr sz="15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73617" y="805858"/>
            <a:ext cx="0" cy="1064260"/>
          </a:xfrm>
          <a:custGeom>
            <a:avLst/>
            <a:gdLst/>
            <a:ahLst/>
            <a:cxnLst/>
            <a:rect l="l" t="t" r="r" b="b"/>
            <a:pathLst>
              <a:path w="0" h="1064260">
                <a:moveTo>
                  <a:pt x="0" y="1064008"/>
                </a:moveTo>
                <a:lnTo>
                  <a:pt x="0" y="0"/>
                </a:lnTo>
              </a:path>
            </a:pathLst>
          </a:custGeom>
          <a:ln w="113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358313" y="317749"/>
            <a:ext cx="3844925" cy="2705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600" spc="-250">
                <a:solidFill>
                  <a:srgbClr val="3D2638"/>
                </a:solidFill>
                <a:latin typeface="Courier New"/>
                <a:cs typeface="Courier New"/>
              </a:rPr>
              <a:t>E</a:t>
            </a:r>
            <a:r>
              <a:rPr dirty="0" sz="1600" spc="-250">
                <a:solidFill>
                  <a:srgbClr val="544B60"/>
                </a:solidFill>
                <a:latin typeface="Courier New"/>
                <a:cs typeface="Courier New"/>
              </a:rPr>
              <a:t>j</a:t>
            </a:r>
            <a:r>
              <a:rPr dirty="0" sz="1600" spc="-250">
                <a:solidFill>
                  <a:srgbClr val="696479"/>
                </a:solidFill>
                <a:latin typeface="Courier New"/>
                <a:cs typeface="Courier New"/>
              </a:rPr>
              <a:t>e</a:t>
            </a:r>
            <a:r>
              <a:rPr dirty="0" sz="1600" spc="-250">
                <a:solidFill>
                  <a:srgbClr val="42384B"/>
                </a:solidFill>
                <a:latin typeface="Courier New"/>
                <a:cs typeface="Courier New"/>
              </a:rPr>
              <a:t>rc</a:t>
            </a:r>
            <a:r>
              <a:rPr dirty="0" sz="1600" spc="-250">
                <a:solidFill>
                  <a:srgbClr val="3D4264"/>
                </a:solidFill>
                <a:latin typeface="Courier New"/>
                <a:cs typeface="Courier New"/>
              </a:rPr>
              <a:t>icio</a:t>
            </a:r>
            <a:r>
              <a:rPr dirty="0" sz="1600" spc="-130">
                <a:solidFill>
                  <a:srgbClr val="3D4264"/>
                </a:solidFill>
                <a:latin typeface="Courier New"/>
                <a:cs typeface="Courier New"/>
              </a:rPr>
              <a:t> </a:t>
            </a:r>
            <a:r>
              <a:rPr dirty="0" sz="1450" spc="110" b="1">
                <a:solidFill>
                  <a:srgbClr val="544B60"/>
                </a:solidFill>
                <a:latin typeface="Arial"/>
                <a:cs typeface="Arial"/>
              </a:rPr>
              <a:t>4.11</a:t>
            </a:r>
            <a:r>
              <a:rPr dirty="0" sz="1450" spc="-210" b="1">
                <a:solidFill>
                  <a:srgbClr val="544B60"/>
                </a:solidFill>
                <a:latin typeface="Arial"/>
                <a:cs typeface="Arial"/>
              </a:rPr>
              <a:t> </a:t>
            </a:r>
            <a:r>
              <a:rPr dirty="0" sz="1600" spc="-80">
                <a:solidFill>
                  <a:srgbClr val="797489"/>
                </a:solidFill>
                <a:latin typeface="Courier New"/>
                <a:cs typeface="Courier New"/>
              </a:rPr>
              <a:t>(</a:t>
            </a:r>
            <a:r>
              <a:rPr dirty="0" sz="1600" spc="-80">
                <a:solidFill>
                  <a:srgbClr val="544B60"/>
                </a:solidFill>
                <a:latin typeface="Courier New"/>
                <a:cs typeface="Courier New"/>
              </a:rPr>
              <a:t>O</a:t>
            </a:r>
            <a:r>
              <a:rPr dirty="0" sz="1600" spc="-80">
                <a:solidFill>
                  <a:srgbClr val="696479"/>
                </a:solidFill>
                <a:latin typeface="Courier New"/>
                <a:cs typeface="Courier New"/>
              </a:rPr>
              <a:t>ctave)</a:t>
            </a:r>
            <a:r>
              <a:rPr dirty="0" sz="1550" spc="-80" i="1">
                <a:solidFill>
                  <a:srgbClr val="696479"/>
                </a:solidFill>
                <a:latin typeface="Times New Roman"/>
                <a:cs typeface="Times New Roman"/>
              </a:rPr>
              <a:t>Sea</a:t>
            </a:r>
            <a:r>
              <a:rPr dirty="0" sz="1550" spc="155" i="1">
                <a:solidFill>
                  <a:srgbClr val="696479"/>
                </a:solidFill>
                <a:latin typeface="Times New Roman"/>
                <a:cs typeface="Times New Roman"/>
              </a:rPr>
              <a:t> </a:t>
            </a:r>
            <a:r>
              <a:rPr dirty="0" sz="1550" spc="10" i="1">
                <a:solidFill>
                  <a:srgbClr val="696479"/>
                </a:solidFill>
                <a:latin typeface="Times New Roman"/>
                <a:cs typeface="Times New Roman"/>
              </a:rPr>
              <a:t>dado</a:t>
            </a:r>
            <a:r>
              <a:rPr dirty="0" sz="1550" spc="110" i="1">
                <a:solidFill>
                  <a:srgbClr val="696479"/>
                </a:solidFill>
                <a:latin typeface="Times New Roman"/>
                <a:cs typeface="Times New Roman"/>
              </a:rPr>
              <a:t> </a:t>
            </a:r>
            <a:r>
              <a:rPr dirty="0" sz="1550" spc="10" i="1">
                <a:solidFill>
                  <a:srgbClr val="797489"/>
                </a:solidFill>
                <a:latin typeface="Times New Roman"/>
                <a:cs typeface="Times New Roman"/>
              </a:rPr>
              <a:t>el</a:t>
            </a:r>
            <a:r>
              <a:rPr dirty="0" sz="1550" spc="160" i="1">
                <a:solidFill>
                  <a:srgbClr val="797489"/>
                </a:solidFill>
                <a:latin typeface="Times New Roman"/>
                <a:cs typeface="Times New Roman"/>
              </a:rPr>
              <a:t> </a:t>
            </a:r>
            <a:r>
              <a:rPr dirty="0" sz="1550" spc="65" i="1">
                <a:solidFill>
                  <a:srgbClr val="544B60"/>
                </a:solidFill>
                <a:latin typeface="Times New Roman"/>
                <a:cs typeface="Times New Roman"/>
              </a:rPr>
              <a:t>P</a:t>
            </a:r>
            <a:r>
              <a:rPr dirty="0" sz="1550" spc="65" i="1">
                <a:solidFill>
                  <a:srgbClr val="696479"/>
                </a:solidFill>
                <a:latin typeface="Times New Roman"/>
                <a:cs typeface="Times New Roman"/>
              </a:rPr>
              <a:t>V</a:t>
            </a:r>
            <a:r>
              <a:rPr dirty="0" sz="1550" spc="65" i="1">
                <a:solidFill>
                  <a:srgbClr val="544B60"/>
                </a:solidFill>
                <a:latin typeface="Times New Roman"/>
                <a:cs typeface="Times New Roman"/>
              </a:rPr>
              <a:t>I</a:t>
            </a:r>
            <a:r>
              <a:rPr dirty="0" sz="1550" spc="65" i="1">
                <a:solidFill>
                  <a:srgbClr val="696479"/>
                </a:solidFill>
                <a:latin typeface="Times New Roman"/>
                <a:cs typeface="Times New Roman"/>
              </a:rPr>
              <a:t>C: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343761" y="615588"/>
            <a:ext cx="880110" cy="41529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  <a:tabLst>
                <a:tab pos="563880" algn="l"/>
              </a:tabLst>
            </a:pPr>
            <a:r>
              <a:rPr dirty="0" sz="2550" spc="-330" i="1">
                <a:solidFill>
                  <a:srgbClr val="696479"/>
                </a:solidFill>
                <a:latin typeface="Times New Roman"/>
                <a:cs typeface="Times New Roman"/>
              </a:rPr>
              <a:t>au</a:t>
            </a:r>
            <a:r>
              <a:rPr dirty="0" sz="2550" spc="-330" i="1">
                <a:solidFill>
                  <a:srgbClr val="696479"/>
                </a:solidFill>
                <a:latin typeface="Times New Roman"/>
                <a:cs typeface="Times New Roman"/>
              </a:rPr>
              <a:t>	</a:t>
            </a:r>
            <a:r>
              <a:rPr dirty="0" sz="1600" spc="-229" i="1">
                <a:solidFill>
                  <a:srgbClr val="696479"/>
                </a:solidFill>
                <a:latin typeface="Arial"/>
                <a:cs typeface="Arial"/>
              </a:rPr>
              <a:t>8</a:t>
            </a:r>
            <a:r>
              <a:rPr dirty="0" sz="1600" spc="-155" i="1">
                <a:solidFill>
                  <a:srgbClr val="696479"/>
                </a:solidFill>
                <a:latin typeface="Arial"/>
                <a:cs typeface="Arial"/>
              </a:rPr>
              <a:t> </a:t>
            </a:r>
            <a:r>
              <a:rPr dirty="0" baseline="33333" sz="1500" spc="-217" i="1">
                <a:solidFill>
                  <a:srgbClr val="544B60"/>
                </a:solidFill>
                <a:latin typeface="Arial"/>
                <a:cs typeface="Arial"/>
              </a:rPr>
              <a:t>2</a:t>
            </a:r>
            <a:r>
              <a:rPr dirty="0" baseline="33333" sz="1500" spc="-82" i="1">
                <a:solidFill>
                  <a:srgbClr val="544B60"/>
                </a:solidFill>
                <a:latin typeface="Arial"/>
                <a:cs typeface="Arial"/>
              </a:rPr>
              <a:t> </a:t>
            </a:r>
            <a:r>
              <a:rPr dirty="0" sz="1600" spc="-204" i="1">
                <a:solidFill>
                  <a:srgbClr val="797489"/>
                </a:solidFill>
                <a:latin typeface="Times New Roman"/>
                <a:cs typeface="Times New Roman"/>
              </a:rPr>
              <a:t>u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366438" y="855415"/>
            <a:ext cx="1798955" cy="3314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dirty="0" u="heavy" sz="1550" spc="-155" i="1">
                <a:solidFill>
                  <a:srgbClr val="696479"/>
                </a:solidFill>
                <a:uFill>
                  <a:solidFill>
                    <a:srgbClr val="696479"/>
                  </a:solidFill>
                </a:uFill>
                <a:latin typeface="Times New Roman"/>
                <a:cs typeface="Times New Roman"/>
              </a:rPr>
              <a:t>8t</a:t>
            </a:r>
            <a:r>
              <a:rPr dirty="0" u="heavy" sz="1550" spc="5" i="1">
                <a:solidFill>
                  <a:srgbClr val="696479"/>
                </a:solidFill>
                <a:uFill>
                  <a:solidFill>
                    <a:srgbClr val="696479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sz="1550" i="1">
                <a:solidFill>
                  <a:srgbClr val="696479"/>
                </a:solidFill>
                <a:latin typeface="Times New Roman"/>
                <a:cs typeface="Times New Roman"/>
              </a:rPr>
              <a:t>  </a:t>
            </a:r>
            <a:r>
              <a:rPr dirty="0" sz="1550" spc="-195" i="1">
                <a:solidFill>
                  <a:srgbClr val="696479"/>
                </a:solidFill>
                <a:latin typeface="Times New Roman"/>
                <a:cs typeface="Times New Roman"/>
              </a:rPr>
              <a:t> </a:t>
            </a:r>
            <a:r>
              <a:rPr dirty="0" sz="1850" spc="-270">
                <a:solidFill>
                  <a:srgbClr val="696479"/>
                </a:solidFill>
                <a:latin typeface="Times New Roman"/>
                <a:cs typeface="Times New Roman"/>
              </a:rPr>
              <a:t>=</a:t>
            </a:r>
            <a:r>
              <a:rPr dirty="0" sz="1850" spc="40">
                <a:solidFill>
                  <a:srgbClr val="696479"/>
                </a:solidFill>
                <a:latin typeface="Times New Roman"/>
                <a:cs typeface="Times New Roman"/>
              </a:rPr>
              <a:t> </a:t>
            </a:r>
            <a:r>
              <a:rPr dirty="0" u="heavy" sz="1550" spc="-70" i="1">
                <a:solidFill>
                  <a:srgbClr val="696479"/>
                </a:solidFill>
                <a:uFill>
                  <a:solidFill>
                    <a:srgbClr val="696479"/>
                  </a:solidFill>
                </a:uFill>
                <a:latin typeface="Times New Roman"/>
                <a:cs typeface="Times New Roman"/>
              </a:rPr>
              <a:t>8x</a:t>
            </a:r>
            <a:r>
              <a:rPr dirty="0" u="heavy" sz="1550" i="1">
                <a:solidFill>
                  <a:srgbClr val="696479"/>
                </a:solidFill>
                <a:uFill>
                  <a:solidFill>
                    <a:srgbClr val="696479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1550" spc="45" i="1">
                <a:solidFill>
                  <a:srgbClr val="696479"/>
                </a:solidFill>
                <a:uFill>
                  <a:solidFill>
                    <a:srgbClr val="696479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baseline="-13888" sz="1500" spc="-82" i="1">
                <a:solidFill>
                  <a:srgbClr val="544B60"/>
                </a:solidFill>
                <a:uFill>
                  <a:solidFill>
                    <a:srgbClr val="696479"/>
                  </a:solidFill>
                </a:uFill>
                <a:latin typeface="Arial"/>
                <a:cs typeface="Arial"/>
              </a:rPr>
              <a:t>2</a:t>
            </a:r>
            <a:r>
              <a:rPr dirty="0" baseline="-13888" sz="1500" i="1">
                <a:solidFill>
                  <a:srgbClr val="544B60"/>
                </a:solidFill>
                <a:latin typeface="Arial"/>
                <a:cs typeface="Arial"/>
              </a:rPr>
              <a:t>  </a:t>
            </a:r>
            <a:r>
              <a:rPr dirty="0" baseline="-13888" sz="1500" spc="-209" i="1">
                <a:solidFill>
                  <a:srgbClr val="544B60"/>
                </a:solidFill>
                <a:latin typeface="Arial"/>
                <a:cs typeface="Arial"/>
              </a:rPr>
              <a:t> </a:t>
            </a:r>
            <a:r>
              <a:rPr dirty="0" sz="2000" spc="-114">
                <a:solidFill>
                  <a:srgbClr val="544B60"/>
                </a:solidFill>
                <a:latin typeface="Arial"/>
                <a:cs typeface="Arial"/>
              </a:rPr>
              <a:t>+</a:t>
            </a:r>
            <a:r>
              <a:rPr dirty="0" sz="2000">
                <a:solidFill>
                  <a:srgbClr val="544B60"/>
                </a:solidFill>
                <a:latin typeface="Arial"/>
                <a:cs typeface="Arial"/>
              </a:rPr>
              <a:t> </a:t>
            </a:r>
            <a:r>
              <a:rPr dirty="0" sz="2000" spc="-270">
                <a:solidFill>
                  <a:srgbClr val="544B60"/>
                </a:solidFill>
                <a:latin typeface="Arial"/>
                <a:cs typeface="Arial"/>
              </a:rPr>
              <a:t> </a:t>
            </a:r>
            <a:r>
              <a:rPr dirty="0" sz="1550" spc="120" i="1">
                <a:solidFill>
                  <a:srgbClr val="696479"/>
                </a:solidFill>
                <a:latin typeface="Times New Roman"/>
                <a:cs typeface="Times New Roman"/>
              </a:rPr>
              <a:t>f</a:t>
            </a:r>
            <a:r>
              <a:rPr dirty="0" sz="1550" spc="150" i="1">
                <a:solidFill>
                  <a:srgbClr val="696479"/>
                </a:solidFill>
                <a:latin typeface="Times New Roman"/>
                <a:cs typeface="Times New Roman"/>
              </a:rPr>
              <a:t>(</a:t>
            </a:r>
            <a:r>
              <a:rPr dirty="0" sz="1550" spc="195" i="1">
                <a:solidFill>
                  <a:srgbClr val="696479"/>
                </a:solidFill>
                <a:latin typeface="Times New Roman"/>
                <a:cs typeface="Times New Roman"/>
              </a:rPr>
              <a:t>x</a:t>
            </a:r>
            <a:r>
              <a:rPr dirty="0" sz="1550" spc="245" i="1">
                <a:solidFill>
                  <a:srgbClr val="696479"/>
                </a:solidFill>
                <a:latin typeface="Times New Roman"/>
                <a:cs typeface="Times New Roman"/>
              </a:rPr>
              <a:t>,</a:t>
            </a:r>
            <a:r>
              <a:rPr dirty="0" sz="1700" spc="135">
                <a:solidFill>
                  <a:srgbClr val="797489"/>
                </a:solidFill>
                <a:latin typeface="Times New Roman"/>
                <a:cs typeface="Times New Roman"/>
              </a:rPr>
              <a:t>t</a:t>
            </a:r>
            <a:r>
              <a:rPr dirty="0" sz="1700" spc="145">
                <a:solidFill>
                  <a:srgbClr val="797489"/>
                </a:solidFill>
                <a:latin typeface="Times New Roman"/>
                <a:cs typeface="Times New Roman"/>
              </a:rPr>
              <a:t>),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711267" y="1240977"/>
            <a:ext cx="553720" cy="2622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76555" algn="l"/>
              </a:tabLst>
            </a:pPr>
            <a:r>
              <a:rPr dirty="0" sz="1550" spc="-150" i="1">
                <a:solidFill>
                  <a:srgbClr val="797489"/>
                </a:solidFill>
                <a:latin typeface="Times New Roman"/>
                <a:cs typeface="Times New Roman"/>
              </a:rPr>
              <a:t>x</a:t>
            </a:r>
            <a:r>
              <a:rPr dirty="0" sz="1550" spc="-150" i="1">
                <a:solidFill>
                  <a:srgbClr val="797489"/>
                </a:solidFill>
                <a:latin typeface="Times New Roman"/>
                <a:cs typeface="Times New Roman"/>
              </a:rPr>
              <a:t> </a:t>
            </a:r>
            <a:r>
              <a:rPr dirty="0" sz="1550" spc="-105" i="1">
                <a:solidFill>
                  <a:srgbClr val="797489"/>
                </a:solidFill>
                <a:latin typeface="Times New Roman"/>
                <a:cs typeface="Times New Roman"/>
              </a:rPr>
              <a:t> </a:t>
            </a:r>
            <a:r>
              <a:rPr dirty="0" sz="1300" spc="-165">
                <a:solidFill>
                  <a:srgbClr val="696479"/>
                </a:solidFill>
                <a:latin typeface="Arial"/>
                <a:cs typeface="Arial"/>
              </a:rPr>
              <a:t>=</a:t>
            </a:r>
            <a:r>
              <a:rPr dirty="0" sz="1300">
                <a:solidFill>
                  <a:srgbClr val="696479"/>
                </a:solidFill>
                <a:latin typeface="Arial"/>
                <a:cs typeface="Arial"/>
              </a:rPr>
              <a:t>	</a:t>
            </a:r>
            <a:r>
              <a:rPr dirty="0" sz="1450" spc="35" b="1">
                <a:solidFill>
                  <a:srgbClr val="696479"/>
                </a:solidFill>
                <a:latin typeface="Arial"/>
                <a:cs typeface="Arial"/>
              </a:rPr>
              <a:t>1,</a:t>
            </a:r>
            <a:endParaRPr sz="14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348161" y="1098110"/>
            <a:ext cx="1412240" cy="781685"/>
          </a:xfrm>
          <a:prstGeom prst="rect">
            <a:avLst/>
          </a:prstGeom>
        </p:spPr>
        <p:txBody>
          <a:bodyPr wrap="square" lIns="0" tIns="13716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80"/>
              </a:spcBef>
              <a:tabLst>
                <a:tab pos="818515" algn="l"/>
              </a:tabLst>
            </a:pPr>
            <a:r>
              <a:rPr dirty="0" sz="1550" spc="45" i="1">
                <a:solidFill>
                  <a:srgbClr val="696479"/>
                </a:solidFill>
                <a:latin typeface="Times New Roman"/>
                <a:cs typeface="Times New Roman"/>
              </a:rPr>
              <a:t>u(</a:t>
            </a:r>
            <a:r>
              <a:rPr dirty="0" sz="1550" spc="-160" i="1">
                <a:solidFill>
                  <a:srgbClr val="696479"/>
                </a:solidFill>
                <a:latin typeface="Times New Roman"/>
                <a:cs typeface="Times New Roman"/>
              </a:rPr>
              <a:t> </a:t>
            </a:r>
            <a:r>
              <a:rPr dirty="0" sz="1550" spc="-70" i="1">
                <a:solidFill>
                  <a:srgbClr val="696479"/>
                </a:solidFill>
                <a:latin typeface="Times New Roman"/>
                <a:cs typeface="Times New Roman"/>
              </a:rPr>
              <a:t>x</a:t>
            </a:r>
            <a:r>
              <a:rPr dirty="0" sz="1550" spc="-65" i="1">
                <a:solidFill>
                  <a:srgbClr val="696479"/>
                </a:solidFill>
                <a:latin typeface="Times New Roman"/>
                <a:cs typeface="Times New Roman"/>
              </a:rPr>
              <a:t> </a:t>
            </a:r>
            <a:r>
              <a:rPr dirty="0" sz="1550" spc="-40" i="1">
                <a:solidFill>
                  <a:srgbClr val="907C82"/>
                </a:solidFill>
                <a:latin typeface="Times New Roman"/>
                <a:cs typeface="Times New Roman"/>
              </a:rPr>
              <a:t>,</a:t>
            </a:r>
            <a:r>
              <a:rPr dirty="0" sz="1550" spc="-235" i="1">
                <a:solidFill>
                  <a:srgbClr val="907C82"/>
                </a:solidFill>
                <a:latin typeface="Times New Roman"/>
                <a:cs typeface="Times New Roman"/>
              </a:rPr>
              <a:t> </a:t>
            </a:r>
            <a:r>
              <a:rPr dirty="0" sz="1700" spc="-55">
                <a:solidFill>
                  <a:srgbClr val="797489"/>
                </a:solidFill>
                <a:latin typeface="Times New Roman"/>
                <a:cs typeface="Times New Roman"/>
              </a:rPr>
              <a:t>t)</a:t>
            </a:r>
            <a:r>
              <a:rPr dirty="0" sz="1700" spc="190">
                <a:solidFill>
                  <a:srgbClr val="797489"/>
                </a:solidFill>
                <a:latin typeface="Times New Roman"/>
                <a:cs typeface="Times New Roman"/>
              </a:rPr>
              <a:t> </a:t>
            </a:r>
            <a:r>
              <a:rPr dirty="0" sz="1300" spc="-75">
                <a:solidFill>
                  <a:srgbClr val="696479"/>
                </a:solidFill>
                <a:latin typeface="Arial"/>
                <a:cs typeface="Arial"/>
              </a:rPr>
              <a:t>=	</a:t>
            </a:r>
            <a:r>
              <a:rPr dirty="0" sz="1550" spc="100" i="1">
                <a:solidFill>
                  <a:srgbClr val="696479"/>
                </a:solidFill>
                <a:latin typeface="Times New Roman"/>
                <a:cs typeface="Times New Roman"/>
              </a:rPr>
              <a:t>g(x,</a:t>
            </a:r>
            <a:r>
              <a:rPr dirty="0" sz="1700" spc="100">
                <a:solidFill>
                  <a:srgbClr val="696479"/>
                </a:solidFill>
                <a:latin typeface="Times New Roman"/>
                <a:cs typeface="Times New Roman"/>
              </a:rPr>
              <a:t>t)</a:t>
            </a:r>
            <a:r>
              <a:rPr dirty="0" sz="1700" spc="100">
                <a:solidFill>
                  <a:srgbClr val="907C82"/>
                </a:solidFill>
                <a:latin typeface="Times New Roman"/>
                <a:cs typeface="Times New Roman"/>
              </a:rPr>
              <a:t>,</a:t>
            </a:r>
            <a:endParaRPr sz="1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50"/>
              </a:spcBef>
            </a:pPr>
            <a:r>
              <a:rPr dirty="0" sz="1550" spc="145" i="1">
                <a:solidFill>
                  <a:srgbClr val="696479"/>
                </a:solidFill>
                <a:latin typeface="Times New Roman"/>
                <a:cs typeface="Times New Roman"/>
              </a:rPr>
              <a:t>u</a:t>
            </a:r>
            <a:r>
              <a:rPr dirty="0" sz="1550" spc="-50" i="1">
                <a:solidFill>
                  <a:srgbClr val="696479"/>
                </a:solidFill>
                <a:latin typeface="Times New Roman"/>
                <a:cs typeface="Times New Roman"/>
              </a:rPr>
              <a:t>(</a:t>
            </a:r>
            <a:r>
              <a:rPr dirty="0" sz="1550" spc="-160" i="1">
                <a:solidFill>
                  <a:srgbClr val="696479"/>
                </a:solidFill>
                <a:latin typeface="Times New Roman"/>
                <a:cs typeface="Times New Roman"/>
              </a:rPr>
              <a:t> </a:t>
            </a:r>
            <a:r>
              <a:rPr dirty="0" sz="1550" spc="-70" i="1">
                <a:solidFill>
                  <a:srgbClr val="696479"/>
                </a:solidFill>
                <a:latin typeface="Times New Roman"/>
                <a:cs typeface="Times New Roman"/>
              </a:rPr>
              <a:t>x</a:t>
            </a:r>
            <a:r>
              <a:rPr dirty="0" sz="1550" spc="-70" i="1">
                <a:solidFill>
                  <a:srgbClr val="696479"/>
                </a:solidFill>
                <a:latin typeface="Times New Roman"/>
                <a:cs typeface="Times New Roman"/>
              </a:rPr>
              <a:t> </a:t>
            </a:r>
            <a:r>
              <a:rPr dirty="0" sz="1550" spc="70" i="1">
                <a:solidFill>
                  <a:srgbClr val="907C82"/>
                </a:solidFill>
                <a:latin typeface="Times New Roman"/>
                <a:cs typeface="Times New Roman"/>
              </a:rPr>
              <a:t>,</a:t>
            </a:r>
            <a:r>
              <a:rPr dirty="0" sz="1650" spc="-370">
                <a:solidFill>
                  <a:srgbClr val="544B60"/>
                </a:solidFill>
                <a:latin typeface="Times New Roman"/>
                <a:cs typeface="Times New Roman"/>
              </a:rPr>
              <a:t>O</a:t>
            </a:r>
            <a:r>
              <a:rPr dirty="0" sz="1650" spc="-150">
                <a:solidFill>
                  <a:srgbClr val="797489"/>
                </a:solidFill>
                <a:latin typeface="Times New Roman"/>
                <a:cs typeface="Times New Roman"/>
              </a:rPr>
              <a:t>)</a:t>
            </a:r>
            <a:r>
              <a:rPr dirty="0" sz="1650">
                <a:solidFill>
                  <a:srgbClr val="797489"/>
                </a:solidFill>
                <a:latin typeface="Times New Roman"/>
                <a:cs typeface="Times New Roman"/>
              </a:rPr>
              <a:t> </a:t>
            </a:r>
            <a:r>
              <a:rPr dirty="0" sz="1650" spc="-150">
                <a:solidFill>
                  <a:srgbClr val="797489"/>
                </a:solidFill>
                <a:latin typeface="Times New Roman"/>
                <a:cs typeface="Times New Roman"/>
              </a:rPr>
              <a:t> </a:t>
            </a:r>
            <a:r>
              <a:rPr dirty="0" sz="1650" spc="-250">
                <a:solidFill>
                  <a:srgbClr val="797489"/>
                </a:solidFill>
                <a:latin typeface="Times New Roman"/>
                <a:cs typeface="Times New Roman"/>
              </a:rPr>
              <a:t>=</a:t>
            </a:r>
            <a:r>
              <a:rPr dirty="0" sz="1650">
                <a:solidFill>
                  <a:srgbClr val="797489"/>
                </a:solidFill>
                <a:latin typeface="Times New Roman"/>
                <a:cs typeface="Times New Roman"/>
              </a:rPr>
              <a:t> </a:t>
            </a:r>
            <a:r>
              <a:rPr dirty="0" sz="1650" spc="-5">
                <a:solidFill>
                  <a:srgbClr val="797489"/>
                </a:solidFill>
                <a:latin typeface="Times New Roman"/>
                <a:cs typeface="Times New Roman"/>
              </a:rPr>
              <a:t> </a:t>
            </a:r>
            <a:r>
              <a:rPr dirty="0" sz="1550" spc="-210" i="1">
                <a:solidFill>
                  <a:srgbClr val="696479"/>
                </a:solidFill>
                <a:latin typeface="Times New Roman"/>
                <a:cs typeface="Times New Roman"/>
              </a:rPr>
              <a:t>u</a:t>
            </a:r>
            <a:r>
              <a:rPr dirty="0" sz="1550" spc="-65" i="1">
                <a:solidFill>
                  <a:srgbClr val="696479"/>
                </a:solidFill>
                <a:latin typeface="Times New Roman"/>
                <a:cs typeface="Times New Roman"/>
              </a:rPr>
              <a:t> </a:t>
            </a:r>
            <a:r>
              <a:rPr dirty="0" sz="1550" spc="-125" i="1">
                <a:solidFill>
                  <a:srgbClr val="59427E"/>
                </a:solidFill>
                <a:latin typeface="Times New Roman"/>
                <a:cs typeface="Times New Roman"/>
              </a:rPr>
              <a:t>o</a:t>
            </a:r>
            <a:r>
              <a:rPr dirty="0" sz="1550" spc="30" i="1">
                <a:solidFill>
                  <a:srgbClr val="797489"/>
                </a:solidFill>
                <a:latin typeface="Times New Roman"/>
                <a:cs typeface="Times New Roman"/>
              </a:rPr>
              <a:t>(</a:t>
            </a:r>
            <a:r>
              <a:rPr dirty="0" sz="1550" spc="-245" i="1">
                <a:solidFill>
                  <a:srgbClr val="797489"/>
                </a:solidFill>
                <a:latin typeface="Times New Roman"/>
                <a:cs typeface="Times New Roman"/>
              </a:rPr>
              <a:t> </a:t>
            </a:r>
            <a:r>
              <a:rPr dirty="0" sz="1550" spc="45" i="1">
                <a:solidFill>
                  <a:srgbClr val="797489"/>
                </a:solidFill>
                <a:latin typeface="Times New Roman"/>
                <a:cs typeface="Times New Roman"/>
              </a:rPr>
              <a:t>x</a:t>
            </a:r>
            <a:r>
              <a:rPr dirty="0" sz="1550" spc="-114" i="1">
                <a:solidFill>
                  <a:srgbClr val="797489"/>
                </a:solidFill>
                <a:latin typeface="Times New Roman"/>
                <a:cs typeface="Times New Roman"/>
              </a:rPr>
              <a:t> </a:t>
            </a:r>
            <a:r>
              <a:rPr dirty="0" sz="1550" spc="25" i="1">
                <a:solidFill>
                  <a:srgbClr val="797489"/>
                </a:solidFill>
                <a:latin typeface="Times New Roman"/>
                <a:cs typeface="Times New Roman"/>
              </a:rPr>
              <a:t>),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927803" y="1142475"/>
            <a:ext cx="794385" cy="739775"/>
          </a:xfrm>
          <a:prstGeom prst="rect">
            <a:avLst/>
          </a:prstGeom>
        </p:spPr>
        <p:txBody>
          <a:bodyPr wrap="square" lIns="0" tIns="111760" rIns="0" bIns="0" rtlCol="0" vert="horz">
            <a:spAutoFit/>
          </a:bodyPr>
          <a:lstStyle/>
          <a:p>
            <a:pPr marL="46355">
              <a:lnSpc>
                <a:spcPct val="100000"/>
              </a:lnSpc>
              <a:spcBef>
                <a:spcPts val="880"/>
              </a:spcBef>
            </a:pPr>
            <a:r>
              <a:rPr dirty="0" sz="1550" spc="125" i="1">
                <a:solidFill>
                  <a:srgbClr val="797489"/>
                </a:solidFill>
                <a:latin typeface="Times New Roman"/>
                <a:cs typeface="Times New Roman"/>
              </a:rPr>
              <a:t>x</a:t>
            </a:r>
            <a:r>
              <a:rPr dirty="0" sz="1550" spc="-20" i="1">
                <a:solidFill>
                  <a:srgbClr val="797489"/>
                </a:solidFill>
                <a:latin typeface="Times New Roman"/>
                <a:cs typeface="Times New Roman"/>
              </a:rPr>
              <a:t> </a:t>
            </a:r>
            <a:r>
              <a:rPr dirty="0" sz="1300" spc="140">
                <a:solidFill>
                  <a:srgbClr val="696479"/>
                </a:solidFill>
                <a:latin typeface="Arial"/>
                <a:cs typeface="Arial"/>
              </a:rPr>
              <a:t>=</a:t>
            </a:r>
            <a:r>
              <a:rPr dirty="0" sz="1300" spc="235">
                <a:solidFill>
                  <a:srgbClr val="696479"/>
                </a:solidFill>
                <a:latin typeface="Arial"/>
                <a:cs typeface="Arial"/>
              </a:rPr>
              <a:t> </a:t>
            </a:r>
            <a:r>
              <a:rPr dirty="0" sz="1550" spc="-170">
                <a:solidFill>
                  <a:srgbClr val="544B60"/>
                </a:solidFill>
                <a:latin typeface="Times New Roman"/>
                <a:cs typeface="Times New Roman"/>
              </a:rPr>
              <a:t>O</a:t>
            </a:r>
            <a:r>
              <a:rPr dirty="0" sz="1550" spc="-170">
                <a:solidFill>
                  <a:srgbClr val="797489"/>
                </a:solidFill>
                <a:latin typeface="Times New Roman"/>
                <a:cs typeface="Times New Roman"/>
              </a:rPr>
              <a:t>,</a:t>
            </a:r>
            <a:endParaRPr sz="1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80"/>
              </a:spcBef>
            </a:pPr>
            <a:r>
              <a:rPr dirty="0" sz="1550" spc="45" i="1">
                <a:solidFill>
                  <a:srgbClr val="797489"/>
                </a:solidFill>
                <a:latin typeface="Times New Roman"/>
                <a:cs typeface="Times New Roman"/>
              </a:rPr>
              <a:t>x</a:t>
            </a:r>
            <a:r>
              <a:rPr dirty="0" sz="1550" spc="135" i="1">
                <a:solidFill>
                  <a:srgbClr val="797489"/>
                </a:solidFill>
                <a:latin typeface="Times New Roman"/>
                <a:cs typeface="Times New Roman"/>
              </a:rPr>
              <a:t> </a:t>
            </a:r>
            <a:r>
              <a:rPr dirty="0" sz="1350" spc="50">
                <a:solidFill>
                  <a:srgbClr val="696479"/>
                </a:solidFill>
                <a:latin typeface="Times New Roman"/>
                <a:cs typeface="Times New Roman"/>
              </a:rPr>
              <a:t>E</a:t>
            </a:r>
            <a:r>
              <a:rPr dirty="0" sz="1350">
                <a:solidFill>
                  <a:srgbClr val="696479"/>
                </a:solidFill>
                <a:latin typeface="Times New Roman"/>
                <a:cs typeface="Times New Roman"/>
              </a:rPr>
              <a:t> </a:t>
            </a:r>
            <a:r>
              <a:rPr dirty="0" sz="1350" spc="-165">
                <a:solidFill>
                  <a:srgbClr val="696479"/>
                </a:solidFill>
                <a:latin typeface="Times New Roman"/>
                <a:cs typeface="Times New Roman"/>
              </a:rPr>
              <a:t> </a:t>
            </a:r>
            <a:r>
              <a:rPr dirty="0" sz="1650" spc="-5">
                <a:solidFill>
                  <a:srgbClr val="797489"/>
                </a:solidFill>
                <a:latin typeface="Times New Roman"/>
                <a:cs typeface="Times New Roman"/>
              </a:rPr>
              <a:t>(</a:t>
            </a:r>
            <a:r>
              <a:rPr dirty="0" sz="1650" spc="-335">
                <a:solidFill>
                  <a:srgbClr val="544B60"/>
                </a:solidFill>
                <a:latin typeface="Times New Roman"/>
                <a:cs typeface="Times New Roman"/>
              </a:rPr>
              <a:t>O</a:t>
            </a:r>
            <a:r>
              <a:rPr dirty="0" sz="1650" spc="-110">
                <a:solidFill>
                  <a:srgbClr val="797489"/>
                </a:solidFill>
                <a:latin typeface="Times New Roman"/>
                <a:cs typeface="Times New Roman"/>
              </a:rPr>
              <a:t>,</a:t>
            </a:r>
            <a:r>
              <a:rPr dirty="0" sz="1650" spc="-30">
                <a:solidFill>
                  <a:srgbClr val="797489"/>
                </a:solidFill>
                <a:latin typeface="Times New Roman"/>
                <a:cs typeface="Times New Roman"/>
              </a:rPr>
              <a:t> </a:t>
            </a:r>
            <a:r>
              <a:rPr dirty="0" sz="1750" spc="-80" b="1">
                <a:solidFill>
                  <a:srgbClr val="696479"/>
                </a:solidFill>
                <a:latin typeface="Times New Roman"/>
                <a:cs typeface="Times New Roman"/>
              </a:rPr>
              <a:t>1)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74292" y="2022004"/>
            <a:ext cx="523875" cy="2622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550" spc="25" i="1">
                <a:solidFill>
                  <a:srgbClr val="696479"/>
                </a:solidFill>
                <a:latin typeface="Times New Roman"/>
                <a:cs typeface="Times New Roman"/>
              </a:rPr>
              <a:t>donde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726143" y="2132806"/>
            <a:ext cx="2061210" cy="1087755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190500" marR="30480" indent="-153035">
              <a:lnSpc>
                <a:spcPct val="121400"/>
              </a:lnSpc>
              <a:spcBef>
                <a:spcPts val="140"/>
              </a:spcBef>
              <a:tabLst>
                <a:tab pos="1587500" algn="l"/>
              </a:tabLst>
            </a:pPr>
            <a:r>
              <a:rPr dirty="0" sz="1550" spc="155" i="1">
                <a:solidFill>
                  <a:srgbClr val="696479"/>
                </a:solidFill>
                <a:latin typeface="Times New Roman"/>
                <a:cs typeface="Times New Roman"/>
              </a:rPr>
              <a:t>f(x,t)</a:t>
            </a:r>
            <a:r>
              <a:rPr dirty="0" sz="1550" spc="10" i="1">
                <a:solidFill>
                  <a:srgbClr val="696479"/>
                </a:solidFill>
                <a:latin typeface="Times New Roman"/>
                <a:cs typeface="Times New Roman"/>
              </a:rPr>
              <a:t> </a:t>
            </a:r>
            <a:r>
              <a:rPr dirty="0" sz="1850" spc="175">
                <a:solidFill>
                  <a:srgbClr val="696479"/>
                </a:solidFill>
                <a:latin typeface="Times New Roman"/>
                <a:cs typeface="Times New Roman"/>
              </a:rPr>
              <a:t>=</a:t>
            </a:r>
            <a:r>
              <a:rPr dirty="0" sz="1600" spc="175">
                <a:solidFill>
                  <a:srgbClr val="544B60"/>
                </a:solidFill>
                <a:latin typeface="Times New Roman"/>
                <a:cs typeface="Times New Roman"/>
              </a:rPr>
              <a:t>2</a:t>
            </a:r>
            <a:r>
              <a:rPr dirty="0" sz="1600" spc="175">
                <a:solidFill>
                  <a:srgbClr val="797489"/>
                </a:solidFill>
                <a:latin typeface="Times New Roman"/>
                <a:cs typeface="Times New Roman"/>
              </a:rPr>
              <a:t>t</a:t>
            </a:r>
            <a:r>
              <a:rPr dirty="0" sz="1600" spc="40">
                <a:solidFill>
                  <a:srgbClr val="797489"/>
                </a:solidFill>
                <a:latin typeface="Times New Roman"/>
                <a:cs typeface="Times New Roman"/>
              </a:rPr>
              <a:t> </a:t>
            </a:r>
            <a:r>
              <a:rPr dirty="0" sz="1600" spc="155">
                <a:solidFill>
                  <a:srgbClr val="696479"/>
                </a:solidFill>
                <a:latin typeface="Times New Roman"/>
                <a:cs typeface="Times New Roman"/>
              </a:rPr>
              <a:t>-</a:t>
            </a:r>
            <a:r>
              <a:rPr dirty="0" sz="1600" spc="365">
                <a:solidFill>
                  <a:srgbClr val="696479"/>
                </a:solidFill>
                <a:latin typeface="Times New Roman"/>
                <a:cs typeface="Times New Roman"/>
              </a:rPr>
              <a:t> </a:t>
            </a:r>
            <a:r>
              <a:rPr dirty="0" sz="1650" spc="105">
                <a:solidFill>
                  <a:srgbClr val="797489"/>
                </a:solidFill>
                <a:latin typeface="Times New Roman"/>
                <a:cs typeface="Times New Roman"/>
              </a:rPr>
              <a:t>x</a:t>
            </a:r>
            <a:r>
              <a:rPr dirty="0" baseline="35087" sz="1425" spc="157">
                <a:solidFill>
                  <a:srgbClr val="544B60"/>
                </a:solidFill>
                <a:latin typeface="Arial"/>
                <a:cs typeface="Arial"/>
              </a:rPr>
              <a:t>2</a:t>
            </a:r>
            <a:r>
              <a:rPr dirty="0" baseline="35087" sz="1425" spc="52">
                <a:solidFill>
                  <a:srgbClr val="544B60"/>
                </a:solidFill>
                <a:latin typeface="Arial"/>
                <a:cs typeface="Arial"/>
              </a:rPr>
              <a:t> </a:t>
            </a:r>
            <a:r>
              <a:rPr dirty="0" sz="2000" spc="225">
                <a:solidFill>
                  <a:srgbClr val="938E95"/>
                </a:solidFill>
                <a:latin typeface="Arial"/>
                <a:cs typeface="Arial"/>
              </a:rPr>
              <a:t>+</a:t>
            </a:r>
            <a:r>
              <a:rPr dirty="0" sz="1550" spc="225" i="1">
                <a:solidFill>
                  <a:srgbClr val="696479"/>
                </a:solidFill>
                <a:latin typeface="Times New Roman"/>
                <a:cs typeface="Times New Roman"/>
              </a:rPr>
              <a:t>l</a:t>
            </a:r>
            <a:r>
              <a:rPr dirty="0" sz="1550" spc="225" i="1">
                <a:solidFill>
                  <a:srgbClr val="544B60"/>
                </a:solidFill>
                <a:latin typeface="Times New Roman"/>
                <a:cs typeface="Times New Roman"/>
              </a:rPr>
              <a:t>0</a:t>
            </a:r>
            <a:r>
              <a:rPr dirty="0" sz="1550" spc="225" i="1">
                <a:solidFill>
                  <a:srgbClr val="797489"/>
                </a:solidFill>
                <a:latin typeface="Times New Roman"/>
                <a:cs typeface="Times New Roman"/>
              </a:rPr>
              <a:t>xt </a:t>
            </a:r>
            <a:r>
              <a:rPr dirty="0" sz="1550" spc="-375" i="1">
                <a:solidFill>
                  <a:srgbClr val="797489"/>
                </a:solidFill>
                <a:latin typeface="Times New Roman"/>
                <a:cs typeface="Times New Roman"/>
              </a:rPr>
              <a:t> </a:t>
            </a:r>
            <a:r>
              <a:rPr dirty="0" sz="1550" spc="-50" i="1">
                <a:solidFill>
                  <a:srgbClr val="696479"/>
                </a:solidFill>
                <a:latin typeface="Times New Roman"/>
                <a:cs typeface="Times New Roman"/>
              </a:rPr>
              <a:t>g(</a:t>
            </a:r>
            <a:r>
              <a:rPr dirty="0" sz="1550" spc="-140" i="1">
                <a:solidFill>
                  <a:srgbClr val="696479"/>
                </a:solidFill>
                <a:latin typeface="Times New Roman"/>
                <a:cs typeface="Times New Roman"/>
              </a:rPr>
              <a:t> </a:t>
            </a:r>
            <a:r>
              <a:rPr dirty="0" sz="1550" spc="-70" i="1">
                <a:solidFill>
                  <a:srgbClr val="696479"/>
                </a:solidFill>
                <a:latin typeface="Times New Roman"/>
                <a:cs typeface="Times New Roman"/>
              </a:rPr>
              <a:t>x</a:t>
            </a:r>
            <a:r>
              <a:rPr dirty="0" sz="1550" spc="-160" i="1">
                <a:solidFill>
                  <a:srgbClr val="696479"/>
                </a:solidFill>
                <a:latin typeface="Times New Roman"/>
                <a:cs typeface="Times New Roman"/>
              </a:rPr>
              <a:t> </a:t>
            </a:r>
            <a:r>
              <a:rPr dirty="0" sz="1550" spc="-40" i="1">
                <a:solidFill>
                  <a:srgbClr val="938E95"/>
                </a:solidFill>
                <a:latin typeface="Times New Roman"/>
                <a:cs typeface="Times New Roman"/>
              </a:rPr>
              <a:t>,</a:t>
            </a:r>
            <a:r>
              <a:rPr dirty="0" sz="1550" spc="-190" i="1">
                <a:solidFill>
                  <a:srgbClr val="938E95"/>
                </a:solidFill>
                <a:latin typeface="Times New Roman"/>
                <a:cs typeface="Times New Roman"/>
              </a:rPr>
              <a:t> </a:t>
            </a:r>
            <a:r>
              <a:rPr dirty="0" sz="1550" spc="-50" i="1">
                <a:solidFill>
                  <a:srgbClr val="797489"/>
                </a:solidFill>
                <a:latin typeface="Times New Roman"/>
                <a:cs typeface="Times New Roman"/>
              </a:rPr>
              <a:t>t)</a:t>
            </a:r>
            <a:r>
              <a:rPr dirty="0" sz="1550" spc="395" i="1">
                <a:solidFill>
                  <a:srgbClr val="797489"/>
                </a:solidFill>
                <a:latin typeface="Times New Roman"/>
                <a:cs typeface="Times New Roman"/>
              </a:rPr>
              <a:t> </a:t>
            </a:r>
            <a:r>
              <a:rPr dirty="0" sz="1850" spc="-100">
                <a:solidFill>
                  <a:srgbClr val="696479"/>
                </a:solidFill>
                <a:latin typeface="Times New Roman"/>
                <a:cs typeface="Times New Roman"/>
              </a:rPr>
              <a:t>=</a:t>
            </a:r>
            <a:r>
              <a:rPr dirty="0" sz="1850" spc="295">
                <a:solidFill>
                  <a:srgbClr val="696479"/>
                </a:solidFill>
                <a:latin typeface="Times New Roman"/>
                <a:cs typeface="Times New Roman"/>
              </a:rPr>
              <a:t> </a:t>
            </a:r>
            <a:r>
              <a:rPr dirty="0" sz="1550" spc="-30" i="1">
                <a:solidFill>
                  <a:srgbClr val="797489"/>
                </a:solidFill>
                <a:latin typeface="Times New Roman"/>
                <a:cs typeface="Times New Roman"/>
              </a:rPr>
              <a:t>x</a:t>
            </a:r>
            <a:r>
              <a:rPr dirty="0" baseline="38888" sz="1500" spc="-44" i="1">
                <a:solidFill>
                  <a:srgbClr val="797489"/>
                </a:solidFill>
                <a:latin typeface="Arial"/>
                <a:cs typeface="Arial"/>
              </a:rPr>
              <a:t>2</a:t>
            </a:r>
            <a:r>
              <a:rPr dirty="0" baseline="38888" sz="1500" spc="-37" i="1">
                <a:solidFill>
                  <a:srgbClr val="797489"/>
                </a:solidFill>
                <a:latin typeface="Arial"/>
                <a:cs typeface="Arial"/>
              </a:rPr>
              <a:t> </a:t>
            </a:r>
            <a:r>
              <a:rPr dirty="0" sz="1550" spc="-50" i="1">
                <a:solidFill>
                  <a:srgbClr val="797489"/>
                </a:solidFill>
                <a:latin typeface="Times New Roman"/>
                <a:cs typeface="Times New Roman"/>
              </a:rPr>
              <a:t>(</a:t>
            </a:r>
            <a:r>
              <a:rPr dirty="0" sz="1550" spc="-155" i="1">
                <a:solidFill>
                  <a:srgbClr val="797489"/>
                </a:solidFill>
                <a:latin typeface="Times New Roman"/>
                <a:cs typeface="Times New Roman"/>
              </a:rPr>
              <a:t> </a:t>
            </a:r>
            <a:r>
              <a:rPr dirty="0" sz="1550" spc="-70" i="1">
                <a:solidFill>
                  <a:srgbClr val="797489"/>
                </a:solidFill>
                <a:latin typeface="Times New Roman"/>
                <a:cs typeface="Times New Roman"/>
              </a:rPr>
              <a:t>x</a:t>
            </a:r>
            <a:r>
              <a:rPr dirty="0" sz="1550" spc="120" i="1">
                <a:solidFill>
                  <a:srgbClr val="797489"/>
                </a:solidFill>
                <a:latin typeface="Times New Roman"/>
                <a:cs typeface="Times New Roman"/>
              </a:rPr>
              <a:t> </a:t>
            </a:r>
            <a:r>
              <a:rPr dirty="0" sz="1550" spc="-50">
                <a:solidFill>
                  <a:srgbClr val="696479"/>
                </a:solidFill>
                <a:latin typeface="Times New Roman"/>
                <a:cs typeface="Times New Roman"/>
              </a:rPr>
              <a:t>-	</a:t>
            </a:r>
            <a:r>
              <a:rPr dirty="0" sz="1650" spc="-5" b="1">
                <a:solidFill>
                  <a:srgbClr val="696479"/>
                </a:solidFill>
                <a:latin typeface="Arial"/>
                <a:cs typeface="Arial"/>
              </a:rPr>
              <a:t>1),</a:t>
            </a:r>
            <a:endParaRPr sz="1650">
              <a:latin typeface="Arial"/>
              <a:cs typeface="Arial"/>
            </a:endParaRPr>
          </a:p>
          <a:p>
            <a:pPr marL="548005">
              <a:lnSpc>
                <a:spcPct val="100000"/>
              </a:lnSpc>
              <a:spcBef>
                <a:spcPts val="450"/>
              </a:spcBef>
            </a:pPr>
            <a:r>
              <a:rPr dirty="0" sz="1500" spc="80" i="1">
                <a:solidFill>
                  <a:srgbClr val="797489"/>
                </a:solidFill>
                <a:latin typeface="Arial"/>
                <a:cs typeface="Arial"/>
              </a:rPr>
              <a:t>u</a:t>
            </a:r>
            <a:r>
              <a:rPr dirty="0" baseline="-13888" sz="1500" spc="-7" i="1">
                <a:solidFill>
                  <a:srgbClr val="797489"/>
                </a:solidFill>
                <a:latin typeface="Arial"/>
                <a:cs typeface="Arial"/>
              </a:rPr>
              <a:t>0</a:t>
            </a:r>
            <a:r>
              <a:rPr dirty="0" baseline="-13888" sz="1500" spc="-127" i="1">
                <a:solidFill>
                  <a:srgbClr val="797489"/>
                </a:solidFill>
                <a:latin typeface="Arial"/>
                <a:cs typeface="Arial"/>
              </a:rPr>
              <a:t> </a:t>
            </a:r>
            <a:r>
              <a:rPr dirty="0" sz="1500" spc="160" i="1">
                <a:solidFill>
                  <a:srgbClr val="797489"/>
                </a:solidFill>
                <a:latin typeface="Arial"/>
                <a:cs typeface="Arial"/>
              </a:rPr>
              <a:t>(</a:t>
            </a:r>
            <a:r>
              <a:rPr dirty="0" sz="1500" spc="215" i="1">
                <a:solidFill>
                  <a:srgbClr val="797489"/>
                </a:solidFill>
                <a:latin typeface="Arial"/>
                <a:cs typeface="Arial"/>
              </a:rPr>
              <a:t>x</a:t>
            </a:r>
            <a:r>
              <a:rPr dirty="0" sz="1500" spc="30" i="1">
                <a:solidFill>
                  <a:srgbClr val="797489"/>
                </a:solidFill>
                <a:latin typeface="Arial"/>
                <a:cs typeface="Arial"/>
              </a:rPr>
              <a:t>)</a:t>
            </a:r>
            <a:r>
              <a:rPr dirty="0" sz="1500" spc="-85" i="1">
                <a:solidFill>
                  <a:srgbClr val="797489"/>
                </a:solidFill>
                <a:latin typeface="Arial"/>
                <a:cs typeface="Arial"/>
              </a:rPr>
              <a:t> </a:t>
            </a:r>
            <a:r>
              <a:rPr dirty="0" sz="1850" spc="65">
                <a:solidFill>
                  <a:srgbClr val="696479"/>
                </a:solidFill>
                <a:latin typeface="Times New Roman"/>
                <a:cs typeface="Times New Roman"/>
              </a:rPr>
              <a:t>=</a:t>
            </a:r>
            <a:r>
              <a:rPr dirty="0" sz="1850" spc="10">
                <a:solidFill>
                  <a:srgbClr val="696479"/>
                </a:solidFill>
                <a:latin typeface="Times New Roman"/>
                <a:cs typeface="Times New Roman"/>
              </a:rPr>
              <a:t> </a:t>
            </a:r>
            <a:r>
              <a:rPr dirty="0" sz="1550" spc="-290">
                <a:solidFill>
                  <a:srgbClr val="544B60"/>
                </a:solidFill>
                <a:latin typeface="Times New Roman"/>
                <a:cs typeface="Times New Roman"/>
              </a:rPr>
              <a:t>O</a:t>
            </a:r>
            <a:r>
              <a:rPr dirty="0" sz="1550" spc="-85">
                <a:solidFill>
                  <a:srgbClr val="696479"/>
                </a:solidFill>
                <a:latin typeface="Times New Roman"/>
                <a:cs typeface="Times New Roman"/>
              </a:rPr>
              <a:t>.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342666" y="3289760"/>
            <a:ext cx="7462520" cy="4180204"/>
          </a:xfrm>
          <a:prstGeom prst="rect">
            <a:avLst/>
          </a:prstGeom>
        </p:spPr>
        <p:txBody>
          <a:bodyPr wrap="square" lIns="0" tIns="37465" rIns="0" bIns="0" rtlCol="0" vert="horz">
            <a:spAutoFit/>
          </a:bodyPr>
          <a:lstStyle/>
          <a:p>
            <a:pPr algn="just" marL="32384" marR="711200" indent="24765">
              <a:lnSpc>
                <a:spcPct val="89600"/>
              </a:lnSpc>
              <a:spcBef>
                <a:spcPts val="295"/>
              </a:spcBef>
            </a:pPr>
            <a:r>
              <a:rPr dirty="0" sz="1550" spc="5" i="1">
                <a:solidFill>
                  <a:srgbClr val="696479"/>
                </a:solidFill>
                <a:latin typeface="Times New Roman"/>
                <a:cs typeface="Times New Roman"/>
              </a:rPr>
              <a:t>Aplicar </a:t>
            </a:r>
            <a:r>
              <a:rPr dirty="0" sz="1550" spc="10" i="1">
                <a:solidFill>
                  <a:srgbClr val="797489"/>
                </a:solidFill>
                <a:latin typeface="Times New Roman"/>
                <a:cs typeface="Times New Roman"/>
              </a:rPr>
              <a:t>el </a:t>
            </a:r>
            <a:r>
              <a:rPr dirty="0" sz="1550" spc="-45" i="1">
                <a:solidFill>
                  <a:srgbClr val="696479"/>
                </a:solidFill>
                <a:latin typeface="Times New Roman"/>
                <a:cs typeface="Times New Roman"/>
              </a:rPr>
              <a:t>al</a:t>
            </a:r>
            <a:r>
              <a:rPr dirty="0" sz="1550" spc="-45" i="1">
                <a:solidFill>
                  <a:srgbClr val="544B60"/>
                </a:solidFill>
                <a:latin typeface="Times New Roman"/>
                <a:cs typeface="Times New Roman"/>
              </a:rPr>
              <a:t>g</a:t>
            </a:r>
            <a:r>
              <a:rPr dirty="0" sz="1550" spc="-45" i="1">
                <a:solidFill>
                  <a:srgbClr val="696479"/>
                </a:solidFill>
                <a:latin typeface="Times New Roman"/>
                <a:cs typeface="Times New Roman"/>
              </a:rPr>
              <a:t>ori </a:t>
            </a:r>
            <a:r>
              <a:rPr dirty="0" sz="1550" spc="-60" i="1">
                <a:solidFill>
                  <a:srgbClr val="696479"/>
                </a:solidFill>
                <a:latin typeface="Times New Roman"/>
                <a:cs typeface="Times New Roman"/>
              </a:rPr>
              <a:t>t1no </a:t>
            </a:r>
            <a:r>
              <a:rPr dirty="0" sz="1550" spc="40" i="1">
                <a:solidFill>
                  <a:srgbClr val="696479"/>
                </a:solidFill>
                <a:latin typeface="Times New Roman"/>
                <a:cs typeface="Times New Roman"/>
              </a:rPr>
              <a:t>de </a:t>
            </a:r>
            <a:r>
              <a:rPr dirty="0" sz="1550" i="1">
                <a:solidFill>
                  <a:srgbClr val="797489"/>
                </a:solidFill>
                <a:latin typeface="Times New Roman"/>
                <a:cs typeface="Times New Roman"/>
              </a:rPr>
              <a:t>ecucalor</a:t>
            </a:r>
            <a:r>
              <a:rPr dirty="0" sz="1550" i="1">
                <a:solidFill>
                  <a:srgbClr val="544B60"/>
                </a:solidFill>
                <a:latin typeface="Times New Roman"/>
                <a:cs typeface="Times New Roman"/>
              </a:rPr>
              <a:t>.</a:t>
            </a:r>
            <a:r>
              <a:rPr dirty="0" sz="1550" i="1">
                <a:solidFill>
                  <a:srgbClr val="696479"/>
                </a:solidFill>
                <a:latin typeface="Times New Roman"/>
                <a:cs typeface="Times New Roman"/>
              </a:rPr>
              <a:t>m</a:t>
            </a:r>
            <a:r>
              <a:rPr dirty="0" sz="1550" spc="5" i="1">
                <a:solidFill>
                  <a:srgbClr val="696479"/>
                </a:solidFill>
                <a:latin typeface="Times New Roman"/>
                <a:cs typeface="Times New Roman"/>
              </a:rPr>
              <a:t> </a:t>
            </a:r>
            <a:r>
              <a:rPr dirty="0" sz="1550" spc="-50" i="1">
                <a:solidFill>
                  <a:srgbClr val="696479"/>
                </a:solidFill>
                <a:latin typeface="Times New Roman"/>
                <a:cs typeface="Times New Roman"/>
              </a:rPr>
              <a:t>para </a:t>
            </a:r>
            <a:r>
              <a:rPr dirty="0" sz="1550" spc="-5" i="1">
                <a:solidFill>
                  <a:srgbClr val="797489"/>
                </a:solidFill>
                <a:latin typeface="Times New Roman"/>
                <a:cs typeface="Times New Roman"/>
              </a:rPr>
              <a:t>calcular </a:t>
            </a:r>
            <a:r>
              <a:rPr dirty="0" sz="1550" spc="45" i="1">
                <a:solidFill>
                  <a:srgbClr val="696479"/>
                </a:solidFill>
                <a:latin typeface="Times New Roman"/>
                <a:cs typeface="Times New Roman"/>
              </a:rPr>
              <a:t>la </a:t>
            </a:r>
            <a:r>
              <a:rPr dirty="0" sz="1550" spc="10" i="1">
                <a:solidFill>
                  <a:srgbClr val="696479"/>
                </a:solidFill>
                <a:latin typeface="Times New Roman"/>
                <a:cs typeface="Times New Roman"/>
              </a:rPr>
              <a:t>solución </a:t>
            </a:r>
            <a:r>
              <a:rPr dirty="0" sz="1550" spc="15" i="1">
                <a:solidFill>
                  <a:srgbClr val="797489"/>
                </a:solidFill>
                <a:latin typeface="Times New Roman"/>
                <a:cs typeface="Times New Roman"/>
              </a:rPr>
              <a:t>en </a:t>
            </a:r>
            <a:r>
              <a:rPr dirty="0" sz="1550" spc="10" i="1">
                <a:solidFill>
                  <a:srgbClr val="797489"/>
                </a:solidFill>
                <a:latin typeface="Times New Roman"/>
                <a:cs typeface="Times New Roman"/>
              </a:rPr>
              <a:t>el </a:t>
            </a:r>
            <a:r>
              <a:rPr dirty="0" sz="1550" spc="-15" i="1">
                <a:solidFill>
                  <a:srgbClr val="797489"/>
                </a:solidFill>
                <a:latin typeface="Times New Roman"/>
                <a:cs typeface="Times New Roman"/>
              </a:rPr>
              <a:t>inte1'valo </a:t>
            </a:r>
            <a:r>
              <a:rPr dirty="0" sz="1550" spc="-60" i="1">
                <a:solidFill>
                  <a:srgbClr val="797489"/>
                </a:solidFill>
                <a:latin typeface="Times New Roman"/>
                <a:cs typeface="Times New Roman"/>
              </a:rPr>
              <a:t>te1n</a:t>
            </a:r>
            <a:r>
              <a:rPr dirty="0" sz="1550" spc="-60" i="1">
                <a:solidFill>
                  <a:srgbClr val="08000C"/>
                </a:solidFill>
                <a:latin typeface="Times New Roman"/>
                <a:cs typeface="Times New Roman"/>
              </a:rPr>
              <a:t>­ </a:t>
            </a:r>
            <a:r>
              <a:rPr dirty="0" sz="1550" spc="-55" i="1">
                <a:solidFill>
                  <a:srgbClr val="08000C"/>
                </a:solidFill>
                <a:latin typeface="Times New Roman"/>
                <a:cs typeface="Times New Roman"/>
              </a:rPr>
              <a:t> </a:t>
            </a:r>
            <a:r>
              <a:rPr dirty="0" sz="1550" spc="-45" i="1">
                <a:solidFill>
                  <a:srgbClr val="696479"/>
                </a:solidFill>
                <a:latin typeface="Times New Roman"/>
                <a:cs typeface="Times New Roman"/>
              </a:rPr>
              <a:t>poral </a:t>
            </a:r>
            <a:r>
              <a:rPr dirty="0" sz="1550" spc="-15" i="1">
                <a:solidFill>
                  <a:srgbClr val="797489"/>
                </a:solidFill>
                <a:latin typeface="Times New Roman"/>
                <a:cs typeface="Times New Roman"/>
              </a:rPr>
              <a:t>(0</a:t>
            </a:r>
            <a:r>
              <a:rPr dirty="0" sz="1550" spc="-15" i="1">
                <a:solidFill>
                  <a:srgbClr val="938E95"/>
                </a:solidFill>
                <a:latin typeface="Times New Roman"/>
                <a:cs typeface="Times New Roman"/>
              </a:rPr>
              <a:t>,</a:t>
            </a:r>
            <a:r>
              <a:rPr dirty="0" sz="1550" spc="-15" i="1">
                <a:solidFill>
                  <a:srgbClr val="696479"/>
                </a:solidFill>
                <a:latin typeface="Times New Roman"/>
                <a:cs typeface="Times New Roman"/>
              </a:rPr>
              <a:t>1} </a:t>
            </a:r>
            <a:r>
              <a:rPr dirty="0" sz="1550" spc="45" i="1">
                <a:solidFill>
                  <a:srgbClr val="797489"/>
                </a:solidFill>
                <a:latin typeface="Times New Roman"/>
                <a:cs typeface="Times New Roman"/>
              </a:rPr>
              <a:t>con </a:t>
            </a:r>
            <a:r>
              <a:rPr dirty="0" sz="1550" spc="-40" i="1">
                <a:solidFill>
                  <a:srgbClr val="696479"/>
                </a:solidFill>
                <a:latin typeface="Times New Roman"/>
                <a:cs typeface="Times New Roman"/>
              </a:rPr>
              <a:t>paso </a:t>
            </a:r>
            <a:r>
              <a:rPr dirty="0" sz="1550" spc="40" i="1">
                <a:solidFill>
                  <a:srgbClr val="696479"/>
                </a:solidFill>
                <a:latin typeface="Times New Roman"/>
                <a:cs typeface="Times New Roman"/>
              </a:rPr>
              <a:t>de </a:t>
            </a:r>
            <a:r>
              <a:rPr dirty="0" sz="1550" spc="30" i="1">
                <a:solidFill>
                  <a:srgbClr val="696479"/>
                </a:solidFill>
                <a:latin typeface="Times New Roman"/>
                <a:cs typeface="Times New Roman"/>
              </a:rPr>
              <a:t>discretización </a:t>
            </a:r>
            <a:r>
              <a:rPr dirty="0" sz="1550" spc="-5" i="1">
                <a:solidFill>
                  <a:srgbClr val="797489"/>
                </a:solidFill>
                <a:latin typeface="Times New Roman"/>
                <a:cs typeface="Times New Roman"/>
              </a:rPr>
              <a:t>espacial </a:t>
            </a:r>
            <a:r>
              <a:rPr dirty="0" sz="1550" spc="-60" i="1">
                <a:solidFill>
                  <a:srgbClr val="42384B"/>
                </a:solidFill>
                <a:latin typeface="Times New Roman"/>
                <a:cs typeface="Times New Roman"/>
              </a:rPr>
              <a:t>b,.</a:t>
            </a:r>
            <a:r>
              <a:rPr dirty="0" sz="1550" spc="-60" i="1">
                <a:solidFill>
                  <a:srgbClr val="797489"/>
                </a:solidFill>
                <a:latin typeface="Times New Roman"/>
                <a:cs typeface="Times New Roman"/>
              </a:rPr>
              <a:t>x </a:t>
            </a:r>
            <a:r>
              <a:rPr dirty="0" sz="1850" spc="-70">
                <a:solidFill>
                  <a:srgbClr val="696479"/>
                </a:solidFill>
                <a:latin typeface="Times New Roman"/>
                <a:cs typeface="Times New Roman"/>
              </a:rPr>
              <a:t>= </a:t>
            </a:r>
            <a:r>
              <a:rPr dirty="0" sz="1550" spc="-15">
                <a:solidFill>
                  <a:srgbClr val="544B60"/>
                </a:solidFill>
                <a:latin typeface="Times New Roman"/>
                <a:cs typeface="Times New Roman"/>
              </a:rPr>
              <a:t>0</a:t>
            </a:r>
            <a:r>
              <a:rPr dirty="0" sz="1550" spc="-15">
                <a:solidFill>
                  <a:srgbClr val="696479"/>
                </a:solidFill>
                <a:latin typeface="Times New Roman"/>
                <a:cs typeface="Times New Roman"/>
              </a:rPr>
              <a:t>.</a:t>
            </a:r>
            <a:r>
              <a:rPr dirty="0" sz="1550" spc="-15">
                <a:solidFill>
                  <a:srgbClr val="544B60"/>
                </a:solidFill>
                <a:latin typeface="Times New Roman"/>
                <a:cs typeface="Times New Roman"/>
              </a:rPr>
              <a:t>0</a:t>
            </a:r>
            <a:r>
              <a:rPr dirty="0" sz="1550" spc="-15">
                <a:solidFill>
                  <a:srgbClr val="696479"/>
                </a:solidFill>
                <a:latin typeface="Times New Roman"/>
                <a:cs typeface="Times New Roman"/>
              </a:rPr>
              <a:t>5 </a:t>
            </a:r>
            <a:r>
              <a:rPr dirty="0" sz="1300" spc="55" i="1">
                <a:solidFill>
                  <a:srgbClr val="696479"/>
                </a:solidFill>
                <a:latin typeface="Arial"/>
                <a:cs typeface="Arial"/>
              </a:rPr>
              <a:t>y </a:t>
            </a:r>
            <a:r>
              <a:rPr dirty="0" sz="1550" spc="30" i="1">
                <a:solidFill>
                  <a:srgbClr val="696479"/>
                </a:solidFill>
                <a:latin typeface="Times New Roman"/>
                <a:cs typeface="Times New Roman"/>
              </a:rPr>
              <a:t>discretización </a:t>
            </a:r>
            <a:r>
              <a:rPr dirty="0" sz="1550" spc="70" i="1">
                <a:solidFill>
                  <a:srgbClr val="696479"/>
                </a:solidFill>
                <a:latin typeface="Times New Roman"/>
                <a:cs typeface="Times New Roman"/>
              </a:rPr>
              <a:t>tem </a:t>
            </a:r>
            <a:r>
              <a:rPr dirty="0" sz="1550" spc="-75" i="1">
                <a:solidFill>
                  <a:srgbClr val="696479"/>
                </a:solidFill>
                <a:latin typeface="Times New Roman"/>
                <a:cs typeface="Times New Roman"/>
              </a:rPr>
              <a:t>po</a:t>
            </a:r>
            <a:r>
              <a:rPr dirty="0" sz="1550" spc="-75" i="1">
                <a:solidFill>
                  <a:srgbClr val="08000C"/>
                </a:solidFill>
                <a:latin typeface="Times New Roman"/>
                <a:cs typeface="Times New Roman"/>
              </a:rPr>
              <a:t>­ </a:t>
            </a:r>
            <a:r>
              <a:rPr dirty="0" sz="1550" spc="-70" i="1">
                <a:solidFill>
                  <a:srgbClr val="08000C"/>
                </a:solidFill>
                <a:latin typeface="Times New Roman"/>
                <a:cs typeface="Times New Roman"/>
              </a:rPr>
              <a:t> </a:t>
            </a:r>
            <a:r>
              <a:rPr dirty="0" sz="1550" spc="5" i="1">
                <a:solidFill>
                  <a:srgbClr val="696479"/>
                </a:solidFill>
                <a:latin typeface="Times New Roman"/>
                <a:cs typeface="Times New Roman"/>
              </a:rPr>
              <a:t>ral</a:t>
            </a:r>
            <a:r>
              <a:rPr dirty="0" sz="1550" spc="-20" i="1">
                <a:solidFill>
                  <a:srgbClr val="696479"/>
                </a:solidFill>
                <a:latin typeface="Times New Roman"/>
                <a:cs typeface="Times New Roman"/>
              </a:rPr>
              <a:t> </a:t>
            </a:r>
            <a:r>
              <a:rPr dirty="0" sz="1550" spc="-80" i="1">
                <a:solidFill>
                  <a:srgbClr val="544B60"/>
                </a:solidFill>
                <a:latin typeface="Times New Roman"/>
                <a:cs typeface="Times New Roman"/>
              </a:rPr>
              <a:t>b,.</a:t>
            </a:r>
            <a:r>
              <a:rPr dirty="0" sz="1550" spc="-80" i="1">
                <a:solidFill>
                  <a:srgbClr val="797489"/>
                </a:solidFill>
                <a:latin typeface="Times New Roman"/>
                <a:cs typeface="Times New Roman"/>
              </a:rPr>
              <a:t>t</a:t>
            </a:r>
            <a:r>
              <a:rPr dirty="0" sz="1550" spc="240" i="1">
                <a:solidFill>
                  <a:srgbClr val="797489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696479"/>
                </a:solidFill>
                <a:latin typeface="Arial"/>
                <a:cs typeface="Arial"/>
              </a:rPr>
              <a:t>=</a:t>
            </a:r>
            <a:r>
              <a:rPr dirty="0" sz="1300" spc="415">
                <a:solidFill>
                  <a:srgbClr val="696479"/>
                </a:solidFill>
                <a:latin typeface="Arial"/>
                <a:cs typeface="Arial"/>
              </a:rPr>
              <a:t> </a:t>
            </a:r>
            <a:r>
              <a:rPr dirty="0" sz="1550" spc="10">
                <a:solidFill>
                  <a:srgbClr val="544B60"/>
                </a:solidFill>
                <a:latin typeface="Times New Roman"/>
                <a:cs typeface="Times New Roman"/>
              </a:rPr>
              <a:t>0</a:t>
            </a:r>
            <a:r>
              <a:rPr dirty="0" sz="1550" spc="10">
                <a:solidFill>
                  <a:srgbClr val="2D2A52"/>
                </a:solidFill>
                <a:latin typeface="Times New Roman"/>
                <a:cs typeface="Times New Roman"/>
              </a:rPr>
              <a:t>.</a:t>
            </a:r>
            <a:r>
              <a:rPr dirty="0" sz="1550" spc="10">
                <a:solidFill>
                  <a:srgbClr val="696479"/>
                </a:solidFill>
                <a:latin typeface="Times New Roman"/>
                <a:cs typeface="Times New Roman"/>
              </a:rPr>
              <a:t>0</a:t>
            </a:r>
            <a:r>
              <a:rPr dirty="0" sz="1550" spc="10">
                <a:solidFill>
                  <a:srgbClr val="544B60"/>
                </a:solidFill>
                <a:latin typeface="Times New Roman"/>
                <a:cs typeface="Times New Roman"/>
              </a:rPr>
              <a:t>2.</a:t>
            </a:r>
            <a:r>
              <a:rPr dirty="0" sz="1550" spc="400">
                <a:solidFill>
                  <a:srgbClr val="544B60"/>
                </a:solidFill>
                <a:latin typeface="Times New Roman"/>
                <a:cs typeface="Times New Roman"/>
              </a:rPr>
              <a:t> </a:t>
            </a:r>
            <a:r>
              <a:rPr dirty="0" sz="1550" spc="20" i="1">
                <a:solidFill>
                  <a:srgbClr val="544B60"/>
                </a:solidFill>
                <a:latin typeface="Times New Roman"/>
                <a:cs typeface="Times New Roman"/>
              </a:rPr>
              <a:t>D</a:t>
            </a:r>
            <a:r>
              <a:rPr dirty="0" sz="1550" spc="20" i="1">
                <a:solidFill>
                  <a:srgbClr val="797489"/>
                </a:solidFill>
                <a:latin typeface="Times New Roman"/>
                <a:cs typeface="Times New Roman"/>
              </a:rPr>
              <a:t>ibujar</a:t>
            </a:r>
            <a:r>
              <a:rPr dirty="0" sz="1550" spc="-30" i="1">
                <a:solidFill>
                  <a:srgbClr val="797489"/>
                </a:solidFill>
                <a:latin typeface="Times New Roman"/>
                <a:cs typeface="Times New Roman"/>
              </a:rPr>
              <a:t> </a:t>
            </a:r>
            <a:r>
              <a:rPr dirty="0" sz="1550" spc="45" i="1">
                <a:solidFill>
                  <a:srgbClr val="696479"/>
                </a:solidFill>
                <a:latin typeface="Times New Roman"/>
                <a:cs typeface="Times New Roman"/>
              </a:rPr>
              <a:t>la</a:t>
            </a:r>
            <a:r>
              <a:rPr dirty="0" sz="1550" spc="80" i="1">
                <a:solidFill>
                  <a:srgbClr val="696479"/>
                </a:solidFill>
                <a:latin typeface="Times New Roman"/>
                <a:cs typeface="Times New Roman"/>
              </a:rPr>
              <a:t> </a:t>
            </a:r>
            <a:r>
              <a:rPr dirty="0" sz="1550" spc="25" i="1">
                <a:solidFill>
                  <a:srgbClr val="696479"/>
                </a:solidFill>
                <a:latin typeface="Times New Roman"/>
                <a:cs typeface="Times New Roman"/>
              </a:rPr>
              <a:t>solución</a:t>
            </a:r>
            <a:r>
              <a:rPr dirty="0" sz="1550" spc="50" i="1">
                <a:solidFill>
                  <a:srgbClr val="696479"/>
                </a:solidFill>
                <a:latin typeface="Times New Roman"/>
                <a:cs typeface="Times New Roman"/>
              </a:rPr>
              <a:t> </a:t>
            </a:r>
            <a:r>
              <a:rPr dirty="0" sz="1550" spc="15" i="1">
                <a:solidFill>
                  <a:srgbClr val="696479"/>
                </a:solidFill>
                <a:latin typeface="Times New Roman"/>
                <a:cs typeface="Times New Roman"/>
              </a:rPr>
              <a:t>obtenida</a:t>
            </a:r>
            <a:r>
              <a:rPr dirty="0" sz="1550" spc="345" i="1">
                <a:solidFill>
                  <a:srgbClr val="696479"/>
                </a:solidFill>
                <a:latin typeface="Times New Roman"/>
                <a:cs typeface="Times New Roman"/>
              </a:rPr>
              <a:t> </a:t>
            </a:r>
            <a:r>
              <a:rPr dirty="0" sz="1550" spc="-50" i="1">
                <a:solidFill>
                  <a:srgbClr val="696479"/>
                </a:solidFill>
                <a:latin typeface="Times New Roman"/>
                <a:cs typeface="Times New Roman"/>
              </a:rPr>
              <a:t>para</a:t>
            </a:r>
            <a:r>
              <a:rPr dirty="0" sz="1550" spc="-85" i="1">
                <a:solidFill>
                  <a:srgbClr val="696479"/>
                </a:solidFill>
                <a:latin typeface="Times New Roman"/>
                <a:cs typeface="Times New Roman"/>
              </a:rPr>
              <a:t> </a:t>
            </a:r>
            <a:r>
              <a:rPr dirty="0" sz="1550" spc="-55" i="1">
                <a:solidFill>
                  <a:srgbClr val="696479"/>
                </a:solidFill>
                <a:latin typeface="Times New Roman"/>
                <a:cs typeface="Times New Roman"/>
              </a:rPr>
              <a:t>0</a:t>
            </a:r>
            <a:r>
              <a:rPr dirty="0" sz="1550" spc="160" i="1">
                <a:solidFill>
                  <a:srgbClr val="696479"/>
                </a:solidFill>
                <a:latin typeface="Times New Roman"/>
                <a:cs typeface="Times New Roman"/>
              </a:rPr>
              <a:t> </a:t>
            </a:r>
            <a:r>
              <a:rPr dirty="0" sz="1300" spc="-50">
                <a:solidFill>
                  <a:srgbClr val="696479"/>
                </a:solidFill>
                <a:latin typeface="Arial"/>
                <a:cs typeface="Arial"/>
              </a:rPr>
              <a:t>=</a:t>
            </a:r>
            <a:r>
              <a:rPr dirty="0" sz="1300" spc="555">
                <a:solidFill>
                  <a:srgbClr val="696479"/>
                </a:solidFill>
                <a:latin typeface="Arial"/>
                <a:cs typeface="Arial"/>
              </a:rPr>
              <a:t> </a:t>
            </a:r>
            <a:r>
              <a:rPr dirty="0" sz="1550" spc="-245">
                <a:solidFill>
                  <a:srgbClr val="696479"/>
                </a:solidFill>
                <a:latin typeface="Times New Roman"/>
                <a:cs typeface="Times New Roman"/>
              </a:rPr>
              <a:t>O</a:t>
            </a:r>
            <a:r>
              <a:rPr dirty="0" sz="1550" spc="114">
                <a:solidFill>
                  <a:srgbClr val="696479"/>
                </a:solidFill>
                <a:latin typeface="Times New Roman"/>
                <a:cs typeface="Times New Roman"/>
              </a:rPr>
              <a:t> </a:t>
            </a:r>
            <a:r>
              <a:rPr dirty="0" sz="1550" spc="40" i="1">
                <a:solidFill>
                  <a:srgbClr val="797489"/>
                </a:solidFill>
                <a:latin typeface="Times New Roman"/>
                <a:cs typeface="Times New Roman"/>
              </a:rPr>
              <a:t>(Euler</a:t>
            </a:r>
            <a:r>
              <a:rPr dirty="0" sz="1550" spc="185" i="1">
                <a:solidFill>
                  <a:srgbClr val="797489"/>
                </a:solidFill>
                <a:latin typeface="Times New Roman"/>
                <a:cs typeface="Times New Roman"/>
              </a:rPr>
              <a:t> </a:t>
            </a:r>
            <a:r>
              <a:rPr dirty="0" sz="1550" spc="-220" i="1">
                <a:solidFill>
                  <a:srgbClr val="696479"/>
                </a:solidFill>
                <a:latin typeface="Times New Roman"/>
                <a:cs typeface="Times New Roman"/>
              </a:rPr>
              <a:t>EX'[Jlíci</a:t>
            </a:r>
            <a:r>
              <a:rPr dirty="0" sz="1550" spc="105" i="1">
                <a:solidFill>
                  <a:srgbClr val="696479"/>
                </a:solidFill>
                <a:latin typeface="Times New Roman"/>
                <a:cs typeface="Times New Roman"/>
              </a:rPr>
              <a:t> </a:t>
            </a:r>
            <a:r>
              <a:rPr dirty="0" sz="1550" spc="105" i="1">
                <a:solidFill>
                  <a:srgbClr val="696479"/>
                </a:solidFill>
                <a:latin typeface="Times New Roman"/>
                <a:cs typeface="Times New Roman"/>
              </a:rPr>
              <a:t> </a:t>
            </a:r>
            <a:r>
              <a:rPr dirty="0" sz="1550" spc="-260" i="1">
                <a:solidFill>
                  <a:srgbClr val="696479"/>
                </a:solidFill>
                <a:latin typeface="Times New Roman"/>
                <a:cs typeface="Times New Roman"/>
              </a:rPr>
              <a:t>to)</a:t>
            </a:r>
            <a:r>
              <a:rPr dirty="0" sz="1550" spc="550" i="1">
                <a:solidFill>
                  <a:srgbClr val="696479"/>
                </a:solidFill>
                <a:latin typeface="Times New Roman"/>
                <a:cs typeface="Times New Roman"/>
              </a:rPr>
              <a:t> </a:t>
            </a:r>
            <a:r>
              <a:rPr dirty="0" sz="1550" spc="-175" i="1">
                <a:solidFill>
                  <a:srgbClr val="42384B"/>
                </a:solidFill>
                <a:latin typeface="Times New Roman"/>
                <a:cs typeface="Times New Roman"/>
              </a:rPr>
              <a:t>.</a:t>
            </a:r>
            <a:r>
              <a:rPr dirty="0" sz="1550" spc="295" i="1">
                <a:solidFill>
                  <a:srgbClr val="42384B"/>
                </a:solidFill>
                <a:latin typeface="Times New Roman"/>
                <a:cs typeface="Times New Roman"/>
              </a:rPr>
              <a:t> </a:t>
            </a:r>
            <a:r>
              <a:rPr dirty="0" sz="1550" spc="-350" i="1">
                <a:solidFill>
                  <a:srgbClr val="797489"/>
                </a:solidFill>
                <a:latin typeface="Times New Roman"/>
                <a:cs typeface="Times New Roman"/>
              </a:rPr>
              <a:t>¿</a:t>
            </a:r>
            <a:r>
              <a:rPr dirty="0" sz="1550" spc="170" i="1">
                <a:solidFill>
                  <a:srgbClr val="797489"/>
                </a:solidFill>
                <a:latin typeface="Times New Roman"/>
                <a:cs typeface="Times New Roman"/>
              </a:rPr>
              <a:t> </a:t>
            </a:r>
            <a:r>
              <a:rPr dirty="0" sz="1550" spc="5" i="1">
                <a:solidFill>
                  <a:srgbClr val="544B60"/>
                </a:solidFill>
                <a:latin typeface="Times New Roman"/>
                <a:cs typeface="Times New Roman"/>
              </a:rPr>
              <a:t>P</a:t>
            </a:r>
            <a:r>
              <a:rPr dirty="0" sz="1550" spc="5" i="1">
                <a:solidFill>
                  <a:srgbClr val="696479"/>
                </a:solidFill>
                <a:latin typeface="Times New Roman"/>
                <a:cs typeface="Times New Roman"/>
              </a:rPr>
              <a:t>ue</a:t>
            </a:r>
            <a:r>
              <a:rPr dirty="0" sz="1550" spc="5" i="1">
                <a:solidFill>
                  <a:srgbClr val="08000C"/>
                </a:solidFill>
                <a:latin typeface="Times New Roman"/>
                <a:cs typeface="Times New Roman"/>
              </a:rPr>
              <a:t>­</a:t>
            </a:r>
            <a:endParaRPr sz="1550">
              <a:latin typeface="Times New Roman"/>
              <a:cs typeface="Times New Roman"/>
            </a:endParaRPr>
          </a:p>
          <a:p>
            <a:pPr algn="just" marL="33020" marR="706120" indent="10160">
              <a:lnSpc>
                <a:spcPts val="1780"/>
              </a:lnSpc>
              <a:spcBef>
                <a:spcPts val="140"/>
              </a:spcBef>
            </a:pPr>
            <a:r>
              <a:rPr dirty="0" sz="1550" spc="35" i="1">
                <a:solidFill>
                  <a:srgbClr val="696479"/>
                </a:solidFill>
                <a:latin typeface="Times New Roman"/>
                <a:cs typeface="Times New Roman"/>
              </a:rPr>
              <a:t>des </a:t>
            </a:r>
            <a:r>
              <a:rPr dirty="0" sz="1550" i="1">
                <a:solidFill>
                  <a:srgbClr val="797489"/>
                </a:solidFill>
                <a:latin typeface="Times New Roman"/>
                <a:cs typeface="Times New Roman"/>
              </a:rPr>
              <a:t>justificar </a:t>
            </a:r>
            <a:r>
              <a:rPr dirty="0" sz="1550" spc="45" i="1">
                <a:solidFill>
                  <a:srgbClr val="696479"/>
                </a:solidFill>
                <a:latin typeface="Times New Roman"/>
                <a:cs typeface="Times New Roman"/>
              </a:rPr>
              <a:t>la </a:t>
            </a:r>
            <a:r>
              <a:rPr dirty="0" sz="1550" spc="-85" i="1">
                <a:solidFill>
                  <a:srgbClr val="544B60"/>
                </a:solidFill>
                <a:latin typeface="Times New Roman"/>
                <a:cs typeface="Times New Roman"/>
              </a:rPr>
              <a:t>g</a:t>
            </a:r>
            <a:r>
              <a:rPr dirty="0" sz="1550" spc="-85" i="1">
                <a:solidFill>
                  <a:srgbClr val="797489"/>
                </a:solidFill>
                <a:latin typeface="Times New Roman"/>
                <a:cs typeface="Times New Roman"/>
              </a:rPr>
              <a:t>rá </a:t>
            </a:r>
            <a:r>
              <a:rPr dirty="0" sz="1550" spc="-30" i="1">
                <a:solidFill>
                  <a:srgbClr val="797489"/>
                </a:solidFill>
                <a:latin typeface="Times New Roman"/>
                <a:cs typeface="Times New Roman"/>
              </a:rPr>
              <a:t>fica </a:t>
            </a:r>
            <a:r>
              <a:rPr dirty="0" sz="1550" spc="35" i="1">
                <a:solidFill>
                  <a:srgbClr val="696479"/>
                </a:solidFill>
                <a:latin typeface="Times New Roman"/>
                <a:cs typeface="Times New Roman"/>
              </a:rPr>
              <a:t>obtenida? </a:t>
            </a:r>
            <a:r>
              <a:rPr dirty="0" sz="1550" spc="55" i="1">
                <a:solidFill>
                  <a:srgbClr val="544B60"/>
                </a:solidFill>
                <a:latin typeface="Times New Roman"/>
                <a:cs typeface="Times New Roman"/>
              </a:rPr>
              <a:t>D</a:t>
            </a:r>
            <a:r>
              <a:rPr dirty="0" sz="1550" spc="55" i="1">
                <a:solidFill>
                  <a:srgbClr val="797489"/>
                </a:solidFill>
                <a:latin typeface="Times New Roman"/>
                <a:cs typeface="Times New Roman"/>
              </a:rPr>
              <a:t>eterminar </a:t>
            </a:r>
            <a:r>
              <a:rPr dirty="0" sz="1550" spc="10" i="1">
                <a:solidFill>
                  <a:srgbClr val="797489"/>
                </a:solidFill>
                <a:latin typeface="Times New Roman"/>
                <a:cs typeface="Times New Roman"/>
              </a:rPr>
              <a:t>el </a:t>
            </a:r>
            <a:r>
              <a:rPr dirty="0" sz="1550" spc="-40" i="1">
                <a:solidFill>
                  <a:srgbClr val="696479"/>
                </a:solidFill>
                <a:latin typeface="Times New Roman"/>
                <a:cs typeface="Times New Roman"/>
              </a:rPr>
              <a:t>paso </a:t>
            </a:r>
            <a:r>
              <a:rPr dirty="0" sz="1550" spc="40" i="1">
                <a:solidFill>
                  <a:srgbClr val="696479"/>
                </a:solidFill>
                <a:latin typeface="Times New Roman"/>
                <a:cs typeface="Times New Roman"/>
              </a:rPr>
              <a:t>de </a:t>
            </a:r>
            <a:r>
              <a:rPr dirty="0" sz="1550" spc="30" i="1">
                <a:solidFill>
                  <a:srgbClr val="696479"/>
                </a:solidFill>
                <a:latin typeface="Times New Roman"/>
                <a:cs typeface="Times New Roman"/>
              </a:rPr>
              <a:t>discretización </a:t>
            </a:r>
            <a:r>
              <a:rPr dirty="0" sz="1550" spc="-50" i="1">
                <a:solidFill>
                  <a:srgbClr val="797489"/>
                </a:solidFill>
                <a:latin typeface="Times New Roman"/>
                <a:cs typeface="Times New Roman"/>
              </a:rPr>
              <a:t>te1nporal </a:t>
            </a:r>
            <a:r>
              <a:rPr dirty="0" sz="1550" spc="-45" i="1">
                <a:solidFill>
                  <a:srgbClr val="797489"/>
                </a:solidFill>
                <a:latin typeface="Times New Roman"/>
                <a:cs typeface="Times New Roman"/>
              </a:rPr>
              <a:t> </a:t>
            </a:r>
            <a:r>
              <a:rPr dirty="0" sz="1550" spc="70" i="1">
                <a:solidFill>
                  <a:srgbClr val="696479"/>
                </a:solidFill>
                <a:latin typeface="Times New Roman"/>
                <a:cs typeface="Times New Roman"/>
              </a:rPr>
              <a:t>máximo</a:t>
            </a:r>
            <a:r>
              <a:rPr dirty="0" sz="1550" spc="130" i="1">
                <a:solidFill>
                  <a:srgbClr val="696479"/>
                </a:solidFill>
                <a:latin typeface="Times New Roman"/>
                <a:cs typeface="Times New Roman"/>
              </a:rPr>
              <a:t> </a:t>
            </a:r>
            <a:r>
              <a:rPr dirty="0" sz="1550" spc="30" i="1">
                <a:solidFill>
                  <a:srgbClr val="696479"/>
                </a:solidFill>
                <a:latin typeface="Times New Roman"/>
                <a:cs typeface="Times New Roman"/>
              </a:rPr>
              <a:t>que</a:t>
            </a:r>
            <a:r>
              <a:rPr dirty="0" sz="1550" spc="229" i="1">
                <a:solidFill>
                  <a:srgbClr val="696479"/>
                </a:solidFill>
                <a:latin typeface="Times New Roman"/>
                <a:cs typeface="Times New Roman"/>
              </a:rPr>
              <a:t> </a:t>
            </a:r>
            <a:r>
              <a:rPr dirty="0" sz="1550" spc="-20" i="1">
                <a:solidFill>
                  <a:srgbClr val="696479"/>
                </a:solidFill>
                <a:latin typeface="Times New Roman"/>
                <a:cs typeface="Times New Roman"/>
              </a:rPr>
              <a:t>asegura</a:t>
            </a:r>
            <a:r>
              <a:rPr dirty="0" sz="1550" spc="275" i="1">
                <a:solidFill>
                  <a:srgbClr val="696479"/>
                </a:solidFill>
                <a:latin typeface="Times New Roman"/>
                <a:cs typeface="Times New Roman"/>
              </a:rPr>
              <a:t> </a:t>
            </a:r>
            <a:r>
              <a:rPr dirty="0" sz="1550" spc="-10" i="1">
                <a:solidFill>
                  <a:srgbClr val="797489"/>
                </a:solidFill>
                <a:latin typeface="Times New Roman"/>
                <a:cs typeface="Times New Roman"/>
              </a:rPr>
              <a:t>estabilidad</a:t>
            </a:r>
            <a:r>
              <a:rPr dirty="0" sz="1550" spc="335" i="1">
                <a:solidFill>
                  <a:srgbClr val="797489"/>
                </a:solidFill>
                <a:latin typeface="Times New Roman"/>
                <a:cs typeface="Times New Roman"/>
              </a:rPr>
              <a:t> </a:t>
            </a:r>
            <a:r>
              <a:rPr dirty="0" sz="1250" spc="-5" i="1">
                <a:solidFill>
                  <a:srgbClr val="696479"/>
                </a:solidFill>
                <a:latin typeface="Arial"/>
                <a:cs typeface="Arial"/>
              </a:rPr>
              <a:t>y</a:t>
            </a:r>
            <a:r>
              <a:rPr dirty="0" sz="1250" spc="430" i="1">
                <a:solidFill>
                  <a:srgbClr val="696479"/>
                </a:solidFill>
                <a:latin typeface="Arial"/>
                <a:cs typeface="Arial"/>
              </a:rPr>
              <a:t> </a:t>
            </a:r>
            <a:r>
              <a:rPr dirty="0" sz="1550" spc="-5" i="1">
                <a:solidFill>
                  <a:srgbClr val="797489"/>
                </a:solidFill>
                <a:latin typeface="Times New Roman"/>
                <a:cs typeface="Times New Roman"/>
              </a:rPr>
              <a:t>calcular</a:t>
            </a:r>
            <a:r>
              <a:rPr dirty="0" sz="1550" spc="225" i="1">
                <a:solidFill>
                  <a:srgbClr val="797489"/>
                </a:solidFill>
                <a:latin typeface="Times New Roman"/>
                <a:cs typeface="Times New Roman"/>
              </a:rPr>
              <a:t> </a:t>
            </a:r>
            <a:r>
              <a:rPr dirty="0" sz="1550" spc="-5" i="1">
                <a:solidFill>
                  <a:srgbClr val="544B60"/>
                </a:solidFill>
                <a:latin typeface="Times New Roman"/>
                <a:cs typeface="Times New Roman"/>
              </a:rPr>
              <a:t>l</a:t>
            </a:r>
            <a:r>
              <a:rPr dirty="0" sz="1550" spc="-5" i="1">
                <a:solidFill>
                  <a:srgbClr val="696479"/>
                </a:solidFill>
                <a:latin typeface="Times New Roman"/>
                <a:cs typeface="Times New Roman"/>
              </a:rPr>
              <a:t>a</a:t>
            </a:r>
            <a:r>
              <a:rPr dirty="0" sz="1550" spc="275" i="1">
                <a:solidFill>
                  <a:srgbClr val="696479"/>
                </a:solidFill>
                <a:latin typeface="Times New Roman"/>
                <a:cs typeface="Times New Roman"/>
              </a:rPr>
              <a:t> </a:t>
            </a:r>
            <a:r>
              <a:rPr dirty="0" sz="1550" spc="25" i="1">
                <a:solidFill>
                  <a:srgbClr val="696479"/>
                </a:solidFill>
                <a:latin typeface="Times New Roman"/>
                <a:cs typeface="Times New Roman"/>
              </a:rPr>
              <a:t>solución</a:t>
            </a:r>
            <a:r>
              <a:rPr dirty="0" sz="1550" spc="280" i="1">
                <a:solidFill>
                  <a:srgbClr val="696479"/>
                </a:solidFill>
                <a:latin typeface="Times New Roman"/>
                <a:cs typeface="Times New Roman"/>
              </a:rPr>
              <a:t> </a:t>
            </a:r>
            <a:r>
              <a:rPr dirty="0" sz="1550" spc="-30" i="1">
                <a:solidFill>
                  <a:srgbClr val="696479"/>
                </a:solidFill>
                <a:latin typeface="Times New Roman"/>
                <a:cs typeface="Times New Roman"/>
              </a:rPr>
              <a:t>para</a:t>
            </a:r>
            <a:r>
              <a:rPr dirty="0" sz="1550" spc="145" i="1">
                <a:solidFill>
                  <a:srgbClr val="696479"/>
                </a:solidFill>
                <a:latin typeface="Times New Roman"/>
                <a:cs typeface="Times New Roman"/>
              </a:rPr>
              <a:t> </a:t>
            </a:r>
            <a:r>
              <a:rPr dirty="0" sz="1550" spc="30" i="1">
                <a:solidFill>
                  <a:srgbClr val="797489"/>
                </a:solidFill>
                <a:latin typeface="Times New Roman"/>
                <a:cs typeface="Times New Roman"/>
              </a:rPr>
              <a:t>ese</a:t>
            </a:r>
            <a:r>
              <a:rPr dirty="0" sz="1550" spc="350" i="1">
                <a:solidFill>
                  <a:srgbClr val="797489"/>
                </a:solidFill>
                <a:latin typeface="Times New Roman"/>
                <a:cs typeface="Times New Roman"/>
              </a:rPr>
              <a:t> </a:t>
            </a:r>
            <a:r>
              <a:rPr dirty="0" sz="1550" spc="-20" i="1">
                <a:solidFill>
                  <a:srgbClr val="696479"/>
                </a:solidFill>
                <a:latin typeface="Times New Roman"/>
                <a:cs typeface="Times New Roman"/>
              </a:rPr>
              <a:t>paso</a:t>
            </a:r>
            <a:r>
              <a:rPr dirty="0" sz="1550" spc="195" i="1">
                <a:solidFill>
                  <a:srgbClr val="696479"/>
                </a:solidFill>
                <a:latin typeface="Times New Roman"/>
                <a:cs typeface="Times New Roman"/>
              </a:rPr>
              <a:t> </a:t>
            </a:r>
            <a:r>
              <a:rPr dirty="0" sz="1550" spc="-85" i="1">
                <a:solidFill>
                  <a:srgbClr val="797489"/>
                </a:solidFill>
                <a:latin typeface="Times New Roman"/>
                <a:cs typeface="Times New Roman"/>
              </a:rPr>
              <a:t>te1n</a:t>
            </a:r>
            <a:r>
              <a:rPr dirty="0" sz="1550" spc="-170" i="1">
                <a:solidFill>
                  <a:srgbClr val="797489"/>
                </a:solidFill>
                <a:latin typeface="Times New Roman"/>
                <a:cs typeface="Times New Roman"/>
              </a:rPr>
              <a:t> </a:t>
            </a:r>
            <a:r>
              <a:rPr dirty="0" sz="1550" spc="-30" i="1">
                <a:solidFill>
                  <a:srgbClr val="797489"/>
                </a:solidFill>
                <a:latin typeface="Times New Roman"/>
                <a:cs typeface="Times New Roman"/>
              </a:rPr>
              <a:t>poral</a:t>
            </a:r>
            <a:r>
              <a:rPr dirty="0" sz="1550" spc="-30" i="1">
                <a:solidFill>
                  <a:srgbClr val="544B60"/>
                </a:solidFill>
                <a:latin typeface="Times New Roman"/>
                <a:cs typeface="Times New Roman"/>
              </a:rPr>
              <a:t>.</a:t>
            </a:r>
            <a:endParaRPr sz="1550">
              <a:latin typeface="Times New Roman"/>
              <a:cs typeface="Times New Roman"/>
            </a:endParaRPr>
          </a:p>
          <a:p>
            <a:pPr algn="just" marL="29209">
              <a:lnSpc>
                <a:spcPts val="1975"/>
              </a:lnSpc>
            </a:pPr>
            <a:r>
              <a:rPr dirty="0" sz="1550" spc="55" i="1">
                <a:solidFill>
                  <a:srgbClr val="797489"/>
                </a:solidFill>
                <a:latin typeface="Times New Roman"/>
                <a:cs typeface="Times New Roman"/>
              </a:rPr>
              <a:t>¿Cuánto</a:t>
            </a:r>
            <a:r>
              <a:rPr dirty="0" sz="1550" spc="50" i="1">
                <a:solidFill>
                  <a:srgbClr val="797489"/>
                </a:solidFill>
                <a:latin typeface="Times New Roman"/>
                <a:cs typeface="Times New Roman"/>
              </a:rPr>
              <a:t> </a:t>
            </a:r>
            <a:r>
              <a:rPr dirty="0" sz="1550" spc="25" i="1">
                <a:solidFill>
                  <a:srgbClr val="797489"/>
                </a:solidFill>
                <a:latin typeface="Times New Roman"/>
                <a:cs typeface="Times New Roman"/>
              </a:rPr>
              <a:t>va</a:t>
            </a:r>
            <a:r>
              <a:rPr dirty="0" sz="1550" spc="25" i="1">
                <a:solidFill>
                  <a:srgbClr val="544B60"/>
                </a:solidFill>
                <a:latin typeface="Times New Roman"/>
                <a:cs typeface="Times New Roman"/>
              </a:rPr>
              <a:t>l</a:t>
            </a:r>
            <a:r>
              <a:rPr dirty="0" sz="1550" spc="25" i="1">
                <a:solidFill>
                  <a:srgbClr val="797489"/>
                </a:solidFill>
                <a:latin typeface="Times New Roman"/>
                <a:cs typeface="Times New Roman"/>
              </a:rPr>
              <a:t>e</a:t>
            </a:r>
            <a:r>
              <a:rPr dirty="0" sz="1550" spc="20" i="1">
                <a:solidFill>
                  <a:srgbClr val="797489"/>
                </a:solidFill>
                <a:latin typeface="Times New Roman"/>
                <a:cs typeface="Times New Roman"/>
              </a:rPr>
              <a:t> </a:t>
            </a:r>
            <a:r>
              <a:rPr dirty="0" sz="1550" spc="40" i="1">
                <a:solidFill>
                  <a:srgbClr val="696479"/>
                </a:solidFill>
                <a:latin typeface="Times New Roman"/>
                <a:cs typeface="Times New Roman"/>
              </a:rPr>
              <a:t>la</a:t>
            </a:r>
            <a:r>
              <a:rPr dirty="0" sz="1550" spc="170" i="1">
                <a:solidFill>
                  <a:srgbClr val="696479"/>
                </a:solidFill>
                <a:latin typeface="Times New Roman"/>
                <a:cs typeface="Times New Roman"/>
              </a:rPr>
              <a:t> </a:t>
            </a:r>
            <a:r>
              <a:rPr dirty="0" sz="1550" spc="25" i="1">
                <a:solidFill>
                  <a:srgbClr val="696479"/>
                </a:solidFill>
                <a:latin typeface="Times New Roman"/>
                <a:cs typeface="Times New Roman"/>
              </a:rPr>
              <a:t>solución</a:t>
            </a:r>
            <a:r>
              <a:rPr dirty="0" sz="1550" spc="45" i="1">
                <a:solidFill>
                  <a:srgbClr val="696479"/>
                </a:solidFill>
                <a:latin typeface="Times New Roman"/>
                <a:cs typeface="Times New Roman"/>
              </a:rPr>
              <a:t> </a:t>
            </a:r>
            <a:r>
              <a:rPr dirty="0" sz="1550" spc="30" i="1">
                <a:solidFill>
                  <a:srgbClr val="797489"/>
                </a:solidFill>
                <a:latin typeface="Times New Roman"/>
                <a:cs typeface="Times New Roman"/>
              </a:rPr>
              <a:t>en</a:t>
            </a:r>
            <a:r>
              <a:rPr dirty="0" sz="1550" spc="225" i="1">
                <a:solidFill>
                  <a:srgbClr val="797489"/>
                </a:solidFill>
                <a:latin typeface="Times New Roman"/>
                <a:cs typeface="Times New Roman"/>
              </a:rPr>
              <a:t> </a:t>
            </a:r>
            <a:r>
              <a:rPr dirty="0" sz="1550" spc="10" i="1">
                <a:solidFill>
                  <a:srgbClr val="797489"/>
                </a:solidFill>
                <a:latin typeface="Times New Roman"/>
                <a:cs typeface="Times New Roman"/>
              </a:rPr>
              <a:t>el</a:t>
            </a:r>
            <a:r>
              <a:rPr dirty="0" sz="1550" spc="200" i="1">
                <a:solidFill>
                  <a:srgbClr val="797489"/>
                </a:solidFill>
                <a:latin typeface="Times New Roman"/>
                <a:cs typeface="Times New Roman"/>
              </a:rPr>
              <a:t> </a:t>
            </a:r>
            <a:r>
              <a:rPr dirty="0" sz="1550" spc="25" i="1">
                <a:solidFill>
                  <a:srgbClr val="696479"/>
                </a:solidFill>
                <a:latin typeface="Times New Roman"/>
                <a:cs typeface="Times New Roman"/>
              </a:rPr>
              <a:t>punto</a:t>
            </a:r>
            <a:r>
              <a:rPr dirty="0" sz="1550" spc="125" i="1">
                <a:solidFill>
                  <a:srgbClr val="696479"/>
                </a:solidFill>
                <a:latin typeface="Times New Roman"/>
                <a:cs typeface="Times New Roman"/>
              </a:rPr>
              <a:t> </a:t>
            </a:r>
            <a:r>
              <a:rPr dirty="0" sz="1550" spc="20" i="1">
                <a:solidFill>
                  <a:srgbClr val="797489"/>
                </a:solidFill>
                <a:latin typeface="Times New Roman"/>
                <a:cs typeface="Times New Roman"/>
              </a:rPr>
              <a:t>x</a:t>
            </a:r>
            <a:r>
              <a:rPr dirty="0" sz="1550" spc="325" i="1">
                <a:solidFill>
                  <a:srgbClr val="797489"/>
                </a:solidFill>
                <a:latin typeface="Times New Roman"/>
                <a:cs typeface="Times New Roman"/>
              </a:rPr>
              <a:t> </a:t>
            </a:r>
            <a:r>
              <a:rPr dirty="0" sz="1850" spc="35">
                <a:solidFill>
                  <a:srgbClr val="696479"/>
                </a:solidFill>
                <a:latin typeface="Times New Roman"/>
                <a:cs typeface="Times New Roman"/>
              </a:rPr>
              <a:t>=</a:t>
            </a:r>
            <a:r>
              <a:rPr dirty="0" sz="1850" spc="90">
                <a:solidFill>
                  <a:srgbClr val="696479"/>
                </a:solidFill>
                <a:latin typeface="Times New Roman"/>
                <a:cs typeface="Times New Roman"/>
              </a:rPr>
              <a:t> </a:t>
            </a:r>
            <a:r>
              <a:rPr dirty="0" sz="1550" spc="70" i="1">
                <a:solidFill>
                  <a:srgbClr val="696479"/>
                </a:solidFill>
                <a:latin typeface="Times New Roman"/>
                <a:cs typeface="Times New Roman"/>
              </a:rPr>
              <a:t>0.85?</a:t>
            </a:r>
            <a:endParaRPr sz="1550">
              <a:latin typeface="Times New Roman"/>
              <a:cs typeface="Times New Roman"/>
            </a:endParaRPr>
          </a:p>
          <a:p>
            <a:pPr marL="26034">
              <a:lnSpc>
                <a:spcPts val="1839"/>
              </a:lnSpc>
              <a:spcBef>
                <a:spcPts val="1285"/>
              </a:spcBef>
            </a:pPr>
            <a:r>
              <a:rPr dirty="0" sz="1550" spc="95" b="1">
                <a:solidFill>
                  <a:srgbClr val="544B60"/>
                </a:solidFill>
                <a:latin typeface="Times New Roman"/>
                <a:cs typeface="Times New Roman"/>
              </a:rPr>
              <a:t>Solución</a:t>
            </a:r>
            <a:r>
              <a:rPr dirty="0" sz="1550" spc="95" b="1">
                <a:solidFill>
                  <a:srgbClr val="2D2A52"/>
                </a:solidFill>
                <a:latin typeface="Times New Roman"/>
                <a:cs typeface="Times New Roman"/>
              </a:rPr>
              <a:t>.</a:t>
            </a:r>
            <a:endParaRPr sz="1550">
              <a:latin typeface="Times New Roman"/>
              <a:cs typeface="Times New Roman"/>
            </a:endParaRPr>
          </a:p>
          <a:p>
            <a:pPr marL="12700" marR="721360" indent="15240">
              <a:lnSpc>
                <a:spcPts val="1780"/>
              </a:lnSpc>
              <a:spcBef>
                <a:spcPts val="160"/>
              </a:spcBef>
            </a:pPr>
            <a:r>
              <a:rPr dirty="0" sz="1600" spc="50">
                <a:solidFill>
                  <a:srgbClr val="696479"/>
                </a:solidFill>
                <a:latin typeface="Courier New"/>
                <a:cs typeface="Courier New"/>
              </a:rPr>
              <a:t>E</a:t>
            </a:r>
            <a:r>
              <a:rPr dirty="0" sz="1600" spc="50">
                <a:solidFill>
                  <a:srgbClr val="544B60"/>
                </a:solidFill>
                <a:latin typeface="Courier New"/>
                <a:cs typeface="Courier New"/>
              </a:rPr>
              <a:t>n</a:t>
            </a:r>
            <a:r>
              <a:rPr dirty="0" sz="1600" spc="-630">
                <a:solidFill>
                  <a:srgbClr val="544B60"/>
                </a:solidFill>
                <a:latin typeface="Courier New"/>
                <a:cs typeface="Courier New"/>
              </a:rPr>
              <a:t> </a:t>
            </a:r>
            <a:r>
              <a:rPr dirty="0" sz="1600" spc="-335">
                <a:solidFill>
                  <a:srgbClr val="696479"/>
                </a:solidFill>
                <a:latin typeface="Courier New"/>
                <a:cs typeface="Courier New"/>
              </a:rPr>
              <a:t>pri</a:t>
            </a:r>
            <a:r>
              <a:rPr dirty="0" sz="1600" spc="-335">
                <a:solidFill>
                  <a:srgbClr val="544B60"/>
                </a:solidFill>
                <a:latin typeface="Courier New"/>
                <a:cs typeface="Courier New"/>
              </a:rPr>
              <a:t>m</a:t>
            </a:r>
            <a:r>
              <a:rPr dirty="0" sz="1600" spc="-415">
                <a:solidFill>
                  <a:srgbClr val="544B60"/>
                </a:solidFill>
                <a:latin typeface="Courier New"/>
                <a:cs typeface="Courier New"/>
              </a:rPr>
              <a:t> </a:t>
            </a:r>
            <a:r>
              <a:rPr dirty="0" sz="1600" spc="-270">
                <a:solidFill>
                  <a:srgbClr val="797489"/>
                </a:solidFill>
                <a:latin typeface="Courier New"/>
                <a:cs typeface="Courier New"/>
              </a:rPr>
              <a:t>e</a:t>
            </a:r>
            <a:r>
              <a:rPr dirty="0" sz="1600" spc="-270">
                <a:solidFill>
                  <a:srgbClr val="2D2A52"/>
                </a:solidFill>
                <a:latin typeface="Courier New"/>
                <a:cs typeface="Courier New"/>
              </a:rPr>
              <a:t>r</a:t>
            </a:r>
            <a:r>
              <a:rPr dirty="0" sz="1600" spc="-700">
                <a:solidFill>
                  <a:srgbClr val="2D2A52"/>
                </a:solidFill>
                <a:latin typeface="Courier New"/>
                <a:cs typeface="Courier New"/>
              </a:rPr>
              <a:t> </a:t>
            </a:r>
            <a:r>
              <a:rPr dirty="0" sz="1600" spc="-250">
                <a:solidFill>
                  <a:srgbClr val="544B60"/>
                </a:solidFill>
                <a:latin typeface="Courier New"/>
                <a:cs typeface="Courier New"/>
              </a:rPr>
              <a:t>l</a:t>
            </a:r>
            <a:r>
              <a:rPr dirty="0" sz="1600" spc="-250">
                <a:solidFill>
                  <a:srgbClr val="2D2A52"/>
                </a:solidFill>
                <a:latin typeface="Courier New"/>
                <a:cs typeface="Courier New"/>
              </a:rPr>
              <a:t>u</a:t>
            </a:r>
            <a:r>
              <a:rPr dirty="0" sz="1600" spc="-250">
                <a:solidFill>
                  <a:srgbClr val="696479"/>
                </a:solidFill>
                <a:latin typeface="Courier New"/>
                <a:cs typeface="Courier New"/>
              </a:rPr>
              <a:t>gar</a:t>
            </a:r>
            <a:r>
              <a:rPr dirty="0" sz="1600" spc="-770">
                <a:solidFill>
                  <a:srgbClr val="696479"/>
                </a:solidFill>
                <a:latin typeface="Courier New"/>
                <a:cs typeface="Courier New"/>
              </a:rPr>
              <a:t> </a:t>
            </a:r>
            <a:r>
              <a:rPr dirty="0" sz="1600" spc="-280">
                <a:solidFill>
                  <a:srgbClr val="696479"/>
                </a:solidFill>
                <a:latin typeface="Courier New"/>
                <a:cs typeface="Courier New"/>
              </a:rPr>
              <a:t>int</a:t>
            </a:r>
            <a:r>
              <a:rPr dirty="0" sz="1600" spc="-280">
                <a:solidFill>
                  <a:srgbClr val="544B60"/>
                </a:solidFill>
                <a:latin typeface="Courier New"/>
                <a:cs typeface="Courier New"/>
              </a:rPr>
              <a:t>r</a:t>
            </a:r>
            <a:r>
              <a:rPr dirty="0" sz="1600" spc="-280">
                <a:solidFill>
                  <a:srgbClr val="696479"/>
                </a:solidFill>
                <a:latin typeface="Courier New"/>
                <a:cs typeface="Courier New"/>
              </a:rPr>
              <a:t>oduci</a:t>
            </a:r>
            <a:r>
              <a:rPr dirty="0" sz="1600" spc="-280">
                <a:solidFill>
                  <a:srgbClr val="544B60"/>
                </a:solidFill>
                <a:latin typeface="Courier New"/>
                <a:cs typeface="Courier New"/>
              </a:rPr>
              <a:t>m</a:t>
            </a:r>
            <a:r>
              <a:rPr dirty="0" sz="1600" spc="-425">
                <a:solidFill>
                  <a:srgbClr val="544B60"/>
                </a:solidFill>
                <a:latin typeface="Courier New"/>
                <a:cs typeface="Courier New"/>
              </a:rPr>
              <a:t> </a:t>
            </a:r>
            <a:r>
              <a:rPr dirty="0" sz="1600" spc="-210">
                <a:solidFill>
                  <a:srgbClr val="696479"/>
                </a:solidFill>
                <a:latin typeface="Courier New"/>
                <a:cs typeface="Courier New"/>
              </a:rPr>
              <a:t>os</a:t>
            </a:r>
            <a:r>
              <a:rPr dirty="0" sz="1600" spc="-210">
                <a:solidFill>
                  <a:srgbClr val="753A3F"/>
                </a:solidFill>
                <a:latin typeface="Courier New"/>
                <a:cs typeface="Courier New"/>
              </a:rPr>
              <a:t>l</a:t>
            </a:r>
            <a:r>
              <a:rPr dirty="0" sz="1600" spc="-210">
                <a:solidFill>
                  <a:srgbClr val="696479"/>
                </a:solidFill>
                <a:latin typeface="Courier New"/>
                <a:cs typeface="Courier New"/>
              </a:rPr>
              <a:t>os</a:t>
            </a:r>
            <a:r>
              <a:rPr dirty="0" sz="1600" spc="-780">
                <a:solidFill>
                  <a:srgbClr val="696479"/>
                </a:solidFill>
                <a:latin typeface="Courier New"/>
                <a:cs typeface="Courier New"/>
              </a:rPr>
              <a:t> </a:t>
            </a:r>
            <a:r>
              <a:rPr dirty="0" sz="1600" spc="-200">
                <a:solidFill>
                  <a:srgbClr val="696479"/>
                </a:solidFill>
                <a:latin typeface="Courier New"/>
                <a:cs typeface="Courier New"/>
              </a:rPr>
              <a:t>da</a:t>
            </a:r>
            <a:r>
              <a:rPr dirty="0" sz="1600" spc="-200">
                <a:solidFill>
                  <a:srgbClr val="544B60"/>
                </a:solidFill>
                <a:latin typeface="Courier New"/>
                <a:cs typeface="Courier New"/>
              </a:rPr>
              <a:t>t</a:t>
            </a:r>
            <a:r>
              <a:rPr dirty="0" sz="1600" spc="-200">
                <a:solidFill>
                  <a:srgbClr val="696479"/>
                </a:solidFill>
                <a:latin typeface="Courier New"/>
                <a:cs typeface="Courier New"/>
              </a:rPr>
              <a:t>os</a:t>
            </a:r>
            <a:r>
              <a:rPr dirty="0" sz="1600" spc="-200">
                <a:solidFill>
                  <a:srgbClr val="3D4264"/>
                </a:solidFill>
                <a:latin typeface="Courier New"/>
                <a:cs typeface="Courier New"/>
              </a:rPr>
              <a:t>d</a:t>
            </a:r>
            <a:r>
              <a:rPr dirty="0" sz="1600" spc="-200">
                <a:solidFill>
                  <a:srgbClr val="797489"/>
                </a:solidFill>
                <a:latin typeface="Courier New"/>
                <a:cs typeface="Courier New"/>
              </a:rPr>
              <a:t>el</a:t>
            </a:r>
            <a:r>
              <a:rPr dirty="0" sz="1600" spc="-670">
                <a:solidFill>
                  <a:srgbClr val="797489"/>
                </a:solidFill>
                <a:latin typeface="Courier New"/>
                <a:cs typeface="Courier New"/>
              </a:rPr>
              <a:t> </a:t>
            </a:r>
            <a:r>
              <a:rPr dirty="0" sz="1600" spc="-245">
                <a:solidFill>
                  <a:srgbClr val="696479"/>
                </a:solidFill>
                <a:latin typeface="Courier New"/>
                <a:cs typeface="Courier New"/>
              </a:rPr>
              <a:t>p</a:t>
            </a:r>
            <a:r>
              <a:rPr dirty="0" sz="1600" spc="-245">
                <a:solidFill>
                  <a:srgbClr val="544B60"/>
                </a:solidFill>
                <a:latin typeface="Courier New"/>
                <a:cs typeface="Courier New"/>
              </a:rPr>
              <a:t>r</a:t>
            </a:r>
            <a:r>
              <a:rPr dirty="0" sz="1600" spc="-245">
                <a:solidFill>
                  <a:srgbClr val="696479"/>
                </a:solidFill>
                <a:latin typeface="Courier New"/>
                <a:cs typeface="Courier New"/>
              </a:rPr>
              <a:t>ob</a:t>
            </a:r>
            <a:r>
              <a:rPr dirty="0" sz="1600" spc="-245">
                <a:solidFill>
                  <a:srgbClr val="2A115D"/>
                </a:solidFill>
                <a:latin typeface="Courier New"/>
                <a:cs typeface="Courier New"/>
              </a:rPr>
              <a:t>l</a:t>
            </a:r>
            <a:r>
              <a:rPr dirty="0" sz="1600" spc="-245">
                <a:solidFill>
                  <a:srgbClr val="797489"/>
                </a:solidFill>
                <a:latin typeface="Courier New"/>
                <a:cs typeface="Courier New"/>
              </a:rPr>
              <a:t>e</a:t>
            </a:r>
            <a:r>
              <a:rPr dirty="0" sz="1600" spc="-245">
                <a:solidFill>
                  <a:srgbClr val="544B60"/>
                </a:solidFill>
                <a:latin typeface="Courier New"/>
                <a:cs typeface="Courier New"/>
              </a:rPr>
              <a:t>m</a:t>
            </a:r>
            <a:r>
              <a:rPr dirty="0" sz="1600" spc="-625">
                <a:solidFill>
                  <a:srgbClr val="544B60"/>
                </a:solidFill>
                <a:latin typeface="Courier New"/>
                <a:cs typeface="Courier New"/>
              </a:rPr>
              <a:t> </a:t>
            </a:r>
            <a:r>
              <a:rPr dirty="0" sz="1600" spc="-55">
                <a:solidFill>
                  <a:srgbClr val="797489"/>
                </a:solidFill>
                <a:latin typeface="Courier New"/>
                <a:cs typeface="Courier New"/>
              </a:rPr>
              <a:t>a</a:t>
            </a:r>
            <a:r>
              <a:rPr dirty="0" sz="1600" spc="-55">
                <a:solidFill>
                  <a:srgbClr val="544B60"/>
                </a:solidFill>
                <a:latin typeface="Courier New"/>
                <a:cs typeface="Courier New"/>
              </a:rPr>
              <a:t>q</a:t>
            </a:r>
            <a:r>
              <a:rPr dirty="0" sz="1600" spc="-55">
                <a:solidFill>
                  <a:srgbClr val="696479"/>
                </a:solidFill>
                <a:latin typeface="Courier New"/>
                <a:cs typeface="Courier New"/>
              </a:rPr>
              <a:t>uevamos</a:t>
            </a:r>
            <a:r>
              <a:rPr dirty="0" sz="1600" spc="-760">
                <a:solidFill>
                  <a:srgbClr val="696479"/>
                </a:solidFill>
                <a:latin typeface="Courier New"/>
                <a:cs typeface="Courier New"/>
              </a:rPr>
              <a:t> </a:t>
            </a:r>
            <a:r>
              <a:rPr dirty="0" sz="1600" spc="-120">
                <a:solidFill>
                  <a:srgbClr val="797489"/>
                </a:solidFill>
                <a:latin typeface="Courier New"/>
                <a:cs typeface="Courier New"/>
              </a:rPr>
              <a:t>a</a:t>
            </a:r>
            <a:r>
              <a:rPr dirty="0" sz="1600" spc="-610">
                <a:solidFill>
                  <a:srgbClr val="797489"/>
                </a:solidFill>
                <a:latin typeface="Courier New"/>
                <a:cs typeface="Courier New"/>
              </a:rPr>
              <a:t> </a:t>
            </a:r>
            <a:r>
              <a:rPr dirty="0" sz="1600" spc="-300">
                <a:solidFill>
                  <a:srgbClr val="3D4264"/>
                </a:solidFill>
                <a:latin typeface="Courier New"/>
                <a:cs typeface="Courier New"/>
              </a:rPr>
              <a:t>n</a:t>
            </a:r>
            <a:r>
              <a:rPr dirty="0" sz="1600" spc="-300">
                <a:solidFill>
                  <a:srgbClr val="797489"/>
                </a:solidFill>
                <a:latin typeface="Courier New"/>
                <a:cs typeface="Courier New"/>
              </a:rPr>
              <a:t>eces</a:t>
            </a:r>
            <a:r>
              <a:rPr dirty="0" sz="1600" spc="-300">
                <a:solidFill>
                  <a:srgbClr val="2D2A52"/>
                </a:solidFill>
                <a:latin typeface="Courier New"/>
                <a:cs typeface="Courier New"/>
              </a:rPr>
              <a:t>i</a:t>
            </a:r>
            <a:r>
              <a:rPr dirty="0" sz="1600" spc="-300">
                <a:solidFill>
                  <a:srgbClr val="797489"/>
                </a:solidFill>
                <a:latin typeface="Courier New"/>
                <a:cs typeface="Courier New"/>
              </a:rPr>
              <a:t>t</a:t>
            </a:r>
            <a:r>
              <a:rPr dirty="0" sz="1600" spc="-300">
                <a:solidFill>
                  <a:srgbClr val="544B60"/>
                </a:solidFill>
                <a:latin typeface="Courier New"/>
                <a:cs typeface="Courier New"/>
              </a:rPr>
              <a:t>ar</a:t>
            </a:r>
            <a:r>
              <a:rPr dirty="0" sz="1600" spc="-660">
                <a:solidFill>
                  <a:srgbClr val="544B60"/>
                </a:solidFill>
                <a:latin typeface="Courier New"/>
                <a:cs typeface="Courier New"/>
              </a:rPr>
              <a:t> </a:t>
            </a:r>
            <a:r>
              <a:rPr dirty="0" sz="1600" spc="-225">
                <a:solidFill>
                  <a:srgbClr val="544B60"/>
                </a:solidFill>
                <a:latin typeface="Courier New"/>
                <a:cs typeface="Courier New"/>
              </a:rPr>
              <a:t>p</a:t>
            </a:r>
            <a:r>
              <a:rPr dirty="0" sz="1600" spc="-225">
                <a:solidFill>
                  <a:srgbClr val="696479"/>
                </a:solidFill>
                <a:latin typeface="Courier New"/>
                <a:cs typeface="Courier New"/>
              </a:rPr>
              <a:t>a</a:t>
            </a:r>
            <a:r>
              <a:rPr dirty="0" sz="1600" spc="-225">
                <a:solidFill>
                  <a:srgbClr val="544B60"/>
                </a:solidFill>
                <a:latin typeface="Courier New"/>
                <a:cs typeface="Courier New"/>
              </a:rPr>
              <a:t>r</a:t>
            </a:r>
            <a:r>
              <a:rPr dirty="0" sz="1600" spc="-225">
                <a:solidFill>
                  <a:srgbClr val="797489"/>
                </a:solidFill>
                <a:latin typeface="Courier New"/>
                <a:cs typeface="Courier New"/>
              </a:rPr>
              <a:t>a </a:t>
            </a:r>
            <a:r>
              <a:rPr dirty="0" sz="1600" spc="-944">
                <a:solidFill>
                  <a:srgbClr val="797489"/>
                </a:solidFill>
                <a:latin typeface="Courier New"/>
                <a:cs typeface="Courier New"/>
              </a:rPr>
              <a:t> </a:t>
            </a:r>
            <a:r>
              <a:rPr dirty="0" sz="1600" spc="-380">
                <a:solidFill>
                  <a:srgbClr val="797489"/>
                </a:solidFill>
                <a:latin typeface="Courier New"/>
                <a:cs typeface="Courier New"/>
              </a:rPr>
              <a:t>e</a:t>
            </a:r>
            <a:r>
              <a:rPr dirty="0" sz="1600" spc="-300">
                <a:solidFill>
                  <a:srgbClr val="3D4264"/>
                </a:solidFill>
                <a:latin typeface="Courier New"/>
                <a:cs typeface="Courier New"/>
              </a:rPr>
              <a:t>j</a:t>
            </a:r>
            <a:r>
              <a:rPr dirty="0" sz="1600" spc="-235">
                <a:solidFill>
                  <a:srgbClr val="797489"/>
                </a:solidFill>
                <a:latin typeface="Courier New"/>
                <a:cs typeface="Courier New"/>
              </a:rPr>
              <a:t>e</a:t>
            </a:r>
            <a:r>
              <a:rPr dirty="0" sz="1600" spc="-330">
                <a:solidFill>
                  <a:srgbClr val="797489"/>
                </a:solidFill>
                <a:latin typeface="Courier New"/>
                <a:cs typeface="Courier New"/>
              </a:rPr>
              <a:t>c</a:t>
            </a:r>
            <a:r>
              <a:rPr dirty="0" sz="1600" spc="-114">
                <a:solidFill>
                  <a:srgbClr val="797489"/>
                </a:solidFill>
                <a:latin typeface="Courier New"/>
                <a:cs typeface="Courier New"/>
              </a:rPr>
              <a:t>u</a:t>
            </a:r>
            <a:r>
              <a:rPr dirty="0" sz="1600" spc="-425">
                <a:solidFill>
                  <a:srgbClr val="797489"/>
                </a:solidFill>
                <a:latin typeface="Courier New"/>
                <a:cs typeface="Courier New"/>
              </a:rPr>
              <a:t>t</a:t>
            </a:r>
            <a:r>
              <a:rPr dirty="0" sz="1600" spc="-185">
                <a:solidFill>
                  <a:srgbClr val="797489"/>
                </a:solidFill>
                <a:latin typeface="Courier New"/>
                <a:cs typeface="Courier New"/>
              </a:rPr>
              <a:t>a</a:t>
            </a:r>
            <a:r>
              <a:rPr dirty="0" sz="1600" spc="-180">
                <a:solidFill>
                  <a:srgbClr val="797489"/>
                </a:solidFill>
                <a:latin typeface="Courier New"/>
                <a:cs typeface="Courier New"/>
              </a:rPr>
              <a:t>r</a:t>
            </a:r>
            <a:r>
              <a:rPr dirty="0" sz="1600" spc="-495">
                <a:solidFill>
                  <a:srgbClr val="797489"/>
                </a:solidFill>
                <a:latin typeface="Courier New"/>
                <a:cs typeface="Courier New"/>
              </a:rPr>
              <a:t> </a:t>
            </a:r>
            <a:r>
              <a:rPr dirty="0" sz="1550" spc="-5" i="1">
                <a:solidFill>
                  <a:srgbClr val="797489"/>
                </a:solidFill>
                <a:latin typeface="Times New Roman"/>
                <a:cs typeface="Times New Roman"/>
              </a:rPr>
              <a:t>ecucalor</a:t>
            </a:r>
            <a:r>
              <a:rPr dirty="0" sz="1550" spc="10" i="1">
                <a:solidFill>
                  <a:srgbClr val="797489"/>
                </a:solidFill>
                <a:latin typeface="Times New Roman"/>
                <a:cs typeface="Times New Roman"/>
              </a:rPr>
              <a:t>.</a:t>
            </a:r>
            <a:r>
              <a:rPr dirty="0" sz="1600" spc="30">
                <a:solidFill>
                  <a:srgbClr val="797489"/>
                </a:solidFill>
                <a:latin typeface="Courier New"/>
                <a:cs typeface="Courier New"/>
              </a:rPr>
              <a:t>m</a:t>
            </a:r>
            <a:r>
              <a:rPr dirty="0" sz="1600" spc="-520">
                <a:solidFill>
                  <a:srgbClr val="544B60"/>
                </a:solidFill>
                <a:latin typeface="Courier New"/>
                <a:cs typeface="Courier New"/>
              </a:rPr>
              <a:t>.</a:t>
            </a:r>
            <a:r>
              <a:rPr dirty="0" sz="1600" spc="90">
                <a:solidFill>
                  <a:srgbClr val="696479"/>
                </a:solidFill>
                <a:latin typeface="Courier New"/>
                <a:cs typeface="Courier New"/>
              </a:rPr>
              <a:t>:</a:t>
            </a:r>
            <a:endParaRPr sz="160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50">
              <a:latin typeface="Courier New"/>
              <a:cs typeface="Courier New"/>
            </a:endParaRPr>
          </a:p>
          <a:p>
            <a:pPr marL="22225" marR="5080" indent="21590">
              <a:lnSpc>
                <a:spcPts val="1870"/>
              </a:lnSpc>
              <a:buClr>
                <a:srgbClr val="797489"/>
              </a:buClr>
              <a:buSzPct val="106250"/>
              <a:buFont typeface="Times New Roman"/>
              <a:buChar char="&gt;"/>
              <a:tabLst>
                <a:tab pos="279400" algn="l"/>
                <a:tab pos="2322830" algn="l"/>
                <a:tab pos="4153535" algn="l"/>
              </a:tabLst>
            </a:pPr>
            <a:r>
              <a:rPr dirty="0" sz="1600" spc="45">
                <a:solidFill>
                  <a:srgbClr val="3D2638"/>
                </a:solidFill>
                <a:latin typeface="Courier New"/>
                <a:cs typeface="Courier New"/>
              </a:rPr>
              <a:t>i</a:t>
            </a:r>
            <a:r>
              <a:rPr dirty="0" sz="1600" spc="-425">
                <a:solidFill>
                  <a:srgbClr val="3D2638"/>
                </a:solidFill>
                <a:latin typeface="Courier New"/>
                <a:cs typeface="Courier New"/>
              </a:rPr>
              <a:t>n</a:t>
            </a:r>
            <a:r>
              <a:rPr dirty="0" sz="1600" spc="65">
                <a:solidFill>
                  <a:srgbClr val="2D2A52"/>
                </a:solidFill>
                <a:latin typeface="Courier New"/>
                <a:cs typeface="Courier New"/>
              </a:rPr>
              <a:t>t</a:t>
            </a:r>
            <a:r>
              <a:rPr dirty="0" sz="1600" spc="-350">
                <a:solidFill>
                  <a:srgbClr val="2D2A52"/>
                </a:solidFill>
                <a:latin typeface="Courier New"/>
                <a:cs typeface="Courier New"/>
              </a:rPr>
              <a:t>e</a:t>
            </a:r>
            <a:r>
              <a:rPr dirty="0" sz="1600" spc="-120">
                <a:solidFill>
                  <a:srgbClr val="544B60"/>
                </a:solidFill>
                <a:latin typeface="Courier New"/>
                <a:cs typeface="Courier New"/>
              </a:rPr>
              <a:t>s</a:t>
            </a:r>
            <a:r>
              <a:rPr dirty="0" sz="1600" spc="45">
                <a:solidFill>
                  <a:srgbClr val="2D2A52"/>
                </a:solidFill>
                <a:latin typeface="Courier New"/>
                <a:cs typeface="Courier New"/>
              </a:rPr>
              <a:t>p</a:t>
            </a:r>
            <a:r>
              <a:rPr dirty="0" sz="1600" spc="-470">
                <a:solidFill>
                  <a:srgbClr val="2D2A52"/>
                </a:solidFill>
                <a:latin typeface="Courier New"/>
                <a:cs typeface="Courier New"/>
              </a:rPr>
              <a:t>a</a:t>
            </a:r>
            <a:r>
              <a:rPr dirty="0" sz="1600" spc="-85">
                <a:solidFill>
                  <a:srgbClr val="544B60"/>
                </a:solidFill>
                <a:latin typeface="Courier New"/>
                <a:cs typeface="Courier New"/>
              </a:rPr>
              <a:t>c</a:t>
            </a:r>
            <a:r>
              <a:rPr dirty="0" sz="1600" spc="-215">
                <a:solidFill>
                  <a:srgbClr val="3D2638"/>
                </a:solidFill>
                <a:latin typeface="Courier New"/>
                <a:cs typeface="Courier New"/>
              </a:rPr>
              <a:t>i</a:t>
            </a:r>
            <a:r>
              <a:rPr dirty="0" sz="1600" spc="70">
                <a:solidFill>
                  <a:srgbClr val="544B60"/>
                </a:solidFill>
                <a:latin typeface="Courier New"/>
                <a:cs typeface="Courier New"/>
              </a:rPr>
              <a:t>o</a:t>
            </a:r>
            <a:r>
              <a:rPr dirty="0" sz="1600" spc="-350">
                <a:solidFill>
                  <a:srgbClr val="544B60"/>
                </a:solidFill>
                <a:latin typeface="Courier New"/>
                <a:cs typeface="Courier New"/>
              </a:rPr>
              <a:t> </a:t>
            </a:r>
            <a:r>
              <a:rPr dirty="0" sz="1600" spc="-15">
                <a:solidFill>
                  <a:srgbClr val="08000C"/>
                </a:solidFill>
                <a:latin typeface="Courier New"/>
                <a:cs typeface="Courier New"/>
              </a:rPr>
              <a:t>=</a:t>
            </a:r>
            <a:r>
              <a:rPr dirty="0" sz="1600" spc="-400">
                <a:solidFill>
                  <a:srgbClr val="08000C"/>
                </a:solidFill>
                <a:latin typeface="Courier New"/>
                <a:cs typeface="Courier New"/>
              </a:rPr>
              <a:t> </a:t>
            </a:r>
            <a:r>
              <a:rPr dirty="0" sz="1600" spc="-60">
                <a:solidFill>
                  <a:srgbClr val="180842"/>
                </a:solidFill>
                <a:latin typeface="Courier New"/>
                <a:cs typeface="Courier New"/>
              </a:rPr>
              <a:t>[</a:t>
            </a:r>
            <a:r>
              <a:rPr dirty="0" sz="1600" spc="-15">
                <a:solidFill>
                  <a:srgbClr val="544B60"/>
                </a:solidFill>
                <a:latin typeface="Courier New"/>
                <a:cs typeface="Courier New"/>
              </a:rPr>
              <a:t>O</a:t>
            </a:r>
            <a:r>
              <a:rPr dirty="0" sz="1600" spc="-229">
                <a:solidFill>
                  <a:srgbClr val="544B60"/>
                </a:solidFill>
                <a:latin typeface="Courier New"/>
                <a:cs typeface="Courier New"/>
              </a:rPr>
              <a:t> </a:t>
            </a:r>
            <a:r>
              <a:rPr dirty="0" sz="1250" spc="95" b="1">
                <a:solidFill>
                  <a:srgbClr val="180842"/>
                </a:solidFill>
                <a:latin typeface="Arial"/>
                <a:cs typeface="Arial"/>
              </a:rPr>
              <a:t>1</a:t>
            </a:r>
            <a:r>
              <a:rPr dirty="0" sz="1250" spc="-10" b="1">
                <a:solidFill>
                  <a:srgbClr val="0A1A5D"/>
                </a:solidFill>
                <a:latin typeface="Arial"/>
                <a:cs typeface="Arial"/>
              </a:rPr>
              <a:t>]</a:t>
            </a:r>
            <a:r>
              <a:rPr dirty="0" sz="1250" spc="140" b="1">
                <a:solidFill>
                  <a:srgbClr val="0A1A5D"/>
                </a:solidFill>
                <a:latin typeface="Arial"/>
                <a:cs typeface="Arial"/>
              </a:rPr>
              <a:t> </a:t>
            </a:r>
            <a:r>
              <a:rPr dirty="0" sz="1250" spc="-10" b="1">
                <a:solidFill>
                  <a:srgbClr val="42384B"/>
                </a:solidFill>
                <a:latin typeface="Arial"/>
                <a:cs typeface="Arial"/>
              </a:rPr>
              <a:t>;</a:t>
            </a:r>
            <a:r>
              <a:rPr dirty="0" sz="1250" b="1">
                <a:solidFill>
                  <a:srgbClr val="42384B"/>
                </a:solidFill>
                <a:latin typeface="Arial"/>
                <a:cs typeface="Arial"/>
              </a:rPr>
              <a:t>	</a:t>
            </a:r>
            <a:r>
              <a:rPr dirty="0" sz="1600" spc="45">
                <a:solidFill>
                  <a:srgbClr val="2D2A52"/>
                </a:solidFill>
                <a:latin typeface="Courier New"/>
                <a:cs typeface="Courier New"/>
              </a:rPr>
              <a:t>i</a:t>
            </a:r>
            <a:r>
              <a:rPr dirty="0" sz="1600" spc="-425">
                <a:solidFill>
                  <a:srgbClr val="2D2A52"/>
                </a:solidFill>
                <a:latin typeface="Courier New"/>
                <a:cs typeface="Courier New"/>
              </a:rPr>
              <a:t>n</a:t>
            </a:r>
            <a:r>
              <a:rPr dirty="0" sz="1600" spc="-105">
                <a:solidFill>
                  <a:srgbClr val="544B60"/>
                </a:solidFill>
                <a:latin typeface="Courier New"/>
                <a:cs typeface="Courier New"/>
              </a:rPr>
              <a:t>t</a:t>
            </a:r>
            <a:r>
              <a:rPr dirty="0" sz="1600" spc="45">
                <a:solidFill>
                  <a:srgbClr val="2D2A52"/>
                </a:solidFill>
                <a:latin typeface="Courier New"/>
                <a:cs typeface="Courier New"/>
              </a:rPr>
              <a:t>i</a:t>
            </a:r>
            <a:r>
              <a:rPr dirty="0" sz="1600" spc="-415">
                <a:solidFill>
                  <a:srgbClr val="2D2A52"/>
                </a:solidFill>
                <a:latin typeface="Courier New"/>
                <a:cs typeface="Courier New"/>
              </a:rPr>
              <a:t>e</a:t>
            </a:r>
            <a:r>
              <a:rPr dirty="0" sz="1600" spc="-180">
                <a:solidFill>
                  <a:srgbClr val="696479"/>
                </a:solidFill>
                <a:latin typeface="Courier New"/>
                <a:cs typeface="Courier New"/>
              </a:rPr>
              <a:t>m</a:t>
            </a:r>
            <a:r>
              <a:rPr dirty="0" sz="1600" spc="45">
                <a:solidFill>
                  <a:srgbClr val="544B60"/>
                </a:solidFill>
                <a:latin typeface="Courier New"/>
                <a:cs typeface="Courier New"/>
              </a:rPr>
              <a:t>p</a:t>
            </a:r>
            <a:r>
              <a:rPr dirty="0" sz="1600" spc="50">
                <a:solidFill>
                  <a:srgbClr val="544B60"/>
                </a:solidFill>
                <a:latin typeface="Courier New"/>
                <a:cs typeface="Courier New"/>
              </a:rPr>
              <a:t>o</a:t>
            </a:r>
            <a:r>
              <a:rPr dirty="0" sz="1600" spc="-530">
                <a:solidFill>
                  <a:srgbClr val="544B60"/>
                </a:solidFill>
                <a:latin typeface="Courier New"/>
                <a:cs typeface="Courier New"/>
              </a:rPr>
              <a:t> </a:t>
            </a:r>
            <a:r>
              <a:rPr dirty="0" sz="1600" spc="-15">
                <a:solidFill>
                  <a:srgbClr val="131318"/>
                </a:solidFill>
                <a:latin typeface="Courier New"/>
                <a:cs typeface="Courier New"/>
              </a:rPr>
              <a:t>=</a:t>
            </a:r>
            <a:r>
              <a:rPr dirty="0" sz="1600" spc="-400">
                <a:solidFill>
                  <a:srgbClr val="131318"/>
                </a:solidFill>
                <a:latin typeface="Courier New"/>
                <a:cs typeface="Courier New"/>
              </a:rPr>
              <a:t> </a:t>
            </a:r>
            <a:r>
              <a:rPr dirty="0" sz="1600" spc="-60">
                <a:solidFill>
                  <a:srgbClr val="544B60"/>
                </a:solidFill>
                <a:latin typeface="Courier New"/>
                <a:cs typeface="Courier New"/>
              </a:rPr>
              <a:t>[</a:t>
            </a:r>
            <a:r>
              <a:rPr dirty="0" sz="1600" spc="-55">
                <a:solidFill>
                  <a:srgbClr val="544B60"/>
                </a:solidFill>
                <a:latin typeface="Courier New"/>
                <a:cs typeface="Courier New"/>
              </a:rPr>
              <a:t>O</a:t>
            </a:r>
            <a:r>
              <a:rPr dirty="0" sz="1600" spc="-195">
                <a:solidFill>
                  <a:srgbClr val="544B60"/>
                </a:solidFill>
                <a:latin typeface="Courier New"/>
                <a:cs typeface="Courier New"/>
              </a:rPr>
              <a:t> </a:t>
            </a:r>
            <a:r>
              <a:rPr dirty="0" sz="1250" spc="-40" b="1">
                <a:solidFill>
                  <a:srgbClr val="180842"/>
                </a:solidFill>
                <a:latin typeface="Arial"/>
                <a:cs typeface="Arial"/>
              </a:rPr>
              <a:t>1</a:t>
            </a:r>
            <a:r>
              <a:rPr dirty="0" sz="1250" spc="-215" b="1">
                <a:solidFill>
                  <a:srgbClr val="180842"/>
                </a:solidFill>
                <a:latin typeface="Arial"/>
                <a:cs typeface="Arial"/>
              </a:rPr>
              <a:t> </a:t>
            </a:r>
            <a:r>
              <a:rPr dirty="0" sz="1250" spc="-25" b="1">
                <a:solidFill>
                  <a:srgbClr val="0A1A5D"/>
                </a:solidFill>
                <a:latin typeface="Arial"/>
                <a:cs typeface="Arial"/>
              </a:rPr>
              <a:t>]</a:t>
            </a:r>
            <a:r>
              <a:rPr dirty="0" sz="1250" spc="160" b="1">
                <a:solidFill>
                  <a:srgbClr val="0A1A5D"/>
                </a:solidFill>
                <a:latin typeface="Arial"/>
                <a:cs typeface="Arial"/>
              </a:rPr>
              <a:t> </a:t>
            </a:r>
            <a:r>
              <a:rPr dirty="0" sz="1250" spc="-25" b="1">
                <a:solidFill>
                  <a:srgbClr val="544B60"/>
                </a:solidFill>
                <a:latin typeface="Arial"/>
                <a:cs typeface="Arial"/>
              </a:rPr>
              <a:t>;</a:t>
            </a:r>
            <a:r>
              <a:rPr dirty="0" sz="1250" b="1">
                <a:solidFill>
                  <a:srgbClr val="544B60"/>
                </a:solidFill>
                <a:latin typeface="Arial"/>
                <a:cs typeface="Arial"/>
              </a:rPr>
              <a:t>	</a:t>
            </a:r>
            <a:r>
              <a:rPr dirty="0" sz="1600" spc="45">
                <a:solidFill>
                  <a:srgbClr val="544B60"/>
                </a:solidFill>
                <a:latin typeface="Courier New"/>
                <a:cs typeface="Courier New"/>
              </a:rPr>
              <a:t>pasosespa</a:t>
            </a:r>
            <a:r>
              <a:rPr dirty="0" sz="1600" spc="-390">
                <a:solidFill>
                  <a:srgbClr val="544B60"/>
                </a:solidFill>
                <a:latin typeface="Courier New"/>
                <a:cs typeface="Courier New"/>
              </a:rPr>
              <a:t>c</a:t>
            </a:r>
            <a:r>
              <a:rPr dirty="0" sz="1600" spc="-525">
                <a:solidFill>
                  <a:srgbClr val="131318"/>
                </a:solidFill>
                <a:latin typeface="Courier New"/>
                <a:cs typeface="Courier New"/>
              </a:rPr>
              <a:t>=</a:t>
            </a:r>
            <a:r>
              <a:rPr dirty="0" sz="1600" spc="-655">
                <a:solidFill>
                  <a:srgbClr val="544B60"/>
                </a:solidFill>
                <a:latin typeface="Courier New"/>
                <a:cs typeface="Courier New"/>
              </a:rPr>
              <a:t>i</a:t>
            </a:r>
            <a:r>
              <a:rPr dirty="0" sz="1600" spc="-260">
                <a:solidFill>
                  <a:srgbClr val="544B60"/>
                </a:solidFill>
                <a:latin typeface="Courier New"/>
                <a:cs typeface="Courier New"/>
              </a:rPr>
              <a:t>2</a:t>
            </a:r>
            <a:r>
              <a:rPr dirty="0" sz="1600" spc="-725">
                <a:solidFill>
                  <a:srgbClr val="544B60"/>
                </a:solidFill>
                <a:latin typeface="Courier New"/>
                <a:cs typeface="Courier New"/>
              </a:rPr>
              <a:t>o</a:t>
            </a:r>
            <a:r>
              <a:rPr dirty="0" sz="1600" spc="-20">
                <a:solidFill>
                  <a:srgbClr val="544B60"/>
                </a:solidFill>
                <a:latin typeface="Courier New"/>
                <a:cs typeface="Courier New"/>
              </a:rPr>
              <a:t>0</a:t>
            </a:r>
            <a:r>
              <a:rPr dirty="0" sz="1600" spc="-15">
                <a:solidFill>
                  <a:srgbClr val="544B60"/>
                </a:solidFill>
                <a:latin typeface="Courier New"/>
                <a:cs typeface="Courier New"/>
              </a:rPr>
              <a:t>,</a:t>
            </a:r>
            <a:r>
              <a:rPr dirty="0" sz="1600" spc="-575">
                <a:solidFill>
                  <a:srgbClr val="544B60"/>
                </a:solidFill>
                <a:latin typeface="Courier New"/>
                <a:cs typeface="Courier New"/>
              </a:rPr>
              <a:t> </a:t>
            </a:r>
            <a:r>
              <a:rPr dirty="0" sz="1600" spc="45">
                <a:solidFill>
                  <a:srgbClr val="42384B"/>
                </a:solidFill>
                <a:latin typeface="Courier New"/>
                <a:cs typeface="Courier New"/>
              </a:rPr>
              <a:t>pasostie</a:t>
            </a:r>
            <a:r>
              <a:rPr dirty="0" sz="1600" spc="-180">
                <a:solidFill>
                  <a:srgbClr val="42384B"/>
                </a:solidFill>
                <a:latin typeface="Courier New"/>
                <a:cs typeface="Courier New"/>
              </a:rPr>
              <a:t>m</a:t>
            </a:r>
            <a:r>
              <a:rPr dirty="0" sz="1600" spc="-735">
                <a:solidFill>
                  <a:srgbClr val="131318"/>
                </a:solidFill>
                <a:latin typeface="Courier New"/>
                <a:cs typeface="Courier New"/>
              </a:rPr>
              <a:t>=</a:t>
            </a:r>
            <a:r>
              <a:rPr dirty="0" sz="1600" spc="-555">
                <a:solidFill>
                  <a:srgbClr val="42384B"/>
                </a:solidFill>
                <a:latin typeface="Courier New"/>
                <a:cs typeface="Courier New"/>
              </a:rPr>
              <a:t>p</a:t>
            </a:r>
            <a:r>
              <a:rPr dirty="0" sz="1600" spc="-365">
                <a:solidFill>
                  <a:srgbClr val="42384B"/>
                </a:solidFill>
                <a:latin typeface="Courier New"/>
                <a:cs typeface="Courier New"/>
              </a:rPr>
              <a:t>5</a:t>
            </a:r>
            <a:r>
              <a:rPr dirty="0" sz="1600" spc="-620">
                <a:solidFill>
                  <a:srgbClr val="42384B"/>
                </a:solidFill>
                <a:latin typeface="Courier New"/>
                <a:cs typeface="Courier New"/>
              </a:rPr>
              <a:t>o</a:t>
            </a:r>
            <a:r>
              <a:rPr dirty="0" sz="1600" spc="-125">
                <a:solidFill>
                  <a:srgbClr val="42384B"/>
                </a:solidFill>
                <a:latin typeface="Courier New"/>
                <a:cs typeface="Courier New"/>
              </a:rPr>
              <a:t>0</a:t>
            </a:r>
            <a:r>
              <a:rPr dirty="0" sz="1600" spc="-15">
                <a:solidFill>
                  <a:srgbClr val="3D4264"/>
                </a:solidFill>
                <a:latin typeface="Courier New"/>
                <a:cs typeface="Courier New"/>
              </a:rPr>
              <a:t>;  </a:t>
            </a:r>
            <a:r>
              <a:rPr dirty="0" sz="1600" spc="-125">
                <a:solidFill>
                  <a:srgbClr val="544B60"/>
                </a:solidFill>
                <a:latin typeface="Courier New"/>
                <a:cs typeface="Courier New"/>
              </a:rPr>
              <a:t>thet</a:t>
            </a:r>
            <a:r>
              <a:rPr dirty="0" sz="1600" spc="-120">
                <a:solidFill>
                  <a:srgbClr val="544B60"/>
                </a:solidFill>
                <a:latin typeface="Courier New"/>
                <a:cs typeface="Courier New"/>
              </a:rPr>
              <a:t>a</a:t>
            </a:r>
            <a:r>
              <a:rPr dirty="0" sz="1600" spc="-300">
                <a:solidFill>
                  <a:srgbClr val="544B60"/>
                </a:solidFill>
                <a:latin typeface="Courier New"/>
                <a:cs typeface="Courier New"/>
              </a:rPr>
              <a:t> </a:t>
            </a:r>
            <a:r>
              <a:rPr dirty="0" sz="1600" spc="-15">
                <a:solidFill>
                  <a:srgbClr val="131318"/>
                </a:solidFill>
                <a:latin typeface="Courier New"/>
                <a:cs typeface="Courier New"/>
              </a:rPr>
              <a:t>=</a:t>
            </a:r>
            <a:r>
              <a:rPr dirty="0" sz="1600" spc="-305">
                <a:solidFill>
                  <a:srgbClr val="131318"/>
                </a:solidFill>
                <a:latin typeface="Courier New"/>
                <a:cs typeface="Courier New"/>
              </a:rPr>
              <a:t> </a:t>
            </a:r>
            <a:r>
              <a:rPr dirty="0" sz="1600" spc="-120">
                <a:solidFill>
                  <a:srgbClr val="3D4264"/>
                </a:solidFill>
                <a:latin typeface="Courier New"/>
                <a:cs typeface="Courier New"/>
              </a:rPr>
              <a:t>O</a:t>
            </a:r>
            <a:r>
              <a:rPr dirty="0" sz="1600" spc="-114">
                <a:solidFill>
                  <a:srgbClr val="3D4264"/>
                </a:solidFill>
                <a:latin typeface="Courier New"/>
                <a:cs typeface="Courier New"/>
              </a:rPr>
              <a:t>;</a:t>
            </a:r>
            <a:r>
              <a:rPr dirty="0" sz="1600" spc="-300">
                <a:solidFill>
                  <a:srgbClr val="3D4264"/>
                </a:solidFill>
                <a:latin typeface="Courier New"/>
                <a:cs typeface="Courier New"/>
              </a:rPr>
              <a:t> </a:t>
            </a:r>
            <a:r>
              <a:rPr dirty="0" sz="1600" spc="-105">
                <a:solidFill>
                  <a:srgbClr val="544B60"/>
                </a:solidFill>
                <a:latin typeface="Courier New"/>
                <a:cs typeface="Courier New"/>
              </a:rPr>
              <a:t>c</a:t>
            </a:r>
            <a:r>
              <a:rPr dirty="0" sz="1600" spc="-135">
                <a:solidFill>
                  <a:srgbClr val="131318"/>
                </a:solidFill>
                <a:latin typeface="Courier New"/>
                <a:cs typeface="Courier New"/>
              </a:rPr>
              <a:t>=</a:t>
            </a:r>
            <a:r>
              <a:rPr dirty="0" sz="1600" spc="-85">
                <a:solidFill>
                  <a:srgbClr val="180842"/>
                </a:solidFill>
                <a:latin typeface="Courier New"/>
                <a:cs typeface="Courier New"/>
              </a:rPr>
              <a:t>l</a:t>
            </a:r>
            <a:endParaRPr sz="1600">
              <a:latin typeface="Courier New"/>
              <a:cs typeface="Courier New"/>
            </a:endParaRPr>
          </a:p>
          <a:p>
            <a:pPr marL="277495" indent="-234315">
              <a:lnSpc>
                <a:spcPts val="1620"/>
              </a:lnSpc>
              <a:buClr>
                <a:srgbClr val="797489"/>
              </a:buClr>
              <a:buSzPct val="106250"/>
              <a:buFont typeface="Times New Roman"/>
              <a:buChar char="&gt;"/>
              <a:tabLst>
                <a:tab pos="278130" algn="l"/>
              </a:tabLst>
            </a:pPr>
            <a:r>
              <a:rPr dirty="0" sz="1600" spc="-60">
                <a:solidFill>
                  <a:srgbClr val="42384B"/>
                </a:solidFill>
                <a:latin typeface="Courier New"/>
                <a:cs typeface="Courier New"/>
              </a:rPr>
              <a:t>u</a:t>
            </a:r>
            <a:r>
              <a:rPr dirty="0" sz="1600" spc="-55">
                <a:solidFill>
                  <a:srgbClr val="42384B"/>
                </a:solidFill>
                <a:latin typeface="Courier New"/>
                <a:cs typeface="Courier New"/>
              </a:rPr>
              <a:t>0</a:t>
            </a:r>
            <a:r>
              <a:rPr dirty="0" sz="1600" spc="-370">
                <a:solidFill>
                  <a:srgbClr val="42384B"/>
                </a:solidFill>
                <a:latin typeface="Courier New"/>
                <a:cs typeface="Courier New"/>
              </a:rPr>
              <a:t> </a:t>
            </a:r>
            <a:r>
              <a:rPr dirty="0" sz="1600" spc="-15">
                <a:solidFill>
                  <a:srgbClr val="08000C"/>
                </a:solidFill>
                <a:latin typeface="Courier New"/>
                <a:cs typeface="Courier New"/>
              </a:rPr>
              <a:t>=</a:t>
            </a:r>
            <a:r>
              <a:rPr dirty="0" sz="1600" spc="-220">
                <a:solidFill>
                  <a:srgbClr val="08000C"/>
                </a:solidFill>
                <a:latin typeface="Courier New"/>
                <a:cs typeface="Courier New"/>
              </a:rPr>
              <a:t> </a:t>
            </a:r>
            <a:r>
              <a:rPr dirty="0" sz="1600" spc="-125">
                <a:solidFill>
                  <a:srgbClr val="544B60"/>
                </a:solidFill>
                <a:latin typeface="Courier New"/>
                <a:cs typeface="Courier New"/>
              </a:rPr>
              <a:t>©(x</a:t>
            </a:r>
            <a:r>
              <a:rPr dirty="0" sz="1600" spc="-120">
                <a:solidFill>
                  <a:srgbClr val="544B60"/>
                </a:solidFill>
                <a:latin typeface="Courier New"/>
                <a:cs typeface="Courier New"/>
              </a:rPr>
              <a:t>)</a:t>
            </a:r>
            <a:r>
              <a:rPr dirty="0" sz="1600" spc="-480">
                <a:solidFill>
                  <a:srgbClr val="544B60"/>
                </a:solidFill>
                <a:latin typeface="Courier New"/>
                <a:cs typeface="Courier New"/>
              </a:rPr>
              <a:t> </a:t>
            </a:r>
            <a:r>
              <a:rPr dirty="0" sz="1600" spc="-70">
                <a:solidFill>
                  <a:srgbClr val="544B60"/>
                </a:solidFill>
                <a:latin typeface="Courier New"/>
                <a:cs typeface="Courier New"/>
              </a:rPr>
              <a:t>0</a:t>
            </a:r>
            <a:r>
              <a:rPr dirty="0" sz="1600" spc="-245">
                <a:solidFill>
                  <a:srgbClr val="180842"/>
                </a:solidFill>
                <a:latin typeface="Courier New"/>
                <a:cs typeface="Courier New"/>
              </a:rPr>
              <a:t>.</a:t>
            </a:r>
            <a:r>
              <a:rPr dirty="0" sz="1600" spc="85">
                <a:solidFill>
                  <a:srgbClr val="3D2638"/>
                </a:solidFill>
                <a:latin typeface="Courier New"/>
                <a:cs typeface="Courier New"/>
              </a:rPr>
              <a:t>*</a:t>
            </a:r>
            <a:r>
              <a:rPr dirty="0" sz="1600" spc="-380">
                <a:solidFill>
                  <a:srgbClr val="3D2638"/>
                </a:solidFill>
                <a:latin typeface="Courier New"/>
                <a:cs typeface="Courier New"/>
              </a:rPr>
              <a:t>x</a:t>
            </a:r>
            <a:r>
              <a:rPr dirty="0" sz="1600" spc="75">
                <a:solidFill>
                  <a:srgbClr val="544B60"/>
                </a:solidFill>
                <a:latin typeface="Courier New"/>
                <a:cs typeface="Courier New"/>
              </a:rPr>
              <a:t>)</a:t>
            </a:r>
            <a:r>
              <a:rPr dirty="0" sz="1600" spc="80">
                <a:solidFill>
                  <a:srgbClr val="544B60"/>
                </a:solidFill>
                <a:latin typeface="Courier New"/>
                <a:cs typeface="Courier New"/>
              </a:rPr>
              <a:t>;</a:t>
            </a:r>
            <a:endParaRPr sz="1600">
              <a:latin typeface="Courier New"/>
              <a:cs typeface="Courier New"/>
            </a:endParaRPr>
          </a:p>
          <a:p>
            <a:pPr marL="273685" indent="-230504">
              <a:lnSpc>
                <a:spcPts val="1870"/>
              </a:lnSpc>
              <a:buClr>
                <a:srgbClr val="797489"/>
              </a:buClr>
              <a:buSzPct val="106250"/>
              <a:buFont typeface="Times New Roman"/>
              <a:buChar char="&gt;"/>
              <a:tabLst>
                <a:tab pos="274320" algn="l"/>
              </a:tabLst>
            </a:pPr>
            <a:r>
              <a:rPr dirty="0" sz="1600" spc="90">
                <a:solidFill>
                  <a:srgbClr val="544B60"/>
                </a:solidFill>
                <a:latin typeface="Courier New"/>
                <a:cs typeface="Courier New"/>
              </a:rPr>
              <a:t>g</a:t>
            </a:r>
            <a:r>
              <a:rPr dirty="0" sz="1600" spc="-385">
                <a:solidFill>
                  <a:srgbClr val="544B60"/>
                </a:solidFill>
                <a:latin typeface="Courier New"/>
                <a:cs typeface="Courier New"/>
              </a:rPr>
              <a:t> </a:t>
            </a:r>
            <a:r>
              <a:rPr dirty="0" sz="1600" spc="-80">
                <a:solidFill>
                  <a:srgbClr val="08000C"/>
                </a:solidFill>
                <a:latin typeface="Courier New"/>
                <a:cs typeface="Courier New"/>
              </a:rPr>
              <a:t>=</a:t>
            </a:r>
            <a:r>
              <a:rPr dirty="0" sz="1600" spc="-175">
                <a:solidFill>
                  <a:srgbClr val="544B60"/>
                </a:solidFill>
                <a:latin typeface="Courier New"/>
                <a:cs typeface="Courier New"/>
              </a:rPr>
              <a:t>©</a:t>
            </a:r>
            <a:r>
              <a:rPr dirty="0" sz="1600" spc="-260">
                <a:solidFill>
                  <a:srgbClr val="544B60"/>
                </a:solidFill>
                <a:latin typeface="Courier New"/>
                <a:cs typeface="Courier New"/>
              </a:rPr>
              <a:t>(</a:t>
            </a:r>
            <a:r>
              <a:rPr dirty="0" sz="1600" spc="65">
                <a:solidFill>
                  <a:srgbClr val="2D2A52"/>
                </a:solidFill>
                <a:latin typeface="Courier New"/>
                <a:cs typeface="Courier New"/>
              </a:rPr>
              <a:t>t,</a:t>
            </a:r>
            <a:r>
              <a:rPr dirty="0" sz="1600" spc="-655">
                <a:solidFill>
                  <a:srgbClr val="2D2A52"/>
                </a:solidFill>
                <a:latin typeface="Courier New"/>
                <a:cs typeface="Courier New"/>
              </a:rPr>
              <a:t>x</a:t>
            </a:r>
            <a:r>
              <a:rPr dirty="0" sz="1600" spc="80">
                <a:solidFill>
                  <a:srgbClr val="544B60"/>
                </a:solidFill>
                <a:latin typeface="Courier New"/>
                <a:cs typeface="Courier New"/>
              </a:rPr>
              <a:t>)</a:t>
            </a:r>
            <a:r>
              <a:rPr dirty="0" sz="1600" spc="-325">
                <a:solidFill>
                  <a:srgbClr val="544B60"/>
                </a:solidFill>
                <a:latin typeface="Courier New"/>
                <a:cs typeface="Courier New"/>
              </a:rPr>
              <a:t> </a:t>
            </a:r>
            <a:r>
              <a:rPr dirty="0" sz="1600" spc="-175">
                <a:solidFill>
                  <a:srgbClr val="42384B"/>
                </a:solidFill>
                <a:latin typeface="Courier New"/>
                <a:cs typeface="Courier New"/>
              </a:rPr>
              <a:t>x</a:t>
            </a:r>
            <a:r>
              <a:rPr dirty="0" sz="1600" spc="-185">
                <a:solidFill>
                  <a:srgbClr val="180842"/>
                </a:solidFill>
                <a:latin typeface="Courier New"/>
                <a:cs typeface="Courier New"/>
              </a:rPr>
              <a:t>.</a:t>
            </a:r>
            <a:r>
              <a:rPr dirty="0" sz="1600" spc="85">
                <a:solidFill>
                  <a:srgbClr val="544B60"/>
                </a:solidFill>
                <a:latin typeface="Courier New"/>
                <a:cs typeface="Courier New"/>
              </a:rPr>
              <a:t>"2</a:t>
            </a:r>
            <a:r>
              <a:rPr dirty="0" sz="1600" spc="-5">
                <a:solidFill>
                  <a:srgbClr val="544B60"/>
                </a:solidFill>
                <a:latin typeface="Courier New"/>
                <a:cs typeface="Courier New"/>
              </a:rPr>
              <a:t>)</a:t>
            </a:r>
            <a:r>
              <a:rPr dirty="0" sz="1600" spc="-1050">
                <a:solidFill>
                  <a:srgbClr val="544B60"/>
                </a:solidFill>
                <a:latin typeface="Courier New"/>
                <a:cs typeface="Courier New"/>
              </a:rPr>
              <a:t>.</a:t>
            </a:r>
            <a:r>
              <a:rPr dirty="0" sz="1600" spc="85">
                <a:solidFill>
                  <a:srgbClr val="2D2A52"/>
                </a:solidFill>
                <a:latin typeface="Courier New"/>
                <a:cs typeface="Courier New"/>
              </a:rPr>
              <a:t>*(</a:t>
            </a:r>
            <a:r>
              <a:rPr dirty="0" sz="1600" spc="-625">
                <a:solidFill>
                  <a:srgbClr val="2D2A52"/>
                </a:solidFill>
                <a:latin typeface="Courier New"/>
                <a:cs typeface="Courier New"/>
              </a:rPr>
              <a:t>x</a:t>
            </a:r>
            <a:r>
              <a:rPr dirty="0" sz="1600" spc="-100">
                <a:solidFill>
                  <a:srgbClr val="131318"/>
                </a:solidFill>
                <a:latin typeface="Courier New"/>
                <a:cs typeface="Courier New"/>
              </a:rPr>
              <a:t>-</a:t>
            </a:r>
            <a:r>
              <a:rPr dirty="0" sz="1600" spc="-305">
                <a:solidFill>
                  <a:srgbClr val="180842"/>
                </a:solidFill>
                <a:latin typeface="Courier New"/>
                <a:cs typeface="Courier New"/>
              </a:rPr>
              <a:t>1</a:t>
            </a:r>
            <a:r>
              <a:rPr dirty="0" sz="1600" spc="15">
                <a:solidFill>
                  <a:srgbClr val="696479"/>
                </a:solidFill>
                <a:latin typeface="Courier New"/>
                <a:cs typeface="Courier New"/>
              </a:rPr>
              <a:t>)</a:t>
            </a:r>
            <a:r>
              <a:rPr dirty="0" sz="1600" spc="-15">
                <a:solidFill>
                  <a:srgbClr val="544B60"/>
                </a:solidFill>
                <a:latin typeface="Courier New"/>
                <a:cs typeface="Courier New"/>
              </a:rPr>
              <a:t>;</a:t>
            </a:r>
            <a:endParaRPr sz="1600">
              <a:latin typeface="Courier New"/>
              <a:cs typeface="Courier New"/>
            </a:endParaRPr>
          </a:p>
          <a:p>
            <a:pPr marL="264795" indent="-221615">
              <a:lnSpc>
                <a:spcPts val="2000"/>
              </a:lnSpc>
              <a:buClr>
                <a:srgbClr val="797489"/>
              </a:buClr>
              <a:buSzPct val="106250"/>
              <a:buFont typeface="Times New Roman"/>
              <a:buChar char="&gt;"/>
              <a:tabLst>
                <a:tab pos="265430" algn="l"/>
              </a:tabLst>
            </a:pPr>
            <a:r>
              <a:rPr dirty="0" sz="1600" spc="-5">
                <a:solidFill>
                  <a:srgbClr val="3D2638"/>
                </a:solidFill>
                <a:latin typeface="Courier New"/>
                <a:cs typeface="Courier New"/>
              </a:rPr>
              <a:t>f</a:t>
            </a:r>
            <a:r>
              <a:rPr dirty="0" sz="1600" spc="-220">
                <a:solidFill>
                  <a:srgbClr val="3D2638"/>
                </a:solidFill>
                <a:latin typeface="Courier New"/>
                <a:cs typeface="Courier New"/>
              </a:rPr>
              <a:t> </a:t>
            </a:r>
            <a:r>
              <a:rPr dirty="0" sz="1600" spc="-15">
                <a:solidFill>
                  <a:srgbClr val="08000C"/>
                </a:solidFill>
                <a:latin typeface="Courier New"/>
                <a:cs typeface="Courier New"/>
              </a:rPr>
              <a:t>=</a:t>
            </a:r>
            <a:r>
              <a:rPr dirty="0" sz="1600" spc="-220">
                <a:solidFill>
                  <a:srgbClr val="08000C"/>
                </a:solidFill>
                <a:latin typeface="Courier New"/>
                <a:cs typeface="Courier New"/>
              </a:rPr>
              <a:t> </a:t>
            </a:r>
            <a:r>
              <a:rPr dirty="0" sz="1600" spc="-175">
                <a:solidFill>
                  <a:srgbClr val="544B60"/>
                </a:solidFill>
                <a:latin typeface="Courier New"/>
                <a:cs typeface="Courier New"/>
              </a:rPr>
              <a:t>©</a:t>
            </a:r>
            <a:r>
              <a:rPr dirty="0" sz="1600" spc="-260">
                <a:solidFill>
                  <a:srgbClr val="544B60"/>
                </a:solidFill>
                <a:latin typeface="Courier New"/>
                <a:cs typeface="Courier New"/>
              </a:rPr>
              <a:t>(</a:t>
            </a:r>
            <a:r>
              <a:rPr dirty="0" sz="1600" spc="65">
                <a:solidFill>
                  <a:srgbClr val="2D2A52"/>
                </a:solidFill>
                <a:latin typeface="Courier New"/>
                <a:cs typeface="Courier New"/>
              </a:rPr>
              <a:t>t,</a:t>
            </a:r>
            <a:r>
              <a:rPr dirty="0" sz="1600" spc="-655">
                <a:solidFill>
                  <a:srgbClr val="2D2A52"/>
                </a:solidFill>
                <a:latin typeface="Courier New"/>
                <a:cs typeface="Courier New"/>
              </a:rPr>
              <a:t>x</a:t>
            </a:r>
            <a:r>
              <a:rPr dirty="0" sz="1600" spc="80">
                <a:solidFill>
                  <a:srgbClr val="544B60"/>
                </a:solidFill>
                <a:latin typeface="Courier New"/>
                <a:cs typeface="Courier New"/>
              </a:rPr>
              <a:t>)</a:t>
            </a:r>
            <a:r>
              <a:rPr dirty="0" sz="1600" spc="-385">
                <a:solidFill>
                  <a:srgbClr val="544B60"/>
                </a:solidFill>
                <a:latin typeface="Courier New"/>
                <a:cs typeface="Courier New"/>
              </a:rPr>
              <a:t> </a:t>
            </a:r>
            <a:r>
              <a:rPr dirty="0" sz="1600" spc="-120">
                <a:solidFill>
                  <a:srgbClr val="42384B"/>
                </a:solidFill>
                <a:latin typeface="Courier New"/>
                <a:cs typeface="Courier New"/>
              </a:rPr>
              <a:t>2</a:t>
            </a:r>
            <a:r>
              <a:rPr dirty="0" sz="1600" spc="-245">
                <a:solidFill>
                  <a:srgbClr val="180842"/>
                </a:solidFill>
                <a:latin typeface="Courier New"/>
                <a:cs typeface="Courier New"/>
              </a:rPr>
              <a:t>.</a:t>
            </a:r>
            <a:r>
              <a:rPr dirty="0" sz="1600" spc="-100">
                <a:solidFill>
                  <a:srgbClr val="3D2638"/>
                </a:solidFill>
                <a:latin typeface="Courier New"/>
                <a:cs typeface="Courier New"/>
              </a:rPr>
              <a:t>*</a:t>
            </a:r>
            <a:r>
              <a:rPr dirty="0" sz="1600" spc="-195">
                <a:solidFill>
                  <a:srgbClr val="2D2A52"/>
                </a:solidFill>
                <a:latin typeface="Courier New"/>
                <a:cs typeface="Courier New"/>
              </a:rPr>
              <a:t>t</a:t>
            </a:r>
            <a:r>
              <a:rPr dirty="0" sz="1600" spc="-95">
                <a:solidFill>
                  <a:srgbClr val="131318"/>
                </a:solidFill>
                <a:latin typeface="Courier New"/>
                <a:cs typeface="Courier New"/>
              </a:rPr>
              <a:t>-</a:t>
            </a:r>
            <a:r>
              <a:rPr dirty="0" sz="1600" spc="-30">
                <a:solidFill>
                  <a:srgbClr val="42384B"/>
                </a:solidFill>
                <a:latin typeface="Courier New"/>
                <a:cs typeface="Courier New"/>
              </a:rPr>
              <a:t>x.</a:t>
            </a:r>
            <a:r>
              <a:rPr dirty="0" sz="1600" spc="-480">
                <a:solidFill>
                  <a:srgbClr val="42384B"/>
                </a:solidFill>
                <a:latin typeface="Courier New"/>
                <a:cs typeface="Courier New"/>
              </a:rPr>
              <a:t>·</a:t>
            </a:r>
            <a:r>
              <a:rPr dirty="0" sz="1600" spc="-135">
                <a:solidFill>
                  <a:srgbClr val="42384B"/>
                </a:solidFill>
                <a:latin typeface="Courier New"/>
                <a:cs typeface="Courier New"/>
              </a:rPr>
              <a:t>2</a:t>
            </a:r>
            <a:r>
              <a:rPr dirty="0" sz="1600" spc="-140">
                <a:solidFill>
                  <a:srgbClr val="3D4264"/>
                </a:solidFill>
                <a:latin typeface="Courier New"/>
                <a:cs typeface="Courier New"/>
              </a:rPr>
              <a:t>+</a:t>
            </a:r>
            <a:r>
              <a:rPr dirty="0" sz="1600" spc="-190">
                <a:solidFill>
                  <a:srgbClr val="180842"/>
                </a:solidFill>
                <a:latin typeface="Courier New"/>
                <a:cs typeface="Courier New"/>
              </a:rPr>
              <a:t>1</a:t>
            </a:r>
            <a:r>
              <a:rPr dirty="0" sz="1600" spc="-220">
                <a:solidFill>
                  <a:srgbClr val="3D4264"/>
                </a:solidFill>
                <a:latin typeface="Courier New"/>
                <a:cs typeface="Courier New"/>
              </a:rPr>
              <a:t>◊</a:t>
            </a:r>
            <a:r>
              <a:rPr dirty="0" sz="1600" spc="85">
                <a:solidFill>
                  <a:srgbClr val="42384B"/>
                </a:solidFill>
                <a:latin typeface="Courier New"/>
                <a:cs typeface="Courier New"/>
              </a:rPr>
              <a:t>.*</a:t>
            </a:r>
            <a:r>
              <a:rPr dirty="0" sz="1600" spc="65">
                <a:solidFill>
                  <a:srgbClr val="42384B"/>
                </a:solidFill>
                <a:latin typeface="Courier New"/>
                <a:cs typeface="Courier New"/>
              </a:rPr>
              <a:t>X</a:t>
            </a:r>
            <a:r>
              <a:rPr dirty="0" sz="1600" spc="-919">
                <a:solidFill>
                  <a:srgbClr val="42384B"/>
                </a:solidFill>
                <a:latin typeface="Courier New"/>
                <a:cs typeface="Courier New"/>
              </a:rPr>
              <a:t>-</a:t>
            </a:r>
            <a:r>
              <a:rPr dirty="0" sz="1600" spc="-60">
                <a:solidFill>
                  <a:srgbClr val="42384B"/>
                </a:solidFill>
                <a:latin typeface="Courier New"/>
                <a:cs typeface="Courier New"/>
              </a:rPr>
              <a:t>*t;</a:t>
            </a:r>
            <a:endParaRPr sz="1600">
              <a:latin typeface="Courier New"/>
              <a:cs typeface="Courier New"/>
            </a:endParaRPr>
          </a:p>
          <a:p>
            <a:pPr marL="27305">
              <a:lnSpc>
                <a:spcPct val="100000"/>
              </a:lnSpc>
              <a:spcBef>
                <a:spcPts val="1625"/>
              </a:spcBef>
            </a:pPr>
            <a:r>
              <a:rPr dirty="0" sz="1600" spc="-55">
                <a:solidFill>
                  <a:srgbClr val="696479"/>
                </a:solidFill>
                <a:latin typeface="Courier New"/>
                <a:cs typeface="Courier New"/>
              </a:rPr>
              <a:t>u</a:t>
            </a:r>
            <a:r>
              <a:rPr dirty="0" sz="1600" spc="-55">
                <a:solidFill>
                  <a:srgbClr val="544B60"/>
                </a:solidFill>
                <a:latin typeface="Courier New"/>
                <a:cs typeface="Courier New"/>
              </a:rPr>
              <a:t>n</a:t>
            </a:r>
            <a:r>
              <a:rPr dirty="0" sz="1600" spc="-55">
                <a:solidFill>
                  <a:srgbClr val="797489"/>
                </a:solidFill>
                <a:latin typeface="Courier New"/>
                <a:cs typeface="Courier New"/>
              </a:rPr>
              <a:t>a</a:t>
            </a:r>
            <a:r>
              <a:rPr dirty="0" sz="1600" spc="-695">
                <a:solidFill>
                  <a:srgbClr val="797489"/>
                </a:solidFill>
                <a:latin typeface="Courier New"/>
                <a:cs typeface="Courier New"/>
              </a:rPr>
              <a:t> </a:t>
            </a:r>
            <a:r>
              <a:rPr dirty="0" sz="1600" spc="-170">
                <a:solidFill>
                  <a:srgbClr val="544B60"/>
                </a:solidFill>
                <a:latin typeface="Courier New"/>
                <a:cs typeface="Courier New"/>
              </a:rPr>
              <a:t>v</a:t>
            </a:r>
            <a:r>
              <a:rPr dirty="0" sz="1600" spc="-170">
                <a:solidFill>
                  <a:srgbClr val="797489"/>
                </a:solidFill>
                <a:latin typeface="Courier New"/>
                <a:cs typeface="Courier New"/>
              </a:rPr>
              <a:t>ez</a:t>
            </a:r>
            <a:r>
              <a:rPr dirty="0" sz="1600" spc="-170">
                <a:solidFill>
                  <a:srgbClr val="544B60"/>
                </a:solidFill>
                <a:latin typeface="Courier New"/>
                <a:cs typeface="Courier New"/>
              </a:rPr>
              <a:t>h</a:t>
            </a:r>
            <a:r>
              <a:rPr dirty="0" sz="1600" spc="-170">
                <a:solidFill>
                  <a:srgbClr val="797489"/>
                </a:solidFill>
                <a:latin typeface="Courier New"/>
                <a:cs typeface="Courier New"/>
              </a:rPr>
              <a:t>echoes</a:t>
            </a:r>
            <a:r>
              <a:rPr dirty="0" sz="1600" spc="-170">
                <a:solidFill>
                  <a:srgbClr val="544B60"/>
                </a:solidFill>
                <a:latin typeface="Courier New"/>
                <a:cs typeface="Courier New"/>
              </a:rPr>
              <a:t>t</a:t>
            </a:r>
            <a:r>
              <a:rPr dirty="0" sz="1600" spc="-170">
                <a:solidFill>
                  <a:srgbClr val="696479"/>
                </a:solidFill>
                <a:latin typeface="Courier New"/>
                <a:cs typeface="Courier New"/>
              </a:rPr>
              <a:t>o</a:t>
            </a:r>
            <a:r>
              <a:rPr dirty="0" sz="1600" spc="-170">
                <a:solidFill>
                  <a:srgbClr val="8290AE"/>
                </a:solidFill>
                <a:latin typeface="Courier New"/>
                <a:cs typeface="Courier New"/>
              </a:rPr>
              <a:t>,</a:t>
            </a:r>
            <a:r>
              <a:rPr dirty="0" sz="1600" spc="-170">
                <a:solidFill>
                  <a:srgbClr val="696479"/>
                </a:solidFill>
                <a:latin typeface="Courier New"/>
                <a:cs typeface="Courier New"/>
              </a:rPr>
              <a:t>po</a:t>
            </a:r>
            <a:r>
              <a:rPr dirty="0" sz="1600" spc="-170">
                <a:solidFill>
                  <a:srgbClr val="544B60"/>
                </a:solidFill>
                <a:latin typeface="Courier New"/>
                <a:cs typeface="Courier New"/>
              </a:rPr>
              <a:t>d</a:t>
            </a:r>
            <a:r>
              <a:rPr dirty="0" sz="1600" spc="-170">
                <a:solidFill>
                  <a:srgbClr val="696479"/>
                </a:solidFill>
                <a:latin typeface="Courier New"/>
                <a:cs typeface="Courier New"/>
              </a:rPr>
              <a:t>emos</a:t>
            </a:r>
            <a:r>
              <a:rPr dirty="0" sz="1600" spc="-170">
                <a:solidFill>
                  <a:srgbClr val="797489"/>
                </a:solidFill>
                <a:latin typeface="Courier New"/>
                <a:cs typeface="Courier New"/>
              </a:rPr>
              <a:t>e</a:t>
            </a:r>
            <a:r>
              <a:rPr dirty="0" sz="1600" spc="-170">
                <a:solidFill>
                  <a:srgbClr val="544B60"/>
                </a:solidFill>
                <a:latin typeface="Courier New"/>
                <a:cs typeface="Courier New"/>
              </a:rPr>
              <a:t>j</a:t>
            </a:r>
            <a:r>
              <a:rPr dirty="0" sz="1600" spc="-170">
                <a:solidFill>
                  <a:srgbClr val="696479"/>
                </a:solidFill>
                <a:latin typeface="Courier New"/>
                <a:cs typeface="Courier New"/>
              </a:rPr>
              <a:t>ec</a:t>
            </a:r>
            <a:r>
              <a:rPr dirty="0" sz="1600" spc="-170">
                <a:solidFill>
                  <a:srgbClr val="2D2A52"/>
                </a:solidFill>
                <a:latin typeface="Courier New"/>
                <a:cs typeface="Courier New"/>
              </a:rPr>
              <a:t>u</a:t>
            </a:r>
            <a:r>
              <a:rPr dirty="0" sz="1600" spc="-170">
                <a:solidFill>
                  <a:srgbClr val="797489"/>
                </a:solidFill>
                <a:latin typeface="Courier New"/>
                <a:cs typeface="Courier New"/>
              </a:rPr>
              <a:t>tarel</a:t>
            </a:r>
            <a:r>
              <a:rPr dirty="0" sz="1600" spc="-670">
                <a:solidFill>
                  <a:srgbClr val="797489"/>
                </a:solidFill>
                <a:latin typeface="Courier New"/>
                <a:cs typeface="Courier New"/>
              </a:rPr>
              <a:t> </a:t>
            </a:r>
            <a:r>
              <a:rPr dirty="0" sz="1600" spc="-220">
                <a:solidFill>
                  <a:srgbClr val="696479"/>
                </a:solidFill>
                <a:latin typeface="Courier New"/>
                <a:cs typeface="Courier New"/>
              </a:rPr>
              <a:t>c</a:t>
            </a:r>
            <a:r>
              <a:rPr dirty="0" sz="1600" spc="-220">
                <a:solidFill>
                  <a:srgbClr val="544B60"/>
                </a:solidFill>
                <a:latin typeface="Courier New"/>
                <a:cs typeface="Courier New"/>
              </a:rPr>
              <a:t>ódi</a:t>
            </a:r>
            <a:r>
              <a:rPr dirty="0" sz="1600" spc="-220">
                <a:solidFill>
                  <a:srgbClr val="696479"/>
                </a:solidFill>
                <a:latin typeface="Courier New"/>
                <a:cs typeface="Courier New"/>
              </a:rPr>
              <a:t>go</a:t>
            </a:r>
            <a:r>
              <a:rPr dirty="0" sz="1600" spc="-220">
                <a:solidFill>
                  <a:srgbClr val="2D2A52"/>
                </a:solidFill>
                <a:latin typeface="Courier New"/>
                <a:cs typeface="Courier New"/>
              </a:rPr>
              <a:t>:</a:t>
            </a:r>
            <a:endParaRPr sz="1600">
              <a:latin typeface="Courier New"/>
              <a:cs typeface="Courier New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258738" y="118248"/>
            <a:ext cx="1313815" cy="22415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65">
                <a:solidFill>
                  <a:srgbClr val="696479"/>
                </a:solidFill>
                <a:latin typeface="Times New Roman"/>
                <a:cs typeface="Times New Roman"/>
              </a:rPr>
              <a:t>{</a:t>
            </a:r>
            <a:r>
              <a:rPr dirty="0" sz="1300" spc="135">
                <a:solidFill>
                  <a:srgbClr val="3D4264"/>
                </a:solidFill>
                <a:latin typeface="Times New Roman"/>
                <a:cs typeface="Times New Roman"/>
              </a:rPr>
              <a:t>E</a:t>
            </a:r>
            <a:r>
              <a:rPr dirty="0" sz="1300" spc="30">
                <a:solidFill>
                  <a:srgbClr val="3D4264"/>
                </a:solidFill>
                <a:latin typeface="Times New Roman"/>
                <a:cs typeface="Times New Roman"/>
              </a:rPr>
              <a:t>j</a:t>
            </a:r>
            <a:r>
              <a:rPr dirty="0" sz="1300" spc="-25">
                <a:solidFill>
                  <a:srgbClr val="3D4264"/>
                </a:solidFill>
                <a:latin typeface="Times New Roman"/>
                <a:cs typeface="Times New Roman"/>
              </a:rPr>
              <a:t> </a:t>
            </a:r>
            <a:r>
              <a:rPr dirty="0" sz="1300" spc="30">
                <a:solidFill>
                  <a:srgbClr val="3D4264"/>
                </a:solidFill>
                <a:latin typeface="Times New Roman"/>
                <a:cs typeface="Times New Roman"/>
              </a:rPr>
              <a:t>.</a:t>
            </a:r>
            <a:r>
              <a:rPr dirty="0" sz="1300" spc="-185">
                <a:solidFill>
                  <a:srgbClr val="3D4264"/>
                </a:solidFill>
                <a:latin typeface="Times New Roman"/>
                <a:cs typeface="Times New Roman"/>
              </a:rPr>
              <a:t> </a:t>
            </a:r>
            <a:r>
              <a:rPr dirty="0" sz="1300" spc="-5">
                <a:solidFill>
                  <a:srgbClr val="3D4264"/>
                </a:solidFill>
                <a:latin typeface="Times New Roman"/>
                <a:cs typeface="Times New Roman"/>
              </a:rPr>
              <a:t>T</a:t>
            </a:r>
            <a:r>
              <a:rPr dirty="0" sz="1300" spc="60">
                <a:solidFill>
                  <a:srgbClr val="42384B"/>
                </a:solidFill>
                <a:latin typeface="Times New Roman"/>
                <a:cs typeface="Times New Roman"/>
              </a:rPr>
              <a:t>3</a:t>
            </a:r>
            <a:r>
              <a:rPr dirty="0" sz="1300" spc="-95">
                <a:solidFill>
                  <a:srgbClr val="42384B"/>
                </a:solidFill>
                <a:latin typeface="Times New Roman"/>
                <a:cs typeface="Times New Roman"/>
              </a:rPr>
              <a:t> </a:t>
            </a:r>
            <a:r>
              <a:rPr dirty="0" sz="1300" spc="130">
                <a:solidFill>
                  <a:srgbClr val="0A1A5D"/>
                </a:solidFill>
                <a:latin typeface="Times New Roman"/>
                <a:cs typeface="Times New Roman"/>
              </a:rPr>
              <a:t>.</a:t>
            </a:r>
            <a:r>
              <a:rPr dirty="0" sz="1300" spc="60">
                <a:solidFill>
                  <a:srgbClr val="544B60"/>
                </a:solidFill>
                <a:latin typeface="Times New Roman"/>
                <a:cs typeface="Times New Roman"/>
              </a:rPr>
              <a:t>S</a:t>
            </a:r>
            <a:r>
              <a:rPr dirty="0" sz="1300" spc="-90">
                <a:solidFill>
                  <a:srgbClr val="544B60"/>
                </a:solidFill>
                <a:latin typeface="Times New Roman"/>
                <a:cs typeface="Times New Roman"/>
              </a:rPr>
              <a:t>o</a:t>
            </a:r>
            <a:r>
              <a:rPr dirty="0" sz="1300" spc="60">
                <a:solidFill>
                  <a:srgbClr val="3D2638"/>
                </a:solidFill>
                <a:latin typeface="Times New Roman"/>
                <a:cs typeface="Times New Roman"/>
              </a:rPr>
              <a:t>1</a:t>
            </a:r>
            <a:r>
              <a:rPr dirty="0" sz="1300">
                <a:solidFill>
                  <a:srgbClr val="3D2638"/>
                </a:solidFill>
                <a:latin typeface="Times New Roman"/>
                <a:cs typeface="Times New Roman"/>
              </a:rPr>
              <a:t> </a:t>
            </a:r>
            <a:r>
              <a:rPr dirty="0" sz="1300" spc="30">
                <a:solidFill>
                  <a:srgbClr val="544B60"/>
                </a:solidFill>
                <a:latin typeface="Times New Roman"/>
                <a:cs typeface="Times New Roman"/>
              </a:rPr>
              <a:t>.</a:t>
            </a:r>
            <a:r>
              <a:rPr dirty="0" sz="1300" spc="-114">
                <a:solidFill>
                  <a:srgbClr val="544B60"/>
                </a:solidFill>
                <a:latin typeface="Times New Roman"/>
                <a:cs typeface="Times New Roman"/>
              </a:rPr>
              <a:t> </a:t>
            </a:r>
            <a:r>
              <a:rPr dirty="0" sz="1300" spc="60">
                <a:solidFill>
                  <a:srgbClr val="696479"/>
                </a:solidFill>
                <a:latin typeface="Times New Roman"/>
                <a:cs typeface="Times New Roman"/>
              </a:rPr>
              <a:t>1</a:t>
            </a:r>
            <a:r>
              <a:rPr dirty="0" sz="1300" spc="100">
                <a:solidFill>
                  <a:srgbClr val="0A1A5D"/>
                </a:solidFill>
                <a:latin typeface="Times New Roman"/>
                <a:cs typeface="Times New Roman"/>
              </a:rPr>
              <a:t>1</a:t>
            </a:r>
            <a:r>
              <a:rPr dirty="0" sz="1300" spc="60">
                <a:solidFill>
                  <a:srgbClr val="797489"/>
                </a:solidFill>
                <a:latin typeface="Times New Roman"/>
                <a:cs typeface="Times New Roman"/>
              </a:rPr>
              <a:t>}</a:t>
            </a:r>
            <a:endParaRPr sz="13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62577" y="2246965"/>
            <a:ext cx="2881227" cy="183785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62577" y="4438960"/>
            <a:ext cx="2890383" cy="13432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980672" y="316271"/>
            <a:ext cx="1412240" cy="6775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00355" indent="-288290">
              <a:lnSpc>
                <a:spcPts val="2245"/>
              </a:lnSpc>
              <a:buClr>
                <a:srgbClr val="75707E"/>
              </a:buClr>
              <a:buSzPct val="143589"/>
              <a:buFont typeface="Arial"/>
              <a:buChar char="&gt;"/>
              <a:tabLst>
                <a:tab pos="300990" algn="l"/>
              </a:tabLst>
            </a:pPr>
            <a:r>
              <a:rPr dirty="0" sz="1950" spc="-80">
                <a:solidFill>
                  <a:srgbClr val="464157"/>
                </a:solidFill>
                <a:latin typeface="Times New Roman"/>
                <a:cs typeface="Times New Roman"/>
              </a:rPr>
              <a:t>f</a:t>
            </a:r>
            <a:r>
              <a:rPr dirty="0" sz="1950" spc="-155">
                <a:solidFill>
                  <a:srgbClr val="464157"/>
                </a:solidFill>
                <a:latin typeface="Times New Roman"/>
                <a:cs typeface="Times New Roman"/>
              </a:rPr>
              <a:t> </a:t>
            </a:r>
            <a:r>
              <a:rPr dirty="0" sz="1950" spc="-65">
                <a:solidFill>
                  <a:srgbClr val="464157"/>
                </a:solidFill>
                <a:latin typeface="Times New Roman"/>
                <a:cs typeface="Times New Roman"/>
              </a:rPr>
              <a:t>i</a:t>
            </a:r>
            <a:r>
              <a:rPr dirty="0" sz="1950" spc="-175">
                <a:solidFill>
                  <a:srgbClr val="464157"/>
                </a:solidFill>
                <a:latin typeface="Times New Roman"/>
                <a:cs typeface="Times New Roman"/>
              </a:rPr>
              <a:t> </a:t>
            </a:r>
            <a:r>
              <a:rPr dirty="0" sz="1950" spc="-40">
                <a:solidFill>
                  <a:srgbClr val="464157"/>
                </a:solidFill>
                <a:latin typeface="Times New Roman"/>
                <a:cs typeface="Times New Roman"/>
              </a:rPr>
              <a:t>g</a:t>
            </a:r>
            <a:r>
              <a:rPr dirty="0" sz="1950" spc="-20">
                <a:solidFill>
                  <a:srgbClr val="464157"/>
                </a:solidFill>
                <a:latin typeface="Times New Roman"/>
                <a:cs typeface="Times New Roman"/>
              </a:rPr>
              <a:t>u</a:t>
            </a:r>
            <a:r>
              <a:rPr dirty="0" sz="1950" spc="200">
                <a:solidFill>
                  <a:srgbClr val="232846"/>
                </a:solidFill>
                <a:latin typeface="Times New Roman"/>
                <a:cs typeface="Times New Roman"/>
              </a:rPr>
              <a:t>r</a:t>
            </a:r>
            <a:r>
              <a:rPr dirty="0" sz="1950" spc="150">
                <a:solidFill>
                  <a:srgbClr val="464157"/>
                </a:solidFill>
                <a:latin typeface="Times New Roman"/>
                <a:cs typeface="Times New Roman"/>
              </a:rPr>
              <a:t>e</a:t>
            </a:r>
            <a:r>
              <a:rPr dirty="0" sz="1950" spc="40">
                <a:solidFill>
                  <a:srgbClr val="60596B"/>
                </a:solidFill>
                <a:latin typeface="Times New Roman"/>
                <a:cs typeface="Times New Roman"/>
              </a:rPr>
              <a:t>;</a:t>
            </a:r>
            <a:endParaRPr sz="1950">
              <a:latin typeface="Times New Roman"/>
              <a:cs typeface="Times New Roman"/>
            </a:endParaRPr>
          </a:p>
          <a:p>
            <a:pPr marL="299085" indent="-287020">
              <a:lnSpc>
                <a:spcPts val="2990"/>
              </a:lnSpc>
              <a:buClr>
                <a:srgbClr val="75707E"/>
              </a:buClr>
              <a:buSzPct val="143589"/>
              <a:buFont typeface="Arial"/>
              <a:buChar char="&gt;"/>
              <a:tabLst>
                <a:tab pos="299720" algn="l"/>
              </a:tabLst>
            </a:pPr>
            <a:r>
              <a:rPr dirty="0" sz="1950" spc="-60">
                <a:solidFill>
                  <a:srgbClr val="464157"/>
                </a:solidFill>
                <a:latin typeface="Times New Roman"/>
                <a:cs typeface="Times New Roman"/>
              </a:rPr>
              <a:t>p</a:t>
            </a:r>
            <a:r>
              <a:rPr dirty="0" sz="1950" spc="-15">
                <a:solidFill>
                  <a:srgbClr val="1A053B"/>
                </a:solidFill>
                <a:latin typeface="Times New Roman"/>
                <a:cs typeface="Times New Roman"/>
              </a:rPr>
              <a:t>l</a:t>
            </a:r>
            <a:r>
              <a:rPr dirty="0" sz="1950" spc="-140">
                <a:solidFill>
                  <a:srgbClr val="1A053B"/>
                </a:solidFill>
                <a:latin typeface="Times New Roman"/>
                <a:cs typeface="Times New Roman"/>
              </a:rPr>
              <a:t> </a:t>
            </a:r>
            <a:r>
              <a:rPr dirty="0" sz="1950" spc="-135">
                <a:solidFill>
                  <a:srgbClr val="60596B"/>
                </a:solidFill>
                <a:latin typeface="Times New Roman"/>
                <a:cs typeface="Times New Roman"/>
              </a:rPr>
              <a:t>o</a:t>
            </a:r>
            <a:r>
              <a:rPr dirty="0" sz="1950" spc="-105">
                <a:solidFill>
                  <a:srgbClr val="464157"/>
                </a:solidFill>
                <a:latin typeface="Times New Roman"/>
                <a:cs typeface="Times New Roman"/>
              </a:rPr>
              <a:t>t</a:t>
            </a:r>
            <a:r>
              <a:rPr dirty="0" sz="1950" spc="190">
                <a:solidFill>
                  <a:srgbClr val="464157"/>
                </a:solidFill>
                <a:latin typeface="Times New Roman"/>
                <a:cs typeface="Times New Roman"/>
              </a:rPr>
              <a:t> </a:t>
            </a:r>
            <a:r>
              <a:rPr dirty="0" sz="1950">
                <a:solidFill>
                  <a:srgbClr val="60596B"/>
                </a:solidFill>
                <a:latin typeface="Times New Roman"/>
                <a:cs typeface="Times New Roman"/>
              </a:rPr>
              <a:t>(</a:t>
            </a:r>
            <a:r>
              <a:rPr dirty="0" sz="1950" spc="-30">
                <a:solidFill>
                  <a:srgbClr val="464157"/>
                </a:solidFill>
                <a:latin typeface="Times New Roman"/>
                <a:cs typeface="Times New Roman"/>
              </a:rPr>
              <a:t>x</a:t>
            </a:r>
            <a:r>
              <a:rPr dirty="0" sz="1950">
                <a:solidFill>
                  <a:srgbClr val="464157"/>
                </a:solidFill>
                <a:latin typeface="Times New Roman"/>
                <a:cs typeface="Times New Roman"/>
              </a:rPr>
              <a:t> </a:t>
            </a:r>
            <a:r>
              <a:rPr dirty="0" sz="1950" spc="-125">
                <a:solidFill>
                  <a:srgbClr val="464157"/>
                </a:solidFill>
                <a:latin typeface="Times New Roman"/>
                <a:cs typeface="Times New Roman"/>
              </a:rPr>
              <a:t> </a:t>
            </a:r>
            <a:r>
              <a:rPr dirty="0" sz="1950" spc="-65">
                <a:solidFill>
                  <a:srgbClr val="464157"/>
                </a:solidFill>
                <a:latin typeface="Times New Roman"/>
                <a:cs typeface="Times New Roman"/>
              </a:rPr>
              <a:t>uf</a:t>
            </a:r>
            <a:r>
              <a:rPr dirty="0" sz="1950" spc="-155">
                <a:solidFill>
                  <a:srgbClr val="464157"/>
                </a:solidFill>
                <a:latin typeface="Times New Roman"/>
                <a:cs typeface="Times New Roman"/>
              </a:rPr>
              <a:t> </a:t>
            </a:r>
            <a:r>
              <a:rPr dirty="0" sz="1950" spc="-40">
                <a:solidFill>
                  <a:srgbClr val="60596B"/>
                </a:solidFill>
                <a:latin typeface="Times New Roman"/>
                <a:cs typeface="Times New Roman"/>
              </a:rPr>
              <a:t>)</a:t>
            </a:r>
            <a:endParaRPr sz="19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53606" y="4954160"/>
            <a:ext cx="3698240" cy="2165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251710" algn="l"/>
                <a:tab pos="2423160" algn="l"/>
              </a:tabLst>
            </a:pPr>
            <a:r>
              <a:rPr dirty="0" sz="1250" spc="-40">
                <a:solidFill>
                  <a:srgbClr val="60596B"/>
                </a:solidFill>
                <a:latin typeface="Times New Roman"/>
                <a:cs typeface="Times New Roman"/>
              </a:rPr>
              <a:t>Figu</a:t>
            </a:r>
            <a:r>
              <a:rPr dirty="0" sz="1250" spc="90">
                <a:solidFill>
                  <a:srgbClr val="60596B"/>
                </a:solidFill>
                <a:latin typeface="Times New Roman"/>
                <a:cs typeface="Times New Roman"/>
              </a:rPr>
              <a:t> </a:t>
            </a:r>
            <a:r>
              <a:rPr dirty="0" sz="1250" spc="60">
                <a:solidFill>
                  <a:srgbClr val="464157"/>
                </a:solidFill>
                <a:latin typeface="Times New Roman"/>
                <a:cs typeface="Times New Roman"/>
              </a:rPr>
              <a:t>r</a:t>
            </a:r>
            <a:r>
              <a:rPr dirty="0" sz="1250" spc="60">
                <a:solidFill>
                  <a:srgbClr val="75707E"/>
                </a:solidFill>
                <a:latin typeface="Times New Roman"/>
                <a:cs typeface="Times New Roman"/>
              </a:rPr>
              <a:t>a</a:t>
            </a:r>
            <a:r>
              <a:rPr dirty="0" sz="1250" spc="175">
                <a:solidFill>
                  <a:srgbClr val="75707E"/>
                </a:solidFill>
                <a:latin typeface="Times New Roman"/>
                <a:cs typeface="Times New Roman"/>
              </a:rPr>
              <a:t> </a:t>
            </a:r>
            <a:r>
              <a:rPr dirty="0" sz="1250" spc="20">
                <a:solidFill>
                  <a:srgbClr val="75707E"/>
                </a:solidFill>
                <a:latin typeface="Times New Roman"/>
                <a:cs typeface="Times New Roman"/>
              </a:rPr>
              <a:t>4.</a:t>
            </a:r>
            <a:r>
              <a:rPr dirty="0" sz="1250" spc="20">
                <a:solidFill>
                  <a:srgbClr val="60596B"/>
                </a:solidFill>
                <a:latin typeface="Times New Roman"/>
                <a:cs typeface="Times New Roman"/>
              </a:rPr>
              <a:t>7:</a:t>
            </a:r>
            <a:r>
              <a:rPr dirty="0" sz="1250" spc="45">
                <a:solidFill>
                  <a:srgbClr val="60596B"/>
                </a:solidFill>
                <a:latin typeface="Times New Roman"/>
                <a:cs typeface="Times New Roman"/>
              </a:rPr>
              <a:t> </a:t>
            </a:r>
            <a:r>
              <a:rPr dirty="0" sz="1250" spc="-130">
                <a:solidFill>
                  <a:srgbClr val="464157"/>
                </a:solidFill>
                <a:latin typeface="Times New Roman"/>
                <a:cs typeface="Times New Roman"/>
              </a:rPr>
              <a:t>!R</a:t>
            </a:r>
            <a:r>
              <a:rPr dirty="0" sz="1250" spc="-130">
                <a:solidFill>
                  <a:srgbClr val="75707E"/>
                </a:solidFill>
                <a:latin typeface="Times New Roman"/>
                <a:cs typeface="Times New Roman"/>
              </a:rPr>
              <a:t>e</a:t>
            </a:r>
            <a:r>
              <a:rPr dirty="0" sz="1250" spc="55">
                <a:solidFill>
                  <a:srgbClr val="75707E"/>
                </a:solidFill>
                <a:latin typeface="Times New Roman"/>
                <a:cs typeface="Times New Roman"/>
              </a:rPr>
              <a:t> </a:t>
            </a:r>
            <a:r>
              <a:rPr dirty="0" sz="1250" spc="55">
                <a:solidFill>
                  <a:srgbClr val="75707E"/>
                </a:solidFill>
                <a:latin typeface="Times New Roman"/>
                <a:cs typeface="Times New Roman"/>
              </a:rPr>
              <a:t> </a:t>
            </a:r>
            <a:r>
              <a:rPr dirty="0" sz="1250" spc="55">
                <a:solidFill>
                  <a:srgbClr val="60596B"/>
                </a:solidFill>
                <a:latin typeface="Times New Roman"/>
                <a:cs typeface="Times New Roman"/>
              </a:rPr>
              <a:t>ultados</a:t>
            </a:r>
            <a:r>
              <a:rPr dirty="0" sz="1250" spc="155">
                <a:solidFill>
                  <a:srgbClr val="60596B"/>
                </a:solidFill>
                <a:latin typeface="Times New Roman"/>
                <a:cs typeface="Times New Roman"/>
              </a:rPr>
              <a:t> </a:t>
            </a:r>
            <a:r>
              <a:rPr dirty="0" sz="1250" spc="30">
                <a:solidFill>
                  <a:srgbClr val="75707E"/>
                </a:solidFill>
                <a:latin typeface="Times New Roman"/>
                <a:cs typeface="Times New Roman"/>
              </a:rPr>
              <a:t>con</a:t>
            </a:r>
            <a:r>
              <a:rPr dirty="0" sz="1250" spc="135">
                <a:solidFill>
                  <a:srgbClr val="75707E"/>
                </a:solidFill>
                <a:latin typeface="Times New Roman"/>
                <a:cs typeface="Times New Roman"/>
              </a:rPr>
              <a:t> </a:t>
            </a:r>
            <a:r>
              <a:rPr dirty="0" sz="1200" spc="-130" i="1">
                <a:solidFill>
                  <a:srgbClr val="464157"/>
                </a:solidFill>
                <a:latin typeface="Arial"/>
                <a:cs typeface="Arial"/>
              </a:rPr>
              <a:t>t::..	</a:t>
            </a:r>
            <a:r>
              <a:rPr dirty="0" sz="950" spc="-204">
                <a:solidFill>
                  <a:srgbClr val="60596B"/>
                </a:solidFill>
                <a:latin typeface="Arial"/>
                <a:cs typeface="Arial"/>
              </a:rPr>
              <a:t>=	</a:t>
            </a:r>
            <a:r>
              <a:rPr dirty="0" sz="1250" spc="25">
                <a:solidFill>
                  <a:srgbClr val="60596B"/>
                </a:solidFill>
                <a:latin typeface="Times New Roman"/>
                <a:cs typeface="Times New Roman"/>
              </a:rPr>
              <a:t>0.05</a:t>
            </a:r>
            <a:r>
              <a:rPr dirty="0" sz="1250" spc="100">
                <a:solidFill>
                  <a:srgbClr val="60596B"/>
                </a:solidFill>
                <a:latin typeface="Times New Roman"/>
                <a:cs typeface="Times New Roman"/>
              </a:rPr>
              <a:t> </a:t>
            </a:r>
            <a:r>
              <a:rPr dirty="0" sz="1200" spc="20">
                <a:solidFill>
                  <a:srgbClr val="75707E"/>
                </a:solidFill>
                <a:latin typeface="Times New Roman"/>
                <a:cs typeface="Times New Roman"/>
              </a:rPr>
              <a:t>y</a:t>
            </a:r>
            <a:r>
              <a:rPr dirty="0" sz="1200" spc="95">
                <a:solidFill>
                  <a:srgbClr val="75707E"/>
                </a:solidFill>
                <a:latin typeface="Times New Roman"/>
                <a:cs typeface="Times New Roman"/>
              </a:rPr>
              <a:t> </a:t>
            </a:r>
            <a:r>
              <a:rPr dirty="0" sz="1150" spc="60" i="1">
                <a:solidFill>
                  <a:srgbClr val="464157"/>
                </a:solidFill>
                <a:latin typeface="Arial"/>
                <a:cs typeface="Arial"/>
              </a:rPr>
              <a:t>6-</a:t>
            </a:r>
            <a:r>
              <a:rPr dirty="0" sz="1150" spc="60" i="1">
                <a:solidFill>
                  <a:srgbClr val="75707E"/>
                </a:solidFill>
                <a:latin typeface="Arial"/>
                <a:cs typeface="Arial"/>
              </a:rPr>
              <a:t>x</a:t>
            </a:r>
            <a:r>
              <a:rPr dirty="0" sz="1150" spc="105" i="1">
                <a:solidFill>
                  <a:srgbClr val="75707E"/>
                </a:solidFill>
                <a:latin typeface="Arial"/>
                <a:cs typeface="Arial"/>
              </a:rPr>
              <a:t> </a:t>
            </a:r>
            <a:r>
              <a:rPr dirty="0" sz="950" spc="55">
                <a:solidFill>
                  <a:srgbClr val="60596B"/>
                </a:solidFill>
                <a:latin typeface="Arial"/>
                <a:cs typeface="Arial"/>
              </a:rPr>
              <a:t>= </a:t>
            </a:r>
            <a:r>
              <a:rPr dirty="0" sz="950" spc="135">
                <a:solidFill>
                  <a:srgbClr val="60596B"/>
                </a:solidFill>
                <a:latin typeface="Arial"/>
                <a:cs typeface="Arial"/>
              </a:rPr>
              <a:t> </a:t>
            </a:r>
            <a:r>
              <a:rPr dirty="0" sz="1250" spc="15">
                <a:solidFill>
                  <a:srgbClr val="60596B"/>
                </a:solidFill>
                <a:latin typeface="Times New Roman"/>
                <a:cs typeface="Times New Roman"/>
              </a:rPr>
              <a:t>0.02.</a:t>
            </a:r>
            <a:endParaRPr sz="12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195171" y="2917002"/>
            <a:ext cx="3100705" cy="2456180"/>
            <a:chOff x="4195171" y="2917002"/>
            <a:chExt cx="3100705" cy="24561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44034" y="2971099"/>
              <a:ext cx="3051297" cy="240196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200600" y="2917002"/>
              <a:ext cx="2150110" cy="2456180"/>
            </a:xfrm>
            <a:custGeom>
              <a:avLst/>
              <a:gdLst/>
              <a:ahLst/>
              <a:cxnLst/>
              <a:rect l="l" t="t" r="r" b="b"/>
              <a:pathLst>
                <a:path w="2150110" h="2456179">
                  <a:moveTo>
                    <a:pt x="0" y="2456067"/>
                  </a:moveTo>
                  <a:lnTo>
                    <a:pt x="0" y="0"/>
                  </a:lnTo>
                </a:path>
                <a:path w="2150110" h="2456179">
                  <a:moveTo>
                    <a:pt x="1541938" y="162295"/>
                  </a:moveTo>
                  <a:lnTo>
                    <a:pt x="2150026" y="162295"/>
                  </a:lnTo>
                </a:path>
              </a:pathLst>
            </a:custGeom>
            <a:ln w="1083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/>
          <p:nvPr/>
        </p:nvSpPr>
        <p:spPr>
          <a:xfrm>
            <a:off x="2458204" y="650579"/>
            <a:ext cx="6443345" cy="1851025"/>
          </a:xfrm>
          <a:prstGeom prst="rect">
            <a:avLst/>
          </a:prstGeom>
        </p:spPr>
        <p:txBody>
          <a:bodyPr wrap="square" lIns="0" tIns="6985" rIns="0" bIns="0" rtlCol="0" vert="horz">
            <a:spAutoFit/>
          </a:bodyPr>
          <a:lstStyle/>
          <a:p>
            <a:pPr marL="250190" indent="-228600">
              <a:lnSpc>
                <a:spcPts val="1810"/>
              </a:lnSpc>
              <a:spcBef>
                <a:spcPts val="55"/>
              </a:spcBef>
              <a:buClr>
                <a:srgbClr val="75707E"/>
              </a:buClr>
              <a:buSzPct val="103225"/>
              <a:buFont typeface="Times New Roman"/>
              <a:buChar char="&gt;"/>
              <a:tabLst>
                <a:tab pos="250825" algn="l"/>
              </a:tabLst>
            </a:pPr>
            <a:r>
              <a:rPr dirty="0" sz="1550" spc="-150">
                <a:solidFill>
                  <a:srgbClr val="3F2F46"/>
                </a:solidFill>
                <a:latin typeface="Courier New"/>
                <a:cs typeface="Courier New"/>
              </a:rPr>
              <a:t>pasosespa</a:t>
            </a:r>
            <a:r>
              <a:rPr dirty="0" sz="1550" spc="-150">
                <a:solidFill>
                  <a:srgbClr val="3F2F46"/>
                </a:solidFill>
                <a:latin typeface="Courier New"/>
                <a:cs typeface="Courier New"/>
              </a:rPr>
              <a:t>c</a:t>
            </a:r>
            <a:r>
              <a:rPr dirty="0" sz="1550" spc="-150">
                <a:solidFill>
                  <a:srgbClr val="1A161C"/>
                </a:solidFill>
                <a:latin typeface="Courier New"/>
                <a:cs typeface="Courier New"/>
              </a:rPr>
              <a:t>=</a:t>
            </a:r>
            <a:r>
              <a:rPr dirty="0" sz="1550" spc="-150">
                <a:solidFill>
                  <a:srgbClr val="3F2F46"/>
                </a:solidFill>
                <a:latin typeface="Courier New"/>
                <a:cs typeface="Courier New"/>
              </a:rPr>
              <a:t>i</a:t>
            </a:r>
            <a:r>
              <a:rPr dirty="0" sz="1550" spc="-150">
                <a:solidFill>
                  <a:srgbClr val="484659"/>
                </a:solidFill>
                <a:latin typeface="Courier New"/>
                <a:cs typeface="Courier New"/>
              </a:rPr>
              <a:t>2</a:t>
            </a:r>
            <a:r>
              <a:rPr dirty="0" sz="1550" spc="-150">
                <a:solidFill>
                  <a:srgbClr val="675D70"/>
                </a:solidFill>
                <a:latin typeface="Courier New"/>
                <a:cs typeface="Courier New"/>
              </a:rPr>
              <a:t>0</a:t>
            </a:r>
            <a:r>
              <a:rPr dirty="0" sz="1550" spc="-150">
                <a:solidFill>
                  <a:srgbClr val="3F2F46"/>
                </a:solidFill>
                <a:latin typeface="Courier New"/>
                <a:cs typeface="Courier New"/>
              </a:rPr>
              <a:t>o,</a:t>
            </a:r>
            <a:r>
              <a:rPr dirty="0" sz="1550" spc="-420">
                <a:solidFill>
                  <a:srgbClr val="3F2F46"/>
                </a:solidFill>
                <a:latin typeface="Courier New"/>
                <a:cs typeface="Courier New"/>
              </a:rPr>
              <a:t> </a:t>
            </a:r>
            <a:r>
              <a:rPr dirty="0" sz="1550" spc="-145">
                <a:solidFill>
                  <a:srgbClr val="3F2F46"/>
                </a:solidFill>
                <a:latin typeface="Courier New"/>
                <a:cs typeface="Courier New"/>
              </a:rPr>
              <a:t>pasostiem</a:t>
            </a:r>
            <a:r>
              <a:rPr dirty="0" sz="1550" spc="-145">
                <a:latin typeface="Courier New"/>
                <a:cs typeface="Courier New"/>
              </a:rPr>
              <a:t>=</a:t>
            </a:r>
            <a:r>
              <a:rPr dirty="0" sz="1550" spc="-145">
                <a:solidFill>
                  <a:srgbClr val="3F2F46"/>
                </a:solidFill>
                <a:latin typeface="Courier New"/>
                <a:cs typeface="Courier New"/>
              </a:rPr>
              <a:t>p</a:t>
            </a:r>
            <a:r>
              <a:rPr dirty="0" sz="1550" spc="-145">
                <a:solidFill>
                  <a:srgbClr val="484659"/>
                </a:solidFill>
                <a:latin typeface="Courier New"/>
                <a:cs typeface="Courier New"/>
              </a:rPr>
              <a:t>8</a:t>
            </a:r>
            <a:r>
              <a:rPr dirty="0" sz="1550" spc="-145">
                <a:solidFill>
                  <a:srgbClr val="3F2F46"/>
                </a:solidFill>
                <a:latin typeface="Courier New"/>
                <a:cs typeface="Courier New"/>
              </a:rPr>
              <a:t>o</a:t>
            </a:r>
            <a:r>
              <a:rPr dirty="0" sz="1550" spc="-145">
                <a:solidFill>
                  <a:srgbClr val="484659"/>
                </a:solidFill>
                <a:latin typeface="Courier New"/>
                <a:cs typeface="Courier New"/>
              </a:rPr>
              <a:t>00;</a:t>
            </a:r>
            <a:endParaRPr sz="1550">
              <a:latin typeface="Courier New"/>
              <a:cs typeface="Courier New"/>
            </a:endParaRPr>
          </a:p>
          <a:p>
            <a:pPr marL="231775" indent="-210185">
              <a:lnSpc>
                <a:spcPts val="1745"/>
              </a:lnSpc>
              <a:buClr>
                <a:srgbClr val="75707E"/>
              </a:buClr>
              <a:buSzPct val="103225"/>
              <a:buFont typeface="Times New Roman"/>
              <a:buChar char="&gt;"/>
              <a:tabLst>
                <a:tab pos="232410" algn="l"/>
              </a:tabLst>
            </a:pPr>
            <a:r>
              <a:rPr dirty="0" sz="1550" spc="-155">
                <a:solidFill>
                  <a:srgbClr val="562D38"/>
                </a:solidFill>
                <a:latin typeface="Courier New"/>
                <a:cs typeface="Courier New"/>
              </a:rPr>
              <a:t>[x,u</a:t>
            </a:r>
            <a:r>
              <a:rPr dirty="0" sz="1550" spc="-155">
                <a:solidFill>
                  <a:srgbClr val="484659"/>
                </a:solidFill>
                <a:latin typeface="Courier New"/>
                <a:cs typeface="Courier New"/>
              </a:rPr>
              <a:t>fl</a:t>
            </a:r>
            <a:r>
              <a:rPr dirty="0" sz="1550" spc="-155">
                <a:solidFill>
                  <a:srgbClr val="675D70"/>
                </a:solidFill>
                <a:latin typeface="Courier New"/>
                <a:cs typeface="Courier New"/>
              </a:rPr>
              <a:t>]</a:t>
            </a:r>
            <a:r>
              <a:rPr dirty="0" sz="1550" spc="-75">
                <a:solidFill>
                  <a:srgbClr val="675D70"/>
                </a:solidFill>
                <a:latin typeface="Courier New"/>
                <a:cs typeface="Courier New"/>
              </a:rPr>
              <a:t> </a:t>
            </a:r>
            <a:r>
              <a:rPr dirty="0" sz="1550" spc="-85">
                <a:solidFill>
                  <a:srgbClr val="1A161C"/>
                </a:solidFill>
                <a:latin typeface="Courier New"/>
                <a:cs typeface="Courier New"/>
              </a:rPr>
              <a:t>=</a:t>
            </a:r>
            <a:r>
              <a:rPr dirty="0" sz="1550" spc="-85">
                <a:solidFill>
                  <a:srgbClr val="3F2F46"/>
                </a:solidFill>
                <a:latin typeface="Courier New"/>
                <a:cs typeface="Courier New"/>
              </a:rPr>
              <a:t>ecucalo</a:t>
            </a:r>
            <a:r>
              <a:rPr dirty="0" sz="1550" spc="-85">
                <a:solidFill>
                  <a:srgbClr val="675D70"/>
                </a:solidFill>
                <a:latin typeface="Courier New"/>
                <a:cs typeface="Courier New"/>
              </a:rPr>
              <a:t>(</a:t>
            </a:r>
            <a:r>
              <a:rPr dirty="0" sz="1550" spc="-85">
                <a:solidFill>
                  <a:srgbClr val="3F2F46"/>
                </a:solidFill>
                <a:latin typeface="Courier New"/>
                <a:cs typeface="Courier New"/>
              </a:rPr>
              <a:t>rc,intespacio,intiempo,</a:t>
            </a:r>
            <a:endParaRPr sz="1550">
              <a:latin typeface="Courier New"/>
              <a:cs typeface="Courier New"/>
            </a:endParaRPr>
          </a:p>
          <a:p>
            <a:pPr marL="250190" indent="-228600">
              <a:lnSpc>
                <a:spcPts val="1789"/>
              </a:lnSpc>
              <a:buClr>
                <a:srgbClr val="75707E"/>
              </a:buClr>
              <a:buSzPct val="103225"/>
              <a:buFont typeface="Times New Roman"/>
              <a:buChar char="&gt;"/>
              <a:tabLst>
                <a:tab pos="250825" algn="l"/>
              </a:tabLst>
            </a:pPr>
            <a:r>
              <a:rPr dirty="0" sz="1550" spc="-20">
                <a:solidFill>
                  <a:srgbClr val="3F2F46"/>
                </a:solidFill>
                <a:latin typeface="Courier New"/>
                <a:cs typeface="Courier New"/>
              </a:rPr>
              <a:t>pasosespacio,pasostiempo,theta</a:t>
            </a:r>
            <a:r>
              <a:rPr dirty="0" sz="1550" spc="-20">
                <a:solidFill>
                  <a:srgbClr val="675D70"/>
                </a:solidFill>
                <a:latin typeface="Courier New"/>
                <a:cs typeface="Courier New"/>
              </a:rPr>
              <a:t>)</a:t>
            </a:r>
            <a:r>
              <a:rPr dirty="0" sz="1550" spc="-20">
                <a:solidFill>
                  <a:srgbClr val="3F2F46"/>
                </a:solidFill>
                <a:latin typeface="Courier New"/>
                <a:cs typeface="Courier New"/>
              </a:rPr>
              <a:t>,</a:t>
            </a:r>
            <a:r>
              <a:rPr dirty="0" sz="1550" spc="-20">
                <a:solidFill>
                  <a:srgbClr val="484659"/>
                </a:solidFill>
                <a:latin typeface="Courier New"/>
                <a:cs typeface="Courier New"/>
              </a:rPr>
              <a:t>;</a:t>
            </a:r>
            <a:r>
              <a:rPr dirty="0" sz="1550" spc="-20">
                <a:solidFill>
                  <a:srgbClr val="3F2F46"/>
                </a:solidFill>
                <a:latin typeface="Courier New"/>
                <a:cs typeface="Courier New"/>
              </a:rPr>
              <a:t>uO,g,f</a:t>
            </a:r>
            <a:endParaRPr sz="1550">
              <a:latin typeface="Courier New"/>
              <a:cs typeface="Courier New"/>
            </a:endParaRPr>
          </a:p>
          <a:p>
            <a:pPr marL="244475" indent="-222885">
              <a:lnSpc>
                <a:spcPts val="1745"/>
              </a:lnSpc>
              <a:buClr>
                <a:srgbClr val="75707E"/>
              </a:buClr>
              <a:buSzPct val="103225"/>
              <a:buFont typeface="Times New Roman"/>
              <a:buChar char="&gt;"/>
              <a:tabLst>
                <a:tab pos="245110" algn="l"/>
              </a:tabLst>
            </a:pPr>
            <a:r>
              <a:rPr dirty="0" sz="1550" spc="-160">
                <a:solidFill>
                  <a:srgbClr val="484659"/>
                </a:solidFill>
                <a:latin typeface="Courier New"/>
                <a:cs typeface="Courier New"/>
              </a:rPr>
              <a:t>figure;</a:t>
            </a:r>
            <a:endParaRPr sz="1550">
              <a:latin typeface="Courier New"/>
              <a:cs typeface="Courier New"/>
            </a:endParaRPr>
          </a:p>
          <a:p>
            <a:pPr marL="250190" indent="-228600">
              <a:lnSpc>
                <a:spcPts val="1810"/>
              </a:lnSpc>
              <a:buClr>
                <a:srgbClr val="75707E"/>
              </a:buClr>
              <a:buSzPct val="103225"/>
              <a:buFont typeface="Times New Roman"/>
              <a:buChar char="&gt;"/>
              <a:tabLst>
                <a:tab pos="250190" algn="l"/>
                <a:tab pos="250825" algn="l"/>
              </a:tabLst>
            </a:pPr>
            <a:r>
              <a:rPr dirty="0" sz="1550" spc="-145">
                <a:solidFill>
                  <a:srgbClr val="3F2F46"/>
                </a:solidFill>
                <a:latin typeface="Courier New"/>
                <a:cs typeface="Courier New"/>
              </a:rPr>
              <a:t>plo</a:t>
            </a:r>
            <a:r>
              <a:rPr dirty="0" sz="1550" spc="-145">
                <a:solidFill>
                  <a:srgbClr val="675D70"/>
                </a:solidFill>
                <a:latin typeface="Courier New"/>
                <a:cs typeface="Courier New"/>
              </a:rPr>
              <a:t>(</a:t>
            </a:r>
            <a:r>
              <a:rPr dirty="0" sz="1550" spc="-145">
                <a:solidFill>
                  <a:srgbClr val="3F2F46"/>
                </a:solidFill>
                <a:latin typeface="Courier New"/>
                <a:cs typeface="Courier New"/>
              </a:rPr>
              <a:t>tx,ufl)</a:t>
            </a:r>
            <a:endParaRPr sz="155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700">
              <a:latin typeface="Courier New"/>
              <a:cs typeface="Courier New"/>
            </a:endParaRPr>
          </a:p>
          <a:p>
            <a:pPr marL="13970" marR="5080" indent="-1905">
              <a:lnSpc>
                <a:spcPct val="102800"/>
              </a:lnSpc>
            </a:pPr>
            <a:r>
              <a:rPr dirty="0" sz="1450" spc="-75">
                <a:solidFill>
                  <a:srgbClr val="675D70"/>
                </a:solidFill>
                <a:latin typeface="Times New Roman"/>
                <a:cs typeface="Times New Roman"/>
              </a:rPr>
              <a:t>Rep</a:t>
            </a:r>
            <a:r>
              <a:rPr dirty="0" sz="1450" spc="95">
                <a:solidFill>
                  <a:srgbClr val="675D70"/>
                </a:solidFill>
                <a:latin typeface="Times New Roman"/>
                <a:cs typeface="Times New Roman"/>
              </a:rPr>
              <a:t> </a:t>
            </a:r>
            <a:r>
              <a:rPr dirty="0" sz="1450" spc="-55">
                <a:solidFill>
                  <a:srgbClr val="342D5D"/>
                </a:solidFill>
                <a:latin typeface="Times New Roman"/>
                <a:cs typeface="Times New Roman"/>
              </a:rPr>
              <a:t>r</a:t>
            </a:r>
            <a:r>
              <a:rPr dirty="0" sz="1450" spc="-55">
                <a:solidFill>
                  <a:srgbClr val="75707E"/>
                </a:solidFill>
                <a:latin typeface="Times New Roman"/>
                <a:cs typeface="Times New Roman"/>
              </a:rPr>
              <a:t>esentain</a:t>
            </a:r>
            <a:r>
              <a:rPr dirty="0" sz="1450" spc="245">
                <a:solidFill>
                  <a:srgbClr val="75707E"/>
                </a:solidFill>
                <a:latin typeface="Times New Roman"/>
                <a:cs typeface="Times New Roman"/>
              </a:rPr>
              <a:t> </a:t>
            </a:r>
            <a:r>
              <a:rPr dirty="0" sz="1450" spc="-60">
                <a:solidFill>
                  <a:srgbClr val="75707E"/>
                </a:solidFill>
                <a:latin typeface="Times New Roman"/>
                <a:cs typeface="Times New Roman"/>
              </a:rPr>
              <a:t>os</a:t>
            </a:r>
            <a:r>
              <a:rPr dirty="0" sz="1450" spc="-30">
                <a:solidFill>
                  <a:srgbClr val="75707E"/>
                </a:solidFill>
                <a:latin typeface="Times New Roman"/>
                <a:cs typeface="Times New Roman"/>
              </a:rPr>
              <a:t> </a:t>
            </a:r>
            <a:r>
              <a:rPr dirty="0" sz="1450" spc="20">
                <a:solidFill>
                  <a:srgbClr val="675D70"/>
                </a:solidFill>
                <a:latin typeface="Times New Roman"/>
                <a:cs typeface="Times New Roman"/>
              </a:rPr>
              <a:t>los</a:t>
            </a:r>
            <a:r>
              <a:rPr dirty="0" sz="1450" spc="35">
                <a:solidFill>
                  <a:srgbClr val="675D70"/>
                </a:solidFill>
                <a:latin typeface="Times New Roman"/>
                <a:cs typeface="Times New Roman"/>
              </a:rPr>
              <a:t> </a:t>
            </a:r>
            <a:r>
              <a:rPr dirty="0" sz="1450" spc="10">
                <a:solidFill>
                  <a:srgbClr val="342D5D"/>
                </a:solidFill>
                <a:latin typeface="Times New Roman"/>
                <a:cs typeface="Times New Roman"/>
              </a:rPr>
              <a:t>r</a:t>
            </a:r>
            <a:r>
              <a:rPr dirty="0" sz="1450" spc="10">
                <a:solidFill>
                  <a:srgbClr val="75707E"/>
                </a:solidFill>
                <a:latin typeface="Times New Roman"/>
                <a:cs typeface="Times New Roman"/>
              </a:rPr>
              <a:t>es</a:t>
            </a:r>
            <a:r>
              <a:rPr dirty="0" sz="1450" spc="-210">
                <a:solidFill>
                  <a:srgbClr val="75707E"/>
                </a:solidFill>
                <a:latin typeface="Times New Roman"/>
                <a:cs typeface="Times New Roman"/>
              </a:rPr>
              <a:t> </a:t>
            </a:r>
            <a:r>
              <a:rPr dirty="0" sz="1450" spc="55">
                <a:solidFill>
                  <a:srgbClr val="75707E"/>
                </a:solidFill>
                <a:latin typeface="Times New Roman"/>
                <a:cs typeface="Times New Roman"/>
              </a:rPr>
              <a:t>ultados</a:t>
            </a:r>
            <a:r>
              <a:rPr dirty="0" sz="1450" spc="-30">
                <a:solidFill>
                  <a:srgbClr val="75707E"/>
                </a:solidFill>
                <a:latin typeface="Times New Roman"/>
                <a:cs typeface="Times New Roman"/>
              </a:rPr>
              <a:t> </a:t>
            </a:r>
            <a:r>
              <a:rPr dirty="0" sz="1450" spc="45">
                <a:solidFill>
                  <a:srgbClr val="75707E"/>
                </a:solidFill>
                <a:latin typeface="Times New Roman"/>
                <a:cs typeface="Times New Roman"/>
              </a:rPr>
              <a:t>en</a:t>
            </a:r>
            <a:r>
              <a:rPr dirty="0" sz="1450" spc="235">
                <a:solidFill>
                  <a:srgbClr val="75707E"/>
                </a:solidFill>
                <a:latin typeface="Times New Roman"/>
                <a:cs typeface="Times New Roman"/>
              </a:rPr>
              <a:t> </a:t>
            </a:r>
            <a:r>
              <a:rPr dirty="0" sz="1450" spc="30">
                <a:solidFill>
                  <a:srgbClr val="675D70"/>
                </a:solidFill>
                <a:latin typeface="Times New Roman"/>
                <a:cs typeface="Times New Roman"/>
              </a:rPr>
              <a:t>la</a:t>
            </a:r>
            <a:r>
              <a:rPr dirty="0" sz="1450" spc="80">
                <a:solidFill>
                  <a:srgbClr val="675D70"/>
                </a:solidFill>
                <a:latin typeface="Times New Roman"/>
                <a:cs typeface="Times New Roman"/>
              </a:rPr>
              <a:t> </a:t>
            </a:r>
            <a:r>
              <a:rPr dirty="0" sz="1450" spc="60">
                <a:solidFill>
                  <a:srgbClr val="675D70"/>
                </a:solidFill>
                <a:latin typeface="Times New Roman"/>
                <a:cs typeface="Times New Roman"/>
              </a:rPr>
              <a:t>F</a:t>
            </a:r>
            <a:r>
              <a:rPr dirty="0" sz="1450" spc="60">
                <a:solidFill>
                  <a:srgbClr val="342D5D"/>
                </a:solidFill>
                <a:latin typeface="Times New Roman"/>
                <a:cs typeface="Times New Roman"/>
              </a:rPr>
              <a:t>i</a:t>
            </a:r>
            <a:r>
              <a:rPr dirty="0" sz="1450" spc="60">
                <a:solidFill>
                  <a:srgbClr val="675D70"/>
                </a:solidFill>
                <a:latin typeface="Times New Roman"/>
                <a:cs typeface="Times New Roman"/>
              </a:rPr>
              <a:t>g</a:t>
            </a:r>
            <a:r>
              <a:rPr dirty="0" sz="1450" spc="60">
                <a:solidFill>
                  <a:srgbClr val="484659"/>
                </a:solidFill>
                <a:latin typeface="Times New Roman"/>
                <a:cs typeface="Times New Roman"/>
              </a:rPr>
              <a:t>ur</a:t>
            </a:r>
            <a:r>
              <a:rPr dirty="0" sz="1450" spc="60">
                <a:solidFill>
                  <a:srgbClr val="75707E"/>
                </a:solidFill>
                <a:latin typeface="Times New Roman"/>
                <a:cs typeface="Times New Roman"/>
              </a:rPr>
              <a:t>a</a:t>
            </a:r>
            <a:r>
              <a:rPr dirty="0" sz="1450" spc="-100">
                <a:solidFill>
                  <a:srgbClr val="75707E"/>
                </a:solidFill>
                <a:latin typeface="Times New Roman"/>
                <a:cs typeface="Times New Roman"/>
              </a:rPr>
              <a:t> </a:t>
            </a:r>
            <a:r>
              <a:rPr dirty="0" sz="1450" spc="65">
                <a:solidFill>
                  <a:srgbClr val="B33841"/>
                </a:solidFill>
                <a:latin typeface="Times New Roman"/>
                <a:cs typeface="Times New Roman"/>
              </a:rPr>
              <a:t>l!fil </a:t>
            </a:r>
            <a:r>
              <a:rPr dirty="0" sz="1300" spc="100">
                <a:solidFill>
                  <a:srgbClr val="75707E"/>
                </a:solidFill>
                <a:latin typeface="Times New Roman"/>
                <a:cs typeface="Times New Roman"/>
              </a:rPr>
              <a:t>y</a:t>
            </a:r>
            <a:r>
              <a:rPr dirty="0" sz="1300" spc="70">
                <a:solidFill>
                  <a:srgbClr val="75707E"/>
                </a:solidFill>
                <a:latin typeface="Times New Roman"/>
                <a:cs typeface="Times New Roman"/>
              </a:rPr>
              <a:t> </a:t>
            </a:r>
            <a:r>
              <a:rPr dirty="0" sz="1450" spc="45">
                <a:solidFill>
                  <a:srgbClr val="675D70"/>
                </a:solidFill>
                <a:latin typeface="Times New Roman"/>
                <a:cs typeface="Times New Roman"/>
              </a:rPr>
              <a:t>observamos</a:t>
            </a:r>
            <a:r>
              <a:rPr dirty="0" sz="1450" spc="15">
                <a:solidFill>
                  <a:srgbClr val="675D70"/>
                </a:solidFill>
                <a:latin typeface="Times New Roman"/>
                <a:cs typeface="Times New Roman"/>
              </a:rPr>
              <a:t> </a:t>
            </a:r>
            <a:r>
              <a:rPr dirty="0" sz="1450" spc="90">
                <a:solidFill>
                  <a:srgbClr val="484659"/>
                </a:solidFill>
                <a:latin typeface="Times New Roman"/>
                <a:cs typeface="Times New Roman"/>
              </a:rPr>
              <a:t>q</a:t>
            </a:r>
            <a:r>
              <a:rPr dirty="0" sz="1450" spc="90">
                <a:solidFill>
                  <a:srgbClr val="675D70"/>
                </a:solidFill>
                <a:latin typeface="Times New Roman"/>
                <a:cs typeface="Times New Roman"/>
              </a:rPr>
              <a:t>ue</a:t>
            </a:r>
            <a:r>
              <a:rPr dirty="0" sz="1450">
                <a:solidFill>
                  <a:srgbClr val="675D70"/>
                </a:solidFill>
                <a:latin typeface="Times New Roman"/>
                <a:cs typeface="Times New Roman"/>
              </a:rPr>
              <a:t> </a:t>
            </a:r>
            <a:r>
              <a:rPr dirty="0" sz="1450" spc="85">
                <a:solidFill>
                  <a:srgbClr val="75707E"/>
                </a:solidFill>
                <a:latin typeface="Times New Roman"/>
                <a:cs typeface="Times New Roman"/>
              </a:rPr>
              <a:t>ahora</a:t>
            </a:r>
            <a:r>
              <a:rPr dirty="0" sz="1450" spc="30">
                <a:solidFill>
                  <a:srgbClr val="75707E"/>
                </a:solidFill>
                <a:latin typeface="Times New Roman"/>
                <a:cs typeface="Times New Roman"/>
              </a:rPr>
              <a:t> </a:t>
            </a:r>
            <a:r>
              <a:rPr dirty="0" sz="1450" spc="90">
                <a:solidFill>
                  <a:srgbClr val="484659"/>
                </a:solidFill>
                <a:latin typeface="Times New Roman"/>
                <a:cs typeface="Times New Roman"/>
              </a:rPr>
              <a:t>n</a:t>
            </a:r>
            <a:r>
              <a:rPr dirty="0" sz="1450" spc="90">
                <a:solidFill>
                  <a:srgbClr val="675D70"/>
                </a:solidFill>
                <a:latin typeface="Times New Roman"/>
                <a:cs typeface="Times New Roman"/>
              </a:rPr>
              <a:t>o</a:t>
            </a:r>
            <a:r>
              <a:rPr dirty="0" sz="1450" spc="10">
                <a:solidFill>
                  <a:srgbClr val="675D70"/>
                </a:solidFill>
                <a:latin typeface="Times New Roman"/>
                <a:cs typeface="Times New Roman"/>
              </a:rPr>
              <a:t> </a:t>
            </a:r>
            <a:r>
              <a:rPr dirty="0" sz="1450" spc="65">
                <a:solidFill>
                  <a:srgbClr val="675D70"/>
                </a:solidFill>
                <a:latin typeface="Times New Roman"/>
                <a:cs typeface="Times New Roman"/>
              </a:rPr>
              <a:t>a</a:t>
            </a:r>
            <a:r>
              <a:rPr dirty="0" sz="1450" spc="65">
                <a:solidFill>
                  <a:srgbClr val="484659"/>
                </a:solidFill>
                <a:latin typeface="Times New Roman"/>
                <a:cs typeface="Times New Roman"/>
              </a:rPr>
              <a:t>p</a:t>
            </a:r>
            <a:r>
              <a:rPr dirty="0" sz="1450" spc="65">
                <a:solidFill>
                  <a:srgbClr val="75707E"/>
                </a:solidFill>
                <a:latin typeface="Times New Roman"/>
                <a:cs typeface="Times New Roman"/>
              </a:rPr>
              <a:t>a</a:t>
            </a:r>
            <a:r>
              <a:rPr dirty="0" sz="1450" spc="65">
                <a:solidFill>
                  <a:srgbClr val="1A161C"/>
                </a:solidFill>
                <a:latin typeface="Times New Roman"/>
                <a:cs typeface="Times New Roman"/>
              </a:rPr>
              <a:t>­ </a:t>
            </a:r>
            <a:r>
              <a:rPr dirty="0" sz="1450" spc="-350">
                <a:solidFill>
                  <a:srgbClr val="1A161C"/>
                </a:solidFill>
                <a:latin typeface="Times New Roman"/>
                <a:cs typeface="Times New Roman"/>
              </a:rPr>
              <a:t> </a:t>
            </a:r>
            <a:r>
              <a:rPr dirty="0" sz="1450" spc="85">
                <a:solidFill>
                  <a:srgbClr val="342D5D"/>
                </a:solidFill>
                <a:latin typeface="Times New Roman"/>
                <a:cs typeface="Times New Roman"/>
              </a:rPr>
              <a:t>r</a:t>
            </a:r>
            <a:r>
              <a:rPr dirty="0" sz="1450" spc="85">
                <a:solidFill>
                  <a:srgbClr val="75707E"/>
                </a:solidFill>
                <a:latin typeface="Times New Roman"/>
                <a:cs typeface="Times New Roman"/>
              </a:rPr>
              <a:t>ecen</a:t>
            </a:r>
            <a:r>
              <a:rPr dirty="0" sz="1450" spc="-135">
                <a:solidFill>
                  <a:srgbClr val="75707E"/>
                </a:solidFill>
                <a:latin typeface="Times New Roman"/>
                <a:cs typeface="Times New Roman"/>
              </a:rPr>
              <a:t> </a:t>
            </a:r>
            <a:r>
              <a:rPr dirty="0" sz="1450" spc="45">
                <a:solidFill>
                  <a:srgbClr val="342D5D"/>
                </a:solidFill>
                <a:latin typeface="Times New Roman"/>
                <a:cs typeface="Times New Roman"/>
              </a:rPr>
              <a:t>i</a:t>
            </a:r>
            <a:r>
              <a:rPr dirty="0" sz="1450" spc="45">
                <a:solidFill>
                  <a:srgbClr val="675D70"/>
                </a:solidFill>
                <a:latin typeface="Times New Roman"/>
                <a:cs typeface="Times New Roman"/>
              </a:rPr>
              <a:t>nestabilidades.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53903" y="2877853"/>
            <a:ext cx="157480" cy="22364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800" spc="-5">
                <a:solidFill>
                  <a:srgbClr val="67366D"/>
                </a:solidFill>
                <a:latin typeface="Times New Roman"/>
                <a:cs typeface="Times New Roman"/>
              </a:rPr>
              <a:t>0</a:t>
            </a:r>
            <a:r>
              <a:rPr dirty="0" sz="800" spc="-5">
                <a:solidFill>
                  <a:srgbClr val="90336E"/>
                </a:solidFill>
                <a:latin typeface="Times New Roman"/>
                <a:cs typeface="Times New Roman"/>
              </a:rPr>
              <a:t>.</a:t>
            </a:r>
            <a:r>
              <a:rPr dirty="0" sz="800" spc="-5">
                <a:solidFill>
                  <a:srgbClr val="675D70"/>
                </a:solidFill>
                <a:latin typeface="Times New Roman"/>
                <a:cs typeface="Times New Roman"/>
              </a:rPr>
              <a:t>8</a:t>
            </a: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800" spc="-5">
                <a:solidFill>
                  <a:srgbClr val="67366D"/>
                </a:solidFill>
                <a:latin typeface="Times New Roman"/>
                <a:cs typeface="Times New Roman"/>
              </a:rPr>
              <a:t>0</a:t>
            </a:r>
            <a:r>
              <a:rPr dirty="0" sz="800" spc="-5">
                <a:solidFill>
                  <a:srgbClr val="90336E"/>
                </a:solidFill>
                <a:latin typeface="Times New Roman"/>
                <a:cs typeface="Times New Roman"/>
              </a:rPr>
              <a:t>.</a:t>
            </a:r>
            <a:r>
              <a:rPr dirty="0" sz="800" spc="15">
                <a:solidFill>
                  <a:srgbClr val="75707E"/>
                </a:solidFill>
                <a:latin typeface="Times New Roman"/>
                <a:cs typeface="Times New Roman"/>
              </a:rPr>
              <a:t>7</a:t>
            </a: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800" spc="-5">
                <a:solidFill>
                  <a:srgbClr val="67366D"/>
                </a:solidFill>
                <a:latin typeface="Times New Roman"/>
                <a:cs typeface="Times New Roman"/>
              </a:rPr>
              <a:t>0</a:t>
            </a:r>
            <a:r>
              <a:rPr dirty="0" sz="800" spc="-10">
                <a:solidFill>
                  <a:srgbClr val="90336E"/>
                </a:solidFill>
                <a:latin typeface="Times New Roman"/>
                <a:cs typeface="Times New Roman"/>
              </a:rPr>
              <a:t>.</a:t>
            </a:r>
            <a:r>
              <a:rPr dirty="0" sz="800" spc="15">
                <a:solidFill>
                  <a:srgbClr val="675D70"/>
                </a:solidFill>
                <a:latin typeface="Times New Roman"/>
                <a:cs typeface="Times New Roman"/>
              </a:rPr>
              <a:t>6</a:t>
            </a: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800" spc="-5">
                <a:solidFill>
                  <a:srgbClr val="67366D"/>
                </a:solidFill>
                <a:latin typeface="Times New Roman"/>
                <a:cs typeface="Times New Roman"/>
              </a:rPr>
              <a:t>0</a:t>
            </a:r>
            <a:r>
              <a:rPr dirty="0" sz="800" spc="-5">
                <a:solidFill>
                  <a:srgbClr val="90336E"/>
                </a:solidFill>
                <a:latin typeface="Times New Roman"/>
                <a:cs typeface="Times New Roman"/>
              </a:rPr>
              <a:t>.</a:t>
            </a:r>
            <a:r>
              <a:rPr dirty="0" sz="800" spc="-5">
                <a:solidFill>
                  <a:srgbClr val="675D70"/>
                </a:solidFill>
                <a:latin typeface="Times New Roman"/>
                <a:cs typeface="Times New Roman"/>
              </a:rPr>
              <a:t>5</a:t>
            </a: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800" spc="-5">
                <a:solidFill>
                  <a:srgbClr val="67366D"/>
                </a:solidFill>
                <a:latin typeface="Times New Roman"/>
                <a:cs typeface="Times New Roman"/>
              </a:rPr>
              <a:t>0</a:t>
            </a:r>
            <a:r>
              <a:rPr dirty="0" sz="800" spc="10">
                <a:solidFill>
                  <a:srgbClr val="90336E"/>
                </a:solidFill>
                <a:latin typeface="Times New Roman"/>
                <a:cs typeface="Times New Roman"/>
              </a:rPr>
              <a:t>.</a:t>
            </a:r>
            <a:r>
              <a:rPr dirty="0" sz="800" spc="15">
                <a:solidFill>
                  <a:srgbClr val="75707E"/>
                </a:solidFill>
                <a:latin typeface="Times New Roman"/>
                <a:cs typeface="Times New Roman"/>
              </a:rPr>
              <a:t>4</a:t>
            </a: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800" spc="-5">
                <a:solidFill>
                  <a:srgbClr val="67366D"/>
                </a:solidFill>
                <a:latin typeface="Times New Roman"/>
                <a:cs typeface="Times New Roman"/>
              </a:rPr>
              <a:t>0</a:t>
            </a:r>
            <a:r>
              <a:rPr dirty="0" sz="800" spc="-10">
                <a:solidFill>
                  <a:srgbClr val="90336E"/>
                </a:solidFill>
                <a:latin typeface="Times New Roman"/>
                <a:cs typeface="Times New Roman"/>
              </a:rPr>
              <a:t>.</a:t>
            </a:r>
            <a:r>
              <a:rPr dirty="0" sz="800" spc="15">
                <a:solidFill>
                  <a:srgbClr val="75707E"/>
                </a:solidFill>
                <a:latin typeface="Times New Roman"/>
                <a:cs typeface="Times New Roman"/>
              </a:rPr>
              <a:t>3</a:t>
            </a: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800" spc="-5">
                <a:solidFill>
                  <a:srgbClr val="67366D"/>
                </a:solidFill>
                <a:latin typeface="Times New Roman"/>
                <a:cs typeface="Times New Roman"/>
              </a:rPr>
              <a:t>0</a:t>
            </a:r>
            <a:r>
              <a:rPr dirty="0" sz="800" spc="5">
                <a:solidFill>
                  <a:srgbClr val="90336E"/>
                </a:solidFill>
                <a:latin typeface="Times New Roman"/>
                <a:cs typeface="Times New Roman"/>
              </a:rPr>
              <a:t>.</a:t>
            </a:r>
            <a:r>
              <a:rPr dirty="0" sz="800" spc="15">
                <a:solidFill>
                  <a:srgbClr val="675D70"/>
                </a:solidFill>
                <a:latin typeface="Times New Roman"/>
                <a:cs typeface="Times New Roman"/>
              </a:rPr>
              <a:t>2</a:t>
            </a: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800" spc="-5">
                <a:solidFill>
                  <a:srgbClr val="67366D"/>
                </a:solidFill>
                <a:latin typeface="Times New Roman"/>
                <a:cs typeface="Times New Roman"/>
              </a:rPr>
              <a:t>0</a:t>
            </a:r>
            <a:r>
              <a:rPr dirty="0" sz="800" spc="15">
                <a:solidFill>
                  <a:srgbClr val="90336E"/>
                </a:solidFill>
                <a:latin typeface="Times New Roman"/>
                <a:cs typeface="Times New Roman"/>
              </a:rPr>
              <a:t>.</a:t>
            </a:r>
            <a:r>
              <a:rPr dirty="0" sz="800" spc="15">
                <a:solidFill>
                  <a:srgbClr val="345697"/>
                </a:solidFill>
                <a:latin typeface="Times New Roman"/>
                <a:cs typeface="Times New Roman"/>
              </a:rPr>
              <a:t>1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128670" y="5219862"/>
            <a:ext cx="99695" cy="1943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30">
                <a:solidFill>
                  <a:srgbClr val="67366D"/>
                </a:solidFill>
                <a:latin typeface="Times New Roman"/>
                <a:cs typeface="Times New Roman"/>
              </a:rPr>
              <a:t>o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182963" y="5306419"/>
            <a:ext cx="99695" cy="1943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30">
                <a:solidFill>
                  <a:srgbClr val="67366D"/>
                </a:solidFill>
                <a:latin typeface="Times New Roman"/>
                <a:cs typeface="Times New Roman"/>
              </a:rPr>
              <a:t>o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748860" y="5344738"/>
            <a:ext cx="168275" cy="1485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800" spc="80">
                <a:solidFill>
                  <a:srgbClr val="75707E"/>
                </a:solidFill>
                <a:latin typeface="Times New Roman"/>
                <a:cs typeface="Times New Roman"/>
              </a:rPr>
              <a:t>0</a:t>
            </a:r>
            <a:r>
              <a:rPr dirty="0" sz="800" spc="5">
                <a:solidFill>
                  <a:srgbClr val="3367B1"/>
                </a:solidFill>
                <a:latin typeface="Times New Roman"/>
                <a:cs typeface="Times New Roman"/>
              </a:rPr>
              <a:t>.</a:t>
            </a:r>
            <a:r>
              <a:rPr dirty="0" sz="800" spc="20">
                <a:solidFill>
                  <a:srgbClr val="675D70"/>
                </a:solidFill>
                <a:latin typeface="Times New Roman"/>
                <a:cs typeface="Times New Roman"/>
              </a:rPr>
              <a:t>2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356947" y="5333919"/>
            <a:ext cx="168275" cy="1485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800" spc="80">
                <a:solidFill>
                  <a:srgbClr val="75707E"/>
                </a:solidFill>
                <a:latin typeface="Times New Roman"/>
                <a:cs typeface="Times New Roman"/>
              </a:rPr>
              <a:t>0</a:t>
            </a:r>
            <a:r>
              <a:rPr dirty="0" sz="800" spc="10">
                <a:solidFill>
                  <a:srgbClr val="3367B1"/>
                </a:solidFill>
                <a:latin typeface="Times New Roman"/>
                <a:cs typeface="Times New Roman"/>
              </a:rPr>
              <a:t>.</a:t>
            </a:r>
            <a:r>
              <a:rPr dirty="0" sz="800" spc="20">
                <a:solidFill>
                  <a:srgbClr val="675D70"/>
                </a:solidFill>
                <a:latin typeface="Times New Roman"/>
                <a:cs typeface="Times New Roman"/>
              </a:rPr>
              <a:t>4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965036" y="5344738"/>
            <a:ext cx="165735" cy="1485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800" spc="80">
                <a:solidFill>
                  <a:srgbClr val="75707E"/>
                </a:solidFill>
                <a:latin typeface="Times New Roman"/>
                <a:cs typeface="Times New Roman"/>
              </a:rPr>
              <a:t>0</a:t>
            </a:r>
            <a:r>
              <a:rPr dirty="0" sz="800" spc="-10">
                <a:solidFill>
                  <a:srgbClr val="3367B1"/>
                </a:solidFill>
                <a:latin typeface="Times New Roman"/>
                <a:cs typeface="Times New Roman"/>
              </a:rPr>
              <a:t>.</a:t>
            </a:r>
            <a:r>
              <a:rPr dirty="0" sz="800" spc="20">
                <a:solidFill>
                  <a:srgbClr val="675D70"/>
                </a:solidFill>
                <a:latin typeface="Times New Roman"/>
                <a:cs typeface="Times New Roman"/>
              </a:rPr>
              <a:t>6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573123" y="5344738"/>
            <a:ext cx="163830" cy="1485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800" spc="80">
                <a:solidFill>
                  <a:srgbClr val="75707E"/>
                </a:solidFill>
                <a:latin typeface="Times New Roman"/>
                <a:cs typeface="Times New Roman"/>
              </a:rPr>
              <a:t>0</a:t>
            </a:r>
            <a:r>
              <a:rPr dirty="0" sz="800" spc="-25">
                <a:solidFill>
                  <a:srgbClr val="3367B1"/>
                </a:solidFill>
                <a:latin typeface="Times New Roman"/>
                <a:cs typeface="Times New Roman"/>
              </a:rPr>
              <a:t>.</a:t>
            </a:r>
            <a:r>
              <a:rPr dirty="0" sz="800" spc="20">
                <a:solidFill>
                  <a:srgbClr val="675D70"/>
                </a:solidFill>
                <a:latin typeface="Times New Roman"/>
                <a:cs typeface="Times New Roman"/>
              </a:rPr>
              <a:t>8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34577" y="5908939"/>
            <a:ext cx="1437640" cy="26352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550" spc="-240">
                <a:solidFill>
                  <a:srgbClr val="75707E"/>
                </a:solidFill>
                <a:latin typeface="Courier New"/>
                <a:cs typeface="Courier New"/>
              </a:rPr>
              <a:t>{</a:t>
            </a:r>
            <a:r>
              <a:rPr dirty="0" sz="1550" spc="-240">
                <a:solidFill>
                  <a:srgbClr val="484659"/>
                </a:solidFill>
                <a:latin typeface="Courier New"/>
                <a:cs typeface="Courier New"/>
              </a:rPr>
              <a:t>i:erce</a:t>
            </a:r>
            <a:r>
              <a:rPr dirty="0" sz="1550" spc="-240">
                <a:solidFill>
                  <a:srgbClr val="131A41"/>
                </a:solidFill>
                <a:latin typeface="Courier New"/>
                <a:cs typeface="Courier New"/>
              </a:rPr>
              <a:t>r</a:t>
            </a:r>
            <a:r>
              <a:rPr dirty="0" sz="1550" spc="-240">
                <a:solidFill>
                  <a:srgbClr val="484659"/>
                </a:solidFill>
                <a:latin typeface="Courier New"/>
                <a:cs typeface="Courier New"/>
              </a:rPr>
              <a:t>sembis</a:t>
            </a:r>
            <a:r>
              <a:rPr dirty="0" sz="1550" spc="-240">
                <a:solidFill>
                  <a:srgbClr val="75707E"/>
                </a:solidFill>
                <a:latin typeface="Courier New"/>
                <a:cs typeface="Courier New"/>
              </a:rPr>
              <a:t>}</a:t>
            </a:r>
            <a:r>
              <a:rPr dirty="0" sz="1550" spc="-240">
                <a:solidFill>
                  <a:srgbClr val="484659"/>
                </a:solidFill>
                <a:latin typeface="Courier New"/>
                <a:cs typeface="Courier New"/>
              </a:rPr>
              <a:t>2</a:t>
            </a:r>
            <a:endParaRPr sz="1550">
              <a:latin typeface="Courier New"/>
              <a:cs typeface="Courier New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403098" y="5878434"/>
            <a:ext cx="4526915" cy="2476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50" spc="80">
                <a:solidFill>
                  <a:srgbClr val="675D70"/>
                </a:solidFill>
                <a:latin typeface="Times New Roman"/>
                <a:cs typeface="Times New Roman"/>
              </a:rPr>
              <a:t>Figura</a:t>
            </a:r>
            <a:r>
              <a:rPr dirty="0" sz="1450" spc="20">
                <a:solidFill>
                  <a:srgbClr val="675D70"/>
                </a:solidFill>
                <a:latin typeface="Times New Roman"/>
                <a:cs typeface="Times New Roman"/>
              </a:rPr>
              <a:t> </a:t>
            </a:r>
            <a:r>
              <a:rPr dirty="0" sz="1450" spc="25">
                <a:solidFill>
                  <a:srgbClr val="75707E"/>
                </a:solidFill>
                <a:latin typeface="Times New Roman"/>
                <a:cs typeface="Times New Roman"/>
              </a:rPr>
              <a:t>4.8</a:t>
            </a:r>
            <a:r>
              <a:rPr dirty="0" sz="1450" spc="25">
                <a:solidFill>
                  <a:srgbClr val="342D5D"/>
                </a:solidFill>
                <a:latin typeface="Times New Roman"/>
                <a:cs typeface="Times New Roman"/>
              </a:rPr>
              <a:t>:</a:t>
            </a:r>
            <a:r>
              <a:rPr dirty="0" sz="1450" spc="130">
                <a:solidFill>
                  <a:srgbClr val="342D5D"/>
                </a:solidFill>
                <a:latin typeface="Times New Roman"/>
                <a:cs typeface="Times New Roman"/>
              </a:rPr>
              <a:t> </a:t>
            </a:r>
            <a:r>
              <a:rPr dirty="0" sz="1450" spc="50">
                <a:solidFill>
                  <a:srgbClr val="484659"/>
                </a:solidFill>
                <a:latin typeface="Times New Roman"/>
                <a:cs typeface="Times New Roman"/>
              </a:rPr>
              <a:t>R</a:t>
            </a:r>
            <a:r>
              <a:rPr dirty="0" sz="1450" spc="50">
                <a:solidFill>
                  <a:srgbClr val="75707E"/>
                </a:solidFill>
                <a:latin typeface="Times New Roman"/>
                <a:cs typeface="Times New Roman"/>
              </a:rPr>
              <a:t>es</a:t>
            </a:r>
            <a:r>
              <a:rPr dirty="0" sz="1450" spc="50">
                <a:solidFill>
                  <a:srgbClr val="67366D"/>
                </a:solidFill>
                <a:latin typeface="Times New Roman"/>
                <a:cs typeface="Times New Roman"/>
              </a:rPr>
              <a:t>ul</a:t>
            </a:r>
            <a:r>
              <a:rPr dirty="0" sz="1450" spc="50">
                <a:solidFill>
                  <a:srgbClr val="75707E"/>
                </a:solidFill>
                <a:latin typeface="Times New Roman"/>
                <a:cs typeface="Times New Roman"/>
              </a:rPr>
              <a:t>tados </a:t>
            </a:r>
            <a:r>
              <a:rPr dirty="0" sz="1450" spc="70">
                <a:solidFill>
                  <a:srgbClr val="75707E"/>
                </a:solidFill>
                <a:latin typeface="Times New Roman"/>
                <a:cs typeface="Times New Roman"/>
              </a:rPr>
              <a:t>con</a:t>
            </a:r>
            <a:r>
              <a:rPr dirty="0" sz="1450" spc="50">
                <a:solidFill>
                  <a:srgbClr val="75707E"/>
                </a:solidFill>
                <a:latin typeface="Times New Roman"/>
                <a:cs typeface="Times New Roman"/>
              </a:rPr>
              <a:t> </a:t>
            </a:r>
            <a:r>
              <a:rPr dirty="0" sz="1450" spc="40" i="1">
                <a:solidFill>
                  <a:srgbClr val="484659"/>
                </a:solidFill>
                <a:latin typeface="Times New Roman"/>
                <a:cs typeface="Times New Roman"/>
              </a:rPr>
              <a:t>ll</a:t>
            </a:r>
            <a:r>
              <a:rPr dirty="0" sz="1450" spc="45" i="1">
                <a:solidFill>
                  <a:srgbClr val="484659"/>
                </a:solidFill>
                <a:latin typeface="Times New Roman"/>
                <a:cs typeface="Times New Roman"/>
              </a:rPr>
              <a:t> </a:t>
            </a:r>
            <a:r>
              <a:rPr dirty="0" sz="1450" spc="70" i="1">
                <a:solidFill>
                  <a:srgbClr val="75707E"/>
                </a:solidFill>
                <a:latin typeface="Times New Roman"/>
                <a:cs typeface="Times New Roman"/>
              </a:rPr>
              <a:t>x</a:t>
            </a:r>
            <a:r>
              <a:rPr dirty="0" sz="1450" spc="80" i="1">
                <a:solidFill>
                  <a:srgbClr val="75707E"/>
                </a:solidFill>
                <a:latin typeface="Times New Roman"/>
                <a:cs typeface="Times New Roman"/>
              </a:rPr>
              <a:t> </a:t>
            </a:r>
            <a:r>
              <a:rPr dirty="0" sz="1250" spc="80">
                <a:solidFill>
                  <a:srgbClr val="675D70"/>
                </a:solidFill>
                <a:latin typeface="Arial"/>
                <a:cs typeface="Arial"/>
              </a:rPr>
              <a:t>=</a:t>
            </a:r>
            <a:r>
              <a:rPr dirty="0" sz="1250" spc="400">
                <a:solidFill>
                  <a:srgbClr val="675D70"/>
                </a:solidFill>
                <a:latin typeface="Arial"/>
                <a:cs typeface="Arial"/>
              </a:rPr>
              <a:t> </a:t>
            </a:r>
            <a:r>
              <a:rPr dirty="0" sz="1450" spc="55">
                <a:solidFill>
                  <a:srgbClr val="675D70"/>
                </a:solidFill>
                <a:latin typeface="Times New Roman"/>
                <a:cs typeface="Times New Roman"/>
              </a:rPr>
              <a:t>0.05</a:t>
            </a:r>
            <a:r>
              <a:rPr dirty="0" sz="1450" spc="-95">
                <a:solidFill>
                  <a:srgbClr val="675D70"/>
                </a:solidFill>
                <a:latin typeface="Times New Roman"/>
                <a:cs typeface="Times New Roman"/>
              </a:rPr>
              <a:t> </a:t>
            </a:r>
            <a:r>
              <a:rPr dirty="0" sz="1400" spc="60">
                <a:solidFill>
                  <a:srgbClr val="75707E"/>
                </a:solidFill>
                <a:latin typeface="Times New Roman"/>
                <a:cs typeface="Times New Roman"/>
              </a:rPr>
              <a:t>y</a:t>
            </a:r>
            <a:r>
              <a:rPr dirty="0" sz="1400" spc="204">
                <a:solidFill>
                  <a:srgbClr val="75707E"/>
                </a:solidFill>
                <a:latin typeface="Times New Roman"/>
                <a:cs typeface="Times New Roman"/>
              </a:rPr>
              <a:t> </a:t>
            </a:r>
            <a:r>
              <a:rPr dirty="0" sz="1450" spc="30" i="1">
                <a:solidFill>
                  <a:srgbClr val="484659"/>
                </a:solidFill>
                <a:latin typeface="Times New Roman"/>
                <a:cs typeface="Times New Roman"/>
              </a:rPr>
              <a:t>ll</a:t>
            </a:r>
            <a:r>
              <a:rPr dirty="0" sz="1450" spc="65" i="1">
                <a:solidFill>
                  <a:srgbClr val="484659"/>
                </a:solidFill>
                <a:latin typeface="Times New Roman"/>
                <a:cs typeface="Times New Roman"/>
              </a:rPr>
              <a:t> </a:t>
            </a:r>
            <a:r>
              <a:rPr dirty="0" sz="1450" spc="55" i="1">
                <a:solidFill>
                  <a:srgbClr val="75707E"/>
                </a:solidFill>
                <a:latin typeface="Times New Roman"/>
                <a:cs typeface="Times New Roman"/>
              </a:rPr>
              <a:t>x</a:t>
            </a:r>
            <a:r>
              <a:rPr dirty="0" sz="1450" spc="95" i="1">
                <a:solidFill>
                  <a:srgbClr val="75707E"/>
                </a:solidFill>
                <a:latin typeface="Times New Roman"/>
                <a:cs typeface="Times New Roman"/>
              </a:rPr>
              <a:t> </a:t>
            </a:r>
            <a:r>
              <a:rPr dirty="0" sz="1250" spc="65">
                <a:solidFill>
                  <a:srgbClr val="675D70"/>
                </a:solidFill>
                <a:latin typeface="Arial"/>
                <a:cs typeface="Arial"/>
              </a:rPr>
              <a:t>=</a:t>
            </a:r>
            <a:r>
              <a:rPr dirty="0" sz="1250" spc="330">
                <a:solidFill>
                  <a:srgbClr val="675D70"/>
                </a:solidFill>
                <a:latin typeface="Arial"/>
                <a:cs typeface="Arial"/>
              </a:rPr>
              <a:t> </a:t>
            </a:r>
            <a:r>
              <a:rPr dirty="0" sz="1450" spc="55">
                <a:solidFill>
                  <a:srgbClr val="675D70"/>
                </a:solidFill>
                <a:latin typeface="Times New Roman"/>
                <a:cs typeface="Times New Roman"/>
              </a:rPr>
              <a:t>0</a:t>
            </a:r>
            <a:r>
              <a:rPr dirty="0" sz="1450" spc="55">
                <a:solidFill>
                  <a:srgbClr val="342D5D"/>
                </a:solidFill>
                <a:latin typeface="Times New Roman"/>
                <a:cs typeface="Times New Roman"/>
              </a:rPr>
              <a:t>.</a:t>
            </a:r>
            <a:r>
              <a:rPr dirty="0" sz="1450" spc="55">
                <a:solidFill>
                  <a:srgbClr val="675D70"/>
                </a:solidFill>
                <a:latin typeface="Times New Roman"/>
                <a:cs typeface="Times New Roman"/>
              </a:rPr>
              <a:t>00013.</a:t>
            </a:r>
            <a:endParaRPr sz="14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5925" y="552912"/>
            <a:ext cx="7371715" cy="824865"/>
          </a:xfrm>
          <a:prstGeom prst="rect">
            <a:avLst/>
          </a:prstGeom>
        </p:spPr>
        <p:txBody>
          <a:bodyPr wrap="square" lIns="0" tIns="1612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70"/>
              </a:spcBef>
              <a:tabLst>
                <a:tab pos="943610" algn="l"/>
              </a:tabLst>
            </a:pPr>
            <a:r>
              <a:rPr dirty="0" sz="1800" spc="190">
                <a:solidFill>
                  <a:srgbClr val="423346"/>
                </a:solidFill>
                <a:latin typeface="Times New Roman"/>
                <a:cs typeface="Times New Roman"/>
              </a:rPr>
              <a:t>6.6.3.	</a:t>
            </a:r>
            <a:r>
              <a:rPr dirty="0" sz="1800" spc="195">
                <a:solidFill>
                  <a:srgbClr val="423346"/>
                </a:solidFill>
                <a:latin typeface="Times New Roman"/>
                <a:cs typeface="Times New Roman"/>
              </a:rPr>
              <a:t>Pr</a:t>
            </a:r>
            <a:r>
              <a:rPr dirty="0" sz="1800" spc="195">
                <a:solidFill>
                  <a:srgbClr val="4B495E"/>
                </a:solidFill>
                <a:latin typeface="Times New Roman"/>
                <a:cs typeface="Times New Roman"/>
              </a:rPr>
              <a:t>o</a:t>
            </a:r>
            <a:r>
              <a:rPr dirty="0" sz="1800" spc="195">
                <a:solidFill>
                  <a:srgbClr val="423346"/>
                </a:solidFill>
                <a:latin typeface="Times New Roman"/>
                <a:cs typeface="Times New Roman"/>
              </a:rPr>
              <a:t>bl</a:t>
            </a:r>
            <a:r>
              <a:rPr dirty="0" sz="1800" spc="195">
                <a:solidFill>
                  <a:srgbClr val="6D697C"/>
                </a:solidFill>
                <a:latin typeface="Times New Roman"/>
                <a:cs typeface="Times New Roman"/>
              </a:rPr>
              <a:t>e</a:t>
            </a:r>
            <a:r>
              <a:rPr dirty="0" sz="1800" spc="195">
                <a:solidFill>
                  <a:srgbClr val="36315D"/>
                </a:solidFill>
                <a:latin typeface="Times New Roman"/>
                <a:cs typeface="Times New Roman"/>
              </a:rPr>
              <a:t>1na</a:t>
            </a:r>
            <a:r>
              <a:rPr dirty="0" sz="1800" spc="195">
                <a:solidFill>
                  <a:srgbClr val="6D697C"/>
                </a:solidFill>
                <a:latin typeface="Times New Roman"/>
                <a:cs typeface="Times New Roman"/>
              </a:rPr>
              <a:t>s</a:t>
            </a:r>
            <a:r>
              <a:rPr dirty="0" sz="1800" spc="20">
                <a:solidFill>
                  <a:srgbClr val="6D697C"/>
                </a:solidFill>
                <a:latin typeface="Times New Roman"/>
                <a:cs typeface="Times New Roman"/>
              </a:rPr>
              <a:t> </a:t>
            </a:r>
            <a:r>
              <a:rPr dirty="0" sz="1800" spc="270">
                <a:solidFill>
                  <a:srgbClr val="4B495E"/>
                </a:solidFill>
                <a:latin typeface="Times New Roman"/>
                <a:cs typeface="Times New Roman"/>
              </a:rPr>
              <a:t>d</a:t>
            </a:r>
            <a:r>
              <a:rPr dirty="0" sz="1800" spc="270">
                <a:solidFill>
                  <a:srgbClr val="6D697C"/>
                </a:solidFill>
                <a:latin typeface="Times New Roman"/>
                <a:cs typeface="Times New Roman"/>
              </a:rPr>
              <a:t>e</a:t>
            </a:r>
            <a:r>
              <a:rPr dirty="0" sz="1800" spc="110">
                <a:solidFill>
                  <a:srgbClr val="6D697C"/>
                </a:solidFill>
                <a:latin typeface="Times New Roman"/>
                <a:cs typeface="Times New Roman"/>
              </a:rPr>
              <a:t> </a:t>
            </a:r>
            <a:r>
              <a:rPr dirty="0" sz="1800" spc="270">
                <a:solidFill>
                  <a:srgbClr val="644F67"/>
                </a:solidFill>
                <a:latin typeface="Times New Roman"/>
                <a:cs typeface="Times New Roman"/>
              </a:rPr>
              <a:t>t</a:t>
            </a:r>
            <a:r>
              <a:rPr dirty="0" sz="1800" spc="270">
                <a:solidFill>
                  <a:srgbClr val="423346"/>
                </a:solidFill>
                <a:latin typeface="Times New Roman"/>
                <a:cs typeface="Times New Roman"/>
              </a:rPr>
              <a:t>r</a:t>
            </a:r>
            <a:r>
              <a:rPr dirty="0" sz="1800" spc="270">
                <a:solidFill>
                  <a:srgbClr val="644F67"/>
                </a:solidFill>
                <a:latin typeface="Times New Roman"/>
                <a:cs typeface="Times New Roman"/>
              </a:rPr>
              <a:t>a</a:t>
            </a:r>
            <a:r>
              <a:rPr dirty="0" sz="1800" spc="270">
                <a:solidFill>
                  <a:srgbClr val="423346"/>
                </a:solidFill>
                <a:latin typeface="Times New Roman"/>
                <a:cs typeface="Times New Roman"/>
              </a:rPr>
              <a:t>n</a:t>
            </a:r>
            <a:r>
              <a:rPr dirty="0" sz="1800" spc="270">
                <a:solidFill>
                  <a:srgbClr val="6D697C"/>
                </a:solidFill>
                <a:latin typeface="Times New Roman"/>
                <a:cs typeface="Times New Roman"/>
              </a:rPr>
              <a:t>s</a:t>
            </a:r>
            <a:r>
              <a:rPr dirty="0" sz="1800" spc="270">
                <a:solidFill>
                  <a:srgbClr val="4B495E"/>
                </a:solidFill>
                <a:latin typeface="Times New Roman"/>
                <a:cs typeface="Times New Roman"/>
              </a:rPr>
              <a:t>p</a:t>
            </a:r>
            <a:r>
              <a:rPr dirty="0" sz="1800" spc="270">
                <a:solidFill>
                  <a:srgbClr val="423346"/>
                </a:solidFill>
                <a:latin typeface="Times New Roman"/>
                <a:cs typeface="Times New Roman"/>
              </a:rPr>
              <a:t>o</a:t>
            </a:r>
            <a:r>
              <a:rPr dirty="0" sz="1800" spc="270">
                <a:solidFill>
                  <a:srgbClr val="4B495E"/>
                </a:solidFill>
                <a:latin typeface="Times New Roman"/>
                <a:cs typeface="Times New Roman"/>
              </a:rPr>
              <a:t>rt</a:t>
            </a:r>
            <a:r>
              <a:rPr dirty="0" sz="1800" spc="270">
                <a:solidFill>
                  <a:srgbClr val="6D697C"/>
                </a:solidFill>
                <a:latin typeface="Times New Roman"/>
                <a:cs typeface="Times New Roman"/>
              </a:rPr>
              <a:t>e</a:t>
            </a:r>
            <a:r>
              <a:rPr dirty="0" sz="1800" spc="60">
                <a:solidFill>
                  <a:srgbClr val="6D697C"/>
                </a:solidFill>
                <a:latin typeface="Times New Roman"/>
                <a:cs typeface="Times New Roman"/>
              </a:rPr>
              <a:t> </a:t>
            </a:r>
            <a:r>
              <a:rPr dirty="0" sz="1800" spc="220">
                <a:solidFill>
                  <a:srgbClr val="644F67"/>
                </a:solidFill>
                <a:latin typeface="Times New Roman"/>
                <a:cs typeface="Times New Roman"/>
              </a:rPr>
              <a:t>e</a:t>
            </a:r>
            <a:r>
              <a:rPr dirty="0" sz="1800" spc="220">
                <a:solidFill>
                  <a:srgbClr val="6D697C"/>
                </a:solidFill>
                <a:latin typeface="Times New Roman"/>
                <a:cs typeface="Times New Roman"/>
              </a:rPr>
              <a:t>s</a:t>
            </a:r>
            <a:r>
              <a:rPr dirty="0" sz="1800" spc="220">
                <a:solidFill>
                  <a:srgbClr val="644F67"/>
                </a:solidFill>
                <a:latin typeface="Times New Roman"/>
                <a:cs typeface="Times New Roman"/>
              </a:rPr>
              <a:t>ta</a:t>
            </a:r>
            <a:r>
              <a:rPr dirty="0" sz="1800" spc="220">
                <a:solidFill>
                  <a:srgbClr val="6D697C"/>
                </a:solidFill>
                <a:latin typeface="Times New Roman"/>
                <a:cs typeface="Times New Roman"/>
              </a:rPr>
              <a:t>c</a:t>
            </a:r>
            <a:r>
              <a:rPr dirty="0" sz="1800" spc="220">
                <a:solidFill>
                  <a:srgbClr val="423346"/>
                </a:solidFill>
                <a:latin typeface="Times New Roman"/>
                <a:cs typeface="Times New Roman"/>
              </a:rPr>
              <a:t>i</a:t>
            </a:r>
            <a:r>
              <a:rPr dirty="0" sz="1800" spc="220">
                <a:solidFill>
                  <a:srgbClr val="4B495E"/>
                </a:solidFill>
                <a:latin typeface="Times New Roman"/>
                <a:cs typeface="Times New Roman"/>
              </a:rPr>
              <a:t>o</a:t>
            </a:r>
            <a:r>
              <a:rPr dirty="0" sz="1800" spc="220">
                <a:solidFill>
                  <a:srgbClr val="423346"/>
                </a:solidFill>
                <a:latin typeface="Times New Roman"/>
                <a:cs typeface="Times New Roman"/>
              </a:rPr>
              <a:t>n</a:t>
            </a:r>
            <a:r>
              <a:rPr dirty="0" sz="1800" spc="220">
                <a:solidFill>
                  <a:srgbClr val="6D697C"/>
                </a:solidFill>
                <a:latin typeface="Times New Roman"/>
                <a:cs typeface="Times New Roman"/>
              </a:rPr>
              <a:t>a</a:t>
            </a:r>
            <a:r>
              <a:rPr dirty="0" sz="1800" spc="220">
                <a:solidFill>
                  <a:srgbClr val="423346"/>
                </a:solidFill>
                <a:latin typeface="Times New Roman"/>
                <a:cs typeface="Times New Roman"/>
              </a:rPr>
              <a:t>ri</a:t>
            </a:r>
            <a:r>
              <a:rPr dirty="0" sz="1800" spc="220">
                <a:solidFill>
                  <a:srgbClr val="4B495E"/>
                </a:solidFill>
                <a:latin typeface="Times New Roman"/>
                <a:cs typeface="Times New Roman"/>
              </a:rPr>
              <a:t>o</a:t>
            </a:r>
            <a:r>
              <a:rPr dirty="0" sz="1800" spc="45">
                <a:solidFill>
                  <a:srgbClr val="4B495E"/>
                </a:solidFill>
                <a:latin typeface="Times New Roman"/>
                <a:cs typeface="Times New Roman"/>
              </a:rPr>
              <a:t> </a:t>
            </a:r>
            <a:r>
              <a:rPr dirty="0" sz="1800" spc="165">
                <a:solidFill>
                  <a:srgbClr val="423346"/>
                </a:solidFill>
                <a:latin typeface="Times New Roman"/>
                <a:cs typeface="Times New Roman"/>
              </a:rPr>
              <a:t>2-din</a:t>
            </a:r>
            <a:r>
              <a:rPr dirty="0" sz="1800" spc="165">
                <a:solidFill>
                  <a:srgbClr val="4B495E"/>
                </a:solidFill>
                <a:latin typeface="Times New Roman"/>
                <a:cs typeface="Times New Roman"/>
              </a:rPr>
              <a:t>1</a:t>
            </a:r>
            <a:r>
              <a:rPr dirty="0" sz="1800" spc="165">
                <a:solidFill>
                  <a:srgbClr val="6D697C"/>
                </a:solidFill>
                <a:latin typeface="Times New Roman"/>
                <a:cs typeface="Times New Roman"/>
              </a:rPr>
              <a:t>e</a:t>
            </a:r>
            <a:r>
              <a:rPr dirty="0" sz="1800" spc="165">
                <a:solidFill>
                  <a:srgbClr val="423346"/>
                </a:solidFill>
                <a:latin typeface="Times New Roman"/>
                <a:cs typeface="Times New Roman"/>
              </a:rPr>
              <a:t>n</a:t>
            </a:r>
            <a:r>
              <a:rPr dirty="0" sz="1800" spc="165">
                <a:solidFill>
                  <a:srgbClr val="6D697C"/>
                </a:solidFill>
                <a:latin typeface="Times New Roman"/>
                <a:cs typeface="Times New Roman"/>
              </a:rPr>
              <a:t>s</a:t>
            </a:r>
            <a:r>
              <a:rPr dirty="0" sz="1800" spc="165">
                <a:solidFill>
                  <a:srgbClr val="36315D"/>
                </a:solidFill>
                <a:latin typeface="Times New Roman"/>
                <a:cs typeface="Times New Roman"/>
              </a:rPr>
              <a:t>ion</a:t>
            </a:r>
            <a:r>
              <a:rPr dirty="0" sz="1800" spc="165">
                <a:solidFill>
                  <a:srgbClr val="6D697C"/>
                </a:solidFill>
                <a:latin typeface="Times New Roman"/>
                <a:cs typeface="Times New Roman"/>
              </a:rPr>
              <a:t>a</a:t>
            </a:r>
            <a:r>
              <a:rPr dirty="0" sz="1800" spc="165">
                <a:solidFill>
                  <a:srgbClr val="441836"/>
                </a:solidFill>
                <a:latin typeface="Times New Roman"/>
                <a:cs typeface="Times New Roman"/>
              </a:rPr>
              <a:t>l</a:t>
            </a:r>
            <a:r>
              <a:rPr dirty="0" sz="1800" spc="165">
                <a:solidFill>
                  <a:srgbClr val="6D697C"/>
                </a:solidFill>
                <a:latin typeface="Times New Roman"/>
                <a:cs typeface="Times New Roman"/>
              </a:rPr>
              <a:t>es</a:t>
            </a:r>
            <a:endParaRPr sz="1800">
              <a:latin typeface="Times New Roman"/>
              <a:cs typeface="Times New Roman"/>
            </a:endParaRPr>
          </a:p>
          <a:p>
            <a:pPr marL="18415">
              <a:lnSpc>
                <a:spcPct val="100000"/>
              </a:lnSpc>
              <a:spcBef>
                <a:spcPts val="1040"/>
              </a:spcBef>
            </a:pPr>
            <a:r>
              <a:rPr dirty="0" sz="1600" spc="40">
                <a:solidFill>
                  <a:srgbClr val="6D697C"/>
                </a:solidFill>
                <a:latin typeface="Times New Roman"/>
                <a:cs typeface="Times New Roman"/>
              </a:rPr>
              <a:t>E</a:t>
            </a:r>
            <a:r>
              <a:rPr dirty="0" sz="1600" spc="125">
                <a:solidFill>
                  <a:srgbClr val="673A46"/>
                </a:solidFill>
                <a:latin typeface="Times New Roman"/>
                <a:cs typeface="Times New Roman"/>
              </a:rPr>
              <a:t>l</a:t>
            </a:r>
            <a:r>
              <a:rPr dirty="0" sz="1600" spc="-55">
                <a:solidFill>
                  <a:srgbClr val="673A46"/>
                </a:solidFill>
                <a:latin typeface="Times New Roman"/>
                <a:cs typeface="Times New Roman"/>
              </a:rPr>
              <a:t> </a:t>
            </a:r>
            <a:r>
              <a:rPr dirty="0" sz="1600" spc="160">
                <a:solidFill>
                  <a:srgbClr val="6D697C"/>
                </a:solidFill>
                <a:latin typeface="Times New Roman"/>
                <a:cs typeface="Times New Roman"/>
              </a:rPr>
              <a:t>s</a:t>
            </a:r>
            <a:r>
              <a:rPr dirty="0" sz="1600" spc="120">
                <a:solidFill>
                  <a:srgbClr val="6D697C"/>
                </a:solidFill>
                <a:latin typeface="Times New Roman"/>
                <a:cs typeface="Times New Roman"/>
              </a:rPr>
              <a:t>i</a:t>
            </a:r>
            <a:r>
              <a:rPr dirty="0" sz="1600" spc="-100">
                <a:solidFill>
                  <a:srgbClr val="6D697C"/>
                </a:solidFill>
                <a:latin typeface="Times New Roman"/>
                <a:cs typeface="Times New Roman"/>
              </a:rPr>
              <a:t>g</a:t>
            </a:r>
            <a:r>
              <a:rPr dirty="0" sz="1600">
                <a:solidFill>
                  <a:srgbClr val="36315D"/>
                </a:solidFill>
                <a:latin typeface="Times New Roman"/>
                <a:cs typeface="Times New Roman"/>
              </a:rPr>
              <a:t>u</a:t>
            </a:r>
            <a:r>
              <a:rPr dirty="0" sz="1600" spc="15">
                <a:solidFill>
                  <a:srgbClr val="673A46"/>
                </a:solidFill>
                <a:latin typeface="Times New Roman"/>
                <a:cs typeface="Times New Roman"/>
              </a:rPr>
              <a:t>i</a:t>
            </a:r>
            <a:r>
              <a:rPr dirty="0" sz="1600" spc="180">
                <a:solidFill>
                  <a:srgbClr val="6D697C"/>
                </a:solidFill>
                <a:latin typeface="Times New Roman"/>
                <a:cs typeface="Times New Roman"/>
              </a:rPr>
              <a:t>ent</a:t>
            </a:r>
            <a:r>
              <a:rPr dirty="0" sz="1600" spc="345">
                <a:solidFill>
                  <a:srgbClr val="6D697C"/>
                </a:solidFill>
                <a:latin typeface="Times New Roman"/>
                <a:cs typeface="Times New Roman"/>
              </a:rPr>
              <a:t>e</a:t>
            </a:r>
            <a:r>
              <a:rPr dirty="0" sz="1600" spc="125">
                <a:solidFill>
                  <a:srgbClr val="6D697C"/>
                </a:solidFill>
                <a:latin typeface="Times New Roman"/>
                <a:cs typeface="Times New Roman"/>
              </a:rPr>
              <a:t>p</a:t>
            </a:r>
            <a:r>
              <a:rPr dirty="0" sz="1600" spc="-15">
                <a:solidFill>
                  <a:srgbClr val="644F67"/>
                </a:solidFill>
                <a:latin typeface="Times New Roman"/>
                <a:cs typeface="Times New Roman"/>
              </a:rPr>
              <a:t>r</a:t>
            </a:r>
            <a:r>
              <a:rPr dirty="0" sz="1600" spc="225">
                <a:solidFill>
                  <a:srgbClr val="6D697C"/>
                </a:solidFill>
                <a:latin typeface="Times New Roman"/>
                <a:cs typeface="Times New Roman"/>
              </a:rPr>
              <a:t>o</a:t>
            </a:r>
            <a:r>
              <a:rPr dirty="0" sz="1600" spc="-125">
                <a:solidFill>
                  <a:srgbClr val="6D697C"/>
                </a:solidFill>
                <a:latin typeface="Times New Roman"/>
                <a:cs typeface="Times New Roman"/>
              </a:rPr>
              <a:t>b</a:t>
            </a:r>
            <a:r>
              <a:rPr dirty="0" sz="1600" spc="15">
                <a:solidFill>
                  <a:srgbClr val="2A115D"/>
                </a:solidFill>
                <a:latin typeface="Times New Roman"/>
                <a:cs typeface="Times New Roman"/>
              </a:rPr>
              <a:t>l</a:t>
            </a:r>
            <a:r>
              <a:rPr dirty="0" sz="1600" spc="-5">
                <a:solidFill>
                  <a:srgbClr val="6D697C"/>
                </a:solidFill>
                <a:latin typeface="Times New Roman"/>
                <a:cs typeface="Times New Roman"/>
              </a:rPr>
              <a:t>e</a:t>
            </a:r>
            <a:r>
              <a:rPr dirty="0" sz="1600" spc="125">
                <a:solidFill>
                  <a:srgbClr val="644F67"/>
                </a:solidFill>
                <a:latin typeface="Times New Roman"/>
                <a:cs typeface="Times New Roman"/>
              </a:rPr>
              <a:t>m</a:t>
            </a:r>
            <a:r>
              <a:rPr dirty="0" sz="1600" spc="200">
                <a:solidFill>
                  <a:srgbClr val="6D697C"/>
                </a:solidFill>
                <a:latin typeface="Times New Roman"/>
                <a:cs typeface="Times New Roman"/>
              </a:rPr>
              <a:t>a</a:t>
            </a:r>
            <a:r>
              <a:rPr dirty="0" sz="1600" spc="15">
                <a:solidFill>
                  <a:srgbClr val="6D697C"/>
                </a:solidFill>
                <a:latin typeface="Times New Roman"/>
                <a:cs typeface="Times New Roman"/>
              </a:rPr>
              <a:t> </a:t>
            </a:r>
            <a:r>
              <a:rPr dirty="0" sz="1600" spc="215">
                <a:solidFill>
                  <a:srgbClr val="6D697C"/>
                </a:solidFill>
                <a:latin typeface="Times New Roman"/>
                <a:cs typeface="Times New Roman"/>
              </a:rPr>
              <a:t>de</a:t>
            </a:r>
            <a:r>
              <a:rPr dirty="0" sz="1600" spc="-130">
                <a:solidFill>
                  <a:srgbClr val="6D697C"/>
                </a:solidFill>
                <a:latin typeface="Times New Roman"/>
                <a:cs typeface="Times New Roman"/>
              </a:rPr>
              <a:t> </a:t>
            </a:r>
            <a:r>
              <a:rPr dirty="0" sz="1600" spc="125">
                <a:solidFill>
                  <a:srgbClr val="6D697C"/>
                </a:solidFill>
                <a:latin typeface="Times New Roman"/>
                <a:cs typeface="Times New Roman"/>
              </a:rPr>
              <a:t>t</a:t>
            </a:r>
            <a:r>
              <a:rPr dirty="0" sz="1600" spc="80">
                <a:solidFill>
                  <a:srgbClr val="644F67"/>
                </a:solidFill>
                <a:latin typeface="Times New Roman"/>
                <a:cs typeface="Times New Roman"/>
              </a:rPr>
              <a:t>r</a:t>
            </a:r>
            <a:r>
              <a:rPr dirty="0" sz="1600" spc="195">
                <a:solidFill>
                  <a:srgbClr val="6D697C"/>
                </a:solidFill>
                <a:latin typeface="Times New Roman"/>
                <a:cs typeface="Times New Roman"/>
              </a:rPr>
              <a:t>a</a:t>
            </a:r>
            <a:r>
              <a:rPr dirty="0" sz="1600" spc="-35">
                <a:solidFill>
                  <a:srgbClr val="6D697C"/>
                </a:solidFill>
                <a:latin typeface="Times New Roman"/>
                <a:cs typeface="Times New Roman"/>
              </a:rPr>
              <a:t>n</a:t>
            </a:r>
            <a:r>
              <a:rPr dirty="0" sz="1600" spc="120">
                <a:solidFill>
                  <a:srgbClr val="6D697C"/>
                </a:solidFill>
                <a:latin typeface="Times New Roman"/>
                <a:cs typeface="Times New Roman"/>
              </a:rPr>
              <a:t>s</a:t>
            </a:r>
            <a:r>
              <a:rPr dirty="0" sz="1600" spc="80">
                <a:solidFill>
                  <a:srgbClr val="4B495E"/>
                </a:solidFill>
                <a:latin typeface="Times New Roman"/>
                <a:cs typeface="Times New Roman"/>
              </a:rPr>
              <a:t>p</a:t>
            </a:r>
            <a:r>
              <a:rPr dirty="0" sz="1600" spc="225">
                <a:solidFill>
                  <a:srgbClr val="6D697C"/>
                </a:solidFill>
                <a:latin typeface="Times New Roman"/>
                <a:cs typeface="Times New Roman"/>
              </a:rPr>
              <a:t>o</a:t>
            </a:r>
            <a:r>
              <a:rPr dirty="0" sz="1600" spc="-10">
                <a:solidFill>
                  <a:srgbClr val="6D697C"/>
                </a:solidFill>
                <a:latin typeface="Times New Roman"/>
                <a:cs typeface="Times New Roman"/>
              </a:rPr>
              <a:t>r</a:t>
            </a:r>
            <a:r>
              <a:rPr dirty="0" sz="1600" spc="120">
                <a:solidFill>
                  <a:srgbClr val="6D697C"/>
                </a:solidFill>
                <a:latin typeface="Times New Roman"/>
                <a:cs typeface="Times New Roman"/>
              </a:rPr>
              <a:t>t</a:t>
            </a:r>
            <a:r>
              <a:rPr dirty="0" sz="1600" spc="200">
                <a:solidFill>
                  <a:srgbClr val="6D697C"/>
                </a:solidFill>
                <a:latin typeface="Times New Roman"/>
                <a:cs typeface="Times New Roman"/>
              </a:rPr>
              <a:t>e</a:t>
            </a:r>
            <a:r>
              <a:rPr dirty="0" sz="1600" spc="-40">
                <a:solidFill>
                  <a:srgbClr val="6D697C"/>
                </a:solidFill>
                <a:latin typeface="Times New Roman"/>
                <a:cs typeface="Times New Roman"/>
              </a:rPr>
              <a:t> </a:t>
            </a:r>
            <a:r>
              <a:rPr dirty="0" sz="1600" spc="80">
                <a:solidFill>
                  <a:srgbClr val="6D697C"/>
                </a:solidFill>
                <a:latin typeface="Times New Roman"/>
                <a:cs typeface="Times New Roman"/>
              </a:rPr>
              <a:t>(</a:t>
            </a:r>
            <a:r>
              <a:rPr dirty="0" sz="1600" spc="180">
                <a:solidFill>
                  <a:srgbClr val="644F67"/>
                </a:solidFill>
                <a:latin typeface="Times New Roman"/>
                <a:cs typeface="Times New Roman"/>
              </a:rPr>
              <a:t>t</a:t>
            </a:r>
            <a:r>
              <a:rPr dirty="0" sz="1600" spc="80">
                <a:solidFill>
                  <a:srgbClr val="6D697C"/>
                </a:solidFill>
                <a:latin typeface="Times New Roman"/>
                <a:cs typeface="Times New Roman"/>
              </a:rPr>
              <a:t>i</a:t>
            </a:r>
            <a:r>
              <a:rPr dirty="0" sz="1600" spc="90">
                <a:solidFill>
                  <a:srgbClr val="6D697C"/>
                </a:solidFill>
                <a:latin typeface="Times New Roman"/>
                <a:cs typeface="Times New Roman"/>
              </a:rPr>
              <a:t>po</a:t>
            </a:r>
            <a:r>
              <a:rPr dirty="0" sz="1600" spc="55">
                <a:solidFill>
                  <a:srgbClr val="6D697C"/>
                </a:solidFill>
                <a:latin typeface="Times New Roman"/>
                <a:cs typeface="Times New Roman"/>
              </a:rPr>
              <a:t> </a:t>
            </a:r>
            <a:r>
              <a:rPr dirty="0" sz="1600" spc="95">
                <a:solidFill>
                  <a:srgbClr val="6D697C"/>
                </a:solidFill>
                <a:latin typeface="Times New Roman"/>
                <a:cs typeface="Times New Roman"/>
              </a:rPr>
              <a:t>P</a:t>
            </a:r>
            <a:r>
              <a:rPr dirty="0" sz="1600" spc="75">
                <a:solidFill>
                  <a:srgbClr val="6D697C"/>
                </a:solidFill>
                <a:latin typeface="Times New Roman"/>
                <a:cs typeface="Times New Roman"/>
              </a:rPr>
              <a:t>o</a:t>
            </a:r>
            <a:r>
              <a:rPr dirty="0" sz="1600" spc="30">
                <a:solidFill>
                  <a:srgbClr val="6D697C"/>
                </a:solidFill>
                <a:latin typeface="Times New Roman"/>
                <a:cs typeface="Times New Roman"/>
              </a:rPr>
              <a:t>iss</a:t>
            </a:r>
            <a:r>
              <a:rPr dirty="0" sz="1600" spc="-100">
                <a:solidFill>
                  <a:srgbClr val="6D697C"/>
                </a:solidFill>
                <a:latin typeface="Times New Roman"/>
                <a:cs typeface="Times New Roman"/>
              </a:rPr>
              <a:t>o</a:t>
            </a:r>
            <a:r>
              <a:rPr dirty="0" sz="1600" spc="114">
                <a:solidFill>
                  <a:srgbClr val="3D4172"/>
                </a:solidFill>
                <a:latin typeface="Times New Roman"/>
                <a:cs typeface="Times New Roman"/>
              </a:rPr>
              <a:t>n</a:t>
            </a:r>
            <a:r>
              <a:rPr dirty="0" sz="1600" spc="20">
                <a:solidFill>
                  <a:srgbClr val="808097"/>
                </a:solidFill>
                <a:latin typeface="Times New Roman"/>
                <a:cs typeface="Times New Roman"/>
              </a:rPr>
              <a:t>)</a:t>
            </a:r>
            <a:r>
              <a:rPr dirty="0" sz="1600" spc="25">
                <a:solidFill>
                  <a:srgbClr val="6D697C"/>
                </a:solidFill>
                <a:latin typeface="Times New Roman"/>
                <a:cs typeface="Times New Roman"/>
              </a:rPr>
              <a:t>: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68260" y="1857285"/>
            <a:ext cx="86360" cy="2857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700" spc="-340">
                <a:solidFill>
                  <a:srgbClr val="36315D"/>
                </a:solidFill>
                <a:latin typeface="Times New Roman"/>
                <a:cs typeface="Times New Roman"/>
              </a:rPr>
              <a:t>{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77453" y="1420677"/>
            <a:ext cx="1828800" cy="812165"/>
          </a:xfrm>
          <a:prstGeom prst="rect">
            <a:avLst/>
          </a:prstGeom>
        </p:spPr>
        <p:txBody>
          <a:bodyPr wrap="square" lIns="0" tIns="108585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855"/>
              </a:spcBef>
            </a:pPr>
            <a:r>
              <a:rPr dirty="0" sz="1700" spc="-235" i="1">
                <a:solidFill>
                  <a:srgbClr val="644F67"/>
                </a:solidFill>
                <a:latin typeface="Times New Roman"/>
                <a:cs typeface="Times New Roman"/>
              </a:rPr>
              <a:t>-</a:t>
            </a:r>
            <a:r>
              <a:rPr dirty="0" sz="1700" spc="-235" i="1">
                <a:solidFill>
                  <a:srgbClr val="644F67"/>
                </a:solidFill>
                <a:latin typeface="Times New Roman"/>
                <a:cs typeface="Times New Roman"/>
              </a:rPr>
              <a:t> </a:t>
            </a:r>
            <a:r>
              <a:rPr dirty="0" sz="1700" spc="20" i="1">
                <a:solidFill>
                  <a:srgbClr val="644F67"/>
                </a:solidFill>
                <a:latin typeface="Times New Roman"/>
                <a:cs typeface="Times New Roman"/>
              </a:rPr>
              <a:t> </a:t>
            </a:r>
            <a:r>
              <a:rPr dirty="0" sz="1700" spc="-204" i="1">
                <a:solidFill>
                  <a:srgbClr val="644F67"/>
                </a:solidFill>
                <a:latin typeface="Times New Roman"/>
                <a:cs typeface="Times New Roman"/>
              </a:rPr>
              <a:t>t</a:t>
            </a:r>
            <a:r>
              <a:rPr dirty="0" sz="1700" spc="-180" i="1">
                <a:solidFill>
                  <a:srgbClr val="644F67"/>
                </a:solidFill>
                <a:latin typeface="Times New Roman"/>
                <a:cs typeface="Times New Roman"/>
              </a:rPr>
              <a:t>.</a:t>
            </a:r>
            <a:r>
              <a:rPr dirty="0" sz="1700" i="1">
                <a:solidFill>
                  <a:srgbClr val="644F67"/>
                </a:solidFill>
                <a:latin typeface="Times New Roman"/>
                <a:cs typeface="Times New Roman"/>
              </a:rPr>
              <a:t> </a:t>
            </a:r>
            <a:r>
              <a:rPr dirty="0" sz="1700" spc="-130" i="1">
                <a:solidFill>
                  <a:srgbClr val="644F67"/>
                </a:solidFill>
                <a:latin typeface="Times New Roman"/>
                <a:cs typeface="Times New Roman"/>
              </a:rPr>
              <a:t> </a:t>
            </a:r>
            <a:r>
              <a:rPr dirty="0" sz="1700" spc="-355" i="1">
                <a:solidFill>
                  <a:srgbClr val="6D697C"/>
                </a:solidFill>
                <a:latin typeface="Times New Roman"/>
                <a:cs typeface="Times New Roman"/>
              </a:rPr>
              <a:t>u</a:t>
            </a:r>
            <a:r>
              <a:rPr dirty="0" sz="1700" spc="50" i="1">
                <a:solidFill>
                  <a:srgbClr val="6D697C"/>
                </a:solidFill>
                <a:latin typeface="Times New Roman"/>
                <a:cs typeface="Times New Roman"/>
              </a:rPr>
              <a:t> </a:t>
            </a:r>
            <a:r>
              <a:rPr dirty="0" sz="1700" spc="10" i="1">
                <a:solidFill>
                  <a:srgbClr val="808097"/>
                </a:solidFill>
                <a:latin typeface="Times New Roman"/>
                <a:cs typeface="Times New Roman"/>
              </a:rPr>
              <a:t>(</a:t>
            </a:r>
            <a:r>
              <a:rPr dirty="0" sz="1700" spc="-260" i="1">
                <a:solidFill>
                  <a:srgbClr val="808097"/>
                </a:solidFill>
                <a:latin typeface="Times New Roman"/>
                <a:cs typeface="Times New Roman"/>
              </a:rPr>
              <a:t> </a:t>
            </a:r>
            <a:r>
              <a:rPr dirty="0" sz="1700" spc="15" i="1">
                <a:solidFill>
                  <a:srgbClr val="6D697C"/>
                </a:solidFill>
                <a:latin typeface="Times New Roman"/>
                <a:cs typeface="Times New Roman"/>
              </a:rPr>
              <a:t>x</a:t>
            </a:r>
            <a:r>
              <a:rPr dirty="0" sz="1700" spc="-200" i="1">
                <a:solidFill>
                  <a:srgbClr val="6D697C"/>
                </a:solidFill>
                <a:latin typeface="Times New Roman"/>
                <a:cs typeface="Times New Roman"/>
              </a:rPr>
              <a:t> </a:t>
            </a:r>
            <a:r>
              <a:rPr dirty="0" sz="1700" spc="120" i="1">
                <a:solidFill>
                  <a:srgbClr val="6D697C"/>
                </a:solidFill>
                <a:latin typeface="Times New Roman"/>
                <a:cs typeface="Times New Roman"/>
              </a:rPr>
              <a:t>,</a:t>
            </a:r>
            <a:r>
              <a:rPr dirty="0" sz="1700" spc="15" i="1">
                <a:solidFill>
                  <a:srgbClr val="6D697C"/>
                </a:solidFill>
                <a:latin typeface="Arial"/>
                <a:cs typeface="Arial"/>
              </a:rPr>
              <a:t>y)</a:t>
            </a:r>
            <a:r>
              <a:rPr dirty="0" sz="1700" spc="125" i="1">
                <a:solidFill>
                  <a:srgbClr val="6D697C"/>
                </a:solidFill>
                <a:latin typeface="Arial"/>
                <a:cs typeface="Arial"/>
              </a:rPr>
              <a:t> </a:t>
            </a:r>
            <a:r>
              <a:rPr dirty="0" sz="1950" spc="20">
                <a:solidFill>
                  <a:srgbClr val="6D697C"/>
                </a:solidFill>
                <a:latin typeface="Times New Roman"/>
                <a:cs typeface="Times New Roman"/>
              </a:rPr>
              <a:t>=</a:t>
            </a:r>
            <a:r>
              <a:rPr dirty="0" sz="1950" spc="185">
                <a:solidFill>
                  <a:srgbClr val="6D697C"/>
                </a:solidFill>
                <a:latin typeface="Times New Roman"/>
                <a:cs typeface="Times New Roman"/>
              </a:rPr>
              <a:t> </a:t>
            </a:r>
            <a:r>
              <a:rPr dirty="0" sz="1700" spc="15" i="1">
                <a:solidFill>
                  <a:srgbClr val="6D697C"/>
                </a:solidFill>
                <a:latin typeface="Times New Roman"/>
                <a:cs typeface="Times New Roman"/>
              </a:rPr>
              <a:t>J</a:t>
            </a:r>
            <a:r>
              <a:rPr dirty="0" sz="1700" spc="10" i="1">
                <a:solidFill>
                  <a:srgbClr val="808097"/>
                </a:solidFill>
                <a:latin typeface="Times New Roman"/>
                <a:cs typeface="Times New Roman"/>
              </a:rPr>
              <a:t>(</a:t>
            </a:r>
            <a:r>
              <a:rPr dirty="0" sz="1700" spc="-260" i="1">
                <a:solidFill>
                  <a:srgbClr val="808097"/>
                </a:solidFill>
                <a:latin typeface="Times New Roman"/>
                <a:cs typeface="Times New Roman"/>
              </a:rPr>
              <a:t> </a:t>
            </a:r>
            <a:r>
              <a:rPr dirty="0" sz="1700" spc="15" i="1">
                <a:solidFill>
                  <a:srgbClr val="6D697C"/>
                </a:solidFill>
                <a:latin typeface="Times New Roman"/>
                <a:cs typeface="Times New Roman"/>
              </a:rPr>
              <a:t>x</a:t>
            </a:r>
            <a:r>
              <a:rPr dirty="0" sz="1700" spc="-200" i="1">
                <a:solidFill>
                  <a:srgbClr val="6D697C"/>
                </a:solidFill>
                <a:latin typeface="Times New Roman"/>
                <a:cs typeface="Times New Roman"/>
              </a:rPr>
              <a:t> </a:t>
            </a:r>
            <a:r>
              <a:rPr dirty="0" sz="1700" spc="110" i="1">
                <a:solidFill>
                  <a:srgbClr val="808097"/>
                </a:solidFill>
                <a:latin typeface="Times New Roman"/>
                <a:cs typeface="Times New Roman"/>
              </a:rPr>
              <a:t>,</a:t>
            </a:r>
            <a:r>
              <a:rPr dirty="0" sz="1650" spc="85">
                <a:solidFill>
                  <a:srgbClr val="6D697C"/>
                </a:solidFill>
                <a:latin typeface="Times New Roman"/>
                <a:cs typeface="Times New Roman"/>
              </a:rPr>
              <a:t>y</a:t>
            </a:r>
            <a:r>
              <a:rPr dirty="0" sz="1650" spc="10">
                <a:solidFill>
                  <a:srgbClr val="808097"/>
                </a:solidFill>
                <a:latin typeface="Times New Roman"/>
                <a:cs typeface="Times New Roman"/>
              </a:rPr>
              <a:t>)</a:t>
            </a:r>
            <a:endParaRPr sz="16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dirty="0" sz="1700" spc="120" i="1">
                <a:solidFill>
                  <a:srgbClr val="6D697C"/>
                </a:solidFill>
                <a:latin typeface="Times New Roman"/>
                <a:cs typeface="Times New Roman"/>
              </a:rPr>
              <a:t>u</a:t>
            </a:r>
            <a:r>
              <a:rPr dirty="0" sz="1700" spc="-75" i="1">
                <a:solidFill>
                  <a:srgbClr val="6D697C"/>
                </a:solidFill>
                <a:latin typeface="Times New Roman"/>
                <a:cs typeface="Times New Roman"/>
              </a:rPr>
              <a:t>(</a:t>
            </a:r>
            <a:r>
              <a:rPr dirty="0" sz="1700" spc="-175" i="1">
                <a:solidFill>
                  <a:srgbClr val="6D697C"/>
                </a:solidFill>
                <a:latin typeface="Times New Roman"/>
                <a:cs typeface="Times New Roman"/>
              </a:rPr>
              <a:t> </a:t>
            </a:r>
            <a:r>
              <a:rPr dirty="0" sz="1700" spc="-100" i="1">
                <a:solidFill>
                  <a:srgbClr val="808097"/>
                </a:solidFill>
                <a:latin typeface="Times New Roman"/>
                <a:cs typeface="Times New Roman"/>
              </a:rPr>
              <a:t>x</a:t>
            </a:r>
            <a:r>
              <a:rPr dirty="0" sz="1700" spc="-180" i="1">
                <a:solidFill>
                  <a:srgbClr val="808097"/>
                </a:solidFill>
                <a:latin typeface="Times New Roman"/>
                <a:cs typeface="Times New Roman"/>
              </a:rPr>
              <a:t> </a:t>
            </a:r>
            <a:r>
              <a:rPr dirty="0" sz="1700" spc="-60" i="1">
                <a:solidFill>
                  <a:srgbClr val="808097"/>
                </a:solidFill>
                <a:latin typeface="Times New Roman"/>
                <a:cs typeface="Times New Roman"/>
              </a:rPr>
              <a:t>,</a:t>
            </a:r>
            <a:r>
              <a:rPr dirty="0" sz="1700" spc="-5" i="1">
                <a:solidFill>
                  <a:srgbClr val="808097"/>
                </a:solidFill>
                <a:latin typeface="Times New Roman"/>
                <a:cs typeface="Times New Roman"/>
              </a:rPr>
              <a:t> </a:t>
            </a:r>
            <a:r>
              <a:rPr dirty="0" sz="1800" spc="100" i="1">
                <a:solidFill>
                  <a:srgbClr val="6D697C"/>
                </a:solidFill>
                <a:latin typeface="Times New Roman"/>
                <a:cs typeface="Times New Roman"/>
              </a:rPr>
              <a:t>y</a:t>
            </a:r>
            <a:r>
              <a:rPr dirty="0" sz="1800" spc="-25" i="1">
                <a:solidFill>
                  <a:srgbClr val="808097"/>
                </a:solidFill>
                <a:latin typeface="Times New Roman"/>
                <a:cs typeface="Times New Roman"/>
              </a:rPr>
              <a:t>)</a:t>
            </a:r>
            <a:r>
              <a:rPr dirty="0" sz="1800" spc="-125" i="1">
                <a:solidFill>
                  <a:srgbClr val="808097"/>
                </a:solidFill>
                <a:latin typeface="Times New Roman"/>
                <a:cs typeface="Times New Roman"/>
              </a:rPr>
              <a:t> </a:t>
            </a:r>
            <a:r>
              <a:rPr dirty="0" sz="1950" spc="-45">
                <a:solidFill>
                  <a:srgbClr val="6D697C"/>
                </a:solidFill>
                <a:latin typeface="Times New Roman"/>
                <a:cs typeface="Times New Roman"/>
              </a:rPr>
              <a:t>=</a:t>
            </a:r>
            <a:r>
              <a:rPr dirty="0" sz="1950" spc="145">
                <a:solidFill>
                  <a:srgbClr val="6D697C"/>
                </a:solidFill>
                <a:latin typeface="Times New Roman"/>
                <a:cs typeface="Times New Roman"/>
              </a:rPr>
              <a:t> </a:t>
            </a:r>
            <a:r>
              <a:rPr dirty="0" sz="1700" spc="65" i="1">
                <a:solidFill>
                  <a:srgbClr val="6D697C"/>
                </a:solidFill>
                <a:latin typeface="Times New Roman"/>
                <a:cs typeface="Times New Roman"/>
              </a:rPr>
              <a:t>c</a:t>
            </a:r>
            <a:r>
              <a:rPr dirty="0" sz="1700" spc="-229" i="1">
                <a:solidFill>
                  <a:srgbClr val="6D697C"/>
                </a:solidFill>
                <a:latin typeface="Times New Roman"/>
                <a:cs typeface="Times New Roman"/>
              </a:rPr>
              <a:t>c</a:t>
            </a:r>
            <a:r>
              <a:rPr dirty="0" sz="1700" spc="10" i="1">
                <a:solidFill>
                  <a:srgbClr val="808097"/>
                </a:solidFill>
                <a:latin typeface="Times New Roman"/>
                <a:cs typeface="Times New Roman"/>
              </a:rPr>
              <a:t>(</a:t>
            </a:r>
            <a:r>
              <a:rPr dirty="0" sz="1700" spc="-260" i="1">
                <a:solidFill>
                  <a:srgbClr val="808097"/>
                </a:solidFill>
                <a:latin typeface="Times New Roman"/>
                <a:cs typeface="Times New Roman"/>
              </a:rPr>
              <a:t> </a:t>
            </a:r>
            <a:r>
              <a:rPr dirty="0" sz="1700" spc="15" i="1">
                <a:solidFill>
                  <a:srgbClr val="6D697C"/>
                </a:solidFill>
                <a:latin typeface="Times New Roman"/>
                <a:cs typeface="Times New Roman"/>
              </a:rPr>
              <a:t>x</a:t>
            </a:r>
            <a:r>
              <a:rPr dirty="0" sz="1700" spc="-200" i="1">
                <a:solidFill>
                  <a:srgbClr val="6D697C"/>
                </a:solidFill>
                <a:latin typeface="Times New Roman"/>
                <a:cs typeface="Times New Roman"/>
              </a:rPr>
              <a:t> </a:t>
            </a:r>
            <a:r>
              <a:rPr dirty="0" sz="1700" spc="110" i="1">
                <a:solidFill>
                  <a:srgbClr val="808097"/>
                </a:solidFill>
                <a:latin typeface="Times New Roman"/>
                <a:cs typeface="Times New Roman"/>
              </a:rPr>
              <a:t>,</a:t>
            </a:r>
            <a:r>
              <a:rPr dirty="0" sz="1650" spc="85">
                <a:solidFill>
                  <a:srgbClr val="6D697C"/>
                </a:solidFill>
                <a:latin typeface="Times New Roman"/>
                <a:cs typeface="Times New Roman"/>
              </a:rPr>
              <a:t>y</a:t>
            </a:r>
            <a:r>
              <a:rPr dirty="0" sz="1650" spc="10">
                <a:solidFill>
                  <a:srgbClr val="808097"/>
                </a:solidFill>
                <a:latin typeface="Times New Roman"/>
                <a:cs typeface="Times New Roman"/>
              </a:rPr>
              <a:t>)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650632" y="1396427"/>
            <a:ext cx="2194560" cy="829944"/>
          </a:xfrm>
          <a:prstGeom prst="rect">
            <a:avLst/>
          </a:prstGeom>
        </p:spPr>
        <p:txBody>
          <a:bodyPr wrap="square" lIns="0" tIns="151765" rIns="0" bIns="0" rtlCol="0" vert="horz">
            <a:spAutoFit/>
          </a:bodyPr>
          <a:lstStyle/>
          <a:p>
            <a:pPr marL="31750">
              <a:lnSpc>
                <a:spcPct val="100000"/>
              </a:lnSpc>
              <a:spcBef>
                <a:spcPts val="1195"/>
              </a:spcBef>
            </a:pPr>
            <a:r>
              <a:rPr dirty="0" sz="1500" spc="-40">
                <a:solidFill>
                  <a:srgbClr val="6D697C"/>
                </a:solidFill>
                <a:latin typeface="Arial"/>
                <a:cs typeface="Arial"/>
              </a:rPr>
              <a:t>'v</a:t>
            </a:r>
            <a:r>
              <a:rPr dirty="0" sz="1500" spc="-15">
                <a:solidFill>
                  <a:srgbClr val="6D697C"/>
                </a:solidFill>
                <a:latin typeface="Arial"/>
                <a:cs typeface="Arial"/>
              </a:rPr>
              <a:t>'</a:t>
            </a:r>
            <a:r>
              <a:rPr dirty="0" sz="1700" spc="-35" i="1">
                <a:solidFill>
                  <a:srgbClr val="808097"/>
                </a:solidFill>
                <a:latin typeface="Arial"/>
                <a:cs typeface="Arial"/>
              </a:rPr>
              <a:t>(</a:t>
            </a:r>
            <a:r>
              <a:rPr dirty="0" sz="1700" spc="-295" i="1">
                <a:solidFill>
                  <a:srgbClr val="808097"/>
                </a:solidFill>
                <a:latin typeface="Arial"/>
                <a:cs typeface="Arial"/>
              </a:rPr>
              <a:t> </a:t>
            </a:r>
            <a:r>
              <a:rPr dirty="0" sz="1700" spc="145" i="1">
                <a:solidFill>
                  <a:srgbClr val="6D697C"/>
                </a:solidFill>
                <a:latin typeface="Arial"/>
                <a:cs typeface="Arial"/>
              </a:rPr>
              <a:t>x</a:t>
            </a:r>
            <a:r>
              <a:rPr dirty="0" sz="1700" spc="150" i="1">
                <a:solidFill>
                  <a:srgbClr val="6D697C"/>
                </a:solidFill>
                <a:latin typeface="Arial"/>
                <a:cs typeface="Arial"/>
              </a:rPr>
              <a:t>,</a:t>
            </a:r>
            <a:r>
              <a:rPr dirty="0" sz="1800" spc="50" i="1">
                <a:solidFill>
                  <a:srgbClr val="6D697C"/>
                </a:solidFill>
                <a:latin typeface="Times New Roman"/>
                <a:cs typeface="Times New Roman"/>
              </a:rPr>
              <a:t>t</a:t>
            </a:r>
            <a:r>
              <a:rPr dirty="0" sz="1800" spc="65" i="1">
                <a:solidFill>
                  <a:srgbClr val="6D697C"/>
                </a:solidFill>
                <a:latin typeface="Times New Roman"/>
                <a:cs typeface="Times New Roman"/>
              </a:rPr>
              <a:t>)</a:t>
            </a:r>
            <a:r>
              <a:rPr dirty="0" sz="1800" spc="75" i="1">
                <a:solidFill>
                  <a:srgbClr val="6D697C"/>
                </a:solidFill>
                <a:latin typeface="Times New Roman"/>
                <a:cs typeface="Times New Roman"/>
              </a:rPr>
              <a:t> </a:t>
            </a:r>
            <a:r>
              <a:rPr dirty="0" sz="1350" spc="90">
                <a:solidFill>
                  <a:srgbClr val="6D697C"/>
                </a:solidFill>
                <a:latin typeface="Times New Roman"/>
                <a:cs typeface="Times New Roman"/>
              </a:rPr>
              <a:t>E</a:t>
            </a:r>
            <a:r>
              <a:rPr dirty="0" sz="1350">
                <a:solidFill>
                  <a:srgbClr val="6D697C"/>
                </a:solidFill>
                <a:latin typeface="Times New Roman"/>
                <a:cs typeface="Times New Roman"/>
              </a:rPr>
              <a:t> </a:t>
            </a:r>
            <a:r>
              <a:rPr dirty="0" sz="1350" spc="-160">
                <a:solidFill>
                  <a:srgbClr val="6D697C"/>
                </a:solidFill>
                <a:latin typeface="Times New Roman"/>
                <a:cs typeface="Times New Roman"/>
              </a:rPr>
              <a:t> </a:t>
            </a:r>
            <a:r>
              <a:rPr dirty="0" sz="1800" spc="100">
                <a:solidFill>
                  <a:srgbClr val="644F67"/>
                </a:solidFill>
                <a:latin typeface="Times New Roman"/>
                <a:cs typeface="Times New Roman"/>
              </a:rPr>
              <a:t>n</a:t>
            </a:r>
            <a:r>
              <a:rPr dirty="0" sz="1800" spc="-195">
                <a:solidFill>
                  <a:srgbClr val="644F67"/>
                </a:solidFill>
                <a:latin typeface="Times New Roman"/>
                <a:cs typeface="Times New Roman"/>
              </a:rPr>
              <a:t> </a:t>
            </a:r>
            <a:r>
              <a:rPr dirty="0" sz="1800" spc="-120">
                <a:solidFill>
                  <a:srgbClr val="808097"/>
                </a:solidFill>
                <a:latin typeface="Times New Roman"/>
                <a:cs typeface="Times New Roman"/>
              </a:rPr>
              <a:t>(</a:t>
            </a:r>
            <a:r>
              <a:rPr dirty="0" sz="1800" spc="204">
                <a:solidFill>
                  <a:srgbClr val="6D697C"/>
                </a:solidFill>
                <a:latin typeface="Times New Roman"/>
                <a:cs typeface="Times New Roman"/>
              </a:rPr>
              <a:t>a</a:t>
            </a:r>
            <a:r>
              <a:rPr dirty="0" sz="1800" spc="100">
                <a:solidFill>
                  <a:srgbClr val="938990"/>
                </a:solidFill>
                <a:latin typeface="Times New Roman"/>
                <a:cs typeface="Times New Roman"/>
              </a:rPr>
              <a:t>,</a:t>
            </a:r>
            <a:r>
              <a:rPr dirty="0" sz="1700" spc="-185">
                <a:solidFill>
                  <a:srgbClr val="6D697C"/>
                </a:solidFill>
                <a:latin typeface="Arial"/>
                <a:cs typeface="Arial"/>
              </a:rPr>
              <a:t>b</a:t>
            </a:r>
            <a:r>
              <a:rPr dirty="0" sz="1700" spc="50">
                <a:solidFill>
                  <a:srgbClr val="808097"/>
                </a:solidFill>
                <a:latin typeface="Arial"/>
                <a:cs typeface="Arial"/>
              </a:rPr>
              <a:t>)</a:t>
            </a:r>
            <a:r>
              <a:rPr dirty="0" sz="1700" spc="125">
                <a:solidFill>
                  <a:srgbClr val="808097"/>
                </a:solidFill>
                <a:latin typeface="Arial"/>
                <a:cs typeface="Arial"/>
              </a:rPr>
              <a:t> </a:t>
            </a:r>
            <a:r>
              <a:rPr dirty="0" sz="1700" spc="75">
                <a:solidFill>
                  <a:srgbClr val="808097"/>
                </a:solidFill>
                <a:latin typeface="Times New Roman"/>
                <a:cs typeface="Times New Roman"/>
              </a:rPr>
              <a:t>x</a:t>
            </a:r>
            <a:r>
              <a:rPr dirty="0" sz="1700" spc="110">
                <a:solidFill>
                  <a:srgbClr val="808097"/>
                </a:solidFill>
                <a:latin typeface="Times New Roman"/>
                <a:cs typeface="Times New Roman"/>
              </a:rPr>
              <a:t> </a:t>
            </a:r>
            <a:r>
              <a:rPr dirty="0" sz="1700" spc="25">
                <a:solidFill>
                  <a:srgbClr val="6D697C"/>
                </a:solidFill>
                <a:latin typeface="Times New Roman"/>
                <a:cs typeface="Times New Roman"/>
              </a:rPr>
              <a:t>(</a:t>
            </a:r>
            <a:r>
              <a:rPr dirty="0" sz="1700" spc="30">
                <a:solidFill>
                  <a:srgbClr val="6D697C"/>
                </a:solidFill>
                <a:latin typeface="Times New Roman"/>
                <a:cs typeface="Times New Roman"/>
              </a:rPr>
              <a:t>e</a:t>
            </a:r>
            <a:r>
              <a:rPr dirty="0" sz="1700" spc="20">
                <a:solidFill>
                  <a:srgbClr val="6D697C"/>
                </a:solidFill>
                <a:latin typeface="Times New Roman"/>
                <a:cs typeface="Times New Roman"/>
              </a:rPr>
              <a:t>,</a:t>
            </a:r>
            <a:r>
              <a:rPr dirty="0" sz="1700" spc="-260">
                <a:solidFill>
                  <a:srgbClr val="6D697C"/>
                </a:solidFill>
                <a:latin typeface="Times New Roman"/>
                <a:cs typeface="Times New Roman"/>
              </a:rPr>
              <a:t> </a:t>
            </a:r>
            <a:r>
              <a:rPr dirty="0" sz="1700" spc="-150">
                <a:solidFill>
                  <a:srgbClr val="6D697C"/>
                </a:solidFill>
                <a:latin typeface="Arial"/>
                <a:cs typeface="Arial"/>
              </a:rPr>
              <a:t>d</a:t>
            </a:r>
            <a:r>
              <a:rPr dirty="0" sz="1700" spc="25">
                <a:solidFill>
                  <a:srgbClr val="808097"/>
                </a:solidFill>
                <a:latin typeface="Arial"/>
                <a:cs typeface="Arial"/>
              </a:rPr>
              <a:t>)</a:t>
            </a:r>
            <a:endParaRPr sz="1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35"/>
              </a:spcBef>
            </a:pPr>
            <a:r>
              <a:rPr dirty="0" sz="1700" spc="-130" i="1">
                <a:solidFill>
                  <a:srgbClr val="6D697C"/>
                </a:solidFill>
                <a:latin typeface="Arial"/>
                <a:cs typeface="Arial"/>
              </a:rPr>
              <a:t>'v</a:t>
            </a:r>
            <a:r>
              <a:rPr dirty="0" sz="1700" spc="-70" i="1">
                <a:solidFill>
                  <a:srgbClr val="6D697C"/>
                </a:solidFill>
                <a:latin typeface="Arial"/>
                <a:cs typeface="Arial"/>
              </a:rPr>
              <a:t>'</a:t>
            </a:r>
            <a:r>
              <a:rPr dirty="0" sz="1700" spc="-254" i="1">
                <a:solidFill>
                  <a:srgbClr val="6D697C"/>
                </a:solidFill>
                <a:latin typeface="Arial"/>
                <a:cs typeface="Arial"/>
              </a:rPr>
              <a:t> </a:t>
            </a:r>
            <a:r>
              <a:rPr dirty="0" sz="1700" spc="-120" i="1">
                <a:solidFill>
                  <a:srgbClr val="808097"/>
                </a:solidFill>
                <a:latin typeface="Arial"/>
                <a:cs typeface="Arial"/>
              </a:rPr>
              <a:t>(</a:t>
            </a:r>
            <a:r>
              <a:rPr dirty="0" sz="1700" spc="-210" i="1">
                <a:solidFill>
                  <a:srgbClr val="808097"/>
                </a:solidFill>
                <a:latin typeface="Arial"/>
                <a:cs typeface="Arial"/>
              </a:rPr>
              <a:t> </a:t>
            </a:r>
            <a:r>
              <a:rPr dirty="0" sz="1700" spc="145" i="1">
                <a:solidFill>
                  <a:srgbClr val="6D697C"/>
                </a:solidFill>
                <a:latin typeface="Arial"/>
                <a:cs typeface="Arial"/>
              </a:rPr>
              <a:t>x</a:t>
            </a:r>
            <a:r>
              <a:rPr dirty="0" sz="1700" spc="130" i="1">
                <a:solidFill>
                  <a:srgbClr val="6D697C"/>
                </a:solidFill>
                <a:latin typeface="Arial"/>
                <a:cs typeface="Arial"/>
              </a:rPr>
              <a:t>,</a:t>
            </a:r>
            <a:r>
              <a:rPr dirty="0" sz="1700" spc="185" i="1">
                <a:solidFill>
                  <a:srgbClr val="6D697C"/>
                </a:solidFill>
                <a:latin typeface="Arial"/>
                <a:cs typeface="Arial"/>
              </a:rPr>
              <a:t>y</a:t>
            </a:r>
            <a:r>
              <a:rPr dirty="0" sz="1700" spc="-5" i="1">
                <a:solidFill>
                  <a:srgbClr val="6D697C"/>
                </a:solidFill>
                <a:latin typeface="Arial"/>
                <a:cs typeface="Arial"/>
              </a:rPr>
              <a:t>)</a:t>
            </a:r>
            <a:r>
              <a:rPr dirty="0" sz="1700" spc="-20" i="1">
                <a:solidFill>
                  <a:srgbClr val="6D697C"/>
                </a:solidFill>
                <a:latin typeface="Arial"/>
                <a:cs typeface="Arial"/>
              </a:rPr>
              <a:t> </a:t>
            </a:r>
            <a:r>
              <a:rPr dirty="0" sz="1350" spc="-10">
                <a:solidFill>
                  <a:srgbClr val="6D697C"/>
                </a:solidFill>
                <a:latin typeface="Times New Roman"/>
                <a:cs typeface="Times New Roman"/>
              </a:rPr>
              <a:t>E</a:t>
            </a:r>
            <a:r>
              <a:rPr dirty="0" sz="1350">
                <a:solidFill>
                  <a:srgbClr val="6D697C"/>
                </a:solidFill>
                <a:latin typeface="Times New Roman"/>
                <a:cs typeface="Times New Roman"/>
              </a:rPr>
              <a:t> </a:t>
            </a:r>
            <a:r>
              <a:rPr dirty="0" sz="1350" spc="-165">
                <a:solidFill>
                  <a:srgbClr val="6D697C"/>
                </a:solidFill>
                <a:latin typeface="Times New Roman"/>
                <a:cs typeface="Times New Roman"/>
              </a:rPr>
              <a:t> </a:t>
            </a:r>
            <a:r>
              <a:rPr dirty="0" sz="1550" spc="105" i="1">
                <a:solidFill>
                  <a:srgbClr val="6D697C"/>
                </a:solidFill>
                <a:latin typeface="Arial"/>
                <a:cs typeface="Arial"/>
              </a:rPr>
              <a:t>8</a:t>
            </a:r>
            <a:r>
              <a:rPr dirty="0" sz="1550" spc="65" i="1">
                <a:solidFill>
                  <a:srgbClr val="4B495E"/>
                </a:solidFill>
                <a:latin typeface="Arial"/>
                <a:cs typeface="Arial"/>
              </a:rPr>
              <a:t>!1</a:t>
            </a:r>
            <a:endParaRPr sz="15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23781" y="2382302"/>
            <a:ext cx="6616065" cy="347472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600" spc="70">
                <a:solidFill>
                  <a:srgbClr val="6D697C"/>
                </a:solidFill>
                <a:latin typeface="Times New Roman"/>
                <a:cs typeface="Times New Roman"/>
              </a:rPr>
              <a:t>se</a:t>
            </a:r>
            <a:r>
              <a:rPr dirty="0" sz="1600" spc="160">
                <a:solidFill>
                  <a:srgbClr val="6D697C"/>
                </a:solidFill>
                <a:latin typeface="Times New Roman"/>
                <a:cs typeface="Times New Roman"/>
              </a:rPr>
              <a:t> </a:t>
            </a:r>
            <a:r>
              <a:rPr dirty="0" sz="1600" spc="45">
                <a:solidFill>
                  <a:srgbClr val="6D697C"/>
                </a:solidFill>
                <a:latin typeface="Times New Roman"/>
                <a:cs typeface="Times New Roman"/>
              </a:rPr>
              <a:t>resue</a:t>
            </a:r>
            <a:r>
              <a:rPr dirty="0" sz="1600" spc="45">
                <a:solidFill>
                  <a:srgbClr val="2A115D"/>
                </a:solidFill>
                <a:latin typeface="Times New Roman"/>
                <a:cs typeface="Times New Roman"/>
              </a:rPr>
              <a:t>l</a:t>
            </a:r>
            <a:r>
              <a:rPr dirty="0" sz="1600" spc="45">
                <a:solidFill>
                  <a:srgbClr val="6D697C"/>
                </a:solidFill>
                <a:latin typeface="Times New Roman"/>
                <a:cs typeface="Times New Roman"/>
              </a:rPr>
              <a:t>ve</a:t>
            </a:r>
            <a:r>
              <a:rPr dirty="0" sz="1600" spc="35">
                <a:solidFill>
                  <a:srgbClr val="6D697C"/>
                </a:solidFill>
                <a:latin typeface="Times New Roman"/>
                <a:cs typeface="Times New Roman"/>
              </a:rPr>
              <a:t> </a:t>
            </a:r>
            <a:r>
              <a:rPr dirty="0" sz="1600" spc="60">
                <a:solidFill>
                  <a:srgbClr val="6D697C"/>
                </a:solidFill>
                <a:latin typeface="Times New Roman"/>
                <a:cs typeface="Times New Roman"/>
              </a:rPr>
              <a:t>m</a:t>
            </a:r>
            <a:r>
              <a:rPr dirty="0" sz="1600" spc="60">
                <a:solidFill>
                  <a:srgbClr val="644F67"/>
                </a:solidFill>
                <a:latin typeface="Times New Roman"/>
                <a:cs typeface="Times New Roman"/>
              </a:rPr>
              <a:t>edi</a:t>
            </a:r>
            <a:r>
              <a:rPr dirty="0" sz="1600" spc="60">
                <a:solidFill>
                  <a:srgbClr val="6D697C"/>
                </a:solidFill>
                <a:latin typeface="Times New Roman"/>
                <a:cs typeface="Times New Roman"/>
              </a:rPr>
              <a:t>a</a:t>
            </a:r>
            <a:r>
              <a:rPr dirty="0" sz="1600" spc="60">
                <a:solidFill>
                  <a:srgbClr val="644F67"/>
                </a:solidFill>
                <a:latin typeface="Times New Roman"/>
                <a:cs typeface="Times New Roman"/>
              </a:rPr>
              <a:t>n</a:t>
            </a:r>
            <a:r>
              <a:rPr dirty="0" sz="1600" spc="60">
                <a:solidFill>
                  <a:srgbClr val="6D697C"/>
                </a:solidFill>
                <a:latin typeface="Times New Roman"/>
                <a:cs typeface="Times New Roman"/>
              </a:rPr>
              <a:t>te</a:t>
            </a:r>
            <a:r>
              <a:rPr dirty="0" sz="1600" spc="180">
                <a:solidFill>
                  <a:srgbClr val="6D697C"/>
                </a:solidFill>
                <a:latin typeface="Times New Roman"/>
                <a:cs typeface="Times New Roman"/>
              </a:rPr>
              <a:t> </a:t>
            </a:r>
            <a:r>
              <a:rPr dirty="0" sz="1600" spc="20">
                <a:solidFill>
                  <a:srgbClr val="673A46"/>
                </a:solidFill>
                <a:latin typeface="Times New Roman"/>
                <a:cs typeface="Times New Roman"/>
              </a:rPr>
              <a:t>l</a:t>
            </a:r>
            <a:r>
              <a:rPr dirty="0" sz="1600" spc="20">
                <a:solidFill>
                  <a:srgbClr val="6D697C"/>
                </a:solidFill>
                <a:latin typeface="Times New Roman"/>
                <a:cs typeface="Times New Roman"/>
              </a:rPr>
              <a:t>os</a:t>
            </a:r>
            <a:r>
              <a:rPr dirty="0" sz="1600" spc="5">
                <a:solidFill>
                  <a:srgbClr val="6D697C"/>
                </a:solidFill>
                <a:latin typeface="Times New Roman"/>
                <a:cs typeface="Times New Roman"/>
              </a:rPr>
              <a:t> </a:t>
            </a:r>
            <a:r>
              <a:rPr dirty="0" sz="1600" spc="55">
                <a:solidFill>
                  <a:srgbClr val="6D697C"/>
                </a:solidFill>
                <a:latin typeface="Times New Roman"/>
                <a:cs typeface="Times New Roman"/>
              </a:rPr>
              <a:t>co</a:t>
            </a:r>
            <a:r>
              <a:rPr dirty="0" sz="1600" spc="55">
                <a:solidFill>
                  <a:srgbClr val="644F67"/>
                </a:solidFill>
                <a:latin typeface="Times New Roman"/>
                <a:cs typeface="Times New Roman"/>
              </a:rPr>
              <a:t>mand</a:t>
            </a:r>
            <a:r>
              <a:rPr dirty="0" sz="1600" spc="55">
                <a:solidFill>
                  <a:srgbClr val="6D697C"/>
                </a:solidFill>
                <a:latin typeface="Times New Roman"/>
                <a:cs typeface="Times New Roman"/>
              </a:rPr>
              <a:t>os:</a:t>
            </a:r>
            <a:endParaRPr sz="1600">
              <a:latin typeface="Times New Roman"/>
              <a:cs typeface="Times New Roman"/>
            </a:endParaRPr>
          </a:p>
          <a:p>
            <a:pPr marL="810895" indent="-276860">
              <a:lnSpc>
                <a:spcPct val="100000"/>
              </a:lnSpc>
              <a:spcBef>
                <a:spcPts val="1400"/>
              </a:spcBef>
              <a:buClr>
                <a:srgbClr val="6D697C"/>
              </a:buClr>
              <a:buSzPct val="109375"/>
              <a:buChar char="&gt;"/>
              <a:tabLst>
                <a:tab pos="810260" algn="l"/>
                <a:tab pos="811530" algn="l"/>
                <a:tab pos="1658620" algn="l"/>
              </a:tabLst>
            </a:pPr>
            <a:r>
              <a:rPr dirty="0" sz="1600" spc="160">
                <a:solidFill>
                  <a:srgbClr val="673A46"/>
                </a:solidFill>
                <a:latin typeface="Times New Roman"/>
                <a:cs typeface="Times New Roman"/>
              </a:rPr>
              <a:t>[</a:t>
            </a:r>
            <a:r>
              <a:rPr dirty="0" sz="1600" spc="240">
                <a:solidFill>
                  <a:srgbClr val="423346"/>
                </a:solidFill>
                <a:latin typeface="Times New Roman"/>
                <a:cs typeface="Times New Roman"/>
              </a:rPr>
              <a:t>u</a:t>
            </a:r>
            <a:r>
              <a:rPr dirty="0" sz="1600" spc="25">
                <a:solidFill>
                  <a:srgbClr val="423346"/>
                </a:solidFill>
                <a:latin typeface="Times New Roman"/>
                <a:cs typeface="Times New Roman"/>
              </a:rPr>
              <a:t>,</a:t>
            </a:r>
            <a:r>
              <a:rPr dirty="0" sz="1600" spc="-195">
                <a:solidFill>
                  <a:srgbClr val="423346"/>
                </a:solidFill>
                <a:latin typeface="Times New Roman"/>
                <a:cs typeface="Times New Roman"/>
              </a:rPr>
              <a:t> </a:t>
            </a:r>
            <a:r>
              <a:rPr dirty="0" sz="1600" spc="45">
                <a:solidFill>
                  <a:srgbClr val="423346"/>
                </a:solidFill>
                <a:latin typeface="Times New Roman"/>
                <a:cs typeface="Times New Roman"/>
              </a:rPr>
              <a:t>x</a:t>
            </a:r>
            <a:r>
              <a:rPr dirty="0" sz="1600" spc="-185">
                <a:solidFill>
                  <a:srgbClr val="423346"/>
                </a:solidFill>
                <a:latin typeface="Times New Roman"/>
                <a:cs typeface="Times New Roman"/>
              </a:rPr>
              <a:t> </a:t>
            </a:r>
            <a:r>
              <a:rPr dirty="0" sz="1600" spc="25">
                <a:solidFill>
                  <a:srgbClr val="423346"/>
                </a:solidFill>
                <a:latin typeface="Times New Roman"/>
                <a:cs typeface="Times New Roman"/>
              </a:rPr>
              <a:t>,</a:t>
            </a:r>
            <a:r>
              <a:rPr dirty="0" sz="1600" spc="-180">
                <a:solidFill>
                  <a:srgbClr val="423346"/>
                </a:solidFill>
                <a:latin typeface="Times New Roman"/>
                <a:cs typeface="Times New Roman"/>
              </a:rPr>
              <a:t> </a:t>
            </a:r>
            <a:r>
              <a:rPr dirty="0" sz="1600" spc="40">
                <a:solidFill>
                  <a:srgbClr val="4B495E"/>
                </a:solidFill>
                <a:latin typeface="Times New Roman"/>
                <a:cs typeface="Times New Roman"/>
              </a:rPr>
              <a:t>y]</a:t>
            </a:r>
            <a:r>
              <a:rPr dirty="0" sz="1600">
                <a:solidFill>
                  <a:srgbClr val="4B495E"/>
                </a:solidFill>
                <a:latin typeface="Times New Roman"/>
                <a:cs typeface="Times New Roman"/>
              </a:rPr>
              <a:t>	</a:t>
            </a:r>
            <a:r>
              <a:rPr dirty="0" sz="1350" spc="45">
                <a:solidFill>
                  <a:srgbClr val="1D161D"/>
                </a:solidFill>
                <a:latin typeface="Arial"/>
                <a:cs typeface="Arial"/>
              </a:rPr>
              <a:t>=</a:t>
            </a:r>
            <a:r>
              <a:rPr dirty="0" sz="1350">
                <a:solidFill>
                  <a:srgbClr val="1D161D"/>
                </a:solidFill>
                <a:latin typeface="Arial"/>
                <a:cs typeface="Arial"/>
              </a:rPr>
              <a:t> </a:t>
            </a:r>
            <a:r>
              <a:rPr dirty="0" sz="1350" spc="130">
                <a:solidFill>
                  <a:srgbClr val="1D161D"/>
                </a:solidFill>
                <a:latin typeface="Arial"/>
                <a:cs typeface="Arial"/>
              </a:rPr>
              <a:t> </a:t>
            </a:r>
            <a:r>
              <a:rPr dirty="0" sz="1600" spc="140">
                <a:solidFill>
                  <a:srgbClr val="423346"/>
                </a:solidFill>
                <a:latin typeface="Times New Roman"/>
                <a:cs typeface="Times New Roman"/>
              </a:rPr>
              <a:t>e</a:t>
            </a:r>
            <a:r>
              <a:rPr dirty="0" sz="1600" spc="40">
                <a:solidFill>
                  <a:srgbClr val="423346"/>
                </a:solidFill>
                <a:latin typeface="Times New Roman"/>
                <a:cs typeface="Times New Roman"/>
              </a:rPr>
              <a:t>cu</a:t>
            </a:r>
            <a:r>
              <a:rPr dirty="0" sz="1600" spc="145">
                <a:solidFill>
                  <a:srgbClr val="423346"/>
                </a:solidFill>
                <a:latin typeface="Times New Roman"/>
                <a:cs typeface="Times New Roman"/>
              </a:rPr>
              <a:t>p</a:t>
            </a:r>
            <a:r>
              <a:rPr dirty="0" sz="1600" spc="55">
                <a:solidFill>
                  <a:srgbClr val="4B495E"/>
                </a:solidFill>
                <a:latin typeface="Times New Roman"/>
                <a:cs typeface="Times New Roman"/>
              </a:rPr>
              <a:t>o</a:t>
            </a:r>
            <a:r>
              <a:rPr dirty="0" sz="1600" spc="30">
                <a:solidFill>
                  <a:srgbClr val="423346"/>
                </a:solidFill>
                <a:latin typeface="Times New Roman"/>
                <a:cs typeface="Times New Roman"/>
              </a:rPr>
              <a:t>i</a:t>
            </a:r>
            <a:r>
              <a:rPr dirty="0" sz="1600" spc="-60">
                <a:solidFill>
                  <a:srgbClr val="423346"/>
                </a:solidFill>
                <a:latin typeface="Times New Roman"/>
                <a:cs typeface="Times New Roman"/>
              </a:rPr>
              <a:t> </a:t>
            </a:r>
            <a:r>
              <a:rPr dirty="0" sz="1600" spc="225">
                <a:solidFill>
                  <a:srgbClr val="4B495E"/>
                </a:solidFill>
                <a:latin typeface="Times New Roman"/>
                <a:cs typeface="Times New Roman"/>
              </a:rPr>
              <a:t>s</a:t>
            </a:r>
            <a:r>
              <a:rPr dirty="0" sz="1600" spc="155">
                <a:solidFill>
                  <a:srgbClr val="4B495E"/>
                </a:solidFill>
                <a:latin typeface="Times New Roman"/>
                <a:cs typeface="Times New Roman"/>
              </a:rPr>
              <a:t>s</a:t>
            </a:r>
            <a:r>
              <a:rPr dirty="0" sz="1600" spc="95">
                <a:solidFill>
                  <a:srgbClr val="4B495E"/>
                </a:solidFill>
                <a:latin typeface="Times New Roman"/>
                <a:cs typeface="Times New Roman"/>
              </a:rPr>
              <a:t>o</a:t>
            </a:r>
            <a:r>
              <a:rPr dirty="0" sz="1600" spc="180">
                <a:solidFill>
                  <a:srgbClr val="423346"/>
                </a:solidFill>
                <a:latin typeface="Times New Roman"/>
                <a:cs typeface="Times New Roman"/>
              </a:rPr>
              <a:t>n</a:t>
            </a:r>
            <a:r>
              <a:rPr dirty="0" sz="1600" spc="135">
                <a:solidFill>
                  <a:srgbClr val="6D697C"/>
                </a:solidFill>
                <a:latin typeface="Times New Roman"/>
                <a:cs typeface="Times New Roman"/>
              </a:rPr>
              <a:t>(</a:t>
            </a:r>
            <a:r>
              <a:rPr dirty="0" sz="1600" spc="50">
                <a:solidFill>
                  <a:srgbClr val="423346"/>
                </a:solidFill>
                <a:latin typeface="Times New Roman"/>
                <a:cs typeface="Times New Roman"/>
              </a:rPr>
              <a:t>a</a:t>
            </a:r>
            <a:r>
              <a:rPr dirty="0" sz="1600" spc="-60">
                <a:solidFill>
                  <a:srgbClr val="423346"/>
                </a:solidFill>
                <a:latin typeface="Times New Roman"/>
                <a:cs typeface="Times New Roman"/>
              </a:rPr>
              <a:t> </a:t>
            </a:r>
            <a:r>
              <a:rPr dirty="0" sz="1600" spc="25">
                <a:solidFill>
                  <a:srgbClr val="423346"/>
                </a:solidFill>
                <a:latin typeface="Times New Roman"/>
                <a:cs typeface="Times New Roman"/>
              </a:rPr>
              <a:t>,</a:t>
            </a:r>
            <a:r>
              <a:rPr dirty="0" sz="1600" spc="-140">
                <a:solidFill>
                  <a:srgbClr val="423346"/>
                </a:solidFill>
                <a:latin typeface="Times New Roman"/>
                <a:cs typeface="Times New Roman"/>
              </a:rPr>
              <a:t> </a:t>
            </a:r>
            <a:r>
              <a:rPr dirty="0" sz="1600" spc="50">
                <a:solidFill>
                  <a:srgbClr val="423346"/>
                </a:solidFill>
                <a:latin typeface="Times New Roman"/>
                <a:cs typeface="Times New Roman"/>
              </a:rPr>
              <a:t>c</a:t>
            </a:r>
            <a:r>
              <a:rPr dirty="0" sz="1600" spc="-155">
                <a:solidFill>
                  <a:srgbClr val="423346"/>
                </a:solidFill>
                <a:latin typeface="Times New Roman"/>
                <a:cs typeface="Times New Roman"/>
              </a:rPr>
              <a:t> </a:t>
            </a:r>
            <a:r>
              <a:rPr dirty="0" sz="1600" spc="25">
                <a:solidFill>
                  <a:srgbClr val="423346"/>
                </a:solidFill>
                <a:latin typeface="Times New Roman"/>
                <a:cs typeface="Times New Roman"/>
              </a:rPr>
              <a:t>,</a:t>
            </a:r>
            <a:r>
              <a:rPr dirty="0" sz="1600" spc="-170">
                <a:solidFill>
                  <a:srgbClr val="423346"/>
                </a:solidFill>
                <a:latin typeface="Times New Roman"/>
                <a:cs typeface="Times New Roman"/>
              </a:rPr>
              <a:t> </a:t>
            </a:r>
            <a:r>
              <a:rPr dirty="0" sz="1600" spc="240">
                <a:solidFill>
                  <a:srgbClr val="423346"/>
                </a:solidFill>
                <a:latin typeface="Times New Roman"/>
                <a:cs typeface="Times New Roman"/>
              </a:rPr>
              <a:t>b</a:t>
            </a:r>
            <a:r>
              <a:rPr dirty="0" sz="1600" spc="25">
                <a:solidFill>
                  <a:srgbClr val="423346"/>
                </a:solidFill>
                <a:latin typeface="Times New Roman"/>
                <a:cs typeface="Times New Roman"/>
              </a:rPr>
              <a:t>,</a:t>
            </a:r>
            <a:r>
              <a:rPr dirty="0" sz="1600" spc="-229">
                <a:solidFill>
                  <a:srgbClr val="423346"/>
                </a:solidFill>
                <a:latin typeface="Times New Roman"/>
                <a:cs typeface="Times New Roman"/>
              </a:rPr>
              <a:t> </a:t>
            </a:r>
            <a:r>
              <a:rPr dirty="0" sz="1600" spc="55">
                <a:solidFill>
                  <a:srgbClr val="4B495E"/>
                </a:solidFill>
                <a:latin typeface="Times New Roman"/>
                <a:cs typeface="Times New Roman"/>
              </a:rPr>
              <a:t>d</a:t>
            </a:r>
            <a:r>
              <a:rPr dirty="0" sz="1600" spc="-160">
                <a:solidFill>
                  <a:srgbClr val="4B495E"/>
                </a:solidFill>
                <a:latin typeface="Times New Roman"/>
                <a:cs typeface="Times New Roman"/>
              </a:rPr>
              <a:t> </a:t>
            </a:r>
            <a:r>
              <a:rPr dirty="0" sz="1600" spc="25">
                <a:solidFill>
                  <a:srgbClr val="423346"/>
                </a:solidFill>
                <a:latin typeface="Times New Roman"/>
                <a:cs typeface="Times New Roman"/>
              </a:rPr>
              <a:t>,</a:t>
            </a:r>
            <a:r>
              <a:rPr dirty="0" sz="1600" spc="-229">
                <a:solidFill>
                  <a:srgbClr val="423346"/>
                </a:solidFill>
                <a:latin typeface="Times New Roman"/>
                <a:cs typeface="Times New Roman"/>
              </a:rPr>
              <a:t> </a:t>
            </a:r>
            <a:r>
              <a:rPr dirty="0" sz="1600" spc="80">
                <a:solidFill>
                  <a:srgbClr val="4B495E"/>
                </a:solidFill>
                <a:latin typeface="Times New Roman"/>
                <a:cs typeface="Times New Roman"/>
              </a:rPr>
              <a:t>d</a:t>
            </a:r>
            <a:r>
              <a:rPr dirty="0" sz="1600" spc="265">
                <a:solidFill>
                  <a:srgbClr val="423346"/>
                </a:solidFill>
                <a:latin typeface="Times New Roman"/>
                <a:cs typeface="Times New Roman"/>
              </a:rPr>
              <a:t>x</a:t>
            </a:r>
            <a:r>
              <a:rPr dirty="0" sz="1600" spc="25">
                <a:solidFill>
                  <a:srgbClr val="423346"/>
                </a:solidFill>
                <a:latin typeface="Times New Roman"/>
                <a:cs typeface="Times New Roman"/>
              </a:rPr>
              <a:t>,</a:t>
            </a:r>
            <a:r>
              <a:rPr dirty="0" sz="1600" spc="-229">
                <a:solidFill>
                  <a:srgbClr val="423346"/>
                </a:solidFill>
                <a:latin typeface="Times New Roman"/>
                <a:cs typeface="Times New Roman"/>
              </a:rPr>
              <a:t> </a:t>
            </a:r>
            <a:r>
              <a:rPr dirty="0" sz="1600" spc="90">
                <a:solidFill>
                  <a:srgbClr val="423346"/>
                </a:solidFill>
                <a:latin typeface="Times New Roman"/>
                <a:cs typeface="Times New Roman"/>
              </a:rPr>
              <a:t>d</a:t>
            </a:r>
            <a:r>
              <a:rPr dirty="0" sz="1600" spc="250">
                <a:solidFill>
                  <a:srgbClr val="4B495E"/>
                </a:solidFill>
                <a:latin typeface="Times New Roman"/>
                <a:cs typeface="Times New Roman"/>
              </a:rPr>
              <a:t>y</a:t>
            </a:r>
            <a:r>
              <a:rPr dirty="0" sz="1600" spc="25">
                <a:solidFill>
                  <a:srgbClr val="4B495E"/>
                </a:solidFill>
                <a:latin typeface="Times New Roman"/>
                <a:cs typeface="Times New Roman"/>
              </a:rPr>
              <a:t>,</a:t>
            </a:r>
            <a:r>
              <a:rPr dirty="0" sz="1600" spc="-240">
                <a:solidFill>
                  <a:srgbClr val="4B495E"/>
                </a:solidFill>
                <a:latin typeface="Times New Roman"/>
                <a:cs typeface="Times New Roman"/>
              </a:rPr>
              <a:t> </a:t>
            </a:r>
            <a:r>
              <a:rPr dirty="0" sz="1600" spc="35">
                <a:solidFill>
                  <a:srgbClr val="423346"/>
                </a:solidFill>
                <a:latin typeface="Times New Roman"/>
                <a:cs typeface="Times New Roman"/>
              </a:rPr>
              <a:t>f</a:t>
            </a:r>
            <a:r>
              <a:rPr dirty="0" sz="1600" spc="135">
                <a:solidFill>
                  <a:srgbClr val="423346"/>
                </a:solidFill>
                <a:latin typeface="Times New Roman"/>
                <a:cs typeface="Times New Roman"/>
              </a:rPr>
              <a:t> </a:t>
            </a:r>
            <a:r>
              <a:rPr dirty="0" sz="1600" spc="25">
                <a:solidFill>
                  <a:srgbClr val="423346"/>
                </a:solidFill>
                <a:latin typeface="Times New Roman"/>
                <a:cs typeface="Times New Roman"/>
              </a:rPr>
              <a:t>,</a:t>
            </a:r>
            <a:r>
              <a:rPr dirty="0" sz="1600" spc="-235">
                <a:solidFill>
                  <a:srgbClr val="423346"/>
                </a:solidFill>
                <a:latin typeface="Times New Roman"/>
                <a:cs typeface="Times New Roman"/>
              </a:rPr>
              <a:t> </a:t>
            </a:r>
            <a:r>
              <a:rPr dirty="0" sz="1600" spc="135">
                <a:solidFill>
                  <a:srgbClr val="4B495E"/>
                </a:solidFill>
                <a:latin typeface="Times New Roman"/>
                <a:cs typeface="Times New Roman"/>
              </a:rPr>
              <a:t>c</a:t>
            </a:r>
            <a:r>
              <a:rPr dirty="0" sz="1600" spc="254">
                <a:solidFill>
                  <a:srgbClr val="4B495E"/>
                </a:solidFill>
                <a:latin typeface="Times New Roman"/>
                <a:cs typeface="Times New Roman"/>
              </a:rPr>
              <a:t>c</a:t>
            </a:r>
            <a:r>
              <a:rPr dirty="0" sz="1600" spc="35">
                <a:solidFill>
                  <a:srgbClr val="4B495E"/>
                </a:solidFill>
                <a:latin typeface="Times New Roman"/>
                <a:cs typeface="Times New Roman"/>
              </a:rPr>
              <a:t>)</a:t>
            </a:r>
            <a:endParaRPr sz="1600">
              <a:latin typeface="Times New Roman"/>
              <a:cs typeface="Times New Roman"/>
            </a:endParaRPr>
          </a:p>
          <a:p>
            <a:pPr marL="810895" indent="-276860">
              <a:lnSpc>
                <a:spcPct val="100000"/>
              </a:lnSpc>
              <a:spcBef>
                <a:spcPts val="340"/>
              </a:spcBef>
              <a:buClr>
                <a:srgbClr val="6D697C"/>
              </a:buClr>
              <a:buSzPct val="109375"/>
              <a:buChar char="&gt;"/>
              <a:tabLst>
                <a:tab pos="810260" algn="l"/>
                <a:tab pos="811530" algn="l"/>
                <a:tab pos="2307590" algn="l"/>
              </a:tabLst>
            </a:pPr>
            <a:r>
              <a:rPr dirty="0" sz="1600" spc="160">
                <a:solidFill>
                  <a:srgbClr val="673A46"/>
                </a:solidFill>
                <a:latin typeface="Times New Roman"/>
                <a:cs typeface="Times New Roman"/>
              </a:rPr>
              <a:t>[</a:t>
            </a:r>
            <a:r>
              <a:rPr dirty="0" sz="1600" spc="245">
                <a:solidFill>
                  <a:srgbClr val="423346"/>
                </a:solidFill>
                <a:latin typeface="Times New Roman"/>
                <a:cs typeface="Times New Roman"/>
              </a:rPr>
              <a:t>u</a:t>
            </a:r>
            <a:r>
              <a:rPr dirty="0" sz="1600" spc="25">
                <a:solidFill>
                  <a:srgbClr val="423346"/>
                </a:solidFill>
                <a:latin typeface="Times New Roman"/>
                <a:cs typeface="Times New Roman"/>
              </a:rPr>
              <a:t>,</a:t>
            </a:r>
            <a:r>
              <a:rPr dirty="0" sz="1600" spc="-195">
                <a:solidFill>
                  <a:srgbClr val="423346"/>
                </a:solidFill>
                <a:latin typeface="Times New Roman"/>
                <a:cs typeface="Times New Roman"/>
              </a:rPr>
              <a:t> </a:t>
            </a:r>
            <a:r>
              <a:rPr dirty="0" sz="1600" spc="265">
                <a:solidFill>
                  <a:srgbClr val="423346"/>
                </a:solidFill>
                <a:latin typeface="Times New Roman"/>
                <a:cs typeface="Times New Roman"/>
              </a:rPr>
              <a:t>x</a:t>
            </a:r>
            <a:r>
              <a:rPr dirty="0" sz="1600" spc="25">
                <a:solidFill>
                  <a:srgbClr val="423346"/>
                </a:solidFill>
                <a:latin typeface="Times New Roman"/>
                <a:cs typeface="Times New Roman"/>
              </a:rPr>
              <a:t>,</a:t>
            </a:r>
            <a:r>
              <a:rPr dirty="0" sz="1600" spc="-185">
                <a:solidFill>
                  <a:srgbClr val="423346"/>
                </a:solidFill>
                <a:latin typeface="Times New Roman"/>
                <a:cs typeface="Times New Roman"/>
              </a:rPr>
              <a:t> </a:t>
            </a:r>
            <a:r>
              <a:rPr dirty="0" sz="1600" spc="250">
                <a:solidFill>
                  <a:srgbClr val="4B495E"/>
                </a:solidFill>
                <a:latin typeface="Times New Roman"/>
                <a:cs typeface="Times New Roman"/>
              </a:rPr>
              <a:t>y</a:t>
            </a:r>
            <a:r>
              <a:rPr dirty="0" sz="1600" spc="25">
                <a:solidFill>
                  <a:srgbClr val="423346"/>
                </a:solidFill>
                <a:latin typeface="Times New Roman"/>
                <a:cs typeface="Times New Roman"/>
              </a:rPr>
              <a:t>,</a:t>
            </a:r>
            <a:r>
              <a:rPr dirty="0" sz="1600" spc="-140">
                <a:solidFill>
                  <a:srgbClr val="423346"/>
                </a:solidFill>
                <a:latin typeface="Times New Roman"/>
                <a:cs typeface="Times New Roman"/>
              </a:rPr>
              <a:t> </a:t>
            </a:r>
            <a:r>
              <a:rPr dirty="0" sz="1600" spc="40">
                <a:solidFill>
                  <a:srgbClr val="423346"/>
                </a:solidFill>
                <a:latin typeface="Times New Roman"/>
                <a:cs typeface="Times New Roman"/>
              </a:rPr>
              <a:t>er</a:t>
            </a:r>
            <a:r>
              <a:rPr dirty="0" sz="1600" spc="35">
                <a:solidFill>
                  <a:srgbClr val="423346"/>
                </a:solidFill>
                <a:latin typeface="Times New Roman"/>
                <a:cs typeface="Times New Roman"/>
              </a:rPr>
              <a:t>r</a:t>
            </a:r>
            <a:r>
              <a:rPr dirty="0" sz="1600" spc="125">
                <a:solidFill>
                  <a:srgbClr val="423346"/>
                </a:solidFill>
                <a:latin typeface="Times New Roman"/>
                <a:cs typeface="Times New Roman"/>
              </a:rPr>
              <a:t> </a:t>
            </a:r>
            <a:r>
              <a:rPr dirty="0" sz="1600" spc="-515">
                <a:solidFill>
                  <a:srgbClr val="423346"/>
                </a:solidFill>
                <a:latin typeface="Times New Roman"/>
                <a:cs typeface="Times New Roman"/>
              </a:rPr>
              <a:t>r</a:t>
            </a:r>
            <a:r>
              <a:rPr dirty="0" sz="1600" spc="55">
                <a:solidFill>
                  <a:srgbClr val="4B495E"/>
                </a:solidFill>
                <a:latin typeface="Times New Roman"/>
                <a:cs typeface="Times New Roman"/>
              </a:rPr>
              <a:t>o</a:t>
            </a:r>
            <a:r>
              <a:rPr dirty="0" sz="1600">
                <a:solidFill>
                  <a:srgbClr val="4B495E"/>
                </a:solidFill>
                <a:latin typeface="Times New Roman"/>
                <a:cs typeface="Times New Roman"/>
              </a:rPr>
              <a:t> </a:t>
            </a:r>
            <a:r>
              <a:rPr dirty="0" sz="1600" spc="135">
                <a:solidFill>
                  <a:srgbClr val="4B495E"/>
                </a:solidFill>
                <a:latin typeface="Times New Roman"/>
                <a:cs typeface="Times New Roman"/>
              </a:rPr>
              <a:t> </a:t>
            </a:r>
            <a:r>
              <a:rPr dirty="0" sz="1600" spc="35">
                <a:solidFill>
                  <a:srgbClr val="644F67"/>
                </a:solidFill>
                <a:latin typeface="Times New Roman"/>
                <a:cs typeface="Times New Roman"/>
              </a:rPr>
              <a:t>]</a:t>
            </a:r>
            <a:r>
              <a:rPr dirty="0" sz="1600">
                <a:solidFill>
                  <a:srgbClr val="644F67"/>
                </a:solidFill>
                <a:latin typeface="Times New Roman"/>
                <a:cs typeface="Times New Roman"/>
              </a:rPr>
              <a:t>	</a:t>
            </a:r>
            <a:r>
              <a:rPr dirty="0" sz="1350" spc="55">
                <a:solidFill>
                  <a:srgbClr val="1D161D"/>
                </a:solidFill>
                <a:latin typeface="Arial"/>
                <a:cs typeface="Arial"/>
              </a:rPr>
              <a:t>=</a:t>
            </a:r>
            <a:r>
              <a:rPr dirty="0" sz="1350">
                <a:solidFill>
                  <a:srgbClr val="1D161D"/>
                </a:solidFill>
                <a:latin typeface="Arial"/>
                <a:cs typeface="Arial"/>
              </a:rPr>
              <a:t> </a:t>
            </a:r>
            <a:r>
              <a:rPr dirty="0" sz="1350" spc="120">
                <a:solidFill>
                  <a:srgbClr val="1D161D"/>
                </a:solidFill>
                <a:latin typeface="Arial"/>
                <a:cs typeface="Arial"/>
              </a:rPr>
              <a:t> </a:t>
            </a:r>
            <a:r>
              <a:rPr dirty="0" sz="1600" spc="140">
                <a:solidFill>
                  <a:srgbClr val="423346"/>
                </a:solidFill>
                <a:latin typeface="Times New Roman"/>
                <a:cs typeface="Times New Roman"/>
              </a:rPr>
              <a:t>e</a:t>
            </a:r>
            <a:r>
              <a:rPr dirty="0" sz="1600" spc="45">
                <a:solidFill>
                  <a:srgbClr val="423346"/>
                </a:solidFill>
                <a:latin typeface="Times New Roman"/>
                <a:cs typeface="Times New Roman"/>
              </a:rPr>
              <a:t>cu</a:t>
            </a:r>
            <a:r>
              <a:rPr dirty="0" sz="1600" spc="130">
                <a:solidFill>
                  <a:srgbClr val="423346"/>
                </a:solidFill>
                <a:latin typeface="Times New Roman"/>
                <a:cs typeface="Times New Roman"/>
              </a:rPr>
              <a:t>p</a:t>
            </a:r>
            <a:r>
              <a:rPr dirty="0" sz="1600" spc="45">
                <a:solidFill>
                  <a:srgbClr val="4B495E"/>
                </a:solidFill>
                <a:latin typeface="Times New Roman"/>
                <a:cs typeface="Times New Roman"/>
              </a:rPr>
              <a:t>oi</a:t>
            </a:r>
            <a:r>
              <a:rPr dirty="0" sz="1600" spc="-55">
                <a:solidFill>
                  <a:srgbClr val="4B495E"/>
                </a:solidFill>
                <a:latin typeface="Times New Roman"/>
                <a:cs typeface="Times New Roman"/>
              </a:rPr>
              <a:t> </a:t>
            </a:r>
            <a:r>
              <a:rPr dirty="0" sz="1600" spc="225">
                <a:solidFill>
                  <a:srgbClr val="4B495E"/>
                </a:solidFill>
                <a:latin typeface="Times New Roman"/>
                <a:cs typeface="Times New Roman"/>
              </a:rPr>
              <a:t>s</a:t>
            </a:r>
            <a:r>
              <a:rPr dirty="0" sz="1600" spc="155">
                <a:solidFill>
                  <a:srgbClr val="4B495E"/>
                </a:solidFill>
                <a:latin typeface="Times New Roman"/>
                <a:cs typeface="Times New Roman"/>
              </a:rPr>
              <a:t>s</a:t>
            </a:r>
            <a:r>
              <a:rPr dirty="0" sz="1600" spc="95">
                <a:solidFill>
                  <a:srgbClr val="4B495E"/>
                </a:solidFill>
                <a:latin typeface="Times New Roman"/>
                <a:cs typeface="Times New Roman"/>
              </a:rPr>
              <a:t>o</a:t>
            </a:r>
            <a:r>
              <a:rPr dirty="0" sz="1600" spc="180">
                <a:solidFill>
                  <a:srgbClr val="423346"/>
                </a:solidFill>
                <a:latin typeface="Times New Roman"/>
                <a:cs typeface="Times New Roman"/>
              </a:rPr>
              <a:t>n</a:t>
            </a:r>
            <a:r>
              <a:rPr dirty="0" sz="1600" spc="135">
                <a:solidFill>
                  <a:srgbClr val="6D697C"/>
                </a:solidFill>
                <a:latin typeface="Times New Roman"/>
                <a:cs typeface="Times New Roman"/>
              </a:rPr>
              <a:t>(</a:t>
            </a:r>
            <a:r>
              <a:rPr dirty="0" sz="1600" spc="50">
                <a:solidFill>
                  <a:srgbClr val="423346"/>
                </a:solidFill>
                <a:latin typeface="Times New Roman"/>
                <a:cs typeface="Times New Roman"/>
              </a:rPr>
              <a:t>a</a:t>
            </a:r>
            <a:r>
              <a:rPr dirty="0" sz="1600" spc="-60">
                <a:solidFill>
                  <a:srgbClr val="423346"/>
                </a:solidFill>
                <a:latin typeface="Times New Roman"/>
                <a:cs typeface="Times New Roman"/>
              </a:rPr>
              <a:t> </a:t>
            </a:r>
            <a:r>
              <a:rPr dirty="0" sz="1600" spc="25">
                <a:solidFill>
                  <a:srgbClr val="423346"/>
                </a:solidFill>
                <a:latin typeface="Times New Roman"/>
                <a:cs typeface="Times New Roman"/>
              </a:rPr>
              <a:t>,</a:t>
            </a:r>
            <a:r>
              <a:rPr dirty="0" sz="1600" spc="-140">
                <a:solidFill>
                  <a:srgbClr val="423346"/>
                </a:solidFill>
                <a:latin typeface="Times New Roman"/>
                <a:cs typeface="Times New Roman"/>
              </a:rPr>
              <a:t> </a:t>
            </a:r>
            <a:r>
              <a:rPr dirty="0" sz="1600" spc="50">
                <a:solidFill>
                  <a:srgbClr val="423346"/>
                </a:solidFill>
                <a:latin typeface="Times New Roman"/>
                <a:cs typeface="Times New Roman"/>
              </a:rPr>
              <a:t>c</a:t>
            </a:r>
            <a:r>
              <a:rPr dirty="0" sz="1600" spc="-155">
                <a:solidFill>
                  <a:srgbClr val="423346"/>
                </a:solidFill>
                <a:latin typeface="Times New Roman"/>
                <a:cs typeface="Times New Roman"/>
              </a:rPr>
              <a:t> </a:t>
            </a:r>
            <a:r>
              <a:rPr dirty="0" sz="1600" spc="25">
                <a:solidFill>
                  <a:srgbClr val="423346"/>
                </a:solidFill>
                <a:latin typeface="Times New Roman"/>
                <a:cs typeface="Times New Roman"/>
              </a:rPr>
              <a:t>,</a:t>
            </a:r>
            <a:r>
              <a:rPr dirty="0" sz="1600" spc="-170">
                <a:solidFill>
                  <a:srgbClr val="423346"/>
                </a:solidFill>
                <a:latin typeface="Times New Roman"/>
                <a:cs typeface="Times New Roman"/>
              </a:rPr>
              <a:t> </a:t>
            </a:r>
            <a:r>
              <a:rPr dirty="0" sz="1600" spc="240">
                <a:solidFill>
                  <a:srgbClr val="423346"/>
                </a:solidFill>
                <a:latin typeface="Times New Roman"/>
                <a:cs typeface="Times New Roman"/>
              </a:rPr>
              <a:t>b</a:t>
            </a:r>
            <a:r>
              <a:rPr dirty="0" sz="1600" spc="25">
                <a:solidFill>
                  <a:srgbClr val="423346"/>
                </a:solidFill>
                <a:latin typeface="Times New Roman"/>
                <a:cs typeface="Times New Roman"/>
              </a:rPr>
              <a:t>,</a:t>
            </a:r>
            <a:r>
              <a:rPr dirty="0" sz="1600" spc="-229">
                <a:solidFill>
                  <a:srgbClr val="423346"/>
                </a:solidFill>
                <a:latin typeface="Times New Roman"/>
                <a:cs typeface="Times New Roman"/>
              </a:rPr>
              <a:t> </a:t>
            </a:r>
            <a:r>
              <a:rPr dirty="0" sz="1600" spc="55">
                <a:solidFill>
                  <a:srgbClr val="423346"/>
                </a:solidFill>
                <a:latin typeface="Times New Roman"/>
                <a:cs typeface="Times New Roman"/>
              </a:rPr>
              <a:t>d</a:t>
            </a:r>
            <a:r>
              <a:rPr dirty="0" sz="1600" spc="-160">
                <a:solidFill>
                  <a:srgbClr val="423346"/>
                </a:solidFill>
                <a:latin typeface="Times New Roman"/>
                <a:cs typeface="Times New Roman"/>
              </a:rPr>
              <a:t> </a:t>
            </a:r>
            <a:r>
              <a:rPr dirty="0" sz="1600" spc="25">
                <a:solidFill>
                  <a:srgbClr val="423346"/>
                </a:solidFill>
                <a:latin typeface="Times New Roman"/>
                <a:cs typeface="Times New Roman"/>
              </a:rPr>
              <a:t>,</a:t>
            </a:r>
            <a:r>
              <a:rPr dirty="0" sz="1600" spc="-229">
                <a:solidFill>
                  <a:srgbClr val="423346"/>
                </a:solidFill>
                <a:latin typeface="Times New Roman"/>
                <a:cs typeface="Times New Roman"/>
              </a:rPr>
              <a:t> </a:t>
            </a:r>
            <a:r>
              <a:rPr dirty="0" sz="1600" spc="55">
                <a:solidFill>
                  <a:srgbClr val="423346"/>
                </a:solidFill>
                <a:latin typeface="Times New Roman"/>
                <a:cs typeface="Times New Roman"/>
              </a:rPr>
              <a:t>dx</a:t>
            </a:r>
            <a:r>
              <a:rPr dirty="0" sz="1600" spc="-165">
                <a:solidFill>
                  <a:srgbClr val="423346"/>
                </a:solidFill>
                <a:latin typeface="Times New Roman"/>
                <a:cs typeface="Times New Roman"/>
              </a:rPr>
              <a:t> </a:t>
            </a:r>
            <a:r>
              <a:rPr dirty="0" sz="1600" spc="25">
                <a:solidFill>
                  <a:srgbClr val="423346"/>
                </a:solidFill>
                <a:latin typeface="Times New Roman"/>
                <a:cs typeface="Times New Roman"/>
              </a:rPr>
              <a:t>,</a:t>
            </a:r>
            <a:r>
              <a:rPr dirty="0" sz="1600" spc="-229">
                <a:solidFill>
                  <a:srgbClr val="423346"/>
                </a:solidFill>
                <a:latin typeface="Times New Roman"/>
                <a:cs typeface="Times New Roman"/>
              </a:rPr>
              <a:t> </a:t>
            </a:r>
            <a:r>
              <a:rPr dirty="0" sz="1600" spc="90">
                <a:solidFill>
                  <a:srgbClr val="423346"/>
                </a:solidFill>
                <a:latin typeface="Times New Roman"/>
                <a:cs typeface="Times New Roman"/>
              </a:rPr>
              <a:t>d</a:t>
            </a:r>
            <a:r>
              <a:rPr dirty="0" sz="1600" spc="250">
                <a:solidFill>
                  <a:srgbClr val="4B495E"/>
                </a:solidFill>
                <a:latin typeface="Times New Roman"/>
                <a:cs typeface="Times New Roman"/>
              </a:rPr>
              <a:t>y</a:t>
            </a:r>
            <a:r>
              <a:rPr dirty="0" sz="1600" spc="25">
                <a:solidFill>
                  <a:srgbClr val="4B495E"/>
                </a:solidFill>
                <a:latin typeface="Times New Roman"/>
                <a:cs typeface="Times New Roman"/>
              </a:rPr>
              <a:t>,</a:t>
            </a:r>
            <a:r>
              <a:rPr dirty="0" sz="1600" spc="-240">
                <a:solidFill>
                  <a:srgbClr val="4B495E"/>
                </a:solidFill>
                <a:latin typeface="Times New Roman"/>
                <a:cs typeface="Times New Roman"/>
              </a:rPr>
              <a:t> </a:t>
            </a:r>
            <a:r>
              <a:rPr dirty="0" sz="1600" spc="35">
                <a:solidFill>
                  <a:srgbClr val="423346"/>
                </a:solidFill>
                <a:latin typeface="Times New Roman"/>
                <a:cs typeface="Times New Roman"/>
              </a:rPr>
              <a:t>f</a:t>
            </a:r>
            <a:r>
              <a:rPr dirty="0" sz="1600" spc="135">
                <a:solidFill>
                  <a:srgbClr val="423346"/>
                </a:solidFill>
                <a:latin typeface="Times New Roman"/>
                <a:cs typeface="Times New Roman"/>
              </a:rPr>
              <a:t> </a:t>
            </a:r>
            <a:r>
              <a:rPr dirty="0" sz="1600" spc="25">
                <a:solidFill>
                  <a:srgbClr val="423346"/>
                </a:solidFill>
                <a:latin typeface="Times New Roman"/>
                <a:cs typeface="Times New Roman"/>
              </a:rPr>
              <a:t>,</a:t>
            </a:r>
            <a:r>
              <a:rPr dirty="0" sz="1600" spc="-235">
                <a:solidFill>
                  <a:srgbClr val="423346"/>
                </a:solidFill>
                <a:latin typeface="Times New Roman"/>
                <a:cs typeface="Times New Roman"/>
              </a:rPr>
              <a:t> </a:t>
            </a:r>
            <a:r>
              <a:rPr dirty="0" sz="1600" spc="135">
                <a:solidFill>
                  <a:srgbClr val="4B495E"/>
                </a:solidFill>
                <a:latin typeface="Times New Roman"/>
                <a:cs typeface="Times New Roman"/>
              </a:rPr>
              <a:t>c</a:t>
            </a:r>
            <a:r>
              <a:rPr dirty="0" sz="1600" spc="50">
                <a:solidFill>
                  <a:srgbClr val="4B495E"/>
                </a:solidFill>
                <a:latin typeface="Times New Roman"/>
                <a:cs typeface="Times New Roman"/>
              </a:rPr>
              <a:t>c</a:t>
            </a:r>
            <a:r>
              <a:rPr dirty="0" sz="1600" spc="-60">
                <a:solidFill>
                  <a:srgbClr val="4B495E"/>
                </a:solidFill>
                <a:latin typeface="Times New Roman"/>
                <a:cs typeface="Times New Roman"/>
              </a:rPr>
              <a:t> </a:t>
            </a:r>
            <a:r>
              <a:rPr dirty="0" sz="1600" spc="25">
                <a:solidFill>
                  <a:srgbClr val="4B495E"/>
                </a:solidFill>
                <a:latin typeface="Times New Roman"/>
                <a:cs typeface="Times New Roman"/>
              </a:rPr>
              <a:t>,</a:t>
            </a:r>
            <a:r>
              <a:rPr dirty="0" sz="1600" spc="-160">
                <a:solidFill>
                  <a:srgbClr val="4B495E"/>
                </a:solidFill>
                <a:latin typeface="Times New Roman"/>
                <a:cs typeface="Times New Roman"/>
              </a:rPr>
              <a:t> </a:t>
            </a:r>
            <a:r>
              <a:rPr dirty="0" sz="1600" spc="155">
                <a:solidFill>
                  <a:srgbClr val="4B495E"/>
                </a:solidFill>
                <a:latin typeface="Times New Roman"/>
                <a:cs typeface="Times New Roman"/>
              </a:rPr>
              <a:t>s</a:t>
            </a:r>
            <a:r>
              <a:rPr dirty="0" sz="1600" spc="55">
                <a:solidFill>
                  <a:srgbClr val="4B495E"/>
                </a:solidFill>
                <a:latin typeface="Times New Roman"/>
                <a:cs typeface="Times New Roman"/>
              </a:rPr>
              <a:t>o</a:t>
            </a:r>
            <a:r>
              <a:rPr dirty="0" sz="1600" spc="30">
                <a:solidFill>
                  <a:srgbClr val="1A053B"/>
                </a:solidFill>
                <a:latin typeface="Times New Roman"/>
                <a:cs typeface="Times New Roman"/>
              </a:rPr>
              <a:t>l</a:t>
            </a:r>
            <a:r>
              <a:rPr dirty="0" sz="1600" spc="-35">
                <a:solidFill>
                  <a:srgbClr val="1A053B"/>
                </a:solidFill>
                <a:latin typeface="Times New Roman"/>
                <a:cs typeface="Times New Roman"/>
              </a:rPr>
              <a:t> </a:t>
            </a:r>
            <a:r>
              <a:rPr dirty="0" sz="1600" spc="175">
                <a:solidFill>
                  <a:srgbClr val="423346"/>
                </a:solidFill>
                <a:latin typeface="Times New Roman"/>
                <a:cs typeface="Times New Roman"/>
              </a:rPr>
              <a:t>e</a:t>
            </a:r>
            <a:r>
              <a:rPr dirty="0" sz="1600" spc="55">
                <a:solidFill>
                  <a:srgbClr val="423346"/>
                </a:solidFill>
                <a:latin typeface="Times New Roman"/>
                <a:cs typeface="Times New Roman"/>
              </a:rPr>
              <a:t>x</a:t>
            </a:r>
            <a:r>
              <a:rPr dirty="0" sz="1600" spc="95">
                <a:solidFill>
                  <a:srgbClr val="423346"/>
                </a:solidFill>
                <a:latin typeface="Times New Roman"/>
                <a:cs typeface="Times New Roman"/>
              </a:rPr>
              <a:t>a</a:t>
            </a:r>
            <a:r>
              <a:rPr dirty="0" sz="1600" spc="254">
                <a:solidFill>
                  <a:srgbClr val="4B495E"/>
                </a:solidFill>
                <a:latin typeface="Times New Roman"/>
                <a:cs typeface="Times New Roman"/>
              </a:rPr>
              <a:t>c</a:t>
            </a:r>
            <a:r>
              <a:rPr dirty="0" sz="1600" spc="35">
                <a:solidFill>
                  <a:srgbClr val="4B495E"/>
                </a:solidFill>
                <a:latin typeface="Times New Roman"/>
                <a:cs typeface="Times New Roman"/>
              </a:rPr>
              <a:t>)</a:t>
            </a:r>
            <a:endParaRPr sz="1600">
              <a:latin typeface="Times New Roman"/>
              <a:cs typeface="Times New Roman"/>
            </a:endParaRPr>
          </a:p>
          <a:p>
            <a:pPr marL="14604">
              <a:lnSpc>
                <a:spcPts val="1660"/>
              </a:lnSpc>
              <a:spcBef>
                <a:spcPts val="1705"/>
              </a:spcBef>
            </a:pPr>
            <a:r>
              <a:rPr dirty="0" sz="1600" spc="75">
                <a:solidFill>
                  <a:srgbClr val="6D697C"/>
                </a:solidFill>
                <a:latin typeface="Times New Roman"/>
                <a:cs typeface="Times New Roman"/>
              </a:rPr>
              <a:t>e</a:t>
            </a:r>
            <a:r>
              <a:rPr dirty="0" sz="1600" spc="75">
                <a:solidFill>
                  <a:srgbClr val="644F67"/>
                </a:solidFill>
                <a:latin typeface="Times New Roman"/>
                <a:cs typeface="Times New Roman"/>
              </a:rPr>
              <a:t>n</a:t>
            </a:r>
            <a:r>
              <a:rPr dirty="0" sz="1600" spc="70">
                <a:solidFill>
                  <a:srgbClr val="644F67"/>
                </a:solidFill>
                <a:latin typeface="Times New Roman"/>
                <a:cs typeface="Times New Roman"/>
              </a:rPr>
              <a:t> </a:t>
            </a:r>
            <a:r>
              <a:rPr dirty="0" sz="1600" spc="75">
                <a:solidFill>
                  <a:srgbClr val="644F67"/>
                </a:solidFill>
                <a:latin typeface="Times New Roman"/>
                <a:cs typeface="Times New Roman"/>
              </a:rPr>
              <a:t>d</a:t>
            </a:r>
            <a:r>
              <a:rPr dirty="0" sz="1600" spc="75">
                <a:solidFill>
                  <a:srgbClr val="6D697C"/>
                </a:solidFill>
                <a:latin typeface="Times New Roman"/>
                <a:cs typeface="Times New Roman"/>
              </a:rPr>
              <a:t>onde:</a:t>
            </a:r>
            <a:endParaRPr sz="1600">
              <a:latin typeface="Times New Roman"/>
              <a:cs typeface="Times New Roman"/>
            </a:endParaRPr>
          </a:p>
          <a:p>
            <a:pPr marL="147955">
              <a:lnSpc>
                <a:spcPts val="1750"/>
              </a:lnSpc>
              <a:tabLst>
                <a:tab pos="1143635" algn="l"/>
              </a:tabLst>
            </a:pPr>
            <a:r>
              <a:rPr dirty="0" sz="1600" spc="55">
                <a:solidFill>
                  <a:srgbClr val="423346"/>
                </a:solidFill>
                <a:latin typeface="Times New Roman"/>
                <a:cs typeface="Times New Roman"/>
              </a:rPr>
              <a:t>dx	</a:t>
            </a:r>
            <a:r>
              <a:rPr dirty="0" sz="1600" spc="35">
                <a:solidFill>
                  <a:srgbClr val="000018"/>
                </a:solidFill>
                <a:latin typeface="Times New Roman"/>
                <a:cs typeface="Times New Roman"/>
              </a:rPr>
              <a:t>-</a:t>
            </a:r>
            <a:r>
              <a:rPr dirty="0" sz="1600" spc="204">
                <a:solidFill>
                  <a:srgbClr val="000018"/>
                </a:solidFill>
                <a:latin typeface="Times New Roman"/>
                <a:cs typeface="Times New Roman"/>
              </a:rPr>
              <a:t> </a:t>
            </a:r>
            <a:r>
              <a:rPr dirty="0" sz="1600" spc="90">
                <a:solidFill>
                  <a:srgbClr val="644F67"/>
                </a:solidFill>
                <a:latin typeface="Times New Roman"/>
                <a:cs typeface="Times New Roman"/>
              </a:rPr>
              <a:t>t</a:t>
            </a:r>
            <a:r>
              <a:rPr dirty="0" sz="1600" spc="90">
                <a:solidFill>
                  <a:srgbClr val="6D697C"/>
                </a:solidFill>
                <a:latin typeface="Times New Roman"/>
                <a:cs typeface="Times New Roman"/>
              </a:rPr>
              <a:t>amaño</a:t>
            </a:r>
            <a:r>
              <a:rPr dirty="0" sz="1600" spc="60">
                <a:solidFill>
                  <a:srgbClr val="6D697C"/>
                </a:solidFill>
                <a:latin typeface="Times New Roman"/>
                <a:cs typeface="Times New Roman"/>
              </a:rPr>
              <a:t> </a:t>
            </a:r>
            <a:r>
              <a:rPr dirty="0" sz="1600" spc="90">
                <a:solidFill>
                  <a:srgbClr val="644F67"/>
                </a:solidFill>
                <a:latin typeface="Times New Roman"/>
                <a:cs typeface="Times New Roman"/>
              </a:rPr>
              <a:t>d</a:t>
            </a:r>
            <a:r>
              <a:rPr dirty="0" sz="1600" spc="90">
                <a:solidFill>
                  <a:srgbClr val="6D697C"/>
                </a:solidFill>
                <a:latin typeface="Times New Roman"/>
                <a:cs typeface="Times New Roman"/>
              </a:rPr>
              <a:t>e</a:t>
            </a:r>
            <a:r>
              <a:rPr dirty="0" sz="1600" spc="65">
                <a:solidFill>
                  <a:srgbClr val="6D697C"/>
                </a:solidFill>
                <a:latin typeface="Times New Roman"/>
                <a:cs typeface="Times New Roman"/>
              </a:rPr>
              <a:t> </a:t>
            </a:r>
            <a:r>
              <a:rPr dirty="0" sz="1600" spc="45">
                <a:solidFill>
                  <a:srgbClr val="644F67"/>
                </a:solidFill>
                <a:latin typeface="Times New Roman"/>
                <a:cs typeface="Times New Roman"/>
              </a:rPr>
              <a:t>di</a:t>
            </a:r>
            <a:r>
              <a:rPr dirty="0" sz="1600" spc="45">
                <a:solidFill>
                  <a:srgbClr val="6D697C"/>
                </a:solidFill>
                <a:latin typeface="Times New Roman"/>
                <a:cs typeface="Times New Roman"/>
              </a:rPr>
              <a:t>sc</a:t>
            </a:r>
            <a:r>
              <a:rPr dirty="0" sz="1600" spc="45">
                <a:solidFill>
                  <a:srgbClr val="36315D"/>
                </a:solidFill>
                <a:latin typeface="Times New Roman"/>
                <a:cs typeface="Times New Roman"/>
              </a:rPr>
              <a:t>r</a:t>
            </a:r>
            <a:r>
              <a:rPr dirty="0" sz="1600" spc="45">
                <a:solidFill>
                  <a:srgbClr val="6D697C"/>
                </a:solidFill>
                <a:latin typeface="Times New Roman"/>
                <a:cs typeface="Times New Roman"/>
              </a:rPr>
              <a:t>et</a:t>
            </a:r>
            <a:r>
              <a:rPr dirty="0" sz="1600" spc="45">
                <a:solidFill>
                  <a:srgbClr val="36315D"/>
                </a:solidFill>
                <a:latin typeface="Times New Roman"/>
                <a:cs typeface="Times New Roman"/>
              </a:rPr>
              <a:t>i</a:t>
            </a:r>
            <a:r>
              <a:rPr dirty="0" sz="1600" spc="45">
                <a:solidFill>
                  <a:srgbClr val="6D697C"/>
                </a:solidFill>
                <a:latin typeface="Times New Roman"/>
                <a:cs typeface="Times New Roman"/>
              </a:rPr>
              <a:t>zació</a:t>
            </a:r>
            <a:r>
              <a:rPr dirty="0" sz="1600" spc="45">
                <a:solidFill>
                  <a:srgbClr val="3D4172"/>
                </a:solidFill>
                <a:latin typeface="Times New Roman"/>
                <a:cs typeface="Times New Roman"/>
              </a:rPr>
              <a:t>n</a:t>
            </a:r>
            <a:r>
              <a:rPr dirty="0" sz="1600" spc="105">
                <a:solidFill>
                  <a:srgbClr val="3D4172"/>
                </a:solidFill>
                <a:latin typeface="Times New Roman"/>
                <a:cs typeface="Times New Roman"/>
              </a:rPr>
              <a:t> </a:t>
            </a:r>
            <a:r>
              <a:rPr dirty="0" sz="1600" spc="50">
                <a:solidFill>
                  <a:srgbClr val="6D697C"/>
                </a:solidFill>
                <a:latin typeface="Times New Roman"/>
                <a:cs typeface="Times New Roman"/>
              </a:rPr>
              <a:t>en</a:t>
            </a:r>
            <a:r>
              <a:rPr dirty="0" sz="1600" spc="270">
                <a:solidFill>
                  <a:srgbClr val="6D697C"/>
                </a:solidFill>
                <a:latin typeface="Times New Roman"/>
                <a:cs typeface="Times New Roman"/>
              </a:rPr>
              <a:t> </a:t>
            </a:r>
            <a:r>
              <a:rPr dirty="0" sz="1700" spc="50" i="1">
                <a:solidFill>
                  <a:srgbClr val="808097"/>
                </a:solidFill>
                <a:latin typeface="Times New Roman"/>
                <a:cs typeface="Times New Roman"/>
              </a:rPr>
              <a:t>x</a:t>
            </a:r>
            <a:r>
              <a:rPr dirty="0" sz="1700" spc="50" i="1">
                <a:solidFill>
                  <a:srgbClr val="6D697C"/>
                </a:solidFill>
                <a:latin typeface="Times New Roman"/>
                <a:cs typeface="Times New Roman"/>
              </a:rPr>
              <a:t>.</a:t>
            </a:r>
            <a:endParaRPr sz="1700">
              <a:latin typeface="Times New Roman"/>
              <a:cs typeface="Times New Roman"/>
            </a:endParaRPr>
          </a:p>
          <a:p>
            <a:pPr marL="147955">
              <a:lnSpc>
                <a:spcPts val="1889"/>
              </a:lnSpc>
              <a:tabLst>
                <a:tab pos="1143635" algn="l"/>
              </a:tabLst>
            </a:pPr>
            <a:r>
              <a:rPr dirty="0" sz="1600" spc="75">
                <a:solidFill>
                  <a:srgbClr val="423346"/>
                </a:solidFill>
                <a:latin typeface="Times New Roman"/>
                <a:cs typeface="Times New Roman"/>
              </a:rPr>
              <a:t>d</a:t>
            </a:r>
            <a:r>
              <a:rPr dirty="0" sz="1600" spc="75">
                <a:solidFill>
                  <a:srgbClr val="4B495E"/>
                </a:solidFill>
                <a:latin typeface="Times New Roman"/>
                <a:cs typeface="Times New Roman"/>
              </a:rPr>
              <a:t>y	</a:t>
            </a:r>
            <a:r>
              <a:rPr dirty="0" sz="1600" spc="35">
                <a:solidFill>
                  <a:srgbClr val="000018"/>
                </a:solidFill>
                <a:latin typeface="Times New Roman"/>
                <a:cs typeface="Times New Roman"/>
              </a:rPr>
              <a:t>-</a:t>
            </a:r>
            <a:r>
              <a:rPr dirty="0" sz="1600" spc="204">
                <a:solidFill>
                  <a:srgbClr val="000018"/>
                </a:solidFill>
                <a:latin typeface="Times New Roman"/>
                <a:cs typeface="Times New Roman"/>
              </a:rPr>
              <a:t> </a:t>
            </a:r>
            <a:r>
              <a:rPr dirty="0" sz="1600" spc="90">
                <a:solidFill>
                  <a:srgbClr val="644F67"/>
                </a:solidFill>
                <a:latin typeface="Times New Roman"/>
                <a:cs typeface="Times New Roman"/>
              </a:rPr>
              <a:t>t</a:t>
            </a:r>
            <a:r>
              <a:rPr dirty="0" sz="1600" spc="90">
                <a:solidFill>
                  <a:srgbClr val="6D697C"/>
                </a:solidFill>
                <a:latin typeface="Times New Roman"/>
                <a:cs typeface="Times New Roman"/>
              </a:rPr>
              <a:t>amaño</a:t>
            </a:r>
            <a:r>
              <a:rPr dirty="0" sz="1600" spc="60">
                <a:solidFill>
                  <a:srgbClr val="6D697C"/>
                </a:solidFill>
                <a:latin typeface="Times New Roman"/>
                <a:cs typeface="Times New Roman"/>
              </a:rPr>
              <a:t> </a:t>
            </a:r>
            <a:r>
              <a:rPr dirty="0" sz="1600" spc="90">
                <a:solidFill>
                  <a:srgbClr val="644F67"/>
                </a:solidFill>
                <a:latin typeface="Times New Roman"/>
                <a:cs typeface="Times New Roman"/>
              </a:rPr>
              <a:t>d</a:t>
            </a:r>
            <a:r>
              <a:rPr dirty="0" sz="1600" spc="90">
                <a:solidFill>
                  <a:srgbClr val="6D697C"/>
                </a:solidFill>
                <a:latin typeface="Times New Roman"/>
                <a:cs typeface="Times New Roman"/>
              </a:rPr>
              <a:t>e</a:t>
            </a:r>
            <a:r>
              <a:rPr dirty="0" sz="1600" spc="70">
                <a:solidFill>
                  <a:srgbClr val="6D697C"/>
                </a:solidFill>
                <a:latin typeface="Times New Roman"/>
                <a:cs typeface="Times New Roman"/>
              </a:rPr>
              <a:t> </a:t>
            </a:r>
            <a:r>
              <a:rPr dirty="0" sz="1600" spc="45">
                <a:solidFill>
                  <a:srgbClr val="644F67"/>
                </a:solidFill>
                <a:latin typeface="Times New Roman"/>
                <a:cs typeface="Times New Roman"/>
              </a:rPr>
              <a:t>di</a:t>
            </a:r>
            <a:r>
              <a:rPr dirty="0" sz="1600" spc="45">
                <a:solidFill>
                  <a:srgbClr val="6D697C"/>
                </a:solidFill>
                <a:latin typeface="Times New Roman"/>
                <a:cs typeface="Times New Roman"/>
              </a:rPr>
              <a:t>sc</a:t>
            </a:r>
            <a:r>
              <a:rPr dirty="0" sz="1600" spc="45">
                <a:solidFill>
                  <a:srgbClr val="36315D"/>
                </a:solidFill>
                <a:latin typeface="Times New Roman"/>
                <a:cs typeface="Times New Roman"/>
              </a:rPr>
              <a:t>r</a:t>
            </a:r>
            <a:r>
              <a:rPr dirty="0" sz="1600" spc="45">
                <a:solidFill>
                  <a:srgbClr val="6D697C"/>
                </a:solidFill>
                <a:latin typeface="Times New Roman"/>
                <a:cs typeface="Times New Roman"/>
              </a:rPr>
              <a:t>et</a:t>
            </a:r>
            <a:r>
              <a:rPr dirty="0" sz="1600" spc="45">
                <a:solidFill>
                  <a:srgbClr val="36315D"/>
                </a:solidFill>
                <a:latin typeface="Times New Roman"/>
                <a:cs typeface="Times New Roman"/>
              </a:rPr>
              <a:t>i</a:t>
            </a:r>
            <a:r>
              <a:rPr dirty="0" sz="1600" spc="45">
                <a:solidFill>
                  <a:srgbClr val="6D697C"/>
                </a:solidFill>
                <a:latin typeface="Times New Roman"/>
                <a:cs typeface="Times New Roman"/>
              </a:rPr>
              <a:t>zació</a:t>
            </a:r>
            <a:r>
              <a:rPr dirty="0" sz="1600" spc="45">
                <a:solidFill>
                  <a:srgbClr val="3D4172"/>
                </a:solidFill>
                <a:latin typeface="Times New Roman"/>
                <a:cs typeface="Times New Roman"/>
              </a:rPr>
              <a:t>n</a:t>
            </a:r>
            <a:r>
              <a:rPr dirty="0" sz="1600" spc="105">
                <a:solidFill>
                  <a:srgbClr val="3D4172"/>
                </a:solidFill>
                <a:latin typeface="Times New Roman"/>
                <a:cs typeface="Times New Roman"/>
              </a:rPr>
              <a:t> </a:t>
            </a:r>
            <a:r>
              <a:rPr dirty="0" sz="1600" spc="50">
                <a:solidFill>
                  <a:srgbClr val="6D697C"/>
                </a:solidFill>
                <a:latin typeface="Times New Roman"/>
                <a:cs typeface="Times New Roman"/>
              </a:rPr>
              <a:t>en</a:t>
            </a:r>
            <a:r>
              <a:rPr dirty="0" sz="1600" spc="235">
                <a:solidFill>
                  <a:srgbClr val="6D697C"/>
                </a:solidFill>
                <a:latin typeface="Times New Roman"/>
                <a:cs typeface="Times New Roman"/>
              </a:rPr>
              <a:t> </a:t>
            </a:r>
            <a:r>
              <a:rPr dirty="0" sz="1500" spc="110" i="1">
                <a:solidFill>
                  <a:srgbClr val="6D697C"/>
                </a:solidFill>
                <a:latin typeface="Times New Roman"/>
                <a:cs typeface="Times New Roman"/>
              </a:rPr>
              <a:t>y</a:t>
            </a:r>
            <a:r>
              <a:rPr dirty="0" sz="1500" spc="110" i="1">
                <a:solidFill>
                  <a:srgbClr val="36315D"/>
                </a:solidFill>
                <a:latin typeface="Times New Roman"/>
                <a:cs typeface="Times New Roman"/>
              </a:rPr>
              <a:t>.</a:t>
            </a:r>
            <a:endParaRPr sz="1500">
              <a:latin typeface="Times New Roman"/>
              <a:cs typeface="Times New Roman"/>
            </a:endParaRPr>
          </a:p>
          <a:p>
            <a:pPr marL="147320" marR="1235075">
              <a:lnSpc>
                <a:spcPct val="102600"/>
              </a:lnSpc>
              <a:tabLst>
                <a:tab pos="1143635" algn="l"/>
              </a:tabLst>
            </a:pPr>
            <a:r>
              <a:rPr dirty="0" sz="1450" spc="35">
                <a:solidFill>
                  <a:srgbClr val="423346"/>
                </a:solidFill>
                <a:latin typeface="Times New Roman"/>
                <a:cs typeface="Times New Roman"/>
              </a:rPr>
              <a:t>f</a:t>
            </a:r>
            <a:r>
              <a:rPr dirty="0" sz="1450" spc="35">
                <a:solidFill>
                  <a:srgbClr val="423346"/>
                </a:solidFill>
                <a:latin typeface="Times New Roman"/>
                <a:cs typeface="Times New Roman"/>
              </a:rPr>
              <a:t>	</a:t>
            </a:r>
            <a:r>
              <a:rPr dirty="0" sz="1600" spc="35">
                <a:solidFill>
                  <a:srgbClr val="1D161D"/>
                </a:solidFill>
                <a:latin typeface="Times New Roman"/>
                <a:cs typeface="Times New Roman"/>
              </a:rPr>
              <a:t>-</a:t>
            </a:r>
            <a:r>
              <a:rPr dirty="0" sz="1600" spc="165">
                <a:solidFill>
                  <a:srgbClr val="1D161D"/>
                </a:solidFill>
                <a:latin typeface="Times New Roman"/>
                <a:cs typeface="Times New Roman"/>
              </a:rPr>
              <a:t> </a:t>
            </a:r>
            <a:r>
              <a:rPr dirty="0" sz="1600" spc="45">
                <a:solidFill>
                  <a:srgbClr val="36315D"/>
                </a:solidFill>
                <a:latin typeface="Times New Roman"/>
                <a:cs typeface="Times New Roman"/>
              </a:rPr>
              <a:t>f</a:t>
            </a:r>
            <a:r>
              <a:rPr dirty="0" sz="1600" spc="-15">
                <a:solidFill>
                  <a:srgbClr val="36315D"/>
                </a:solidFill>
                <a:latin typeface="Times New Roman"/>
                <a:cs typeface="Times New Roman"/>
              </a:rPr>
              <a:t>u</a:t>
            </a:r>
            <a:r>
              <a:rPr dirty="0" sz="1600" spc="60">
                <a:solidFill>
                  <a:srgbClr val="6D697C"/>
                </a:solidFill>
                <a:latin typeface="Times New Roman"/>
                <a:cs typeface="Times New Roman"/>
              </a:rPr>
              <a:t>nci</a:t>
            </a:r>
            <a:r>
              <a:rPr dirty="0" sz="1600" spc="-10">
                <a:solidFill>
                  <a:srgbClr val="6D697C"/>
                </a:solidFill>
                <a:latin typeface="Times New Roman"/>
                <a:cs typeface="Times New Roman"/>
              </a:rPr>
              <a:t>ó</a:t>
            </a:r>
            <a:r>
              <a:rPr dirty="0" sz="1600" spc="70">
                <a:solidFill>
                  <a:srgbClr val="3D4172"/>
                </a:solidFill>
                <a:latin typeface="Times New Roman"/>
                <a:cs typeface="Times New Roman"/>
              </a:rPr>
              <a:t>n</a:t>
            </a:r>
            <a:r>
              <a:rPr dirty="0" sz="1600">
                <a:solidFill>
                  <a:srgbClr val="3D4172"/>
                </a:solidFill>
                <a:latin typeface="Times New Roman"/>
                <a:cs typeface="Times New Roman"/>
              </a:rPr>
              <a:t> </a:t>
            </a:r>
            <a:r>
              <a:rPr dirty="0" sz="1600" spc="-200">
                <a:solidFill>
                  <a:srgbClr val="3D4172"/>
                </a:solidFill>
                <a:latin typeface="Times New Roman"/>
                <a:cs typeface="Times New Roman"/>
              </a:rPr>
              <a:t> </a:t>
            </a:r>
            <a:r>
              <a:rPr dirty="0" sz="1600" spc="40">
                <a:solidFill>
                  <a:srgbClr val="4B495E"/>
                </a:solidFill>
                <a:latin typeface="Times New Roman"/>
                <a:cs typeface="Times New Roman"/>
              </a:rPr>
              <a:t>i</a:t>
            </a:r>
            <a:r>
              <a:rPr dirty="0" sz="1600" spc="-90">
                <a:solidFill>
                  <a:srgbClr val="4B495E"/>
                </a:solidFill>
                <a:latin typeface="Times New Roman"/>
                <a:cs typeface="Times New Roman"/>
              </a:rPr>
              <a:t> </a:t>
            </a:r>
            <a:r>
              <a:rPr dirty="0" sz="1600" spc="55">
                <a:solidFill>
                  <a:srgbClr val="423346"/>
                </a:solidFill>
                <a:latin typeface="Times New Roman"/>
                <a:cs typeface="Times New Roman"/>
              </a:rPr>
              <a:t>nl</a:t>
            </a:r>
            <a:r>
              <a:rPr dirty="0" sz="1600" spc="-5">
                <a:solidFill>
                  <a:srgbClr val="423346"/>
                </a:solidFill>
                <a:latin typeface="Times New Roman"/>
                <a:cs typeface="Times New Roman"/>
              </a:rPr>
              <a:t> </a:t>
            </a:r>
            <a:r>
              <a:rPr dirty="0" sz="1600" spc="40">
                <a:solidFill>
                  <a:srgbClr val="4B495E"/>
                </a:solidFill>
                <a:latin typeface="Times New Roman"/>
                <a:cs typeface="Times New Roman"/>
              </a:rPr>
              <a:t>i</a:t>
            </a:r>
            <a:r>
              <a:rPr dirty="0" sz="1600" spc="-90">
                <a:solidFill>
                  <a:srgbClr val="4B495E"/>
                </a:solidFill>
                <a:latin typeface="Times New Roman"/>
                <a:cs typeface="Times New Roman"/>
              </a:rPr>
              <a:t> </a:t>
            </a:r>
            <a:r>
              <a:rPr dirty="0" sz="1600" spc="70">
                <a:solidFill>
                  <a:srgbClr val="423346"/>
                </a:solidFill>
                <a:latin typeface="Times New Roman"/>
                <a:cs typeface="Times New Roman"/>
              </a:rPr>
              <a:t>ne</a:t>
            </a:r>
            <a:r>
              <a:rPr dirty="0" sz="1600" spc="170">
                <a:solidFill>
                  <a:srgbClr val="423346"/>
                </a:solidFill>
                <a:latin typeface="Times New Roman"/>
                <a:cs typeface="Times New Roman"/>
              </a:rPr>
              <a:t> </a:t>
            </a:r>
            <a:r>
              <a:rPr dirty="0" sz="1600" spc="60">
                <a:solidFill>
                  <a:srgbClr val="6D697C"/>
                </a:solidFill>
                <a:latin typeface="Times New Roman"/>
                <a:cs typeface="Times New Roman"/>
              </a:rPr>
              <a:t>c</a:t>
            </a:r>
            <a:r>
              <a:rPr dirty="0" sz="1600" spc="-20">
                <a:solidFill>
                  <a:srgbClr val="6D697C"/>
                </a:solidFill>
                <a:latin typeface="Times New Roman"/>
                <a:cs typeface="Times New Roman"/>
              </a:rPr>
              <a:t>o</a:t>
            </a:r>
            <a:r>
              <a:rPr dirty="0" sz="1600" spc="70">
                <a:solidFill>
                  <a:srgbClr val="3D4172"/>
                </a:solidFill>
                <a:latin typeface="Times New Roman"/>
                <a:cs typeface="Times New Roman"/>
              </a:rPr>
              <a:t>n</a:t>
            </a:r>
            <a:r>
              <a:rPr dirty="0" sz="1600" spc="90">
                <a:solidFill>
                  <a:srgbClr val="3D4172"/>
                </a:solidFill>
                <a:latin typeface="Times New Roman"/>
                <a:cs typeface="Times New Roman"/>
              </a:rPr>
              <a:t> </a:t>
            </a:r>
            <a:r>
              <a:rPr dirty="0" sz="1600" spc="55">
                <a:solidFill>
                  <a:srgbClr val="6D697C"/>
                </a:solidFill>
                <a:latin typeface="Times New Roman"/>
                <a:cs typeface="Times New Roman"/>
              </a:rPr>
              <a:t>e</a:t>
            </a:r>
            <a:r>
              <a:rPr dirty="0" sz="1600" spc="40">
                <a:solidFill>
                  <a:srgbClr val="2A115D"/>
                </a:solidFill>
                <a:latin typeface="Times New Roman"/>
                <a:cs typeface="Times New Roman"/>
              </a:rPr>
              <a:t>l</a:t>
            </a:r>
            <a:r>
              <a:rPr dirty="0" sz="1600" spc="140">
                <a:solidFill>
                  <a:srgbClr val="2A115D"/>
                </a:solidFill>
                <a:latin typeface="Times New Roman"/>
                <a:cs typeface="Times New Roman"/>
              </a:rPr>
              <a:t> </a:t>
            </a:r>
            <a:r>
              <a:rPr dirty="0" sz="1600" spc="10">
                <a:solidFill>
                  <a:srgbClr val="6D697C"/>
                </a:solidFill>
                <a:latin typeface="Times New Roman"/>
                <a:cs typeface="Times New Roman"/>
              </a:rPr>
              <a:t>f</a:t>
            </a:r>
            <a:r>
              <a:rPr dirty="0" sz="1600" spc="-70">
                <a:solidFill>
                  <a:srgbClr val="6D697C"/>
                </a:solidFill>
                <a:latin typeface="Times New Roman"/>
                <a:cs typeface="Times New Roman"/>
              </a:rPr>
              <a:t>o</a:t>
            </a:r>
            <a:r>
              <a:rPr dirty="0" sz="1600" spc="10">
                <a:solidFill>
                  <a:srgbClr val="36315D"/>
                </a:solidFill>
                <a:latin typeface="Times New Roman"/>
                <a:cs typeface="Times New Roman"/>
              </a:rPr>
              <a:t>r</a:t>
            </a:r>
            <a:r>
              <a:rPr dirty="0" sz="1600" spc="20">
                <a:solidFill>
                  <a:srgbClr val="6D697C"/>
                </a:solidFill>
                <a:latin typeface="Times New Roman"/>
                <a:cs typeface="Times New Roman"/>
              </a:rPr>
              <a:t>z</a:t>
            </a:r>
            <a:r>
              <a:rPr dirty="0" sz="1600" spc="10">
                <a:solidFill>
                  <a:srgbClr val="4B495E"/>
                </a:solidFill>
                <a:latin typeface="Times New Roman"/>
                <a:cs typeface="Times New Roman"/>
              </a:rPr>
              <a:t>a</a:t>
            </a:r>
            <a:r>
              <a:rPr dirty="0" sz="1600" spc="-50">
                <a:solidFill>
                  <a:srgbClr val="4B495E"/>
                </a:solidFill>
                <a:latin typeface="Times New Roman"/>
                <a:cs typeface="Times New Roman"/>
              </a:rPr>
              <a:t>n</a:t>
            </a:r>
            <a:r>
              <a:rPr dirty="0" sz="1600" spc="-100">
                <a:solidFill>
                  <a:srgbClr val="6D697C"/>
                </a:solidFill>
                <a:latin typeface="Times New Roman"/>
                <a:cs typeface="Times New Roman"/>
              </a:rPr>
              <a:t>1</a:t>
            </a:r>
            <a:r>
              <a:rPr dirty="0" sz="1600" spc="10">
                <a:solidFill>
                  <a:srgbClr val="673A46"/>
                </a:solidFill>
                <a:latin typeface="Times New Roman"/>
                <a:cs typeface="Times New Roman"/>
              </a:rPr>
              <a:t>i</a:t>
            </a:r>
            <a:r>
              <a:rPr dirty="0" sz="1600" spc="5">
                <a:solidFill>
                  <a:srgbClr val="6D697C"/>
                </a:solidFill>
                <a:latin typeface="Times New Roman"/>
                <a:cs typeface="Times New Roman"/>
              </a:rPr>
              <a:t>ent</a:t>
            </a:r>
            <a:r>
              <a:rPr dirty="0" sz="1600" spc="15">
                <a:solidFill>
                  <a:srgbClr val="6D697C"/>
                </a:solidFill>
                <a:latin typeface="Times New Roman"/>
                <a:cs typeface="Times New Roman"/>
              </a:rPr>
              <a:t>o</a:t>
            </a:r>
            <a:r>
              <a:rPr dirty="0" sz="1600">
                <a:solidFill>
                  <a:srgbClr val="6D697C"/>
                </a:solidFill>
                <a:latin typeface="Times New Roman"/>
                <a:cs typeface="Times New Roman"/>
              </a:rPr>
              <a:t> </a:t>
            </a:r>
            <a:r>
              <a:rPr dirty="0" sz="1600" spc="-114">
                <a:solidFill>
                  <a:srgbClr val="6D697C"/>
                </a:solidFill>
                <a:latin typeface="Times New Roman"/>
                <a:cs typeface="Times New Roman"/>
              </a:rPr>
              <a:t> </a:t>
            </a:r>
            <a:r>
              <a:rPr dirty="0" sz="1600" spc="85">
                <a:solidFill>
                  <a:srgbClr val="6D697C"/>
                </a:solidFill>
                <a:latin typeface="Times New Roman"/>
                <a:cs typeface="Times New Roman"/>
              </a:rPr>
              <a:t>e</a:t>
            </a:r>
            <a:r>
              <a:rPr dirty="0" sz="1600" spc="50">
                <a:solidFill>
                  <a:srgbClr val="644F67"/>
                </a:solidFill>
                <a:latin typeface="Times New Roman"/>
                <a:cs typeface="Times New Roman"/>
              </a:rPr>
              <a:t>x</a:t>
            </a:r>
            <a:r>
              <a:rPr dirty="0" sz="1600" spc="5">
                <a:solidFill>
                  <a:srgbClr val="6D697C"/>
                </a:solidFill>
                <a:latin typeface="Times New Roman"/>
                <a:cs typeface="Times New Roman"/>
              </a:rPr>
              <a:t>t</a:t>
            </a:r>
            <a:r>
              <a:rPr dirty="0" sz="1600" spc="-240">
                <a:solidFill>
                  <a:srgbClr val="6D697C"/>
                </a:solidFill>
                <a:latin typeface="Times New Roman"/>
                <a:cs typeface="Times New Roman"/>
              </a:rPr>
              <a:t> </a:t>
            </a:r>
            <a:r>
              <a:rPr dirty="0" sz="1600" spc="10">
                <a:solidFill>
                  <a:srgbClr val="6D697C"/>
                </a:solidFill>
                <a:latin typeface="Times New Roman"/>
                <a:cs typeface="Times New Roman"/>
              </a:rPr>
              <a:t>e</a:t>
            </a:r>
            <a:r>
              <a:rPr dirty="0" sz="1600" spc="10">
                <a:solidFill>
                  <a:srgbClr val="6D697C"/>
                </a:solidFill>
                <a:latin typeface="Times New Roman"/>
                <a:cs typeface="Times New Roman"/>
              </a:rPr>
              <a:t>r</a:t>
            </a:r>
            <a:r>
              <a:rPr dirty="0" sz="1600" spc="-200">
                <a:solidFill>
                  <a:srgbClr val="6D697C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644F67"/>
                </a:solidFill>
                <a:latin typeface="Times New Roman"/>
                <a:cs typeface="Times New Roman"/>
              </a:rPr>
              <a:t>n</a:t>
            </a:r>
            <a:r>
              <a:rPr dirty="0" sz="1600" spc="10">
                <a:solidFill>
                  <a:srgbClr val="6D697C"/>
                </a:solidFill>
                <a:latin typeface="Times New Roman"/>
                <a:cs typeface="Times New Roman"/>
              </a:rPr>
              <a:t>o.  </a:t>
            </a:r>
            <a:r>
              <a:rPr dirty="0" sz="1600" spc="40">
                <a:solidFill>
                  <a:srgbClr val="4B495E"/>
                </a:solidFill>
                <a:latin typeface="Times New Roman"/>
                <a:cs typeface="Times New Roman"/>
              </a:rPr>
              <a:t>ce	</a:t>
            </a:r>
            <a:r>
              <a:rPr dirty="0" sz="1600" spc="10">
                <a:solidFill>
                  <a:srgbClr val="000018"/>
                </a:solidFill>
                <a:latin typeface="Times New Roman"/>
                <a:cs typeface="Times New Roman"/>
              </a:rPr>
              <a:t>-</a:t>
            </a:r>
            <a:r>
              <a:rPr dirty="0" sz="1600" spc="190">
                <a:solidFill>
                  <a:srgbClr val="000018"/>
                </a:solidFill>
                <a:latin typeface="Times New Roman"/>
                <a:cs typeface="Times New Roman"/>
              </a:rPr>
              <a:t> </a:t>
            </a:r>
            <a:r>
              <a:rPr dirty="0" sz="1600" spc="40">
                <a:solidFill>
                  <a:srgbClr val="36315D"/>
                </a:solidFill>
                <a:latin typeface="Times New Roman"/>
                <a:cs typeface="Times New Roman"/>
              </a:rPr>
              <a:t>fu</a:t>
            </a:r>
            <a:r>
              <a:rPr dirty="0" sz="1600" spc="40">
                <a:solidFill>
                  <a:srgbClr val="6D697C"/>
                </a:solidFill>
                <a:latin typeface="Times New Roman"/>
                <a:cs typeface="Times New Roman"/>
              </a:rPr>
              <a:t>nció</a:t>
            </a:r>
            <a:r>
              <a:rPr dirty="0" sz="1600" spc="40">
                <a:solidFill>
                  <a:srgbClr val="3D4172"/>
                </a:solidFill>
                <a:latin typeface="Times New Roman"/>
                <a:cs typeface="Times New Roman"/>
              </a:rPr>
              <a:t>n</a:t>
            </a:r>
            <a:r>
              <a:rPr dirty="0" sz="1600" spc="190">
                <a:solidFill>
                  <a:srgbClr val="3D4172"/>
                </a:solidFill>
                <a:latin typeface="Times New Roman"/>
                <a:cs typeface="Times New Roman"/>
              </a:rPr>
              <a:t> </a:t>
            </a:r>
            <a:r>
              <a:rPr dirty="0" sz="1600" spc="40">
                <a:solidFill>
                  <a:srgbClr val="4B495E"/>
                </a:solidFill>
                <a:latin typeface="Times New Roman"/>
                <a:cs typeface="Times New Roman"/>
              </a:rPr>
              <a:t>i</a:t>
            </a:r>
            <a:r>
              <a:rPr dirty="0" sz="1600" spc="-90">
                <a:solidFill>
                  <a:srgbClr val="4B495E"/>
                </a:solidFill>
                <a:latin typeface="Times New Roman"/>
                <a:cs typeface="Times New Roman"/>
              </a:rPr>
              <a:t> </a:t>
            </a:r>
            <a:r>
              <a:rPr dirty="0" sz="1600" spc="55">
                <a:solidFill>
                  <a:srgbClr val="423346"/>
                </a:solidFill>
                <a:latin typeface="Times New Roman"/>
                <a:cs typeface="Times New Roman"/>
              </a:rPr>
              <a:t>nl</a:t>
            </a:r>
            <a:r>
              <a:rPr dirty="0" sz="1600" spc="-10">
                <a:solidFill>
                  <a:srgbClr val="423346"/>
                </a:solidFill>
                <a:latin typeface="Times New Roman"/>
                <a:cs typeface="Times New Roman"/>
              </a:rPr>
              <a:t> </a:t>
            </a:r>
            <a:r>
              <a:rPr dirty="0" sz="1600" spc="40">
                <a:solidFill>
                  <a:srgbClr val="4B495E"/>
                </a:solidFill>
                <a:latin typeface="Times New Roman"/>
                <a:cs typeface="Times New Roman"/>
              </a:rPr>
              <a:t>i</a:t>
            </a:r>
            <a:r>
              <a:rPr dirty="0" sz="1600" spc="-90">
                <a:solidFill>
                  <a:srgbClr val="4B495E"/>
                </a:solidFill>
                <a:latin typeface="Times New Roman"/>
                <a:cs typeface="Times New Roman"/>
              </a:rPr>
              <a:t> </a:t>
            </a:r>
            <a:r>
              <a:rPr dirty="0" sz="1600" spc="70">
                <a:solidFill>
                  <a:srgbClr val="423346"/>
                </a:solidFill>
                <a:latin typeface="Times New Roman"/>
                <a:cs typeface="Times New Roman"/>
              </a:rPr>
              <a:t>ne</a:t>
            </a:r>
            <a:r>
              <a:rPr dirty="0" sz="1600" spc="165">
                <a:solidFill>
                  <a:srgbClr val="423346"/>
                </a:solidFill>
                <a:latin typeface="Times New Roman"/>
                <a:cs typeface="Times New Roman"/>
              </a:rPr>
              <a:t> </a:t>
            </a:r>
            <a:r>
              <a:rPr dirty="0" sz="1600" spc="35">
                <a:solidFill>
                  <a:srgbClr val="6D697C"/>
                </a:solidFill>
                <a:latin typeface="Times New Roman"/>
                <a:cs typeface="Times New Roman"/>
              </a:rPr>
              <a:t>co</a:t>
            </a:r>
            <a:r>
              <a:rPr dirty="0" sz="1600" spc="35">
                <a:solidFill>
                  <a:srgbClr val="3D4172"/>
                </a:solidFill>
                <a:latin typeface="Times New Roman"/>
                <a:cs typeface="Times New Roman"/>
              </a:rPr>
              <a:t>n</a:t>
            </a:r>
            <a:r>
              <a:rPr dirty="0" sz="1600" spc="190">
                <a:solidFill>
                  <a:srgbClr val="3D4172"/>
                </a:solidFill>
                <a:latin typeface="Times New Roman"/>
                <a:cs typeface="Times New Roman"/>
              </a:rPr>
              <a:t> </a:t>
            </a:r>
            <a:r>
              <a:rPr dirty="0" sz="1600" spc="-5">
                <a:solidFill>
                  <a:srgbClr val="644F67"/>
                </a:solidFill>
                <a:latin typeface="Times New Roman"/>
                <a:cs typeface="Times New Roman"/>
              </a:rPr>
              <a:t>l</a:t>
            </a:r>
            <a:r>
              <a:rPr dirty="0" sz="1600" spc="-5">
                <a:solidFill>
                  <a:srgbClr val="6D697C"/>
                </a:solidFill>
                <a:latin typeface="Times New Roman"/>
                <a:cs typeface="Times New Roman"/>
              </a:rPr>
              <a:t>a</a:t>
            </a:r>
            <a:r>
              <a:rPr dirty="0" sz="1600" spc="140">
                <a:solidFill>
                  <a:srgbClr val="6D697C"/>
                </a:solidFill>
                <a:latin typeface="Times New Roman"/>
                <a:cs typeface="Times New Roman"/>
              </a:rPr>
              <a:t> </a:t>
            </a:r>
            <a:r>
              <a:rPr dirty="0" sz="1600" spc="50">
                <a:solidFill>
                  <a:srgbClr val="6D697C"/>
                </a:solidFill>
                <a:latin typeface="Times New Roman"/>
                <a:cs typeface="Times New Roman"/>
              </a:rPr>
              <a:t>co</a:t>
            </a:r>
            <a:r>
              <a:rPr dirty="0" sz="1600" spc="50">
                <a:solidFill>
                  <a:srgbClr val="644F67"/>
                </a:solidFill>
                <a:latin typeface="Times New Roman"/>
                <a:cs typeface="Times New Roman"/>
              </a:rPr>
              <a:t>n</a:t>
            </a:r>
            <a:r>
              <a:rPr dirty="0" sz="1600" spc="50">
                <a:solidFill>
                  <a:srgbClr val="6D697C"/>
                </a:solidFill>
                <a:latin typeface="Times New Roman"/>
                <a:cs typeface="Times New Roman"/>
              </a:rPr>
              <a:t>dic</a:t>
            </a:r>
            <a:r>
              <a:rPr dirty="0" sz="1600" spc="50">
                <a:solidFill>
                  <a:srgbClr val="36315D"/>
                </a:solidFill>
                <a:latin typeface="Times New Roman"/>
                <a:cs typeface="Times New Roman"/>
              </a:rPr>
              <a:t>i</a:t>
            </a:r>
            <a:r>
              <a:rPr dirty="0" sz="1600" spc="50">
                <a:solidFill>
                  <a:srgbClr val="6D697C"/>
                </a:solidFill>
                <a:latin typeface="Times New Roman"/>
                <a:cs typeface="Times New Roman"/>
              </a:rPr>
              <a:t>ó</a:t>
            </a:r>
            <a:r>
              <a:rPr dirty="0" sz="1600" spc="50">
                <a:solidFill>
                  <a:srgbClr val="644F67"/>
                </a:solidFill>
                <a:latin typeface="Times New Roman"/>
                <a:cs typeface="Times New Roman"/>
              </a:rPr>
              <a:t>n</a:t>
            </a:r>
            <a:r>
              <a:rPr dirty="0" sz="1600">
                <a:solidFill>
                  <a:srgbClr val="644F67"/>
                </a:solidFill>
                <a:latin typeface="Times New Roman"/>
                <a:cs typeface="Times New Roman"/>
              </a:rPr>
              <a:t> </a:t>
            </a:r>
            <a:r>
              <a:rPr dirty="0" sz="1600" spc="100">
                <a:solidFill>
                  <a:srgbClr val="4B495E"/>
                </a:solidFill>
                <a:latin typeface="Times New Roman"/>
                <a:cs typeface="Times New Roman"/>
              </a:rPr>
              <a:t>d</a:t>
            </a:r>
            <a:r>
              <a:rPr dirty="0" sz="1600" spc="100">
                <a:solidFill>
                  <a:srgbClr val="6D697C"/>
                </a:solidFill>
                <a:latin typeface="Times New Roman"/>
                <a:cs typeface="Times New Roman"/>
              </a:rPr>
              <a:t>e</a:t>
            </a:r>
            <a:r>
              <a:rPr dirty="0" sz="1600" spc="50">
                <a:solidFill>
                  <a:srgbClr val="6D697C"/>
                </a:solidFill>
                <a:latin typeface="Times New Roman"/>
                <a:cs typeface="Times New Roman"/>
              </a:rPr>
              <a:t> </a:t>
            </a:r>
            <a:r>
              <a:rPr dirty="0" sz="1600" spc="65">
                <a:solidFill>
                  <a:srgbClr val="6D697C"/>
                </a:solidFill>
                <a:latin typeface="Times New Roman"/>
                <a:cs typeface="Times New Roman"/>
              </a:rPr>
              <a:t>co</a:t>
            </a:r>
            <a:r>
              <a:rPr dirty="0" sz="1600" spc="65">
                <a:solidFill>
                  <a:srgbClr val="644F67"/>
                </a:solidFill>
                <a:latin typeface="Times New Roman"/>
                <a:cs typeface="Times New Roman"/>
              </a:rPr>
              <a:t>n</a:t>
            </a:r>
            <a:r>
              <a:rPr dirty="0" sz="1600" spc="65">
                <a:solidFill>
                  <a:srgbClr val="6D697C"/>
                </a:solidFill>
                <a:latin typeface="Times New Roman"/>
                <a:cs typeface="Times New Roman"/>
              </a:rPr>
              <a:t>tor</a:t>
            </a:r>
            <a:r>
              <a:rPr dirty="0" sz="1600" spc="65">
                <a:solidFill>
                  <a:srgbClr val="644F67"/>
                </a:solidFill>
                <a:latin typeface="Times New Roman"/>
                <a:cs typeface="Times New Roman"/>
              </a:rPr>
              <a:t>n</a:t>
            </a:r>
            <a:r>
              <a:rPr dirty="0" sz="1600" spc="65">
                <a:solidFill>
                  <a:srgbClr val="6D697C"/>
                </a:solidFill>
                <a:latin typeface="Times New Roman"/>
                <a:cs typeface="Times New Roman"/>
              </a:rPr>
              <a:t>o.</a:t>
            </a:r>
            <a:endParaRPr sz="1600">
              <a:latin typeface="Times New Roman"/>
              <a:cs typeface="Times New Roman"/>
            </a:endParaRPr>
          </a:p>
          <a:p>
            <a:pPr marL="147320" marR="10795" indent="9525">
              <a:lnSpc>
                <a:spcPct val="97500"/>
              </a:lnSpc>
              <a:spcBef>
                <a:spcPts val="5"/>
              </a:spcBef>
              <a:tabLst>
                <a:tab pos="1143635" algn="l"/>
              </a:tabLst>
            </a:pPr>
            <a:r>
              <a:rPr dirty="0" sz="1600" spc="75">
                <a:solidFill>
                  <a:srgbClr val="4B495E"/>
                </a:solidFill>
                <a:latin typeface="Times New Roman"/>
                <a:cs typeface="Times New Roman"/>
              </a:rPr>
              <a:t>so</a:t>
            </a:r>
            <a:r>
              <a:rPr dirty="0" sz="1600" spc="75">
                <a:solidFill>
                  <a:srgbClr val="1A053B"/>
                </a:solidFill>
                <a:latin typeface="Times New Roman"/>
                <a:cs typeface="Times New Roman"/>
              </a:rPr>
              <a:t>l</a:t>
            </a:r>
            <a:r>
              <a:rPr dirty="0" sz="1600" spc="-30">
                <a:solidFill>
                  <a:srgbClr val="1A053B"/>
                </a:solidFill>
                <a:latin typeface="Times New Roman"/>
                <a:cs typeface="Times New Roman"/>
              </a:rPr>
              <a:t> </a:t>
            </a:r>
            <a:r>
              <a:rPr dirty="0" sz="1600" spc="90">
                <a:solidFill>
                  <a:srgbClr val="423346"/>
                </a:solidFill>
                <a:latin typeface="Times New Roman"/>
                <a:cs typeface="Times New Roman"/>
              </a:rPr>
              <a:t>exa</a:t>
            </a:r>
            <a:r>
              <a:rPr dirty="0" sz="1600" spc="90">
                <a:solidFill>
                  <a:srgbClr val="4B495E"/>
                </a:solidFill>
                <a:latin typeface="Times New Roman"/>
                <a:cs typeface="Times New Roman"/>
              </a:rPr>
              <a:t>c	</a:t>
            </a:r>
            <a:r>
              <a:rPr dirty="0" sz="1600" spc="45">
                <a:solidFill>
                  <a:srgbClr val="000018"/>
                </a:solidFill>
                <a:latin typeface="Times New Roman"/>
                <a:cs typeface="Times New Roman"/>
              </a:rPr>
              <a:t>-</a:t>
            </a:r>
            <a:r>
              <a:rPr dirty="0" sz="1600" spc="160">
                <a:solidFill>
                  <a:srgbClr val="000018"/>
                </a:solidFill>
                <a:latin typeface="Times New Roman"/>
                <a:cs typeface="Times New Roman"/>
              </a:rPr>
              <a:t> </a:t>
            </a:r>
            <a:r>
              <a:rPr dirty="0" sz="1600" spc="40">
                <a:solidFill>
                  <a:srgbClr val="36315D"/>
                </a:solidFill>
                <a:latin typeface="Times New Roman"/>
                <a:cs typeface="Times New Roman"/>
              </a:rPr>
              <a:t>fu</a:t>
            </a:r>
            <a:r>
              <a:rPr dirty="0" sz="1600" spc="40">
                <a:solidFill>
                  <a:srgbClr val="6D697C"/>
                </a:solidFill>
                <a:latin typeface="Times New Roman"/>
                <a:cs typeface="Times New Roman"/>
              </a:rPr>
              <a:t>nció</a:t>
            </a:r>
            <a:r>
              <a:rPr dirty="0" sz="1600" spc="40">
                <a:solidFill>
                  <a:srgbClr val="3D4172"/>
                </a:solidFill>
                <a:latin typeface="Times New Roman"/>
                <a:cs typeface="Times New Roman"/>
              </a:rPr>
              <a:t>n</a:t>
            </a:r>
            <a:r>
              <a:rPr dirty="0" sz="1600" spc="204">
                <a:solidFill>
                  <a:srgbClr val="3D4172"/>
                </a:solidFill>
                <a:latin typeface="Times New Roman"/>
                <a:cs typeface="Times New Roman"/>
              </a:rPr>
              <a:t> </a:t>
            </a:r>
            <a:r>
              <a:rPr dirty="0" sz="1600" spc="40">
                <a:solidFill>
                  <a:srgbClr val="4B495E"/>
                </a:solidFill>
                <a:latin typeface="Times New Roman"/>
                <a:cs typeface="Times New Roman"/>
              </a:rPr>
              <a:t>i</a:t>
            </a:r>
            <a:r>
              <a:rPr dirty="0" sz="1600" spc="-90">
                <a:solidFill>
                  <a:srgbClr val="4B495E"/>
                </a:solidFill>
                <a:latin typeface="Times New Roman"/>
                <a:cs typeface="Times New Roman"/>
              </a:rPr>
              <a:t> </a:t>
            </a:r>
            <a:r>
              <a:rPr dirty="0" sz="1600" spc="55">
                <a:solidFill>
                  <a:srgbClr val="423346"/>
                </a:solidFill>
                <a:latin typeface="Times New Roman"/>
                <a:cs typeface="Times New Roman"/>
              </a:rPr>
              <a:t>nl</a:t>
            </a:r>
            <a:r>
              <a:rPr dirty="0" sz="1600">
                <a:solidFill>
                  <a:srgbClr val="423346"/>
                </a:solidFill>
                <a:latin typeface="Times New Roman"/>
                <a:cs typeface="Times New Roman"/>
              </a:rPr>
              <a:t> </a:t>
            </a:r>
            <a:r>
              <a:rPr dirty="0" sz="1600" spc="40">
                <a:solidFill>
                  <a:srgbClr val="4B495E"/>
                </a:solidFill>
                <a:latin typeface="Times New Roman"/>
                <a:cs typeface="Times New Roman"/>
              </a:rPr>
              <a:t>i</a:t>
            </a:r>
            <a:r>
              <a:rPr dirty="0" sz="1600" spc="-90">
                <a:solidFill>
                  <a:srgbClr val="4B495E"/>
                </a:solidFill>
                <a:latin typeface="Times New Roman"/>
                <a:cs typeface="Times New Roman"/>
              </a:rPr>
              <a:t> </a:t>
            </a:r>
            <a:r>
              <a:rPr dirty="0" sz="1600" spc="70">
                <a:solidFill>
                  <a:srgbClr val="423346"/>
                </a:solidFill>
                <a:latin typeface="Times New Roman"/>
                <a:cs typeface="Times New Roman"/>
              </a:rPr>
              <a:t>ne</a:t>
            </a:r>
            <a:r>
              <a:rPr dirty="0" sz="1600" spc="175">
                <a:solidFill>
                  <a:srgbClr val="423346"/>
                </a:solidFill>
                <a:latin typeface="Times New Roman"/>
                <a:cs typeface="Times New Roman"/>
              </a:rPr>
              <a:t> </a:t>
            </a:r>
            <a:r>
              <a:rPr dirty="0" sz="1600" spc="35">
                <a:solidFill>
                  <a:srgbClr val="6D697C"/>
                </a:solidFill>
                <a:latin typeface="Times New Roman"/>
                <a:cs typeface="Times New Roman"/>
              </a:rPr>
              <a:t>co</a:t>
            </a:r>
            <a:r>
              <a:rPr dirty="0" sz="1600" spc="35">
                <a:solidFill>
                  <a:srgbClr val="3D4172"/>
                </a:solidFill>
                <a:latin typeface="Times New Roman"/>
                <a:cs typeface="Times New Roman"/>
              </a:rPr>
              <a:t>n</a:t>
            </a:r>
            <a:r>
              <a:rPr dirty="0" sz="1600" spc="100">
                <a:solidFill>
                  <a:srgbClr val="3D4172"/>
                </a:solidFill>
                <a:latin typeface="Times New Roman"/>
                <a:cs typeface="Times New Roman"/>
              </a:rPr>
              <a:t> </a:t>
            </a:r>
            <a:r>
              <a:rPr dirty="0" sz="1600" spc="70">
                <a:solidFill>
                  <a:srgbClr val="6D697C"/>
                </a:solidFill>
                <a:latin typeface="Times New Roman"/>
                <a:cs typeface="Times New Roman"/>
              </a:rPr>
              <a:t>co</a:t>
            </a:r>
            <a:r>
              <a:rPr dirty="0" sz="1600" spc="70">
                <a:solidFill>
                  <a:srgbClr val="644F67"/>
                </a:solidFill>
                <a:latin typeface="Times New Roman"/>
                <a:cs typeface="Times New Roman"/>
              </a:rPr>
              <a:t>n</a:t>
            </a:r>
            <a:r>
              <a:rPr dirty="0" sz="1600" spc="105">
                <a:solidFill>
                  <a:srgbClr val="644F67"/>
                </a:solidFill>
                <a:latin typeface="Times New Roman"/>
                <a:cs typeface="Times New Roman"/>
              </a:rPr>
              <a:t> </a:t>
            </a:r>
            <a:r>
              <a:rPr dirty="0" sz="1600" spc="50">
                <a:solidFill>
                  <a:srgbClr val="6D697C"/>
                </a:solidFill>
                <a:latin typeface="Times New Roman"/>
                <a:cs typeface="Times New Roman"/>
              </a:rPr>
              <a:t>la</a:t>
            </a:r>
            <a:r>
              <a:rPr dirty="0" sz="1600" spc="10">
                <a:solidFill>
                  <a:srgbClr val="6D697C"/>
                </a:solidFill>
                <a:latin typeface="Times New Roman"/>
                <a:cs typeface="Times New Roman"/>
              </a:rPr>
              <a:t> </a:t>
            </a:r>
            <a:r>
              <a:rPr dirty="0" sz="1600" spc="50">
                <a:solidFill>
                  <a:srgbClr val="6D697C"/>
                </a:solidFill>
                <a:latin typeface="Times New Roman"/>
                <a:cs typeface="Times New Roman"/>
              </a:rPr>
              <a:t>so</a:t>
            </a:r>
            <a:r>
              <a:rPr dirty="0" sz="1600" spc="50">
                <a:solidFill>
                  <a:srgbClr val="2A115D"/>
                </a:solidFill>
                <a:latin typeface="Times New Roman"/>
                <a:cs typeface="Times New Roman"/>
              </a:rPr>
              <a:t>l</a:t>
            </a:r>
            <a:r>
              <a:rPr dirty="0" sz="1600" spc="50">
                <a:solidFill>
                  <a:srgbClr val="6D697C"/>
                </a:solidFill>
                <a:latin typeface="Times New Roman"/>
                <a:cs typeface="Times New Roman"/>
              </a:rPr>
              <a:t>uc</a:t>
            </a:r>
            <a:r>
              <a:rPr dirty="0" sz="1600" spc="50">
                <a:solidFill>
                  <a:srgbClr val="36315D"/>
                </a:solidFill>
                <a:latin typeface="Times New Roman"/>
                <a:cs typeface="Times New Roman"/>
              </a:rPr>
              <a:t>i</a:t>
            </a:r>
            <a:r>
              <a:rPr dirty="0" sz="1600" spc="50">
                <a:solidFill>
                  <a:srgbClr val="6D697C"/>
                </a:solidFill>
                <a:latin typeface="Times New Roman"/>
                <a:cs typeface="Times New Roman"/>
              </a:rPr>
              <a:t>ó</a:t>
            </a:r>
            <a:r>
              <a:rPr dirty="0" sz="1600" spc="50">
                <a:solidFill>
                  <a:srgbClr val="644F67"/>
                </a:solidFill>
                <a:latin typeface="Times New Roman"/>
                <a:cs typeface="Times New Roman"/>
              </a:rPr>
              <a:t>n</a:t>
            </a:r>
            <a:r>
              <a:rPr dirty="0" sz="1600" spc="5">
                <a:solidFill>
                  <a:srgbClr val="644F67"/>
                </a:solidFill>
                <a:latin typeface="Times New Roman"/>
                <a:cs typeface="Times New Roman"/>
              </a:rPr>
              <a:t> </a:t>
            </a:r>
            <a:r>
              <a:rPr dirty="0" sz="1600" spc="65">
                <a:solidFill>
                  <a:srgbClr val="6D697C"/>
                </a:solidFill>
                <a:latin typeface="Times New Roman"/>
                <a:cs typeface="Times New Roman"/>
              </a:rPr>
              <a:t>e</a:t>
            </a:r>
            <a:r>
              <a:rPr dirty="0" sz="1600" spc="65">
                <a:solidFill>
                  <a:srgbClr val="4B495E"/>
                </a:solidFill>
                <a:latin typeface="Times New Roman"/>
                <a:cs typeface="Times New Roman"/>
              </a:rPr>
              <a:t>x</a:t>
            </a:r>
            <a:r>
              <a:rPr dirty="0" sz="1600" spc="65">
                <a:solidFill>
                  <a:srgbClr val="6D697C"/>
                </a:solidFill>
                <a:latin typeface="Times New Roman"/>
                <a:cs typeface="Times New Roman"/>
              </a:rPr>
              <a:t>acta</a:t>
            </a:r>
            <a:r>
              <a:rPr dirty="0" sz="1600" spc="280">
                <a:solidFill>
                  <a:srgbClr val="6D697C"/>
                </a:solidFill>
                <a:latin typeface="Times New Roman"/>
                <a:cs typeface="Times New Roman"/>
              </a:rPr>
              <a:t> </a:t>
            </a:r>
            <a:r>
              <a:rPr dirty="0" sz="1600" spc="45">
                <a:solidFill>
                  <a:srgbClr val="6D697C"/>
                </a:solidFill>
                <a:latin typeface="Times New Roman"/>
                <a:cs typeface="Times New Roman"/>
              </a:rPr>
              <a:t>(si</a:t>
            </a:r>
            <a:r>
              <a:rPr dirty="0" sz="1600" spc="35">
                <a:solidFill>
                  <a:srgbClr val="6D697C"/>
                </a:solidFill>
                <a:latin typeface="Times New Roman"/>
                <a:cs typeface="Times New Roman"/>
              </a:rPr>
              <a:t> </a:t>
            </a:r>
            <a:r>
              <a:rPr dirty="0" sz="1600" spc="55">
                <a:solidFill>
                  <a:srgbClr val="6D697C"/>
                </a:solidFill>
                <a:latin typeface="Times New Roman"/>
                <a:cs typeface="Times New Roman"/>
              </a:rPr>
              <a:t>es</a:t>
            </a:r>
            <a:r>
              <a:rPr dirty="0" sz="1600" spc="40">
                <a:solidFill>
                  <a:srgbClr val="6D697C"/>
                </a:solidFill>
                <a:latin typeface="Times New Roman"/>
                <a:cs typeface="Times New Roman"/>
              </a:rPr>
              <a:t> </a:t>
            </a:r>
            <a:r>
              <a:rPr dirty="0" sz="1600" spc="50">
                <a:solidFill>
                  <a:srgbClr val="6D697C"/>
                </a:solidFill>
                <a:latin typeface="Times New Roman"/>
                <a:cs typeface="Times New Roman"/>
              </a:rPr>
              <a:t>co</a:t>
            </a:r>
            <a:r>
              <a:rPr dirty="0" sz="1600" spc="50">
                <a:solidFill>
                  <a:srgbClr val="644F67"/>
                </a:solidFill>
                <a:latin typeface="Times New Roman"/>
                <a:cs typeface="Times New Roman"/>
              </a:rPr>
              <a:t>n</a:t>
            </a:r>
            <a:r>
              <a:rPr dirty="0" sz="1600" spc="50">
                <a:solidFill>
                  <a:srgbClr val="6D697C"/>
                </a:solidFill>
                <a:latin typeface="Times New Roman"/>
                <a:cs typeface="Times New Roman"/>
              </a:rPr>
              <a:t>oc</a:t>
            </a:r>
            <a:r>
              <a:rPr dirty="0" sz="1600" spc="50">
                <a:solidFill>
                  <a:srgbClr val="673A46"/>
                </a:solidFill>
                <a:latin typeface="Times New Roman"/>
                <a:cs typeface="Times New Roman"/>
              </a:rPr>
              <a:t>i</a:t>
            </a:r>
            <a:r>
              <a:rPr dirty="0" sz="1600" spc="50">
                <a:solidFill>
                  <a:srgbClr val="4B495E"/>
                </a:solidFill>
                <a:latin typeface="Times New Roman"/>
                <a:cs typeface="Times New Roman"/>
              </a:rPr>
              <a:t>d</a:t>
            </a:r>
            <a:r>
              <a:rPr dirty="0" sz="1600" spc="50">
                <a:solidFill>
                  <a:srgbClr val="6D697C"/>
                </a:solidFill>
                <a:latin typeface="Times New Roman"/>
                <a:cs typeface="Times New Roman"/>
              </a:rPr>
              <a:t>a</a:t>
            </a:r>
            <a:r>
              <a:rPr dirty="0" sz="1600" spc="50">
                <a:solidFill>
                  <a:srgbClr val="808097"/>
                </a:solidFill>
                <a:latin typeface="Times New Roman"/>
                <a:cs typeface="Times New Roman"/>
              </a:rPr>
              <a:t>)</a:t>
            </a:r>
            <a:r>
              <a:rPr dirty="0" sz="1600" spc="50">
                <a:solidFill>
                  <a:srgbClr val="36315D"/>
                </a:solidFill>
                <a:latin typeface="Times New Roman"/>
                <a:cs typeface="Times New Roman"/>
              </a:rPr>
              <a:t>. </a:t>
            </a:r>
            <a:r>
              <a:rPr dirty="0" sz="1600" spc="-385">
                <a:solidFill>
                  <a:srgbClr val="36315D"/>
                </a:solidFill>
                <a:latin typeface="Times New Roman"/>
                <a:cs typeface="Times New Roman"/>
              </a:rPr>
              <a:t> </a:t>
            </a:r>
            <a:r>
              <a:rPr dirty="0" sz="1600" spc="110">
                <a:solidFill>
                  <a:srgbClr val="423346"/>
                </a:solidFill>
                <a:latin typeface="Times New Roman"/>
                <a:cs typeface="Times New Roman"/>
              </a:rPr>
              <a:t>e</a:t>
            </a:r>
            <a:r>
              <a:rPr dirty="0" sz="1600" spc="110">
                <a:solidFill>
                  <a:srgbClr val="131A3D"/>
                </a:solidFill>
                <a:latin typeface="Times New Roman"/>
                <a:cs typeface="Times New Roman"/>
              </a:rPr>
              <a:t>r</a:t>
            </a:r>
            <a:r>
              <a:rPr dirty="0" sz="1600" spc="-114">
                <a:solidFill>
                  <a:srgbClr val="131A3D"/>
                </a:solidFill>
                <a:latin typeface="Times New Roman"/>
                <a:cs typeface="Times New Roman"/>
              </a:rPr>
              <a:t> </a:t>
            </a:r>
            <a:r>
              <a:rPr dirty="0" sz="1600" spc="30">
                <a:solidFill>
                  <a:srgbClr val="131A3D"/>
                </a:solidFill>
                <a:latin typeface="Times New Roman"/>
                <a:cs typeface="Times New Roman"/>
              </a:rPr>
              <a:t>r</a:t>
            </a:r>
            <a:r>
              <a:rPr dirty="0" sz="1600" spc="-160">
                <a:solidFill>
                  <a:srgbClr val="131A3D"/>
                </a:solidFill>
                <a:latin typeface="Times New Roman"/>
                <a:cs typeface="Times New Roman"/>
              </a:rPr>
              <a:t> </a:t>
            </a:r>
            <a:r>
              <a:rPr dirty="0" sz="1600" spc="60">
                <a:solidFill>
                  <a:srgbClr val="4B495E"/>
                </a:solidFill>
                <a:latin typeface="Times New Roman"/>
                <a:cs typeface="Times New Roman"/>
              </a:rPr>
              <a:t>o</a:t>
            </a:r>
            <a:r>
              <a:rPr dirty="0" sz="1600" spc="60">
                <a:solidFill>
                  <a:srgbClr val="131A3D"/>
                </a:solidFill>
                <a:latin typeface="Times New Roman"/>
                <a:cs typeface="Times New Roman"/>
              </a:rPr>
              <a:t>r	</a:t>
            </a:r>
            <a:r>
              <a:rPr dirty="0" baseline="3472" sz="2400" spc="22">
                <a:solidFill>
                  <a:srgbClr val="1D161D"/>
                </a:solidFill>
                <a:latin typeface="Times New Roman"/>
                <a:cs typeface="Times New Roman"/>
              </a:rPr>
              <a:t>-</a:t>
            </a:r>
            <a:r>
              <a:rPr dirty="0" baseline="3472" sz="2400" spc="367">
                <a:solidFill>
                  <a:srgbClr val="1D161D"/>
                </a:solidFill>
                <a:latin typeface="Times New Roman"/>
                <a:cs typeface="Times New Roman"/>
              </a:rPr>
              <a:t> </a:t>
            </a:r>
            <a:r>
              <a:rPr dirty="0" baseline="3472" sz="2400" spc="-37">
                <a:solidFill>
                  <a:srgbClr val="36315D"/>
                </a:solidFill>
                <a:latin typeface="Times New Roman"/>
                <a:cs typeface="Times New Roman"/>
              </a:rPr>
              <a:t>n</a:t>
            </a:r>
            <a:r>
              <a:rPr dirty="0" baseline="3472" sz="2400" spc="-37">
                <a:solidFill>
                  <a:srgbClr val="6D697C"/>
                </a:solidFill>
                <a:latin typeface="Times New Roman"/>
                <a:cs typeface="Times New Roman"/>
              </a:rPr>
              <a:t>1uest</a:t>
            </a:r>
            <a:r>
              <a:rPr dirty="0" baseline="3472" sz="2400" spc="-292">
                <a:solidFill>
                  <a:srgbClr val="6D697C"/>
                </a:solidFill>
                <a:latin typeface="Times New Roman"/>
                <a:cs typeface="Times New Roman"/>
              </a:rPr>
              <a:t> </a:t>
            </a:r>
            <a:r>
              <a:rPr dirty="0" baseline="3472" sz="2400" spc="22">
                <a:solidFill>
                  <a:srgbClr val="6D697C"/>
                </a:solidFill>
                <a:latin typeface="Times New Roman"/>
                <a:cs typeface="Times New Roman"/>
              </a:rPr>
              <a:t>ra</a:t>
            </a:r>
            <a:r>
              <a:rPr dirty="0" baseline="3472" sz="2400" spc="240">
                <a:solidFill>
                  <a:srgbClr val="6D697C"/>
                </a:solidFill>
                <a:latin typeface="Times New Roman"/>
                <a:cs typeface="Times New Roman"/>
              </a:rPr>
              <a:t> </a:t>
            </a:r>
            <a:r>
              <a:rPr dirty="0" baseline="3472" sz="2400" spc="22">
                <a:solidFill>
                  <a:srgbClr val="6D697C"/>
                </a:solidFill>
                <a:latin typeface="Times New Roman"/>
                <a:cs typeface="Times New Roman"/>
              </a:rPr>
              <a:t>el</a:t>
            </a:r>
            <a:r>
              <a:rPr dirty="0" baseline="3472" sz="2400" spc="315">
                <a:solidFill>
                  <a:srgbClr val="6D697C"/>
                </a:solidFill>
                <a:latin typeface="Times New Roman"/>
                <a:cs typeface="Times New Roman"/>
              </a:rPr>
              <a:t> </a:t>
            </a:r>
            <a:r>
              <a:rPr dirty="0" baseline="3267" sz="2550" spc="22" i="1">
                <a:solidFill>
                  <a:srgbClr val="808097"/>
                </a:solidFill>
                <a:latin typeface="Times New Roman"/>
                <a:cs typeface="Times New Roman"/>
              </a:rPr>
              <a:t>e</a:t>
            </a:r>
            <a:r>
              <a:rPr dirty="0" baseline="3267" sz="2550" spc="22" i="1">
                <a:solidFill>
                  <a:srgbClr val="6D697C"/>
                </a:solidFill>
                <a:latin typeface="Times New Roman"/>
                <a:cs typeface="Times New Roman"/>
              </a:rPr>
              <a:t>rror</a:t>
            </a:r>
            <a:r>
              <a:rPr dirty="0" baseline="3267" sz="2550" spc="-52" i="1">
                <a:solidFill>
                  <a:srgbClr val="6D697C"/>
                </a:solidFill>
                <a:latin typeface="Times New Roman"/>
                <a:cs typeface="Times New Roman"/>
              </a:rPr>
              <a:t> </a:t>
            </a:r>
            <a:r>
              <a:rPr dirty="0" baseline="3267" sz="2550" spc="-22" i="1">
                <a:solidFill>
                  <a:srgbClr val="6D697C"/>
                </a:solidFill>
                <a:latin typeface="Times New Roman"/>
                <a:cs typeface="Times New Roman"/>
              </a:rPr>
              <a:t>nodal</a:t>
            </a:r>
            <a:r>
              <a:rPr dirty="0" baseline="3267" sz="2550" spc="187" i="1">
                <a:solidFill>
                  <a:srgbClr val="6D697C"/>
                </a:solidFill>
                <a:latin typeface="Times New Roman"/>
                <a:cs typeface="Times New Roman"/>
              </a:rPr>
              <a:t> </a:t>
            </a:r>
            <a:r>
              <a:rPr dirty="0" baseline="3267" sz="2550" spc="-22" i="1">
                <a:solidFill>
                  <a:srgbClr val="6D697C"/>
                </a:solidFill>
                <a:latin typeface="Times New Roman"/>
                <a:cs typeface="Times New Roman"/>
              </a:rPr>
              <a:t>re</a:t>
            </a:r>
            <a:r>
              <a:rPr dirty="0" baseline="3267" sz="2550" spc="-22" i="1">
                <a:solidFill>
                  <a:srgbClr val="644F67"/>
                </a:solidFill>
                <a:latin typeface="Times New Roman"/>
                <a:cs typeface="Times New Roman"/>
              </a:rPr>
              <a:t>l</a:t>
            </a:r>
            <a:r>
              <a:rPr dirty="0" baseline="3267" sz="2550" spc="-22" i="1">
                <a:solidFill>
                  <a:srgbClr val="6D697C"/>
                </a:solidFill>
                <a:latin typeface="Times New Roman"/>
                <a:cs typeface="Times New Roman"/>
              </a:rPr>
              <a:t>ati</a:t>
            </a:r>
            <a:r>
              <a:rPr dirty="0" baseline="3267" sz="2550" spc="-22" i="1">
                <a:solidFill>
                  <a:srgbClr val="808097"/>
                </a:solidFill>
                <a:latin typeface="Times New Roman"/>
                <a:cs typeface="Times New Roman"/>
              </a:rPr>
              <a:t>v</a:t>
            </a:r>
            <a:r>
              <a:rPr dirty="0" baseline="3267" sz="2550" spc="-22" i="1">
                <a:solidFill>
                  <a:srgbClr val="6D697C"/>
                </a:solidFill>
                <a:latin typeface="Times New Roman"/>
                <a:cs typeface="Times New Roman"/>
              </a:rPr>
              <a:t>o</a:t>
            </a:r>
            <a:r>
              <a:rPr dirty="0" baseline="3267" sz="2550" i="1">
                <a:solidFill>
                  <a:srgbClr val="6D697C"/>
                </a:solidFill>
                <a:latin typeface="Times New Roman"/>
                <a:cs typeface="Times New Roman"/>
              </a:rPr>
              <a:t> </a:t>
            </a:r>
            <a:r>
              <a:rPr dirty="0" baseline="3472" sz="2400" spc="30">
                <a:solidFill>
                  <a:srgbClr val="6D697C"/>
                </a:solidFill>
                <a:latin typeface="Times New Roman"/>
                <a:cs typeface="Times New Roman"/>
              </a:rPr>
              <a:t>ent</a:t>
            </a:r>
            <a:r>
              <a:rPr dirty="0" baseline="3472" sz="2400" spc="-179">
                <a:solidFill>
                  <a:srgbClr val="6D697C"/>
                </a:solidFill>
                <a:latin typeface="Times New Roman"/>
                <a:cs typeface="Times New Roman"/>
              </a:rPr>
              <a:t> </a:t>
            </a:r>
            <a:r>
              <a:rPr dirty="0" baseline="3472" sz="2400" spc="15">
                <a:solidFill>
                  <a:srgbClr val="644F67"/>
                </a:solidFill>
                <a:latin typeface="Times New Roman"/>
                <a:cs typeface="Times New Roman"/>
              </a:rPr>
              <a:t>r</a:t>
            </a:r>
            <a:r>
              <a:rPr dirty="0" baseline="3472" sz="2400" spc="15">
                <a:solidFill>
                  <a:srgbClr val="6D697C"/>
                </a:solidFill>
                <a:latin typeface="Times New Roman"/>
                <a:cs typeface="Times New Roman"/>
              </a:rPr>
              <a:t>e</a:t>
            </a:r>
            <a:r>
              <a:rPr dirty="0" baseline="3472" sz="2400" spc="142">
                <a:solidFill>
                  <a:srgbClr val="6D697C"/>
                </a:solidFill>
                <a:latin typeface="Times New Roman"/>
                <a:cs typeface="Times New Roman"/>
              </a:rPr>
              <a:t> </a:t>
            </a:r>
            <a:r>
              <a:rPr dirty="0" baseline="3267" sz="2550" spc="60" i="1">
                <a:solidFill>
                  <a:srgbClr val="6D697C"/>
                </a:solidFill>
                <a:latin typeface="Times New Roman"/>
                <a:cs typeface="Times New Roman"/>
              </a:rPr>
              <a:t>u</a:t>
            </a:r>
            <a:r>
              <a:rPr dirty="0" baseline="3267" sz="2550" spc="209" i="1">
                <a:solidFill>
                  <a:srgbClr val="6D697C"/>
                </a:solidFill>
                <a:latin typeface="Times New Roman"/>
                <a:cs typeface="Times New Roman"/>
              </a:rPr>
              <a:t> </a:t>
            </a:r>
            <a:r>
              <a:rPr dirty="0" baseline="3584" sz="2325" spc="60">
                <a:solidFill>
                  <a:srgbClr val="6D697C"/>
                </a:solidFill>
                <a:latin typeface="Times New Roman"/>
                <a:cs typeface="Times New Roman"/>
              </a:rPr>
              <a:t>y</a:t>
            </a:r>
            <a:r>
              <a:rPr dirty="0" baseline="3584" sz="2325" spc="502">
                <a:solidFill>
                  <a:srgbClr val="6D697C"/>
                </a:solidFill>
                <a:latin typeface="Times New Roman"/>
                <a:cs typeface="Times New Roman"/>
              </a:rPr>
              <a:t> </a:t>
            </a:r>
            <a:r>
              <a:rPr dirty="0" baseline="3267" sz="2550" spc="15" i="1">
                <a:solidFill>
                  <a:srgbClr val="6D697C"/>
                </a:solidFill>
                <a:latin typeface="Times New Roman"/>
                <a:cs typeface="Times New Roman"/>
              </a:rPr>
              <a:t>sol</a:t>
            </a:r>
            <a:r>
              <a:rPr dirty="0" baseline="3267" sz="2550" spc="15" i="1">
                <a:solidFill>
                  <a:srgbClr val="938990"/>
                </a:solidFill>
                <a:latin typeface="Times New Roman"/>
                <a:cs typeface="Times New Roman"/>
              </a:rPr>
              <a:t>e</a:t>
            </a:r>
            <a:r>
              <a:rPr dirty="0" baseline="3267" sz="2550" spc="15" i="1">
                <a:solidFill>
                  <a:srgbClr val="6D697C"/>
                </a:solidFill>
                <a:latin typeface="Times New Roman"/>
                <a:cs typeface="Times New Roman"/>
              </a:rPr>
              <a:t>xac</a:t>
            </a:r>
            <a:endParaRPr baseline="3267" sz="2550">
              <a:latin typeface="Times New Roman"/>
              <a:cs typeface="Times New Roman"/>
            </a:endParaRPr>
          </a:p>
          <a:p>
            <a:pPr marL="1155700">
              <a:lnSpc>
                <a:spcPts val="2020"/>
              </a:lnSpc>
              <a:tabLst>
                <a:tab pos="4185285" algn="l"/>
              </a:tabLst>
            </a:pPr>
            <a:r>
              <a:rPr dirty="0" sz="1600" spc="15">
                <a:solidFill>
                  <a:srgbClr val="6D697C"/>
                </a:solidFill>
                <a:latin typeface="Times New Roman"/>
                <a:cs typeface="Times New Roman"/>
              </a:rPr>
              <a:t>(</a:t>
            </a:r>
            <a:r>
              <a:rPr dirty="0" sz="1600" spc="15">
                <a:solidFill>
                  <a:srgbClr val="6D697C"/>
                </a:solidFill>
                <a:latin typeface="Times New Roman"/>
                <a:cs typeface="Times New Roman"/>
              </a:rPr>
              <a:t>e</a:t>
            </a:r>
            <a:r>
              <a:rPr dirty="0" sz="1600" spc="15">
                <a:solidFill>
                  <a:srgbClr val="6D697C"/>
                </a:solidFill>
                <a:latin typeface="Times New Roman"/>
                <a:cs typeface="Times New Roman"/>
              </a:rPr>
              <a:t>r</a:t>
            </a:r>
            <a:r>
              <a:rPr dirty="0" sz="1600" spc="-190">
                <a:solidFill>
                  <a:srgbClr val="6D697C"/>
                </a:solidFill>
                <a:latin typeface="Times New Roman"/>
                <a:cs typeface="Times New Roman"/>
              </a:rPr>
              <a:t> </a:t>
            </a:r>
            <a:r>
              <a:rPr dirty="0" sz="1600" spc="-15">
                <a:solidFill>
                  <a:srgbClr val="644F67"/>
                </a:solidFill>
                <a:latin typeface="Times New Roman"/>
                <a:cs typeface="Times New Roman"/>
              </a:rPr>
              <a:t>r</a:t>
            </a:r>
            <a:r>
              <a:rPr dirty="0" sz="1600" spc="30">
                <a:solidFill>
                  <a:srgbClr val="6D697C"/>
                </a:solidFill>
                <a:latin typeface="Times New Roman"/>
                <a:cs typeface="Times New Roman"/>
              </a:rPr>
              <a:t>or</a:t>
            </a:r>
            <a:r>
              <a:rPr dirty="0" sz="1600">
                <a:solidFill>
                  <a:srgbClr val="6D697C"/>
                </a:solidFill>
                <a:latin typeface="Times New Roman"/>
                <a:cs typeface="Times New Roman"/>
              </a:rPr>
              <a:t> </a:t>
            </a:r>
            <a:r>
              <a:rPr dirty="0" sz="1600" spc="-170">
                <a:solidFill>
                  <a:srgbClr val="6D697C"/>
                </a:solidFill>
                <a:latin typeface="Times New Roman"/>
                <a:cs typeface="Times New Roman"/>
              </a:rPr>
              <a:t> </a:t>
            </a:r>
            <a:r>
              <a:rPr dirty="0" sz="1600" spc="95">
                <a:solidFill>
                  <a:srgbClr val="3D4172"/>
                </a:solidFill>
                <a:latin typeface="Times New Roman"/>
                <a:cs typeface="Times New Roman"/>
              </a:rPr>
              <a:t>n</a:t>
            </a:r>
            <a:r>
              <a:rPr dirty="0" sz="1600" spc="35">
                <a:solidFill>
                  <a:srgbClr val="6D697C"/>
                </a:solidFill>
                <a:latin typeface="Times New Roman"/>
                <a:cs typeface="Times New Roman"/>
              </a:rPr>
              <a:t>odal</a:t>
            </a:r>
            <a:r>
              <a:rPr dirty="0" sz="1600">
                <a:solidFill>
                  <a:srgbClr val="6D697C"/>
                </a:solidFill>
                <a:latin typeface="Times New Roman"/>
                <a:cs typeface="Times New Roman"/>
              </a:rPr>
              <a:t> </a:t>
            </a:r>
            <a:r>
              <a:rPr dirty="0" sz="1600" spc="-85">
                <a:solidFill>
                  <a:srgbClr val="6D697C"/>
                </a:solidFill>
                <a:latin typeface="Times New Roman"/>
                <a:cs typeface="Times New Roman"/>
              </a:rPr>
              <a:t> </a:t>
            </a:r>
            <a:r>
              <a:rPr dirty="0" sz="1950" spc="55">
                <a:solidFill>
                  <a:srgbClr val="6D697C"/>
                </a:solidFill>
                <a:latin typeface="Times New Roman"/>
                <a:cs typeface="Times New Roman"/>
              </a:rPr>
              <a:t>=</a:t>
            </a:r>
            <a:r>
              <a:rPr dirty="0" sz="1950" spc="170">
                <a:solidFill>
                  <a:srgbClr val="6D697C"/>
                </a:solidFill>
                <a:latin typeface="Times New Roman"/>
                <a:cs typeface="Times New Roman"/>
              </a:rPr>
              <a:t> </a:t>
            </a:r>
            <a:r>
              <a:rPr dirty="0" sz="1600" spc="-60">
                <a:solidFill>
                  <a:srgbClr val="644F67"/>
                </a:solidFill>
                <a:latin typeface="Times New Roman"/>
                <a:cs typeface="Times New Roman"/>
              </a:rPr>
              <a:t>m</a:t>
            </a:r>
            <a:r>
              <a:rPr dirty="0" sz="1600" spc="40">
                <a:solidFill>
                  <a:srgbClr val="6D697C"/>
                </a:solidFill>
                <a:latin typeface="Times New Roman"/>
                <a:cs typeface="Times New Roman"/>
              </a:rPr>
              <a:t>áx</a:t>
            </a:r>
            <a:r>
              <a:rPr dirty="0" sz="1600" spc="25">
                <a:solidFill>
                  <a:srgbClr val="6D697C"/>
                </a:solidFill>
                <a:latin typeface="Times New Roman"/>
                <a:cs typeface="Times New Roman"/>
              </a:rPr>
              <a:t>;</a:t>
            </a:r>
            <a:r>
              <a:rPr dirty="0" sz="1600" spc="-235">
                <a:solidFill>
                  <a:srgbClr val="6D697C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938990"/>
                </a:solidFill>
                <a:latin typeface="Times New Roman"/>
                <a:cs typeface="Times New Roman"/>
              </a:rPr>
              <a:t>,</a:t>
            </a:r>
            <a:r>
              <a:rPr dirty="0" sz="1600" spc="25">
                <a:solidFill>
                  <a:srgbClr val="6D697C"/>
                </a:solidFill>
                <a:latin typeface="Times New Roman"/>
                <a:cs typeface="Times New Roman"/>
              </a:rPr>
              <a:t>j</a:t>
            </a:r>
            <a:r>
              <a:rPr dirty="0" sz="1600" spc="70">
                <a:solidFill>
                  <a:srgbClr val="6D697C"/>
                </a:solidFill>
                <a:latin typeface="Times New Roman"/>
                <a:cs typeface="Times New Roman"/>
              </a:rPr>
              <a:t> </a:t>
            </a:r>
            <a:r>
              <a:rPr dirty="0" sz="1700" spc="-180" i="1">
                <a:solidFill>
                  <a:srgbClr val="5D5DAC"/>
                </a:solidFill>
                <a:latin typeface="Times New Roman"/>
                <a:cs typeface="Times New Roman"/>
              </a:rPr>
              <a:t>l</a:t>
            </a:r>
            <a:r>
              <a:rPr dirty="0" sz="1700" spc="-335" i="1">
                <a:solidFill>
                  <a:srgbClr val="6D697C"/>
                </a:solidFill>
                <a:latin typeface="Times New Roman"/>
                <a:cs typeface="Times New Roman"/>
              </a:rPr>
              <a:t>u</a:t>
            </a:r>
            <a:r>
              <a:rPr dirty="0" sz="1700" spc="30" i="1">
                <a:solidFill>
                  <a:srgbClr val="6D697C"/>
                </a:solidFill>
                <a:latin typeface="Times New Roman"/>
                <a:cs typeface="Times New Roman"/>
              </a:rPr>
              <a:t> </a:t>
            </a:r>
            <a:r>
              <a:rPr dirty="0" sz="1700" spc="10" i="1">
                <a:solidFill>
                  <a:srgbClr val="808097"/>
                </a:solidFill>
                <a:latin typeface="Times New Roman"/>
                <a:cs typeface="Times New Roman"/>
              </a:rPr>
              <a:t>(</a:t>
            </a:r>
            <a:r>
              <a:rPr dirty="0" sz="1700" spc="-260" i="1">
                <a:solidFill>
                  <a:srgbClr val="808097"/>
                </a:solidFill>
                <a:latin typeface="Times New Roman"/>
                <a:cs typeface="Times New Roman"/>
              </a:rPr>
              <a:t> </a:t>
            </a:r>
            <a:r>
              <a:rPr dirty="0" sz="1700" spc="95" i="1">
                <a:solidFill>
                  <a:srgbClr val="6D697C"/>
                </a:solidFill>
                <a:latin typeface="Times New Roman"/>
                <a:cs typeface="Times New Roman"/>
              </a:rPr>
              <a:t>x</a:t>
            </a:r>
            <a:r>
              <a:rPr dirty="0" sz="1700" spc="140" i="1">
                <a:solidFill>
                  <a:srgbClr val="938990"/>
                </a:solidFill>
                <a:latin typeface="Times New Roman"/>
                <a:cs typeface="Times New Roman"/>
              </a:rPr>
              <a:t>;</a:t>
            </a:r>
            <a:r>
              <a:rPr dirty="0" sz="1700" spc="-35" i="1">
                <a:solidFill>
                  <a:srgbClr val="6D697C"/>
                </a:solidFill>
                <a:latin typeface="Times New Roman"/>
                <a:cs typeface="Times New Roman"/>
              </a:rPr>
              <a:t>,</a:t>
            </a:r>
            <a:r>
              <a:rPr dirty="0" sz="1700" spc="-60" i="1">
                <a:solidFill>
                  <a:srgbClr val="6D697C"/>
                </a:solidFill>
                <a:latin typeface="Times New Roman"/>
                <a:cs typeface="Times New Roman"/>
              </a:rPr>
              <a:t>Y</a:t>
            </a:r>
            <a:r>
              <a:rPr dirty="0" sz="1700" spc="-110" i="1">
                <a:solidFill>
                  <a:srgbClr val="6D697C"/>
                </a:solidFill>
                <a:latin typeface="Times New Roman"/>
                <a:cs typeface="Times New Roman"/>
              </a:rPr>
              <a:t> </a:t>
            </a:r>
            <a:r>
              <a:rPr dirty="0" sz="1700" spc="-75" i="1">
                <a:solidFill>
                  <a:srgbClr val="6D697C"/>
                </a:solidFill>
                <a:latin typeface="Times New Roman"/>
                <a:cs typeface="Times New Roman"/>
              </a:rPr>
              <a:t>j</a:t>
            </a:r>
            <a:r>
              <a:rPr dirty="0" sz="1700" spc="-180" i="1">
                <a:solidFill>
                  <a:srgbClr val="6D697C"/>
                </a:solidFill>
                <a:latin typeface="Times New Roman"/>
                <a:cs typeface="Times New Roman"/>
              </a:rPr>
              <a:t> </a:t>
            </a:r>
            <a:r>
              <a:rPr dirty="0" sz="1700" spc="-75" i="1">
                <a:solidFill>
                  <a:srgbClr val="6D697C"/>
                </a:solidFill>
                <a:latin typeface="Times New Roman"/>
                <a:cs typeface="Times New Roman"/>
              </a:rPr>
              <a:t>)</a:t>
            </a:r>
            <a:r>
              <a:rPr dirty="0" sz="1700" spc="-110" i="1">
                <a:solidFill>
                  <a:srgbClr val="6D697C"/>
                </a:solidFill>
                <a:latin typeface="Times New Roman"/>
                <a:cs typeface="Times New Roman"/>
              </a:rPr>
              <a:t> </a:t>
            </a:r>
            <a:r>
              <a:rPr dirty="0" sz="1700" spc="-75" i="1">
                <a:solidFill>
                  <a:srgbClr val="644F67"/>
                </a:solidFill>
                <a:latin typeface="Times New Roman"/>
                <a:cs typeface="Times New Roman"/>
              </a:rPr>
              <a:t>-</a:t>
            </a:r>
            <a:r>
              <a:rPr dirty="0" sz="1700" i="1">
                <a:solidFill>
                  <a:srgbClr val="644F67"/>
                </a:solidFill>
                <a:latin typeface="Times New Roman"/>
                <a:cs typeface="Times New Roman"/>
              </a:rPr>
              <a:t>	</a:t>
            </a:r>
            <a:r>
              <a:rPr dirty="0" sz="1700" spc="-114" i="1">
                <a:solidFill>
                  <a:srgbClr val="6D697C"/>
                </a:solidFill>
                <a:latin typeface="Times New Roman"/>
                <a:cs typeface="Times New Roman"/>
              </a:rPr>
              <a:t>u</a:t>
            </a:r>
            <a:r>
              <a:rPr dirty="0" sz="1700" spc="-200" i="1">
                <a:solidFill>
                  <a:srgbClr val="6D697C"/>
                </a:solidFill>
                <a:latin typeface="Times New Roman"/>
                <a:cs typeface="Times New Roman"/>
              </a:rPr>
              <a:t> </a:t>
            </a:r>
            <a:r>
              <a:rPr dirty="0" sz="1700" spc="-155" i="1">
                <a:solidFill>
                  <a:srgbClr val="808097"/>
                </a:solidFill>
                <a:latin typeface="Times New Roman"/>
                <a:cs typeface="Times New Roman"/>
              </a:rPr>
              <a:t>;</a:t>
            </a:r>
            <a:r>
              <a:rPr dirty="0" sz="1700" spc="-65" i="1">
                <a:solidFill>
                  <a:srgbClr val="6D697C"/>
                </a:solidFill>
                <a:latin typeface="Times New Roman"/>
                <a:cs typeface="Times New Roman"/>
              </a:rPr>
              <a:t>i</a:t>
            </a:r>
            <a:r>
              <a:rPr dirty="0" sz="1700" spc="-60" i="1">
                <a:solidFill>
                  <a:srgbClr val="6D697C"/>
                </a:solidFill>
                <a:latin typeface="Times New Roman"/>
                <a:cs typeface="Times New Roman"/>
              </a:rPr>
              <a:t> </a:t>
            </a:r>
            <a:r>
              <a:rPr dirty="0" sz="1700" spc="-190" i="1">
                <a:solidFill>
                  <a:srgbClr val="AC5D6E"/>
                </a:solidFill>
                <a:latin typeface="Times New Roman"/>
                <a:cs typeface="Times New Roman"/>
              </a:rPr>
              <a:t>l</a:t>
            </a:r>
            <a:r>
              <a:rPr dirty="0" sz="1700" spc="-210" i="1">
                <a:solidFill>
                  <a:srgbClr val="AC5D6E"/>
                </a:solidFill>
                <a:latin typeface="Times New Roman"/>
                <a:cs typeface="Times New Roman"/>
              </a:rPr>
              <a:t> </a:t>
            </a:r>
            <a:r>
              <a:rPr dirty="0" sz="1700" spc="-190" i="1">
                <a:solidFill>
                  <a:srgbClr val="808097"/>
                </a:solidFill>
                <a:latin typeface="Times New Roman"/>
                <a:cs typeface="Times New Roman"/>
              </a:rPr>
              <a:t>/</a:t>
            </a:r>
            <a:r>
              <a:rPr dirty="0" sz="1700" i="1">
                <a:solidFill>
                  <a:srgbClr val="808097"/>
                </a:solidFill>
                <a:latin typeface="Times New Roman"/>
                <a:cs typeface="Times New Roman"/>
              </a:rPr>
              <a:t> </a:t>
            </a:r>
            <a:r>
              <a:rPr dirty="0" sz="1700" spc="-90" i="1">
                <a:solidFill>
                  <a:srgbClr val="808097"/>
                </a:solidFill>
                <a:latin typeface="Times New Roman"/>
                <a:cs typeface="Times New Roman"/>
              </a:rPr>
              <a:t> </a:t>
            </a:r>
            <a:r>
              <a:rPr dirty="0" sz="1700" spc="-484" i="1">
                <a:solidFill>
                  <a:srgbClr val="6D697C"/>
                </a:solidFill>
                <a:latin typeface="Times New Roman"/>
                <a:cs typeface="Times New Roman"/>
              </a:rPr>
              <a:t>m</a:t>
            </a:r>
            <a:r>
              <a:rPr dirty="0" sz="1700" spc="140" i="1">
                <a:solidFill>
                  <a:srgbClr val="6D697C"/>
                </a:solidFill>
                <a:latin typeface="Times New Roman"/>
                <a:cs typeface="Times New Roman"/>
              </a:rPr>
              <a:t> </a:t>
            </a:r>
            <a:r>
              <a:rPr dirty="0" sz="1700" spc="60" i="1">
                <a:solidFill>
                  <a:srgbClr val="6D697C"/>
                </a:solidFill>
                <a:latin typeface="Times New Roman"/>
                <a:cs typeface="Times New Roman"/>
              </a:rPr>
              <a:t>á</a:t>
            </a:r>
            <a:r>
              <a:rPr dirty="0" sz="1700" spc="-55" i="1">
                <a:solidFill>
                  <a:srgbClr val="6D697C"/>
                </a:solidFill>
                <a:latin typeface="Times New Roman"/>
                <a:cs typeface="Times New Roman"/>
              </a:rPr>
              <a:t>x</a:t>
            </a:r>
            <a:r>
              <a:rPr dirty="0" sz="1700" spc="45" i="1">
                <a:solidFill>
                  <a:srgbClr val="808097"/>
                </a:solidFill>
                <a:latin typeface="Times New Roman"/>
                <a:cs typeface="Times New Roman"/>
              </a:rPr>
              <a:t>;</a:t>
            </a:r>
            <a:r>
              <a:rPr dirty="0" sz="1700" spc="5" i="1">
                <a:solidFill>
                  <a:srgbClr val="6D697C"/>
                </a:solidFill>
                <a:latin typeface="Times New Roman"/>
                <a:cs typeface="Times New Roman"/>
              </a:rPr>
              <a:t>,j</a:t>
            </a:r>
            <a:r>
              <a:rPr dirty="0" sz="1700" spc="-85" i="1">
                <a:solidFill>
                  <a:srgbClr val="6D697C"/>
                </a:solidFill>
                <a:latin typeface="Times New Roman"/>
                <a:cs typeface="Times New Roman"/>
              </a:rPr>
              <a:t> </a:t>
            </a:r>
            <a:r>
              <a:rPr dirty="0" sz="1750" spc="-60">
                <a:solidFill>
                  <a:srgbClr val="AC5D6E"/>
                </a:solidFill>
                <a:latin typeface="Times New Roman"/>
                <a:cs typeface="Times New Roman"/>
              </a:rPr>
              <a:t>l</a:t>
            </a:r>
            <a:r>
              <a:rPr dirty="0" sz="1750" spc="-265">
                <a:solidFill>
                  <a:srgbClr val="6D697C"/>
                </a:solidFill>
                <a:latin typeface="Times New Roman"/>
                <a:cs typeface="Times New Roman"/>
              </a:rPr>
              <a:t>u</a:t>
            </a:r>
            <a:r>
              <a:rPr dirty="0" sz="1750" spc="-80">
                <a:solidFill>
                  <a:srgbClr val="6D697C"/>
                </a:solidFill>
                <a:latin typeface="Times New Roman"/>
                <a:cs typeface="Times New Roman"/>
              </a:rPr>
              <a:t> </a:t>
            </a:r>
            <a:r>
              <a:rPr dirty="0" sz="1750" spc="-180">
                <a:solidFill>
                  <a:srgbClr val="808097"/>
                </a:solidFill>
                <a:latin typeface="Times New Roman"/>
                <a:cs typeface="Times New Roman"/>
              </a:rPr>
              <a:t>(</a:t>
            </a:r>
            <a:r>
              <a:rPr dirty="0" sz="1750" spc="-229">
                <a:solidFill>
                  <a:srgbClr val="808097"/>
                </a:solidFill>
                <a:latin typeface="Times New Roman"/>
                <a:cs typeface="Times New Roman"/>
              </a:rPr>
              <a:t> </a:t>
            </a:r>
            <a:r>
              <a:rPr dirty="0" sz="1750" spc="-125">
                <a:solidFill>
                  <a:srgbClr val="6D697C"/>
                </a:solidFill>
                <a:latin typeface="Times New Roman"/>
                <a:cs typeface="Times New Roman"/>
              </a:rPr>
              <a:t>x</a:t>
            </a:r>
            <a:r>
              <a:rPr dirty="0" sz="1750" spc="-150">
                <a:solidFill>
                  <a:srgbClr val="808097"/>
                </a:solidFill>
                <a:latin typeface="Times New Roman"/>
                <a:cs typeface="Times New Roman"/>
              </a:rPr>
              <a:t>;</a:t>
            </a:r>
            <a:r>
              <a:rPr dirty="0" sz="1750" spc="-90">
                <a:solidFill>
                  <a:srgbClr val="808097"/>
                </a:solidFill>
                <a:latin typeface="Times New Roman"/>
                <a:cs typeface="Times New Roman"/>
              </a:rPr>
              <a:t> </a:t>
            </a:r>
            <a:r>
              <a:rPr dirty="0" sz="1750" spc="-135">
                <a:solidFill>
                  <a:srgbClr val="808097"/>
                </a:solidFill>
                <a:latin typeface="Times New Roman"/>
                <a:cs typeface="Times New Roman"/>
              </a:rPr>
              <a:t>,</a:t>
            </a:r>
            <a:r>
              <a:rPr dirty="0" sz="1750" spc="-100">
                <a:solidFill>
                  <a:srgbClr val="808097"/>
                </a:solidFill>
                <a:latin typeface="Times New Roman"/>
                <a:cs typeface="Times New Roman"/>
              </a:rPr>
              <a:t> </a:t>
            </a:r>
            <a:r>
              <a:rPr dirty="0" sz="1750" spc="-545">
                <a:solidFill>
                  <a:srgbClr val="6D697C"/>
                </a:solidFill>
                <a:latin typeface="Times New Roman"/>
                <a:cs typeface="Times New Roman"/>
              </a:rPr>
              <a:t>Y</a:t>
            </a:r>
            <a:r>
              <a:rPr dirty="0" sz="1750" spc="-120">
                <a:solidFill>
                  <a:srgbClr val="808097"/>
                </a:solidFill>
                <a:latin typeface="Times New Roman"/>
                <a:cs typeface="Times New Roman"/>
              </a:rPr>
              <a:t>i</a:t>
            </a:r>
            <a:r>
              <a:rPr dirty="0" sz="1750" spc="-40">
                <a:solidFill>
                  <a:srgbClr val="808097"/>
                </a:solidFill>
                <a:latin typeface="Times New Roman"/>
                <a:cs typeface="Times New Roman"/>
              </a:rPr>
              <a:t> </a:t>
            </a:r>
            <a:r>
              <a:rPr dirty="0" sz="1750" spc="-145">
                <a:solidFill>
                  <a:srgbClr val="808097"/>
                </a:solidFill>
                <a:latin typeface="Times New Roman"/>
                <a:cs typeface="Times New Roman"/>
              </a:rPr>
              <a:t>)</a:t>
            </a:r>
            <a:r>
              <a:rPr dirty="0" sz="1750" spc="-130">
                <a:solidFill>
                  <a:srgbClr val="808097"/>
                </a:solidFill>
                <a:latin typeface="Times New Roman"/>
                <a:cs typeface="Times New Roman"/>
              </a:rPr>
              <a:t> </a:t>
            </a:r>
            <a:r>
              <a:rPr dirty="0" sz="1750" spc="-200">
                <a:solidFill>
                  <a:srgbClr val="5D5DAC"/>
                </a:solidFill>
                <a:latin typeface="Times New Roman"/>
                <a:cs typeface="Times New Roman"/>
              </a:rPr>
              <a:t>I</a:t>
            </a:r>
            <a:r>
              <a:rPr dirty="0" sz="1750" spc="-265">
                <a:solidFill>
                  <a:srgbClr val="808097"/>
                </a:solidFill>
                <a:latin typeface="Times New Roman"/>
                <a:cs typeface="Times New Roman"/>
              </a:rPr>
              <a:t>)</a:t>
            </a:r>
            <a:endParaRPr sz="1750">
              <a:latin typeface="Times New Roman"/>
              <a:cs typeface="Times New Roman"/>
            </a:endParaRPr>
          </a:p>
          <a:p>
            <a:pPr marL="31115">
              <a:lnSpc>
                <a:spcPct val="100000"/>
              </a:lnSpc>
              <a:spcBef>
                <a:spcPts val="545"/>
              </a:spcBef>
            </a:pPr>
            <a:r>
              <a:rPr dirty="0" sz="1600" spc="130">
                <a:solidFill>
                  <a:srgbClr val="6D697C"/>
                </a:solidFill>
                <a:latin typeface="Times New Roman"/>
                <a:cs typeface="Times New Roman"/>
              </a:rPr>
              <a:t>Par</a:t>
            </a:r>
            <a:r>
              <a:rPr dirty="0" sz="1600" spc="135">
                <a:solidFill>
                  <a:srgbClr val="6D697C"/>
                </a:solidFill>
                <a:latin typeface="Times New Roman"/>
                <a:cs typeface="Times New Roman"/>
              </a:rPr>
              <a:t>a</a:t>
            </a:r>
            <a:r>
              <a:rPr dirty="0" sz="1600" spc="95">
                <a:solidFill>
                  <a:srgbClr val="6D697C"/>
                </a:solidFill>
                <a:latin typeface="Times New Roman"/>
                <a:cs typeface="Times New Roman"/>
              </a:rPr>
              <a:t> </a:t>
            </a:r>
            <a:r>
              <a:rPr dirty="0" sz="1600" spc="-60">
                <a:solidFill>
                  <a:srgbClr val="644F67"/>
                </a:solidFill>
                <a:latin typeface="Times New Roman"/>
                <a:cs typeface="Times New Roman"/>
              </a:rPr>
              <a:t>m</a:t>
            </a:r>
            <a:r>
              <a:rPr dirty="0" sz="1600" spc="35">
                <a:solidFill>
                  <a:srgbClr val="6D697C"/>
                </a:solidFill>
                <a:latin typeface="Times New Roman"/>
                <a:cs typeface="Times New Roman"/>
              </a:rPr>
              <a:t>ost</a:t>
            </a:r>
            <a:r>
              <a:rPr dirty="0" sz="1600" spc="-165">
                <a:solidFill>
                  <a:srgbClr val="6D697C"/>
                </a:solidFill>
                <a:latin typeface="Times New Roman"/>
                <a:cs typeface="Times New Roman"/>
              </a:rPr>
              <a:t> </a:t>
            </a:r>
            <a:r>
              <a:rPr dirty="0" sz="1600" spc="35">
                <a:solidFill>
                  <a:srgbClr val="6D697C"/>
                </a:solidFill>
                <a:latin typeface="Times New Roman"/>
                <a:cs typeface="Times New Roman"/>
              </a:rPr>
              <a:t>rar</a:t>
            </a:r>
            <a:r>
              <a:rPr dirty="0" sz="1600">
                <a:solidFill>
                  <a:srgbClr val="6D697C"/>
                </a:solidFill>
                <a:latin typeface="Times New Roman"/>
                <a:cs typeface="Times New Roman"/>
              </a:rPr>
              <a:t> </a:t>
            </a:r>
            <a:r>
              <a:rPr dirty="0" sz="1600" spc="-80">
                <a:solidFill>
                  <a:srgbClr val="6D697C"/>
                </a:solidFill>
                <a:latin typeface="Times New Roman"/>
                <a:cs typeface="Times New Roman"/>
              </a:rPr>
              <a:t> </a:t>
            </a:r>
            <a:r>
              <a:rPr dirty="0" sz="1600" spc="-80">
                <a:solidFill>
                  <a:srgbClr val="644F67"/>
                </a:solidFill>
                <a:latin typeface="Times New Roman"/>
                <a:cs typeface="Times New Roman"/>
              </a:rPr>
              <a:t>l</a:t>
            </a:r>
            <a:r>
              <a:rPr dirty="0" sz="1600" spc="40">
                <a:solidFill>
                  <a:srgbClr val="6D697C"/>
                </a:solidFill>
                <a:latin typeface="Times New Roman"/>
                <a:cs typeface="Times New Roman"/>
              </a:rPr>
              <a:t>a</a:t>
            </a:r>
            <a:r>
              <a:rPr dirty="0" sz="1600" spc="145">
                <a:solidFill>
                  <a:srgbClr val="6D697C"/>
                </a:solidFill>
                <a:latin typeface="Times New Roman"/>
                <a:cs typeface="Times New Roman"/>
              </a:rPr>
              <a:t> </a:t>
            </a:r>
            <a:r>
              <a:rPr dirty="0" sz="1600" spc="35">
                <a:solidFill>
                  <a:srgbClr val="6D697C"/>
                </a:solidFill>
                <a:latin typeface="Times New Roman"/>
                <a:cs typeface="Times New Roman"/>
              </a:rPr>
              <a:t>so</a:t>
            </a:r>
            <a:r>
              <a:rPr dirty="0" sz="1600" spc="105">
                <a:solidFill>
                  <a:srgbClr val="6D697C"/>
                </a:solidFill>
                <a:latin typeface="Times New Roman"/>
                <a:cs typeface="Times New Roman"/>
              </a:rPr>
              <a:t>l</a:t>
            </a:r>
            <a:r>
              <a:rPr dirty="0" sz="1600" spc="-10">
                <a:solidFill>
                  <a:srgbClr val="673A46"/>
                </a:solidFill>
                <a:latin typeface="Times New Roman"/>
                <a:cs typeface="Times New Roman"/>
              </a:rPr>
              <a:t>u</a:t>
            </a:r>
            <a:r>
              <a:rPr dirty="0" sz="1600" spc="25">
                <a:solidFill>
                  <a:srgbClr val="6D697C"/>
                </a:solidFill>
                <a:latin typeface="Times New Roman"/>
                <a:cs typeface="Times New Roman"/>
              </a:rPr>
              <a:t>ci</a:t>
            </a:r>
            <a:r>
              <a:rPr dirty="0" sz="1600" spc="15">
                <a:solidFill>
                  <a:srgbClr val="6D697C"/>
                </a:solidFill>
                <a:latin typeface="Times New Roman"/>
                <a:cs typeface="Times New Roman"/>
              </a:rPr>
              <a:t>ó</a:t>
            </a:r>
            <a:r>
              <a:rPr dirty="0" sz="1600" spc="40">
                <a:solidFill>
                  <a:srgbClr val="3D4172"/>
                </a:solidFill>
                <a:latin typeface="Times New Roman"/>
                <a:cs typeface="Times New Roman"/>
              </a:rPr>
              <a:t>n</a:t>
            </a:r>
            <a:r>
              <a:rPr dirty="0" sz="1600" spc="185">
                <a:solidFill>
                  <a:srgbClr val="3D4172"/>
                </a:solidFill>
                <a:latin typeface="Times New Roman"/>
                <a:cs typeface="Times New Roman"/>
              </a:rPr>
              <a:t> </a:t>
            </a:r>
            <a:r>
              <a:rPr dirty="0" sz="1600" spc="125">
                <a:solidFill>
                  <a:srgbClr val="36315D"/>
                </a:solidFill>
                <a:latin typeface="Times New Roman"/>
                <a:cs typeface="Times New Roman"/>
              </a:rPr>
              <a:t>u</a:t>
            </a:r>
            <a:r>
              <a:rPr dirty="0" sz="1600" spc="20">
                <a:solidFill>
                  <a:srgbClr val="6D697C"/>
                </a:solidFill>
                <a:latin typeface="Times New Roman"/>
                <a:cs typeface="Times New Roman"/>
              </a:rPr>
              <a:t>t</a:t>
            </a:r>
            <a:r>
              <a:rPr dirty="0" sz="1600" spc="-240">
                <a:solidFill>
                  <a:srgbClr val="6D697C"/>
                </a:solidFill>
                <a:latin typeface="Times New Roman"/>
                <a:cs typeface="Times New Roman"/>
              </a:rPr>
              <a:t> </a:t>
            </a:r>
            <a:r>
              <a:rPr dirty="0" sz="1600" spc="10">
                <a:solidFill>
                  <a:srgbClr val="644F67"/>
                </a:solidFill>
                <a:latin typeface="Times New Roman"/>
                <a:cs typeface="Times New Roman"/>
              </a:rPr>
              <a:t>il</a:t>
            </a:r>
            <a:r>
              <a:rPr dirty="0" sz="1600" spc="-130">
                <a:solidFill>
                  <a:srgbClr val="644F67"/>
                </a:solidFill>
                <a:latin typeface="Times New Roman"/>
                <a:cs typeface="Times New Roman"/>
              </a:rPr>
              <a:t>i</a:t>
            </a:r>
            <a:r>
              <a:rPr dirty="0" sz="1600" spc="20">
                <a:solidFill>
                  <a:srgbClr val="6D697C"/>
                </a:solidFill>
                <a:latin typeface="Times New Roman"/>
                <a:cs typeface="Times New Roman"/>
              </a:rPr>
              <a:t>zai</a:t>
            </a:r>
            <a:r>
              <a:rPr dirty="0" sz="1600" spc="165">
                <a:solidFill>
                  <a:srgbClr val="6D697C"/>
                </a:solidFill>
                <a:latin typeface="Times New Roman"/>
                <a:cs typeface="Times New Roman"/>
              </a:rPr>
              <a:t>n</a:t>
            </a:r>
            <a:r>
              <a:rPr dirty="0" sz="1600" spc="30">
                <a:solidFill>
                  <a:srgbClr val="6D697C"/>
                </a:solidFill>
                <a:latin typeface="Times New Roman"/>
                <a:cs typeface="Times New Roman"/>
              </a:rPr>
              <a:t>os</a:t>
            </a:r>
            <a:r>
              <a:rPr dirty="0" sz="1600" spc="100">
                <a:solidFill>
                  <a:srgbClr val="6D697C"/>
                </a:solidFill>
                <a:latin typeface="Times New Roman"/>
                <a:cs typeface="Times New Roman"/>
              </a:rPr>
              <a:t> </a:t>
            </a:r>
            <a:r>
              <a:rPr dirty="0" sz="1600" spc="20">
                <a:solidFill>
                  <a:srgbClr val="6D697C"/>
                </a:solidFill>
                <a:latin typeface="Times New Roman"/>
                <a:cs typeface="Times New Roman"/>
              </a:rPr>
              <a:t>e</a:t>
            </a:r>
            <a:r>
              <a:rPr dirty="0" sz="1600" spc="15">
                <a:solidFill>
                  <a:srgbClr val="6D697C"/>
                </a:solidFill>
                <a:latin typeface="Times New Roman"/>
                <a:cs typeface="Times New Roman"/>
              </a:rPr>
              <a:t>l</a:t>
            </a:r>
            <a:r>
              <a:rPr dirty="0" sz="1600" spc="100">
                <a:solidFill>
                  <a:srgbClr val="6D697C"/>
                </a:solidFill>
                <a:latin typeface="Times New Roman"/>
                <a:cs typeface="Times New Roman"/>
              </a:rPr>
              <a:t> </a:t>
            </a:r>
            <a:r>
              <a:rPr dirty="0" sz="1600" spc="20">
                <a:solidFill>
                  <a:srgbClr val="6D697C"/>
                </a:solidFill>
                <a:latin typeface="Times New Roman"/>
                <a:cs typeface="Times New Roman"/>
              </a:rPr>
              <a:t>c</a:t>
            </a:r>
            <a:r>
              <a:rPr dirty="0" sz="1600" spc="105">
                <a:solidFill>
                  <a:srgbClr val="6D697C"/>
                </a:solidFill>
                <a:latin typeface="Times New Roman"/>
                <a:cs typeface="Times New Roman"/>
              </a:rPr>
              <a:t>o</a:t>
            </a:r>
            <a:r>
              <a:rPr dirty="0" sz="1600" spc="35">
                <a:solidFill>
                  <a:srgbClr val="644F67"/>
                </a:solidFill>
                <a:latin typeface="Times New Roman"/>
                <a:cs typeface="Times New Roman"/>
              </a:rPr>
              <a:t>m</a:t>
            </a:r>
            <a:r>
              <a:rPr dirty="0" sz="1600" spc="35">
                <a:solidFill>
                  <a:srgbClr val="6D697C"/>
                </a:solidFill>
                <a:latin typeface="Times New Roman"/>
                <a:cs typeface="Times New Roman"/>
              </a:rPr>
              <a:t>a</a:t>
            </a:r>
            <a:r>
              <a:rPr dirty="0" sz="1600" spc="145">
                <a:solidFill>
                  <a:srgbClr val="6D697C"/>
                </a:solidFill>
                <a:latin typeface="Times New Roman"/>
                <a:cs typeface="Times New Roman"/>
              </a:rPr>
              <a:t>n</a:t>
            </a:r>
            <a:r>
              <a:rPr dirty="0" sz="1600" spc="40">
                <a:solidFill>
                  <a:srgbClr val="644F67"/>
                </a:solidFill>
                <a:latin typeface="Times New Roman"/>
                <a:cs typeface="Times New Roman"/>
              </a:rPr>
              <a:t>d</a:t>
            </a:r>
            <a:r>
              <a:rPr dirty="0" sz="1600" spc="-365">
                <a:solidFill>
                  <a:srgbClr val="6D697C"/>
                </a:solidFill>
                <a:latin typeface="Times New Roman"/>
                <a:cs typeface="Times New Roman"/>
              </a:rPr>
              <a:t>o</a:t>
            </a:r>
            <a:r>
              <a:rPr dirty="0" sz="1600" spc="75">
                <a:solidFill>
                  <a:srgbClr val="423346"/>
                </a:solidFill>
                <a:latin typeface="Times New Roman"/>
                <a:cs typeface="Times New Roman"/>
              </a:rPr>
              <a:t>m</a:t>
            </a:r>
            <a:r>
              <a:rPr dirty="0" sz="1600" spc="100">
                <a:solidFill>
                  <a:srgbClr val="423346"/>
                </a:solidFill>
                <a:latin typeface="Times New Roman"/>
                <a:cs typeface="Times New Roman"/>
              </a:rPr>
              <a:t> </a:t>
            </a:r>
            <a:r>
              <a:rPr dirty="0" sz="1600" spc="114">
                <a:solidFill>
                  <a:srgbClr val="423346"/>
                </a:solidFill>
                <a:latin typeface="Times New Roman"/>
                <a:cs typeface="Times New Roman"/>
              </a:rPr>
              <a:t>e</a:t>
            </a:r>
            <a:r>
              <a:rPr dirty="0" sz="1600" spc="195">
                <a:solidFill>
                  <a:srgbClr val="4B495E"/>
                </a:solidFill>
                <a:latin typeface="Times New Roman"/>
                <a:cs typeface="Times New Roman"/>
              </a:rPr>
              <a:t>s</a:t>
            </a:r>
            <a:r>
              <a:rPr dirty="0" sz="1600" spc="180">
                <a:solidFill>
                  <a:srgbClr val="423346"/>
                </a:solidFill>
                <a:latin typeface="Times New Roman"/>
                <a:cs typeface="Times New Roman"/>
              </a:rPr>
              <a:t>h</a:t>
            </a:r>
            <a:r>
              <a:rPr dirty="0" sz="1600" spc="170">
                <a:solidFill>
                  <a:srgbClr val="6D697C"/>
                </a:solidFill>
                <a:latin typeface="Times New Roman"/>
                <a:cs typeface="Times New Roman"/>
              </a:rPr>
              <a:t>(</a:t>
            </a:r>
            <a:r>
              <a:rPr dirty="0" sz="1600" spc="45">
                <a:solidFill>
                  <a:srgbClr val="423346"/>
                </a:solidFill>
                <a:latin typeface="Times New Roman"/>
                <a:cs typeface="Times New Roman"/>
              </a:rPr>
              <a:t>x</a:t>
            </a:r>
            <a:r>
              <a:rPr dirty="0" sz="1600" spc="-185">
                <a:solidFill>
                  <a:srgbClr val="423346"/>
                </a:solidFill>
                <a:latin typeface="Times New Roman"/>
                <a:cs typeface="Times New Roman"/>
              </a:rPr>
              <a:t> </a:t>
            </a:r>
            <a:r>
              <a:rPr dirty="0" sz="1600" spc="25">
                <a:solidFill>
                  <a:srgbClr val="423346"/>
                </a:solidFill>
                <a:latin typeface="Times New Roman"/>
                <a:cs typeface="Times New Roman"/>
              </a:rPr>
              <a:t>,</a:t>
            </a:r>
            <a:r>
              <a:rPr dirty="0" sz="1600" spc="-180">
                <a:solidFill>
                  <a:srgbClr val="423346"/>
                </a:solidFill>
                <a:latin typeface="Times New Roman"/>
                <a:cs typeface="Times New Roman"/>
              </a:rPr>
              <a:t> </a:t>
            </a:r>
            <a:r>
              <a:rPr dirty="0" sz="1600" spc="250">
                <a:solidFill>
                  <a:srgbClr val="4B495E"/>
                </a:solidFill>
                <a:latin typeface="Times New Roman"/>
                <a:cs typeface="Times New Roman"/>
              </a:rPr>
              <a:t>y</a:t>
            </a:r>
            <a:r>
              <a:rPr dirty="0" sz="1600" spc="25">
                <a:solidFill>
                  <a:srgbClr val="423346"/>
                </a:solidFill>
                <a:latin typeface="Times New Roman"/>
                <a:cs typeface="Times New Roman"/>
              </a:rPr>
              <a:t>,</a:t>
            </a:r>
            <a:r>
              <a:rPr dirty="0" sz="1600" spc="-175">
                <a:solidFill>
                  <a:srgbClr val="423346"/>
                </a:solidFill>
                <a:latin typeface="Times New Roman"/>
                <a:cs typeface="Times New Roman"/>
              </a:rPr>
              <a:t> </a:t>
            </a:r>
            <a:r>
              <a:rPr dirty="0" sz="1600" spc="105">
                <a:solidFill>
                  <a:srgbClr val="423346"/>
                </a:solidFill>
                <a:latin typeface="Times New Roman"/>
                <a:cs typeface="Times New Roman"/>
              </a:rPr>
              <a:t>u</a:t>
            </a:r>
            <a:r>
              <a:rPr dirty="0" sz="1600" spc="235">
                <a:solidFill>
                  <a:srgbClr val="644F67"/>
                </a:solidFill>
                <a:latin typeface="Times New Roman"/>
                <a:cs typeface="Times New Roman"/>
              </a:rPr>
              <a:t>)</a:t>
            </a:r>
            <a:r>
              <a:rPr dirty="0" sz="1600" spc="25">
                <a:solidFill>
                  <a:srgbClr val="6D697C"/>
                </a:solidFill>
                <a:latin typeface="Times New Roman"/>
                <a:cs typeface="Times New Roman"/>
              </a:rPr>
              <a:t>.</a:t>
            </a:r>
            <a:endParaRPr sz="1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83526" y="483835"/>
            <a:ext cx="771017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/>
              <a:t>1.</a:t>
            </a:r>
            <a:r>
              <a:rPr dirty="0" sz="2800" spc="-15"/>
              <a:t> </a:t>
            </a:r>
            <a:r>
              <a:rPr dirty="0" sz="2800" spc="-5"/>
              <a:t>Métodos</a:t>
            </a:r>
            <a:r>
              <a:rPr dirty="0" sz="2800" spc="10"/>
              <a:t> </a:t>
            </a:r>
            <a:r>
              <a:rPr dirty="0" sz="2800" spc="-5"/>
              <a:t>para</a:t>
            </a:r>
            <a:r>
              <a:rPr dirty="0" sz="2800"/>
              <a:t> resolver</a:t>
            </a:r>
            <a:r>
              <a:rPr dirty="0" sz="2800" spc="5"/>
              <a:t> </a:t>
            </a:r>
            <a:r>
              <a:rPr dirty="0" sz="2800" spc="-5"/>
              <a:t>una</a:t>
            </a:r>
            <a:r>
              <a:rPr dirty="0" sz="2800"/>
              <a:t> ecuación </a:t>
            </a:r>
            <a:r>
              <a:rPr dirty="0" sz="2800" spc="-5"/>
              <a:t>no</a:t>
            </a:r>
            <a:r>
              <a:rPr dirty="0" sz="2800" spc="5"/>
              <a:t> </a:t>
            </a:r>
            <a:r>
              <a:rPr dirty="0" sz="2800"/>
              <a:t>lineal.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920048" y="910656"/>
            <a:ext cx="8239125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>
                <a:solidFill>
                  <a:srgbClr val="0000FF"/>
                </a:solidFill>
                <a:latin typeface="Arial"/>
                <a:cs typeface="Arial"/>
              </a:rPr>
              <a:t>1.b.</a:t>
            </a:r>
            <a:r>
              <a:rPr dirty="0" sz="2800" spc="-15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800" spc="-5">
                <a:solidFill>
                  <a:srgbClr val="0000FF"/>
                </a:solidFill>
                <a:latin typeface="Arial"/>
                <a:cs typeface="Arial"/>
              </a:rPr>
              <a:t>Método</a:t>
            </a:r>
            <a:r>
              <a:rPr dirty="0" sz="2800" spc="1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800" spc="-5">
                <a:solidFill>
                  <a:srgbClr val="0000FF"/>
                </a:solidFill>
                <a:latin typeface="Arial"/>
                <a:cs typeface="Arial"/>
              </a:rPr>
              <a:t>de</a:t>
            </a:r>
            <a:r>
              <a:rPr dirty="0" sz="2800" spc="5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00FF"/>
                </a:solidFill>
                <a:latin typeface="Arial"/>
                <a:cs typeface="Arial"/>
              </a:rPr>
              <a:t>aproximaciones</a:t>
            </a:r>
            <a:r>
              <a:rPr dirty="0" sz="2800" spc="1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00FF"/>
                </a:solidFill>
                <a:latin typeface="Arial"/>
                <a:cs typeface="Arial"/>
              </a:rPr>
              <a:t>sucesivas.</a:t>
            </a:r>
            <a:r>
              <a:rPr dirty="0" sz="2800" spc="-25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800" spc="-5">
                <a:solidFill>
                  <a:srgbClr val="0000FF"/>
                </a:solidFill>
                <a:latin typeface="Arial"/>
                <a:cs typeface="Arial"/>
              </a:rPr>
              <a:t>Ejemplo.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34150" y="1933682"/>
            <a:ext cx="8006088" cy="4851644"/>
          </a:xfrm>
          <a:prstGeom prst="rect">
            <a:avLst/>
          </a:prstGeom>
        </p:spPr>
      </p:pic>
    </p:spTree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8704" y="702552"/>
            <a:ext cx="7432675" cy="2927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700" spc="135">
                <a:solidFill>
                  <a:srgbClr val="494257"/>
                </a:solidFill>
                <a:latin typeface="Times New Roman"/>
                <a:cs typeface="Times New Roman"/>
              </a:rPr>
              <a:t>Ejer</a:t>
            </a:r>
            <a:r>
              <a:rPr dirty="0" sz="1700" spc="-190">
                <a:solidFill>
                  <a:srgbClr val="494257"/>
                </a:solidFill>
                <a:latin typeface="Times New Roman"/>
                <a:cs typeface="Times New Roman"/>
              </a:rPr>
              <a:t> </a:t>
            </a:r>
            <a:r>
              <a:rPr dirty="0" sz="1700" spc="65">
                <a:solidFill>
                  <a:srgbClr val="6B6679"/>
                </a:solidFill>
                <a:latin typeface="Times New Roman"/>
                <a:cs typeface="Times New Roman"/>
              </a:rPr>
              <a:t>c</a:t>
            </a:r>
            <a:r>
              <a:rPr dirty="0" sz="1700" spc="65">
                <a:solidFill>
                  <a:srgbClr val="3D2D44"/>
                </a:solidFill>
                <a:latin typeface="Times New Roman"/>
                <a:cs typeface="Times New Roman"/>
              </a:rPr>
              <a:t>i</a:t>
            </a:r>
            <a:r>
              <a:rPr dirty="0" sz="1700" spc="65">
                <a:solidFill>
                  <a:srgbClr val="6B6679"/>
                </a:solidFill>
                <a:latin typeface="Times New Roman"/>
                <a:cs typeface="Times New Roman"/>
              </a:rPr>
              <a:t>c</a:t>
            </a:r>
            <a:r>
              <a:rPr dirty="0" sz="1700" spc="65">
                <a:solidFill>
                  <a:srgbClr val="563442"/>
                </a:solidFill>
                <a:latin typeface="Times New Roman"/>
                <a:cs typeface="Times New Roman"/>
              </a:rPr>
              <a:t>i</a:t>
            </a:r>
            <a:r>
              <a:rPr dirty="0" sz="1700" spc="65">
                <a:solidFill>
                  <a:srgbClr val="5D566E"/>
                </a:solidFill>
                <a:latin typeface="Times New Roman"/>
                <a:cs typeface="Times New Roman"/>
              </a:rPr>
              <a:t>o</a:t>
            </a:r>
            <a:r>
              <a:rPr dirty="0" sz="1700" spc="285">
                <a:solidFill>
                  <a:srgbClr val="5D566E"/>
                </a:solidFill>
                <a:latin typeface="Times New Roman"/>
                <a:cs typeface="Times New Roman"/>
              </a:rPr>
              <a:t> </a:t>
            </a:r>
            <a:r>
              <a:rPr dirty="0" sz="1700" spc="70">
                <a:solidFill>
                  <a:srgbClr val="494257"/>
                </a:solidFill>
                <a:latin typeface="Times New Roman"/>
                <a:cs typeface="Times New Roman"/>
              </a:rPr>
              <a:t>4</a:t>
            </a:r>
            <a:r>
              <a:rPr dirty="0" sz="1700" spc="70">
                <a:solidFill>
                  <a:srgbClr val="1F2142"/>
                </a:solidFill>
                <a:latin typeface="Times New Roman"/>
                <a:cs typeface="Times New Roman"/>
              </a:rPr>
              <a:t>.</a:t>
            </a:r>
            <a:r>
              <a:rPr dirty="0" sz="1700" spc="70">
                <a:solidFill>
                  <a:srgbClr val="3D2D44"/>
                </a:solidFill>
                <a:latin typeface="Times New Roman"/>
                <a:cs typeface="Times New Roman"/>
              </a:rPr>
              <a:t>7</a:t>
            </a:r>
            <a:r>
              <a:rPr dirty="0" sz="1700" spc="545">
                <a:solidFill>
                  <a:srgbClr val="3D2D44"/>
                </a:solidFill>
                <a:latin typeface="Times New Roman"/>
                <a:cs typeface="Times New Roman"/>
              </a:rPr>
              <a:t> </a:t>
            </a:r>
            <a:r>
              <a:rPr dirty="0" sz="1700" spc="55">
                <a:solidFill>
                  <a:srgbClr val="79758C"/>
                </a:solidFill>
                <a:latin typeface="Times New Roman"/>
                <a:cs typeface="Times New Roman"/>
              </a:rPr>
              <a:t>(</a:t>
            </a:r>
            <a:r>
              <a:rPr dirty="0" sz="1700" spc="55">
                <a:solidFill>
                  <a:srgbClr val="5D566E"/>
                </a:solidFill>
                <a:latin typeface="Times New Roman"/>
                <a:cs typeface="Times New Roman"/>
              </a:rPr>
              <a:t>Oc</a:t>
            </a:r>
            <a:r>
              <a:rPr dirty="0" sz="1700" spc="55">
                <a:solidFill>
                  <a:srgbClr val="79758C"/>
                </a:solidFill>
                <a:latin typeface="Times New Roman"/>
                <a:cs typeface="Times New Roman"/>
              </a:rPr>
              <a:t>tave)</a:t>
            </a:r>
            <a:r>
              <a:rPr dirty="0" sz="1700" spc="310">
                <a:solidFill>
                  <a:srgbClr val="79758C"/>
                </a:solidFill>
                <a:latin typeface="Times New Roman"/>
                <a:cs typeface="Times New Roman"/>
              </a:rPr>
              <a:t> </a:t>
            </a:r>
            <a:r>
              <a:rPr dirty="0" sz="1750" spc="35" i="1">
                <a:solidFill>
                  <a:srgbClr val="6B6679"/>
                </a:solidFill>
                <a:latin typeface="Times New Roman"/>
                <a:cs typeface="Times New Roman"/>
              </a:rPr>
              <a:t>Sea</a:t>
            </a:r>
            <a:r>
              <a:rPr dirty="0" sz="1750" spc="160" i="1">
                <a:solidFill>
                  <a:srgbClr val="6B6679"/>
                </a:solidFill>
                <a:latin typeface="Times New Roman"/>
                <a:cs typeface="Times New Roman"/>
              </a:rPr>
              <a:t> </a:t>
            </a:r>
            <a:r>
              <a:rPr dirty="0" sz="1750" spc="-10" i="1">
                <a:solidFill>
                  <a:srgbClr val="5D566E"/>
                </a:solidFill>
                <a:latin typeface="Times New Roman"/>
                <a:cs typeface="Times New Roman"/>
              </a:rPr>
              <a:t>dado</a:t>
            </a:r>
            <a:r>
              <a:rPr dirty="0" sz="1750" spc="110" i="1">
                <a:solidFill>
                  <a:srgbClr val="5D566E"/>
                </a:solidFill>
                <a:latin typeface="Times New Roman"/>
                <a:cs typeface="Times New Roman"/>
              </a:rPr>
              <a:t> </a:t>
            </a:r>
            <a:r>
              <a:rPr dirty="0" sz="1750" spc="5" i="1">
                <a:solidFill>
                  <a:srgbClr val="79758C"/>
                </a:solidFill>
                <a:latin typeface="Times New Roman"/>
                <a:cs typeface="Times New Roman"/>
              </a:rPr>
              <a:t>e</a:t>
            </a:r>
            <a:r>
              <a:rPr dirty="0" sz="1750" spc="5" i="1">
                <a:solidFill>
                  <a:srgbClr val="5D566E"/>
                </a:solidFill>
                <a:latin typeface="Times New Roman"/>
                <a:cs typeface="Times New Roman"/>
              </a:rPr>
              <a:t>l</a:t>
            </a:r>
            <a:r>
              <a:rPr dirty="0" sz="1750" spc="250" i="1">
                <a:solidFill>
                  <a:srgbClr val="5D566E"/>
                </a:solidFill>
                <a:latin typeface="Times New Roman"/>
                <a:cs typeface="Times New Roman"/>
              </a:rPr>
              <a:t> </a:t>
            </a:r>
            <a:r>
              <a:rPr dirty="0" sz="1750" spc="85" i="1">
                <a:solidFill>
                  <a:srgbClr val="5D566E"/>
                </a:solidFill>
                <a:latin typeface="Times New Roman"/>
                <a:cs typeface="Times New Roman"/>
              </a:rPr>
              <a:t>PVC</a:t>
            </a:r>
            <a:r>
              <a:rPr dirty="0" sz="1750" spc="125" i="1">
                <a:solidFill>
                  <a:srgbClr val="5D566E"/>
                </a:solidFill>
                <a:latin typeface="Times New Roman"/>
                <a:cs typeface="Times New Roman"/>
              </a:rPr>
              <a:t> </a:t>
            </a:r>
            <a:r>
              <a:rPr dirty="0" sz="1750" spc="10" i="1">
                <a:solidFill>
                  <a:srgbClr val="79758C"/>
                </a:solidFill>
                <a:latin typeface="Times New Roman"/>
                <a:cs typeface="Times New Roman"/>
              </a:rPr>
              <a:t>estacionario</a:t>
            </a:r>
            <a:r>
              <a:rPr dirty="0" sz="1750" spc="120" i="1">
                <a:solidFill>
                  <a:srgbClr val="79758C"/>
                </a:solidFill>
                <a:latin typeface="Times New Roman"/>
                <a:cs typeface="Times New Roman"/>
              </a:rPr>
              <a:t> </a:t>
            </a:r>
            <a:r>
              <a:rPr dirty="0" sz="1750" spc="15" i="1">
                <a:solidFill>
                  <a:srgbClr val="79758C"/>
                </a:solidFill>
                <a:latin typeface="Times New Roman"/>
                <a:cs typeface="Times New Roman"/>
              </a:rPr>
              <a:t>2</a:t>
            </a:r>
            <a:r>
              <a:rPr dirty="0" sz="1750" spc="-270" i="1">
                <a:solidFill>
                  <a:srgbClr val="79758C"/>
                </a:solidFill>
                <a:latin typeface="Times New Roman"/>
                <a:cs typeface="Times New Roman"/>
              </a:rPr>
              <a:t> </a:t>
            </a:r>
            <a:r>
              <a:rPr dirty="0" sz="1750" spc="-40" i="1">
                <a:solidFill>
                  <a:srgbClr val="494257"/>
                </a:solidFill>
                <a:latin typeface="Times New Roman"/>
                <a:cs typeface="Times New Roman"/>
              </a:rPr>
              <a:t>D</a:t>
            </a:r>
            <a:r>
              <a:rPr dirty="0" sz="1750" spc="114" i="1">
                <a:solidFill>
                  <a:srgbClr val="494257"/>
                </a:solidFill>
                <a:latin typeface="Times New Roman"/>
                <a:cs typeface="Times New Roman"/>
              </a:rPr>
              <a:t> </a:t>
            </a:r>
            <a:r>
              <a:rPr dirty="0" sz="1750" spc="-10" i="1">
                <a:solidFill>
                  <a:srgbClr val="6B6679"/>
                </a:solidFill>
                <a:latin typeface="Times New Roman"/>
                <a:cs typeface="Times New Roman"/>
              </a:rPr>
              <a:t>asociado</a:t>
            </a:r>
            <a:r>
              <a:rPr dirty="0" sz="1750" spc="190" i="1">
                <a:solidFill>
                  <a:srgbClr val="6B6679"/>
                </a:solidFill>
                <a:latin typeface="Times New Roman"/>
                <a:cs typeface="Times New Roman"/>
              </a:rPr>
              <a:t> </a:t>
            </a:r>
            <a:r>
              <a:rPr dirty="0" sz="1750" spc="45" i="1">
                <a:solidFill>
                  <a:srgbClr val="6B6679"/>
                </a:solidFill>
                <a:latin typeface="Times New Roman"/>
                <a:cs typeface="Times New Roman"/>
              </a:rPr>
              <a:t>a</a:t>
            </a:r>
            <a:r>
              <a:rPr dirty="0" sz="1750" spc="95" i="1">
                <a:solidFill>
                  <a:srgbClr val="6B6679"/>
                </a:solidFill>
                <a:latin typeface="Times New Roman"/>
                <a:cs typeface="Times New Roman"/>
              </a:rPr>
              <a:t> </a:t>
            </a:r>
            <a:r>
              <a:rPr dirty="0" sz="1750" spc="30" i="1">
                <a:solidFill>
                  <a:srgbClr val="6B6679"/>
                </a:solidFill>
                <a:latin typeface="Times New Roman"/>
                <a:cs typeface="Times New Roman"/>
              </a:rPr>
              <a:t>la</a:t>
            </a:r>
            <a:r>
              <a:rPr dirty="0" sz="1750" spc="114" i="1">
                <a:solidFill>
                  <a:srgbClr val="6B6679"/>
                </a:solidFill>
                <a:latin typeface="Times New Roman"/>
                <a:cs typeface="Times New Roman"/>
              </a:rPr>
              <a:t> </a:t>
            </a:r>
            <a:r>
              <a:rPr dirty="0" sz="1750" spc="-10" i="1">
                <a:solidFill>
                  <a:srgbClr val="79758C"/>
                </a:solidFill>
                <a:latin typeface="Times New Roman"/>
                <a:cs typeface="Times New Roman"/>
              </a:rPr>
              <a:t>ecua</a:t>
            </a:r>
            <a:r>
              <a:rPr dirty="0" sz="1750" spc="-10" i="1">
                <a:solidFill>
                  <a:srgbClr val="3D2D44"/>
                </a:solidFill>
                <a:latin typeface="Times New Roman"/>
                <a:cs typeface="Times New Roman"/>
              </a:rPr>
              <a:t>­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59510" y="860721"/>
            <a:ext cx="4570730" cy="41529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918460" algn="l"/>
              </a:tabLst>
            </a:pPr>
            <a:r>
              <a:rPr dirty="0" sz="1750" spc="35" i="1">
                <a:solidFill>
                  <a:srgbClr val="6B6679"/>
                </a:solidFill>
                <a:latin typeface="Times New Roman"/>
                <a:cs typeface="Times New Roman"/>
              </a:rPr>
              <a:t>ció</a:t>
            </a:r>
            <a:r>
              <a:rPr dirty="0" sz="1750" spc="55" i="1">
                <a:solidFill>
                  <a:srgbClr val="6B6679"/>
                </a:solidFill>
                <a:latin typeface="Times New Roman"/>
                <a:cs typeface="Times New Roman"/>
              </a:rPr>
              <a:t>n</a:t>
            </a:r>
            <a:r>
              <a:rPr dirty="0" sz="1750" spc="120" i="1">
                <a:solidFill>
                  <a:srgbClr val="6B6679"/>
                </a:solidFill>
                <a:latin typeface="Times New Roman"/>
                <a:cs typeface="Times New Roman"/>
              </a:rPr>
              <a:t> </a:t>
            </a:r>
            <a:r>
              <a:rPr dirty="0" sz="1750" spc="25" i="1">
                <a:solidFill>
                  <a:srgbClr val="6B6679"/>
                </a:solidFill>
                <a:latin typeface="Times New Roman"/>
                <a:cs typeface="Times New Roman"/>
              </a:rPr>
              <a:t>de</a:t>
            </a:r>
            <a:r>
              <a:rPr dirty="0" sz="1750" spc="200" i="1">
                <a:solidFill>
                  <a:srgbClr val="6B6679"/>
                </a:solidFill>
                <a:latin typeface="Times New Roman"/>
                <a:cs typeface="Times New Roman"/>
              </a:rPr>
              <a:t> </a:t>
            </a:r>
            <a:r>
              <a:rPr dirty="0" sz="1750" spc="15" i="1">
                <a:solidFill>
                  <a:srgbClr val="5D566E"/>
                </a:solidFill>
                <a:latin typeface="Times New Roman"/>
                <a:cs typeface="Times New Roman"/>
              </a:rPr>
              <a:t>P</a:t>
            </a:r>
            <a:r>
              <a:rPr dirty="0" sz="1750" spc="-235" i="1">
                <a:solidFill>
                  <a:srgbClr val="5D566E"/>
                </a:solidFill>
                <a:latin typeface="Times New Roman"/>
                <a:cs typeface="Times New Roman"/>
              </a:rPr>
              <a:t>o</a:t>
            </a:r>
            <a:r>
              <a:rPr dirty="0" sz="1750" spc="5" i="1">
                <a:solidFill>
                  <a:srgbClr val="79758C"/>
                </a:solidFill>
                <a:latin typeface="Times New Roman"/>
                <a:cs typeface="Times New Roman"/>
              </a:rPr>
              <a:t>i</a:t>
            </a:r>
            <a:r>
              <a:rPr dirty="0" sz="1750" spc="15" i="1">
                <a:solidFill>
                  <a:srgbClr val="79758C"/>
                </a:solidFill>
                <a:latin typeface="Times New Roman"/>
                <a:cs typeface="Times New Roman"/>
              </a:rPr>
              <a:t>s</a:t>
            </a:r>
            <a:r>
              <a:rPr dirty="0" sz="1750" spc="-245" i="1">
                <a:solidFill>
                  <a:srgbClr val="79758C"/>
                </a:solidFill>
                <a:latin typeface="Times New Roman"/>
                <a:cs typeface="Times New Roman"/>
              </a:rPr>
              <a:t> </a:t>
            </a:r>
            <a:r>
              <a:rPr dirty="0" sz="1750" spc="20" i="1">
                <a:solidFill>
                  <a:srgbClr val="79758C"/>
                </a:solidFill>
                <a:latin typeface="Times New Roman"/>
                <a:cs typeface="Times New Roman"/>
              </a:rPr>
              <a:t>so</a:t>
            </a:r>
            <a:r>
              <a:rPr dirty="0" sz="1750" spc="25" i="1">
                <a:solidFill>
                  <a:srgbClr val="79758C"/>
                </a:solidFill>
                <a:latin typeface="Times New Roman"/>
                <a:cs typeface="Times New Roman"/>
              </a:rPr>
              <a:t>n</a:t>
            </a:r>
            <a:r>
              <a:rPr dirty="0" sz="1750" spc="130" i="1">
                <a:solidFill>
                  <a:srgbClr val="79758C"/>
                </a:solidFill>
                <a:latin typeface="Times New Roman"/>
                <a:cs typeface="Times New Roman"/>
              </a:rPr>
              <a:t> </a:t>
            </a:r>
            <a:r>
              <a:rPr dirty="0" sz="1750" spc="20" i="1">
                <a:solidFill>
                  <a:srgbClr val="79758C"/>
                </a:solidFill>
                <a:latin typeface="Times New Roman"/>
                <a:cs typeface="Times New Roman"/>
              </a:rPr>
              <a:t>e</a:t>
            </a:r>
            <a:r>
              <a:rPr dirty="0" sz="1750" spc="25" i="1">
                <a:solidFill>
                  <a:srgbClr val="79758C"/>
                </a:solidFill>
                <a:latin typeface="Times New Roman"/>
                <a:cs typeface="Times New Roman"/>
              </a:rPr>
              <a:t>n</a:t>
            </a:r>
            <a:r>
              <a:rPr dirty="0" sz="1750" spc="120" i="1">
                <a:solidFill>
                  <a:srgbClr val="79758C"/>
                </a:solidFill>
                <a:latin typeface="Times New Roman"/>
                <a:cs typeface="Times New Roman"/>
              </a:rPr>
              <a:t> </a:t>
            </a:r>
            <a:r>
              <a:rPr dirty="0" sz="1750" spc="55" i="1">
                <a:solidFill>
                  <a:srgbClr val="79758C"/>
                </a:solidFill>
                <a:latin typeface="Times New Roman"/>
                <a:cs typeface="Times New Roman"/>
              </a:rPr>
              <a:t>e</a:t>
            </a:r>
            <a:r>
              <a:rPr dirty="0" sz="1750" spc="40" i="1">
                <a:solidFill>
                  <a:srgbClr val="79758C"/>
                </a:solidFill>
                <a:latin typeface="Times New Roman"/>
                <a:cs typeface="Times New Roman"/>
              </a:rPr>
              <a:t>l</a:t>
            </a:r>
            <a:r>
              <a:rPr dirty="0" sz="1750" spc="85" i="1">
                <a:solidFill>
                  <a:srgbClr val="79758C"/>
                </a:solidFill>
                <a:latin typeface="Times New Roman"/>
                <a:cs typeface="Times New Roman"/>
              </a:rPr>
              <a:t> </a:t>
            </a:r>
            <a:r>
              <a:rPr dirty="0" sz="1750" spc="-110" i="1">
                <a:solidFill>
                  <a:srgbClr val="5D566E"/>
                </a:solidFill>
                <a:latin typeface="Times New Roman"/>
                <a:cs typeface="Times New Roman"/>
              </a:rPr>
              <a:t>dom</a:t>
            </a:r>
            <a:r>
              <a:rPr dirty="0" sz="1750" spc="-130" i="1">
                <a:solidFill>
                  <a:srgbClr val="5D566E"/>
                </a:solidFill>
                <a:latin typeface="Times New Roman"/>
                <a:cs typeface="Times New Roman"/>
              </a:rPr>
              <a:t> </a:t>
            </a:r>
            <a:r>
              <a:rPr dirty="0" sz="1750" spc="-75" i="1">
                <a:solidFill>
                  <a:srgbClr val="79758C"/>
                </a:solidFill>
                <a:latin typeface="Times New Roman"/>
                <a:cs typeface="Times New Roman"/>
              </a:rPr>
              <a:t>ini</a:t>
            </a:r>
            <a:r>
              <a:rPr dirty="0" sz="1750" spc="-100" i="1">
                <a:solidFill>
                  <a:srgbClr val="79758C"/>
                </a:solidFill>
                <a:latin typeface="Times New Roman"/>
                <a:cs typeface="Times New Roman"/>
              </a:rPr>
              <a:t>o</a:t>
            </a:r>
            <a:r>
              <a:rPr dirty="0" sz="1750" i="1">
                <a:solidFill>
                  <a:srgbClr val="79758C"/>
                </a:solidFill>
                <a:latin typeface="Times New Roman"/>
                <a:cs typeface="Times New Roman"/>
              </a:rPr>
              <a:t>	</a:t>
            </a:r>
            <a:r>
              <a:rPr dirty="0" sz="2550">
                <a:solidFill>
                  <a:srgbClr val="494257"/>
                </a:solidFill>
                <a:latin typeface="Times New Roman"/>
                <a:cs typeface="Times New Roman"/>
              </a:rPr>
              <a:t>n</a:t>
            </a:r>
            <a:r>
              <a:rPr dirty="0" sz="2550" spc="-165">
                <a:solidFill>
                  <a:srgbClr val="494257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6B6679"/>
                </a:solidFill>
                <a:latin typeface="Times New Roman"/>
                <a:cs typeface="Times New Roman"/>
              </a:rPr>
              <a:t>=</a:t>
            </a:r>
            <a:r>
              <a:rPr dirty="0" sz="2000" spc="100">
                <a:solidFill>
                  <a:srgbClr val="6B6679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79758C"/>
                </a:solidFill>
                <a:latin typeface="Times New Roman"/>
                <a:cs typeface="Times New Roman"/>
              </a:rPr>
              <a:t>(</a:t>
            </a:r>
            <a:r>
              <a:rPr dirty="0" sz="1800" spc="-355">
                <a:solidFill>
                  <a:srgbClr val="5D566E"/>
                </a:solidFill>
                <a:latin typeface="Times New Roman"/>
                <a:cs typeface="Times New Roman"/>
              </a:rPr>
              <a:t>O</a:t>
            </a:r>
            <a:r>
              <a:rPr dirty="0" sz="1800" spc="-120">
                <a:solidFill>
                  <a:srgbClr val="90828A"/>
                </a:solidFill>
                <a:latin typeface="Times New Roman"/>
                <a:cs typeface="Times New Roman"/>
              </a:rPr>
              <a:t>,</a:t>
            </a:r>
            <a:r>
              <a:rPr dirty="0" sz="1800" spc="-210">
                <a:solidFill>
                  <a:srgbClr val="90828A"/>
                </a:solidFill>
                <a:latin typeface="Times New Roman"/>
                <a:cs typeface="Times New Roman"/>
              </a:rPr>
              <a:t> </a:t>
            </a:r>
            <a:r>
              <a:rPr dirty="0" sz="1800" spc="85">
                <a:solidFill>
                  <a:srgbClr val="6B6679"/>
                </a:solidFill>
                <a:latin typeface="Times New Roman"/>
                <a:cs typeface="Times New Roman"/>
              </a:rPr>
              <a:t>1)</a:t>
            </a:r>
            <a:r>
              <a:rPr dirty="0" sz="1800" spc="35">
                <a:solidFill>
                  <a:srgbClr val="6B6679"/>
                </a:solidFill>
                <a:latin typeface="Times New Roman"/>
                <a:cs typeface="Times New Roman"/>
              </a:rPr>
              <a:t> </a:t>
            </a:r>
            <a:r>
              <a:rPr dirty="0" sz="1750" spc="95">
                <a:solidFill>
                  <a:srgbClr val="6B6679"/>
                </a:solidFill>
                <a:latin typeface="Times New Roman"/>
                <a:cs typeface="Times New Roman"/>
              </a:rPr>
              <a:t>x</a:t>
            </a:r>
            <a:r>
              <a:rPr dirty="0" sz="1750" spc="110">
                <a:solidFill>
                  <a:srgbClr val="6B6679"/>
                </a:solidFill>
                <a:latin typeface="Times New Roman"/>
                <a:cs typeface="Times New Roman"/>
              </a:rPr>
              <a:t> </a:t>
            </a:r>
            <a:r>
              <a:rPr dirty="0" sz="1800" spc="-5">
                <a:solidFill>
                  <a:srgbClr val="79758C"/>
                </a:solidFill>
                <a:latin typeface="Times New Roman"/>
                <a:cs typeface="Times New Roman"/>
              </a:rPr>
              <a:t>(</a:t>
            </a:r>
            <a:r>
              <a:rPr dirty="0" sz="1800" spc="-355">
                <a:solidFill>
                  <a:srgbClr val="5D566E"/>
                </a:solidFill>
                <a:latin typeface="Times New Roman"/>
                <a:cs typeface="Times New Roman"/>
              </a:rPr>
              <a:t>O</a:t>
            </a:r>
            <a:r>
              <a:rPr dirty="0" sz="1800" spc="-120">
                <a:solidFill>
                  <a:srgbClr val="79758C"/>
                </a:solidFill>
                <a:latin typeface="Times New Roman"/>
                <a:cs typeface="Times New Roman"/>
              </a:rPr>
              <a:t>,</a:t>
            </a:r>
            <a:r>
              <a:rPr dirty="0" sz="1800" spc="-210">
                <a:solidFill>
                  <a:srgbClr val="79758C"/>
                </a:solidFill>
                <a:latin typeface="Times New Roman"/>
                <a:cs typeface="Times New Roman"/>
              </a:rPr>
              <a:t> </a:t>
            </a:r>
            <a:r>
              <a:rPr dirty="0" sz="1800" spc="-175">
                <a:solidFill>
                  <a:srgbClr val="6B6679"/>
                </a:solidFill>
                <a:latin typeface="Times New Roman"/>
                <a:cs typeface="Times New Roman"/>
              </a:rPr>
              <a:t>1):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13078" y="1743716"/>
            <a:ext cx="69215" cy="2317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50" spc="-110">
                <a:solidFill>
                  <a:srgbClr val="494257"/>
                </a:solidFill>
                <a:latin typeface="Arial"/>
                <a:cs typeface="Arial"/>
              </a:rPr>
              <a:t>{</a:t>
            </a:r>
            <a:endParaRPr sz="13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21876" y="1462966"/>
            <a:ext cx="276098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93545" algn="l"/>
              </a:tabLst>
            </a:pPr>
            <a:r>
              <a:rPr dirty="0" sz="1350" spc="-110" i="1">
                <a:solidFill>
                  <a:srgbClr val="6B6679"/>
                </a:solidFill>
                <a:latin typeface="Arial"/>
                <a:cs typeface="Arial"/>
              </a:rPr>
              <a:t>-</a:t>
            </a:r>
            <a:r>
              <a:rPr dirty="0" sz="1350" spc="-110" i="1">
                <a:solidFill>
                  <a:srgbClr val="6B6679"/>
                </a:solidFill>
                <a:latin typeface="Arial"/>
                <a:cs typeface="Arial"/>
              </a:rPr>
              <a:t>  </a:t>
            </a:r>
            <a:r>
              <a:rPr dirty="0" sz="1350" spc="-185" i="1">
                <a:solidFill>
                  <a:srgbClr val="6B6679"/>
                </a:solidFill>
                <a:latin typeface="Arial"/>
                <a:cs typeface="Arial"/>
              </a:rPr>
              <a:t> </a:t>
            </a:r>
            <a:r>
              <a:rPr dirty="0" sz="1350" spc="5" i="1">
                <a:solidFill>
                  <a:srgbClr val="494257"/>
                </a:solidFill>
                <a:latin typeface="Arial"/>
                <a:cs typeface="Arial"/>
              </a:rPr>
              <a:t>f:,</a:t>
            </a:r>
            <a:r>
              <a:rPr dirty="0" sz="1350" spc="-285" i="1">
                <a:solidFill>
                  <a:srgbClr val="494257"/>
                </a:solidFill>
                <a:latin typeface="Arial"/>
                <a:cs typeface="Arial"/>
              </a:rPr>
              <a:t>.</a:t>
            </a:r>
            <a:r>
              <a:rPr dirty="0" sz="1350" spc="20" i="1">
                <a:solidFill>
                  <a:srgbClr val="6B6679"/>
                </a:solidFill>
                <a:latin typeface="Arial"/>
                <a:cs typeface="Arial"/>
              </a:rPr>
              <a:t>u</a:t>
            </a:r>
            <a:r>
              <a:rPr dirty="0" sz="1350" i="1">
                <a:solidFill>
                  <a:srgbClr val="6B6679"/>
                </a:solidFill>
                <a:latin typeface="Arial"/>
                <a:cs typeface="Arial"/>
              </a:rPr>
              <a:t> </a:t>
            </a:r>
            <a:r>
              <a:rPr dirty="0" sz="1350" spc="95" i="1">
                <a:solidFill>
                  <a:srgbClr val="6B6679"/>
                </a:solidFill>
                <a:latin typeface="Arial"/>
                <a:cs typeface="Arial"/>
              </a:rPr>
              <a:t> </a:t>
            </a:r>
            <a:r>
              <a:rPr dirty="0" sz="2000" spc="35">
                <a:solidFill>
                  <a:srgbClr val="6B6679"/>
                </a:solidFill>
                <a:latin typeface="Times New Roman"/>
                <a:cs typeface="Times New Roman"/>
              </a:rPr>
              <a:t>=</a:t>
            </a:r>
            <a:r>
              <a:rPr dirty="0" sz="2000" spc="204">
                <a:solidFill>
                  <a:srgbClr val="6B6679"/>
                </a:solidFill>
                <a:latin typeface="Times New Roman"/>
                <a:cs typeface="Times New Roman"/>
              </a:rPr>
              <a:t> </a:t>
            </a:r>
            <a:r>
              <a:rPr dirty="0" sz="1750" spc="25" i="1">
                <a:solidFill>
                  <a:srgbClr val="5D566E"/>
                </a:solidFill>
                <a:latin typeface="Times New Roman"/>
                <a:cs typeface="Times New Roman"/>
              </a:rPr>
              <a:t>J</a:t>
            </a:r>
            <a:r>
              <a:rPr dirty="0" sz="1750" spc="15" i="1">
                <a:solidFill>
                  <a:srgbClr val="79758C"/>
                </a:solidFill>
                <a:latin typeface="Times New Roman"/>
                <a:cs typeface="Times New Roman"/>
              </a:rPr>
              <a:t>(</a:t>
            </a:r>
            <a:r>
              <a:rPr dirty="0" sz="1750" spc="-270" i="1">
                <a:solidFill>
                  <a:srgbClr val="79758C"/>
                </a:solidFill>
                <a:latin typeface="Times New Roman"/>
                <a:cs typeface="Times New Roman"/>
              </a:rPr>
              <a:t> </a:t>
            </a:r>
            <a:r>
              <a:rPr dirty="0" sz="1750" spc="25" i="1">
                <a:solidFill>
                  <a:srgbClr val="79758C"/>
                </a:solidFill>
                <a:latin typeface="Times New Roman"/>
                <a:cs typeface="Times New Roman"/>
              </a:rPr>
              <a:t>x</a:t>
            </a:r>
            <a:r>
              <a:rPr dirty="0" sz="1750" spc="-204" i="1">
                <a:solidFill>
                  <a:srgbClr val="79758C"/>
                </a:solidFill>
                <a:latin typeface="Times New Roman"/>
                <a:cs typeface="Times New Roman"/>
              </a:rPr>
              <a:t> </a:t>
            </a:r>
            <a:r>
              <a:rPr dirty="0" sz="1750" spc="120" i="1">
                <a:solidFill>
                  <a:srgbClr val="79758C"/>
                </a:solidFill>
                <a:latin typeface="Times New Roman"/>
                <a:cs typeface="Times New Roman"/>
              </a:rPr>
              <a:t>,</a:t>
            </a:r>
            <a:r>
              <a:rPr dirty="0" sz="1800" spc="60">
                <a:solidFill>
                  <a:srgbClr val="6B6679"/>
                </a:solidFill>
                <a:latin typeface="Times New Roman"/>
                <a:cs typeface="Times New Roman"/>
              </a:rPr>
              <a:t>y),</a:t>
            </a:r>
            <a:r>
              <a:rPr dirty="0" sz="1800">
                <a:solidFill>
                  <a:srgbClr val="6B6679"/>
                </a:solidFill>
                <a:latin typeface="Times New Roman"/>
                <a:cs typeface="Times New Roman"/>
              </a:rPr>
              <a:t>	</a:t>
            </a:r>
            <a:r>
              <a:rPr dirty="0" sz="1750" spc="50" i="1">
                <a:solidFill>
                  <a:srgbClr val="79758C"/>
                </a:solidFill>
                <a:latin typeface="Times New Roman"/>
                <a:cs typeface="Times New Roman"/>
              </a:rPr>
              <a:t>(</a:t>
            </a:r>
            <a:r>
              <a:rPr dirty="0" sz="1750" spc="65" i="1">
                <a:solidFill>
                  <a:srgbClr val="79758C"/>
                </a:solidFill>
                <a:latin typeface="Times New Roman"/>
                <a:cs typeface="Times New Roman"/>
              </a:rPr>
              <a:t>x</a:t>
            </a:r>
            <a:r>
              <a:rPr dirty="0" sz="1750" spc="40" i="1">
                <a:solidFill>
                  <a:srgbClr val="79758C"/>
                </a:solidFill>
                <a:latin typeface="Times New Roman"/>
                <a:cs typeface="Times New Roman"/>
              </a:rPr>
              <a:t>,</a:t>
            </a:r>
            <a:r>
              <a:rPr dirty="0" sz="1750" spc="-25" i="1">
                <a:solidFill>
                  <a:srgbClr val="79758C"/>
                </a:solidFill>
                <a:latin typeface="Times New Roman"/>
                <a:cs typeface="Times New Roman"/>
              </a:rPr>
              <a:t> </a:t>
            </a:r>
            <a:r>
              <a:rPr dirty="0" sz="1800" spc="70">
                <a:solidFill>
                  <a:srgbClr val="6B6679"/>
                </a:solidFill>
                <a:latin typeface="Times New Roman"/>
                <a:cs typeface="Times New Roman"/>
              </a:rPr>
              <a:t>y)</a:t>
            </a:r>
            <a:r>
              <a:rPr dirty="0" sz="1800">
                <a:solidFill>
                  <a:srgbClr val="6B6679"/>
                </a:solidFill>
                <a:latin typeface="Times New Roman"/>
                <a:cs typeface="Times New Roman"/>
              </a:rPr>
              <a:t> </a:t>
            </a:r>
            <a:r>
              <a:rPr dirty="0" sz="1800" spc="-200">
                <a:solidFill>
                  <a:srgbClr val="6B6679"/>
                </a:solidFill>
                <a:latin typeface="Times New Roman"/>
                <a:cs typeface="Times New Roman"/>
              </a:rPr>
              <a:t> </a:t>
            </a:r>
            <a:r>
              <a:rPr dirty="0" sz="1450" spc="80">
                <a:solidFill>
                  <a:srgbClr val="6B6679"/>
                </a:solidFill>
                <a:latin typeface="Times New Roman"/>
                <a:cs typeface="Times New Roman"/>
              </a:rPr>
              <a:t>E</a:t>
            </a:r>
            <a:r>
              <a:rPr dirty="0" sz="1450">
                <a:solidFill>
                  <a:srgbClr val="6B6679"/>
                </a:solidFill>
                <a:latin typeface="Times New Roman"/>
                <a:cs typeface="Times New Roman"/>
              </a:rPr>
              <a:t> </a:t>
            </a:r>
            <a:r>
              <a:rPr dirty="0" sz="1450" spc="95">
                <a:solidFill>
                  <a:srgbClr val="6B6679"/>
                </a:solidFill>
                <a:latin typeface="Times New Roman"/>
                <a:cs typeface="Times New Roman"/>
              </a:rPr>
              <a:t> </a:t>
            </a:r>
            <a:r>
              <a:rPr dirty="0" sz="1800" spc="80">
                <a:solidFill>
                  <a:srgbClr val="5D566E"/>
                </a:solidFill>
                <a:latin typeface="Times New Roman"/>
                <a:cs typeface="Times New Roman"/>
              </a:rPr>
              <a:t>n</a:t>
            </a:r>
            <a:r>
              <a:rPr dirty="0" sz="1800" spc="-145">
                <a:solidFill>
                  <a:srgbClr val="5D566E"/>
                </a:solidFill>
                <a:latin typeface="Times New Roman"/>
                <a:cs typeface="Times New Roman"/>
              </a:rPr>
              <a:t> </a:t>
            </a:r>
            <a:r>
              <a:rPr dirty="0" sz="1800" spc="40">
                <a:solidFill>
                  <a:srgbClr val="79758C"/>
                </a:solidFill>
                <a:latin typeface="Times New Roman"/>
                <a:cs typeface="Times New Roman"/>
              </a:rPr>
              <a:t>,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210780" y="1710534"/>
            <a:ext cx="3051175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42770" algn="l"/>
                <a:tab pos="2674620" algn="l"/>
              </a:tabLst>
            </a:pPr>
            <a:r>
              <a:rPr dirty="0" sz="1750" spc="175" i="1">
                <a:solidFill>
                  <a:srgbClr val="79758C"/>
                </a:solidFill>
                <a:latin typeface="Times New Roman"/>
                <a:cs typeface="Times New Roman"/>
              </a:rPr>
              <a:t>u(</a:t>
            </a:r>
            <a:r>
              <a:rPr dirty="0" sz="1750" spc="185" i="1">
                <a:solidFill>
                  <a:srgbClr val="79758C"/>
                </a:solidFill>
                <a:latin typeface="Times New Roman"/>
                <a:cs typeface="Times New Roman"/>
              </a:rPr>
              <a:t>x</a:t>
            </a:r>
            <a:r>
              <a:rPr dirty="0" sz="1750" spc="70" i="1">
                <a:solidFill>
                  <a:srgbClr val="79758C"/>
                </a:solidFill>
                <a:latin typeface="Times New Roman"/>
                <a:cs typeface="Times New Roman"/>
              </a:rPr>
              <a:t>,</a:t>
            </a:r>
            <a:r>
              <a:rPr dirty="0" sz="1850" spc="45">
                <a:solidFill>
                  <a:srgbClr val="6B6679"/>
                </a:solidFill>
                <a:latin typeface="Times New Roman"/>
                <a:cs typeface="Times New Roman"/>
              </a:rPr>
              <a:t>y)</a:t>
            </a:r>
            <a:r>
              <a:rPr dirty="0" sz="1850" spc="35">
                <a:solidFill>
                  <a:srgbClr val="6B6679"/>
                </a:solidFill>
                <a:latin typeface="Times New Roman"/>
                <a:cs typeface="Times New Roman"/>
              </a:rPr>
              <a:t> </a:t>
            </a:r>
            <a:r>
              <a:rPr dirty="0" sz="2000" spc="70">
                <a:solidFill>
                  <a:srgbClr val="6B6679"/>
                </a:solidFill>
                <a:latin typeface="Times New Roman"/>
                <a:cs typeface="Times New Roman"/>
              </a:rPr>
              <a:t>=</a:t>
            </a:r>
            <a:r>
              <a:rPr dirty="0" sz="2000" spc="55">
                <a:solidFill>
                  <a:srgbClr val="6B6679"/>
                </a:solidFill>
                <a:latin typeface="Times New Roman"/>
                <a:cs typeface="Times New Roman"/>
              </a:rPr>
              <a:t> </a:t>
            </a:r>
            <a:r>
              <a:rPr dirty="0" sz="1750" i="1">
                <a:solidFill>
                  <a:srgbClr val="6B6679"/>
                </a:solidFill>
                <a:latin typeface="Times New Roman"/>
                <a:cs typeface="Times New Roman"/>
              </a:rPr>
              <a:t>g</a:t>
            </a:r>
            <a:r>
              <a:rPr dirty="0" sz="1750" spc="125" i="1">
                <a:solidFill>
                  <a:srgbClr val="6B6679"/>
                </a:solidFill>
                <a:latin typeface="Times New Roman"/>
                <a:cs typeface="Times New Roman"/>
              </a:rPr>
              <a:t>(</a:t>
            </a:r>
            <a:r>
              <a:rPr dirty="0" sz="1750" spc="-95" i="1">
                <a:solidFill>
                  <a:srgbClr val="6B6679"/>
                </a:solidFill>
                <a:latin typeface="Times New Roman"/>
                <a:cs typeface="Times New Roman"/>
              </a:rPr>
              <a:t>x</a:t>
            </a:r>
            <a:r>
              <a:rPr dirty="0" sz="1750" spc="-85" i="1">
                <a:solidFill>
                  <a:srgbClr val="6B6679"/>
                </a:solidFill>
                <a:latin typeface="Times New Roman"/>
                <a:cs typeface="Times New Roman"/>
              </a:rPr>
              <a:t> </a:t>
            </a:r>
            <a:r>
              <a:rPr dirty="0" sz="1750" spc="-55" i="1">
                <a:solidFill>
                  <a:srgbClr val="90828A"/>
                </a:solidFill>
                <a:latin typeface="Times New Roman"/>
                <a:cs typeface="Times New Roman"/>
              </a:rPr>
              <a:t>,</a:t>
            </a:r>
            <a:r>
              <a:rPr dirty="0" sz="1750" spc="-110" i="1">
                <a:solidFill>
                  <a:srgbClr val="90828A"/>
                </a:solidFill>
                <a:latin typeface="Times New Roman"/>
                <a:cs typeface="Times New Roman"/>
              </a:rPr>
              <a:t> </a:t>
            </a:r>
            <a:r>
              <a:rPr dirty="0" sz="1750" spc="-100" i="1">
                <a:solidFill>
                  <a:srgbClr val="6B6679"/>
                </a:solidFill>
                <a:latin typeface="Times New Roman"/>
                <a:cs typeface="Times New Roman"/>
              </a:rPr>
              <a:t>y</a:t>
            </a:r>
            <a:r>
              <a:rPr dirty="0" sz="1750" spc="-65" i="1">
                <a:solidFill>
                  <a:srgbClr val="6B6679"/>
                </a:solidFill>
                <a:latin typeface="Times New Roman"/>
                <a:cs typeface="Times New Roman"/>
              </a:rPr>
              <a:t>),</a:t>
            </a:r>
            <a:r>
              <a:rPr dirty="0" sz="1750" i="1">
                <a:solidFill>
                  <a:srgbClr val="6B6679"/>
                </a:solidFill>
                <a:latin typeface="Times New Roman"/>
                <a:cs typeface="Times New Roman"/>
              </a:rPr>
              <a:t>	</a:t>
            </a:r>
            <a:r>
              <a:rPr dirty="0" sz="1750" spc="-70" i="1">
                <a:solidFill>
                  <a:srgbClr val="79758C"/>
                </a:solidFill>
                <a:latin typeface="Times New Roman"/>
                <a:cs typeface="Times New Roman"/>
              </a:rPr>
              <a:t>(</a:t>
            </a:r>
            <a:r>
              <a:rPr dirty="0" sz="1750" spc="-100" i="1">
                <a:solidFill>
                  <a:srgbClr val="79758C"/>
                </a:solidFill>
                <a:latin typeface="Times New Roman"/>
                <a:cs typeface="Times New Roman"/>
              </a:rPr>
              <a:t>x</a:t>
            </a:r>
            <a:r>
              <a:rPr dirty="0" sz="1750" spc="-55" i="1">
                <a:solidFill>
                  <a:srgbClr val="79758C"/>
                </a:solidFill>
                <a:latin typeface="Times New Roman"/>
                <a:cs typeface="Times New Roman"/>
              </a:rPr>
              <a:t>,</a:t>
            </a:r>
            <a:r>
              <a:rPr dirty="0" sz="1750" i="1">
                <a:solidFill>
                  <a:srgbClr val="79758C"/>
                </a:solidFill>
                <a:latin typeface="Times New Roman"/>
                <a:cs typeface="Times New Roman"/>
              </a:rPr>
              <a:t> </a:t>
            </a:r>
            <a:r>
              <a:rPr dirty="0" sz="1750" spc="70" i="1">
                <a:solidFill>
                  <a:srgbClr val="79758C"/>
                </a:solidFill>
                <a:latin typeface="Times New Roman"/>
                <a:cs typeface="Times New Roman"/>
              </a:rPr>
              <a:t> </a:t>
            </a:r>
            <a:r>
              <a:rPr dirty="0" sz="1750" spc="-100" i="1">
                <a:solidFill>
                  <a:srgbClr val="6B6679"/>
                </a:solidFill>
                <a:latin typeface="Times New Roman"/>
                <a:cs typeface="Times New Roman"/>
              </a:rPr>
              <a:t>y</a:t>
            </a:r>
            <a:r>
              <a:rPr dirty="0" sz="1750" spc="-70" i="1">
                <a:solidFill>
                  <a:srgbClr val="6B6679"/>
                </a:solidFill>
                <a:latin typeface="Times New Roman"/>
                <a:cs typeface="Times New Roman"/>
              </a:rPr>
              <a:t>)</a:t>
            </a:r>
            <a:r>
              <a:rPr dirty="0" sz="1750" i="1">
                <a:solidFill>
                  <a:srgbClr val="6B6679"/>
                </a:solidFill>
                <a:latin typeface="Times New Roman"/>
                <a:cs typeface="Times New Roman"/>
              </a:rPr>
              <a:t> </a:t>
            </a:r>
            <a:r>
              <a:rPr dirty="0" sz="1750" spc="120" i="1">
                <a:solidFill>
                  <a:srgbClr val="6B6679"/>
                </a:solidFill>
                <a:latin typeface="Times New Roman"/>
                <a:cs typeface="Times New Roman"/>
              </a:rPr>
              <a:t> </a:t>
            </a:r>
            <a:r>
              <a:rPr dirty="0" sz="1400" spc="-105">
                <a:solidFill>
                  <a:srgbClr val="6B6679"/>
                </a:solidFill>
                <a:latin typeface="Times New Roman"/>
                <a:cs typeface="Times New Roman"/>
              </a:rPr>
              <a:t>E</a:t>
            </a:r>
            <a:r>
              <a:rPr dirty="0" sz="1400">
                <a:solidFill>
                  <a:srgbClr val="6B6679"/>
                </a:solidFill>
                <a:latin typeface="Times New Roman"/>
                <a:cs typeface="Times New Roman"/>
              </a:rPr>
              <a:t>	</a:t>
            </a:r>
            <a:r>
              <a:rPr dirty="0" sz="1650" spc="90">
                <a:solidFill>
                  <a:srgbClr val="6B6679"/>
                </a:solidFill>
                <a:latin typeface="Arial"/>
                <a:cs typeface="Arial"/>
              </a:rPr>
              <a:t>8D,</a:t>
            </a:r>
            <a:endParaRPr sz="16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74085" y="2262232"/>
            <a:ext cx="7597140" cy="51828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97155">
              <a:lnSpc>
                <a:spcPct val="100000"/>
              </a:lnSpc>
              <a:spcBef>
                <a:spcPts val="100"/>
              </a:spcBef>
            </a:pPr>
            <a:r>
              <a:rPr dirty="0" sz="1750" spc="90" i="1">
                <a:solidFill>
                  <a:srgbClr val="79758C"/>
                </a:solidFill>
                <a:latin typeface="Times New Roman"/>
                <a:cs typeface="Times New Roman"/>
              </a:rPr>
              <a:t>en</a:t>
            </a:r>
            <a:r>
              <a:rPr dirty="0" sz="1750" spc="55" i="1">
                <a:solidFill>
                  <a:srgbClr val="79758C"/>
                </a:solidFill>
                <a:latin typeface="Times New Roman"/>
                <a:cs typeface="Times New Roman"/>
              </a:rPr>
              <a:t> </a:t>
            </a:r>
            <a:r>
              <a:rPr dirty="0" sz="1750" spc="10" i="1">
                <a:solidFill>
                  <a:srgbClr val="6B6679"/>
                </a:solidFill>
                <a:latin typeface="Times New Roman"/>
                <a:cs typeface="Times New Roman"/>
              </a:rPr>
              <a:t>donde</a:t>
            </a:r>
            <a:endParaRPr sz="17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500">
              <a:latin typeface="Times New Roman"/>
              <a:cs typeface="Times New Roman"/>
            </a:endParaRPr>
          </a:p>
          <a:p>
            <a:pPr marL="1499870">
              <a:lnSpc>
                <a:spcPts val="2635"/>
              </a:lnSpc>
              <a:tabLst>
                <a:tab pos="3991610" algn="l"/>
              </a:tabLst>
            </a:pPr>
            <a:r>
              <a:rPr dirty="0" sz="1750" spc="175" i="1">
                <a:solidFill>
                  <a:srgbClr val="6B6679"/>
                </a:solidFill>
                <a:latin typeface="Times New Roman"/>
                <a:cs typeface="Times New Roman"/>
              </a:rPr>
              <a:t>J</a:t>
            </a:r>
            <a:r>
              <a:rPr dirty="0" sz="1750" spc="135" i="1">
                <a:solidFill>
                  <a:srgbClr val="6B6679"/>
                </a:solidFill>
                <a:latin typeface="Times New Roman"/>
                <a:cs typeface="Times New Roman"/>
              </a:rPr>
              <a:t>(</a:t>
            </a:r>
            <a:r>
              <a:rPr dirty="0" sz="1750" spc="175" i="1">
                <a:solidFill>
                  <a:srgbClr val="6B6679"/>
                </a:solidFill>
                <a:latin typeface="Times New Roman"/>
                <a:cs typeface="Times New Roman"/>
              </a:rPr>
              <a:t>x</a:t>
            </a:r>
            <a:r>
              <a:rPr dirty="0" sz="1750" spc="105" i="1">
                <a:solidFill>
                  <a:srgbClr val="6B6679"/>
                </a:solidFill>
                <a:latin typeface="Times New Roman"/>
                <a:cs typeface="Times New Roman"/>
              </a:rPr>
              <a:t>,</a:t>
            </a:r>
            <a:r>
              <a:rPr dirty="0" sz="1600" spc="155">
                <a:solidFill>
                  <a:srgbClr val="6B6679"/>
                </a:solidFill>
                <a:latin typeface="Times New Roman"/>
                <a:cs typeface="Times New Roman"/>
              </a:rPr>
              <a:t>y)</a:t>
            </a:r>
            <a:r>
              <a:rPr dirty="0" sz="1600" spc="90">
                <a:solidFill>
                  <a:srgbClr val="6B6679"/>
                </a:solidFill>
                <a:latin typeface="Times New Roman"/>
                <a:cs typeface="Times New Roman"/>
              </a:rPr>
              <a:t> </a:t>
            </a:r>
            <a:r>
              <a:rPr dirty="0" sz="2000" spc="265">
                <a:solidFill>
                  <a:srgbClr val="6B6679"/>
                </a:solidFill>
                <a:latin typeface="Times New Roman"/>
                <a:cs typeface="Times New Roman"/>
              </a:rPr>
              <a:t>=</a:t>
            </a:r>
            <a:r>
              <a:rPr dirty="0" sz="2000" spc="-210">
                <a:solidFill>
                  <a:srgbClr val="6B6679"/>
                </a:solidFill>
                <a:latin typeface="Times New Roman"/>
                <a:cs typeface="Times New Roman"/>
              </a:rPr>
              <a:t> </a:t>
            </a:r>
            <a:r>
              <a:rPr dirty="0" sz="1700" spc="165">
                <a:solidFill>
                  <a:srgbClr val="79758C"/>
                </a:solidFill>
                <a:latin typeface="Times New Roman"/>
                <a:cs typeface="Times New Roman"/>
              </a:rPr>
              <a:t>4(</a:t>
            </a:r>
            <a:r>
              <a:rPr dirty="0" sz="1700" spc="-275">
                <a:solidFill>
                  <a:srgbClr val="79758C"/>
                </a:solidFill>
                <a:latin typeface="Times New Roman"/>
                <a:cs typeface="Times New Roman"/>
              </a:rPr>
              <a:t>c</a:t>
            </a:r>
            <a:r>
              <a:rPr dirty="0" sz="1700" spc="75">
                <a:solidFill>
                  <a:srgbClr val="79758C"/>
                </a:solidFill>
                <a:latin typeface="Times New Roman"/>
                <a:cs typeface="Times New Roman"/>
              </a:rPr>
              <a:t>os(</a:t>
            </a:r>
            <a:r>
              <a:rPr dirty="0" sz="1700" spc="20">
                <a:solidFill>
                  <a:srgbClr val="79758C"/>
                </a:solidFill>
                <a:latin typeface="Times New Roman"/>
                <a:cs typeface="Times New Roman"/>
              </a:rPr>
              <a:t>x</a:t>
            </a:r>
            <a:r>
              <a:rPr dirty="0" baseline="37037" sz="1800" spc="97">
                <a:solidFill>
                  <a:srgbClr val="5D566E"/>
                </a:solidFill>
                <a:latin typeface="Times New Roman"/>
                <a:cs typeface="Times New Roman"/>
              </a:rPr>
              <a:t>2</a:t>
            </a:r>
            <a:r>
              <a:rPr dirty="0" baseline="37037" sz="1800" spc="165">
                <a:solidFill>
                  <a:srgbClr val="5D566E"/>
                </a:solidFill>
                <a:latin typeface="Times New Roman"/>
                <a:cs typeface="Times New Roman"/>
              </a:rPr>
              <a:t> </a:t>
            </a:r>
            <a:r>
              <a:rPr dirty="0" sz="2200" spc="145">
                <a:solidFill>
                  <a:srgbClr val="5D566E"/>
                </a:solidFill>
                <a:latin typeface="Arial"/>
                <a:cs typeface="Arial"/>
              </a:rPr>
              <a:t>+</a:t>
            </a:r>
            <a:r>
              <a:rPr dirty="0" sz="2200" spc="-200">
                <a:solidFill>
                  <a:srgbClr val="5D566E"/>
                </a:solidFill>
                <a:latin typeface="Arial"/>
                <a:cs typeface="Arial"/>
              </a:rPr>
              <a:t> </a:t>
            </a:r>
            <a:r>
              <a:rPr dirty="0" sz="1750" spc="-105" i="1">
                <a:solidFill>
                  <a:srgbClr val="6B6679"/>
                </a:solidFill>
                <a:latin typeface="Times New Roman"/>
                <a:cs typeface="Times New Roman"/>
              </a:rPr>
              <a:t>y</a:t>
            </a:r>
            <a:r>
              <a:rPr dirty="0" baseline="40404" sz="1650" spc="52" i="1">
                <a:solidFill>
                  <a:srgbClr val="6B6679"/>
                </a:solidFill>
                <a:latin typeface="Arial"/>
                <a:cs typeface="Arial"/>
              </a:rPr>
              <a:t>2</a:t>
            </a:r>
            <a:r>
              <a:rPr dirty="0" baseline="40404" sz="1650" spc="-67" i="1">
                <a:solidFill>
                  <a:srgbClr val="6B6679"/>
                </a:solidFill>
                <a:latin typeface="Arial"/>
                <a:cs typeface="Arial"/>
              </a:rPr>
              <a:t> </a:t>
            </a:r>
            <a:r>
              <a:rPr dirty="0" sz="1100" spc="20" i="1">
                <a:solidFill>
                  <a:srgbClr val="6B6679"/>
                </a:solidFill>
                <a:latin typeface="Arial"/>
                <a:cs typeface="Arial"/>
              </a:rPr>
              <a:t>)</a:t>
            </a:r>
            <a:r>
              <a:rPr dirty="0" sz="1100" i="1">
                <a:solidFill>
                  <a:srgbClr val="6B6679"/>
                </a:solidFill>
                <a:latin typeface="Arial"/>
                <a:cs typeface="Arial"/>
              </a:rPr>
              <a:t> </a:t>
            </a:r>
            <a:r>
              <a:rPr dirty="0" sz="1100" spc="85" i="1">
                <a:solidFill>
                  <a:srgbClr val="6B6679"/>
                </a:solidFill>
                <a:latin typeface="Arial"/>
                <a:cs typeface="Arial"/>
              </a:rPr>
              <a:t> </a:t>
            </a:r>
            <a:r>
              <a:rPr dirty="0" sz="1100" spc="20">
                <a:solidFill>
                  <a:srgbClr val="6B6679"/>
                </a:solidFill>
                <a:latin typeface="Arial"/>
                <a:cs typeface="Arial"/>
              </a:rPr>
              <a:t>-</a:t>
            </a:r>
            <a:r>
              <a:rPr dirty="0" sz="1100">
                <a:solidFill>
                  <a:srgbClr val="6B6679"/>
                </a:solidFill>
                <a:latin typeface="Arial"/>
                <a:cs typeface="Arial"/>
              </a:rPr>
              <a:t>	</a:t>
            </a:r>
            <a:r>
              <a:rPr dirty="0" sz="1750" spc="-70" i="1">
                <a:solidFill>
                  <a:srgbClr val="79758C"/>
                </a:solidFill>
                <a:latin typeface="Times New Roman"/>
                <a:cs typeface="Times New Roman"/>
              </a:rPr>
              <a:t>(</a:t>
            </a:r>
            <a:r>
              <a:rPr dirty="0" sz="1750" spc="-180" i="1">
                <a:solidFill>
                  <a:srgbClr val="79758C"/>
                </a:solidFill>
                <a:latin typeface="Times New Roman"/>
                <a:cs typeface="Times New Roman"/>
              </a:rPr>
              <a:t> </a:t>
            </a:r>
            <a:r>
              <a:rPr dirty="0" sz="1750" spc="-25" i="1">
                <a:solidFill>
                  <a:srgbClr val="79758C"/>
                </a:solidFill>
                <a:latin typeface="Times New Roman"/>
                <a:cs typeface="Times New Roman"/>
              </a:rPr>
              <a:t>x</a:t>
            </a:r>
            <a:r>
              <a:rPr dirty="0" baseline="40404" sz="1650" spc="-112" i="1">
                <a:solidFill>
                  <a:srgbClr val="5D566E"/>
                </a:solidFill>
                <a:latin typeface="Arial"/>
                <a:cs typeface="Arial"/>
              </a:rPr>
              <a:t>2</a:t>
            </a:r>
            <a:r>
              <a:rPr dirty="0" baseline="40404" sz="1650" i="1">
                <a:solidFill>
                  <a:srgbClr val="5D566E"/>
                </a:solidFill>
                <a:latin typeface="Arial"/>
                <a:cs typeface="Arial"/>
              </a:rPr>
              <a:t> </a:t>
            </a:r>
            <a:r>
              <a:rPr dirty="0" baseline="40404" sz="1650" spc="-44" i="1">
                <a:solidFill>
                  <a:srgbClr val="5D566E"/>
                </a:solidFill>
                <a:latin typeface="Arial"/>
                <a:cs typeface="Arial"/>
              </a:rPr>
              <a:t> </a:t>
            </a:r>
            <a:r>
              <a:rPr dirty="0" sz="2200" spc="-155">
                <a:solidFill>
                  <a:srgbClr val="835B64"/>
                </a:solidFill>
                <a:latin typeface="Arial"/>
                <a:cs typeface="Arial"/>
              </a:rPr>
              <a:t>+</a:t>
            </a:r>
            <a:r>
              <a:rPr dirty="0" sz="2200" spc="-50">
                <a:solidFill>
                  <a:srgbClr val="835B64"/>
                </a:solidFill>
                <a:latin typeface="Arial"/>
                <a:cs typeface="Arial"/>
              </a:rPr>
              <a:t> </a:t>
            </a:r>
            <a:r>
              <a:rPr dirty="0" sz="1600" spc="-100">
                <a:solidFill>
                  <a:srgbClr val="6B6679"/>
                </a:solidFill>
                <a:latin typeface="Times New Roman"/>
                <a:cs typeface="Times New Roman"/>
              </a:rPr>
              <a:t>y</a:t>
            </a:r>
            <a:r>
              <a:rPr dirty="0" sz="1600" spc="-140">
                <a:solidFill>
                  <a:srgbClr val="6B6679"/>
                </a:solidFill>
                <a:latin typeface="Times New Roman"/>
                <a:cs typeface="Times New Roman"/>
              </a:rPr>
              <a:t> </a:t>
            </a:r>
            <a:r>
              <a:rPr dirty="0" baseline="37037" sz="1800" spc="-112">
                <a:solidFill>
                  <a:srgbClr val="6B6679"/>
                </a:solidFill>
                <a:latin typeface="Times New Roman"/>
                <a:cs typeface="Times New Roman"/>
              </a:rPr>
              <a:t>2</a:t>
            </a:r>
            <a:r>
              <a:rPr dirty="0" baseline="37037" sz="1800" spc="-67">
                <a:solidFill>
                  <a:srgbClr val="6B6679"/>
                </a:solidFill>
                <a:latin typeface="Times New Roman"/>
                <a:cs typeface="Times New Roman"/>
              </a:rPr>
              <a:t> </a:t>
            </a:r>
            <a:r>
              <a:rPr dirty="0" sz="1200" spc="-50">
                <a:solidFill>
                  <a:srgbClr val="6B6679"/>
                </a:solidFill>
                <a:latin typeface="Times New Roman"/>
                <a:cs typeface="Times New Roman"/>
              </a:rPr>
              <a:t>)</a:t>
            </a:r>
            <a:r>
              <a:rPr dirty="0" sz="1200">
                <a:solidFill>
                  <a:srgbClr val="6B6679"/>
                </a:solidFill>
                <a:latin typeface="Times New Roman"/>
                <a:cs typeface="Times New Roman"/>
              </a:rPr>
              <a:t> </a:t>
            </a:r>
            <a:r>
              <a:rPr dirty="0" sz="1200" spc="-125">
                <a:solidFill>
                  <a:srgbClr val="6B6679"/>
                </a:solidFill>
                <a:latin typeface="Times New Roman"/>
                <a:cs typeface="Times New Roman"/>
              </a:rPr>
              <a:t> </a:t>
            </a:r>
            <a:r>
              <a:rPr dirty="0" sz="1700" spc="55">
                <a:solidFill>
                  <a:srgbClr val="79758C"/>
                </a:solidFill>
                <a:latin typeface="Times New Roman"/>
                <a:cs typeface="Times New Roman"/>
              </a:rPr>
              <a:t>s</a:t>
            </a:r>
            <a:r>
              <a:rPr dirty="0" sz="1700" spc="-45">
                <a:solidFill>
                  <a:srgbClr val="383360"/>
                </a:solidFill>
                <a:latin typeface="Times New Roman"/>
                <a:cs typeface="Times New Roman"/>
              </a:rPr>
              <a:t>i</a:t>
            </a:r>
            <a:r>
              <a:rPr dirty="0" sz="1700" spc="-105">
                <a:solidFill>
                  <a:srgbClr val="6B6679"/>
                </a:solidFill>
                <a:latin typeface="Times New Roman"/>
                <a:cs typeface="Times New Roman"/>
              </a:rPr>
              <a:t>n</a:t>
            </a:r>
            <a:r>
              <a:rPr dirty="0" sz="1700" spc="-155">
                <a:solidFill>
                  <a:srgbClr val="6B6679"/>
                </a:solidFill>
                <a:latin typeface="Times New Roman"/>
                <a:cs typeface="Times New Roman"/>
              </a:rPr>
              <a:t> </a:t>
            </a:r>
            <a:r>
              <a:rPr dirty="0" sz="1700" spc="-85">
                <a:solidFill>
                  <a:srgbClr val="6B6679"/>
                </a:solidFill>
                <a:latin typeface="Times New Roman"/>
                <a:cs typeface="Times New Roman"/>
              </a:rPr>
              <a:t>(x</a:t>
            </a:r>
            <a:r>
              <a:rPr dirty="0" sz="1700" spc="-150">
                <a:solidFill>
                  <a:srgbClr val="6B6679"/>
                </a:solidFill>
                <a:latin typeface="Times New Roman"/>
                <a:cs typeface="Times New Roman"/>
              </a:rPr>
              <a:t> </a:t>
            </a:r>
            <a:r>
              <a:rPr dirty="0" baseline="37037" sz="1800" spc="-112">
                <a:solidFill>
                  <a:srgbClr val="6B6679"/>
                </a:solidFill>
                <a:latin typeface="Times New Roman"/>
                <a:cs typeface="Times New Roman"/>
              </a:rPr>
              <a:t>2</a:t>
            </a:r>
            <a:r>
              <a:rPr dirty="0" baseline="37037" sz="1800">
                <a:solidFill>
                  <a:srgbClr val="6B6679"/>
                </a:solidFill>
                <a:latin typeface="Times New Roman"/>
                <a:cs typeface="Times New Roman"/>
              </a:rPr>
              <a:t> </a:t>
            </a:r>
            <a:r>
              <a:rPr dirty="0" baseline="37037" sz="1800" spc="75">
                <a:solidFill>
                  <a:srgbClr val="6B6679"/>
                </a:solidFill>
                <a:latin typeface="Times New Roman"/>
                <a:cs typeface="Times New Roman"/>
              </a:rPr>
              <a:t> </a:t>
            </a:r>
            <a:r>
              <a:rPr dirty="0" sz="2200" spc="-155">
                <a:solidFill>
                  <a:srgbClr val="90828A"/>
                </a:solidFill>
                <a:latin typeface="Arial"/>
                <a:cs typeface="Arial"/>
              </a:rPr>
              <a:t>+</a:t>
            </a:r>
            <a:r>
              <a:rPr dirty="0" sz="2200" spc="-50">
                <a:solidFill>
                  <a:srgbClr val="90828A"/>
                </a:solidFill>
                <a:latin typeface="Arial"/>
                <a:cs typeface="Arial"/>
              </a:rPr>
              <a:t> </a:t>
            </a:r>
            <a:r>
              <a:rPr dirty="0" sz="1600" spc="-100">
                <a:solidFill>
                  <a:srgbClr val="6B6679"/>
                </a:solidFill>
                <a:latin typeface="Times New Roman"/>
                <a:cs typeface="Times New Roman"/>
              </a:rPr>
              <a:t>y</a:t>
            </a:r>
            <a:r>
              <a:rPr dirty="0" sz="1600" spc="-240">
                <a:solidFill>
                  <a:srgbClr val="6B6679"/>
                </a:solidFill>
                <a:latin typeface="Times New Roman"/>
                <a:cs typeface="Times New Roman"/>
              </a:rPr>
              <a:t> </a:t>
            </a:r>
            <a:r>
              <a:rPr dirty="0" baseline="37037" sz="1800" spc="-112">
                <a:solidFill>
                  <a:srgbClr val="6B6679"/>
                </a:solidFill>
                <a:latin typeface="Times New Roman"/>
                <a:cs typeface="Times New Roman"/>
              </a:rPr>
              <a:t>2</a:t>
            </a:r>
            <a:r>
              <a:rPr dirty="0" baseline="37037" sz="1800" spc="-67">
                <a:solidFill>
                  <a:srgbClr val="6B6679"/>
                </a:solidFill>
                <a:latin typeface="Times New Roman"/>
                <a:cs typeface="Times New Roman"/>
              </a:rPr>
              <a:t> </a:t>
            </a:r>
            <a:r>
              <a:rPr dirty="0" sz="1200" spc="-50">
                <a:solidFill>
                  <a:srgbClr val="6B6679"/>
                </a:solidFill>
                <a:latin typeface="Times New Roman"/>
                <a:cs typeface="Times New Roman"/>
              </a:rPr>
              <a:t>)</a:t>
            </a:r>
            <a:r>
              <a:rPr dirty="0" sz="1200" spc="35">
                <a:solidFill>
                  <a:srgbClr val="6B6679"/>
                </a:solidFill>
                <a:latin typeface="Times New Roman"/>
                <a:cs typeface="Times New Roman"/>
              </a:rPr>
              <a:t> </a:t>
            </a:r>
            <a:r>
              <a:rPr dirty="0" sz="1200" spc="-50">
                <a:solidFill>
                  <a:srgbClr val="6B6679"/>
                </a:solidFill>
                <a:latin typeface="Times New Roman"/>
                <a:cs typeface="Times New Roman"/>
              </a:rPr>
              <a:t>)</a:t>
            </a:r>
            <a:endParaRPr sz="1200">
              <a:latin typeface="Times New Roman"/>
              <a:cs typeface="Times New Roman"/>
            </a:endParaRPr>
          </a:p>
          <a:p>
            <a:pPr marL="1511300">
              <a:lnSpc>
                <a:spcPts val="2635"/>
              </a:lnSpc>
            </a:pPr>
            <a:r>
              <a:rPr dirty="0" sz="1750" spc="110" i="1">
                <a:solidFill>
                  <a:srgbClr val="6B6679"/>
                </a:solidFill>
                <a:latin typeface="Times New Roman"/>
                <a:cs typeface="Times New Roman"/>
              </a:rPr>
              <a:t>g(</a:t>
            </a:r>
            <a:r>
              <a:rPr dirty="0" sz="1750" spc="110" i="1">
                <a:solidFill>
                  <a:srgbClr val="6B6679"/>
                </a:solidFill>
                <a:latin typeface="Times New Roman"/>
                <a:cs typeface="Times New Roman"/>
              </a:rPr>
              <a:t>x</a:t>
            </a:r>
            <a:r>
              <a:rPr dirty="0" sz="1750" spc="75" i="1">
                <a:solidFill>
                  <a:srgbClr val="6B6679"/>
                </a:solidFill>
                <a:latin typeface="Times New Roman"/>
                <a:cs typeface="Times New Roman"/>
              </a:rPr>
              <a:t>,</a:t>
            </a:r>
            <a:r>
              <a:rPr dirty="0" sz="1600" spc="100">
                <a:solidFill>
                  <a:srgbClr val="6B6679"/>
                </a:solidFill>
                <a:latin typeface="Times New Roman"/>
                <a:cs typeface="Times New Roman"/>
              </a:rPr>
              <a:t>y)</a:t>
            </a:r>
            <a:r>
              <a:rPr dirty="0" sz="1600" spc="200">
                <a:solidFill>
                  <a:srgbClr val="6B6679"/>
                </a:solidFill>
                <a:latin typeface="Times New Roman"/>
                <a:cs typeface="Times New Roman"/>
              </a:rPr>
              <a:t> </a:t>
            </a:r>
            <a:r>
              <a:rPr dirty="0" sz="2000" spc="170">
                <a:solidFill>
                  <a:srgbClr val="6B6679"/>
                </a:solidFill>
                <a:latin typeface="Times New Roman"/>
                <a:cs typeface="Times New Roman"/>
              </a:rPr>
              <a:t>=</a:t>
            </a:r>
            <a:r>
              <a:rPr dirty="0" sz="2000" spc="-130">
                <a:solidFill>
                  <a:srgbClr val="6B6679"/>
                </a:solidFill>
                <a:latin typeface="Times New Roman"/>
                <a:cs typeface="Times New Roman"/>
              </a:rPr>
              <a:t> </a:t>
            </a:r>
            <a:r>
              <a:rPr dirty="0" sz="1750" spc="130">
                <a:solidFill>
                  <a:srgbClr val="5D566E"/>
                </a:solidFill>
                <a:latin typeface="Times New Roman"/>
                <a:cs typeface="Times New Roman"/>
              </a:rPr>
              <a:t>2</a:t>
            </a:r>
            <a:r>
              <a:rPr dirty="0" sz="1750" spc="-105">
                <a:solidFill>
                  <a:srgbClr val="5D566E"/>
                </a:solidFill>
                <a:latin typeface="Times New Roman"/>
                <a:cs typeface="Times New Roman"/>
              </a:rPr>
              <a:t> </a:t>
            </a:r>
            <a:r>
              <a:rPr dirty="0" sz="1750" spc="85">
                <a:solidFill>
                  <a:srgbClr val="6B6679"/>
                </a:solidFill>
                <a:latin typeface="Times New Roman"/>
                <a:cs typeface="Times New Roman"/>
              </a:rPr>
              <a:t>-</a:t>
            </a:r>
            <a:r>
              <a:rPr dirty="0" sz="1750">
                <a:solidFill>
                  <a:srgbClr val="6B6679"/>
                </a:solidFill>
                <a:latin typeface="Times New Roman"/>
                <a:cs typeface="Times New Roman"/>
              </a:rPr>
              <a:t> </a:t>
            </a:r>
            <a:r>
              <a:rPr dirty="0" sz="1750" spc="75">
                <a:solidFill>
                  <a:srgbClr val="6B6679"/>
                </a:solidFill>
                <a:latin typeface="Times New Roman"/>
                <a:cs typeface="Times New Roman"/>
              </a:rPr>
              <a:t> </a:t>
            </a:r>
            <a:r>
              <a:rPr dirty="0" sz="1750" spc="-70" i="1">
                <a:solidFill>
                  <a:srgbClr val="79758C"/>
                </a:solidFill>
                <a:latin typeface="Times New Roman"/>
                <a:cs typeface="Times New Roman"/>
              </a:rPr>
              <a:t>(</a:t>
            </a:r>
            <a:r>
              <a:rPr dirty="0" sz="1750" spc="-180" i="1">
                <a:solidFill>
                  <a:srgbClr val="79758C"/>
                </a:solidFill>
                <a:latin typeface="Times New Roman"/>
                <a:cs typeface="Times New Roman"/>
              </a:rPr>
              <a:t> </a:t>
            </a:r>
            <a:r>
              <a:rPr dirty="0" sz="1750" spc="-25" i="1">
                <a:solidFill>
                  <a:srgbClr val="79758C"/>
                </a:solidFill>
                <a:latin typeface="Times New Roman"/>
                <a:cs typeface="Times New Roman"/>
              </a:rPr>
              <a:t>x</a:t>
            </a:r>
            <a:r>
              <a:rPr dirty="0" baseline="35353" sz="1650" spc="-112" i="1">
                <a:solidFill>
                  <a:srgbClr val="5D566E"/>
                </a:solidFill>
                <a:latin typeface="Arial"/>
                <a:cs typeface="Arial"/>
              </a:rPr>
              <a:t>2</a:t>
            </a:r>
            <a:r>
              <a:rPr dirty="0" baseline="35353" sz="1650" i="1">
                <a:solidFill>
                  <a:srgbClr val="5D566E"/>
                </a:solidFill>
                <a:latin typeface="Arial"/>
                <a:cs typeface="Arial"/>
              </a:rPr>
              <a:t> </a:t>
            </a:r>
            <a:r>
              <a:rPr dirty="0" baseline="35353" sz="1650" spc="-44" i="1">
                <a:solidFill>
                  <a:srgbClr val="5D566E"/>
                </a:solidFill>
                <a:latin typeface="Arial"/>
                <a:cs typeface="Arial"/>
              </a:rPr>
              <a:t> </a:t>
            </a:r>
            <a:r>
              <a:rPr dirty="0" sz="2200" spc="-155">
                <a:solidFill>
                  <a:srgbClr val="835B64"/>
                </a:solidFill>
                <a:latin typeface="Arial"/>
                <a:cs typeface="Arial"/>
              </a:rPr>
              <a:t>+</a:t>
            </a:r>
            <a:r>
              <a:rPr dirty="0" sz="2200" spc="-50">
                <a:solidFill>
                  <a:srgbClr val="835B64"/>
                </a:solidFill>
                <a:latin typeface="Arial"/>
                <a:cs typeface="Arial"/>
              </a:rPr>
              <a:t> </a:t>
            </a:r>
            <a:r>
              <a:rPr dirty="0" sz="1600" spc="-100">
                <a:solidFill>
                  <a:srgbClr val="6B6679"/>
                </a:solidFill>
                <a:latin typeface="Times New Roman"/>
                <a:cs typeface="Times New Roman"/>
              </a:rPr>
              <a:t>y</a:t>
            </a:r>
            <a:r>
              <a:rPr dirty="0" sz="1600" spc="-145">
                <a:solidFill>
                  <a:srgbClr val="6B6679"/>
                </a:solidFill>
                <a:latin typeface="Times New Roman"/>
                <a:cs typeface="Times New Roman"/>
              </a:rPr>
              <a:t> </a:t>
            </a:r>
            <a:r>
              <a:rPr dirty="0" baseline="37037" sz="1575" spc="-104">
                <a:solidFill>
                  <a:srgbClr val="6B6679"/>
                </a:solidFill>
                <a:latin typeface="Arial"/>
                <a:cs typeface="Arial"/>
              </a:rPr>
              <a:t>2</a:t>
            </a:r>
            <a:r>
              <a:rPr dirty="0" baseline="37037" sz="1575" spc="-82">
                <a:solidFill>
                  <a:srgbClr val="6B6679"/>
                </a:solidFill>
                <a:latin typeface="Arial"/>
                <a:cs typeface="Arial"/>
              </a:rPr>
              <a:t> </a:t>
            </a:r>
            <a:r>
              <a:rPr dirty="0" sz="1050" spc="-45">
                <a:solidFill>
                  <a:srgbClr val="6B6679"/>
                </a:solidFill>
                <a:latin typeface="Arial"/>
                <a:cs typeface="Arial"/>
              </a:rPr>
              <a:t>)</a:t>
            </a:r>
            <a:endParaRPr sz="10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900">
              <a:latin typeface="Arial"/>
              <a:cs typeface="Arial"/>
            </a:endParaRPr>
          </a:p>
          <a:p>
            <a:pPr algn="just" marL="88900" marR="93980" indent="26034">
              <a:lnSpc>
                <a:spcPct val="86600"/>
              </a:lnSpc>
            </a:pPr>
            <a:r>
              <a:rPr dirty="0" sz="1750" spc="-35" i="1">
                <a:solidFill>
                  <a:srgbClr val="5D566E"/>
                </a:solidFill>
                <a:latin typeface="Times New Roman"/>
                <a:cs typeface="Times New Roman"/>
              </a:rPr>
              <a:t>Apl</a:t>
            </a:r>
            <a:r>
              <a:rPr dirty="0" sz="1750" spc="-35" i="1">
                <a:solidFill>
                  <a:srgbClr val="79758C"/>
                </a:solidFill>
                <a:latin typeface="Times New Roman"/>
                <a:cs typeface="Times New Roman"/>
              </a:rPr>
              <a:t>icar</a:t>
            </a:r>
            <a:r>
              <a:rPr dirty="0" sz="1750" spc="-30" i="1">
                <a:solidFill>
                  <a:srgbClr val="79758C"/>
                </a:solidFill>
                <a:latin typeface="Times New Roman"/>
                <a:cs typeface="Times New Roman"/>
              </a:rPr>
              <a:t> </a:t>
            </a:r>
            <a:r>
              <a:rPr dirty="0" sz="1750" spc="-5" i="1">
                <a:solidFill>
                  <a:srgbClr val="79758C"/>
                </a:solidFill>
                <a:latin typeface="Times New Roman"/>
                <a:cs typeface="Times New Roman"/>
              </a:rPr>
              <a:t>el </a:t>
            </a:r>
            <a:r>
              <a:rPr dirty="0" sz="1750" spc="-10" i="1">
                <a:solidFill>
                  <a:srgbClr val="6B6679"/>
                </a:solidFill>
                <a:latin typeface="Times New Roman"/>
                <a:cs typeface="Times New Roman"/>
              </a:rPr>
              <a:t>algoritmo </a:t>
            </a:r>
            <a:r>
              <a:rPr dirty="0" sz="1750" spc="-100" i="1">
                <a:solidFill>
                  <a:srgbClr val="5D566E"/>
                </a:solidFill>
                <a:latin typeface="Times New Roman"/>
                <a:cs typeface="Times New Roman"/>
              </a:rPr>
              <a:t>d</a:t>
            </a:r>
            <a:r>
              <a:rPr dirty="0" sz="1750" spc="-100" i="1">
                <a:solidFill>
                  <a:srgbClr val="79758C"/>
                </a:solidFill>
                <a:latin typeface="Times New Roman"/>
                <a:cs typeface="Times New Roman"/>
              </a:rPr>
              <a:t>e</a:t>
            </a:r>
            <a:r>
              <a:rPr dirty="0" sz="1750" spc="-95" i="1">
                <a:solidFill>
                  <a:srgbClr val="79758C"/>
                </a:solidFill>
                <a:latin typeface="Times New Roman"/>
                <a:cs typeface="Times New Roman"/>
              </a:rPr>
              <a:t> </a:t>
            </a:r>
            <a:r>
              <a:rPr dirty="0" sz="1750" spc="-35" i="1">
                <a:solidFill>
                  <a:srgbClr val="79758C"/>
                </a:solidFill>
                <a:latin typeface="Times New Roman"/>
                <a:cs typeface="Times New Roman"/>
              </a:rPr>
              <a:t>ecupoisson </a:t>
            </a:r>
            <a:r>
              <a:rPr dirty="0" sz="1750" spc="-60" i="1">
                <a:solidFill>
                  <a:srgbClr val="5D566E"/>
                </a:solidFill>
                <a:latin typeface="Times New Roman"/>
                <a:cs typeface="Times New Roman"/>
              </a:rPr>
              <a:t>.</a:t>
            </a:r>
            <a:r>
              <a:rPr dirty="0" sz="1750" spc="-60" i="1">
                <a:solidFill>
                  <a:srgbClr val="6B6679"/>
                </a:solidFill>
                <a:latin typeface="Times New Roman"/>
                <a:cs typeface="Times New Roman"/>
              </a:rPr>
              <a:t>m</a:t>
            </a:r>
            <a:r>
              <a:rPr dirty="0" sz="1750" spc="-55" i="1">
                <a:solidFill>
                  <a:srgbClr val="6B6679"/>
                </a:solidFill>
                <a:latin typeface="Times New Roman"/>
                <a:cs typeface="Times New Roman"/>
              </a:rPr>
              <a:t> </a:t>
            </a:r>
            <a:r>
              <a:rPr dirty="0" sz="1750" spc="-75" i="1">
                <a:solidFill>
                  <a:srgbClr val="6B6679"/>
                </a:solidFill>
                <a:latin typeface="Times New Roman"/>
                <a:cs typeface="Times New Roman"/>
              </a:rPr>
              <a:t>para </a:t>
            </a:r>
            <a:r>
              <a:rPr dirty="0" sz="1750" spc="20" i="1">
                <a:solidFill>
                  <a:srgbClr val="79758C"/>
                </a:solidFill>
                <a:latin typeface="Times New Roman"/>
                <a:cs typeface="Times New Roman"/>
              </a:rPr>
              <a:t>ca</a:t>
            </a:r>
            <a:r>
              <a:rPr dirty="0" sz="1750" spc="20" i="1">
                <a:solidFill>
                  <a:srgbClr val="5D566E"/>
                </a:solidFill>
                <a:latin typeface="Times New Roman"/>
                <a:cs typeface="Times New Roman"/>
              </a:rPr>
              <a:t>l</a:t>
            </a:r>
            <a:r>
              <a:rPr dirty="0" sz="1750" spc="20" i="1">
                <a:solidFill>
                  <a:srgbClr val="79758C"/>
                </a:solidFill>
                <a:latin typeface="Times New Roman"/>
                <a:cs typeface="Times New Roman"/>
              </a:rPr>
              <a:t>cular </a:t>
            </a:r>
            <a:r>
              <a:rPr dirty="0" sz="1750" spc="30" i="1">
                <a:solidFill>
                  <a:srgbClr val="5D566E"/>
                </a:solidFill>
                <a:latin typeface="Times New Roman"/>
                <a:cs typeface="Times New Roman"/>
              </a:rPr>
              <a:t>la </a:t>
            </a:r>
            <a:r>
              <a:rPr dirty="0" sz="1750" spc="-5" i="1">
                <a:solidFill>
                  <a:srgbClr val="6B6679"/>
                </a:solidFill>
                <a:latin typeface="Times New Roman"/>
                <a:cs typeface="Times New Roman"/>
              </a:rPr>
              <a:t>solución </a:t>
            </a:r>
            <a:r>
              <a:rPr dirty="0" sz="1750" spc="15" i="1">
                <a:solidFill>
                  <a:srgbClr val="6B6679"/>
                </a:solidFill>
                <a:latin typeface="Times New Roman"/>
                <a:cs typeface="Times New Roman"/>
              </a:rPr>
              <a:t>utilizando </a:t>
            </a:r>
            <a:r>
              <a:rPr dirty="0" sz="1750" spc="-90" i="1">
                <a:solidFill>
                  <a:srgbClr val="79758C"/>
                </a:solidFill>
                <a:latin typeface="Times New Roman"/>
                <a:cs typeface="Times New Roman"/>
              </a:rPr>
              <a:t>co1no </a:t>
            </a:r>
            <a:r>
              <a:rPr dirty="0" sz="1750" spc="-85" i="1">
                <a:solidFill>
                  <a:srgbClr val="79758C"/>
                </a:solidFill>
                <a:latin typeface="Times New Roman"/>
                <a:cs typeface="Times New Roman"/>
              </a:rPr>
              <a:t> </a:t>
            </a:r>
            <a:r>
              <a:rPr dirty="0" sz="1750" spc="-40" i="1">
                <a:solidFill>
                  <a:srgbClr val="6B6679"/>
                </a:solidFill>
                <a:latin typeface="Times New Roman"/>
                <a:cs typeface="Times New Roman"/>
              </a:rPr>
              <a:t>pasos</a:t>
            </a:r>
            <a:r>
              <a:rPr dirty="0" sz="1750" spc="355" i="1">
                <a:solidFill>
                  <a:srgbClr val="6B6679"/>
                </a:solidFill>
                <a:latin typeface="Times New Roman"/>
                <a:cs typeface="Times New Roman"/>
              </a:rPr>
              <a:t> </a:t>
            </a:r>
            <a:r>
              <a:rPr dirty="0" sz="1750" spc="25" i="1">
                <a:solidFill>
                  <a:srgbClr val="6B6679"/>
                </a:solidFill>
                <a:latin typeface="Times New Roman"/>
                <a:cs typeface="Times New Roman"/>
              </a:rPr>
              <a:t>de </a:t>
            </a:r>
            <a:r>
              <a:rPr dirty="0" sz="1750" spc="15" i="1">
                <a:solidFill>
                  <a:srgbClr val="6B6679"/>
                </a:solidFill>
                <a:latin typeface="Times New Roman"/>
                <a:cs typeface="Times New Roman"/>
              </a:rPr>
              <a:t>discreti</a:t>
            </a:r>
            <a:r>
              <a:rPr dirty="0" sz="1750" spc="15" i="1">
                <a:solidFill>
                  <a:srgbClr val="90828A"/>
                </a:solidFill>
                <a:latin typeface="Times New Roman"/>
                <a:cs typeface="Times New Roman"/>
              </a:rPr>
              <a:t>z</a:t>
            </a:r>
            <a:r>
              <a:rPr dirty="0" sz="1750" spc="15" i="1">
                <a:solidFill>
                  <a:srgbClr val="6B6679"/>
                </a:solidFill>
                <a:latin typeface="Times New Roman"/>
                <a:cs typeface="Times New Roman"/>
              </a:rPr>
              <a:t>ación </a:t>
            </a:r>
            <a:r>
              <a:rPr dirty="0" sz="1750" spc="15" i="1">
                <a:solidFill>
                  <a:srgbClr val="494257"/>
                </a:solidFill>
                <a:latin typeface="Times New Roman"/>
                <a:cs typeface="Times New Roman"/>
              </a:rPr>
              <a:t>t;.</a:t>
            </a:r>
            <a:r>
              <a:rPr dirty="0" sz="1750" spc="15" i="1">
                <a:solidFill>
                  <a:srgbClr val="79758C"/>
                </a:solidFill>
                <a:latin typeface="Times New Roman"/>
                <a:cs typeface="Times New Roman"/>
              </a:rPr>
              <a:t>x  </a:t>
            </a:r>
            <a:r>
              <a:rPr dirty="0" sz="1400" spc="80">
                <a:solidFill>
                  <a:srgbClr val="5D566E"/>
                </a:solidFill>
                <a:latin typeface="Arial"/>
                <a:cs typeface="Arial"/>
              </a:rPr>
              <a:t>=  </a:t>
            </a:r>
            <a:r>
              <a:rPr dirty="0" sz="1750" spc="30" i="1">
                <a:solidFill>
                  <a:srgbClr val="494257"/>
                </a:solidFill>
                <a:latin typeface="Times New Roman"/>
                <a:cs typeface="Times New Roman"/>
              </a:rPr>
              <a:t>t;.</a:t>
            </a:r>
            <a:r>
              <a:rPr dirty="0" sz="1750" spc="30" i="1">
                <a:solidFill>
                  <a:srgbClr val="6B6679"/>
                </a:solidFill>
                <a:latin typeface="Times New Roman"/>
                <a:cs typeface="Times New Roman"/>
              </a:rPr>
              <a:t>y </a:t>
            </a:r>
            <a:r>
              <a:rPr dirty="0" sz="1400" spc="50">
                <a:solidFill>
                  <a:srgbClr val="5D566E"/>
                </a:solidFill>
                <a:latin typeface="Arial"/>
                <a:cs typeface="Arial"/>
              </a:rPr>
              <a:t>=   </a:t>
            </a:r>
            <a:r>
              <a:rPr dirty="0" sz="1700" spc="15">
                <a:solidFill>
                  <a:srgbClr val="5D566E"/>
                </a:solidFill>
                <a:latin typeface="Times New Roman"/>
                <a:cs typeface="Times New Roman"/>
              </a:rPr>
              <a:t>0.0</a:t>
            </a:r>
            <a:r>
              <a:rPr dirty="0" sz="1700" spc="15">
                <a:solidFill>
                  <a:srgbClr val="383360"/>
                </a:solidFill>
                <a:latin typeface="Times New Roman"/>
                <a:cs typeface="Times New Roman"/>
              </a:rPr>
              <a:t>1.  </a:t>
            </a:r>
            <a:r>
              <a:rPr dirty="0" sz="1750" spc="-10" i="1">
                <a:solidFill>
                  <a:srgbClr val="494257"/>
                </a:solidFill>
                <a:latin typeface="Times New Roman"/>
                <a:cs typeface="Times New Roman"/>
              </a:rPr>
              <a:t>D</a:t>
            </a:r>
            <a:r>
              <a:rPr dirty="0" sz="1750" spc="-10" i="1">
                <a:solidFill>
                  <a:srgbClr val="79758C"/>
                </a:solidFill>
                <a:latin typeface="Times New Roman"/>
                <a:cs typeface="Times New Roman"/>
              </a:rPr>
              <a:t>i</a:t>
            </a:r>
            <a:r>
              <a:rPr dirty="0" sz="1750" spc="-10" i="1">
                <a:solidFill>
                  <a:srgbClr val="5D566E"/>
                </a:solidFill>
                <a:latin typeface="Times New Roman"/>
                <a:cs typeface="Times New Roman"/>
              </a:rPr>
              <a:t>b</a:t>
            </a:r>
            <a:r>
              <a:rPr dirty="0" sz="1750" spc="-10" i="1">
                <a:solidFill>
                  <a:srgbClr val="79758C"/>
                </a:solidFill>
                <a:latin typeface="Times New Roman"/>
                <a:cs typeface="Times New Roman"/>
              </a:rPr>
              <a:t>ujar</a:t>
            </a:r>
            <a:r>
              <a:rPr dirty="0" sz="1750" spc="420" i="1">
                <a:solidFill>
                  <a:srgbClr val="79758C"/>
                </a:solidFill>
                <a:latin typeface="Times New Roman"/>
                <a:cs typeface="Times New Roman"/>
              </a:rPr>
              <a:t> </a:t>
            </a:r>
            <a:r>
              <a:rPr dirty="0" sz="1750" spc="30" i="1">
                <a:solidFill>
                  <a:srgbClr val="6B6679"/>
                </a:solidFill>
                <a:latin typeface="Times New Roman"/>
                <a:cs typeface="Times New Roman"/>
              </a:rPr>
              <a:t>la </a:t>
            </a:r>
            <a:r>
              <a:rPr dirty="0" sz="1750" i="1">
                <a:solidFill>
                  <a:srgbClr val="6B6679"/>
                </a:solidFill>
                <a:latin typeface="Times New Roman"/>
                <a:cs typeface="Times New Roman"/>
              </a:rPr>
              <a:t>solución.</a:t>
            </a:r>
            <a:r>
              <a:rPr dirty="0" sz="1750" spc="434" i="1">
                <a:solidFill>
                  <a:srgbClr val="6B6679"/>
                </a:solidFill>
                <a:latin typeface="Times New Roman"/>
                <a:cs typeface="Times New Roman"/>
              </a:rPr>
              <a:t> </a:t>
            </a:r>
            <a:r>
              <a:rPr dirty="0" sz="1750" i="1">
                <a:solidFill>
                  <a:srgbClr val="6B6679"/>
                </a:solidFill>
                <a:latin typeface="Times New Roman"/>
                <a:cs typeface="Times New Roman"/>
              </a:rPr>
              <a:t>Sabiendo</a:t>
            </a:r>
            <a:r>
              <a:rPr dirty="0" sz="1750" spc="440" i="1">
                <a:solidFill>
                  <a:srgbClr val="6B6679"/>
                </a:solidFill>
                <a:latin typeface="Times New Roman"/>
                <a:cs typeface="Times New Roman"/>
              </a:rPr>
              <a:t> </a:t>
            </a:r>
            <a:r>
              <a:rPr dirty="0" sz="1750" spc="-20" i="1">
                <a:solidFill>
                  <a:srgbClr val="6B6679"/>
                </a:solidFill>
                <a:latin typeface="Times New Roman"/>
                <a:cs typeface="Times New Roman"/>
              </a:rPr>
              <a:t>que </a:t>
            </a:r>
            <a:r>
              <a:rPr dirty="0" sz="1750" spc="-15" i="1">
                <a:solidFill>
                  <a:srgbClr val="6B6679"/>
                </a:solidFill>
                <a:latin typeface="Times New Roman"/>
                <a:cs typeface="Times New Roman"/>
              </a:rPr>
              <a:t> </a:t>
            </a:r>
            <a:r>
              <a:rPr dirty="0" sz="1750" spc="30" i="1">
                <a:solidFill>
                  <a:srgbClr val="5D566E"/>
                </a:solidFill>
                <a:latin typeface="Times New Roman"/>
                <a:cs typeface="Times New Roman"/>
              </a:rPr>
              <a:t>la </a:t>
            </a:r>
            <a:r>
              <a:rPr dirty="0" sz="1750" spc="10" i="1">
                <a:solidFill>
                  <a:srgbClr val="79758C"/>
                </a:solidFill>
                <a:latin typeface="Times New Roman"/>
                <a:cs typeface="Times New Roman"/>
              </a:rPr>
              <a:t>solución </a:t>
            </a:r>
            <a:r>
              <a:rPr dirty="0" sz="1750" spc="5" i="1">
                <a:solidFill>
                  <a:srgbClr val="79758C"/>
                </a:solidFill>
                <a:latin typeface="Times New Roman"/>
                <a:cs typeface="Times New Roman"/>
              </a:rPr>
              <a:t>exacta </a:t>
            </a:r>
            <a:r>
              <a:rPr dirty="0" sz="1750" spc="40" i="1">
                <a:solidFill>
                  <a:srgbClr val="79758C"/>
                </a:solidFill>
                <a:latin typeface="Times New Roman"/>
                <a:cs typeface="Times New Roman"/>
              </a:rPr>
              <a:t>es </a:t>
            </a:r>
            <a:r>
              <a:rPr dirty="0" sz="1750" spc="30" i="1">
                <a:solidFill>
                  <a:srgbClr val="6B6679"/>
                </a:solidFill>
                <a:latin typeface="Times New Roman"/>
                <a:cs typeface="Times New Roman"/>
              </a:rPr>
              <a:t>u( </a:t>
            </a:r>
            <a:r>
              <a:rPr dirty="0" sz="1750" spc="-95" i="1">
                <a:solidFill>
                  <a:srgbClr val="6B6679"/>
                </a:solidFill>
                <a:latin typeface="Times New Roman"/>
                <a:cs typeface="Times New Roman"/>
              </a:rPr>
              <a:t>x </a:t>
            </a:r>
            <a:r>
              <a:rPr dirty="0" sz="1750" spc="-55" i="1">
                <a:solidFill>
                  <a:srgbClr val="90828A"/>
                </a:solidFill>
                <a:latin typeface="Times New Roman"/>
                <a:cs typeface="Times New Roman"/>
              </a:rPr>
              <a:t>, </a:t>
            </a:r>
            <a:r>
              <a:rPr dirty="0" sz="1750" spc="-85" i="1">
                <a:solidFill>
                  <a:srgbClr val="6B6679"/>
                </a:solidFill>
                <a:latin typeface="Times New Roman"/>
                <a:cs typeface="Times New Roman"/>
              </a:rPr>
              <a:t>y)</a:t>
            </a:r>
            <a:r>
              <a:rPr dirty="0" sz="1750" spc="275" i="1">
                <a:solidFill>
                  <a:srgbClr val="6B6679"/>
                </a:solidFill>
                <a:latin typeface="Times New Roman"/>
                <a:cs typeface="Times New Roman"/>
              </a:rPr>
              <a:t> </a:t>
            </a:r>
            <a:r>
              <a:rPr dirty="0" sz="2000" spc="-135">
                <a:solidFill>
                  <a:srgbClr val="6B6679"/>
                </a:solidFill>
                <a:latin typeface="Times New Roman"/>
                <a:cs typeface="Times New Roman"/>
              </a:rPr>
              <a:t>=</a:t>
            </a:r>
            <a:r>
              <a:rPr dirty="0" sz="2000" spc="235">
                <a:solidFill>
                  <a:srgbClr val="6B6679"/>
                </a:solidFill>
                <a:latin typeface="Times New Roman"/>
                <a:cs typeface="Times New Roman"/>
              </a:rPr>
              <a:t> </a:t>
            </a:r>
            <a:r>
              <a:rPr dirty="0" sz="1750" spc="-105">
                <a:solidFill>
                  <a:srgbClr val="5D566E"/>
                </a:solidFill>
                <a:latin typeface="Times New Roman"/>
                <a:cs typeface="Times New Roman"/>
              </a:rPr>
              <a:t>2</a:t>
            </a:r>
            <a:r>
              <a:rPr dirty="0" sz="1750" spc="225">
                <a:solidFill>
                  <a:srgbClr val="5D566E"/>
                </a:solidFill>
                <a:latin typeface="Times New Roman"/>
                <a:cs typeface="Times New Roman"/>
              </a:rPr>
              <a:t> </a:t>
            </a:r>
            <a:r>
              <a:rPr dirty="0" sz="1750" spc="-70">
                <a:solidFill>
                  <a:srgbClr val="5D566E"/>
                </a:solidFill>
                <a:latin typeface="Times New Roman"/>
                <a:cs typeface="Times New Roman"/>
              </a:rPr>
              <a:t>-</a:t>
            </a:r>
            <a:r>
              <a:rPr dirty="0" sz="1750" spc="665">
                <a:solidFill>
                  <a:srgbClr val="5D566E"/>
                </a:solidFill>
                <a:latin typeface="Times New Roman"/>
                <a:cs typeface="Times New Roman"/>
              </a:rPr>
              <a:t> </a:t>
            </a:r>
            <a:r>
              <a:rPr dirty="0" sz="1750" spc="-70" i="1">
                <a:solidFill>
                  <a:srgbClr val="79758C"/>
                </a:solidFill>
                <a:latin typeface="Times New Roman"/>
                <a:cs typeface="Times New Roman"/>
              </a:rPr>
              <a:t>( </a:t>
            </a:r>
            <a:r>
              <a:rPr dirty="0" sz="1750" spc="-50" i="1">
                <a:solidFill>
                  <a:srgbClr val="79758C"/>
                </a:solidFill>
                <a:latin typeface="Times New Roman"/>
                <a:cs typeface="Times New Roman"/>
              </a:rPr>
              <a:t>x</a:t>
            </a:r>
            <a:r>
              <a:rPr dirty="0" baseline="30303" sz="1650" spc="-75" i="1">
                <a:solidFill>
                  <a:srgbClr val="5D566E"/>
                </a:solidFill>
                <a:latin typeface="Arial"/>
                <a:cs typeface="Arial"/>
              </a:rPr>
              <a:t>2</a:t>
            </a:r>
            <a:r>
              <a:rPr dirty="0" baseline="30303" sz="1650" spc="690" i="1">
                <a:solidFill>
                  <a:srgbClr val="5D566E"/>
                </a:solidFill>
                <a:latin typeface="Arial"/>
                <a:cs typeface="Arial"/>
              </a:rPr>
              <a:t> </a:t>
            </a:r>
            <a:r>
              <a:rPr dirty="0" sz="2200" spc="-155">
                <a:solidFill>
                  <a:srgbClr val="5D566E"/>
                </a:solidFill>
                <a:latin typeface="Arial"/>
                <a:cs typeface="Arial"/>
              </a:rPr>
              <a:t>+ </a:t>
            </a:r>
            <a:r>
              <a:rPr dirty="0" sz="1600" spc="-100">
                <a:solidFill>
                  <a:srgbClr val="6B6679"/>
                </a:solidFill>
                <a:latin typeface="Times New Roman"/>
                <a:cs typeface="Times New Roman"/>
              </a:rPr>
              <a:t>y </a:t>
            </a:r>
            <a:r>
              <a:rPr dirty="0" baseline="30303" sz="1650" spc="-112">
                <a:solidFill>
                  <a:srgbClr val="6B6679"/>
                </a:solidFill>
                <a:latin typeface="Arial"/>
                <a:cs typeface="Arial"/>
              </a:rPr>
              <a:t>2 </a:t>
            </a:r>
            <a:r>
              <a:rPr dirty="0" sz="1100" spc="-45">
                <a:solidFill>
                  <a:srgbClr val="6B6679"/>
                </a:solidFill>
                <a:latin typeface="Arial"/>
                <a:cs typeface="Arial"/>
              </a:rPr>
              <a:t>) </a:t>
            </a:r>
            <a:r>
              <a:rPr dirty="0" sz="1100" spc="-40">
                <a:solidFill>
                  <a:srgbClr val="6B6679"/>
                </a:solidFill>
                <a:latin typeface="Arial"/>
                <a:cs typeface="Arial"/>
              </a:rPr>
              <a:t>,</a:t>
            </a:r>
            <a:r>
              <a:rPr dirty="0" sz="1100" spc="495">
                <a:solidFill>
                  <a:srgbClr val="6B6679"/>
                </a:solidFill>
                <a:latin typeface="Arial"/>
                <a:cs typeface="Arial"/>
              </a:rPr>
              <a:t> </a:t>
            </a:r>
            <a:r>
              <a:rPr dirty="0" sz="1750" i="1">
                <a:solidFill>
                  <a:srgbClr val="79758C"/>
                </a:solidFill>
                <a:latin typeface="Times New Roman"/>
                <a:cs typeface="Times New Roman"/>
              </a:rPr>
              <a:t>escribir </a:t>
            </a:r>
            <a:r>
              <a:rPr dirty="0" sz="1750" spc="50" i="1">
                <a:solidFill>
                  <a:srgbClr val="79758C"/>
                </a:solidFill>
                <a:latin typeface="Times New Roman"/>
                <a:cs typeface="Times New Roman"/>
              </a:rPr>
              <a:t>el </a:t>
            </a:r>
            <a:r>
              <a:rPr dirty="0" sz="1750" spc="20" i="1">
                <a:solidFill>
                  <a:srgbClr val="79758C"/>
                </a:solidFill>
                <a:latin typeface="Times New Roman"/>
                <a:cs typeface="Times New Roman"/>
              </a:rPr>
              <a:t>error </a:t>
            </a:r>
            <a:r>
              <a:rPr dirty="0" sz="1750" spc="5" i="1">
                <a:solidFill>
                  <a:srgbClr val="6B6679"/>
                </a:solidFill>
                <a:latin typeface="Times New Roman"/>
                <a:cs typeface="Times New Roman"/>
              </a:rPr>
              <a:t>cometido </a:t>
            </a:r>
            <a:r>
              <a:rPr dirty="0" sz="1750" spc="5" i="1">
                <a:solidFill>
                  <a:srgbClr val="79758C"/>
                </a:solidFill>
                <a:latin typeface="Times New Roman"/>
                <a:cs typeface="Times New Roman"/>
              </a:rPr>
              <a:t>en </a:t>
            </a:r>
            <a:r>
              <a:rPr dirty="0" sz="1750" spc="10" i="1">
                <a:solidFill>
                  <a:srgbClr val="79758C"/>
                </a:solidFill>
                <a:latin typeface="Times New Roman"/>
                <a:cs typeface="Times New Roman"/>
              </a:rPr>
              <a:t> </a:t>
            </a:r>
            <a:r>
              <a:rPr dirty="0" sz="1750" spc="180" i="1">
                <a:solidFill>
                  <a:srgbClr val="79758C"/>
                </a:solidFill>
                <a:latin typeface="Times New Roman"/>
                <a:cs typeface="Times New Roman"/>
              </a:rPr>
              <a:t>(x,y)</a:t>
            </a:r>
            <a:r>
              <a:rPr dirty="0" sz="1750" spc="-110" i="1">
                <a:solidFill>
                  <a:srgbClr val="79758C"/>
                </a:solidFill>
                <a:latin typeface="Times New Roman"/>
                <a:cs typeface="Times New Roman"/>
              </a:rPr>
              <a:t> </a:t>
            </a:r>
            <a:r>
              <a:rPr dirty="0" sz="2000" spc="330">
                <a:solidFill>
                  <a:srgbClr val="5D566E"/>
                </a:solidFill>
                <a:latin typeface="Times New Roman"/>
                <a:cs typeface="Times New Roman"/>
              </a:rPr>
              <a:t>=</a:t>
            </a:r>
            <a:r>
              <a:rPr dirty="0" sz="2000" spc="-225">
                <a:solidFill>
                  <a:srgbClr val="5D566E"/>
                </a:solidFill>
                <a:latin typeface="Times New Roman"/>
                <a:cs typeface="Times New Roman"/>
              </a:rPr>
              <a:t> </a:t>
            </a:r>
            <a:r>
              <a:rPr dirty="0" sz="1700" spc="60">
                <a:solidFill>
                  <a:srgbClr val="79758C"/>
                </a:solidFill>
                <a:latin typeface="Times New Roman"/>
                <a:cs typeface="Times New Roman"/>
              </a:rPr>
              <a:t>(</a:t>
            </a:r>
            <a:r>
              <a:rPr dirty="0" sz="1700" spc="60">
                <a:solidFill>
                  <a:srgbClr val="5D566E"/>
                </a:solidFill>
                <a:latin typeface="Times New Roman"/>
                <a:cs typeface="Times New Roman"/>
              </a:rPr>
              <a:t>0</a:t>
            </a:r>
            <a:r>
              <a:rPr dirty="0" sz="1700" spc="60">
                <a:solidFill>
                  <a:srgbClr val="383360"/>
                </a:solidFill>
                <a:latin typeface="Times New Roman"/>
                <a:cs typeface="Times New Roman"/>
              </a:rPr>
              <a:t>.</a:t>
            </a:r>
            <a:r>
              <a:rPr dirty="0" sz="1700" spc="60">
                <a:solidFill>
                  <a:srgbClr val="6B6679"/>
                </a:solidFill>
                <a:latin typeface="Times New Roman"/>
                <a:cs typeface="Times New Roman"/>
              </a:rPr>
              <a:t>24</a:t>
            </a:r>
            <a:r>
              <a:rPr dirty="0" sz="1700" spc="60">
                <a:solidFill>
                  <a:srgbClr val="90828A"/>
                </a:solidFill>
                <a:latin typeface="Times New Roman"/>
                <a:cs typeface="Times New Roman"/>
              </a:rPr>
              <a:t>,</a:t>
            </a:r>
            <a:r>
              <a:rPr dirty="0" sz="1700" spc="60">
                <a:solidFill>
                  <a:srgbClr val="5D566E"/>
                </a:solidFill>
                <a:latin typeface="Times New Roman"/>
                <a:cs typeface="Times New Roman"/>
              </a:rPr>
              <a:t>0</a:t>
            </a:r>
            <a:r>
              <a:rPr dirty="0" sz="1700" spc="60">
                <a:solidFill>
                  <a:srgbClr val="383360"/>
                </a:solidFill>
                <a:latin typeface="Times New Roman"/>
                <a:cs typeface="Times New Roman"/>
              </a:rPr>
              <a:t>.</a:t>
            </a:r>
            <a:r>
              <a:rPr dirty="0" sz="1700" spc="60">
                <a:solidFill>
                  <a:srgbClr val="5D566E"/>
                </a:solidFill>
                <a:latin typeface="Times New Roman"/>
                <a:cs typeface="Times New Roman"/>
              </a:rPr>
              <a:t>76</a:t>
            </a:r>
            <a:r>
              <a:rPr dirty="0" sz="1700" spc="60">
                <a:solidFill>
                  <a:srgbClr val="79758C"/>
                </a:solidFill>
                <a:latin typeface="Times New Roman"/>
                <a:cs typeface="Times New Roman"/>
              </a:rPr>
              <a:t>)</a:t>
            </a:r>
            <a:r>
              <a:rPr dirty="0" sz="1700" spc="60">
                <a:solidFill>
                  <a:srgbClr val="563442"/>
                </a:solidFill>
                <a:latin typeface="Times New Roman"/>
                <a:cs typeface="Times New Roman"/>
              </a:rPr>
              <a:t>.</a:t>
            </a: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150">
              <a:latin typeface="Times New Roman"/>
              <a:cs typeface="Times New Roman"/>
            </a:endParaRPr>
          </a:p>
          <a:p>
            <a:pPr algn="just" marL="78105">
              <a:lnSpc>
                <a:spcPct val="100000"/>
              </a:lnSpc>
            </a:pPr>
            <a:r>
              <a:rPr dirty="0" sz="1700" spc="175">
                <a:solidFill>
                  <a:srgbClr val="494257"/>
                </a:solidFill>
                <a:latin typeface="Times New Roman"/>
                <a:cs typeface="Times New Roman"/>
              </a:rPr>
              <a:t>S</a:t>
            </a:r>
            <a:r>
              <a:rPr dirty="0" sz="1700" spc="235">
                <a:solidFill>
                  <a:srgbClr val="494257"/>
                </a:solidFill>
                <a:latin typeface="Times New Roman"/>
                <a:cs typeface="Times New Roman"/>
              </a:rPr>
              <a:t>o</a:t>
            </a:r>
            <a:r>
              <a:rPr dirty="0" sz="1700" spc="130">
                <a:solidFill>
                  <a:srgbClr val="494257"/>
                </a:solidFill>
                <a:latin typeface="Times New Roman"/>
                <a:cs typeface="Times New Roman"/>
              </a:rPr>
              <a:t>l</a:t>
            </a:r>
            <a:r>
              <a:rPr dirty="0" sz="1700" spc="105">
                <a:solidFill>
                  <a:srgbClr val="494257"/>
                </a:solidFill>
                <a:latin typeface="Times New Roman"/>
                <a:cs typeface="Times New Roman"/>
              </a:rPr>
              <a:t>u</a:t>
            </a:r>
            <a:r>
              <a:rPr dirty="0" sz="1700" spc="35">
                <a:solidFill>
                  <a:srgbClr val="6B6679"/>
                </a:solidFill>
                <a:latin typeface="Times New Roman"/>
                <a:cs typeface="Times New Roman"/>
              </a:rPr>
              <a:t>c</a:t>
            </a:r>
            <a:r>
              <a:rPr dirty="0" sz="1700" spc="130">
                <a:solidFill>
                  <a:srgbClr val="3D2D44"/>
                </a:solidFill>
                <a:latin typeface="Times New Roman"/>
                <a:cs typeface="Times New Roman"/>
              </a:rPr>
              <a:t>i</a:t>
            </a:r>
            <a:r>
              <a:rPr dirty="0" sz="1700" spc="155">
                <a:solidFill>
                  <a:srgbClr val="3D2D44"/>
                </a:solidFill>
                <a:latin typeface="Times New Roman"/>
                <a:cs typeface="Times New Roman"/>
              </a:rPr>
              <a:t>ó</a:t>
            </a:r>
            <a:r>
              <a:rPr dirty="0" sz="1700" spc="185">
                <a:solidFill>
                  <a:srgbClr val="3D2D44"/>
                </a:solidFill>
                <a:latin typeface="Times New Roman"/>
                <a:cs typeface="Times New Roman"/>
              </a:rPr>
              <a:t>n.</a:t>
            </a:r>
            <a:r>
              <a:rPr dirty="0" sz="1700" spc="55">
                <a:solidFill>
                  <a:srgbClr val="3D2D44"/>
                </a:solidFill>
                <a:latin typeface="Times New Roman"/>
                <a:cs typeface="Times New Roman"/>
              </a:rPr>
              <a:t> </a:t>
            </a:r>
            <a:r>
              <a:rPr dirty="0" sz="1700" spc="165">
                <a:solidFill>
                  <a:srgbClr val="5D566E"/>
                </a:solidFill>
                <a:latin typeface="Times New Roman"/>
                <a:cs typeface="Times New Roman"/>
              </a:rPr>
              <a:t>I</a:t>
            </a:r>
            <a:r>
              <a:rPr dirty="0" sz="1700" spc="-85">
                <a:solidFill>
                  <a:srgbClr val="5D566E"/>
                </a:solidFill>
                <a:latin typeface="Times New Roman"/>
                <a:cs typeface="Times New Roman"/>
              </a:rPr>
              <a:t>n</a:t>
            </a:r>
            <a:r>
              <a:rPr dirty="0" sz="1700" spc="215">
                <a:solidFill>
                  <a:srgbClr val="79758C"/>
                </a:solidFill>
                <a:latin typeface="Times New Roman"/>
                <a:cs typeface="Times New Roman"/>
              </a:rPr>
              <a:t>t</a:t>
            </a:r>
            <a:r>
              <a:rPr dirty="0" sz="1700" spc="204">
                <a:solidFill>
                  <a:srgbClr val="5D566E"/>
                </a:solidFill>
                <a:latin typeface="Times New Roman"/>
                <a:cs typeface="Times New Roman"/>
              </a:rPr>
              <a:t>ro</a:t>
            </a:r>
            <a:r>
              <a:rPr dirty="0" sz="1700" spc="-215">
                <a:solidFill>
                  <a:srgbClr val="5D566E"/>
                </a:solidFill>
                <a:latin typeface="Times New Roman"/>
                <a:cs typeface="Times New Roman"/>
              </a:rPr>
              <a:t>d</a:t>
            </a:r>
            <a:r>
              <a:rPr dirty="0" sz="1700" spc="250">
                <a:solidFill>
                  <a:srgbClr val="5D566E"/>
                </a:solidFill>
                <a:latin typeface="Times New Roman"/>
                <a:cs typeface="Times New Roman"/>
              </a:rPr>
              <a:t>u</a:t>
            </a:r>
            <a:r>
              <a:rPr dirty="0" sz="1700" spc="105">
                <a:solidFill>
                  <a:srgbClr val="5D566E"/>
                </a:solidFill>
                <a:latin typeface="Times New Roman"/>
                <a:cs typeface="Times New Roman"/>
              </a:rPr>
              <a:t>c</a:t>
            </a:r>
            <a:r>
              <a:rPr dirty="0" sz="1700" spc="-745">
                <a:solidFill>
                  <a:srgbClr val="5D566E"/>
                </a:solidFill>
                <a:latin typeface="Times New Roman"/>
                <a:cs typeface="Times New Roman"/>
              </a:rPr>
              <a:t>1</a:t>
            </a:r>
            <a:r>
              <a:rPr dirty="0" sz="1700" spc="135">
                <a:solidFill>
                  <a:srgbClr val="5D566E"/>
                </a:solidFill>
                <a:latin typeface="Times New Roman"/>
                <a:cs typeface="Times New Roman"/>
              </a:rPr>
              <a:t>i</a:t>
            </a:r>
            <a:r>
              <a:rPr dirty="0" sz="1700" spc="-229">
                <a:solidFill>
                  <a:srgbClr val="5D566E"/>
                </a:solidFill>
                <a:latin typeface="Times New Roman"/>
                <a:cs typeface="Times New Roman"/>
              </a:rPr>
              <a:t> </a:t>
            </a:r>
            <a:r>
              <a:rPr dirty="0" sz="1700" spc="-254">
                <a:solidFill>
                  <a:srgbClr val="5D566E"/>
                </a:solidFill>
                <a:latin typeface="Times New Roman"/>
                <a:cs typeface="Times New Roman"/>
              </a:rPr>
              <a:t>n</a:t>
            </a:r>
            <a:r>
              <a:rPr dirty="0" sz="1700" spc="60">
                <a:solidFill>
                  <a:srgbClr val="5D566E"/>
                </a:solidFill>
                <a:latin typeface="Times New Roman"/>
                <a:cs typeface="Times New Roman"/>
              </a:rPr>
              <a:t>os</a:t>
            </a:r>
            <a:r>
              <a:rPr dirty="0" sz="1700" spc="10">
                <a:solidFill>
                  <a:srgbClr val="5D566E"/>
                </a:solidFill>
                <a:latin typeface="Times New Roman"/>
                <a:cs typeface="Times New Roman"/>
              </a:rPr>
              <a:t> </a:t>
            </a:r>
            <a:r>
              <a:rPr dirty="0" sz="1700" spc="15">
                <a:solidFill>
                  <a:srgbClr val="6B6679"/>
                </a:solidFill>
                <a:latin typeface="Times New Roman"/>
                <a:cs typeface="Times New Roman"/>
              </a:rPr>
              <a:t>lo</a:t>
            </a:r>
            <a:r>
              <a:rPr dirty="0" sz="1700" spc="20">
                <a:solidFill>
                  <a:srgbClr val="6B6679"/>
                </a:solidFill>
                <a:latin typeface="Times New Roman"/>
                <a:cs typeface="Times New Roman"/>
              </a:rPr>
              <a:t>s</a:t>
            </a:r>
            <a:r>
              <a:rPr dirty="0" sz="1700" spc="-15">
                <a:solidFill>
                  <a:srgbClr val="6B6679"/>
                </a:solidFill>
                <a:latin typeface="Times New Roman"/>
                <a:cs typeface="Times New Roman"/>
              </a:rPr>
              <a:t> </a:t>
            </a:r>
            <a:r>
              <a:rPr dirty="0" sz="1700" spc="80">
                <a:solidFill>
                  <a:srgbClr val="6B6679"/>
                </a:solidFill>
                <a:latin typeface="Times New Roman"/>
                <a:cs typeface="Times New Roman"/>
              </a:rPr>
              <a:t>datos:</a:t>
            </a: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800">
              <a:latin typeface="Times New Roman"/>
              <a:cs typeface="Times New Roman"/>
            </a:endParaRPr>
          </a:p>
          <a:p>
            <a:pPr marL="349250" indent="-264160">
              <a:lnSpc>
                <a:spcPts val="2170"/>
              </a:lnSpc>
              <a:buClr>
                <a:srgbClr val="79758C"/>
              </a:buClr>
              <a:buChar char="&gt;"/>
              <a:tabLst>
                <a:tab pos="349885" algn="l"/>
              </a:tabLst>
            </a:pPr>
            <a:r>
              <a:rPr dirty="0" sz="1950" spc="50">
                <a:solidFill>
                  <a:srgbClr val="494257"/>
                </a:solidFill>
                <a:latin typeface="Courier New"/>
                <a:cs typeface="Courier New"/>
              </a:rPr>
              <a:t>a</a:t>
            </a:r>
            <a:r>
              <a:rPr dirty="0" sz="1950" spc="-480">
                <a:solidFill>
                  <a:srgbClr val="494257"/>
                </a:solidFill>
                <a:latin typeface="Courier New"/>
                <a:cs typeface="Courier New"/>
              </a:rPr>
              <a:t> </a:t>
            </a:r>
            <a:r>
              <a:rPr dirty="0" sz="1950" spc="-140">
                <a:solidFill>
                  <a:srgbClr val="161318"/>
                </a:solidFill>
                <a:latin typeface="Courier New"/>
                <a:cs typeface="Courier New"/>
              </a:rPr>
              <a:t>=</a:t>
            </a:r>
            <a:r>
              <a:rPr dirty="0" sz="1950" spc="-520">
                <a:solidFill>
                  <a:srgbClr val="161318"/>
                </a:solidFill>
                <a:latin typeface="Courier New"/>
                <a:cs typeface="Courier New"/>
              </a:rPr>
              <a:t> </a:t>
            </a:r>
            <a:r>
              <a:rPr dirty="0" sz="1700" spc="-20">
                <a:solidFill>
                  <a:srgbClr val="5D566E"/>
                </a:solidFill>
                <a:latin typeface="Courier New"/>
                <a:cs typeface="Courier New"/>
              </a:rPr>
              <a:t>O</a:t>
            </a:r>
            <a:r>
              <a:rPr dirty="0" sz="1700" spc="20">
                <a:solidFill>
                  <a:srgbClr val="383360"/>
                </a:solidFill>
                <a:latin typeface="Courier New"/>
                <a:cs typeface="Courier New"/>
              </a:rPr>
              <a:t>;</a:t>
            </a:r>
            <a:r>
              <a:rPr dirty="0" sz="1700" spc="-365">
                <a:solidFill>
                  <a:srgbClr val="383360"/>
                </a:solidFill>
                <a:latin typeface="Courier New"/>
                <a:cs typeface="Courier New"/>
              </a:rPr>
              <a:t> </a:t>
            </a:r>
            <a:r>
              <a:rPr dirty="0" sz="1700" spc="95">
                <a:solidFill>
                  <a:srgbClr val="494257"/>
                </a:solidFill>
                <a:latin typeface="Courier New"/>
                <a:cs typeface="Courier New"/>
              </a:rPr>
              <a:t>b</a:t>
            </a:r>
            <a:r>
              <a:rPr dirty="0" sz="1700" spc="-325">
                <a:solidFill>
                  <a:srgbClr val="494257"/>
                </a:solidFill>
                <a:latin typeface="Courier New"/>
                <a:cs typeface="Courier New"/>
              </a:rPr>
              <a:t> </a:t>
            </a:r>
            <a:r>
              <a:rPr dirty="0" sz="1950" spc="-140">
                <a:solidFill>
                  <a:srgbClr val="161318"/>
                </a:solidFill>
                <a:latin typeface="Courier New"/>
                <a:cs typeface="Courier New"/>
              </a:rPr>
              <a:t>=</a:t>
            </a:r>
            <a:r>
              <a:rPr dirty="0" sz="1950" spc="-425">
                <a:solidFill>
                  <a:srgbClr val="161318"/>
                </a:solidFill>
                <a:latin typeface="Courier New"/>
                <a:cs typeface="Courier New"/>
              </a:rPr>
              <a:t> </a:t>
            </a:r>
            <a:r>
              <a:rPr dirty="0" sz="1700" spc="-90">
                <a:solidFill>
                  <a:srgbClr val="494257"/>
                </a:solidFill>
                <a:latin typeface="Courier New"/>
                <a:cs typeface="Courier New"/>
              </a:rPr>
              <a:t>1</a:t>
            </a:r>
            <a:r>
              <a:rPr dirty="0" sz="1700" spc="-85">
                <a:solidFill>
                  <a:srgbClr val="494257"/>
                </a:solidFill>
                <a:latin typeface="Courier New"/>
                <a:cs typeface="Courier New"/>
              </a:rPr>
              <a:t>;</a:t>
            </a:r>
            <a:r>
              <a:rPr dirty="0" sz="1700" spc="-275">
                <a:solidFill>
                  <a:srgbClr val="494257"/>
                </a:solidFill>
                <a:latin typeface="Courier New"/>
                <a:cs typeface="Courier New"/>
              </a:rPr>
              <a:t> </a:t>
            </a:r>
            <a:r>
              <a:rPr dirty="0" sz="1950" spc="-165">
                <a:solidFill>
                  <a:srgbClr val="3D2D44"/>
                </a:solidFill>
                <a:latin typeface="Courier New"/>
                <a:cs typeface="Courier New"/>
              </a:rPr>
              <a:t>e</a:t>
            </a:r>
            <a:r>
              <a:rPr dirty="0" sz="1950" spc="-380">
                <a:solidFill>
                  <a:srgbClr val="3D2D44"/>
                </a:solidFill>
                <a:latin typeface="Courier New"/>
                <a:cs typeface="Courier New"/>
              </a:rPr>
              <a:t> </a:t>
            </a:r>
            <a:r>
              <a:rPr dirty="0" sz="1950" spc="-140">
                <a:solidFill>
                  <a:srgbClr val="161318"/>
                </a:solidFill>
                <a:latin typeface="Courier New"/>
                <a:cs typeface="Courier New"/>
              </a:rPr>
              <a:t>=</a:t>
            </a:r>
            <a:r>
              <a:rPr dirty="0" sz="1950" spc="-520">
                <a:solidFill>
                  <a:srgbClr val="161318"/>
                </a:solidFill>
                <a:latin typeface="Courier New"/>
                <a:cs typeface="Courier New"/>
              </a:rPr>
              <a:t> </a:t>
            </a:r>
            <a:r>
              <a:rPr dirty="0" sz="1700" spc="-20">
                <a:solidFill>
                  <a:srgbClr val="5D566E"/>
                </a:solidFill>
                <a:latin typeface="Courier New"/>
                <a:cs typeface="Courier New"/>
              </a:rPr>
              <a:t>O</a:t>
            </a:r>
            <a:r>
              <a:rPr dirty="0" sz="1700" spc="20">
                <a:solidFill>
                  <a:srgbClr val="383360"/>
                </a:solidFill>
                <a:latin typeface="Courier New"/>
                <a:cs typeface="Courier New"/>
              </a:rPr>
              <a:t>;</a:t>
            </a:r>
            <a:r>
              <a:rPr dirty="0" sz="1700" spc="-434">
                <a:solidFill>
                  <a:srgbClr val="383360"/>
                </a:solidFill>
                <a:latin typeface="Courier New"/>
                <a:cs typeface="Courier New"/>
              </a:rPr>
              <a:t> </a:t>
            </a:r>
            <a:r>
              <a:rPr dirty="0" sz="1700" spc="95">
                <a:solidFill>
                  <a:srgbClr val="494257"/>
                </a:solidFill>
                <a:latin typeface="Courier New"/>
                <a:cs typeface="Courier New"/>
              </a:rPr>
              <a:t>d</a:t>
            </a:r>
            <a:r>
              <a:rPr dirty="0" sz="1700" spc="-254">
                <a:solidFill>
                  <a:srgbClr val="494257"/>
                </a:solidFill>
                <a:latin typeface="Courier New"/>
                <a:cs typeface="Courier New"/>
              </a:rPr>
              <a:t> </a:t>
            </a:r>
            <a:r>
              <a:rPr dirty="0" sz="1950" spc="-140">
                <a:solidFill>
                  <a:srgbClr val="161318"/>
                </a:solidFill>
                <a:latin typeface="Courier New"/>
                <a:cs typeface="Courier New"/>
              </a:rPr>
              <a:t>=</a:t>
            </a:r>
            <a:r>
              <a:rPr dirty="0" sz="1950" spc="-425">
                <a:solidFill>
                  <a:srgbClr val="161318"/>
                </a:solidFill>
                <a:latin typeface="Courier New"/>
                <a:cs typeface="Courier New"/>
              </a:rPr>
              <a:t> </a:t>
            </a:r>
            <a:r>
              <a:rPr dirty="0" sz="1700" spc="-90">
                <a:solidFill>
                  <a:srgbClr val="494257"/>
                </a:solidFill>
                <a:latin typeface="Courier New"/>
                <a:cs typeface="Courier New"/>
              </a:rPr>
              <a:t>1</a:t>
            </a:r>
            <a:r>
              <a:rPr dirty="0" sz="1700" spc="-85">
                <a:solidFill>
                  <a:srgbClr val="494257"/>
                </a:solidFill>
                <a:latin typeface="Courier New"/>
                <a:cs typeface="Courier New"/>
              </a:rPr>
              <a:t>;</a:t>
            </a:r>
            <a:r>
              <a:rPr dirty="0" sz="1700" spc="-355">
                <a:solidFill>
                  <a:srgbClr val="494257"/>
                </a:solidFill>
                <a:latin typeface="Courier New"/>
                <a:cs typeface="Courier New"/>
              </a:rPr>
              <a:t> </a:t>
            </a:r>
            <a:r>
              <a:rPr dirty="0" sz="1700" spc="-114">
                <a:solidFill>
                  <a:srgbClr val="563442"/>
                </a:solidFill>
                <a:latin typeface="Courier New"/>
                <a:cs typeface="Courier New"/>
              </a:rPr>
              <a:t>d</a:t>
            </a:r>
            <a:r>
              <a:rPr dirty="0" sz="1700" spc="95">
                <a:solidFill>
                  <a:srgbClr val="3D2D44"/>
                </a:solidFill>
                <a:latin typeface="Courier New"/>
                <a:cs typeface="Courier New"/>
              </a:rPr>
              <a:t>x</a:t>
            </a:r>
            <a:r>
              <a:rPr dirty="0" sz="1700" spc="-375">
                <a:solidFill>
                  <a:srgbClr val="3D2D44"/>
                </a:solidFill>
                <a:latin typeface="Courier New"/>
                <a:cs typeface="Courier New"/>
              </a:rPr>
              <a:t> </a:t>
            </a:r>
            <a:r>
              <a:rPr dirty="0" sz="1950" spc="-140">
                <a:solidFill>
                  <a:srgbClr val="050008"/>
                </a:solidFill>
                <a:latin typeface="Courier New"/>
                <a:cs typeface="Courier New"/>
              </a:rPr>
              <a:t>=</a:t>
            </a:r>
            <a:r>
              <a:rPr dirty="0" sz="1950" spc="-525">
                <a:solidFill>
                  <a:srgbClr val="050008"/>
                </a:solidFill>
                <a:latin typeface="Courier New"/>
                <a:cs typeface="Courier New"/>
              </a:rPr>
              <a:t> </a:t>
            </a:r>
            <a:r>
              <a:rPr dirty="0" sz="1700" spc="-40">
                <a:solidFill>
                  <a:srgbClr val="494257"/>
                </a:solidFill>
                <a:latin typeface="Courier New"/>
                <a:cs typeface="Courier New"/>
              </a:rPr>
              <a:t>0</a:t>
            </a:r>
            <a:r>
              <a:rPr dirty="0" sz="1700" spc="-240">
                <a:solidFill>
                  <a:srgbClr val="0C053B"/>
                </a:solidFill>
                <a:latin typeface="Courier New"/>
                <a:cs typeface="Courier New"/>
              </a:rPr>
              <a:t>.</a:t>
            </a:r>
            <a:r>
              <a:rPr dirty="0" sz="1700" spc="-130">
                <a:solidFill>
                  <a:srgbClr val="494257"/>
                </a:solidFill>
                <a:latin typeface="Courier New"/>
                <a:cs typeface="Courier New"/>
              </a:rPr>
              <a:t>01</a:t>
            </a:r>
            <a:r>
              <a:rPr dirty="0" sz="1700" spc="-125">
                <a:solidFill>
                  <a:srgbClr val="494257"/>
                </a:solidFill>
                <a:latin typeface="Courier New"/>
                <a:cs typeface="Courier New"/>
              </a:rPr>
              <a:t>;</a:t>
            </a:r>
            <a:r>
              <a:rPr dirty="0" sz="1700" spc="-85">
                <a:solidFill>
                  <a:srgbClr val="494257"/>
                </a:solidFill>
                <a:latin typeface="Courier New"/>
                <a:cs typeface="Courier New"/>
              </a:rPr>
              <a:t> </a:t>
            </a:r>
            <a:r>
              <a:rPr dirty="0" sz="1700" spc="-35">
                <a:solidFill>
                  <a:srgbClr val="563442"/>
                </a:solidFill>
                <a:latin typeface="Courier New"/>
                <a:cs typeface="Courier New"/>
              </a:rPr>
              <a:t>d</a:t>
            </a:r>
            <a:r>
              <a:rPr dirty="0" sz="1700" spc="-30">
                <a:solidFill>
                  <a:srgbClr val="563442"/>
                </a:solidFill>
                <a:latin typeface="Courier New"/>
                <a:cs typeface="Courier New"/>
              </a:rPr>
              <a:t>y</a:t>
            </a:r>
            <a:r>
              <a:rPr dirty="0" sz="1700" spc="-335">
                <a:solidFill>
                  <a:srgbClr val="563442"/>
                </a:solidFill>
                <a:latin typeface="Courier New"/>
                <a:cs typeface="Courier New"/>
              </a:rPr>
              <a:t> </a:t>
            </a:r>
            <a:r>
              <a:rPr dirty="0" sz="1950" spc="-140">
                <a:solidFill>
                  <a:srgbClr val="050008"/>
                </a:solidFill>
                <a:latin typeface="Courier New"/>
                <a:cs typeface="Courier New"/>
              </a:rPr>
              <a:t>=</a:t>
            </a:r>
            <a:r>
              <a:rPr dirty="0" sz="1950" spc="-525">
                <a:solidFill>
                  <a:srgbClr val="050008"/>
                </a:solidFill>
                <a:latin typeface="Courier New"/>
                <a:cs typeface="Courier New"/>
              </a:rPr>
              <a:t> </a:t>
            </a:r>
            <a:r>
              <a:rPr dirty="0" sz="1700" spc="-40">
                <a:solidFill>
                  <a:srgbClr val="494257"/>
                </a:solidFill>
                <a:latin typeface="Courier New"/>
                <a:cs typeface="Courier New"/>
              </a:rPr>
              <a:t>0</a:t>
            </a:r>
            <a:r>
              <a:rPr dirty="0" sz="1700" spc="-240">
                <a:solidFill>
                  <a:srgbClr val="0C053B"/>
                </a:solidFill>
                <a:latin typeface="Courier New"/>
                <a:cs typeface="Courier New"/>
              </a:rPr>
              <a:t>.</a:t>
            </a:r>
            <a:r>
              <a:rPr dirty="0" sz="1700" spc="-130">
                <a:solidFill>
                  <a:srgbClr val="494257"/>
                </a:solidFill>
                <a:latin typeface="Courier New"/>
                <a:cs typeface="Courier New"/>
              </a:rPr>
              <a:t>01;</a:t>
            </a:r>
            <a:endParaRPr sz="1700">
              <a:latin typeface="Courier New"/>
              <a:cs typeface="Courier New"/>
            </a:endParaRPr>
          </a:p>
          <a:p>
            <a:pPr marL="354965" indent="-255904">
              <a:lnSpc>
                <a:spcPts val="1935"/>
              </a:lnSpc>
              <a:buClr>
                <a:srgbClr val="79758C"/>
              </a:buClr>
              <a:buSzPct val="102857"/>
              <a:buFont typeface="Times New Roman"/>
              <a:buChar char="&gt;"/>
              <a:tabLst>
                <a:tab pos="355600" algn="l"/>
              </a:tabLst>
            </a:pPr>
            <a:r>
              <a:rPr dirty="0" sz="1750" spc="10">
                <a:solidFill>
                  <a:srgbClr val="494257"/>
                </a:solidFill>
                <a:latin typeface="Courier New"/>
                <a:cs typeface="Courier New"/>
              </a:rPr>
              <a:t>f</a:t>
            </a:r>
            <a:r>
              <a:rPr dirty="0" sz="1750" spc="-235">
                <a:solidFill>
                  <a:srgbClr val="494257"/>
                </a:solidFill>
                <a:latin typeface="Courier New"/>
                <a:cs typeface="Courier New"/>
              </a:rPr>
              <a:t> </a:t>
            </a:r>
            <a:r>
              <a:rPr dirty="0" sz="1400" spc="10">
                <a:solidFill>
                  <a:srgbClr val="161318"/>
                </a:solidFill>
                <a:latin typeface="Arial"/>
                <a:cs typeface="Arial"/>
              </a:rPr>
              <a:t>=</a:t>
            </a:r>
            <a:r>
              <a:rPr dirty="0" sz="1400" spc="145">
                <a:solidFill>
                  <a:srgbClr val="161318"/>
                </a:solidFill>
                <a:latin typeface="Arial"/>
                <a:cs typeface="Arial"/>
              </a:rPr>
              <a:t> </a:t>
            </a:r>
            <a:r>
              <a:rPr dirty="0" sz="1750" spc="-150">
                <a:solidFill>
                  <a:srgbClr val="5D566E"/>
                </a:solidFill>
                <a:latin typeface="Courier New"/>
                <a:cs typeface="Courier New"/>
              </a:rPr>
              <a:t>©(x</a:t>
            </a:r>
            <a:r>
              <a:rPr dirty="0" sz="1750" spc="-150">
                <a:solidFill>
                  <a:srgbClr val="3D2D44"/>
                </a:solidFill>
                <a:latin typeface="Courier New"/>
                <a:cs typeface="Courier New"/>
              </a:rPr>
              <a:t>,y</a:t>
            </a:r>
            <a:r>
              <a:rPr dirty="0" sz="1750" spc="-150">
                <a:solidFill>
                  <a:srgbClr val="5D566E"/>
                </a:solidFill>
                <a:latin typeface="Courier New"/>
                <a:cs typeface="Courier New"/>
              </a:rPr>
              <a:t>)</a:t>
            </a:r>
            <a:r>
              <a:rPr dirty="0" sz="1750" spc="-459">
                <a:solidFill>
                  <a:srgbClr val="5D566E"/>
                </a:solidFill>
                <a:latin typeface="Courier New"/>
                <a:cs typeface="Courier New"/>
              </a:rPr>
              <a:t> </a:t>
            </a:r>
            <a:r>
              <a:rPr dirty="0" sz="1750" spc="-165">
                <a:solidFill>
                  <a:srgbClr val="3D2D44"/>
                </a:solidFill>
                <a:latin typeface="Courier New"/>
                <a:cs typeface="Courier New"/>
              </a:rPr>
              <a:t>4</a:t>
            </a:r>
            <a:r>
              <a:rPr dirty="0" sz="1750" spc="-165">
                <a:solidFill>
                  <a:srgbClr val="383360"/>
                </a:solidFill>
                <a:latin typeface="Courier New"/>
                <a:cs typeface="Courier New"/>
              </a:rPr>
              <a:t>.*</a:t>
            </a:r>
            <a:r>
              <a:rPr dirty="0" sz="1750" spc="-165">
                <a:solidFill>
                  <a:srgbClr val="5D566E"/>
                </a:solidFill>
                <a:latin typeface="Courier New"/>
                <a:cs typeface="Courier New"/>
              </a:rPr>
              <a:t>(</a:t>
            </a:r>
            <a:r>
              <a:rPr dirty="0" sz="1750" spc="-165">
                <a:solidFill>
                  <a:srgbClr val="3D2D44"/>
                </a:solidFill>
                <a:latin typeface="Courier New"/>
                <a:cs typeface="Courier New"/>
              </a:rPr>
              <a:t>cos</a:t>
            </a:r>
            <a:r>
              <a:rPr dirty="0" sz="1750" spc="-165">
                <a:solidFill>
                  <a:srgbClr val="5D566E"/>
                </a:solidFill>
                <a:latin typeface="Courier New"/>
                <a:cs typeface="Courier New"/>
              </a:rPr>
              <a:t>(x</a:t>
            </a:r>
            <a:r>
              <a:rPr dirty="0" sz="1750" spc="-165">
                <a:solidFill>
                  <a:srgbClr val="383360"/>
                </a:solidFill>
                <a:latin typeface="Courier New"/>
                <a:cs typeface="Courier New"/>
              </a:rPr>
              <a:t>.·2</a:t>
            </a:r>
            <a:r>
              <a:rPr dirty="0" sz="1750" spc="-165">
                <a:solidFill>
                  <a:srgbClr val="3D2D44"/>
                </a:solidFill>
                <a:latin typeface="Courier New"/>
                <a:cs typeface="Courier New"/>
              </a:rPr>
              <a:t>+y</a:t>
            </a:r>
            <a:r>
              <a:rPr dirty="0" sz="1750" spc="-165">
                <a:solidFill>
                  <a:srgbClr val="383360"/>
                </a:solidFill>
                <a:latin typeface="Courier New"/>
                <a:cs typeface="Courier New"/>
              </a:rPr>
              <a:t>.·2</a:t>
            </a:r>
            <a:r>
              <a:rPr dirty="0" sz="1750" spc="-165">
                <a:solidFill>
                  <a:srgbClr val="5D566E"/>
                </a:solidFill>
                <a:latin typeface="Courier New"/>
                <a:cs typeface="Courier New"/>
              </a:rPr>
              <a:t>)</a:t>
            </a:r>
            <a:r>
              <a:rPr dirty="0" sz="1750" spc="-165">
                <a:solidFill>
                  <a:srgbClr val="161318"/>
                </a:solidFill>
                <a:latin typeface="Courier New"/>
                <a:cs typeface="Courier New"/>
              </a:rPr>
              <a:t>-</a:t>
            </a:r>
            <a:r>
              <a:rPr dirty="0" sz="1750" spc="-165">
                <a:solidFill>
                  <a:srgbClr val="5D566E"/>
                </a:solidFill>
                <a:latin typeface="Courier New"/>
                <a:cs typeface="Courier New"/>
              </a:rPr>
              <a:t>(x</a:t>
            </a:r>
            <a:r>
              <a:rPr dirty="0" sz="1750" spc="-165">
                <a:solidFill>
                  <a:srgbClr val="0C053B"/>
                </a:solidFill>
                <a:latin typeface="Courier New"/>
                <a:cs typeface="Courier New"/>
              </a:rPr>
              <a:t>.</a:t>
            </a:r>
            <a:r>
              <a:rPr dirty="0" sz="1750" spc="-165">
                <a:solidFill>
                  <a:srgbClr val="494257"/>
                </a:solidFill>
                <a:latin typeface="Courier New"/>
                <a:cs typeface="Courier New"/>
              </a:rPr>
              <a:t>·2</a:t>
            </a:r>
            <a:r>
              <a:rPr dirty="0" sz="1750" spc="-165">
                <a:solidFill>
                  <a:srgbClr val="0C053B"/>
                </a:solidFill>
                <a:latin typeface="Courier New"/>
                <a:cs typeface="Courier New"/>
              </a:rPr>
              <a:t>+</a:t>
            </a:r>
            <a:r>
              <a:rPr dirty="0" sz="1750" spc="-165">
                <a:solidFill>
                  <a:srgbClr val="494257"/>
                </a:solidFill>
                <a:latin typeface="Courier New"/>
                <a:cs typeface="Courier New"/>
              </a:rPr>
              <a:t>y</a:t>
            </a:r>
            <a:r>
              <a:rPr dirty="0" sz="1750" spc="-165">
                <a:solidFill>
                  <a:srgbClr val="0C053B"/>
                </a:solidFill>
                <a:latin typeface="Courier New"/>
                <a:cs typeface="Courier New"/>
              </a:rPr>
              <a:t>.</a:t>
            </a:r>
            <a:r>
              <a:rPr dirty="0" sz="1750" spc="-165">
                <a:solidFill>
                  <a:srgbClr val="494257"/>
                </a:solidFill>
                <a:latin typeface="Courier New"/>
                <a:cs typeface="Courier New"/>
              </a:rPr>
              <a:t>·2)</a:t>
            </a:r>
            <a:r>
              <a:rPr dirty="0" sz="1750" spc="-165">
                <a:solidFill>
                  <a:srgbClr val="0C053B"/>
                </a:solidFill>
                <a:latin typeface="Courier New"/>
                <a:cs typeface="Courier New"/>
              </a:rPr>
              <a:t>.</a:t>
            </a:r>
            <a:r>
              <a:rPr dirty="0" sz="1750" spc="-165">
                <a:solidFill>
                  <a:srgbClr val="3D2D44"/>
                </a:solidFill>
                <a:latin typeface="Courier New"/>
                <a:cs typeface="Courier New"/>
              </a:rPr>
              <a:t>*si</a:t>
            </a:r>
            <a:r>
              <a:rPr dirty="0" sz="1750" spc="-165">
                <a:solidFill>
                  <a:srgbClr val="5D566E"/>
                </a:solidFill>
                <a:latin typeface="Courier New"/>
                <a:cs typeface="Courier New"/>
              </a:rPr>
              <a:t>(</a:t>
            </a:r>
            <a:r>
              <a:rPr dirty="0" sz="1750" spc="-165">
                <a:solidFill>
                  <a:srgbClr val="3D2D44"/>
                </a:solidFill>
                <a:latin typeface="Courier New"/>
                <a:cs typeface="Courier New"/>
              </a:rPr>
              <a:t>n</a:t>
            </a:r>
            <a:r>
              <a:rPr dirty="0" sz="1750" spc="-165">
                <a:solidFill>
                  <a:srgbClr val="5D566E"/>
                </a:solidFill>
                <a:latin typeface="Courier New"/>
                <a:cs typeface="Courier New"/>
              </a:rPr>
              <a:t>x</a:t>
            </a:r>
            <a:r>
              <a:rPr dirty="0" sz="1750" spc="-165">
                <a:solidFill>
                  <a:srgbClr val="0C053B"/>
                </a:solidFill>
                <a:latin typeface="Courier New"/>
                <a:cs typeface="Courier New"/>
              </a:rPr>
              <a:t>.</a:t>
            </a:r>
            <a:r>
              <a:rPr dirty="0" sz="1750" spc="-165">
                <a:solidFill>
                  <a:srgbClr val="494257"/>
                </a:solidFill>
                <a:latin typeface="Courier New"/>
                <a:cs typeface="Courier New"/>
              </a:rPr>
              <a:t>·2</a:t>
            </a:r>
            <a:r>
              <a:rPr dirty="0" sz="1750" spc="-165">
                <a:solidFill>
                  <a:srgbClr val="0C053B"/>
                </a:solidFill>
                <a:latin typeface="Courier New"/>
                <a:cs typeface="Courier New"/>
              </a:rPr>
              <a:t>+</a:t>
            </a:r>
            <a:r>
              <a:rPr dirty="0" sz="1750" spc="-165">
                <a:solidFill>
                  <a:srgbClr val="494257"/>
                </a:solidFill>
                <a:latin typeface="Courier New"/>
                <a:cs typeface="Courier New"/>
              </a:rPr>
              <a:t>y</a:t>
            </a:r>
            <a:r>
              <a:rPr dirty="0" sz="1750" spc="-165">
                <a:solidFill>
                  <a:srgbClr val="0C053B"/>
                </a:solidFill>
                <a:latin typeface="Courier New"/>
                <a:cs typeface="Courier New"/>
              </a:rPr>
              <a:t>.</a:t>
            </a:r>
            <a:r>
              <a:rPr dirty="0" sz="1750" spc="-165">
                <a:solidFill>
                  <a:srgbClr val="494257"/>
                </a:solidFill>
                <a:latin typeface="Courier New"/>
                <a:cs typeface="Courier New"/>
              </a:rPr>
              <a:t>"2));</a:t>
            </a:r>
            <a:endParaRPr sz="1750">
              <a:latin typeface="Courier New"/>
              <a:cs typeface="Courier New"/>
            </a:endParaRPr>
          </a:p>
          <a:p>
            <a:pPr marL="353060" indent="-254000">
              <a:lnSpc>
                <a:spcPts val="2105"/>
              </a:lnSpc>
              <a:buClr>
                <a:srgbClr val="79758C"/>
              </a:buClr>
              <a:buSzPct val="102857"/>
              <a:buFont typeface="Times New Roman"/>
              <a:buChar char="&gt;"/>
              <a:tabLst>
                <a:tab pos="353060" algn="l"/>
                <a:tab pos="353695" algn="l"/>
              </a:tabLst>
            </a:pPr>
            <a:r>
              <a:rPr dirty="0" sz="1750" spc="105">
                <a:solidFill>
                  <a:srgbClr val="494257"/>
                </a:solidFill>
                <a:latin typeface="Courier New"/>
                <a:cs typeface="Courier New"/>
              </a:rPr>
              <a:t>g</a:t>
            </a:r>
            <a:r>
              <a:rPr dirty="0" sz="1750" spc="-310">
                <a:solidFill>
                  <a:srgbClr val="494257"/>
                </a:solidFill>
                <a:latin typeface="Courier New"/>
                <a:cs typeface="Courier New"/>
              </a:rPr>
              <a:t> </a:t>
            </a:r>
            <a:r>
              <a:rPr dirty="0" sz="1400" spc="80">
                <a:solidFill>
                  <a:srgbClr val="161318"/>
                </a:solidFill>
                <a:latin typeface="Arial"/>
                <a:cs typeface="Arial"/>
              </a:rPr>
              <a:t>=</a:t>
            </a:r>
            <a:r>
              <a:rPr dirty="0" sz="1400">
                <a:solidFill>
                  <a:srgbClr val="161318"/>
                </a:solidFill>
                <a:latin typeface="Arial"/>
                <a:cs typeface="Arial"/>
              </a:rPr>
              <a:t> </a:t>
            </a:r>
            <a:r>
              <a:rPr dirty="0" sz="1400" spc="70">
                <a:solidFill>
                  <a:srgbClr val="161318"/>
                </a:solidFill>
                <a:latin typeface="Arial"/>
                <a:cs typeface="Arial"/>
              </a:rPr>
              <a:t> </a:t>
            </a:r>
            <a:r>
              <a:rPr dirty="0" sz="1750" spc="-85">
                <a:solidFill>
                  <a:srgbClr val="5D566E"/>
                </a:solidFill>
                <a:latin typeface="Courier New"/>
                <a:cs typeface="Courier New"/>
              </a:rPr>
              <a:t>©</a:t>
            </a:r>
            <a:r>
              <a:rPr dirty="0" sz="1750" spc="-570">
                <a:solidFill>
                  <a:srgbClr val="5D566E"/>
                </a:solidFill>
                <a:latin typeface="Courier New"/>
                <a:cs typeface="Courier New"/>
              </a:rPr>
              <a:t> </a:t>
            </a:r>
            <a:r>
              <a:rPr dirty="0" sz="1750" spc="-85">
                <a:solidFill>
                  <a:srgbClr val="5D566E"/>
                </a:solidFill>
                <a:latin typeface="Courier New"/>
                <a:cs typeface="Courier New"/>
              </a:rPr>
              <a:t>(</a:t>
            </a:r>
            <a:r>
              <a:rPr dirty="0" sz="1750" spc="-894">
                <a:solidFill>
                  <a:srgbClr val="5D566E"/>
                </a:solidFill>
                <a:latin typeface="Courier New"/>
                <a:cs typeface="Courier New"/>
              </a:rPr>
              <a:t> </a:t>
            </a:r>
            <a:r>
              <a:rPr dirty="0" sz="1750" spc="-45">
                <a:solidFill>
                  <a:srgbClr val="5D566E"/>
                </a:solidFill>
                <a:latin typeface="Courier New"/>
                <a:cs typeface="Courier New"/>
              </a:rPr>
              <a:t>x</a:t>
            </a:r>
            <a:r>
              <a:rPr dirty="0" sz="1750" spc="70">
                <a:solidFill>
                  <a:srgbClr val="3D2D44"/>
                </a:solidFill>
                <a:latin typeface="Courier New"/>
                <a:cs typeface="Courier New"/>
              </a:rPr>
              <a:t>,</a:t>
            </a:r>
            <a:r>
              <a:rPr dirty="0" sz="1750" spc="-610">
                <a:solidFill>
                  <a:srgbClr val="3D2D44"/>
                </a:solidFill>
                <a:latin typeface="Courier New"/>
                <a:cs typeface="Courier New"/>
              </a:rPr>
              <a:t>y</a:t>
            </a:r>
            <a:r>
              <a:rPr dirty="0" sz="1750" spc="105">
                <a:solidFill>
                  <a:srgbClr val="5D566E"/>
                </a:solidFill>
                <a:latin typeface="Courier New"/>
                <a:cs typeface="Courier New"/>
              </a:rPr>
              <a:t>)</a:t>
            </a:r>
            <a:r>
              <a:rPr dirty="0" sz="1750" spc="-325">
                <a:solidFill>
                  <a:srgbClr val="5D566E"/>
                </a:solidFill>
                <a:latin typeface="Courier New"/>
                <a:cs typeface="Courier New"/>
              </a:rPr>
              <a:t> </a:t>
            </a:r>
            <a:r>
              <a:rPr dirty="0" sz="1750" spc="-180">
                <a:solidFill>
                  <a:srgbClr val="494257"/>
                </a:solidFill>
                <a:latin typeface="Courier New"/>
                <a:cs typeface="Courier New"/>
              </a:rPr>
              <a:t>2</a:t>
            </a:r>
            <a:r>
              <a:rPr dirty="0" sz="1750" spc="-185">
                <a:solidFill>
                  <a:srgbClr val="161318"/>
                </a:solidFill>
                <a:latin typeface="Courier New"/>
                <a:cs typeface="Courier New"/>
              </a:rPr>
              <a:t>-</a:t>
            </a:r>
            <a:r>
              <a:rPr dirty="0" sz="1750" spc="110">
                <a:solidFill>
                  <a:srgbClr val="494257"/>
                </a:solidFill>
                <a:latin typeface="Courier New"/>
                <a:cs typeface="Courier New"/>
              </a:rPr>
              <a:t>sin(x</a:t>
            </a:r>
            <a:r>
              <a:rPr dirty="0" sz="1750" spc="-670">
                <a:solidFill>
                  <a:srgbClr val="494257"/>
                </a:solidFill>
                <a:latin typeface="Courier New"/>
                <a:cs typeface="Courier New"/>
              </a:rPr>
              <a:t>.</a:t>
            </a:r>
            <a:r>
              <a:rPr dirty="0" sz="1750" spc="-275">
                <a:solidFill>
                  <a:srgbClr val="494257"/>
                </a:solidFill>
                <a:latin typeface="Courier New"/>
                <a:cs typeface="Courier New"/>
              </a:rPr>
              <a:t>2</a:t>
            </a:r>
            <a:r>
              <a:rPr dirty="0" sz="1750" spc="-680">
                <a:solidFill>
                  <a:srgbClr val="494257"/>
                </a:solidFill>
                <a:latin typeface="Courier New"/>
                <a:cs typeface="Courier New"/>
              </a:rPr>
              <a:t>·</a:t>
            </a:r>
            <a:r>
              <a:rPr dirty="0" sz="1750" spc="100">
                <a:solidFill>
                  <a:srgbClr val="494257"/>
                </a:solidFill>
                <a:latin typeface="Courier New"/>
                <a:cs typeface="Courier New"/>
              </a:rPr>
              <a:t>+y</a:t>
            </a:r>
            <a:r>
              <a:rPr dirty="0" sz="1750" spc="-100">
                <a:solidFill>
                  <a:srgbClr val="494257"/>
                </a:solidFill>
                <a:latin typeface="Courier New"/>
                <a:cs typeface="Courier New"/>
              </a:rPr>
              <a:t>.</a:t>
            </a:r>
            <a:r>
              <a:rPr dirty="0" sz="1750" spc="-855">
                <a:solidFill>
                  <a:srgbClr val="494257"/>
                </a:solidFill>
                <a:latin typeface="Courier New"/>
                <a:cs typeface="Courier New"/>
              </a:rPr>
              <a:t>2</a:t>
            </a:r>
            <a:r>
              <a:rPr dirty="0" sz="1750" spc="-100">
                <a:solidFill>
                  <a:srgbClr val="494257"/>
                </a:solidFill>
                <a:latin typeface="Courier New"/>
                <a:cs typeface="Courier New"/>
              </a:rPr>
              <a:t>·</a:t>
            </a:r>
            <a:r>
              <a:rPr dirty="0" sz="1750" spc="105">
                <a:solidFill>
                  <a:srgbClr val="494257"/>
                </a:solidFill>
                <a:latin typeface="Courier New"/>
                <a:cs typeface="Courier New"/>
              </a:rPr>
              <a:t>)</a:t>
            </a:r>
            <a:endParaRPr sz="175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>
              <a:latin typeface="Courier New"/>
              <a:cs typeface="Courier New"/>
            </a:endParaRPr>
          </a:p>
          <a:p>
            <a:pPr algn="just" marL="90170" marR="114300" indent="3810">
              <a:lnSpc>
                <a:spcPts val="1950"/>
              </a:lnSpc>
            </a:pPr>
            <a:r>
              <a:rPr dirty="0" sz="1700" spc="10">
                <a:solidFill>
                  <a:srgbClr val="5D566E"/>
                </a:solidFill>
                <a:latin typeface="Times New Roman"/>
                <a:cs typeface="Times New Roman"/>
              </a:rPr>
              <a:t>Nó</a:t>
            </a:r>
            <a:r>
              <a:rPr dirty="0" sz="1700" spc="10">
                <a:solidFill>
                  <a:srgbClr val="79758C"/>
                </a:solidFill>
                <a:latin typeface="Times New Roman"/>
                <a:cs typeface="Times New Roman"/>
              </a:rPr>
              <a:t>tese</a:t>
            </a:r>
            <a:r>
              <a:rPr dirty="0" sz="1700" spc="-15">
                <a:solidFill>
                  <a:srgbClr val="79758C"/>
                </a:solidFill>
                <a:latin typeface="Times New Roman"/>
                <a:cs typeface="Times New Roman"/>
              </a:rPr>
              <a:t> </a:t>
            </a:r>
            <a:r>
              <a:rPr dirty="0" sz="1700" spc="15">
                <a:solidFill>
                  <a:srgbClr val="6B6679"/>
                </a:solidFill>
                <a:latin typeface="Times New Roman"/>
                <a:cs typeface="Times New Roman"/>
              </a:rPr>
              <a:t>que</a:t>
            </a:r>
            <a:r>
              <a:rPr dirty="0" sz="1700" spc="225">
                <a:solidFill>
                  <a:srgbClr val="6B6679"/>
                </a:solidFill>
                <a:latin typeface="Times New Roman"/>
                <a:cs typeface="Times New Roman"/>
              </a:rPr>
              <a:t> </a:t>
            </a:r>
            <a:r>
              <a:rPr dirty="0" sz="1700" spc="10">
                <a:solidFill>
                  <a:srgbClr val="6B6679"/>
                </a:solidFill>
                <a:latin typeface="Times New Roman"/>
                <a:cs typeface="Times New Roman"/>
              </a:rPr>
              <a:t>la</a:t>
            </a:r>
            <a:r>
              <a:rPr dirty="0" sz="1700" spc="-5">
                <a:solidFill>
                  <a:srgbClr val="6B6679"/>
                </a:solidFill>
                <a:latin typeface="Times New Roman"/>
                <a:cs typeface="Times New Roman"/>
              </a:rPr>
              <a:t> </a:t>
            </a:r>
            <a:r>
              <a:rPr dirty="0" sz="1700" spc="10">
                <a:solidFill>
                  <a:srgbClr val="494257"/>
                </a:solidFill>
                <a:latin typeface="Times New Roman"/>
                <a:cs typeface="Times New Roman"/>
              </a:rPr>
              <a:t>d</a:t>
            </a:r>
            <a:r>
              <a:rPr dirty="0" sz="1700" spc="10">
                <a:solidFill>
                  <a:srgbClr val="6B6679"/>
                </a:solidFill>
                <a:latin typeface="Times New Roman"/>
                <a:cs typeface="Times New Roman"/>
              </a:rPr>
              <a:t>efinic</a:t>
            </a:r>
            <a:r>
              <a:rPr dirty="0" sz="1700" spc="10">
                <a:solidFill>
                  <a:srgbClr val="383360"/>
                </a:solidFill>
                <a:latin typeface="Times New Roman"/>
                <a:cs typeface="Times New Roman"/>
              </a:rPr>
              <a:t>i</a:t>
            </a:r>
            <a:r>
              <a:rPr dirty="0" sz="1700" spc="10">
                <a:solidFill>
                  <a:srgbClr val="6B6679"/>
                </a:solidFill>
                <a:latin typeface="Times New Roman"/>
                <a:cs typeface="Times New Roman"/>
              </a:rPr>
              <a:t>ón</a:t>
            </a:r>
            <a:r>
              <a:rPr dirty="0" sz="1700" spc="20">
                <a:solidFill>
                  <a:srgbClr val="6B6679"/>
                </a:solidFill>
                <a:latin typeface="Times New Roman"/>
                <a:cs typeface="Times New Roman"/>
              </a:rPr>
              <a:t> </a:t>
            </a:r>
            <a:r>
              <a:rPr dirty="0" sz="1700" spc="65">
                <a:solidFill>
                  <a:srgbClr val="494257"/>
                </a:solidFill>
                <a:latin typeface="Times New Roman"/>
                <a:cs typeface="Times New Roman"/>
              </a:rPr>
              <a:t>d</a:t>
            </a:r>
            <a:r>
              <a:rPr dirty="0" sz="1700" spc="65">
                <a:solidFill>
                  <a:srgbClr val="79758C"/>
                </a:solidFill>
                <a:latin typeface="Times New Roman"/>
                <a:cs typeface="Times New Roman"/>
              </a:rPr>
              <a:t>e</a:t>
            </a:r>
            <a:r>
              <a:rPr dirty="0" sz="1700" spc="5">
                <a:solidFill>
                  <a:srgbClr val="79758C"/>
                </a:solidFill>
                <a:latin typeface="Times New Roman"/>
                <a:cs typeface="Times New Roman"/>
              </a:rPr>
              <a:t> </a:t>
            </a:r>
            <a:r>
              <a:rPr dirty="0" sz="1700" spc="10">
                <a:solidFill>
                  <a:srgbClr val="2A115D"/>
                </a:solidFill>
                <a:latin typeface="Times New Roman"/>
                <a:cs typeface="Times New Roman"/>
              </a:rPr>
              <a:t>l</a:t>
            </a:r>
            <a:r>
              <a:rPr dirty="0" sz="1700" spc="10">
                <a:solidFill>
                  <a:srgbClr val="6B6679"/>
                </a:solidFill>
                <a:latin typeface="Times New Roman"/>
                <a:cs typeface="Times New Roman"/>
              </a:rPr>
              <a:t>a</a:t>
            </a:r>
            <a:r>
              <a:rPr dirty="0" sz="1700" spc="-30">
                <a:solidFill>
                  <a:srgbClr val="6B6679"/>
                </a:solidFill>
                <a:latin typeface="Times New Roman"/>
                <a:cs typeface="Times New Roman"/>
              </a:rPr>
              <a:t> </a:t>
            </a:r>
            <a:r>
              <a:rPr dirty="0" sz="1700" spc="25">
                <a:solidFill>
                  <a:srgbClr val="79758C"/>
                </a:solidFill>
                <a:latin typeface="Times New Roman"/>
                <a:cs typeface="Times New Roman"/>
              </a:rPr>
              <a:t>so</a:t>
            </a:r>
            <a:r>
              <a:rPr dirty="0" sz="1700" spc="25">
                <a:solidFill>
                  <a:srgbClr val="5D566E"/>
                </a:solidFill>
                <a:latin typeface="Times New Roman"/>
                <a:cs typeface="Times New Roman"/>
              </a:rPr>
              <a:t>l</a:t>
            </a:r>
            <a:r>
              <a:rPr dirty="0" sz="1700" spc="25">
                <a:solidFill>
                  <a:srgbClr val="383360"/>
                </a:solidFill>
                <a:latin typeface="Times New Roman"/>
                <a:cs typeface="Times New Roman"/>
              </a:rPr>
              <a:t>u</a:t>
            </a:r>
            <a:r>
              <a:rPr dirty="0" sz="1700" spc="25">
                <a:solidFill>
                  <a:srgbClr val="6B6679"/>
                </a:solidFill>
                <a:latin typeface="Times New Roman"/>
                <a:cs typeface="Times New Roman"/>
              </a:rPr>
              <a:t>c</a:t>
            </a:r>
            <a:r>
              <a:rPr dirty="0" sz="1700" spc="25">
                <a:solidFill>
                  <a:srgbClr val="383360"/>
                </a:solidFill>
                <a:latin typeface="Times New Roman"/>
                <a:cs typeface="Times New Roman"/>
              </a:rPr>
              <a:t>i</a:t>
            </a:r>
            <a:r>
              <a:rPr dirty="0" sz="1700" spc="25">
                <a:solidFill>
                  <a:srgbClr val="6B6679"/>
                </a:solidFill>
                <a:latin typeface="Times New Roman"/>
                <a:cs typeface="Times New Roman"/>
              </a:rPr>
              <a:t>ón</a:t>
            </a:r>
            <a:r>
              <a:rPr dirty="0" sz="1700" spc="15">
                <a:solidFill>
                  <a:srgbClr val="6B6679"/>
                </a:solidFill>
                <a:latin typeface="Times New Roman"/>
                <a:cs typeface="Times New Roman"/>
              </a:rPr>
              <a:t> </a:t>
            </a:r>
            <a:r>
              <a:rPr dirty="0" sz="1700" spc="20">
                <a:solidFill>
                  <a:srgbClr val="6B6679"/>
                </a:solidFill>
                <a:latin typeface="Times New Roman"/>
                <a:cs typeface="Times New Roman"/>
              </a:rPr>
              <a:t>e</a:t>
            </a:r>
            <a:r>
              <a:rPr dirty="0" sz="1700" spc="20">
                <a:solidFill>
                  <a:srgbClr val="494257"/>
                </a:solidFill>
                <a:latin typeface="Times New Roman"/>
                <a:cs typeface="Times New Roman"/>
              </a:rPr>
              <a:t>x</a:t>
            </a:r>
            <a:r>
              <a:rPr dirty="0" sz="1700" spc="20">
                <a:solidFill>
                  <a:srgbClr val="6B6679"/>
                </a:solidFill>
                <a:latin typeface="Times New Roman"/>
                <a:cs typeface="Times New Roman"/>
              </a:rPr>
              <a:t>ac</a:t>
            </a:r>
            <a:r>
              <a:rPr dirty="0" sz="1700" spc="-229">
                <a:solidFill>
                  <a:srgbClr val="6B6679"/>
                </a:solidFill>
                <a:latin typeface="Times New Roman"/>
                <a:cs typeface="Times New Roman"/>
              </a:rPr>
              <a:t> </a:t>
            </a:r>
            <a:r>
              <a:rPr dirty="0" sz="1700" spc="5">
                <a:solidFill>
                  <a:srgbClr val="6B6679"/>
                </a:solidFill>
                <a:latin typeface="Times New Roman"/>
                <a:cs typeface="Times New Roman"/>
              </a:rPr>
              <a:t>ta</a:t>
            </a:r>
            <a:r>
              <a:rPr dirty="0" sz="1700" spc="165">
                <a:solidFill>
                  <a:srgbClr val="6B6679"/>
                </a:solidFill>
                <a:latin typeface="Times New Roman"/>
                <a:cs typeface="Times New Roman"/>
              </a:rPr>
              <a:t> </a:t>
            </a:r>
            <a:r>
              <a:rPr dirty="0" sz="1700" spc="10">
                <a:solidFill>
                  <a:srgbClr val="6B6679"/>
                </a:solidFill>
                <a:latin typeface="Times New Roman"/>
                <a:cs typeface="Times New Roman"/>
              </a:rPr>
              <a:t>co</a:t>
            </a:r>
            <a:r>
              <a:rPr dirty="0" sz="1700" spc="10">
                <a:solidFill>
                  <a:srgbClr val="494257"/>
                </a:solidFill>
                <a:latin typeface="Times New Roman"/>
                <a:cs typeface="Times New Roman"/>
              </a:rPr>
              <a:t>in</a:t>
            </a:r>
            <a:r>
              <a:rPr dirty="0" sz="1700" spc="10">
                <a:solidFill>
                  <a:srgbClr val="6B6679"/>
                </a:solidFill>
                <a:latin typeface="Times New Roman"/>
                <a:cs typeface="Times New Roman"/>
              </a:rPr>
              <a:t>c</a:t>
            </a:r>
            <a:r>
              <a:rPr dirty="0" sz="1700" spc="10">
                <a:solidFill>
                  <a:srgbClr val="563442"/>
                </a:solidFill>
                <a:latin typeface="Times New Roman"/>
                <a:cs typeface="Times New Roman"/>
              </a:rPr>
              <a:t>i</a:t>
            </a:r>
            <a:r>
              <a:rPr dirty="0" sz="1700" spc="10">
                <a:solidFill>
                  <a:srgbClr val="6B6679"/>
                </a:solidFill>
                <a:latin typeface="Times New Roman"/>
                <a:cs typeface="Times New Roman"/>
              </a:rPr>
              <a:t>de</a:t>
            </a:r>
            <a:r>
              <a:rPr dirty="0" sz="1700" spc="15">
                <a:solidFill>
                  <a:srgbClr val="6B6679"/>
                </a:solidFill>
                <a:latin typeface="Times New Roman"/>
                <a:cs typeface="Times New Roman"/>
              </a:rPr>
              <a:t> </a:t>
            </a:r>
            <a:r>
              <a:rPr dirty="0" sz="1700" spc="70">
                <a:solidFill>
                  <a:srgbClr val="6B6679"/>
                </a:solidFill>
                <a:latin typeface="Times New Roman"/>
                <a:cs typeface="Times New Roman"/>
              </a:rPr>
              <a:t>con</a:t>
            </a:r>
            <a:r>
              <a:rPr dirty="0" sz="1700" spc="-45">
                <a:solidFill>
                  <a:srgbClr val="6B6679"/>
                </a:solidFill>
                <a:latin typeface="Times New Roman"/>
                <a:cs typeface="Times New Roman"/>
              </a:rPr>
              <a:t> </a:t>
            </a:r>
            <a:r>
              <a:rPr dirty="0" sz="1700" spc="35">
                <a:solidFill>
                  <a:srgbClr val="2A115D"/>
                </a:solidFill>
                <a:latin typeface="Times New Roman"/>
                <a:cs typeface="Times New Roman"/>
              </a:rPr>
              <a:t>l</a:t>
            </a:r>
            <a:r>
              <a:rPr dirty="0" sz="1700" spc="35">
                <a:solidFill>
                  <a:srgbClr val="6B6679"/>
                </a:solidFill>
                <a:latin typeface="Times New Roman"/>
                <a:cs typeface="Times New Roman"/>
              </a:rPr>
              <a:t>a</a:t>
            </a:r>
            <a:r>
              <a:rPr dirty="0" sz="1700" spc="-65">
                <a:solidFill>
                  <a:srgbClr val="6B6679"/>
                </a:solidFill>
                <a:latin typeface="Times New Roman"/>
                <a:cs typeface="Times New Roman"/>
              </a:rPr>
              <a:t> </a:t>
            </a:r>
            <a:r>
              <a:rPr dirty="0" sz="1700" spc="95">
                <a:solidFill>
                  <a:srgbClr val="5D566E"/>
                </a:solidFill>
                <a:latin typeface="Times New Roman"/>
                <a:cs typeface="Times New Roman"/>
              </a:rPr>
              <a:t>d</a:t>
            </a:r>
            <a:r>
              <a:rPr dirty="0" sz="1700" spc="95">
                <a:solidFill>
                  <a:srgbClr val="79758C"/>
                </a:solidFill>
                <a:latin typeface="Times New Roman"/>
                <a:cs typeface="Times New Roman"/>
              </a:rPr>
              <a:t>e</a:t>
            </a:r>
            <a:r>
              <a:rPr dirty="0" sz="1700" spc="45">
                <a:solidFill>
                  <a:srgbClr val="79758C"/>
                </a:solidFill>
                <a:latin typeface="Times New Roman"/>
                <a:cs typeface="Times New Roman"/>
              </a:rPr>
              <a:t> </a:t>
            </a:r>
            <a:r>
              <a:rPr dirty="0" sz="1800" spc="-90" i="1">
                <a:solidFill>
                  <a:srgbClr val="6B6679"/>
                </a:solidFill>
                <a:latin typeface="Times New Roman"/>
                <a:cs typeface="Times New Roman"/>
              </a:rPr>
              <a:t>g(</a:t>
            </a:r>
            <a:r>
              <a:rPr dirty="0" sz="1800" spc="-180" i="1">
                <a:solidFill>
                  <a:srgbClr val="6B6679"/>
                </a:solidFill>
                <a:latin typeface="Times New Roman"/>
                <a:cs typeface="Times New Roman"/>
              </a:rPr>
              <a:t> </a:t>
            </a:r>
            <a:r>
              <a:rPr dirty="0" sz="1800" spc="-80" i="1">
                <a:solidFill>
                  <a:srgbClr val="79758C"/>
                </a:solidFill>
                <a:latin typeface="Times New Roman"/>
                <a:cs typeface="Times New Roman"/>
              </a:rPr>
              <a:t>x,</a:t>
            </a:r>
            <a:r>
              <a:rPr dirty="0" sz="1800" spc="220" i="1">
                <a:solidFill>
                  <a:srgbClr val="79758C"/>
                </a:solidFill>
                <a:latin typeface="Times New Roman"/>
                <a:cs typeface="Times New Roman"/>
              </a:rPr>
              <a:t> </a:t>
            </a:r>
            <a:r>
              <a:rPr dirty="0" sz="1850" i="1">
                <a:solidFill>
                  <a:srgbClr val="6B6679"/>
                </a:solidFill>
                <a:latin typeface="Times New Roman"/>
                <a:cs typeface="Times New Roman"/>
              </a:rPr>
              <a:t>y</a:t>
            </a:r>
            <a:r>
              <a:rPr dirty="0" sz="1850" i="1">
                <a:solidFill>
                  <a:srgbClr val="90828A"/>
                </a:solidFill>
                <a:latin typeface="Times New Roman"/>
                <a:cs typeface="Times New Roman"/>
              </a:rPr>
              <a:t>)</a:t>
            </a:r>
            <a:r>
              <a:rPr dirty="0" sz="1850" i="1">
                <a:solidFill>
                  <a:srgbClr val="383360"/>
                </a:solidFill>
                <a:latin typeface="Times New Roman"/>
                <a:cs typeface="Times New Roman"/>
              </a:rPr>
              <a:t>.</a:t>
            </a:r>
            <a:r>
              <a:rPr dirty="0" sz="1850" spc="-100" i="1">
                <a:solidFill>
                  <a:srgbClr val="383360"/>
                </a:solidFill>
                <a:latin typeface="Times New Roman"/>
                <a:cs typeface="Times New Roman"/>
              </a:rPr>
              <a:t> </a:t>
            </a:r>
            <a:r>
              <a:rPr dirty="0" sz="1700" spc="-20">
                <a:solidFill>
                  <a:srgbClr val="5D566E"/>
                </a:solidFill>
                <a:latin typeface="Times New Roman"/>
                <a:cs typeface="Times New Roman"/>
              </a:rPr>
              <a:t>E</a:t>
            </a:r>
            <a:r>
              <a:rPr dirty="0" sz="1700" spc="-195">
                <a:solidFill>
                  <a:srgbClr val="5D566E"/>
                </a:solidFill>
                <a:latin typeface="Times New Roman"/>
                <a:cs typeface="Times New Roman"/>
              </a:rPr>
              <a:t> </a:t>
            </a:r>
            <a:r>
              <a:rPr dirty="0" sz="1700" spc="10">
                <a:solidFill>
                  <a:srgbClr val="5D566E"/>
                </a:solidFill>
                <a:latin typeface="Times New Roman"/>
                <a:cs typeface="Times New Roman"/>
              </a:rPr>
              <a:t>jec</a:t>
            </a:r>
            <a:r>
              <a:rPr dirty="0" sz="1700" spc="10">
                <a:solidFill>
                  <a:srgbClr val="563442"/>
                </a:solidFill>
                <a:latin typeface="Times New Roman"/>
                <a:cs typeface="Times New Roman"/>
              </a:rPr>
              <a:t>u</a:t>
            </a:r>
            <a:r>
              <a:rPr dirty="0" sz="1700" spc="10">
                <a:solidFill>
                  <a:srgbClr val="5D566E"/>
                </a:solidFill>
                <a:latin typeface="Times New Roman"/>
                <a:cs typeface="Times New Roman"/>
              </a:rPr>
              <a:t>t</a:t>
            </a:r>
            <a:r>
              <a:rPr dirty="0" sz="1700" spc="-260">
                <a:solidFill>
                  <a:srgbClr val="5D566E"/>
                </a:solidFill>
                <a:latin typeface="Times New Roman"/>
                <a:cs typeface="Times New Roman"/>
              </a:rPr>
              <a:t> </a:t>
            </a:r>
            <a:r>
              <a:rPr dirty="0" sz="1700" spc="15">
                <a:solidFill>
                  <a:srgbClr val="5D566E"/>
                </a:solidFill>
                <a:latin typeface="Times New Roman"/>
                <a:cs typeface="Times New Roman"/>
              </a:rPr>
              <a:t>a</a:t>
            </a:r>
            <a:r>
              <a:rPr dirty="0" sz="1700" spc="15">
                <a:solidFill>
                  <a:srgbClr val="161318"/>
                </a:solidFill>
                <a:latin typeface="Times New Roman"/>
                <a:cs typeface="Times New Roman"/>
              </a:rPr>
              <a:t>­ </a:t>
            </a:r>
            <a:r>
              <a:rPr dirty="0" sz="1700" spc="-415">
                <a:solidFill>
                  <a:srgbClr val="161318"/>
                </a:solidFill>
                <a:latin typeface="Times New Roman"/>
                <a:cs typeface="Times New Roman"/>
              </a:rPr>
              <a:t> </a:t>
            </a:r>
            <a:r>
              <a:rPr dirty="0" sz="1700" spc="-55">
                <a:solidFill>
                  <a:srgbClr val="383360"/>
                </a:solidFill>
                <a:latin typeface="Times New Roman"/>
                <a:cs typeface="Times New Roman"/>
              </a:rPr>
              <a:t>n</a:t>
            </a:r>
            <a:r>
              <a:rPr dirty="0" sz="1700" spc="-55">
                <a:solidFill>
                  <a:srgbClr val="6B6679"/>
                </a:solidFill>
                <a:latin typeface="Times New Roman"/>
                <a:cs typeface="Times New Roman"/>
              </a:rPr>
              <a:t>1os</a:t>
            </a:r>
            <a:r>
              <a:rPr dirty="0" sz="1700" spc="60">
                <a:solidFill>
                  <a:srgbClr val="6B6679"/>
                </a:solidFill>
                <a:latin typeface="Times New Roman"/>
                <a:cs typeface="Times New Roman"/>
              </a:rPr>
              <a:t> </a:t>
            </a:r>
            <a:r>
              <a:rPr dirty="0" sz="1750" i="1">
                <a:solidFill>
                  <a:srgbClr val="79758C"/>
                </a:solidFill>
                <a:latin typeface="Times New Roman"/>
                <a:cs typeface="Times New Roman"/>
              </a:rPr>
              <a:t>ecupoisson</a:t>
            </a:r>
            <a:r>
              <a:rPr dirty="0" sz="1750" i="1">
                <a:solidFill>
                  <a:srgbClr val="5D566E"/>
                </a:solidFill>
                <a:latin typeface="Times New Roman"/>
                <a:cs typeface="Times New Roman"/>
              </a:rPr>
              <a:t>.m</a:t>
            </a:r>
            <a:r>
              <a:rPr dirty="0" sz="1750" spc="125" i="1">
                <a:solidFill>
                  <a:srgbClr val="5D566E"/>
                </a:solidFill>
                <a:latin typeface="Times New Roman"/>
                <a:cs typeface="Times New Roman"/>
              </a:rPr>
              <a:t> </a:t>
            </a:r>
            <a:r>
              <a:rPr dirty="0" sz="1600" spc="25">
                <a:solidFill>
                  <a:srgbClr val="79758C"/>
                </a:solidFill>
                <a:latin typeface="Times New Roman"/>
                <a:cs typeface="Times New Roman"/>
              </a:rPr>
              <a:t>y</a:t>
            </a:r>
            <a:r>
              <a:rPr dirty="0" sz="1600" spc="105">
                <a:solidFill>
                  <a:srgbClr val="79758C"/>
                </a:solidFill>
                <a:latin typeface="Times New Roman"/>
                <a:cs typeface="Times New Roman"/>
              </a:rPr>
              <a:t> </a:t>
            </a:r>
            <a:r>
              <a:rPr dirty="0" sz="1700" spc="60">
                <a:solidFill>
                  <a:srgbClr val="5D566E"/>
                </a:solidFill>
                <a:latin typeface="Times New Roman"/>
                <a:cs typeface="Times New Roman"/>
              </a:rPr>
              <a:t>dib</a:t>
            </a:r>
            <a:r>
              <a:rPr dirty="0" sz="1700" spc="60">
                <a:solidFill>
                  <a:srgbClr val="563442"/>
                </a:solidFill>
                <a:latin typeface="Times New Roman"/>
                <a:cs typeface="Times New Roman"/>
              </a:rPr>
              <a:t>u</a:t>
            </a:r>
            <a:r>
              <a:rPr dirty="0" sz="1700" spc="60">
                <a:solidFill>
                  <a:srgbClr val="6B6679"/>
                </a:solidFill>
                <a:latin typeface="Times New Roman"/>
                <a:cs typeface="Times New Roman"/>
              </a:rPr>
              <a:t>jamos</a:t>
            </a:r>
            <a:r>
              <a:rPr dirty="0" sz="1700" spc="105">
                <a:solidFill>
                  <a:srgbClr val="6B6679"/>
                </a:solidFill>
                <a:latin typeface="Times New Roman"/>
                <a:cs typeface="Times New Roman"/>
              </a:rPr>
              <a:t> </a:t>
            </a:r>
            <a:r>
              <a:rPr dirty="0" sz="1700" spc="15">
                <a:solidFill>
                  <a:srgbClr val="6B6679"/>
                </a:solidFill>
                <a:latin typeface="Times New Roman"/>
                <a:cs typeface="Times New Roman"/>
              </a:rPr>
              <a:t>los</a:t>
            </a:r>
            <a:r>
              <a:rPr dirty="0" sz="1700" spc="35">
                <a:solidFill>
                  <a:srgbClr val="6B6679"/>
                </a:solidFill>
                <a:latin typeface="Times New Roman"/>
                <a:cs typeface="Times New Roman"/>
              </a:rPr>
              <a:t> </a:t>
            </a:r>
            <a:r>
              <a:rPr dirty="0" sz="1700">
                <a:solidFill>
                  <a:srgbClr val="383360"/>
                </a:solidFill>
                <a:latin typeface="Times New Roman"/>
                <a:cs typeface="Times New Roman"/>
              </a:rPr>
              <a:t>r</a:t>
            </a:r>
            <a:r>
              <a:rPr dirty="0" sz="1700">
                <a:solidFill>
                  <a:srgbClr val="6B6679"/>
                </a:solidFill>
                <a:latin typeface="Times New Roman"/>
                <a:cs typeface="Times New Roman"/>
              </a:rPr>
              <a:t>es</a:t>
            </a:r>
            <a:r>
              <a:rPr dirty="0" sz="1700" spc="-250">
                <a:solidFill>
                  <a:srgbClr val="6B6679"/>
                </a:solidFill>
                <a:latin typeface="Times New Roman"/>
                <a:cs typeface="Times New Roman"/>
              </a:rPr>
              <a:t> </a:t>
            </a:r>
            <a:r>
              <a:rPr dirty="0" sz="1700" spc="65">
                <a:solidFill>
                  <a:srgbClr val="6B6679"/>
                </a:solidFill>
                <a:latin typeface="Times New Roman"/>
                <a:cs typeface="Times New Roman"/>
              </a:rPr>
              <a:t>ultados</a:t>
            </a:r>
            <a:r>
              <a:rPr dirty="0" sz="1700" spc="50">
                <a:solidFill>
                  <a:srgbClr val="6B6679"/>
                </a:solidFill>
                <a:latin typeface="Times New Roman"/>
                <a:cs typeface="Times New Roman"/>
              </a:rPr>
              <a:t> </a:t>
            </a:r>
            <a:r>
              <a:rPr dirty="0" sz="1700" spc="60">
                <a:solidFill>
                  <a:srgbClr val="79758C"/>
                </a:solidFill>
                <a:latin typeface="Times New Roman"/>
                <a:cs typeface="Times New Roman"/>
              </a:rPr>
              <a:t>(a</a:t>
            </a:r>
            <a:r>
              <a:rPr dirty="0" sz="1700" spc="60">
                <a:solidFill>
                  <a:srgbClr val="494257"/>
                </a:solidFill>
                <a:latin typeface="Times New Roman"/>
                <a:cs typeface="Times New Roman"/>
              </a:rPr>
              <a:t>p</a:t>
            </a:r>
            <a:r>
              <a:rPr dirty="0" sz="1700" spc="60">
                <a:solidFill>
                  <a:srgbClr val="6B6679"/>
                </a:solidFill>
                <a:latin typeface="Times New Roman"/>
                <a:cs typeface="Times New Roman"/>
              </a:rPr>
              <a:t>arecen1nost</a:t>
            </a:r>
            <a:r>
              <a:rPr dirty="0" sz="1700" spc="60">
                <a:solidFill>
                  <a:srgbClr val="383360"/>
                </a:solidFill>
                <a:latin typeface="Times New Roman"/>
                <a:cs typeface="Times New Roman"/>
              </a:rPr>
              <a:t>r</a:t>
            </a:r>
            <a:r>
              <a:rPr dirty="0" sz="1700" spc="60">
                <a:solidFill>
                  <a:srgbClr val="6B6679"/>
                </a:solidFill>
                <a:latin typeface="Times New Roman"/>
                <a:cs typeface="Times New Roman"/>
              </a:rPr>
              <a:t>ados</a:t>
            </a:r>
            <a:r>
              <a:rPr dirty="0" sz="1700" spc="-55">
                <a:solidFill>
                  <a:srgbClr val="6B6679"/>
                </a:solidFill>
                <a:latin typeface="Times New Roman"/>
                <a:cs typeface="Times New Roman"/>
              </a:rPr>
              <a:t> </a:t>
            </a:r>
            <a:r>
              <a:rPr dirty="0" sz="1700" spc="75">
                <a:solidFill>
                  <a:srgbClr val="79758C"/>
                </a:solidFill>
                <a:latin typeface="Times New Roman"/>
                <a:cs typeface="Times New Roman"/>
              </a:rPr>
              <a:t>e</a:t>
            </a:r>
            <a:r>
              <a:rPr dirty="0" sz="1700" spc="75">
                <a:solidFill>
                  <a:srgbClr val="383360"/>
                </a:solidFill>
                <a:latin typeface="Times New Roman"/>
                <a:cs typeface="Times New Roman"/>
              </a:rPr>
              <a:t>n</a:t>
            </a:r>
            <a:r>
              <a:rPr dirty="0" sz="1700" spc="85">
                <a:solidFill>
                  <a:srgbClr val="383360"/>
                </a:solidFill>
                <a:latin typeface="Times New Roman"/>
                <a:cs typeface="Times New Roman"/>
              </a:rPr>
              <a:t> </a:t>
            </a:r>
            <a:r>
              <a:rPr dirty="0" sz="1700" spc="35">
                <a:solidFill>
                  <a:srgbClr val="2A115D"/>
                </a:solidFill>
                <a:latin typeface="Times New Roman"/>
                <a:cs typeface="Times New Roman"/>
              </a:rPr>
              <a:t>l</a:t>
            </a:r>
            <a:r>
              <a:rPr dirty="0" sz="1700" spc="35">
                <a:solidFill>
                  <a:srgbClr val="6B6679"/>
                </a:solidFill>
                <a:latin typeface="Times New Roman"/>
                <a:cs typeface="Times New Roman"/>
              </a:rPr>
              <a:t>a</a:t>
            </a:r>
            <a:r>
              <a:rPr dirty="0" sz="1700" spc="170">
                <a:solidFill>
                  <a:srgbClr val="6B6679"/>
                </a:solidFill>
                <a:latin typeface="Times New Roman"/>
                <a:cs typeface="Times New Roman"/>
              </a:rPr>
              <a:t> </a:t>
            </a:r>
            <a:r>
              <a:rPr dirty="0" sz="1700" spc="40">
                <a:solidFill>
                  <a:srgbClr val="6B6679"/>
                </a:solidFill>
                <a:latin typeface="Times New Roman"/>
                <a:cs typeface="Times New Roman"/>
              </a:rPr>
              <a:t>Fig</a:t>
            </a:r>
            <a:r>
              <a:rPr dirty="0" sz="1700" spc="40">
                <a:solidFill>
                  <a:srgbClr val="383360"/>
                </a:solidFill>
                <a:latin typeface="Times New Roman"/>
                <a:cs typeface="Times New Roman"/>
              </a:rPr>
              <a:t>u</a:t>
            </a:r>
            <a:r>
              <a:rPr dirty="0" sz="1700" spc="40">
                <a:solidFill>
                  <a:srgbClr val="6B6679"/>
                </a:solidFill>
                <a:latin typeface="Times New Roman"/>
                <a:cs typeface="Times New Roman"/>
              </a:rPr>
              <a:t>ra</a:t>
            </a:r>
            <a:endParaRPr sz="1700">
              <a:latin typeface="Times New Roman"/>
              <a:cs typeface="Times New Roman"/>
            </a:endParaRPr>
          </a:p>
          <a:p>
            <a:pPr marL="29845">
              <a:lnSpc>
                <a:spcPts val="2205"/>
              </a:lnSpc>
            </a:pPr>
            <a:r>
              <a:rPr dirty="0" sz="2250" spc="-150">
                <a:solidFill>
                  <a:srgbClr val="B13442"/>
                </a:solidFill>
                <a:latin typeface="Times New Roman"/>
                <a:cs typeface="Times New Roman"/>
              </a:rPr>
              <a:t>[Q])</a:t>
            </a:r>
            <a:r>
              <a:rPr dirty="0" sz="2250" spc="-150">
                <a:solidFill>
                  <a:srgbClr val="6B6679"/>
                </a:solidFill>
                <a:latin typeface="Times New Roman"/>
                <a:cs typeface="Times New Roman"/>
              </a:rPr>
              <a:t>:</a:t>
            </a:r>
            <a:endParaRPr sz="22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63129" y="3220847"/>
            <a:ext cx="4248590" cy="262245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85769" y="6634006"/>
            <a:ext cx="940061" cy="25949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835706" y="6634006"/>
            <a:ext cx="903435" cy="20759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836811" y="6634006"/>
            <a:ext cx="988895" cy="207598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4321842" y="2314130"/>
            <a:ext cx="0" cy="904240"/>
          </a:xfrm>
          <a:custGeom>
            <a:avLst/>
            <a:gdLst/>
            <a:ahLst/>
            <a:cxnLst/>
            <a:rect l="l" t="t" r="r" b="b"/>
            <a:pathLst>
              <a:path w="0" h="904239">
                <a:moveTo>
                  <a:pt x="0" y="903663"/>
                </a:moveTo>
                <a:lnTo>
                  <a:pt x="0" y="0"/>
                </a:lnTo>
              </a:path>
            </a:pathLst>
          </a:custGeom>
          <a:ln w="1526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543589" y="326956"/>
            <a:ext cx="4950460" cy="10756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373754" algn="l"/>
              </a:tabLst>
            </a:pPr>
            <a:r>
              <a:rPr dirty="0" sz="1650" spc="10">
                <a:solidFill>
                  <a:srgbClr val="696275"/>
                </a:solidFill>
                <a:latin typeface="Times New Roman"/>
                <a:cs typeface="Times New Roman"/>
              </a:rPr>
              <a:t>P</a:t>
            </a:r>
            <a:r>
              <a:rPr dirty="0" sz="1650" spc="-240">
                <a:solidFill>
                  <a:srgbClr val="696275"/>
                </a:solidFill>
                <a:latin typeface="Times New Roman"/>
                <a:cs typeface="Times New Roman"/>
              </a:rPr>
              <a:t>o</a:t>
            </a:r>
            <a:r>
              <a:rPr dirty="0" sz="1650" spc="-105">
                <a:solidFill>
                  <a:srgbClr val="4B485D"/>
                </a:solidFill>
                <a:latin typeface="Times New Roman"/>
                <a:cs typeface="Times New Roman"/>
              </a:rPr>
              <a:t>r</a:t>
            </a:r>
            <a:r>
              <a:rPr dirty="0" sz="1650" spc="110">
                <a:solidFill>
                  <a:srgbClr val="4B485D"/>
                </a:solidFill>
                <a:latin typeface="Times New Roman"/>
                <a:cs typeface="Times New Roman"/>
              </a:rPr>
              <a:t> </a:t>
            </a:r>
            <a:r>
              <a:rPr dirty="0" sz="1600" spc="-155">
                <a:solidFill>
                  <a:srgbClr val="696275"/>
                </a:solidFill>
                <a:latin typeface="Times New Roman"/>
                <a:cs typeface="Times New Roman"/>
              </a:rPr>
              <a:t>ú</a:t>
            </a:r>
            <a:r>
              <a:rPr dirty="0" sz="1600" spc="-55">
                <a:solidFill>
                  <a:srgbClr val="696275"/>
                </a:solidFill>
                <a:latin typeface="Times New Roman"/>
                <a:cs typeface="Times New Roman"/>
              </a:rPr>
              <a:t>l</a:t>
            </a:r>
            <a:r>
              <a:rPr dirty="0" sz="1600" spc="85">
                <a:solidFill>
                  <a:srgbClr val="696275"/>
                </a:solidFill>
                <a:latin typeface="Times New Roman"/>
                <a:cs typeface="Times New Roman"/>
              </a:rPr>
              <a:t>t</a:t>
            </a:r>
            <a:r>
              <a:rPr dirty="0" sz="1600" spc="-229">
                <a:solidFill>
                  <a:srgbClr val="4B485D"/>
                </a:solidFill>
                <a:latin typeface="Times New Roman"/>
                <a:cs typeface="Times New Roman"/>
              </a:rPr>
              <a:t>n</a:t>
            </a:r>
            <a:r>
              <a:rPr dirty="0" sz="1600" spc="-10">
                <a:solidFill>
                  <a:srgbClr val="696275"/>
                </a:solidFill>
                <a:latin typeface="Times New Roman"/>
                <a:cs typeface="Times New Roman"/>
              </a:rPr>
              <a:t>no</a:t>
            </a:r>
            <a:r>
              <a:rPr dirty="0" sz="1600" spc="-90">
                <a:solidFill>
                  <a:srgbClr val="696275"/>
                </a:solidFill>
                <a:latin typeface="Times New Roman"/>
                <a:cs typeface="Times New Roman"/>
              </a:rPr>
              <a:t> </a:t>
            </a:r>
            <a:r>
              <a:rPr dirty="0" sz="1650" spc="-145">
                <a:solidFill>
                  <a:srgbClr val="696275"/>
                </a:solidFill>
                <a:latin typeface="Times New Roman"/>
                <a:cs typeface="Times New Roman"/>
              </a:rPr>
              <a:t>hallamo</a:t>
            </a:r>
            <a:r>
              <a:rPr dirty="0" sz="1650">
                <a:solidFill>
                  <a:srgbClr val="696275"/>
                </a:solidFill>
                <a:latin typeface="Times New Roman"/>
                <a:cs typeface="Times New Roman"/>
              </a:rPr>
              <a:t> </a:t>
            </a:r>
            <a:r>
              <a:rPr dirty="0" sz="1650" spc="145">
                <a:solidFill>
                  <a:srgbClr val="696275"/>
                </a:solidFill>
                <a:latin typeface="Times New Roman"/>
                <a:cs typeface="Times New Roman"/>
              </a:rPr>
              <a:t> </a:t>
            </a:r>
            <a:r>
              <a:rPr dirty="0" sz="1650" spc="-20">
                <a:solidFill>
                  <a:srgbClr val="696275"/>
                </a:solidFill>
                <a:latin typeface="Times New Roman"/>
                <a:cs typeface="Times New Roman"/>
              </a:rPr>
              <a:t>e</a:t>
            </a:r>
            <a:r>
              <a:rPr dirty="0" sz="1650" spc="-10">
                <a:solidFill>
                  <a:srgbClr val="696275"/>
                </a:solidFill>
                <a:latin typeface="Times New Roman"/>
                <a:cs typeface="Times New Roman"/>
              </a:rPr>
              <a:t>l</a:t>
            </a:r>
            <a:r>
              <a:rPr dirty="0" sz="1650" spc="-265">
                <a:solidFill>
                  <a:srgbClr val="696275"/>
                </a:solidFill>
                <a:latin typeface="Times New Roman"/>
                <a:cs typeface="Times New Roman"/>
              </a:rPr>
              <a:t> </a:t>
            </a:r>
            <a:r>
              <a:rPr dirty="0" sz="1650" spc="-330">
                <a:solidFill>
                  <a:srgbClr val="D69950"/>
                </a:solidFill>
                <a:latin typeface="Times New Roman"/>
                <a:cs typeface="Times New Roman"/>
              </a:rPr>
              <a:t>,</a:t>
            </a:r>
            <a:r>
              <a:rPr dirty="0" sz="1650" spc="180">
                <a:solidFill>
                  <a:srgbClr val="D69950"/>
                </a:solidFill>
                <a:latin typeface="Times New Roman"/>
                <a:cs typeface="Times New Roman"/>
              </a:rPr>
              <a:t> </a:t>
            </a:r>
            <a:r>
              <a:rPr dirty="0" sz="1650" spc="-100">
                <a:solidFill>
                  <a:srgbClr val="696275"/>
                </a:solidFill>
                <a:latin typeface="Times New Roman"/>
                <a:cs typeface="Times New Roman"/>
              </a:rPr>
              <a:t>rror</a:t>
            </a:r>
            <a:r>
              <a:rPr dirty="0" sz="1650" spc="30">
                <a:solidFill>
                  <a:srgbClr val="696275"/>
                </a:solidFill>
                <a:latin typeface="Times New Roman"/>
                <a:cs typeface="Times New Roman"/>
              </a:rPr>
              <a:t> </a:t>
            </a:r>
            <a:r>
              <a:rPr dirty="0" sz="1600" spc="-100">
                <a:solidFill>
                  <a:srgbClr val="696275"/>
                </a:solidFill>
                <a:latin typeface="Times New Roman"/>
                <a:cs typeface="Times New Roman"/>
              </a:rPr>
              <a:t>com</a:t>
            </a:r>
            <a:r>
              <a:rPr dirty="0" sz="1600" spc="-320">
                <a:solidFill>
                  <a:srgbClr val="696275"/>
                </a:solidFill>
                <a:latin typeface="Times New Roman"/>
                <a:cs typeface="Times New Roman"/>
              </a:rPr>
              <a:t>e</a:t>
            </a:r>
            <a:r>
              <a:rPr dirty="0" sz="1600" spc="50">
                <a:solidFill>
                  <a:srgbClr val="4B485D"/>
                </a:solidFill>
                <a:latin typeface="Times New Roman"/>
                <a:cs typeface="Times New Roman"/>
              </a:rPr>
              <a:t>t</a:t>
            </a:r>
            <a:r>
              <a:rPr dirty="0" sz="1600" spc="-55">
                <a:solidFill>
                  <a:srgbClr val="696275"/>
                </a:solidFill>
                <a:latin typeface="Times New Roman"/>
                <a:cs typeface="Times New Roman"/>
              </a:rPr>
              <a:t>id</a:t>
            </a:r>
            <a:r>
              <a:rPr dirty="0" sz="1600" spc="-65">
                <a:solidFill>
                  <a:srgbClr val="696275"/>
                </a:solidFill>
                <a:latin typeface="Times New Roman"/>
                <a:cs typeface="Times New Roman"/>
              </a:rPr>
              <a:t>o</a:t>
            </a:r>
            <a:r>
              <a:rPr dirty="0" sz="1600" spc="-100">
                <a:solidFill>
                  <a:srgbClr val="696275"/>
                </a:solidFill>
                <a:latin typeface="Times New Roman"/>
                <a:cs typeface="Times New Roman"/>
              </a:rPr>
              <a:t> </a:t>
            </a:r>
            <a:r>
              <a:rPr dirty="0" sz="1350" spc="-180">
                <a:solidFill>
                  <a:srgbClr val="696275"/>
                </a:solidFill>
                <a:latin typeface="Arial"/>
                <a:cs typeface="Arial"/>
              </a:rPr>
              <a:t>e:</a:t>
            </a:r>
            <a:r>
              <a:rPr dirty="0" sz="1350" spc="-235">
                <a:solidFill>
                  <a:srgbClr val="696275"/>
                </a:solidFill>
                <a:latin typeface="Arial"/>
                <a:cs typeface="Arial"/>
              </a:rPr>
              <a:t>n</a:t>
            </a:r>
            <a:r>
              <a:rPr dirty="0" sz="1350" spc="40">
                <a:solidFill>
                  <a:srgbClr val="696275"/>
                </a:solidFill>
                <a:latin typeface="Arial"/>
                <a:cs typeface="Arial"/>
              </a:rPr>
              <a:t> </a:t>
            </a:r>
            <a:r>
              <a:rPr dirty="0" sz="1650" spc="-85">
                <a:solidFill>
                  <a:srgbClr val="898297"/>
                </a:solidFill>
                <a:latin typeface="Times New Roman"/>
                <a:cs typeface="Times New Roman"/>
              </a:rPr>
              <a:t>(</a:t>
            </a:r>
            <a:r>
              <a:rPr dirty="0" sz="1650" spc="-509">
                <a:solidFill>
                  <a:srgbClr val="4B485D"/>
                </a:solidFill>
                <a:latin typeface="Times New Roman"/>
                <a:cs typeface="Times New Roman"/>
              </a:rPr>
              <a:t>O</a:t>
            </a:r>
            <a:r>
              <a:rPr dirty="0" sz="1650" spc="-35">
                <a:solidFill>
                  <a:srgbClr val="696275"/>
                </a:solidFill>
                <a:latin typeface="Times New Roman"/>
                <a:cs typeface="Times New Roman"/>
              </a:rPr>
              <a:t>.</a:t>
            </a:r>
            <a:r>
              <a:rPr dirty="0" sz="1650">
                <a:solidFill>
                  <a:srgbClr val="696275"/>
                </a:solidFill>
                <a:latin typeface="Times New Roman"/>
                <a:cs typeface="Times New Roman"/>
              </a:rPr>
              <a:t>	</a:t>
            </a:r>
            <a:r>
              <a:rPr dirty="0" sz="1650" spc="-135">
                <a:solidFill>
                  <a:srgbClr val="696275"/>
                </a:solidFill>
                <a:latin typeface="Times New Roman"/>
                <a:cs typeface="Times New Roman"/>
              </a:rPr>
              <a:t>,</a:t>
            </a:r>
            <a:r>
              <a:rPr dirty="0" sz="1650" spc="-235">
                <a:solidFill>
                  <a:srgbClr val="696275"/>
                </a:solidFill>
                <a:latin typeface="Times New Roman"/>
                <a:cs typeface="Times New Roman"/>
              </a:rPr>
              <a:t> </a:t>
            </a:r>
            <a:r>
              <a:rPr dirty="0" sz="1650" spc="-100">
                <a:solidFill>
                  <a:srgbClr val="696275"/>
                </a:solidFill>
                <a:latin typeface="Times New Roman"/>
                <a:cs typeface="Times New Roman"/>
              </a:rPr>
              <a:t>0.7</a:t>
            </a:r>
            <a:r>
              <a:rPr dirty="0" sz="1650" spc="-250">
                <a:solidFill>
                  <a:srgbClr val="696275"/>
                </a:solidFill>
                <a:latin typeface="Times New Roman"/>
                <a:cs typeface="Times New Roman"/>
              </a:rPr>
              <a:t>6</a:t>
            </a:r>
            <a:r>
              <a:rPr dirty="0" sz="1650" spc="-130">
                <a:solidFill>
                  <a:srgbClr val="898297"/>
                </a:solidFill>
                <a:latin typeface="Times New Roman"/>
                <a:cs typeface="Times New Roman"/>
              </a:rPr>
              <a:t>)</a:t>
            </a:r>
            <a:r>
              <a:rPr dirty="0" sz="1650" spc="-295">
                <a:solidFill>
                  <a:srgbClr val="696275"/>
                </a:solidFill>
                <a:latin typeface="Times New Roman"/>
                <a:cs typeface="Times New Roman"/>
              </a:rPr>
              <a:t>:</a:t>
            </a:r>
            <a:r>
              <a:rPr dirty="0" sz="1650" spc="-225">
                <a:solidFill>
                  <a:srgbClr val="95CFEB"/>
                </a:solidFill>
                <a:latin typeface="Times New Roman"/>
                <a:cs typeface="Times New Roman"/>
              </a:rPr>
              <a:t>:</a:t>
            </a:r>
            <a:endParaRPr sz="1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850">
              <a:latin typeface="Times New Roman"/>
              <a:cs typeface="Times New Roman"/>
            </a:endParaRPr>
          </a:p>
          <a:p>
            <a:pPr marL="233045" indent="-211454">
              <a:lnSpc>
                <a:spcPct val="100000"/>
              </a:lnSpc>
              <a:buClr>
                <a:srgbClr val="696275"/>
              </a:buClr>
              <a:buSzPct val="113333"/>
              <a:buFont typeface="Arial"/>
              <a:buChar char="&gt;"/>
              <a:tabLst>
                <a:tab pos="233679" algn="l"/>
                <a:tab pos="1952625" algn="l"/>
              </a:tabLst>
            </a:pPr>
            <a:r>
              <a:rPr dirty="0" sz="1500" spc="-60">
                <a:solidFill>
                  <a:srgbClr val="4B485D"/>
                </a:solidFill>
                <a:latin typeface="Times New Roman"/>
                <a:cs typeface="Times New Roman"/>
              </a:rPr>
              <a:t>x1</a:t>
            </a:r>
            <a:r>
              <a:rPr dirty="0" sz="1500">
                <a:solidFill>
                  <a:srgbClr val="4B485D"/>
                </a:solidFill>
                <a:latin typeface="Times New Roman"/>
                <a:cs typeface="Times New Roman"/>
              </a:rPr>
              <a:t> </a:t>
            </a:r>
            <a:r>
              <a:rPr dirty="0" sz="1500" spc="-125">
                <a:solidFill>
                  <a:srgbClr val="4B485D"/>
                </a:solidFill>
                <a:latin typeface="Times New Roman"/>
                <a:cs typeface="Times New Roman"/>
              </a:rPr>
              <a:t> </a:t>
            </a:r>
            <a:r>
              <a:rPr dirty="0" sz="1500" spc="-195">
                <a:solidFill>
                  <a:srgbClr val="13131A"/>
                </a:solidFill>
                <a:latin typeface="Times New Roman"/>
                <a:cs typeface="Times New Roman"/>
              </a:rPr>
              <a:t>=</a:t>
            </a:r>
            <a:r>
              <a:rPr dirty="0" sz="1500">
                <a:solidFill>
                  <a:srgbClr val="13131A"/>
                </a:solidFill>
                <a:latin typeface="Times New Roman"/>
                <a:cs typeface="Times New Roman"/>
              </a:rPr>
              <a:t> </a:t>
            </a:r>
            <a:r>
              <a:rPr dirty="0" sz="1500" spc="-65">
                <a:solidFill>
                  <a:srgbClr val="13131A"/>
                </a:solidFill>
                <a:latin typeface="Times New Roman"/>
                <a:cs typeface="Times New Roman"/>
              </a:rPr>
              <a:t> </a:t>
            </a:r>
            <a:r>
              <a:rPr dirty="0" sz="1500" spc="-45">
                <a:solidFill>
                  <a:srgbClr val="4B485D"/>
                </a:solidFill>
                <a:latin typeface="Times New Roman"/>
                <a:cs typeface="Times New Roman"/>
              </a:rPr>
              <a:t>f</a:t>
            </a:r>
            <a:r>
              <a:rPr dirty="0" sz="1500" spc="-75">
                <a:solidFill>
                  <a:srgbClr val="4B485D"/>
                </a:solidFill>
                <a:latin typeface="Times New Roman"/>
                <a:cs typeface="Times New Roman"/>
              </a:rPr>
              <a:t> </a:t>
            </a:r>
            <a:r>
              <a:rPr dirty="0" sz="1500" spc="-5">
                <a:solidFill>
                  <a:srgbClr val="4B485D"/>
                </a:solidFill>
                <a:latin typeface="Times New Roman"/>
                <a:cs typeface="Times New Roman"/>
              </a:rPr>
              <a:t>i</a:t>
            </a:r>
            <a:r>
              <a:rPr dirty="0" sz="1500" spc="-175">
                <a:solidFill>
                  <a:srgbClr val="4B485D"/>
                </a:solidFill>
                <a:latin typeface="Times New Roman"/>
                <a:cs typeface="Times New Roman"/>
              </a:rPr>
              <a:t>.nd</a:t>
            </a:r>
            <a:r>
              <a:rPr dirty="0" sz="1500" spc="-50">
                <a:solidFill>
                  <a:srgbClr val="4B485D"/>
                </a:solidFill>
                <a:latin typeface="Times New Roman"/>
                <a:cs typeface="Times New Roman"/>
              </a:rPr>
              <a:t> </a:t>
            </a:r>
            <a:r>
              <a:rPr dirty="0" sz="1500" spc="45">
                <a:solidFill>
                  <a:srgbClr val="696275"/>
                </a:solidFill>
                <a:latin typeface="Times New Roman"/>
                <a:cs typeface="Times New Roman"/>
              </a:rPr>
              <a:t>(</a:t>
            </a:r>
            <a:r>
              <a:rPr dirty="0" sz="1500" spc="-65">
                <a:solidFill>
                  <a:srgbClr val="4B485D"/>
                </a:solidFill>
                <a:latin typeface="Times New Roman"/>
                <a:cs typeface="Times New Roman"/>
              </a:rPr>
              <a:t>x</a:t>
            </a:r>
            <a:r>
              <a:rPr dirty="0" sz="1500" spc="-200">
                <a:solidFill>
                  <a:srgbClr val="13131A"/>
                </a:solidFill>
                <a:latin typeface="Times New Roman"/>
                <a:cs typeface="Times New Roman"/>
              </a:rPr>
              <a:t>=</a:t>
            </a:r>
            <a:r>
              <a:rPr dirty="0" sz="1500" spc="-180">
                <a:solidFill>
                  <a:srgbClr val="13131A"/>
                </a:solidFill>
                <a:latin typeface="Times New Roman"/>
                <a:cs typeface="Times New Roman"/>
              </a:rPr>
              <a:t>=</a:t>
            </a:r>
            <a:r>
              <a:rPr dirty="0" sz="1500" spc="80">
                <a:solidFill>
                  <a:srgbClr val="696275"/>
                </a:solidFill>
                <a:latin typeface="Times New Roman"/>
                <a:cs typeface="Times New Roman"/>
              </a:rPr>
              <a:t>0</a:t>
            </a:r>
            <a:r>
              <a:rPr dirty="0" sz="1500" spc="-20">
                <a:solidFill>
                  <a:srgbClr val="4B485D"/>
                </a:solidFill>
                <a:latin typeface="Times New Roman"/>
                <a:cs typeface="Times New Roman"/>
              </a:rPr>
              <a:t>.</a:t>
            </a:r>
            <a:r>
              <a:rPr dirty="0" sz="1500" spc="-200">
                <a:solidFill>
                  <a:srgbClr val="4B485D"/>
                </a:solidFill>
                <a:latin typeface="Times New Roman"/>
                <a:cs typeface="Times New Roman"/>
              </a:rPr>
              <a:t> </a:t>
            </a:r>
            <a:r>
              <a:rPr dirty="0" sz="1500" spc="-75">
                <a:solidFill>
                  <a:srgbClr val="4B485D"/>
                </a:solidFill>
                <a:latin typeface="Times New Roman"/>
                <a:cs typeface="Times New Roman"/>
              </a:rPr>
              <a:t>2</a:t>
            </a:r>
            <a:r>
              <a:rPr dirty="0" sz="1500" spc="-20">
                <a:solidFill>
                  <a:srgbClr val="332B4D"/>
                </a:solidFill>
                <a:latin typeface="Times New Roman"/>
                <a:cs typeface="Times New Roman"/>
              </a:rPr>
              <a:t>4</a:t>
            </a:r>
            <a:r>
              <a:rPr dirty="0" sz="1500" spc="-5">
                <a:solidFill>
                  <a:srgbClr val="696275"/>
                </a:solidFill>
                <a:latin typeface="Times New Roman"/>
                <a:cs typeface="Times New Roman"/>
              </a:rPr>
              <a:t>)</a:t>
            </a:r>
            <a:r>
              <a:rPr dirty="0" sz="1500">
                <a:solidFill>
                  <a:srgbClr val="696275"/>
                </a:solidFill>
                <a:latin typeface="Times New Roman"/>
                <a:cs typeface="Times New Roman"/>
              </a:rPr>
              <a:t>	</a:t>
            </a:r>
            <a:r>
              <a:rPr dirty="0" sz="1500" spc="-70">
                <a:solidFill>
                  <a:srgbClr val="4B485D"/>
                </a:solidFill>
                <a:latin typeface="Times New Roman"/>
                <a:cs typeface="Times New Roman"/>
              </a:rPr>
              <a:t>y1</a:t>
            </a:r>
            <a:r>
              <a:rPr dirty="0" sz="1500">
                <a:solidFill>
                  <a:srgbClr val="4B485D"/>
                </a:solidFill>
                <a:latin typeface="Times New Roman"/>
                <a:cs typeface="Times New Roman"/>
              </a:rPr>
              <a:t> </a:t>
            </a:r>
            <a:r>
              <a:rPr dirty="0" sz="1500" spc="-120">
                <a:solidFill>
                  <a:srgbClr val="4B485D"/>
                </a:solidFill>
                <a:latin typeface="Times New Roman"/>
                <a:cs typeface="Times New Roman"/>
              </a:rPr>
              <a:t> </a:t>
            </a:r>
            <a:r>
              <a:rPr dirty="0" sz="1500" spc="-195">
                <a:solidFill>
                  <a:srgbClr val="13131A"/>
                </a:solidFill>
                <a:latin typeface="Times New Roman"/>
                <a:cs typeface="Times New Roman"/>
              </a:rPr>
              <a:t>=</a:t>
            </a:r>
            <a:r>
              <a:rPr dirty="0" sz="1500">
                <a:solidFill>
                  <a:srgbClr val="13131A"/>
                </a:solidFill>
                <a:latin typeface="Times New Roman"/>
                <a:cs typeface="Times New Roman"/>
              </a:rPr>
              <a:t> </a:t>
            </a:r>
            <a:r>
              <a:rPr dirty="0" sz="1500" spc="-90">
                <a:solidFill>
                  <a:srgbClr val="13131A"/>
                </a:solidFill>
                <a:latin typeface="Times New Roman"/>
                <a:cs typeface="Times New Roman"/>
              </a:rPr>
              <a:t> </a:t>
            </a:r>
            <a:r>
              <a:rPr dirty="0" sz="1500" spc="-45">
                <a:solidFill>
                  <a:srgbClr val="4B485D"/>
                </a:solidFill>
                <a:latin typeface="Times New Roman"/>
                <a:cs typeface="Times New Roman"/>
              </a:rPr>
              <a:t>f</a:t>
            </a:r>
            <a:r>
              <a:rPr dirty="0" sz="1500" spc="-50">
                <a:solidFill>
                  <a:srgbClr val="4B485D"/>
                </a:solidFill>
                <a:latin typeface="Times New Roman"/>
                <a:cs typeface="Times New Roman"/>
              </a:rPr>
              <a:t> </a:t>
            </a:r>
            <a:r>
              <a:rPr dirty="0" sz="1500" spc="145">
                <a:solidFill>
                  <a:srgbClr val="4B485D"/>
                </a:solidFill>
                <a:latin typeface="Times New Roman"/>
                <a:cs typeface="Times New Roman"/>
              </a:rPr>
              <a:t>i</a:t>
            </a:r>
            <a:r>
              <a:rPr dirty="0" sz="1500" spc="-30">
                <a:solidFill>
                  <a:srgbClr val="4B485D"/>
                </a:solidFill>
                <a:latin typeface="Times New Roman"/>
                <a:cs typeface="Times New Roman"/>
              </a:rPr>
              <a:t>n</a:t>
            </a:r>
            <a:r>
              <a:rPr dirty="0" sz="1500" spc="35">
                <a:solidFill>
                  <a:srgbClr val="4B485D"/>
                </a:solidFill>
                <a:latin typeface="Times New Roman"/>
                <a:cs typeface="Times New Roman"/>
              </a:rPr>
              <a:t>d</a:t>
            </a:r>
            <a:r>
              <a:rPr dirty="0" sz="1500" spc="10">
                <a:solidFill>
                  <a:srgbClr val="696275"/>
                </a:solidFill>
                <a:latin typeface="Times New Roman"/>
                <a:cs typeface="Times New Roman"/>
              </a:rPr>
              <a:t>(</a:t>
            </a:r>
            <a:r>
              <a:rPr dirty="0" sz="1500" spc="-30">
                <a:solidFill>
                  <a:srgbClr val="4B485D"/>
                </a:solidFill>
                <a:latin typeface="Times New Roman"/>
                <a:cs typeface="Times New Roman"/>
              </a:rPr>
              <a:t>y</a:t>
            </a:r>
            <a:r>
              <a:rPr dirty="0" sz="1500" spc="-400">
                <a:solidFill>
                  <a:srgbClr val="010101"/>
                </a:solidFill>
                <a:latin typeface="Times New Roman"/>
                <a:cs typeface="Times New Roman"/>
              </a:rPr>
              <a:t>=</a:t>
            </a:r>
            <a:r>
              <a:rPr dirty="0" sz="1500" spc="-200">
                <a:solidFill>
                  <a:srgbClr val="B6C1B5"/>
                </a:solidFill>
                <a:latin typeface="Times New Roman"/>
                <a:cs typeface="Times New Roman"/>
              </a:rPr>
              <a:t>:</a:t>
            </a:r>
            <a:r>
              <a:rPr dirty="0" sz="1500" spc="-180">
                <a:solidFill>
                  <a:srgbClr val="2A262A"/>
                </a:solidFill>
                <a:latin typeface="Times New Roman"/>
                <a:cs typeface="Times New Roman"/>
              </a:rPr>
              <a:t>=</a:t>
            </a:r>
            <a:r>
              <a:rPr dirty="0" sz="1500" spc="10">
                <a:solidFill>
                  <a:srgbClr val="4B485D"/>
                </a:solidFill>
                <a:latin typeface="Times New Roman"/>
                <a:cs typeface="Times New Roman"/>
              </a:rPr>
              <a:t>0</a:t>
            </a:r>
            <a:r>
              <a:rPr dirty="0" sz="1500" spc="-220">
                <a:solidFill>
                  <a:srgbClr val="696275"/>
                </a:solidFill>
                <a:latin typeface="Times New Roman"/>
                <a:cs typeface="Times New Roman"/>
              </a:rPr>
              <a:t>.,</a:t>
            </a:r>
            <a:r>
              <a:rPr dirty="0" sz="1500" spc="-114">
                <a:solidFill>
                  <a:srgbClr val="696275"/>
                </a:solidFill>
                <a:latin typeface="Times New Roman"/>
                <a:cs typeface="Times New Roman"/>
              </a:rPr>
              <a:t> </a:t>
            </a:r>
            <a:r>
              <a:rPr dirty="0" sz="1500" spc="-15">
                <a:solidFill>
                  <a:srgbClr val="4B485D"/>
                </a:solidFill>
                <a:latin typeface="Times New Roman"/>
                <a:cs typeface="Times New Roman"/>
              </a:rPr>
              <a:t>7</a:t>
            </a:r>
            <a:r>
              <a:rPr dirty="0" sz="1500" spc="-120">
                <a:solidFill>
                  <a:srgbClr val="4B485D"/>
                </a:solidFill>
                <a:latin typeface="Times New Roman"/>
                <a:cs typeface="Times New Roman"/>
              </a:rPr>
              <a:t>6</a:t>
            </a:r>
            <a:r>
              <a:rPr dirty="0" sz="1500" spc="-5">
                <a:solidFill>
                  <a:srgbClr val="696275"/>
                </a:solidFill>
                <a:latin typeface="Times New Roman"/>
                <a:cs typeface="Times New Roman"/>
              </a:rPr>
              <a:t>)</a:t>
            </a:r>
            <a:r>
              <a:rPr dirty="0" sz="1500" spc="-125">
                <a:solidFill>
                  <a:srgbClr val="696275"/>
                </a:solidFill>
                <a:latin typeface="Times New Roman"/>
                <a:cs typeface="Times New Roman"/>
              </a:rPr>
              <a:t> </a:t>
            </a:r>
            <a:r>
              <a:rPr dirty="0" sz="1500" spc="-5">
                <a:solidFill>
                  <a:srgbClr val="696275"/>
                </a:solidFill>
                <a:latin typeface="Times New Roman"/>
                <a:cs typeface="Times New Roman"/>
              </a:rPr>
              <a:t>;</a:t>
            </a:r>
            <a:r>
              <a:rPr dirty="0" sz="1500">
                <a:solidFill>
                  <a:srgbClr val="696275"/>
                </a:solidFill>
                <a:latin typeface="Times New Roman"/>
                <a:cs typeface="Times New Roman"/>
              </a:rPr>
              <a:t> </a:t>
            </a:r>
            <a:r>
              <a:rPr dirty="0" sz="1500" spc="65">
                <a:solidFill>
                  <a:srgbClr val="696275"/>
                </a:solidFill>
                <a:latin typeface="Times New Roman"/>
                <a:cs typeface="Times New Roman"/>
              </a:rPr>
              <a:t> </a:t>
            </a:r>
            <a:r>
              <a:rPr dirty="0" sz="1500" spc="-5">
                <a:solidFill>
                  <a:srgbClr val="4B485D"/>
                </a:solidFill>
                <a:latin typeface="Times New Roman"/>
                <a:cs typeface="Times New Roman"/>
              </a:rPr>
              <a:t>ul</a:t>
            </a:r>
            <a:r>
              <a:rPr dirty="0" sz="1500">
                <a:solidFill>
                  <a:srgbClr val="4B485D"/>
                </a:solidFill>
                <a:latin typeface="Times New Roman"/>
                <a:cs typeface="Times New Roman"/>
              </a:rPr>
              <a:t> </a:t>
            </a:r>
            <a:r>
              <a:rPr dirty="0" sz="1500" spc="180">
                <a:solidFill>
                  <a:srgbClr val="4B485D"/>
                </a:solidFill>
                <a:latin typeface="Times New Roman"/>
                <a:cs typeface="Times New Roman"/>
              </a:rPr>
              <a:t> </a:t>
            </a:r>
            <a:r>
              <a:rPr dirty="0" sz="1500" spc="-195">
                <a:solidFill>
                  <a:srgbClr val="13131A"/>
                </a:solidFill>
                <a:latin typeface="Times New Roman"/>
                <a:cs typeface="Times New Roman"/>
              </a:rPr>
              <a:t>=</a:t>
            </a:r>
            <a:r>
              <a:rPr dirty="0" sz="1500">
                <a:solidFill>
                  <a:srgbClr val="13131A"/>
                </a:solidFill>
                <a:latin typeface="Times New Roman"/>
                <a:cs typeface="Times New Roman"/>
              </a:rPr>
              <a:t> </a:t>
            </a:r>
            <a:r>
              <a:rPr dirty="0" sz="1500" spc="-105">
                <a:solidFill>
                  <a:srgbClr val="13131A"/>
                </a:solidFill>
                <a:latin typeface="Times New Roman"/>
                <a:cs typeface="Times New Roman"/>
              </a:rPr>
              <a:t> </a:t>
            </a:r>
            <a:r>
              <a:rPr dirty="0" sz="1500" spc="-75">
                <a:solidFill>
                  <a:srgbClr val="4B485D"/>
                </a:solidFill>
                <a:latin typeface="Times New Roman"/>
                <a:cs typeface="Times New Roman"/>
              </a:rPr>
              <a:t>uh</a:t>
            </a:r>
            <a:r>
              <a:rPr dirty="0" sz="1500" spc="-204">
                <a:solidFill>
                  <a:srgbClr val="4B485D"/>
                </a:solidFill>
                <a:latin typeface="Times New Roman"/>
                <a:cs typeface="Times New Roman"/>
              </a:rPr>
              <a:t> </a:t>
            </a:r>
            <a:r>
              <a:rPr dirty="0" sz="1500" spc="-30">
                <a:solidFill>
                  <a:srgbClr val="696275"/>
                </a:solidFill>
                <a:latin typeface="Times New Roman"/>
                <a:cs typeface="Times New Roman"/>
              </a:rPr>
              <a:t>(</a:t>
            </a:r>
            <a:r>
              <a:rPr dirty="0" sz="1500" spc="-10">
                <a:solidFill>
                  <a:srgbClr val="4B485D"/>
                </a:solidFill>
                <a:latin typeface="Times New Roman"/>
                <a:cs typeface="Times New Roman"/>
              </a:rPr>
              <a:t>x1</a:t>
            </a:r>
            <a:r>
              <a:rPr dirty="0" sz="1500">
                <a:solidFill>
                  <a:srgbClr val="4B485D"/>
                </a:solidFill>
                <a:latin typeface="Times New Roman"/>
                <a:cs typeface="Times New Roman"/>
              </a:rPr>
              <a:t> </a:t>
            </a:r>
            <a:r>
              <a:rPr dirty="0" sz="1500" spc="-185">
                <a:solidFill>
                  <a:srgbClr val="4B485D"/>
                </a:solidFill>
                <a:latin typeface="Times New Roman"/>
                <a:cs typeface="Times New Roman"/>
              </a:rPr>
              <a:t> </a:t>
            </a:r>
            <a:r>
              <a:rPr dirty="0" sz="1500" spc="-55">
                <a:solidFill>
                  <a:srgbClr val="4B485D"/>
                </a:solidFill>
                <a:latin typeface="Times New Roman"/>
                <a:cs typeface="Times New Roman"/>
              </a:rPr>
              <a:t>y</a:t>
            </a:r>
            <a:r>
              <a:rPr dirty="0" sz="1500" spc="-60">
                <a:solidFill>
                  <a:srgbClr val="4B485D"/>
                </a:solidFill>
                <a:latin typeface="Times New Roman"/>
                <a:cs typeface="Times New Roman"/>
              </a:rPr>
              <a:t>1</a:t>
            </a:r>
            <a:r>
              <a:rPr dirty="0" sz="1500" spc="-5">
                <a:solidFill>
                  <a:srgbClr val="696275"/>
                </a:solidFill>
                <a:latin typeface="Times New Roman"/>
                <a:cs typeface="Times New Roman"/>
              </a:rPr>
              <a:t>)</a:t>
            </a:r>
            <a:r>
              <a:rPr dirty="0" sz="1500" spc="-100">
                <a:solidFill>
                  <a:srgbClr val="696275"/>
                </a:solidFill>
                <a:latin typeface="Times New Roman"/>
                <a:cs typeface="Times New Roman"/>
              </a:rPr>
              <a:t> </a:t>
            </a:r>
            <a:r>
              <a:rPr dirty="0" sz="1500" spc="30">
                <a:solidFill>
                  <a:srgbClr val="696275"/>
                </a:solidFill>
                <a:latin typeface="Times New Roman"/>
                <a:cs typeface="Times New Roman"/>
              </a:rPr>
              <a:t>;</a:t>
            </a:r>
            <a:endParaRPr sz="1500">
              <a:latin typeface="Times New Roman"/>
              <a:cs typeface="Times New Roman"/>
            </a:endParaRPr>
          </a:p>
          <a:p>
            <a:pPr marL="221615" indent="-203835">
              <a:lnSpc>
                <a:spcPct val="100000"/>
              </a:lnSpc>
              <a:spcBef>
                <a:spcPts val="30"/>
              </a:spcBef>
              <a:buClr>
                <a:srgbClr val="696275"/>
              </a:buClr>
              <a:buChar char="&gt;"/>
              <a:tabLst>
                <a:tab pos="222250" algn="l"/>
              </a:tabLst>
            </a:pPr>
            <a:r>
              <a:rPr dirty="0" sz="1700" spc="-225">
                <a:solidFill>
                  <a:srgbClr val="4B485D"/>
                </a:solidFill>
                <a:latin typeface="Courier New"/>
                <a:cs typeface="Courier New"/>
              </a:rPr>
              <a:t>e</a:t>
            </a:r>
            <a:r>
              <a:rPr dirty="0" sz="1700" spc="-450">
                <a:solidFill>
                  <a:srgbClr val="4B485D"/>
                </a:solidFill>
                <a:latin typeface="Courier New"/>
                <a:cs typeface="Courier New"/>
              </a:rPr>
              <a:t> </a:t>
            </a:r>
            <a:r>
              <a:rPr dirty="0" sz="1700" spc="-295">
                <a:solidFill>
                  <a:srgbClr val="13131A"/>
                </a:solidFill>
                <a:latin typeface="Courier New"/>
                <a:cs typeface="Courier New"/>
              </a:rPr>
              <a:t>=</a:t>
            </a:r>
            <a:r>
              <a:rPr dirty="0" sz="1700" spc="-400">
                <a:solidFill>
                  <a:srgbClr val="13131A"/>
                </a:solidFill>
                <a:latin typeface="Courier New"/>
                <a:cs typeface="Courier New"/>
              </a:rPr>
              <a:t> </a:t>
            </a:r>
            <a:r>
              <a:rPr dirty="0" sz="1500" spc="-25">
                <a:solidFill>
                  <a:srgbClr val="4B485D"/>
                </a:solidFill>
                <a:latin typeface="Times New Roman"/>
                <a:cs typeface="Times New Roman"/>
              </a:rPr>
              <a:t>nl</a:t>
            </a:r>
            <a:r>
              <a:rPr dirty="0" sz="1500" spc="-110">
                <a:solidFill>
                  <a:srgbClr val="4B485D"/>
                </a:solidFill>
                <a:latin typeface="Times New Roman"/>
                <a:cs typeface="Times New Roman"/>
              </a:rPr>
              <a:t> </a:t>
            </a:r>
            <a:r>
              <a:rPr dirty="0" sz="1500" spc="-20">
                <a:solidFill>
                  <a:srgbClr val="13131A"/>
                </a:solidFill>
                <a:latin typeface="Times New Roman"/>
                <a:cs typeface="Times New Roman"/>
              </a:rPr>
              <a:t>-</a:t>
            </a:r>
            <a:r>
              <a:rPr dirty="0" sz="1500" spc="-170">
                <a:solidFill>
                  <a:srgbClr val="13131A"/>
                </a:solidFill>
                <a:latin typeface="Times New Roman"/>
                <a:cs typeface="Times New Roman"/>
              </a:rPr>
              <a:t> </a:t>
            </a:r>
            <a:r>
              <a:rPr dirty="0" sz="1500" spc="45">
                <a:solidFill>
                  <a:srgbClr val="4B485D"/>
                </a:solidFill>
                <a:latin typeface="Times New Roman"/>
                <a:cs typeface="Times New Roman"/>
              </a:rPr>
              <a:t>g</a:t>
            </a:r>
            <a:r>
              <a:rPr dirty="0" sz="1500" spc="35">
                <a:solidFill>
                  <a:srgbClr val="696275"/>
                </a:solidFill>
                <a:latin typeface="Times New Roman"/>
                <a:cs typeface="Times New Roman"/>
              </a:rPr>
              <a:t>(</a:t>
            </a:r>
            <a:r>
              <a:rPr dirty="0" sz="1500" spc="-30">
                <a:solidFill>
                  <a:srgbClr val="4B485D"/>
                </a:solidFill>
                <a:latin typeface="Times New Roman"/>
                <a:cs typeface="Times New Roman"/>
              </a:rPr>
              <a:t>0.</a:t>
            </a:r>
            <a:r>
              <a:rPr dirty="0" sz="1500" spc="-55">
                <a:solidFill>
                  <a:srgbClr val="4B485D"/>
                </a:solidFill>
                <a:latin typeface="Times New Roman"/>
                <a:cs typeface="Times New Roman"/>
              </a:rPr>
              <a:t> </a:t>
            </a:r>
            <a:r>
              <a:rPr dirty="0" sz="1500" spc="-75">
                <a:solidFill>
                  <a:srgbClr val="4B485D"/>
                </a:solidFill>
                <a:latin typeface="Times New Roman"/>
                <a:cs typeface="Times New Roman"/>
              </a:rPr>
              <a:t>2</a:t>
            </a:r>
            <a:r>
              <a:rPr dirty="0" sz="1500" spc="-70">
                <a:solidFill>
                  <a:srgbClr val="332B4D"/>
                </a:solidFill>
                <a:latin typeface="Times New Roman"/>
                <a:cs typeface="Times New Roman"/>
              </a:rPr>
              <a:t>4</a:t>
            </a:r>
            <a:r>
              <a:rPr dirty="0" sz="1500">
                <a:solidFill>
                  <a:srgbClr val="332B4D"/>
                </a:solidFill>
                <a:latin typeface="Times New Roman"/>
                <a:cs typeface="Times New Roman"/>
              </a:rPr>
              <a:t> </a:t>
            </a:r>
            <a:r>
              <a:rPr dirty="0" sz="1500" spc="-120">
                <a:solidFill>
                  <a:srgbClr val="332B4D"/>
                </a:solidFill>
                <a:latin typeface="Times New Roman"/>
                <a:cs typeface="Times New Roman"/>
              </a:rPr>
              <a:t> </a:t>
            </a:r>
            <a:r>
              <a:rPr dirty="0" sz="1500" spc="80">
                <a:solidFill>
                  <a:srgbClr val="696275"/>
                </a:solidFill>
                <a:latin typeface="Times New Roman"/>
                <a:cs typeface="Times New Roman"/>
              </a:rPr>
              <a:t>0</a:t>
            </a:r>
            <a:r>
              <a:rPr dirty="0" sz="1500" spc="-20">
                <a:solidFill>
                  <a:srgbClr val="332B4D"/>
                </a:solidFill>
                <a:latin typeface="Times New Roman"/>
                <a:cs typeface="Times New Roman"/>
              </a:rPr>
              <a:t>.</a:t>
            </a:r>
            <a:r>
              <a:rPr dirty="0" sz="1500" spc="-225">
                <a:solidFill>
                  <a:srgbClr val="332B4D"/>
                </a:solidFill>
                <a:latin typeface="Times New Roman"/>
                <a:cs typeface="Times New Roman"/>
              </a:rPr>
              <a:t> </a:t>
            </a:r>
            <a:r>
              <a:rPr dirty="0" sz="1500" spc="-15">
                <a:solidFill>
                  <a:srgbClr val="4B485D"/>
                </a:solidFill>
                <a:latin typeface="Times New Roman"/>
                <a:cs typeface="Times New Roman"/>
              </a:rPr>
              <a:t>7</a:t>
            </a:r>
            <a:r>
              <a:rPr dirty="0" sz="1500" spc="-25">
                <a:solidFill>
                  <a:srgbClr val="4B485D"/>
                </a:solidFill>
                <a:latin typeface="Times New Roman"/>
                <a:cs typeface="Times New Roman"/>
              </a:rPr>
              <a:t>6</a:t>
            </a:r>
            <a:r>
              <a:rPr dirty="0" sz="1500" spc="-35">
                <a:solidFill>
                  <a:srgbClr val="696275"/>
                </a:solidFill>
                <a:latin typeface="Times New Roman"/>
                <a:cs typeface="Times New Roman"/>
              </a:rPr>
              <a:t>)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155135" y="2861132"/>
            <a:ext cx="170180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165" b="1">
                <a:solidFill>
                  <a:srgbClr val="BAB390"/>
                </a:solidFill>
                <a:latin typeface="Times New Roman"/>
                <a:cs typeface="Times New Roman"/>
              </a:rPr>
              <a:t>J</a:t>
            </a:r>
            <a:r>
              <a:rPr dirty="0" sz="1000" spc="-65" b="1">
                <a:solidFill>
                  <a:srgbClr val="696275"/>
                </a:solidFill>
                <a:latin typeface="Times New Roman"/>
                <a:cs typeface="Times New Roman"/>
              </a:rPr>
              <a:t>f</a:t>
            </a:r>
            <a:r>
              <a:rPr dirty="0" sz="1000" spc="-150" b="1">
                <a:solidFill>
                  <a:srgbClr val="696275"/>
                </a:solidFill>
                <a:latin typeface="Times New Roman"/>
                <a:cs typeface="Times New Roman"/>
              </a:rPr>
              <a:t>j</a:t>
            </a:r>
            <a:r>
              <a:rPr dirty="0" sz="1000" spc="-220" b="1">
                <a:solidFill>
                  <a:srgbClr val="9EB3BF"/>
                </a:solidFill>
                <a:latin typeface="Times New Roman"/>
                <a:cs typeface="Times New Roman"/>
              </a:rPr>
              <a:t>,,_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818807" y="2800072"/>
            <a:ext cx="34290" cy="869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400" spc="-135" b="1">
                <a:solidFill>
                  <a:srgbClr val="010101"/>
                </a:solidFill>
                <a:latin typeface="Times New Roman"/>
                <a:cs typeface="Times New Roman"/>
              </a:rPr>
              <a:t>1</a:t>
            </a:r>
            <a:endParaRPr sz="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950609" y="2800072"/>
            <a:ext cx="31750" cy="869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400" spc="-95">
                <a:solidFill>
                  <a:srgbClr val="010101"/>
                </a:solidFill>
                <a:latin typeface="Times New Roman"/>
                <a:cs typeface="Times New Roman"/>
              </a:rPr>
              <a:t>•</a:t>
            </a:r>
            <a:endParaRPr sz="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818145" y="2931348"/>
            <a:ext cx="35560" cy="869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400" spc="-150" b="1">
                <a:solidFill>
                  <a:srgbClr val="010101"/>
                </a:solidFill>
                <a:latin typeface="Arial"/>
                <a:cs typeface="Arial"/>
              </a:rPr>
              <a:t>1</a:t>
            </a:r>
            <a:endParaRPr sz="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949386" y="2931348"/>
            <a:ext cx="35560" cy="869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400" spc="-150" b="1">
                <a:solidFill>
                  <a:srgbClr val="010101"/>
                </a:solidFill>
                <a:latin typeface="Arial"/>
                <a:cs typeface="Arial"/>
              </a:rPr>
              <a:t>1</a:t>
            </a:r>
            <a:endParaRPr sz="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818145" y="3062623"/>
            <a:ext cx="35560" cy="869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400" spc="-150" b="1">
                <a:solidFill>
                  <a:srgbClr val="010101"/>
                </a:solidFill>
                <a:latin typeface="Arial"/>
                <a:cs typeface="Arial"/>
              </a:rPr>
              <a:t>1</a:t>
            </a:r>
            <a:endParaRPr sz="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949386" y="3062623"/>
            <a:ext cx="35560" cy="869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400" spc="-150" b="1">
                <a:solidFill>
                  <a:srgbClr val="010101"/>
                </a:solidFill>
                <a:latin typeface="Arial"/>
                <a:cs typeface="Arial"/>
              </a:rPr>
              <a:t>1</a:t>
            </a:r>
            <a:endParaRPr sz="400">
              <a:latin typeface="Arial"/>
              <a:cs typeface="Arial"/>
            </a:endParaRPr>
          </a:p>
        </p:txBody>
      </p:sp>
      <p:graphicFrame>
        <p:nvGraphicFramePr>
          <p:cNvPr id="15" name="object 15"/>
          <p:cNvGraphicFramePr>
            <a:graphicFrameLocks noGrp="1"/>
          </p:cNvGraphicFramePr>
          <p:nvPr/>
        </p:nvGraphicFramePr>
        <p:xfrm>
          <a:off x="8079892" y="3660198"/>
          <a:ext cx="201930" cy="3765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0965"/>
                <a:gridCol w="100965"/>
              </a:tblGrid>
              <a:tr h="93980">
                <a:tc>
                  <a:txBody>
                    <a:bodyPr/>
                    <a:lstStyle/>
                    <a:p>
                      <a:pPr algn="ctr" marR="19685">
                        <a:lnSpc>
                          <a:spcPts val="445"/>
                        </a:lnSpc>
                      </a:pPr>
                      <a:r>
                        <a:rPr dirty="0" sz="400" b="1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27305">
                        <a:lnSpc>
                          <a:spcPts val="445"/>
                        </a:lnSpc>
                      </a:pPr>
                      <a:r>
                        <a:rPr dirty="0" sz="400" b="1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  <a:tr h="127000">
                <a:tc>
                  <a:txBody>
                    <a:bodyPr/>
                    <a:lstStyle/>
                    <a:p>
                      <a:pPr algn="ctr" marR="1968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400" b="1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B="0" marT="32384"/>
                </a:tc>
                <a:tc>
                  <a:txBody>
                    <a:bodyPr/>
                    <a:lstStyle/>
                    <a:p>
                      <a:pPr algn="ctr" marL="2730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400" b="1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B="0" marT="32384"/>
                </a:tc>
              </a:tr>
              <a:tr h="93980">
                <a:tc>
                  <a:txBody>
                    <a:bodyPr/>
                    <a:lstStyle/>
                    <a:p>
                      <a:pPr algn="ctr" marR="20955">
                        <a:lnSpc>
                          <a:spcPts val="425"/>
                        </a:lnSpc>
                        <a:spcBef>
                          <a:spcPts val="215"/>
                        </a:spcBef>
                      </a:pPr>
                      <a:r>
                        <a:rPr dirty="0" sz="400">
                          <a:solidFill>
                            <a:srgbClr val="010101"/>
                          </a:solidFill>
                          <a:latin typeface="Times New Roman"/>
                          <a:cs typeface="Times New Roman"/>
                        </a:rPr>
                        <a:t>•</a:t>
                      </a: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7305"/>
                </a:tc>
                <a:tc>
                  <a:txBody>
                    <a:bodyPr/>
                    <a:lstStyle/>
                    <a:p>
                      <a:pPr algn="ctr" marL="27305">
                        <a:lnSpc>
                          <a:spcPts val="425"/>
                        </a:lnSpc>
                        <a:spcBef>
                          <a:spcPts val="215"/>
                        </a:spcBef>
                      </a:pPr>
                      <a:r>
                        <a:rPr dirty="0" sz="400" b="1">
                          <a:solidFill>
                            <a:srgbClr val="010101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7305"/>
                </a:tc>
              </a:tr>
              <a:tr h="6159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16" name="object 16"/>
          <p:cNvSpPr txBox="1"/>
          <p:nvPr/>
        </p:nvSpPr>
        <p:spPr>
          <a:xfrm>
            <a:off x="8098942" y="3963234"/>
            <a:ext cx="35560" cy="869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400" spc="-150" b="1">
                <a:solidFill>
                  <a:srgbClr val="010101"/>
                </a:solidFill>
                <a:latin typeface="Arial"/>
                <a:cs typeface="Arial"/>
              </a:rPr>
              <a:t>1</a:t>
            </a:r>
            <a:endParaRPr sz="4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228455" y="3963234"/>
            <a:ext cx="31750" cy="869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400" spc="-95">
                <a:solidFill>
                  <a:srgbClr val="010101"/>
                </a:solidFill>
                <a:latin typeface="Arial"/>
                <a:cs typeface="Arial"/>
              </a:rPr>
              <a:t>•</a:t>
            </a:r>
            <a:endParaRPr sz="4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036964" y="5804651"/>
            <a:ext cx="99060" cy="1631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10">
                <a:solidFill>
                  <a:srgbClr val="696275"/>
                </a:solidFill>
                <a:latin typeface="Times New Roman"/>
                <a:cs typeface="Times New Roman"/>
              </a:rPr>
              <a:t>(l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418025" y="5273209"/>
            <a:ext cx="1130300" cy="654050"/>
          </a:xfrm>
          <a:prstGeom prst="rect">
            <a:avLst/>
          </a:prstGeom>
        </p:spPr>
        <p:txBody>
          <a:bodyPr wrap="square" lIns="0" tIns="939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40"/>
              </a:spcBef>
              <a:tabLst>
                <a:tab pos="236220" algn="l"/>
              </a:tabLst>
            </a:pPr>
            <a:r>
              <a:rPr dirty="0" u="heavy" sz="1100">
                <a:solidFill>
                  <a:srgbClr val="A8A8A8"/>
                </a:solidFill>
                <a:uFill>
                  <a:solidFill>
                    <a:srgbClr val="A7A7A7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1100">
                <a:solidFill>
                  <a:srgbClr val="A8A8A8"/>
                </a:solidFill>
                <a:uFill>
                  <a:solidFill>
                    <a:srgbClr val="A7A7A7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sz="1100" spc="75">
                <a:solidFill>
                  <a:srgbClr val="A8A8A8"/>
                </a:solidFill>
                <a:latin typeface="Times New Roman"/>
                <a:cs typeface="Times New Roman"/>
              </a:rPr>
              <a:t>...---,-</a:t>
            </a:r>
            <a:r>
              <a:rPr dirty="0" sz="1850" spc="75">
                <a:solidFill>
                  <a:srgbClr val="A8A8A8"/>
                </a:solidFill>
                <a:latin typeface="Times New Roman"/>
                <a:cs typeface="Times New Roman"/>
              </a:rPr>
              <a:t>-</a:t>
            </a:r>
            <a:r>
              <a:rPr dirty="0" sz="1850" spc="105">
                <a:solidFill>
                  <a:srgbClr val="A8A8A8"/>
                </a:solidFill>
                <a:latin typeface="Times New Roman"/>
                <a:cs typeface="Times New Roman"/>
              </a:rPr>
              <a:t> </a:t>
            </a:r>
            <a:r>
              <a:rPr dirty="0" u="heavy" sz="1500" spc="15">
                <a:solidFill>
                  <a:srgbClr val="A8A8A8"/>
                </a:solidFill>
                <a:uFill>
                  <a:solidFill>
                    <a:srgbClr val="A8A8A8"/>
                  </a:solidFill>
                </a:uFill>
                <a:latin typeface="Arial"/>
                <a:cs typeface="Arial"/>
              </a:rPr>
              <a:t>-,,--</a:t>
            </a:r>
            <a:endParaRPr sz="1500">
              <a:latin typeface="Arial"/>
              <a:cs typeface="Arial"/>
            </a:endParaRPr>
          </a:p>
          <a:p>
            <a:pPr marL="351155">
              <a:lnSpc>
                <a:spcPct val="100000"/>
              </a:lnSpc>
              <a:spcBef>
                <a:spcPts val="465"/>
              </a:spcBef>
            </a:pPr>
            <a:r>
              <a:rPr dirty="0" sz="1350" spc="-215" b="1">
                <a:solidFill>
                  <a:srgbClr val="AC797C"/>
                </a:solidFill>
                <a:latin typeface="Courier New"/>
                <a:cs typeface="Courier New"/>
              </a:rPr>
              <a:t>.</a:t>
            </a:r>
            <a:r>
              <a:rPr dirty="0" sz="1350" spc="-215" b="1">
                <a:solidFill>
                  <a:srgbClr val="696275"/>
                </a:solidFill>
                <a:latin typeface="Courier New"/>
                <a:cs typeface="Courier New"/>
              </a:rPr>
              <a:t>2</a:t>
            </a:r>
            <a:endParaRPr sz="1350">
              <a:latin typeface="Courier New"/>
              <a:cs typeface="Courier New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064461" y="5559146"/>
            <a:ext cx="220345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spc="-420" b="1">
                <a:solidFill>
                  <a:srgbClr val="696275"/>
                </a:solidFill>
                <a:latin typeface="Arial"/>
                <a:cs typeface="Arial"/>
              </a:rPr>
              <a:t>C</a:t>
            </a:r>
            <a:r>
              <a:rPr dirty="0" sz="1150" spc="-114" b="1">
                <a:solidFill>
                  <a:srgbClr val="696275"/>
                </a:solidFill>
                <a:latin typeface="Arial"/>
                <a:cs typeface="Arial"/>
              </a:rPr>
              <a:t>l</a:t>
            </a:r>
            <a:r>
              <a:rPr dirty="0" sz="1150" spc="-170" b="1">
                <a:solidFill>
                  <a:srgbClr val="5B5D99"/>
                </a:solidFill>
                <a:latin typeface="Arial"/>
                <a:cs typeface="Arial"/>
              </a:rPr>
              <a:t>.</a:t>
            </a:r>
            <a:r>
              <a:rPr dirty="0" sz="1150" spc="-110" b="1">
                <a:solidFill>
                  <a:srgbClr val="696275"/>
                </a:solidFill>
                <a:latin typeface="Arial"/>
                <a:cs typeface="Arial"/>
              </a:rPr>
              <a:t>6</a:t>
            </a:r>
            <a:r>
              <a:rPr dirty="0" sz="1150" spc="-100" b="1">
                <a:solidFill>
                  <a:srgbClr val="95CFEB"/>
                </a:solidFill>
                <a:latin typeface="Arial"/>
                <a:cs typeface="Arial"/>
              </a:rPr>
              <a:t>,</a:t>
            </a:r>
            <a:endParaRPr sz="115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709665" y="6649036"/>
            <a:ext cx="59055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spc="-120">
                <a:solidFill>
                  <a:srgbClr val="696275"/>
                </a:solidFill>
                <a:latin typeface="Times New Roman"/>
                <a:cs typeface="Times New Roman"/>
              </a:rPr>
              <a:t>]</a:t>
            </a:r>
            <a:endParaRPr sz="11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83526" y="483835"/>
            <a:ext cx="771017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/>
              <a:t>1.</a:t>
            </a:r>
            <a:r>
              <a:rPr dirty="0" sz="2800" spc="-15"/>
              <a:t> </a:t>
            </a:r>
            <a:r>
              <a:rPr dirty="0" sz="2800" spc="-5"/>
              <a:t>Métodos</a:t>
            </a:r>
            <a:r>
              <a:rPr dirty="0" sz="2800" spc="10"/>
              <a:t> </a:t>
            </a:r>
            <a:r>
              <a:rPr dirty="0" sz="2800" spc="-5"/>
              <a:t>para</a:t>
            </a:r>
            <a:r>
              <a:rPr dirty="0" sz="2800"/>
              <a:t> resolver</a:t>
            </a:r>
            <a:r>
              <a:rPr dirty="0" sz="2800" spc="5"/>
              <a:t> </a:t>
            </a:r>
            <a:r>
              <a:rPr dirty="0" sz="2800" spc="-5"/>
              <a:t>una</a:t>
            </a:r>
            <a:r>
              <a:rPr dirty="0" sz="2800"/>
              <a:t> ecuación </a:t>
            </a:r>
            <a:r>
              <a:rPr dirty="0" sz="2800" spc="-5"/>
              <a:t>no</a:t>
            </a:r>
            <a:r>
              <a:rPr dirty="0" sz="2800" spc="5"/>
              <a:t> </a:t>
            </a:r>
            <a:r>
              <a:rPr dirty="0" sz="2800"/>
              <a:t>lineal.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920048" y="910656"/>
            <a:ext cx="8239125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>
                <a:solidFill>
                  <a:srgbClr val="0000FF"/>
                </a:solidFill>
                <a:latin typeface="Arial"/>
                <a:cs typeface="Arial"/>
              </a:rPr>
              <a:t>1.b.</a:t>
            </a:r>
            <a:r>
              <a:rPr dirty="0" sz="2800" spc="-15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800" spc="-5">
                <a:solidFill>
                  <a:srgbClr val="0000FF"/>
                </a:solidFill>
                <a:latin typeface="Arial"/>
                <a:cs typeface="Arial"/>
              </a:rPr>
              <a:t>Método</a:t>
            </a:r>
            <a:r>
              <a:rPr dirty="0" sz="2800" spc="1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800" spc="-5">
                <a:solidFill>
                  <a:srgbClr val="0000FF"/>
                </a:solidFill>
                <a:latin typeface="Arial"/>
                <a:cs typeface="Arial"/>
              </a:rPr>
              <a:t>de</a:t>
            </a:r>
            <a:r>
              <a:rPr dirty="0" sz="2800" spc="5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00FF"/>
                </a:solidFill>
                <a:latin typeface="Arial"/>
                <a:cs typeface="Arial"/>
              </a:rPr>
              <a:t>aproximaciones</a:t>
            </a:r>
            <a:r>
              <a:rPr dirty="0" sz="2800" spc="1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00FF"/>
                </a:solidFill>
                <a:latin typeface="Arial"/>
                <a:cs typeface="Arial"/>
              </a:rPr>
              <a:t>sucesivas.</a:t>
            </a:r>
            <a:r>
              <a:rPr dirty="0" sz="2800" spc="-25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800" spc="-5">
                <a:solidFill>
                  <a:srgbClr val="0000FF"/>
                </a:solidFill>
                <a:latin typeface="Arial"/>
                <a:cs typeface="Arial"/>
              </a:rPr>
              <a:t>Ejemplo.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33591" y="2233814"/>
            <a:ext cx="8420007" cy="400339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38264" y="546320"/>
            <a:ext cx="660019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1.</a:t>
            </a:r>
            <a:r>
              <a:rPr dirty="0" spc="-10"/>
              <a:t> </a:t>
            </a:r>
            <a:r>
              <a:rPr dirty="0" spc="-5"/>
              <a:t>Métodos para</a:t>
            </a:r>
            <a:r>
              <a:rPr dirty="0"/>
              <a:t> </a:t>
            </a:r>
            <a:r>
              <a:rPr dirty="0" spc="-5"/>
              <a:t>resolver</a:t>
            </a:r>
            <a:r>
              <a:rPr dirty="0" spc="15"/>
              <a:t> </a:t>
            </a:r>
            <a:r>
              <a:rPr dirty="0" spc="-5"/>
              <a:t>una</a:t>
            </a:r>
            <a:r>
              <a:rPr dirty="0"/>
              <a:t> </a:t>
            </a:r>
            <a:r>
              <a:rPr dirty="0" spc="-5"/>
              <a:t>ecuación</a:t>
            </a:r>
            <a:r>
              <a:rPr dirty="0" spc="30"/>
              <a:t> </a:t>
            </a:r>
            <a:r>
              <a:rPr dirty="0" spc="-5"/>
              <a:t>no</a:t>
            </a:r>
            <a:r>
              <a:rPr dirty="0"/>
              <a:t> </a:t>
            </a:r>
            <a:r>
              <a:rPr dirty="0" spc="-10"/>
              <a:t>lineal.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54700" y="912079"/>
            <a:ext cx="876808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solidFill>
                  <a:srgbClr val="0000FF"/>
                </a:solidFill>
                <a:latin typeface="Arial"/>
                <a:cs typeface="Arial"/>
              </a:rPr>
              <a:t>1.c.</a:t>
            </a:r>
            <a:r>
              <a:rPr dirty="0" sz="2400" spc="-2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0000FF"/>
                </a:solidFill>
                <a:latin typeface="Arial"/>
                <a:cs typeface="Arial"/>
              </a:rPr>
              <a:t>Método</a:t>
            </a:r>
            <a:r>
              <a:rPr dirty="0" sz="240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0000FF"/>
                </a:solidFill>
                <a:latin typeface="Arial"/>
                <a:cs typeface="Arial"/>
              </a:rPr>
              <a:t>de Newton-Raphson</a:t>
            </a:r>
            <a:r>
              <a:rPr dirty="0" sz="2400" spc="45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000FF"/>
                </a:solidFill>
                <a:latin typeface="Arial"/>
                <a:cs typeface="Arial"/>
              </a:rPr>
              <a:t>y</a:t>
            </a:r>
            <a:r>
              <a:rPr dirty="0" sz="2400" spc="-15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0000FF"/>
                </a:solidFill>
                <a:latin typeface="Arial"/>
                <a:cs typeface="Arial"/>
              </a:rPr>
              <a:t>variantes:</a:t>
            </a:r>
            <a:r>
              <a:rPr dirty="0" sz="2400" spc="1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0000FF"/>
                </a:solidFill>
                <a:latin typeface="Arial"/>
                <a:cs typeface="Arial"/>
              </a:rPr>
              <a:t>Método de</a:t>
            </a:r>
            <a:r>
              <a:rPr dirty="0" sz="240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0000FF"/>
                </a:solidFill>
                <a:latin typeface="Arial"/>
                <a:cs typeface="Arial"/>
              </a:rPr>
              <a:t>Newton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797592" y="2049462"/>
            <a:ext cx="6922770" cy="4431030"/>
            <a:chOff x="2797592" y="2049462"/>
            <a:chExt cx="6922770" cy="443103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97592" y="2049462"/>
              <a:ext cx="4870957" cy="278307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97395" y="4605528"/>
              <a:ext cx="3060191" cy="108051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019543" y="5399532"/>
              <a:ext cx="2700526" cy="1080503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73533" y="5505623"/>
            <a:ext cx="5179667" cy="1015067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542264" y="6780317"/>
            <a:ext cx="2190020" cy="371761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38264" y="546320"/>
            <a:ext cx="660019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1.</a:t>
            </a:r>
            <a:r>
              <a:rPr dirty="0" spc="-10"/>
              <a:t> </a:t>
            </a:r>
            <a:r>
              <a:rPr dirty="0" spc="-5"/>
              <a:t>Métodos para</a:t>
            </a:r>
            <a:r>
              <a:rPr dirty="0"/>
              <a:t> </a:t>
            </a:r>
            <a:r>
              <a:rPr dirty="0" spc="-5"/>
              <a:t>resolver</a:t>
            </a:r>
            <a:r>
              <a:rPr dirty="0" spc="15"/>
              <a:t> </a:t>
            </a:r>
            <a:r>
              <a:rPr dirty="0" spc="-5"/>
              <a:t>una</a:t>
            </a:r>
            <a:r>
              <a:rPr dirty="0"/>
              <a:t> </a:t>
            </a:r>
            <a:r>
              <a:rPr dirty="0" spc="-5"/>
              <a:t>ecuación</a:t>
            </a:r>
            <a:r>
              <a:rPr dirty="0" spc="30"/>
              <a:t> </a:t>
            </a:r>
            <a:r>
              <a:rPr dirty="0" spc="-5"/>
              <a:t>no</a:t>
            </a:r>
            <a:r>
              <a:rPr dirty="0"/>
              <a:t> </a:t>
            </a:r>
            <a:r>
              <a:rPr dirty="0" spc="-10"/>
              <a:t>lineal.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54700" y="912079"/>
            <a:ext cx="876808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solidFill>
                  <a:srgbClr val="0000FF"/>
                </a:solidFill>
                <a:latin typeface="Arial"/>
                <a:cs typeface="Arial"/>
              </a:rPr>
              <a:t>1.c.</a:t>
            </a:r>
            <a:r>
              <a:rPr dirty="0" sz="2400" spc="-2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0000FF"/>
                </a:solidFill>
                <a:latin typeface="Arial"/>
                <a:cs typeface="Arial"/>
              </a:rPr>
              <a:t>Método</a:t>
            </a:r>
            <a:r>
              <a:rPr dirty="0" sz="240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0000FF"/>
                </a:solidFill>
                <a:latin typeface="Arial"/>
                <a:cs typeface="Arial"/>
              </a:rPr>
              <a:t>de Newton-Raphson</a:t>
            </a:r>
            <a:r>
              <a:rPr dirty="0" sz="2400" spc="45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000FF"/>
                </a:solidFill>
                <a:latin typeface="Arial"/>
                <a:cs typeface="Arial"/>
              </a:rPr>
              <a:t>y</a:t>
            </a:r>
            <a:r>
              <a:rPr dirty="0" sz="2400" spc="-15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0000FF"/>
                </a:solidFill>
                <a:latin typeface="Arial"/>
                <a:cs typeface="Arial"/>
              </a:rPr>
              <a:t>variantes:</a:t>
            </a:r>
            <a:r>
              <a:rPr dirty="0" sz="2400" spc="1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0000FF"/>
                </a:solidFill>
                <a:latin typeface="Arial"/>
                <a:cs typeface="Arial"/>
              </a:rPr>
              <a:t>Método de</a:t>
            </a:r>
            <a:r>
              <a:rPr dirty="0" sz="240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0000FF"/>
                </a:solidFill>
                <a:latin typeface="Arial"/>
                <a:cs typeface="Arial"/>
              </a:rPr>
              <a:t>Newton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5782" y="1969580"/>
            <a:ext cx="8484472" cy="463166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3676" y="1008717"/>
            <a:ext cx="7866380" cy="58178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614045">
              <a:lnSpc>
                <a:spcPct val="100000"/>
              </a:lnSpc>
              <a:spcBef>
                <a:spcPts val="100"/>
              </a:spcBef>
            </a:pPr>
            <a:r>
              <a:rPr dirty="0" sz="2000" b="1">
                <a:latin typeface="Calibri"/>
                <a:cs typeface="Calibri"/>
              </a:rPr>
              <a:t>Los </a:t>
            </a:r>
            <a:r>
              <a:rPr dirty="0" sz="2000" spc="-10" b="1">
                <a:latin typeface="Calibri"/>
                <a:cs typeface="Calibri"/>
              </a:rPr>
              <a:t>contenidos </a:t>
            </a:r>
            <a:r>
              <a:rPr dirty="0" sz="2000" b="1">
                <a:latin typeface="Calibri"/>
                <a:cs typeface="Calibri"/>
              </a:rPr>
              <a:t>de </a:t>
            </a:r>
            <a:r>
              <a:rPr dirty="0" sz="2000" spc="-15" b="1">
                <a:latin typeface="Calibri"/>
                <a:cs typeface="Calibri"/>
              </a:rPr>
              <a:t>este </a:t>
            </a:r>
            <a:r>
              <a:rPr dirty="0" sz="2000" spc="-5" b="1">
                <a:latin typeface="Calibri"/>
                <a:cs typeface="Calibri"/>
              </a:rPr>
              <a:t>documento han </a:t>
            </a:r>
            <a:r>
              <a:rPr dirty="0" sz="2000" b="1">
                <a:latin typeface="Calibri"/>
                <a:cs typeface="Calibri"/>
              </a:rPr>
              <a:t>sido </a:t>
            </a:r>
            <a:r>
              <a:rPr dirty="0" sz="2000" spc="-10" b="1">
                <a:latin typeface="Calibri"/>
                <a:cs typeface="Calibri"/>
              </a:rPr>
              <a:t>realizados </a:t>
            </a:r>
            <a:r>
              <a:rPr dirty="0" sz="2000" b="1">
                <a:latin typeface="Calibri"/>
                <a:cs typeface="Calibri"/>
              </a:rPr>
              <a:t>a </a:t>
            </a:r>
            <a:r>
              <a:rPr dirty="0" sz="2000" spc="-5" b="1">
                <a:latin typeface="Calibri"/>
                <a:cs typeface="Calibri"/>
              </a:rPr>
              <a:t>partir </a:t>
            </a:r>
            <a:r>
              <a:rPr dirty="0" sz="2000" b="1">
                <a:latin typeface="Calibri"/>
                <a:cs typeface="Calibri"/>
              </a:rPr>
              <a:t>de </a:t>
            </a:r>
            <a:r>
              <a:rPr dirty="0" sz="2000" spc="-5" b="1">
                <a:latin typeface="Calibri"/>
                <a:cs typeface="Calibri"/>
              </a:rPr>
              <a:t>los </a:t>
            </a:r>
            <a:r>
              <a:rPr dirty="0" sz="2000" spc="-440" b="1">
                <a:latin typeface="Calibri"/>
                <a:cs typeface="Calibri"/>
              </a:rPr>
              <a:t> </a:t>
            </a:r>
            <a:r>
              <a:rPr dirty="0" sz="2000" spc="-10" b="1">
                <a:latin typeface="Calibri"/>
                <a:cs typeface="Calibri"/>
              </a:rPr>
              <a:t>apuntes:</a:t>
            </a:r>
            <a:endParaRPr sz="2000">
              <a:latin typeface="Calibri"/>
              <a:cs typeface="Calibri"/>
            </a:endParaRPr>
          </a:p>
          <a:p>
            <a:pPr marL="12700" marR="64135" indent="284480">
              <a:lnSpc>
                <a:spcPct val="100000"/>
              </a:lnSpc>
              <a:spcBef>
                <a:spcPts val="5"/>
              </a:spcBef>
              <a:buFont typeface="Calibri"/>
              <a:buChar char="-"/>
              <a:tabLst>
                <a:tab pos="433705" algn="l"/>
              </a:tabLst>
            </a:pPr>
            <a:r>
              <a:rPr dirty="0" sz="2000" spc="-10" b="1" i="1">
                <a:latin typeface="Calibri"/>
                <a:cs typeface="Calibri"/>
              </a:rPr>
              <a:t>Métodos </a:t>
            </a:r>
            <a:r>
              <a:rPr dirty="0" sz="2000" spc="-5" b="1" i="1">
                <a:latin typeface="Calibri"/>
                <a:cs typeface="Calibri"/>
              </a:rPr>
              <a:t>matemáticos aplicados </a:t>
            </a:r>
            <a:r>
              <a:rPr dirty="0" sz="2000" b="1" i="1">
                <a:latin typeface="Calibri"/>
                <a:cs typeface="Calibri"/>
              </a:rPr>
              <a:t>a </a:t>
            </a:r>
            <a:r>
              <a:rPr dirty="0" sz="2000" spc="-5" b="1" i="1">
                <a:latin typeface="Calibri"/>
                <a:cs typeface="Calibri"/>
              </a:rPr>
              <a:t>la ingeniería: teoría,</a:t>
            </a:r>
            <a:r>
              <a:rPr dirty="0" sz="2000" b="1" i="1">
                <a:latin typeface="Calibri"/>
                <a:cs typeface="Calibri"/>
              </a:rPr>
              <a:t> </a:t>
            </a:r>
            <a:r>
              <a:rPr dirty="0" sz="2000" spc="-5" b="1">
                <a:latin typeface="Calibri"/>
                <a:cs typeface="Calibri"/>
              </a:rPr>
              <a:t>cuyos </a:t>
            </a:r>
            <a:r>
              <a:rPr dirty="0" sz="2000" spc="-10" b="1">
                <a:latin typeface="Calibri"/>
                <a:cs typeface="Calibri"/>
              </a:rPr>
              <a:t>autores </a:t>
            </a:r>
            <a:r>
              <a:rPr dirty="0" sz="2000" spc="-44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son</a:t>
            </a:r>
            <a:r>
              <a:rPr dirty="0" sz="2000" spc="-2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A.I.</a:t>
            </a:r>
            <a:r>
              <a:rPr dirty="0" sz="2000" spc="-5" b="1">
                <a:latin typeface="Calibri"/>
                <a:cs typeface="Calibri"/>
              </a:rPr>
              <a:t> Muñoz,</a:t>
            </a:r>
            <a:r>
              <a:rPr dirty="0" sz="2000" spc="-10" b="1">
                <a:latin typeface="Calibri"/>
                <a:cs typeface="Calibri"/>
              </a:rPr>
              <a:t> </a:t>
            </a:r>
            <a:r>
              <a:rPr dirty="0" sz="2000" spc="-5" b="1">
                <a:latin typeface="Calibri"/>
                <a:cs typeface="Calibri"/>
              </a:rPr>
              <a:t>E.</a:t>
            </a:r>
            <a:r>
              <a:rPr dirty="0" sz="2000" spc="5" b="1">
                <a:latin typeface="Calibri"/>
                <a:cs typeface="Calibri"/>
              </a:rPr>
              <a:t> </a:t>
            </a:r>
            <a:r>
              <a:rPr dirty="0" sz="2000" spc="-5" b="1">
                <a:latin typeface="Calibri"/>
                <a:cs typeface="Calibri"/>
              </a:rPr>
              <a:t>Schiavi</a:t>
            </a:r>
            <a:r>
              <a:rPr dirty="0" sz="2000" spc="-2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y </a:t>
            </a:r>
            <a:r>
              <a:rPr dirty="0" sz="2000" spc="-5" b="1">
                <a:latin typeface="Calibri"/>
                <a:cs typeface="Calibri"/>
              </a:rPr>
              <a:t>C.</a:t>
            </a:r>
            <a:r>
              <a:rPr dirty="0" sz="2000" spc="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Conde,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2000" b="1">
                <a:latin typeface="Calibri"/>
                <a:cs typeface="Calibri"/>
              </a:rPr>
              <a:t>y</a:t>
            </a:r>
            <a:r>
              <a:rPr dirty="0" sz="2000" spc="-1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de</a:t>
            </a:r>
            <a:r>
              <a:rPr dirty="0" sz="2000" spc="-20" b="1">
                <a:latin typeface="Calibri"/>
                <a:cs typeface="Calibri"/>
              </a:rPr>
              <a:t> </a:t>
            </a:r>
            <a:r>
              <a:rPr dirty="0" sz="2000" spc="-5" b="1">
                <a:latin typeface="Calibri"/>
                <a:cs typeface="Calibri"/>
              </a:rPr>
              <a:t>la</a:t>
            </a:r>
            <a:r>
              <a:rPr dirty="0" sz="2000" spc="-15" b="1">
                <a:latin typeface="Calibri"/>
                <a:cs typeface="Calibri"/>
              </a:rPr>
              <a:t> </a:t>
            </a:r>
            <a:r>
              <a:rPr dirty="0" sz="2000" spc="-5" b="1">
                <a:latin typeface="Calibri"/>
                <a:cs typeface="Calibri"/>
              </a:rPr>
              <a:t>recopilación</a:t>
            </a:r>
            <a:r>
              <a:rPr dirty="0" sz="2000" spc="-3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de</a:t>
            </a:r>
            <a:r>
              <a:rPr dirty="0" sz="2000" spc="-10" b="1">
                <a:latin typeface="Calibri"/>
                <a:cs typeface="Calibri"/>
              </a:rPr>
              <a:t> </a:t>
            </a:r>
            <a:r>
              <a:rPr dirty="0" sz="2000" spc="-5" b="1">
                <a:latin typeface="Calibri"/>
                <a:cs typeface="Calibri"/>
              </a:rPr>
              <a:t>ejercicios:</a:t>
            </a:r>
            <a:endParaRPr sz="2000">
              <a:latin typeface="Calibri"/>
              <a:cs typeface="Calibri"/>
            </a:endParaRPr>
          </a:p>
          <a:p>
            <a:pPr marL="12700" marR="5080" indent="284480">
              <a:lnSpc>
                <a:spcPct val="100000"/>
              </a:lnSpc>
              <a:buFont typeface="Calibri"/>
              <a:buChar char="-"/>
              <a:tabLst>
                <a:tab pos="433705" algn="l"/>
              </a:tabLst>
            </a:pPr>
            <a:r>
              <a:rPr dirty="0" sz="2000" spc="-10" b="1" i="1">
                <a:latin typeface="Calibri"/>
                <a:cs typeface="Calibri"/>
              </a:rPr>
              <a:t>Métodos </a:t>
            </a:r>
            <a:r>
              <a:rPr dirty="0" sz="2000" spc="-5" b="1" i="1">
                <a:latin typeface="Calibri"/>
                <a:cs typeface="Calibri"/>
              </a:rPr>
              <a:t>matemáticos aplicados </a:t>
            </a:r>
            <a:r>
              <a:rPr dirty="0" sz="2000" b="1" i="1">
                <a:latin typeface="Calibri"/>
                <a:cs typeface="Calibri"/>
              </a:rPr>
              <a:t>a </a:t>
            </a:r>
            <a:r>
              <a:rPr dirty="0" sz="2000" spc="-5" b="1" i="1">
                <a:latin typeface="Calibri"/>
                <a:cs typeface="Calibri"/>
              </a:rPr>
              <a:t>la ingeniería: ejercicios </a:t>
            </a:r>
            <a:r>
              <a:rPr dirty="0" sz="2000" b="1" i="1">
                <a:latin typeface="Calibri"/>
                <a:cs typeface="Calibri"/>
              </a:rPr>
              <a:t>y </a:t>
            </a:r>
            <a:r>
              <a:rPr dirty="0" sz="2000" spc="-5" b="1" i="1">
                <a:latin typeface="Calibri"/>
                <a:cs typeface="Calibri"/>
              </a:rPr>
              <a:t>problemas </a:t>
            </a:r>
            <a:r>
              <a:rPr dirty="0" sz="2000" spc="-440" b="1" i="1">
                <a:latin typeface="Calibri"/>
                <a:cs typeface="Calibri"/>
              </a:rPr>
              <a:t> </a:t>
            </a:r>
            <a:r>
              <a:rPr dirty="0" sz="2000" spc="-5" b="1" i="1">
                <a:latin typeface="Calibri"/>
                <a:cs typeface="Calibri"/>
              </a:rPr>
              <a:t>resueltos</a:t>
            </a:r>
            <a:r>
              <a:rPr dirty="0" sz="2000" spc="-5" b="1">
                <a:latin typeface="Calibri"/>
                <a:cs typeface="Calibri"/>
              </a:rPr>
              <a:t>,</a:t>
            </a:r>
            <a:r>
              <a:rPr dirty="0" sz="2000" spc="405" b="1">
                <a:latin typeface="Calibri"/>
                <a:cs typeface="Calibri"/>
              </a:rPr>
              <a:t> </a:t>
            </a:r>
            <a:r>
              <a:rPr dirty="0" sz="2000" spc="-5" b="1">
                <a:latin typeface="Calibri"/>
                <a:cs typeface="Calibri"/>
              </a:rPr>
              <a:t>cuyos</a:t>
            </a:r>
            <a:r>
              <a:rPr dirty="0" sz="2000" spc="-15" b="1">
                <a:latin typeface="Calibri"/>
                <a:cs typeface="Calibri"/>
              </a:rPr>
              <a:t> </a:t>
            </a:r>
            <a:r>
              <a:rPr dirty="0" sz="2000" spc="-10" b="1">
                <a:latin typeface="Calibri"/>
                <a:cs typeface="Calibri"/>
              </a:rPr>
              <a:t>autores</a:t>
            </a:r>
            <a:r>
              <a:rPr dirty="0" sz="2000" spc="-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son</a:t>
            </a:r>
            <a:r>
              <a:rPr dirty="0" sz="2000" spc="-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A.I.</a:t>
            </a:r>
            <a:r>
              <a:rPr dirty="0" sz="2000" spc="-5" b="1">
                <a:latin typeface="Calibri"/>
                <a:cs typeface="Calibri"/>
              </a:rPr>
              <a:t> Muñoz, </a:t>
            </a:r>
            <a:r>
              <a:rPr dirty="0" sz="2000" b="1">
                <a:latin typeface="Calibri"/>
                <a:cs typeface="Calibri"/>
              </a:rPr>
              <a:t>A.</a:t>
            </a:r>
            <a:r>
              <a:rPr dirty="0" sz="2000" spc="-5" b="1">
                <a:latin typeface="Calibri"/>
                <a:cs typeface="Calibri"/>
              </a:rPr>
              <a:t> Nolla</a:t>
            </a:r>
            <a:r>
              <a:rPr dirty="0" sz="2000" spc="-3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y </a:t>
            </a:r>
            <a:r>
              <a:rPr dirty="0" sz="2000" spc="-5" b="1">
                <a:latin typeface="Calibri"/>
                <a:cs typeface="Calibri"/>
              </a:rPr>
              <a:t>E.</a:t>
            </a:r>
            <a:r>
              <a:rPr dirty="0" sz="2000" b="1">
                <a:latin typeface="Calibri"/>
                <a:cs typeface="Calibri"/>
              </a:rPr>
              <a:t> </a:t>
            </a:r>
            <a:r>
              <a:rPr dirty="0" sz="2000" spc="-5" b="1">
                <a:latin typeface="Calibri"/>
                <a:cs typeface="Calibri"/>
              </a:rPr>
              <a:t>Schiavi.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000" spc="-5" b="1">
                <a:latin typeface="Calibri"/>
                <a:cs typeface="Calibri"/>
              </a:rPr>
              <a:t>En</a:t>
            </a:r>
            <a:r>
              <a:rPr dirty="0" sz="2000" b="1">
                <a:latin typeface="Calibri"/>
                <a:cs typeface="Calibri"/>
              </a:rPr>
              <a:t> </a:t>
            </a:r>
            <a:r>
              <a:rPr dirty="0" sz="2000" spc="-10" b="1">
                <a:latin typeface="Calibri"/>
                <a:cs typeface="Calibri"/>
              </a:rPr>
              <a:t>cuanto</a:t>
            </a:r>
            <a:r>
              <a:rPr dirty="0" sz="2000" b="1">
                <a:latin typeface="Calibri"/>
                <a:cs typeface="Calibri"/>
              </a:rPr>
              <a:t> a </a:t>
            </a:r>
            <a:r>
              <a:rPr dirty="0" sz="2000" spc="-5" b="1">
                <a:latin typeface="Calibri"/>
                <a:cs typeface="Calibri"/>
              </a:rPr>
              <a:t>los</a:t>
            </a:r>
            <a:r>
              <a:rPr dirty="0" sz="2000" spc="-15" b="1">
                <a:latin typeface="Calibri"/>
                <a:cs typeface="Calibri"/>
              </a:rPr>
              <a:t> </a:t>
            </a:r>
            <a:r>
              <a:rPr dirty="0" sz="2000" spc="-10" b="1">
                <a:latin typeface="Calibri"/>
                <a:cs typeface="Calibri"/>
              </a:rPr>
              <a:t>códigos</a:t>
            </a:r>
            <a:r>
              <a:rPr dirty="0" sz="2000" spc="-15" b="1">
                <a:latin typeface="Calibri"/>
                <a:cs typeface="Calibri"/>
              </a:rPr>
              <a:t> </a:t>
            </a:r>
            <a:r>
              <a:rPr dirty="0" sz="2000" spc="-5" b="1">
                <a:latin typeface="Calibri"/>
                <a:cs typeface="Calibri"/>
              </a:rPr>
              <a:t>utilizados,</a:t>
            </a:r>
            <a:r>
              <a:rPr dirty="0" sz="2000" spc="-3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pueden</a:t>
            </a:r>
            <a:r>
              <a:rPr dirty="0" sz="2000" spc="-15" b="1">
                <a:latin typeface="Calibri"/>
                <a:cs typeface="Calibri"/>
              </a:rPr>
              <a:t> </a:t>
            </a:r>
            <a:r>
              <a:rPr dirty="0" sz="2000" spc="-10" b="1">
                <a:latin typeface="Calibri"/>
                <a:cs typeface="Calibri"/>
              </a:rPr>
              <a:t>obtenerse</a:t>
            </a:r>
            <a:r>
              <a:rPr dirty="0" sz="2000" spc="-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en:</a:t>
            </a:r>
            <a:endParaRPr sz="2000">
              <a:latin typeface="Calibri"/>
              <a:cs typeface="Calibri"/>
            </a:endParaRPr>
          </a:p>
          <a:p>
            <a:pPr marL="12700" marR="386715" indent="284480">
              <a:lnSpc>
                <a:spcPct val="100000"/>
              </a:lnSpc>
              <a:buFont typeface="Calibri"/>
              <a:buChar char="-"/>
              <a:tabLst>
                <a:tab pos="433705" algn="l"/>
              </a:tabLst>
            </a:pPr>
            <a:r>
              <a:rPr dirty="0" sz="2000" spc="-5" b="1" i="1">
                <a:latin typeface="Calibri"/>
                <a:cs typeface="Calibri"/>
              </a:rPr>
              <a:t>Códigos en Matlab/Octave utilizados en las asignaturas </a:t>
            </a:r>
            <a:r>
              <a:rPr dirty="0" sz="2000" b="1" i="1">
                <a:latin typeface="Calibri"/>
                <a:cs typeface="Calibri"/>
              </a:rPr>
              <a:t>Métodos </a:t>
            </a:r>
            <a:r>
              <a:rPr dirty="0" sz="2000" spc="5" b="1" i="1">
                <a:latin typeface="Calibri"/>
                <a:cs typeface="Calibri"/>
              </a:rPr>
              <a:t> </a:t>
            </a:r>
            <a:r>
              <a:rPr dirty="0" sz="2000" spc="-5" b="1" i="1">
                <a:latin typeface="Calibri"/>
                <a:cs typeface="Calibri"/>
              </a:rPr>
              <a:t>Matemáticos aplicados </a:t>
            </a:r>
            <a:r>
              <a:rPr dirty="0" sz="2000" b="1" i="1">
                <a:latin typeface="Calibri"/>
                <a:cs typeface="Calibri"/>
              </a:rPr>
              <a:t>a </a:t>
            </a:r>
            <a:r>
              <a:rPr dirty="0" sz="2000" spc="-5" b="1" i="1">
                <a:latin typeface="Calibri"/>
                <a:cs typeface="Calibri"/>
              </a:rPr>
              <a:t>la Ingeniería de Materiales del Grado en </a:t>
            </a:r>
            <a:r>
              <a:rPr dirty="0" sz="2000" b="1" i="1">
                <a:latin typeface="Calibri"/>
                <a:cs typeface="Calibri"/>
              </a:rPr>
              <a:t> </a:t>
            </a:r>
            <a:r>
              <a:rPr dirty="0" sz="2000" spc="-5" b="1" i="1">
                <a:latin typeface="Calibri"/>
                <a:cs typeface="Calibri"/>
              </a:rPr>
              <a:t>Ingeniería de Materiales </a:t>
            </a:r>
            <a:r>
              <a:rPr dirty="0" sz="2000" b="1" i="1">
                <a:latin typeface="Calibri"/>
                <a:cs typeface="Calibri"/>
              </a:rPr>
              <a:t>y Métodos </a:t>
            </a:r>
            <a:r>
              <a:rPr dirty="0" sz="2000" spc="-5" b="1" i="1">
                <a:latin typeface="Calibri"/>
                <a:cs typeface="Calibri"/>
              </a:rPr>
              <a:t>Numéricos (Módulo </a:t>
            </a:r>
            <a:r>
              <a:rPr dirty="0" sz="2000" b="1" i="1">
                <a:latin typeface="Calibri"/>
                <a:cs typeface="Calibri"/>
              </a:rPr>
              <a:t>I) </a:t>
            </a:r>
            <a:r>
              <a:rPr dirty="0" sz="2000" spc="-5" b="1" i="1">
                <a:latin typeface="Calibri"/>
                <a:cs typeface="Calibri"/>
              </a:rPr>
              <a:t>en el </a:t>
            </a:r>
            <a:r>
              <a:rPr dirty="0" sz="2000" b="1" i="1">
                <a:latin typeface="Calibri"/>
                <a:cs typeface="Calibri"/>
              </a:rPr>
              <a:t>Máster </a:t>
            </a:r>
            <a:r>
              <a:rPr dirty="0" sz="2000" spc="-440" b="1" i="1">
                <a:latin typeface="Calibri"/>
                <a:cs typeface="Calibri"/>
              </a:rPr>
              <a:t> </a:t>
            </a:r>
            <a:r>
              <a:rPr dirty="0" sz="2000" spc="-5" b="1" i="1">
                <a:latin typeface="Calibri"/>
                <a:cs typeface="Calibri"/>
              </a:rPr>
              <a:t>Universitario en Ingeniería Industrial</a:t>
            </a:r>
            <a:r>
              <a:rPr dirty="0" sz="2000" spc="-5" b="1">
                <a:latin typeface="Calibri"/>
                <a:cs typeface="Calibri"/>
              </a:rPr>
              <a:t>, </a:t>
            </a:r>
            <a:r>
              <a:rPr dirty="0" sz="2000" b="1">
                <a:latin typeface="Calibri"/>
                <a:cs typeface="Calibri"/>
              </a:rPr>
              <a:t>cuyos </a:t>
            </a:r>
            <a:r>
              <a:rPr dirty="0" sz="2000" spc="-5" b="1">
                <a:latin typeface="Calibri"/>
                <a:cs typeface="Calibri"/>
              </a:rPr>
              <a:t>autores </a:t>
            </a:r>
            <a:r>
              <a:rPr dirty="0" sz="2000" b="1">
                <a:latin typeface="Calibri"/>
                <a:cs typeface="Calibri"/>
              </a:rPr>
              <a:t>son A.I. Muñoz, </a:t>
            </a:r>
            <a:r>
              <a:rPr dirty="0" sz="2000" spc="-5" b="1">
                <a:latin typeface="Calibri"/>
                <a:cs typeface="Calibri"/>
              </a:rPr>
              <a:t>A. </a:t>
            </a:r>
            <a:r>
              <a:rPr dirty="0" sz="2000" spc="-440" b="1">
                <a:latin typeface="Calibri"/>
                <a:cs typeface="Calibri"/>
              </a:rPr>
              <a:t> </a:t>
            </a:r>
            <a:r>
              <a:rPr dirty="0" sz="2000" spc="-5" b="1">
                <a:latin typeface="Calibri"/>
                <a:cs typeface="Calibri"/>
              </a:rPr>
              <a:t>Nolla</a:t>
            </a:r>
            <a:r>
              <a:rPr dirty="0" sz="2000" spc="-3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y </a:t>
            </a:r>
            <a:r>
              <a:rPr dirty="0" sz="2000" spc="-5" b="1">
                <a:latin typeface="Calibri"/>
                <a:cs typeface="Calibri"/>
              </a:rPr>
              <a:t>E. Schiavi.</a:t>
            </a:r>
            <a:endParaRPr sz="2000">
              <a:latin typeface="Calibri"/>
              <a:cs typeface="Calibri"/>
            </a:endParaRPr>
          </a:p>
          <a:p>
            <a:pPr marL="12700" marR="2767965">
              <a:lnSpc>
                <a:spcPct val="100000"/>
              </a:lnSpc>
              <a:spcBef>
                <a:spcPts val="5"/>
              </a:spcBef>
            </a:pPr>
            <a:r>
              <a:rPr dirty="0" sz="2000" b="1">
                <a:latin typeface="Calibri"/>
                <a:cs typeface="Calibri"/>
              </a:rPr>
              <a:t>Todo </a:t>
            </a:r>
            <a:r>
              <a:rPr dirty="0" sz="2000" spc="-5" b="1">
                <a:latin typeface="Calibri"/>
                <a:cs typeface="Calibri"/>
              </a:rPr>
              <a:t>el material </a:t>
            </a:r>
            <a:r>
              <a:rPr dirty="0" sz="2000" b="1">
                <a:latin typeface="Calibri"/>
                <a:cs typeface="Calibri"/>
              </a:rPr>
              <a:t>mencionado </a:t>
            </a:r>
            <a:r>
              <a:rPr dirty="0" sz="2000" spc="-15" b="1">
                <a:latin typeface="Calibri"/>
                <a:cs typeface="Calibri"/>
              </a:rPr>
              <a:t>está </a:t>
            </a:r>
            <a:r>
              <a:rPr dirty="0" sz="2000" spc="-5" b="1">
                <a:latin typeface="Calibri"/>
                <a:cs typeface="Calibri"/>
              </a:rPr>
              <a:t>publicado </a:t>
            </a:r>
            <a:r>
              <a:rPr dirty="0" sz="2000" b="1">
                <a:latin typeface="Calibri"/>
                <a:cs typeface="Calibri"/>
              </a:rPr>
              <a:t>en: </a:t>
            </a:r>
            <a:r>
              <a:rPr dirty="0" sz="2000" spc="-440" b="1">
                <a:latin typeface="Calibri"/>
                <a:cs typeface="Calibri"/>
              </a:rPr>
              <a:t> </a:t>
            </a:r>
            <a:r>
              <a:rPr dirty="0" u="sng" sz="2000" spc="-5" b="1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2"/>
              </a:rPr>
              <a:t>https://burjcdigital.urjc.es/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950">
              <a:latin typeface="Calibri"/>
              <a:cs typeface="Calibri"/>
            </a:endParaRPr>
          </a:p>
          <a:p>
            <a:pPr marL="12700" marR="43180">
              <a:lnSpc>
                <a:spcPct val="100000"/>
              </a:lnSpc>
            </a:pPr>
            <a:r>
              <a:rPr dirty="0" sz="2000" b="1">
                <a:latin typeface="Calibri"/>
                <a:cs typeface="Calibri"/>
              </a:rPr>
              <a:t>La </a:t>
            </a:r>
            <a:r>
              <a:rPr dirty="0" sz="2000" spc="-15" b="1">
                <a:latin typeface="Calibri"/>
                <a:cs typeface="Calibri"/>
              </a:rPr>
              <a:t>mayoría </a:t>
            </a:r>
            <a:r>
              <a:rPr dirty="0" sz="2000" b="1">
                <a:latin typeface="Calibri"/>
                <a:cs typeface="Calibri"/>
              </a:rPr>
              <a:t>de </a:t>
            </a:r>
            <a:r>
              <a:rPr dirty="0" sz="2000" spc="-5" b="1">
                <a:latin typeface="Calibri"/>
                <a:cs typeface="Calibri"/>
              </a:rPr>
              <a:t>los códigos </a:t>
            </a:r>
            <a:r>
              <a:rPr dirty="0" sz="2000" b="1">
                <a:latin typeface="Calibri"/>
                <a:cs typeface="Calibri"/>
              </a:rPr>
              <a:t>mencionados son </a:t>
            </a:r>
            <a:r>
              <a:rPr dirty="0" sz="2000" spc="-5" b="1">
                <a:latin typeface="Calibri"/>
                <a:cs typeface="Calibri"/>
              </a:rPr>
              <a:t>adaptaciones </a:t>
            </a:r>
            <a:r>
              <a:rPr dirty="0" sz="2000" b="1">
                <a:latin typeface="Calibri"/>
                <a:cs typeface="Calibri"/>
              </a:rPr>
              <a:t>de </a:t>
            </a:r>
            <a:r>
              <a:rPr dirty="0" sz="2000" spc="-5" b="1">
                <a:latin typeface="Calibri"/>
                <a:cs typeface="Calibri"/>
              </a:rPr>
              <a:t>las </a:t>
            </a:r>
            <a:r>
              <a:rPr dirty="0" sz="2000" b="1">
                <a:latin typeface="Calibri"/>
                <a:cs typeface="Calibri"/>
              </a:rPr>
              <a:t>funciones </a:t>
            </a:r>
            <a:r>
              <a:rPr dirty="0" sz="2000" spc="-44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que </a:t>
            </a:r>
            <a:r>
              <a:rPr dirty="0" sz="2000" spc="-10" b="1">
                <a:latin typeface="Calibri"/>
                <a:cs typeface="Calibri"/>
              </a:rPr>
              <a:t>aparecen </a:t>
            </a:r>
            <a:r>
              <a:rPr dirty="0" sz="2000" spc="-5" b="1">
                <a:latin typeface="Calibri"/>
                <a:cs typeface="Calibri"/>
              </a:rPr>
              <a:t>en el libro </a:t>
            </a:r>
            <a:r>
              <a:rPr dirty="0" sz="2000" spc="-5" b="1" i="1">
                <a:latin typeface="Calibri"/>
                <a:cs typeface="Calibri"/>
              </a:rPr>
              <a:t>Cálculo científico </a:t>
            </a:r>
            <a:r>
              <a:rPr dirty="0" sz="2000" b="1" i="1">
                <a:latin typeface="Calibri"/>
                <a:cs typeface="Calibri"/>
              </a:rPr>
              <a:t>con </a:t>
            </a:r>
            <a:r>
              <a:rPr dirty="0" sz="2000" spc="-5" b="1" i="1">
                <a:latin typeface="Calibri"/>
                <a:cs typeface="Calibri"/>
              </a:rPr>
              <a:t>Matlab </a:t>
            </a:r>
            <a:r>
              <a:rPr dirty="0" sz="2000" b="1" i="1">
                <a:latin typeface="Calibri"/>
                <a:cs typeface="Calibri"/>
              </a:rPr>
              <a:t>y </a:t>
            </a:r>
            <a:r>
              <a:rPr dirty="0" sz="2000" spc="-5" b="1" i="1">
                <a:latin typeface="Calibri"/>
                <a:cs typeface="Calibri"/>
              </a:rPr>
              <a:t>Octave, </a:t>
            </a:r>
            <a:r>
              <a:rPr dirty="0" sz="2000" b="1">
                <a:latin typeface="Calibri"/>
                <a:cs typeface="Calibri"/>
              </a:rPr>
              <a:t>de </a:t>
            </a:r>
            <a:r>
              <a:rPr dirty="0" sz="2000" spc="-5" b="1">
                <a:latin typeface="Calibri"/>
                <a:cs typeface="Calibri"/>
              </a:rPr>
              <a:t>A. </a:t>
            </a:r>
            <a:r>
              <a:rPr dirty="0" sz="2000" b="1">
                <a:latin typeface="Calibri"/>
                <a:cs typeface="Calibri"/>
              </a:rPr>
              <a:t> Quarteroni</a:t>
            </a:r>
            <a:r>
              <a:rPr dirty="0" sz="2000" spc="-2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y F.</a:t>
            </a:r>
            <a:r>
              <a:rPr dirty="0" sz="2000" spc="-15" b="1">
                <a:latin typeface="Calibri"/>
                <a:cs typeface="Calibri"/>
              </a:rPr>
              <a:t> </a:t>
            </a:r>
            <a:r>
              <a:rPr dirty="0" sz="2000" spc="-5" b="1">
                <a:latin typeface="Calibri"/>
                <a:cs typeface="Calibri"/>
              </a:rPr>
              <a:t>Salieri.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1.</a:t>
            </a:r>
            <a:r>
              <a:rPr dirty="0" spc="-10"/>
              <a:t> </a:t>
            </a:r>
            <a:r>
              <a:rPr dirty="0" spc="-5"/>
              <a:t>Métodos para</a:t>
            </a:r>
            <a:r>
              <a:rPr dirty="0"/>
              <a:t> </a:t>
            </a:r>
            <a:r>
              <a:rPr dirty="0" spc="-5"/>
              <a:t>resolver</a:t>
            </a:r>
            <a:r>
              <a:rPr dirty="0" spc="15"/>
              <a:t> </a:t>
            </a:r>
            <a:r>
              <a:rPr dirty="0" spc="-5"/>
              <a:t>una</a:t>
            </a:r>
            <a:r>
              <a:rPr dirty="0"/>
              <a:t> </a:t>
            </a:r>
            <a:r>
              <a:rPr dirty="0" spc="-5"/>
              <a:t>ecuación</a:t>
            </a:r>
            <a:r>
              <a:rPr dirty="0" spc="30"/>
              <a:t> </a:t>
            </a:r>
            <a:r>
              <a:rPr dirty="0" spc="-5"/>
              <a:t>no</a:t>
            </a:r>
            <a:r>
              <a:rPr dirty="0"/>
              <a:t> </a:t>
            </a:r>
            <a:r>
              <a:rPr dirty="0" spc="-10"/>
              <a:t>lineal.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76040" y="729199"/>
            <a:ext cx="6125210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604645" marR="5080" indent="-1592580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solidFill>
                  <a:srgbClr val="0000FF"/>
                </a:solidFill>
                <a:latin typeface="Arial"/>
                <a:cs typeface="Arial"/>
              </a:rPr>
              <a:t>1.c.</a:t>
            </a:r>
            <a:r>
              <a:rPr dirty="0" sz="2400" spc="-25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0000FF"/>
                </a:solidFill>
                <a:latin typeface="Arial"/>
                <a:cs typeface="Arial"/>
              </a:rPr>
              <a:t>Método</a:t>
            </a:r>
            <a:r>
              <a:rPr dirty="0" sz="2400" spc="-1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0000FF"/>
                </a:solidFill>
                <a:latin typeface="Arial"/>
                <a:cs typeface="Arial"/>
              </a:rPr>
              <a:t>de Newton-Raphson</a:t>
            </a:r>
            <a:r>
              <a:rPr dirty="0" sz="2400" spc="4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000FF"/>
                </a:solidFill>
                <a:latin typeface="Arial"/>
                <a:cs typeface="Arial"/>
              </a:rPr>
              <a:t>y</a:t>
            </a:r>
            <a:r>
              <a:rPr dirty="0" sz="2400" spc="-15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0000FF"/>
                </a:solidFill>
                <a:latin typeface="Arial"/>
                <a:cs typeface="Arial"/>
              </a:rPr>
              <a:t>variantes: </a:t>
            </a:r>
            <a:r>
              <a:rPr dirty="0" sz="2400" spc="-655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0000FF"/>
                </a:solidFill>
                <a:latin typeface="Arial"/>
                <a:cs typeface="Arial"/>
              </a:rPr>
              <a:t>Método de la</a:t>
            </a:r>
            <a:r>
              <a:rPr dirty="0" sz="2400" spc="1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0000FF"/>
                </a:solidFill>
                <a:latin typeface="Arial"/>
                <a:cs typeface="Arial"/>
              </a:rPr>
              <a:t>secante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3457" y="2440605"/>
            <a:ext cx="8248259" cy="467821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1.</a:t>
            </a:r>
            <a:r>
              <a:rPr dirty="0" spc="-10"/>
              <a:t> </a:t>
            </a:r>
            <a:r>
              <a:rPr dirty="0" spc="-5"/>
              <a:t>Métodos para</a:t>
            </a:r>
            <a:r>
              <a:rPr dirty="0"/>
              <a:t> </a:t>
            </a:r>
            <a:r>
              <a:rPr dirty="0" spc="-5"/>
              <a:t>resolver</a:t>
            </a:r>
            <a:r>
              <a:rPr dirty="0" spc="15"/>
              <a:t> </a:t>
            </a:r>
            <a:r>
              <a:rPr dirty="0" spc="-5"/>
              <a:t>una</a:t>
            </a:r>
            <a:r>
              <a:rPr dirty="0"/>
              <a:t> </a:t>
            </a:r>
            <a:r>
              <a:rPr dirty="0" spc="-5"/>
              <a:t>ecuación</a:t>
            </a:r>
            <a:r>
              <a:rPr dirty="0" spc="30"/>
              <a:t> </a:t>
            </a:r>
            <a:r>
              <a:rPr dirty="0" spc="-5"/>
              <a:t>no</a:t>
            </a:r>
            <a:r>
              <a:rPr dirty="0"/>
              <a:t> </a:t>
            </a:r>
            <a:r>
              <a:rPr dirty="0" spc="-10"/>
              <a:t>lineal.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76040" y="729199"/>
            <a:ext cx="6125210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556385" marR="5080" indent="-1544320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solidFill>
                  <a:srgbClr val="0000FF"/>
                </a:solidFill>
                <a:latin typeface="Arial"/>
                <a:cs typeface="Arial"/>
              </a:rPr>
              <a:t>1.c.</a:t>
            </a:r>
            <a:r>
              <a:rPr dirty="0" sz="2400" spc="-25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0000FF"/>
                </a:solidFill>
                <a:latin typeface="Arial"/>
                <a:cs typeface="Arial"/>
              </a:rPr>
              <a:t>Método</a:t>
            </a:r>
            <a:r>
              <a:rPr dirty="0" sz="2400" spc="-1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0000FF"/>
                </a:solidFill>
                <a:latin typeface="Arial"/>
                <a:cs typeface="Arial"/>
              </a:rPr>
              <a:t>de Newton-Raphson</a:t>
            </a:r>
            <a:r>
              <a:rPr dirty="0" sz="2400" spc="4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000FF"/>
                </a:solidFill>
                <a:latin typeface="Arial"/>
                <a:cs typeface="Arial"/>
              </a:rPr>
              <a:t>y</a:t>
            </a:r>
            <a:r>
              <a:rPr dirty="0" sz="2400" spc="-15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0000FF"/>
                </a:solidFill>
                <a:latin typeface="Arial"/>
                <a:cs typeface="Arial"/>
              </a:rPr>
              <a:t>variantes: </a:t>
            </a:r>
            <a:r>
              <a:rPr dirty="0" sz="2400" spc="-655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0000FF"/>
                </a:solidFill>
                <a:latin typeface="Arial"/>
                <a:cs typeface="Arial"/>
              </a:rPr>
              <a:t>Método de regula-falsi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6010" y="1696502"/>
            <a:ext cx="9275664" cy="530626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1.</a:t>
            </a:r>
            <a:r>
              <a:rPr dirty="0" spc="-10"/>
              <a:t> </a:t>
            </a:r>
            <a:r>
              <a:rPr dirty="0" spc="-5"/>
              <a:t>Métodos para</a:t>
            </a:r>
            <a:r>
              <a:rPr dirty="0"/>
              <a:t> </a:t>
            </a:r>
            <a:r>
              <a:rPr dirty="0" spc="-5"/>
              <a:t>resolver</a:t>
            </a:r>
            <a:r>
              <a:rPr dirty="0" spc="15"/>
              <a:t> </a:t>
            </a:r>
            <a:r>
              <a:rPr dirty="0" spc="-5"/>
              <a:t>una</a:t>
            </a:r>
            <a:r>
              <a:rPr dirty="0"/>
              <a:t> </a:t>
            </a:r>
            <a:r>
              <a:rPr dirty="0" spc="-5"/>
              <a:t>ecuación</a:t>
            </a:r>
            <a:r>
              <a:rPr dirty="0" spc="30"/>
              <a:t> </a:t>
            </a:r>
            <a:r>
              <a:rPr dirty="0" spc="-5"/>
              <a:t>no</a:t>
            </a:r>
            <a:r>
              <a:rPr dirty="0"/>
              <a:t> </a:t>
            </a:r>
            <a:r>
              <a:rPr dirty="0" spc="-10"/>
              <a:t>lineal.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76040" y="729199"/>
            <a:ext cx="6125210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147445" marR="5080" indent="-1135380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solidFill>
                  <a:srgbClr val="0000FF"/>
                </a:solidFill>
                <a:latin typeface="Arial"/>
                <a:cs typeface="Arial"/>
              </a:rPr>
              <a:t>1.c.</a:t>
            </a:r>
            <a:r>
              <a:rPr dirty="0" sz="2400" spc="-25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0000FF"/>
                </a:solidFill>
                <a:latin typeface="Arial"/>
                <a:cs typeface="Arial"/>
              </a:rPr>
              <a:t>Método</a:t>
            </a:r>
            <a:r>
              <a:rPr dirty="0" sz="2400" spc="-1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0000FF"/>
                </a:solidFill>
                <a:latin typeface="Arial"/>
                <a:cs typeface="Arial"/>
              </a:rPr>
              <a:t>de Newton-Raphson</a:t>
            </a:r>
            <a:r>
              <a:rPr dirty="0" sz="2400" spc="4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000FF"/>
                </a:solidFill>
                <a:latin typeface="Arial"/>
                <a:cs typeface="Arial"/>
              </a:rPr>
              <a:t>y</a:t>
            </a:r>
            <a:r>
              <a:rPr dirty="0" sz="2400" spc="-15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0000FF"/>
                </a:solidFill>
                <a:latin typeface="Arial"/>
                <a:cs typeface="Arial"/>
              </a:rPr>
              <a:t>variantes: </a:t>
            </a:r>
            <a:r>
              <a:rPr dirty="0" sz="2400" spc="-655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0000FF"/>
                </a:solidFill>
                <a:latin typeface="Arial"/>
                <a:cs typeface="Arial"/>
              </a:rPr>
              <a:t>Método de Newton.</a:t>
            </a:r>
            <a:r>
              <a:rPr dirty="0" sz="2400" spc="15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0000FF"/>
                </a:solidFill>
                <a:latin typeface="Arial"/>
                <a:cs typeface="Arial"/>
              </a:rPr>
              <a:t>Ejemplo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8113" y="1801695"/>
            <a:ext cx="8001853" cy="4193851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1.</a:t>
            </a:r>
            <a:r>
              <a:rPr dirty="0" spc="-10"/>
              <a:t> </a:t>
            </a:r>
            <a:r>
              <a:rPr dirty="0" spc="-5"/>
              <a:t>Métodos para</a:t>
            </a:r>
            <a:r>
              <a:rPr dirty="0"/>
              <a:t> </a:t>
            </a:r>
            <a:r>
              <a:rPr dirty="0" spc="-5"/>
              <a:t>resolver</a:t>
            </a:r>
            <a:r>
              <a:rPr dirty="0" spc="15"/>
              <a:t> </a:t>
            </a:r>
            <a:r>
              <a:rPr dirty="0" spc="-5"/>
              <a:t>una</a:t>
            </a:r>
            <a:r>
              <a:rPr dirty="0"/>
              <a:t> </a:t>
            </a:r>
            <a:r>
              <a:rPr dirty="0" spc="-5"/>
              <a:t>ecuación</a:t>
            </a:r>
            <a:r>
              <a:rPr dirty="0" spc="30"/>
              <a:t> </a:t>
            </a:r>
            <a:r>
              <a:rPr dirty="0" spc="-5"/>
              <a:t>no</a:t>
            </a:r>
            <a:r>
              <a:rPr dirty="0"/>
              <a:t> </a:t>
            </a:r>
            <a:r>
              <a:rPr dirty="0" spc="-10"/>
              <a:t>lineal.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76040" y="729199"/>
            <a:ext cx="6125210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147445" marR="5080" indent="-1135380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solidFill>
                  <a:srgbClr val="0000FF"/>
                </a:solidFill>
                <a:latin typeface="Arial"/>
                <a:cs typeface="Arial"/>
              </a:rPr>
              <a:t>1.c.</a:t>
            </a:r>
            <a:r>
              <a:rPr dirty="0" sz="2400" spc="-25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0000FF"/>
                </a:solidFill>
                <a:latin typeface="Arial"/>
                <a:cs typeface="Arial"/>
              </a:rPr>
              <a:t>Método</a:t>
            </a:r>
            <a:r>
              <a:rPr dirty="0" sz="2400" spc="-1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0000FF"/>
                </a:solidFill>
                <a:latin typeface="Arial"/>
                <a:cs typeface="Arial"/>
              </a:rPr>
              <a:t>de Newton-Raphson</a:t>
            </a:r>
            <a:r>
              <a:rPr dirty="0" sz="2400" spc="4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000FF"/>
                </a:solidFill>
                <a:latin typeface="Arial"/>
                <a:cs typeface="Arial"/>
              </a:rPr>
              <a:t>y</a:t>
            </a:r>
            <a:r>
              <a:rPr dirty="0" sz="2400" spc="-15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0000FF"/>
                </a:solidFill>
                <a:latin typeface="Arial"/>
                <a:cs typeface="Arial"/>
              </a:rPr>
              <a:t>variantes: </a:t>
            </a:r>
            <a:r>
              <a:rPr dirty="0" sz="2400" spc="-655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0000FF"/>
                </a:solidFill>
                <a:latin typeface="Arial"/>
                <a:cs typeface="Arial"/>
              </a:rPr>
              <a:t>Método de Newton.</a:t>
            </a:r>
            <a:r>
              <a:rPr dirty="0" sz="2400" spc="15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0000FF"/>
                </a:solidFill>
                <a:latin typeface="Arial"/>
                <a:cs typeface="Arial"/>
              </a:rPr>
              <a:t>Ejemplo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78087" y="1893891"/>
            <a:ext cx="7685405" cy="519925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1.</a:t>
            </a:r>
            <a:r>
              <a:rPr dirty="0" spc="-10"/>
              <a:t> </a:t>
            </a:r>
            <a:r>
              <a:rPr dirty="0" spc="-5"/>
              <a:t>Métodos para</a:t>
            </a:r>
            <a:r>
              <a:rPr dirty="0"/>
              <a:t> </a:t>
            </a:r>
            <a:r>
              <a:rPr dirty="0" spc="-5"/>
              <a:t>resolver</a:t>
            </a:r>
            <a:r>
              <a:rPr dirty="0" spc="15"/>
              <a:t> </a:t>
            </a:r>
            <a:r>
              <a:rPr dirty="0" spc="-5"/>
              <a:t>una</a:t>
            </a:r>
            <a:r>
              <a:rPr dirty="0"/>
              <a:t> </a:t>
            </a:r>
            <a:r>
              <a:rPr dirty="0" spc="-5"/>
              <a:t>ecuación</a:t>
            </a:r>
            <a:r>
              <a:rPr dirty="0" spc="30"/>
              <a:t> </a:t>
            </a:r>
            <a:r>
              <a:rPr dirty="0" spc="-5"/>
              <a:t>no</a:t>
            </a:r>
            <a:r>
              <a:rPr dirty="0"/>
              <a:t> </a:t>
            </a:r>
            <a:r>
              <a:rPr dirty="0" spc="-10"/>
              <a:t>lineal.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08394" y="729199"/>
            <a:ext cx="9059545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47670" marR="5080" indent="-2935605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solidFill>
                  <a:srgbClr val="0000FF"/>
                </a:solidFill>
                <a:latin typeface="Arial"/>
                <a:cs typeface="Arial"/>
              </a:rPr>
              <a:t>1.d.</a:t>
            </a:r>
            <a:r>
              <a:rPr dirty="0" sz="2400" spc="-1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0000FF"/>
                </a:solidFill>
                <a:latin typeface="Arial"/>
                <a:cs typeface="Arial"/>
              </a:rPr>
              <a:t>Comentarios</a:t>
            </a:r>
            <a:r>
              <a:rPr dirty="0" sz="2400" spc="15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0000FF"/>
                </a:solidFill>
                <a:latin typeface="Arial"/>
                <a:cs typeface="Arial"/>
              </a:rPr>
              <a:t>acerca</a:t>
            </a:r>
            <a:r>
              <a:rPr dirty="0" sz="240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0000FF"/>
                </a:solidFill>
                <a:latin typeface="Arial"/>
                <a:cs typeface="Arial"/>
              </a:rPr>
              <a:t>de</a:t>
            </a:r>
            <a:r>
              <a:rPr dirty="0" sz="2400" spc="1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0000FF"/>
                </a:solidFill>
                <a:latin typeface="Arial"/>
                <a:cs typeface="Arial"/>
              </a:rPr>
              <a:t>la</a:t>
            </a:r>
            <a:r>
              <a:rPr dirty="0" sz="240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0000FF"/>
                </a:solidFill>
                <a:latin typeface="Arial"/>
                <a:cs typeface="Arial"/>
              </a:rPr>
              <a:t>convergencia</a:t>
            </a:r>
            <a:r>
              <a:rPr dirty="0" sz="2400" spc="35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0000FF"/>
                </a:solidFill>
                <a:latin typeface="Arial"/>
                <a:cs typeface="Arial"/>
              </a:rPr>
              <a:t>de</a:t>
            </a:r>
            <a:r>
              <a:rPr dirty="0" sz="240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0000FF"/>
                </a:solidFill>
                <a:latin typeface="Arial"/>
                <a:cs typeface="Arial"/>
              </a:rPr>
              <a:t>métodos</a:t>
            </a:r>
            <a:r>
              <a:rPr dirty="0" sz="240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0000FF"/>
                </a:solidFill>
                <a:latin typeface="Arial"/>
                <a:cs typeface="Arial"/>
              </a:rPr>
              <a:t>iterativos: </a:t>
            </a:r>
            <a:r>
              <a:rPr dirty="0" sz="2400" spc="-655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0000FF"/>
                </a:solidFill>
                <a:latin typeface="Arial"/>
                <a:cs typeface="Arial"/>
              </a:rPr>
              <a:t>Orden</a:t>
            </a:r>
            <a:r>
              <a:rPr dirty="0" sz="2400" spc="-15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0000FF"/>
                </a:solidFill>
                <a:latin typeface="Arial"/>
                <a:cs typeface="Arial"/>
              </a:rPr>
              <a:t>de</a:t>
            </a:r>
            <a:r>
              <a:rPr dirty="0" sz="2400" spc="1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0000FF"/>
                </a:solidFill>
                <a:latin typeface="Arial"/>
                <a:cs typeface="Arial"/>
              </a:rPr>
              <a:t>convergencia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1050" y="2043966"/>
            <a:ext cx="8890282" cy="4940229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62884" y="946423"/>
            <a:ext cx="512760" cy="24118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66641" y="1389096"/>
            <a:ext cx="357101" cy="18012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38451" y="2985771"/>
            <a:ext cx="912592" cy="80596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276321" y="3452868"/>
            <a:ext cx="769141" cy="27781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913696" y="5409786"/>
            <a:ext cx="427300" cy="247286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740829" y="5318200"/>
            <a:ext cx="854601" cy="338873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2000098" y="752203"/>
            <a:ext cx="9525" cy="445770"/>
          </a:xfrm>
          <a:custGeom>
            <a:avLst/>
            <a:gdLst/>
            <a:ahLst/>
            <a:cxnLst/>
            <a:rect l="l" t="t" r="r" b="b"/>
            <a:pathLst>
              <a:path w="9525" h="445769">
                <a:moveTo>
                  <a:pt x="9156" y="445229"/>
                </a:moveTo>
                <a:lnTo>
                  <a:pt x="0" y="445229"/>
                </a:lnTo>
                <a:lnTo>
                  <a:pt x="0" y="0"/>
                </a:lnTo>
                <a:lnTo>
                  <a:pt x="9156" y="0"/>
                </a:lnTo>
                <a:lnTo>
                  <a:pt x="9156" y="445229"/>
                </a:lnTo>
                <a:close/>
              </a:path>
            </a:pathLst>
          </a:custGeom>
          <a:solidFill>
            <a:srgbClr val="E2E2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824762" y="1010063"/>
            <a:ext cx="9525" cy="111760"/>
          </a:xfrm>
          <a:custGeom>
            <a:avLst/>
            <a:gdLst/>
            <a:ahLst/>
            <a:cxnLst/>
            <a:rect l="l" t="t" r="r" b="b"/>
            <a:pathLst>
              <a:path w="9525" h="111759">
                <a:moveTo>
                  <a:pt x="9156" y="111307"/>
                </a:moveTo>
                <a:lnTo>
                  <a:pt x="0" y="111307"/>
                </a:lnTo>
                <a:lnTo>
                  <a:pt x="0" y="0"/>
                </a:lnTo>
                <a:lnTo>
                  <a:pt x="9156" y="0"/>
                </a:lnTo>
                <a:lnTo>
                  <a:pt x="9156" y="111307"/>
                </a:lnTo>
                <a:close/>
              </a:path>
            </a:pathLst>
          </a:custGeom>
          <a:solidFill>
            <a:srgbClr val="E2E2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1233390" y="739863"/>
            <a:ext cx="1820545" cy="4381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600" spc="-420">
                <a:solidFill>
                  <a:srgbClr val="3A3A3A"/>
                </a:solidFill>
                <a:latin typeface="Times New Roman"/>
                <a:cs typeface="Times New Roman"/>
              </a:rPr>
              <a:t>P:-io11</a:t>
            </a:r>
            <a:r>
              <a:rPr dirty="0" sz="2600" spc="-495">
                <a:solidFill>
                  <a:srgbClr val="3A3A3A"/>
                </a:solidFill>
                <a:latin typeface="Times New Roman"/>
                <a:cs typeface="Times New Roman"/>
              </a:rPr>
              <a:t>n</a:t>
            </a:r>
            <a:r>
              <a:rPr dirty="0" sz="2600" spc="-275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dirty="0" sz="2600" spc="-430">
                <a:solidFill>
                  <a:srgbClr val="ACACAC"/>
                </a:solidFill>
                <a:latin typeface="Times New Roman"/>
                <a:cs typeface="Times New Roman"/>
              </a:rPr>
              <a:t>.</a:t>
            </a:r>
            <a:r>
              <a:rPr dirty="0" sz="2600" spc="-360">
                <a:solidFill>
                  <a:srgbClr val="ACACAC"/>
                </a:solidFill>
                <a:latin typeface="Times New Roman"/>
                <a:cs typeface="Times New Roman"/>
              </a:rPr>
              <a:t> </a:t>
            </a:r>
            <a:r>
              <a:rPr dirty="0" sz="2600" spc="-210">
                <a:solidFill>
                  <a:srgbClr val="242424"/>
                </a:solidFill>
                <a:latin typeface="Times New Roman"/>
                <a:cs typeface="Times New Roman"/>
              </a:rPr>
              <a:t>í</a:t>
            </a:r>
            <a:r>
              <a:rPr dirty="0" sz="2600" spc="-135">
                <a:solidFill>
                  <a:srgbClr val="494949"/>
                </a:solidFill>
                <a:latin typeface="Times New Roman"/>
                <a:cs typeface="Times New Roman"/>
              </a:rPr>
              <a:t>c</a:t>
            </a:r>
            <a:r>
              <a:rPr dirty="0" sz="2600" spc="-290">
                <a:solidFill>
                  <a:srgbClr val="242424"/>
                </a:solidFill>
                <a:latin typeface="Times New Roman"/>
                <a:cs typeface="Times New Roman"/>
              </a:rPr>
              <a:t>ib</a:t>
            </a:r>
            <a:r>
              <a:rPr dirty="0" sz="2600" spc="-365">
                <a:solidFill>
                  <a:srgbClr val="242424"/>
                </a:solidFill>
                <a:latin typeface="Times New Roman"/>
                <a:cs typeface="Times New Roman"/>
              </a:rPr>
              <a:t>n</a:t>
            </a:r>
            <a:r>
              <a:rPr dirty="0" sz="2600" spc="110">
                <a:solidFill>
                  <a:srgbClr val="242424"/>
                </a:solidFill>
                <a:latin typeface="Times New Roman"/>
                <a:cs typeface="Times New Roman"/>
              </a:rPr>
              <a:t> </a:t>
            </a:r>
            <a:r>
              <a:rPr dirty="0" sz="2700" spc="-70">
                <a:solidFill>
                  <a:srgbClr val="242424"/>
                </a:solidFill>
                <a:latin typeface="Times New Roman"/>
                <a:cs typeface="Times New Roman"/>
              </a:rPr>
              <a:t>1</a:t>
            </a:r>
            <a:r>
              <a:rPr dirty="0" sz="650" spc="-75">
                <a:solidFill>
                  <a:srgbClr val="ACACAC"/>
                </a:solidFill>
                <a:latin typeface="Times New Roman"/>
                <a:cs typeface="Times New Roman"/>
              </a:rPr>
              <a:t>,</a:t>
            </a:r>
            <a:r>
              <a:rPr dirty="0" sz="650">
                <a:solidFill>
                  <a:srgbClr val="ACACAC"/>
                </a:solidFill>
                <a:latin typeface="Times New Roman"/>
                <a:cs typeface="Times New Roman"/>
              </a:rPr>
              <a:t> </a:t>
            </a:r>
            <a:r>
              <a:rPr dirty="0" sz="650" spc="70">
                <a:solidFill>
                  <a:srgbClr val="ACACAC"/>
                </a:solidFill>
                <a:latin typeface="Times New Roman"/>
                <a:cs typeface="Times New Roman"/>
              </a:rPr>
              <a:t> </a:t>
            </a:r>
            <a:r>
              <a:rPr dirty="0" sz="650" spc="-90">
                <a:solidFill>
                  <a:srgbClr val="494949"/>
                </a:solidFill>
                <a:latin typeface="Times New Roman"/>
                <a:cs typeface="Times New Roman"/>
              </a:rPr>
              <a:t>i</a:t>
            </a:r>
            <a:r>
              <a:rPr dirty="0" sz="650">
                <a:solidFill>
                  <a:srgbClr val="494949"/>
                </a:solidFill>
                <a:latin typeface="Times New Roman"/>
                <a:cs typeface="Times New Roman"/>
              </a:rPr>
              <a:t>     </a:t>
            </a:r>
            <a:r>
              <a:rPr dirty="0" sz="650" spc="-20">
                <a:solidFill>
                  <a:srgbClr val="494949"/>
                </a:solidFill>
                <a:latin typeface="Times New Roman"/>
                <a:cs typeface="Times New Roman"/>
              </a:rPr>
              <a:t> </a:t>
            </a:r>
            <a:r>
              <a:rPr dirty="0" sz="650">
                <a:solidFill>
                  <a:srgbClr val="ACACAC"/>
                </a:solidFill>
                <a:latin typeface="Times New Roman"/>
                <a:cs typeface="Times New Roman"/>
              </a:rPr>
              <a:t>.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202434" y="1010063"/>
            <a:ext cx="18415" cy="111760"/>
          </a:xfrm>
          <a:custGeom>
            <a:avLst/>
            <a:gdLst/>
            <a:ahLst/>
            <a:cxnLst/>
            <a:rect l="l" t="t" r="r" b="b"/>
            <a:pathLst>
              <a:path w="18414" h="111759">
                <a:moveTo>
                  <a:pt x="18312" y="111307"/>
                </a:moveTo>
                <a:lnTo>
                  <a:pt x="0" y="111307"/>
                </a:lnTo>
                <a:lnTo>
                  <a:pt x="0" y="0"/>
                </a:lnTo>
                <a:lnTo>
                  <a:pt x="18312" y="0"/>
                </a:lnTo>
                <a:lnTo>
                  <a:pt x="18312" y="111307"/>
                </a:lnTo>
                <a:close/>
              </a:path>
            </a:pathLst>
          </a:custGeom>
          <a:solidFill>
            <a:srgbClr val="E2E2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179362" y="772436"/>
            <a:ext cx="6350" cy="429259"/>
          </a:xfrm>
          <a:custGeom>
            <a:avLst/>
            <a:gdLst/>
            <a:ahLst/>
            <a:cxnLst/>
            <a:rect l="l" t="t" r="r" b="b"/>
            <a:pathLst>
              <a:path w="6350" h="429259">
                <a:moveTo>
                  <a:pt x="6104" y="428906"/>
                </a:moveTo>
                <a:lnTo>
                  <a:pt x="0" y="428906"/>
                </a:lnTo>
                <a:lnTo>
                  <a:pt x="0" y="0"/>
                </a:lnTo>
                <a:lnTo>
                  <a:pt x="6104" y="0"/>
                </a:lnTo>
                <a:lnTo>
                  <a:pt x="6104" y="428906"/>
                </a:lnTo>
                <a:close/>
              </a:path>
            </a:pathLst>
          </a:custGeom>
          <a:solidFill>
            <a:srgbClr val="D4D4D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5884408" y="772436"/>
            <a:ext cx="6350" cy="429259"/>
          </a:xfrm>
          <a:custGeom>
            <a:avLst/>
            <a:gdLst/>
            <a:ahLst/>
            <a:cxnLst/>
            <a:rect l="l" t="t" r="r" b="b"/>
            <a:pathLst>
              <a:path w="6350" h="429259">
                <a:moveTo>
                  <a:pt x="6104" y="428906"/>
                </a:moveTo>
                <a:lnTo>
                  <a:pt x="0" y="428906"/>
                </a:lnTo>
                <a:lnTo>
                  <a:pt x="0" y="0"/>
                </a:lnTo>
                <a:lnTo>
                  <a:pt x="6104" y="0"/>
                </a:lnTo>
                <a:lnTo>
                  <a:pt x="6104" y="428906"/>
                </a:lnTo>
                <a:close/>
              </a:path>
            </a:pathLst>
          </a:custGeom>
          <a:solidFill>
            <a:srgbClr val="E2E2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3189734" y="720782"/>
            <a:ext cx="4966335" cy="46100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83845" algn="l"/>
                <a:tab pos="441959" algn="l"/>
                <a:tab pos="1062990" algn="l"/>
                <a:tab pos="1705610" algn="l"/>
                <a:tab pos="2305050" algn="l"/>
                <a:tab pos="2578100" algn="l"/>
                <a:tab pos="2997835" algn="l"/>
                <a:tab pos="3489960" algn="l"/>
                <a:tab pos="3916045" algn="l"/>
                <a:tab pos="4659630" algn="l"/>
              </a:tabLst>
            </a:pPr>
            <a:r>
              <a:rPr dirty="0" sz="650" spc="-25">
                <a:solidFill>
                  <a:srgbClr val="ACACAC"/>
                </a:solidFill>
                <a:latin typeface="Times New Roman"/>
                <a:cs typeface="Times New Roman"/>
              </a:rPr>
              <a:t>"</a:t>
            </a:r>
            <a:r>
              <a:rPr dirty="0" sz="650" spc="-25">
                <a:solidFill>
                  <a:srgbClr val="ACACAC"/>
                </a:solidFill>
                <a:latin typeface="Times New Roman"/>
                <a:cs typeface="Times New Roman"/>
              </a:rPr>
              <a:t>	</a:t>
            </a:r>
            <a:r>
              <a:rPr dirty="0" sz="650" spc="-25">
                <a:solidFill>
                  <a:srgbClr val="BCBCBC"/>
                </a:solidFill>
                <a:latin typeface="Times New Roman"/>
                <a:cs typeface="Times New Roman"/>
              </a:rPr>
              <a:t>•</a:t>
            </a:r>
            <a:r>
              <a:rPr dirty="0" sz="650" spc="-25">
                <a:solidFill>
                  <a:srgbClr val="BCBCBC"/>
                </a:solidFill>
                <a:latin typeface="Times New Roman"/>
                <a:cs typeface="Times New Roman"/>
              </a:rPr>
              <a:t>	</a:t>
            </a:r>
            <a:r>
              <a:rPr dirty="0" sz="2750" spc="-495" i="1">
                <a:solidFill>
                  <a:srgbClr val="6E6D72"/>
                </a:solidFill>
                <a:latin typeface="Arial"/>
                <a:cs typeface="Arial"/>
              </a:rPr>
              <a:t>g</a:t>
            </a:r>
            <a:r>
              <a:rPr dirty="0" sz="2750" spc="-345" i="1">
                <a:solidFill>
                  <a:srgbClr val="6E6D72"/>
                </a:solidFill>
                <a:latin typeface="Arial"/>
                <a:cs typeface="Arial"/>
              </a:rPr>
              <a:t>(x)</a:t>
            </a:r>
            <a:r>
              <a:rPr dirty="0" sz="2750" i="1">
                <a:solidFill>
                  <a:srgbClr val="6E6D72"/>
                </a:solidFill>
                <a:latin typeface="Arial"/>
                <a:cs typeface="Arial"/>
              </a:rPr>
              <a:t>	</a:t>
            </a:r>
            <a:r>
              <a:rPr dirty="0" sz="2750" spc="-245">
                <a:solidFill>
                  <a:srgbClr val="ACACAC"/>
                </a:solidFill>
                <a:latin typeface="Arial"/>
                <a:cs typeface="Arial"/>
              </a:rPr>
              <a:t>.</a:t>
            </a:r>
            <a:r>
              <a:rPr dirty="0" sz="2750" spc="-65">
                <a:solidFill>
                  <a:srgbClr val="ACACAC"/>
                </a:solidFill>
                <a:latin typeface="Arial"/>
                <a:cs typeface="Arial"/>
              </a:rPr>
              <a:t> </a:t>
            </a:r>
            <a:r>
              <a:rPr dirty="0" sz="2550" spc="-615" i="1">
                <a:solidFill>
                  <a:srgbClr val="878587"/>
                </a:solidFill>
                <a:latin typeface="Arial"/>
                <a:cs typeface="Arial"/>
              </a:rPr>
              <a:t>u</a:t>
            </a:r>
            <a:r>
              <a:rPr dirty="0" sz="2550" spc="-610" i="1">
                <a:solidFill>
                  <a:srgbClr val="878587"/>
                </a:solidFill>
                <a:latin typeface="Arial"/>
                <a:cs typeface="Arial"/>
              </a:rPr>
              <a:t>1</a:t>
            </a:r>
            <a:r>
              <a:rPr dirty="0" sz="2550" i="1">
                <a:solidFill>
                  <a:srgbClr val="878587"/>
                </a:solidFill>
                <a:latin typeface="Arial"/>
                <a:cs typeface="Arial"/>
              </a:rPr>
              <a:t>	</a:t>
            </a:r>
            <a:r>
              <a:rPr dirty="0" sz="2550" spc="-655" i="1">
                <a:solidFill>
                  <a:srgbClr val="CACACA"/>
                </a:solidFill>
                <a:latin typeface="Arial"/>
                <a:cs typeface="Arial"/>
              </a:rPr>
              <a:t>·</a:t>
            </a:r>
            <a:r>
              <a:rPr dirty="0" sz="2550" spc="-335" i="1">
                <a:solidFill>
                  <a:srgbClr val="CACACA"/>
                </a:solidFill>
                <a:latin typeface="Arial"/>
                <a:cs typeface="Arial"/>
              </a:rPr>
              <a:t> </a:t>
            </a:r>
            <a:r>
              <a:rPr dirty="0" sz="2550" spc="-565" i="1">
                <a:solidFill>
                  <a:srgbClr val="6E6D72"/>
                </a:solidFill>
                <a:latin typeface="Arial"/>
                <a:cs typeface="Arial"/>
              </a:rPr>
              <a:t>o</a:t>
            </a:r>
            <a:r>
              <a:rPr dirty="0" sz="2550" spc="-615" i="1">
                <a:solidFill>
                  <a:srgbClr val="878587"/>
                </a:solidFill>
                <a:latin typeface="Arial"/>
                <a:cs typeface="Arial"/>
              </a:rPr>
              <a:t>n</a:t>
            </a:r>
            <a:r>
              <a:rPr dirty="0" sz="2550" spc="-655" i="1">
                <a:solidFill>
                  <a:srgbClr val="BCBCBC"/>
                </a:solidFill>
                <a:latin typeface="Arial"/>
                <a:cs typeface="Arial"/>
              </a:rPr>
              <a:t>·</a:t>
            </a:r>
            <a:r>
              <a:rPr dirty="0" sz="2550" i="1">
                <a:solidFill>
                  <a:srgbClr val="BCBCBC"/>
                </a:solidFill>
                <a:latin typeface="Arial"/>
                <a:cs typeface="Arial"/>
              </a:rPr>
              <a:t>	</a:t>
            </a:r>
            <a:r>
              <a:rPr dirty="0" sz="2550" spc="-1065" i="1">
                <a:solidFill>
                  <a:srgbClr val="6E6D72"/>
                </a:solidFill>
                <a:latin typeface="Arial"/>
                <a:cs typeface="Arial"/>
              </a:rPr>
              <a:t>e</a:t>
            </a:r>
            <a:r>
              <a:rPr dirty="0" sz="2550" spc="-335" i="1">
                <a:solidFill>
                  <a:srgbClr val="BCBCBC"/>
                </a:solidFill>
                <a:latin typeface="Arial"/>
                <a:cs typeface="Arial"/>
              </a:rPr>
              <a:t>·</a:t>
            </a:r>
            <a:r>
              <a:rPr dirty="0" sz="2550" spc="-655" i="1">
                <a:solidFill>
                  <a:srgbClr val="CACACA"/>
                </a:solidFill>
                <a:latin typeface="Arial"/>
                <a:cs typeface="Arial"/>
              </a:rPr>
              <a:t>·</a:t>
            </a:r>
            <a:r>
              <a:rPr dirty="0" sz="2550" i="1">
                <a:solidFill>
                  <a:srgbClr val="CACACA"/>
                </a:solidFill>
                <a:latin typeface="Arial"/>
                <a:cs typeface="Arial"/>
              </a:rPr>
              <a:t>	</a:t>
            </a:r>
            <a:r>
              <a:rPr dirty="0" sz="2550" spc="-505" i="1">
                <a:solidFill>
                  <a:srgbClr val="6E6D72"/>
                </a:solidFill>
                <a:latin typeface="Arial"/>
                <a:cs typeface="Arial"/>
              </a:rPr>
              <a:t>o</a:t>
            </a:r>
            <a:r>
              <a:rPr dirty="0" sz="2550" spc="-655" i="1">
                <a:solidFill>
                  <a:srgbClr val="BCBCBC"/>
                </a:solidFill>
                <a:latin typeface="Arial"/>
                <a:cs typeface="Arial"/>
              </a:rPr>
              <a:t>·</a:t>
            </a:r>
            <a:r>
              <a:rPr dirty="0" sz="2550" i="1">
                <a:solidFill>
                  <a:srgbClr val="BCBCBC"/>
                </a:solidFill>
                <a:latin typeface="Arial"/>
                <a:cs typeface="Arial"/>
              </a:rPr>
              <a:t>	</a:t>
            </a:r>
            <a:r>
              <a:rPr dirty="0" sz="2550" spc="-409" i="1">
                <a:solidFill>
                  <a:srgbClr val="878587"/>
                </a:solidFill>
                <a:latin typeface="Arial"/>
                <a:cs typeface="Arial"/>
              </a:rPr>
              <a:t>n</a:t>
            </a:r>
            <a:r>
              <a:rPr dirty="0" sz="2550" spc="-5" i="1">
                <a:solidFill>
                  <a:srgbClr val="878587"/>
                </a:solidFill>
                <a:latin typeface="Arial"/>
                <a:cs typeface="Arial"/>
              </a:rPr>
              <a:t> </a:t>
            </a:r>
            <a:r>
              <a:rPr dirty="0" sz="2550" spc="-505">
                <a:solidFill>
                  <a:srgbClr val="3F85BA"/>
                </a:solidFill>
                <a:latin typeface="Arial"/>
                <a:cs typeface="Arial"/>
              </a:rPr>
              <a:t>[</a:t>
            </a:r>
            <a:r>
              <a:rPr dirty="0" sz="2550" spc="-470">
                <a:solidFill>
                  <a:srgbClr val="C19E75"/>
                </a:solidFill>
                <a:latin typeface="Arial"/>
                <a:cs typeface="Arial"/>
              </a:rPr>
              <a:t>:</a:t>
            </a:r>
            <a:r>
              <a:rPr dirty="0" sz="2550" spc="-409">
                <a:solidFill>
                  <a:srgbClr val="90D1F4"/>
                </a:solidFill>
                <a:latin typeface="Arial"/>
                <a:cs typeface="Arial"/>
              </a:rPr>
              <a:t>·</a:t>
            </a:r>
            <a:r>
              <a:rPr dirty="0" sz="2550" spc="-355">
                <a:solidFill>
                  <a:srgbClr val="F6CD8E"/>
                </a:solidFill>
                <a:latin typeface="Arial"/>
                <a:cs typeface="Arial"/>
              </a:rPr>
              <a:t>'</a:t>
            </a:r>
            <a:r>
              <a:rPr dirty="0" sz="2550">
                <a:solidFill>
                  <a:srgbClr val="F6CD8E"/>
                </a:solidFill>
                <a:latin typeface="Arial"/>
                <a:cs typeface="Arial"/>
              </a:rPr>
              <a:t>	</a:t>
            </a:r>
            <a:r>
              <a:rPr dirty="0" sz="2750" spc="-710">
                <a:solidFill>
                  <a:srgbClr val="6E6D72"/>
                </a:solidFill>
                <a:latin typeface="Arial"/>
                <a:cs typeface="Arial"/>
              </a:rPr>
              <a:t>b</a:t>
            </a:r>
            <a:r>
              <a:rPr dirty="0" sz="2750" spc="-300">
                <a:solidFill>
                  <a:srgbClr val="3F85BA"/>
                </a:solidFill>
                <a:latin typeface="Arial"/>
                <a:cs typeface="Arial"/>
              </a:rPr>
              <a:t>]</a:t>
            </a:r>
            <a:r>
              <a:rPr dirty="0" sz="2750">
                <a:solidFill>
                  <a:srgbClr val="3F85BA"/>
                </a:solidFill>
                <a:latin typeface="Arial"/>
                <a:cs typeface="Arial"/>
              </a:rPr>
              <a:t>	</a:t>
            </a:r>
            <a:r>
              <a:rPr dirty="0" sz="2550" spc="-65" i="1">
                <a:solidFill>
                  <a:srgbClr val="878587"/>
                </a:solidFill>
                <a:latin typeface="Arial"/>
                <a:cs typeface="Arial"/>
              </a:rPr>
              <a:t>m</a:t>
            </a:r>
            <a:r>
              <a:rPr dirty="0" sz="2550" spc="225" i="1">
                <a:solidFill>
                  <a:srgbClr val="878587"/>
                </a:solidFill>
                <a:latin typeface="Arial"/>
                <a:cs typeface="Arial"/>
              </a:rPr>
              <a:t> </a:t>
            </a:r>
            <a:r>
              <a:rPr dirty="0" sz="2750" spc="-565" i="1">
                <a:solidFill>
                  <a:srgbClr val="878587"/>
                </a:solidFill>
                <a:latin typeface="Times New Roman"/>
                <a:cs typeface="Times New Roman"/>
              </a:rPr>
              <a:t>s</a:t>
            </a:r>
            <a:r>
              <a:rPr dirty="0" sz="2750" spc="-315" i="1">
                <a:solidFill>
                  <a:srgbClr val="6E6D72"/>
                </a:solidFill>
                <a:latin typeface="Times New Roman"/>
                <a:cs typeface="Times New Roman"/>
              </a:rPr>
              <a:t>t</a:t>
            </a:r>
            <a:r>
              <a:rPr dirty="0" sz="2750" i="1">
                <a:solidFill>
                  <a:srgbClr val="6E6D72"/>
                </a:solidFill>
                <a:latin typeface="Times New Roman"/>
                <a:cs typeface="Times New Roman"/>
              </a:rPr>
              <a:t>	</a:t>
            </a:r>
            <a:r>
              <a:rPr dirty="0" sz="2550" spc="-625" i="1">
                <a:solidFill>
                  <a:srgbClr val="6E6D72"/>
                </a:solidFill>
                <a:latin typeface="Arial"/>
                <a:cs typeface="Arial"/>
              </a:rPr>
              <a:t>o</a:t>
            </a:r>
            <a:r>
              <a:rPr dirty="0" sz="2550" spc="75" i="1">
                <a:solidFill>
                  <a:srgbClr val="6E6D72"/>
                </a:solidFill>
                <a:latin typeface="Arial"/>
                <a:cs typeface="Arial"/>
              </a:rPr>
              <a:t> </a:t>
            </a:r>
            <a:r>
              <a:rPr dirty="0" sz="2850" spc="-700" i="1">
                <a:solidFill>
                  <a:srgbClr val="6E6D72"/>
                </a:solidFill>
                <a:latin typeface="Times New Roman"/>
                <a:cs typeface="Times New Roman"/>
              </a:rPr>
              <a:t>d</a:t>
            </a:r>
            <a:endParaRPr sz="285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300596" y="1129769"/>
            <a:ext cx="6350" cy="514350"/>
          </a:xfrm>
          <a:custGeom>
            <a:avLst/>
            <a:gdLst/>
            <a:ahLst/>
            <a:cxnLst/>
            <a:rect l="l" t="t" r="r" b="b"/>
            <a:pathLst>
              <a:path w="6350" h="514350">
                <a:moveTo>
                  <a:pt x="6104" y="513726"/>
                </a:moveTo>
                <a:lnTo>
                  <a:pt x="0" y="513726"/>
                </a:lnTo>
                <a:lnTo>
                  <a:pt x="0" y="0"/>
                </a:lnTo>
                <a:lnTo>
                  <a:pt x="6104" y="0"/>
                </a:lnTo>
                <a:lnTo>
                  <a:pt x="6104" y="513726"/>
                </a:lnTo>
                <a:close/>
              </a:path>
            </a:pathLst>
          </a:custGeom>
          <a:solidFill>
            <a:srgbClr val="E2E2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2100641" y="1129769"/>
            <a:ext cx="6350" cy="514350"/>
          </a:xfrm>
          <a:custGeom>
            <a:avLst/>
            <a:gdLst/>
            <a:ahLst/>
            <a:cxnLst/>
            <a:rect l="l" t="t" r="r" b="b"/>
            <a:pathLst>
              <a:path w="6350" h="514350">
                <a:moveTo>
                  <a:pt x="6104" y="513726"/>
                </a:moveTo>
                <a:lnTo>
                  <a:pt x="0" y="513726"/>
                </a:lnTo>
                <a:lnTo>
                  <a:pt x="0" y="0"/>
                </a:lnTo>
                <a:lnTo>
                  <a:pt x="6104" y="0"/>
                </a:lnTo>
                <a:lnTo>
                  <a:pt x="6104" y="513726"/>
                </a:lnTo>
                <a:close/>
              </a:path>
            </a:pathLst>
          </a:custGeom>
          <a:solidFill>
            <a:srgbClr val="E2E2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683219" y="1129769"/>
            <a:ext cx="12700" cy="514350"/>
          </a:xfrm>
          <a:custGeom>
            <a:avLst/>
            <a:gdLst/>
            <a:ahLst/>
            <a:cxnLst/>
            <a:rect l="l" t="t" r="r" b="b"/>
            <a:pathLst>
              <a:path w="12700" h="514350">
                <a:moveTo>
                  <a:pt x="12208" y="513726"/>
                </a:moveTo>
                <a:lnTo>
                  <a:pt x="0" y="513726"/>
                </a:lnTo>
                <a:lnTo>
                  <a:pt x="0" y="0"/>
                </a:lnTo>
                <a:lnTo>
                  <a:pt x="12208" y="0"/>
                </a:lnTo>
                <a:lnTo>
                  <a:pt x="12208" y="513726"/>
                </a:lnTo>
                <a:close/>
              </a:path>
            </a:pathLst>
          </a:custGeom>
          <a:solidFill>
            <a:srgbClr val="E2E2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2904500" y="1129769"/>
            <a:ext cx="6350" cy="514350"/>
          </a:xfrm>
          <a:custGeom>
            <a:avLst/>
            <a:gdLst/>
            <a:ahLst/>
            <a:cxnLst/>
            <a:rect l="l" t="t" r="r" b="b"/>
            <a:pathLst>
              <a:path w="6350" h="514350">
                <a:moveTo>
                  <a:pt x="6104" y="513726"/>
                </a:moveTo>
                <a:lnTo>
                  <a:pt x="0" y="513726"/>
                </a:lnTo>
                <a:lnTo>
                  <a:pt x="0" y="0"/>
                </a:lnTo>
                <a:lnTo>
                  <a:pt x="6104" y="0"/>
                </a:lnTo>
                <a:lnTo>
                  <a:pt x="6104" y="513726"/>
                </a:lnTo>
                <a:close/>
              </a:path>
            </a:pathLst>
          </a:custGeom>
          <a:solidFill>
            <a:srgbClr val="E2E2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704163" y="1129769"/>
            <a:ext cx="9525" cy="514350"/>
          </a:xfrm>
          <a:custGeom>
            <a:avLst/>
            <a:gdLst/>
            <a:ahLst/>
            <a:cxnLst/>
            <a:rect l="l" t="t" r="r" b="b"/>
            <a:pathLst>
              <a:path w="9525" h="514350">
                <a:moveTo>
                  <a:pt x="9156" y="513726"/>
                </a:moveTo>
                <a:lnTo>
                  <a:pt x="0" y="513726"/>
                </a:lnTo>
                <a:lnTo>
                  <a:pt x="0" y="0"/>
                </a:lnTo>
                <a:lnTo>
                  <a:pt x="9156" y="0"/>
                </a:lnTo>
                <a:lnTo>
                  <a:pt x="9156" y="513726"/>
                </a:lnTo>
                <a:close/>
              </a:path>
            </a:pathLst>
          </a:custGeom>
          <a:solidFill>
            <a:srgbClr val="D4D4D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1287896" y="1132163"/>
            <a:ext cx="2468880" cy="4838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24485" algn="l"/>
                <a:tab pos="1062990" algn="l"/>
                <a:tab pos="2066289" algn="l"/>
                <a:tab pos="2347595" algn="l"/>
              </a:tabLst>
            </a:pPr>
            <a:r>
              <a:rPr dirty="0" sz="3000" spc="-585">
                <a:solidFill>
                  <a:srgbClr val="ACACAC"/>
                </a:solidFill>
                <a:latin typeface="Times New Roman"/>
                <a:cs typeface="Times New Roman"/>
              </a:rPr>
              <a:t>.</a:t>
            </a:r>
            <a:r>
              <a:rPr dirty="0" sz="3000" spc="-585">
                <a:solidFill>
                  <a:srgbClr val="ACACAC"/>
                </a:solidFill>
                <a:latin typeface="Times New Roman"/>
                <a:cs typeface="Times New Roman"/>
              </a:rPr>
              <a:t>	</a:t>
            </a:r>
            <a:r>
              <a:rPr dirty="0" sz="3000" spc="-780" i="1">
                <a:solidFill>
                  <a:srgbClr val="878587"/>
                </a:solidFill>
                <a:latin typeface="Times New Roman"/>
                <a:cs typeface="Times New Roman"/>
              </a:rPr>
              <a:t>:</a:t>
            </a:r>
            <a:r>
              <a:rPr dirty="0" sz="3000" spc="60" i="1">
                <a:solidFill>
                  <a:srgbClr val="878587"/>
                </a:solidFill>
                <a:latin typeface="Times New Roman"/>
                <a:cs typeface="Times New Roman"/>
              </a:rPr>
              <a:t> </a:t>
            </a:r>
            <a:r>
              <a:rPr dirty="0" sz="3000" spc="-685" i="1">
                <a:solidFill>
                  <a:srgbClr val="6E6D72"/>
                </a:solidFill>
                <a:latin typeface="Times New Roman"/>
                <a:cs typeface="Times New Roman"/>
              </a:rPr>
              <a:t>o</a:t>
            </a:r>
            <a:r>
              <a:rPr dirty="0" sz="3000" spc="-450" i="1">
                <a:solidFill>
                  <a:srgbClr val="878587"/>
                </a:solidFill>
                <a:latin typeface="Times New Roman"/>
                <a:cs typeface="Times New Roman"/>
              </a:rPr>
              <a:t>n</a:t>
            </a:r>
            <a:r>
              <a:rPr dirty="0" sz="3000" spc="40" i="1">
                <a:solidFill>
                  <a:srgbClr val="878587"/>
                </a:solidFill>
                <a:latin typeface="Times New Roman"/>
                <a:cs typeface="Times New Roman"/>
              </a:rPr>
              <a:t> </a:t>
            </a:r>
            <a:r>
              <a:rPr dirty="0" sz="3000" spc="-610">
                <a:solidFill>
                  <a:srgbClr val="6E6D72"/>
                </a:solidFill>
                <a:latin typeface="Times New Roman"/>
                <a:cs typeface="Times New Roman"/>
              </a:rPr>
              <a:t>,</a:t>
            </a:r>
            <a:r>
              <a:rPr dirty="0" sz="3000" spc="-635">
                <a:solidFill>
                  <a:srgbClr val="ACACAC"/>
                </a:solidFill>
                <a:latin typeface="Times New Roman"/>
                <a:cs typeface="Times New Roman"/>
              </a:rPr>
              <a:t>,</a:t>
            </a:r>
            <a:r>
              <a:rPr dirty="0" sz="3000" spc="-875">
                <a:solidFill>
                  <a:srgbClr val="ACACAC"/>
                </a:solidFill>
                <a:latin typeface="Times New Roman"/>
                <a:cs typeface="Times New Roman"/>
              </a:rPr>
              <a:t>.</a:t>
            </a:r>
            <a:r>
              <a:rPr dirty="0" sz="3000" spc="-630">
                <a:solidFill>
                  <a:srgbClr val="ACACAC"/>
                </a:solidFill>
                <a:latin typeface="Times New Roman"/>
                <a:cs typeface="Times New Roman"/>
              </a:rPr>
              <a:t>.</a:t>
            </a:r>
            <a:r>
              <a:rPr dirty="0" sz="3000">
                <a:solidFill>
                  <a:srgbClr val="ACACAC"/>
                </a:solidFill>
                <a:latin typeface="Times New Roman"/>
                <a:cs typeface="Times New Roman"/>
              </a:rPr>
              <a:t>	</a:t>
            </a:r>
            <a:r>
              <a:rPr dirty="0" sz="3000" spc="-495" i="1">
                <a:solidFill>
                  <a:srgbClr val="878587"/>
                </a:solidFill>
                <a:latin typeface="Times New Roman"/>
                <a:cs typeface="Times New Roman"/>
              </a:rPr>
              <a:t>u</a:t>
            </a:r>
            <a:r>
              <a:rPr dirty="0" sz="3000" spc="-465" i="1">
                <a:solidFill>
                  <a:srgbClr val="878587"/>
                </a:solidFill>
                <a:latin typeface="Times New Roman"/>
                <a:cs typeface="Times New Roman"/>
              </a:rPr>
              <a:t> </a:t>
            </a:r>
            <a:r>
              <a:rPr dirty="0" sz="3000" spc="-680" i="1">
                <a:solidFill>
                  <a:srgbClr val="CACACA"/>
                </a:solidFill>
                <a:latin typeface="Times New Roman"/>
                <a:cs typeface="Times New Roman"/>
              </a:rPr>
              <a:t>·</a:t>
            </a:r>
            <a:r>
              <a:rPr dirty="0" sz="3000" spc="-420" i="1">
                <a:solidFill>
                  <a:srgbClr val="6E6D72"/>
                </a:solidFill>
                <a:latin typeface="Times New Roman"/>
                <a:cs typeface="Times New Roman"/>
              </a:rPr>
              <a:t>·</a:t>
            </a:r>
            <a:r>
              <a:rPr dirty="0" sz="3000" spc="165" i="1">
                <a:solidFill>
                  <a:srgbClr val="6E6D72"/>
                </a:solidFill>
                <a:latin typeface="Times New Roman"/>
                <a:cs typeface="Times New Roman"/>
              </a:rPr>
              <a:t> </a:t>
            </a:r>
            <a:r>
              <a:rPr dirty="0" sz="3000" spc="-475">
                <a:solidFill>
                  <a:srgbClr val="ACACAC"/>
                </a:solidFill>
                <a:latin typeface="Times New Roman"/>
                <a:cs typeface="Times New Roman"/>
              </a:rPr>
              <a:t>.</a:t>
            </a:r>
            <a:r>
              <a:rPr dirty="0" sz="3000" spc="-345">
                <a:solidFill>
                  <a:srgbClr val="ACACAC"/>
                </a:solidFill>
                <a:latin typeface="Times New Roman"/>
                <a:cs typeface="Times New Roman"/>
              </a:rPr>
              <a:t> </a:t>
            </a:r>
            <a:r>
              <a:rPr dirty="0" sz="3000" spc="-545">
                <a:solidFill>
                  <a:srgbClr val="BCBCBC"/>
                </a:solidFill>
                <a:latin typeface="Times New Roman"/>
                <a:cs typeface="Times New Roman"/>
              </a:rPr>
              <a:t>·,</a:t>
            </a:r>
            <a:r>
              <a:rPr dirty="0" sz="3000" spc="-360">
                <a:solidFill>
                  <a:srgbClr val="BCBCBC"/>
                </a:solidFill>
                <a:latin typeface="Times New Roman"/>
                <a:cs typeface="Times New Roman"/>
              </a:rPr>
              <a:t> </a:t>
            </a:r>
            <a:r>
              <a:rPr dirty="0" sz="3000" spc="-770">
                <a:solidFill>
                  <a:srgbClr val="BCBCBC"/>
                </a:solidFill>
                <a:latin typeface="Times New Roman"/>
                <a:cs typeface="Times New Roman"/>
              </a:rPr>
              <a:t>·</a:t>
            </a:r>
            <a:r>
              <a:rPr dirty="0" sz="3000" spc="325">
                <a:solidFill>
                  <a:srgbClr val="BCBCBC"/>
                </a:solidFill>
                <a:latin typeface="Times New Roman"/>
                <a:cs typeface="Times New Roman"/>
              </a:rPr>
              <a:t> </a:t>
            </a:r>
            <a:r>
              <a:rPr dirty="0" sz="3000" spc="-325">
                <a:solidFill>
                  <a:srgbClr val="ACACAC"/>
                </a:solidFill>
                <a:latin typeface="Times New Roman"/>
                <a:cs typeface="Times New Roman"/>
              </a:rPr>
              <a:t>.</a:t>
            </a:r>
            <a:r>
              <a:rPr dirty="0" sz="3000">
                <a:solidFill>
                  <a:srgbClr val="ACACAC"/>
                </a:solidFill>
                <a:latin typeface="Times New Roman"/>
                <a:cs typeface="Times New Roman"/>
              </a:rPr>
              <a:t>	</a:t>
            </a:r>
            <a:r>
              <a:rPr dirty="0" sz="3000" spc="-475">
                <a:solidFill>
                  <a:srgbClr val="ACACAC"/>
                </a:solidFill>
                <a:latin typeface="Times New Roman"/>
                <a:cs typeface="Times New Roman"/>
              </a:rPr>
              <a:t>.</a:t>
            </a:r>
            <a:r>
              <a:rPr dirty="0" sz="3000">
                <a:solidFill>
                  <a:srgbClr val="ACACAC"/>
                </a:solidFill>
                <a:latin typeface="Times New Roman"/>
                <a:cs typeface="Times New Roman"/>
              </a:rPr>
              <a:t>	</a:t>
            </a:r>
            <a:r>
              <a:rPr dirty="0" sz="3000" spc="-1635" i="1">
                <a:solidFill>
                  <a:srgbClr val="878587"/>
                </a:solidFill>
                <a:latin typeface="Times New Roman"/>
                <a:cs typeface="Times New Roman"/>
              </a:rPr>
              <a:t>m</a:t>
            </a:r>
            <a:r>
              <a:rPr dirty="0" sz="3000" spc="-690">
                <a:solidFill>
                  <a:srgbClr val="ACACAC"/>
                </a:solidFill>
                <a:latin typeface="Times New Roman"/>
                <a:cs typeface="Times New Roman"/>
              </a:rPr>
              <a:t>·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411117" y="1135919"/>
            <a:ext cx="6350" cy="508000"/>
          </a:xfrm>
          <a:custGeom>
            <a:avLst/>
            <a:gdLst/>
            <a:ahLst/>
            <a:cxnLst/>
            <a:rect l="l" t="t" r="r" b="b"/>
            <a:pathLst>
              <a:path w="6350" h="508000">
                <a:moveTo>
                  <a:pt x="6104" y="507577"/>
                </a:moveTo>
                <a:lnTo>
                  <a:pt x="0" y="507577"/>
                </a:lnTo>
                <a:lnTo>
                  <a:pt x="0" y="0"/>
                </a:lnTo>
                <a:lnTo>
                  <a:pt x="6104" y="0"/>
                </a:lnTo>
                <a:lnTo>
                  <a:pt x="6104" y="507577"/>
                </a:lnTo>
                <a:close/>
              </a:path>
            </a:pathLst>
          </a:custGeom>
          <a:solidFill>
            <a:srgbClr val="E2E2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5184455" y="1129769"/>
            <a:ext cx="6350" cy="514350"/>
          </a:xfrm>
          <a:custGeom>
            <a:avLst/>
            <a:gdLst/>
            <a:ahLst/>
            <a:cxnLst/>
            <a:rect l="l" t="t" r="r" b="b"/>
            <a:pathLst>
              <a:path w="6350" h="514350">
                <a:moveTo>
                  <a:pt x="6104" y="513726"/>
                </a:moveTo>
                <a:lnTo>
                  <a:pt x="0" y="513726"/>
                </a:lnTo>
                <a:lnTo>
                  <a:pt x="0" y="0"/>
                </a:lnTo>
                <a:lnTo>
                  <a:pt x="6104" y="0"/>
                </a:lnTo>
                <a:lnTo>
                  <a:pt x="6104" y="513726"/>
                </a:lnTo>
                <a:close/>
              </a:path>
            </a:pathLst>
          </a:custGeom>
          <a:solidFill>
            <a:srgbClr val="D4D4D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5334010" y="1129769"/>
            <a:ext cx="6350" cy="514350"/>
          </a:xfrm>
          <a:custGeom>
            <a:avLst/>
            <a:gdLst/>
            <a:ahLst/>
            <a:cxnLst/>
            <a:rect l="l" t="t" r="r" b="b"/>
            <a:pathLst>
              <a:path w="6350" h="514350">
                <a:moveTo>
                  <a:pt x="6104" y="513726"/>
                </a:moveTo>
                <a:lnTo>
                  <a:pt x="0" y="513726"/>
                </a:lnTo>
                <a:lnTo>
                  <a:pt x="0" y="0"/>
                </a:lnTo>
                <a:lnTo>
                  <a:pt x="6104" y="0"/>
                </a:lnTo>
                <a:lnTo>
                  <a:pt x="6104" y="513726"/>
                </a:lnTo>
                <a:close/>
              </a:path>
            </a:pathLst>
          </a:custGeom>
          <a:solidFill>
            <a:srgbClr val="E2E2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5483566" y="1129769"/>
            <a:ext cx="12700" cy="514350"/>
          </a:xfrm>
          <a:custGeom>
            <a:avLst/>
            <a:gdLst/>
            <a:ahLst/>
            <a:cxnLst/>
            <a:rect l="l" t="t" r="r" b="b"/>
            <a:pathLst>
              <a:path w="12700" h="514350">
                <a:moveTo>
                  <a:pt x="12208" y="513726"/>
                </a:moveTo>
                <a:lnTo>
                  <a:pt x="0" y="513726"/>
                </a:lnTo>
                <a:lnTo>
                  <a:pt x="0" y="0"/>
                </a:lnTo>
                <a:lnTo>
                  <a:pt x="12208" y="0"/>
                </a:lnTo>
                <a:lnTo>
                  <a:pt x="12208" y="513726"/>
                </a:lnTo>
                <a:close/>
              </a:path>
            </a:pathLst>
          </a:custGeom>
          <a:solidFill>
            <a:srgbClr val="D4D4D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4124486" y="1132163"/>
            <a:ext cx="2680970" cy="4838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516255" algn="l"/>
                <a:tab pos="821690" algn="l"/>
                <a:tab pos="2214880" algn="l"/>
                <a:tab pos="2615565" algn="l"/>
              </a:tabLst>
            </a:pPr>
            <a:r>
              <a:rPr dirty="0" sz="3000" spc="-450" i="1">
                <a:solidFill>
                  <a:srgbClr val="878587"/>
                </a:solidFill>
                <a:latin typeface="Times New Roman"/>
                <a:cs typeface="Times New Roman"/>
              </a:rPr>
              <a:t>n</a:t>
            </a:r>
            <a:r>
              <a:rPr dirty="0" sz="3000" spc="-645" i="1">
                <a:solidFill>
                  <a:srgbClr val="6E6D72"/>
                </a:solidFill>
                <a:latin typeface="Times New Roman"/>
                <a:cs typeface="Times New Roman"/>
              </a:rPr>
              <a:t>o</a:t>
            </a:r>
            <a:r>
              <a:rPr dirty="0" sz="3000" spc="-595" i="1">
                <a:solidFill>
                  <a:srgbClr val="6E6D72"/>
                </a:solidFill>
                <a:latin typeface="Times New Roman"/>
                <a:cs typeface="Times New Roman"/>
              </a:rPr>
              <a:t>.</a:t>
            </a:r>
            <a:r>
              <a:rPr dirty="0" sz="3000" spc="-670" i="1">
                <a:solidFill>
                  <a:srgbClr val="BCBCBC"/>
                </a:solidFill>
                <a:latin typeface="Times New Roman"/>
                <a:cs typeface="Times New Roman"/>
              </a:rPr>
              <a:t>.</a:t>
            </a:r>
            <a:r>
              <a:rPr dirty="0" sz="3000" spc="-625" i="1">
                <a:solidFill>
                  <a:srgbClr val="BCBCBC"/>
                </a:solidFill>
                <a:latin typeface="Times New Roman"/>
                <a:cs typeface="Times New Roman"/>
              </a:rPr>
              <a:t>,</a:t>
            </a:r>
            <a:r>
              <a:rPr dirty="0" sz="3000" i="1">
                <a:solidFill>
                  <a:srgbClr val="BCBCBC"/>
                </a:solidFill>
                <a:latin typeface="Times New Roman"/>
                <a:cs typeface="Times New Roman"/>
              </a:rPr>
              <a:t>	</a:t>
            </a:r>
            <a:r>
              <a:rPr dirty="0" sz="2850" spc="-700" i="1">
                <a:solidFill>
                  <a:srgbClr val="6E6D72"/>
                </a:solidFill>
                <a:latin typeface="Times New Roman"/>
                <a:cs typeface="Times New Roman"/>
              </a:rPr>
              <a:t>d</a:t>
            </a:r>
            <a:r>
              <a:rPr dirty="0" sz="2850" i="1">
                <a:solidFill>
                  <a:srgbClr val="6E6D72"/>
                </a:solidFill>
                <a:latin typeface="Times New Roman"/>
                <a:cs typeface="Times New Roman"/>
              </a:rPr>
              <a:t>	</a:t>
            </a:r>
            <a:r>
              <a:rPr dirty="0" sz="3000" spc="-630" i="1">
                <a:solidFill>
                  <a:srgbClr val="6E6D72"/>
                </a:solidFill>
                <a:latin typeface="Times New Roman"/>
                <a:cs typeface="Times New Roman"/>
              </a:rPr>
              <a:t>c</a:t>
            </a:r>
            <a:r>
              <a:rPr dirty="0" sz="3000" spc="-705" i="1">
                <a:solidFill>
                  <a:srgbClr val="6E6D72"/>
                </a:solidFill>
                <a:latin typeface="Times New Roman"/>
                <a:cs typeface="Times New Roman"/>
              </a:rPr>
              <a:t>o</a:t>
            </a:r>
            <a:r>
              <a:rPr dirty="0" sz="3000" spc="-380" i="1">
                <a:solidFill>
                  <a:srgbClr val="6E6D72"/>
                </a:solidFill>
                <a:latin typeface="Times New Roman"/>
                <a:cs typeface="Times New Roman"/>
              </a:rPr>
              <a:t> </a:t>
            </a:r>
            <a:r>
              <a:rPr dirty="0" sz="3000" spc="-770">
                <a:solidFill>
                  <a:srgbClr val="ACACAC"/>
                </a:solidFill>
                <a:latin typeface="Times New Roman"/>
                <a:cs typeface="Times New Roman"/>
              </a:rPr>
              <a:t>·</a:t>
            </a:r>
            <a:r>
              <a:rPr dirty="0" sz="3000" spc="195">
                <a:solidFill>
                  <a:srgbClr val="ACACAC"/>
                </a:solidFill>
                <a:latin typeface="Times New Roman"/>
                <a:cs typeface="Times New Roman"/>
              </a:rPr>
              <a:t> </a:t>
            </a:r>
            <a:r>
              <a:rPr dirty="0" sz="3000" spc="-770">
                <a:solidFill>
                  <a:srgbClr val="BCBCBC"/>
                </a:solidFill>
                <a:latin typeface="Times New Roman"/>
                <a:cs typeface="Times New Roman"/>
              </a:rPr>
              <a:t>·</a:t>
            </a:r>
            <a:r>
              <a:rPr dirty="0" sz="3000" spc="195">
                <a:solidFill>
                  <a:srgbClr val="BCBCBC"/>
                </a:solidFill>
                <a:latin typeface="Times New Roman"/>
                <a:cs typeface="Times New Roman"/>
              </a:rPr>
              <a:t> </a:t>
            </a:r>
            <a:r>
              <a:rPr dirty="0" sz="3000" spc="-610">
                <a:solidFill>
                  <a:srgbClr val="ACACAC"/>
                </a:solidFill>
                <a:latin typeface="Times New Roman"/>
                <a:cs typeface="Times New Roman"/>
              </a:rPr>
              <a:t>·</a:t>
            </a:r>
            <a:r>
              <a:rPr dirty="0" sz="3000" spc="-480">
                <a:solidFill>
                  <a:srgbClr val="ACACAC"/>
                </a:solidFill>
                <a:latin typeface="Times New Roman"/>
                <a:cs typeface="Times New Roman"/>
              </a:rPr>
              <a:t> </a:t>
            </a:r>
            <a:r>
              <a:rPr dirty="0" sz="2500" spc="-655" i="1">
                <a:solidFill>
                  <a:srgbClr val="6E6D72"/>
                </a:solidFill>
                <a:latin typeface="Arial"/>
                <a:cs typeface="Arial"/>
              </a:rPr>
              <a:t>g</a:t>
            </a:r>
            <a:r>
              <a:rPr dirty="0" sz="2500" spc="204" i="1">
                <a:solidFill>
                  <a:srgbClr val="6E6D72"/>
                </a:solidFill>
                <a:latin typeface="Arial"/>
                <a:cs typeface="Arial"/>
              </a:rPr>
              <a:t> </a:t>
            </a:r>
            <a:r>
              <a:rPr dirty="0" sz="3000" spc="-250" i="1">
                <a:solidFill>
                  <a:srgbClr val="878587"/>
                </a:solidFill>
                <a:latin typeface="Times New Roman"/>
                <a:cs typeface="Times New Roman"/>
              </a:rPr>
              <a:t>n</a:t>
            </a:r>
            <a:r>
              <a:rPr dirty="0" sz="3000" spc="-770">
                <a:solidFill>
                  <a:srgbClr val="BCBCBC"/>
                </a:solidFill>
                <a:latin typeface="Times New Roman"/>
                <a:cs typeface="Times New Roman"/>
              </a:rPr>
              <a:t>·</a:t>
            </a:r>
            <a:r>
              <a:rPr dirty="0" sz="3000" spc="-380">
                <a:solidFill>
                  <a:srgbClr val="BCBCBC"/>
                </a:solidFill>
                <a:latin typeface="Times New Roman"/>
                <a:cs typeface="Times New Roman"/>
              </a:rPr>
              <a:t> </a:t>
            </a:r>
            <a:r>
              <a:rPr dirty="0" sz="3000" spc="-320">
                <a:solidFill>
                  <a:srgbClr val="BCBCBC"/>
                </a:solidFill>
                <a:latin typeface="Times New Roman"/>
                <a:cs typeface="Times New Roman"/>
              </a:rPr>
              <a:t>·</a:t>
            </a:r>
            <a:r>
              <a:rPr dirty="0" sz="3000">
                <a:solidFill>
                  <a:srgbClr val="BCBCBC"/>
                </a:solidFill>
                <a:latin typeface="Times New Roman"/>
                <a:cs typeface="Times New Roman"/>
              </a:rPr>
              <a:t>	</a:t>
            </a:r>
            <a:r>
              <a:rPr dirty="0" sz="3000" spc="-195" i="1">
                <a:solidFill>
                  <a:srgbClr val="BCBCBC"/>
                </a:solidFill>
                <a:latin typeface="Times New Roman"/>
                <a:cs typeface="Times New Roman"/>
              </a:rPr>
              <a:t>·</a:t>
            </a:r>
            <a:r>
              <a:rPr dirty="0" sz="3000" spc="-480" i="1">
                <a:solidFill>
                  <a:srgbClr val="878587"/>
                </a:solidFill>
                <a:latin typeface="Times New Roman"/>
                <a:cs typeface="Times New Roman"/>
              </a:rPr>
              <a:t>n</a:t>
            </a:r>
            <a:r>
              <a:rPr dirty="0" sz="3000" i="1">
                <a:solidFill>
                  <a:srgbClr val="878587"/>
                </a:solidFill>
                <a:latin typeface="Times New Roman"/>
                <a:cs typeface="Times New Roman"/>
              </a:rPr>
              <a:t>	</a:t>
            </a:r>
            <a:r>
              <a:rPr dirty="0" sz="2850" spc="-380" i="1">
                <a:solidFill>
                  <a:srgbClr val="6E6D72"/>
                </a:solidFill>
                <a:latin typeface="Times New Roman"/>
                <a:cs typeface="Times New Roman"/>
              </a:rPr>
              <a:t>l</a:t>
            </a:r>
            <a:endParaRPr sz="285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1284572" y="2372289"/>
            <a:ext cx="6350" cy="468630"/>
          </a:xfrm>
          <a:custGeom>
            <a:avLst/>
            <a:gdLst/>
            <a:ahLst/>
            <a:cxnLst/>
            <a:rect l="l" t="t" r="r" b="b"/>
            <a:pathLst>
              <a:path w="6350" h="468630">
                <a:moveTo>
                  <a:pt x="6104" y="468558"/>
                </a:moveTo>
                <a:lnTo>
                  <a:pt x="0" y="468558"/>
                </a:lnTo>
                <a:lnTo>
                  <a:pt x="0" y="0"/>
                </a:lnTo>
                <a:lnTo>
                  <a:pt x="6104" y="0"/>
                </a:lnTo>
                <a:lnTo>
                  <a:pt x="6104" y="468558"/>
                </a:lnTo>
                <a:close/>
              </a:path>
            </a:pathLst>
          </a:custGeom>
          <a:solidFill>
            <a:srgbClr val="E2E2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1624659" y="2372289"/>
            <a:ext cx="9525" cy="468630"/>
          </a:xfrm>
          <a:custGeom>
            <a:avLst/>
            <a:gdLst/>
            <a:ahLst/>
            <a:cxnLst/>
            <a:rect l="l" t="t" r="r" b="b"/>
            <a:pathLst>
              <a:path w="9525" h="468630">
                <a:moveTo>
                  <a:pt x="9156" y="468558"/>
                </a:moveTo>
                <a:lnTo>
                  <a:pt x="0" y="468558"/>
                </a:lnTo>
                <a:lnTo>
                  <a:pt x="0" y="0"/>
                </a:lnTo>
                <a:lnTo>
                  <a:pt x="9156" y="0"/>
                </a:lnTo>
                <a:lnTo>
                  <a:pt x="9156" y="468558"/>
                </a:lnTo>
                <a:close/>
              </a:path>
            </a:pathLst>
          </a:custGeom>
          <a:solidFill>
            <a:srgbClr val="E2E2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 txBox="1"/>
          <p:nvPr/>
        </p:nvSpPr>
        <p:spPr>
          <a:xfrm>
            <a:off x="1080999" y="2373173"/>
            <a:ext cx="652145" cy="4381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700" spc="-400">
                <a:solidFill>
                  <a:srgbClr val="3A3A3A"/>
                </a:solidFill>
                <a:latin typeface="Arial"/>
                <a:cs typeface="Arial"/>
              </a:rPr>
              <a:t>P</a:t>
            </a:r>
            <a:r>
              <a:rPr dirty="0" sz="2700" spc="-655">
                <a:solidFill>
                  <a:srgbClr val="BCBCBC"/>
                </a:solidFill>
                <a:latin typeface="Arial"/>
                <a:cs typeface="Arial"/>
              </a:rPr>
              <a:t>:</a:t>
            </a:r>
            <a:r>
              <a:rPr dirty="0" sz="2700" spc="-550">
                <a:solidFill>
                  <a:srgbClr val="BCBCBC"/>
                </a:solidFill>
                <a:latin typeface="Arial"/>
                <a:cs typeface="Arial"/>
              </a:rPr>
              <a:t>:</a:t>
            </a:r>
            <a:r>
              <a:rPr dirty="0" sz="2700" spc="-10">
                <a:solidFill>
                  <a:srgbClr val="BCBCBC"/>
                </a:solidFill>
                <a:latin typeface="Arial"/>
                <a:cs typeface="Arial"/>
              </a:rPr>
              <a:t> </a:t>
            </a:r>
            <a:r>
              <a:rPr dirty="0" sz="2700" spc="-575">
                <a:solidFill>
                  <a:srgbClr val="3A3A3A"/>
                </a:solidFill>
                <a:latin typeface="Arial"/>
                <a:cs typeface="Arial"/>
              </a:rPr>
              <a:t>0</a:t>
            </a:r>
            <a:r>
              <a:rPr dirty="0" sz="2700" spc="-705">
                <a:solidFill>
                  <a:srgbClr val="3A3A3A"/>
                </a:solidFill>
                <a:latin typeface="Arial"/>
                <a:cs typeface="Arial"/>
              </a:rPr>
              <a:t>1</a:t>
            </a:r>
            <a:r>
              <a:rPr dirty="0" sz="2700" spc="-660">
                <a:solidFill>
                  <a:srgbClr val="ACACAC"/>
                </a:solidFill>
                <a:latin typeface="Arial"/>
                <a:cs typeface="Arial"/>
              </a:rPr>
              <a:t>,</a:t>
            </a:r>
            <a:r>
              <a:rPr dirty="0" sz="2700" spc="-100">
                <a:solidFill>
                  <a:srgbClr val="242424"/>
                </a:solidFill>
                <a:latin typeface="Arial"/>
                <a:cs typeface="Arial"/>
              </a:rPr>
              <a:t>.</a:t>
            </a:r>
            <a:endParaRPr sz="27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2129434" y="2425191"/>
            <a:ext cx="46990" cy="399415"/>
          </a:xfrm>
          <a:custGeom>
            <a:avLst/>
            <a:gdLst/>
            <a:ahLst/>
            <a:cxnLst/>
            <a:rect l="l" t="t" r="r" b="b"/>
            <a:pathLst>
              <a:path w="46989" h="399414">
                <a:moveTo>
                  <a:pt x="6108" y="0"/>
                </a:moveTo>
                <a:lnTo>
                  <a:pt x="0" y="0"/>
                </a:lnTo>
                <a:lnTo>
                  <a:pt x="0" y="399135"/>
                </a:lnTo>
                <a:lnTo>
                  <a:pt x="6108" y="399135"/>
                </a:lnTo>
                <a:lnTo>
                  <a:pt x="6108" y="0"/>
                </a:lnTo>
                <a:close/>
              </a:path>
              <a:path w="46989" h="399414">
                <a:moveTo>
                  <a:pt x="46875" y="0"/>
                </a:moveTo>
                <a:lnTo>
                  <a:pt x="40779" y="0"/>
                </a:lnTo>
                <a:lnTo>
                  <a:pt x="40779" y="399135"/>
                </a:lnTo>
                <a:lnTo>
                  <a:pt x="46875" y="399135"/>
                </a:lnTo>
                <a:lnTo>
                  <a:pt x="46875" y="0"/>
                </a:lnTo>
                <a:close/>
              </a:path>
            </a:pathLst>
          </a:custGeom>
          <a:solidFill>
            <a:srgbClr val="E2E2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3012317" y="2372289"/>
            <a:ext cx="6350" cy="468630"/>
          </a:xfrm>
          <a:custGeom>
            <a:avLst/>
            <a:gdLst/>
            <a:ahLst/>
            <a:cxnLst/>
            <a:rect l="l" t="t" r="r" b="b"/>
            <a:pathLst>
              <a:path w="6350" h="468630">
                <a:moveTo>
                  <a:pt x="6104" y="468558"/>
                </a:moveTo>
                <a:lnTo>
                  <a:pt x="0" y="468558"/>
                </a:lnTo>
                <a:lnTo>
                  <a:pt x="0" y="0"/>
                </a:lnTo>
                <a:lnTo>
                  <a:pt x="6104" y="0"/>
                </a:lnTo>
                <a:lnTo>
                  <a:pt x="6104" y="468558"/>
                </a:lnTo>
                <a:close/>
              </a:path>
            </a:pathLst>
          </a:custGeom>
          <a:solidFill>
            <a:srgbClr val="E2E2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 txBox="1"/>
          <p:nvPr/>
        </p:nvSpPr>
        <p:spPr>
          <a:xfrm>
            <a:off x="2116745" y="2309571"/>
            <a:ext cx="1513205" cy="5143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118235" algn="l"/>
              </a:tabLst>
            </a:pPr>
            <a:r>
              <a:rPr dirty="0" sz="2300" spc="-375">
                <a:solidFill>
                  <a:srgbClr val="ACACAC"/>
                </a:solidFill>
                <a:latin typeface="Arial"/>
                <a:cs typeface="Arial"/>
              </a:rPr>
              <a:t>'</a:t>
            </a:r>
            <a:r>
              <a:rPr dirty="0" sz="2300" spc="-570">
                <a:solidFill>
                  <a:srgbClr val="242424"/>
                </a:solidFill>
                <a:latin typeface="Arial"/>
                <a:cs typeface="Arial"/>
              </a:rPr>
              <a:t>"</a:t>
            </a:r>
            <a:r>
              <a:rPr dirty="0" sz="2300" spc="-455">
                <a:solidFill>
                  <a:srgbClr val="ACACAC"/>
                </a:solidFill>
                <a:latin typeface="Arial"/>
                <a:cs typeface="Arial"/>
              </a:rPr>
              <a:t>,</a:t>
            </a:r>
            <a:r>
              <a:rPr dirty="0" sz="2300" spc="-509">
                <a:solidFill>
                  <a:srgbClr val="3A3A3A"/>
                </a:solidFill>
                <a:latin typeface="Arial"/>
                <a:cs typeface="Arial"/>
              </a:rPr>
              <a:t>ó</a:t>
            </a:r>
            <a:r>
              <a:rPr dirty="0" sz="2300" spc="-459">
                <a:solidFill>
                  <a:srgbClr val="878587"/>
                </a:solidFill>
                <a:latin typeface="Arial"/>
                <a:cs typeface="Arial"/>
              </a:rPr>
              <a:t>,</a:t>
            </a:r>
            <a:r>
              <a:rPr dirty="0" sz="2300" spc="90">
                <a:solidFill>
                  <a:srgbClr val="3A3A3A"/>
                </a:solidFill>
                <a:latin typeface="Arial"/>
                <a:cs typeface="Arial"/>
              </a:rPr>
              <a:t>n</a:t>
            </a:r>
            <a:r>
              <a:rPr dirty="0" sz="2300" spc="-275">
                <a:solidFill>
                  <a:srgbClr val="3A3A3A"/>
                </a:solidFill>
                <a:latin typeface="Arial"/>
                <a:cs typeface="Arial"/>
              </a:rPr>
              <a:t> </a:t>
            </a:r>
            <a:r>
              <a:rPr dirty="0" sz="2700" spc="-135">
                <a:solidFill>
                  <a:srgbClr val="242424"/>
                </a:solidFill>
                <a:latin typeface="Arial"/>
                <a:cs typeface="Arial"/>
              </a:rPr>
              <a:t>1</a:t>
            </a:r>
            <a:r>
              <a:rPr dirty="0" sz="2700" spc="75">
                <a:solidFill>
                  <a:srgbClr val="494949"/>
                </a:solidFill>
                <a:latin typeface="Arial"/>
                <a:cs typeface="Arial"/>
              </a:rPr>
              <a:t>/</a:t>
            </a:r>
            <a:r>
              <a:rPr dirty="0" sz="2700" spc="-285">
                <a:solidFill>
                  <a:srgbClr val="494949"/>
                </a:solidFill>
                <a:latin typeface="Arial"/>
                <a:cs typeface="Arial"/>
              </a:rPr>
              <a:t> </a:t>
            </a:r>
            <a:r>
              <a:rPr dirty="0" sz="2700" spc="330">
                <a:solidFill>
                  <a:srgbClr val="494949"/>
                </a:solidFill>
                <a:latin typeface="Arial"/>
                <a:cs typeface="Arial"/>
              </a:rPr>
              <a:t>.</a:t>
            </a:r>
            <a:r>
              <a:rPr dirty="0" sz="2700" spc="-740">
                <a:solidFill>
                  <a:srgbClr val="ACACAC"/>
                </a:solidFill>
                <a:latin typeface="Arial"/>
                <a:cs typeface="Arial"/>
              </a:rPr>
              <a:t>·</a:t>
            </a:r>
            <a:r>
              <a:rPr dirty="0" sz="2700" spc="-615">
                <a:solidFill>
                  <a:srgbClr val="6E6D72"/>
                </a:solidFill>
                <a:latin typeface="Arial"/>
                <a:cs typeface="Arial"/>
              </a:rPr>
              <a:t>.</a:t>
            </a:r>
            <a:r>
              <a:rPr dirty="0" sz="2700" spc="-610">
                <a:solidFill>
                  <a:srgbClr val="6E6D72"/>
                </a:solidFill>
                <a:latin typeface="Arial"/>
                <a:cs typeface="Arial"/>
              </a:rPr>
              <a:t>.</a:t>
            </a:r>
            <a:r>
              <a:rPr dirty="0" sz="2700">
                <a:solidFill>
                  <a:srgbClr val="6E6D72"/>
                </a:solidFill>
                <a:latin typeface="Arial"/>
                <a:cs typeface="Arial"/>
              </a:rPr>
              <a:t>	</a:t>
            </a:r>
            <a:r>
              <a:rPr dirty="0" sz="3200" spc="-865" i="1">
                <a:solidFill>
                  <a:srgbClr val="6E6D72"/>
                </a:solidFill>
                <a:latin typeface="Times New Roman"/>
                <a:cs typeface="Times New Roman"/>
              </a:rPr>
              <a:t>E</a:t>
            </a:r>
            <a:r>
              <a:rPr dirty="0" sz="3200" spc="-575" i="1">
                <a:solidFill>
                  <a:srgbClr val="878587"/>
                </a:solidFill>
                <a:latin typeface="Times New Roman"/>
                <a:cs typeface="Times New Roman"/>
              </a:rPr>
              <a:t>r</a:t>
            </a:r>
            <a:r>
              <a:rPr dirty="0" sz="3200" spc="45" i="1">
                <a:solidFill>
                  <a:srgbClr val="878587"/>
                </a:solidFill>
                <a:latin typeface="Times New Roman"/>
                <a:cs typeface="Times New Roman"/>
              </a:rPr>
              <a:t> </a:t>
            </a:r>
            <a:r>
              <a:rPr dirty="0" sz="2950" spc="-265" i="1">
                <a:solidFill>
                  <a:srgbClr val="6E6D72"/>
                </a:solidFill>
                <a:latin typeface="Arial"/>
                <a:cs typeface="Arial"/>
              </a:rPr>
              <a:t>l</a:t>
            </a:r>
            <a:endParaRPr sz="295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6905994" y="2306172"/>
            <a:ext cx="9525" cy="548005"/>
          </a:xfrm>
          <a:custGeom>
            <a:avLst/>
            <a:gdLst/>
            <a:ahLst/>
            <a:cxnLst/>
            <a:rect l="l" t="t" r="r" b="b"/>
            <a:pathLst>
              <a:path w="9525" h="548005">
                <a:moveTo>
                  <a:pt x="9156" y="547974"/>
                </a:moveTo>
                <a:lnTo>
                  <a:pt x="0" y="547974"/>
                </a:lnTo>
                <a:lnTo>
                  <a:pt x="0" y="0"/>
                </a:lnTo>
                <a:lnTo>
                  <a:pt x="9156" y="0"/>
                </a:lnTo>
                <a:lnTo>
                  <a:pt x="9156" y="547974"/>
                </a:lnTo>
                <a:close/>
              </a:path>
            </a:pathLst>
          </a:custGeom>
          <a:solidFill>
            <a:srgbClr val="E2E2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7585402" y="2312730"/>
            <a:ext cx="6350" cy="541655"/>
          </a:xfrm>
          <a:custGeom>
            <a:avLst/>
            <a:gdLst/>
            <a:ahLst/>
            <a:cxnLst/>
            <a:rect l="l" t="t" r="r" b="b"/>
            <a:pathLst>
              <a:path w="6350" h="541655">
                <a:moveTo>
                  <a:pt x="6104" y="541415"/>
                </a:moveTo>
                <a:lnTo>
                  <a:pt x="0" y="541415"/>
                </a:lnTo>
                <a:lnTo>
                  <a:pt x="0" y="0"/>
                </a:lnTo>
                <a:lnTo>
                  <a:pt x="6104" y="0"/>
                </a:lnTo>
                <a:lnTo>
                  <a:pt x="6104" y="541415"/>
                </a:lnTo>
                <a:close/>
              </a:path>
            </a:pathLst>
          </a:custGeom>
          <a:solidFill>
            <a:srgbClr val="E2E2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2142035" y="2857198"/>
            <a:ext cx="6350" cy="471170"/>
          </a:xfrm>
          <a:custGeom>
            <a:avLst/>
            <a:gdLst/>
            <a:ahLst/>
            <a:cxnLst/>
            <a:rect l="l" t="t" r="r" b="b"/>
            <a:pathLst>
              <a:path w="6350" h="471170">
                <a:moveTo>
                  <a:pt x="6104" y="470915"/>
                </a:moveTo>
                <a:lnTo>
                  <a:pt x="0" y="470915"/>
                </a:lnTo>
                <a:lnTo>
                  <a:pt x="0" y="0"/>
                </a:lnTo>
                <a:lnTo>
                  <a:pt x="6104" y="0"/>
                </a:lnTo>
                <a:lnTo>
                  <a:pt x="6104" y="470915"/>
                </a:lnTo>
                <a:close/>
              </a:path>
            </a:pathLst>
          </a:custGeom>
          <a:solidFill>
            <a:srgbClr val="E2E2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2825717" y="2857198"/>
            <a:ext cx="9525" cy="471170"/>
          </a:xfrm>
          <a:custGeom>
            <a:avLst/>
            <a:gdLst/>
            <a:ahLst/>
            <a:cxnLst/>
            <a:rect l="l" t="t" r="r" b="b"/>
            <a:pathLst>
              <a:path w="9525" h="471170">
                <a:moveTo>
                  <a:pt x="9156" y="470915"/>
                </a:moveTo>
                <a:lnTo>
                  <a:pt x="0" y="470915"/>
                </a:lnTo>
                <a:lnTo>
                  <a:pt x="0" y="0"/>
                </a:lnTo>
                <a:lnTo>
                  <a:pt x="9156" y="0"/>
                </a:lnTo>
                <a:lnTo>
                  <a:pt x="9156" y="470915"/>
                </a:lnTo>
                <a:close/>
              </a:path>
            </a:pathLst>
          </a:custGeom>
          <a:solidFill>
            <a:srgbClr val="D4D4D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3460563" y="2857198"/>
            <a:ext cx="15875" cy="471170"/>
          </a:xfrm>
          <a:custGeom>
            <a:avLst/>
            <a:gdLst/>
            <a:ahLst/>
            <a:cxnLst/>
            <a:rect l="l" t="t" r="r" b="b"/>
            <a:pathLst>
              <a:path w="15875" h="471170">
                <a:moveTo>
                  <a:pt x="15419" y="470915"/>
                </a:moveTo>
                <a:lnTo>
                  <a:pt x="0" y="470915"/>
                </a:lnTo>
                <a:lnTo>
                  <a:pt x="0" y="0"/>
                </a:lnTo>
                <a:lnTo>
                  <a:pt x="15419" y="0"/>
                </a:lnTo>
                <a:lnTo>
                  <a:pt x="15419" y="470915"/>
                </a:lnTo>
                <a:close/>
              </a:path>
            </a:pathLst>
          </a:custGeom>
          <a:solidFill>
            <a:srgbClr val="E2E2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3748483" y="2862834"/>
            <a:ext cx="6350" cy="465455"/>
          </a:xfrm>
          <a:custGeom>
            <a:avLst/>
            <a:gdLst/>
            <a:ahLst/>
            <a:cxnLst/>
            <a:rect l="l" t="t" r="r" b="b"/>
            <a:pathLst>
              <a:path w="6350" h="465454">
                <a:moveTo>
                  <a:pt x="6104" y="465279"/>
                </a:moveTo>
                <a:lnTo>
                  <a:pt x="0" y="465279"/>
                </a:lnTo>
                <a:lnTo>
                  <a:pt x="0" y="0"/>
                </a:lnTo>
                <a:lnTo>
                  <a:pt x="6104" y="0"/>
                </a:lnTo>
                <a:lnTo>
                  <a:pt x="6104" y="465279"/>
                </a:lnTo>
                <a:close/>
              </a:path>
            </a:pathLst>
          </a:custGeom>
          <a:solidFill>
            <a:srgbClr val="E2E2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4154577" y="2862834"/>
            <a:ext cx="6350" cy="465455"/>
          </a:xfrm>
          <a:custGeom>
            <a:avLst/>
            <a:gdLst/>
            <a:ahLst/>
            <a:cxnLst/>
            <a:rect l="l" t="t" r="r" b="b"/>
            <a:pathLst>
              <a:path w="6350" h="465454">
                <a:moveTo>
                  <a:pt x="6104" y="465279"/>
                </a:moveTo>
                <a:lnTo>
                  <a:pt x="0" y="465279"/>
                </a:lnTo>
                <a:lnTo>
                  <a:pt x="0" y="0"/>
                </a:lnTo>
                <a:lnTo>
                  <a:pt x="6104" y="0"/>
                </a:lnTo>
                <a:lnTo>
                  <a:pt x="6104" y="465279"/>
                </a:lnTo>
                <a:close/>
              </a:path>
            </a:pathLst>
          </a:custGeom>
          <a:solidFill>
            <a:srgbClr val="D4D4D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4687686" y="2857198"/>
            <a:ext cx="6350" cy="471170"/>
          </a:xfrm>
          <a:custGeom>
            <a:avLst/>
            <a:gdLst/>
            <a:ahLst/>
            <a:cxnLst/>
            <a:rect l="l" t="t" r="r" b="b"/>
            <a:pathLst>
              <a:path w="6350" h="471170">
                <a:moveTo>
                  <a:pt x="6104" y="470915"/>
                </a:moveTo>
                <a:lnTo>
                  <a:pt x="0" y="470915"/>
                </a:lnTo>
                <a:lnTo>
                  <a:pt x="0" y="0"/>
                </a:lnTo>
                <a:lnTo>
                  <a:pt x="6104" y="0"/>
                </a:lnTo>
                <a:lnTo>
                  <a:pt x="6104" y="470915"/>
                </a:lnTo>
                <a:close/>
              </a:path>
            </a:pathLst>
          </a:custGeom>
          <a:solidFill>
            <a:srgbClr val="E2E2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 txBox="1"/>
          <p:nvPr/>
        </p:nvSpPr>
        <p:spPr>
          <a:xfrm>
            <a:off x="2111023" y="2832891"/>
            <a:ext cx="3337560" cy="4762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57505" algn="l"/>
                <a:tab pos="695960" algn="l"/>
                <a:tab pos="884555" algn="l"/>
                <a:tab pos="1330960" algn="l"/>
                <a:tab pos="2228215" algn="l"/>
                <a:tab pos="2576195" algn="l"/>
                <a:tab pos="3277235" algn="l"/>
              </a:tabLst>
            </a:pPr>
            <a:r>
              <a:rPr dirty="0" sz="2750" spc="-545">
                <a:solidFill>
                  <a:srgbClr val="6E6D72"/>
                </a:solidFill>
                <a:latin typeface="Times New Roman"/>
                <a:cs typeface="Times New Roman"/>
              </a:rPr>
              <a:t>,</a:t>
            </a:r>
            <a:r>
              <a:rPr dirty="0" sz="2750" spc="-690">
                <a:solidFill>
                  <a:srgbClr val="BCBCBC"/>
                </a:solidFill>
                <a:latin typeface="Times New Roman"/>
                <a:cs typeface="Times New Roman"/>
              </a:rPr>
              <a:t>,</a:t>
            </a:r>
            <a:r>
              <a:rPr dirty="0" sz="2750" spc="5">
                <a:solidFill>
                  <a:srgbClr val="BCBCBC"/>
                </a:solidFill>
                <a:latin typeface="Times New Roman"/>
                <a:cs typeface="Times New Roman"/>
              </a:rPr>
              <a:t>.</a:t>
            </a:r>
            <a:r>
              <a:rPr dirty="0" sz="2750" spc="-155">
                <a:solidFill>
                  <a:srgbClr val="BCBCBC"/>
                </a:solidFill>
                <a:latin typeface="Times New Roman"/>
                <a:cs typeface="Times New Roman"/>
              </a:rPr>
              <a:t>·</a:t>
            </a:r>
            <a:r>
              <a:rPr dirty="0" sz="2750">
                <a:solidFill>
                  <a:srgbClr val="BCBCBC"/>
                </a:solidFill>
                <a:latin typeface="Times New Roman"/>
                <a:cs typeface="Times New Roman"/>
              </a:rPr>
              <a:t>	</a:t>
            </a:r>
            <a:r>
              <a:rPr dirty="0" sz="2750" spc="-390">
                <a:solidFill>
                  <a:srgbClr val="5DACE2"/>
                </a:solidFill>
                <a:latin typeface="Times New Roman"/>
                <a:cs typeface="Times New Roman"/>
              </a:rPr>
              <a:t>·</a:t>
            </a:r>
            <a:r>
              <a:rPr dirty="0" sz="2750" spc="-690">
                <a:solidFill>
                  <a:srgbClr val="90D1F4"/>
                </a:solidFill>
                <a:latin typeface="Times New Roman"/>
                <a:cs typeface="Times New Roman"/>
              </a:rPr>
              <a:t>·</a:t>
            </a:r>
            <a:r>
              <a:rPr dirty="0" sz="2750">
                <a:solidFill>
                  <a:srgbClr val="90D1F4"/>
                </a:solidFill>
                <a:latin typeface="Times New Roman"/>
                <a:cs typeface="Times New Roman"/>
              </a:rPr>
              <a:t>	</a:t>
            </a:r>
            <a:r>
              <a:rPr dirty="0" sz="2750" spc="-520">
                <a:solidFill>
                  <a:srgbClr val="6E6D72"/>
                </a:solidFill>
                <a:latin typeface="Times New Roman"/>
                <a:cs typeface="Times New Roman"/>
              </a:rPr>
              <a:t>,</a:t>
            </a:r>
            <a:r>
              <a:rPr dirty="0" sz="2750" spc="-715">
                <a:solidFill>
                  <a:srgbClr val="BCBCBC"/>
                </a:solidFill>
                <a:latin typeface="Times New Roman"/>
                <a:cs typeface="Times New Roman"/>
              </a:rPr>
              <a:t>.</a:t>
            </a:r>
            <a:r>
              <a:rPr dirty="0" sz="2750" spc="-525">
                <a:solidFill>
                  <a:srgbClr val="BCBCBC"/>
                </a:solidFill>
                <a:latin typeface="Times New Roman"/>
                <a:cs typeface="Times New Roman"/>
              </a:rPr>
              <a:t>,</a:t>
            </a:r>
            <a:r>
              <a:rPr dirty="0" sz="2750">
                <a:solidFill>
                  <a:srgbClr val="BCBCBC"/>
                </a:solidFill>
                <a:latin typeface="Times New Roman"/>
                <a:cs typeface="Times New Roman"/>
              </a:rPr>
              <a:t>	</a:t>
            </a:r>
            <a:r>
              <a:rPr dirty="0" sz="2750" spc="-400" i="1">
                <a:solidFill>
                  <a:srgbClr val="878587"/>
                </a:solidFill>
                <a:latin typeface="Times New Roman"/>
                <a:cs typeface="Times New Roman"/>
              </a:rPr>
              <a:t>un</a:t>
            </a:r>
            <a:r>
              <a:rPr dirty="0" sz="2750" i="1">
                <a:solidFill>
                  <a:srgbClr val="878587"/>
                </a:solidFill>
                <a:latin typeface="Times New Roman"/>
                <a:cs typeface="Times New Roman"/>
              </a:rPr>
              <a:t>	</a:t>
            </a:r>
            <a:r>
              <a:rPr dirty="0" sz="2750" spc="-545">
                <a:solidFill>
                  <a:srgbClr val="6E6D72"/>
                </a:solidFill>
                <a:latin typeface="Times New Roman"/>
                <a:cs typeface="Times New Roman"/>
              </a:rPr>
              <a:t>,</a:t>
            </a:r>
            <a:r>
              <a:rPr dirty="0" sz="2750" spc="-695">
                <a:solidFill>
                  <a:srgbClr val="BCBCBC"/>
                </a:solidFill>
                <a:latin typeface="Times New Roman"/>
                <a:cs typeface="Times New Roman"/>
              </a:rPr>
              <a:t>.</a:t>
            </a:r>
            <a:r>
              <a:rPr dirty="0" sz="2750" spc="-565">
                <a:solidFill>
                  <a:srgbClr val="BCBCBC"/>
                </a:solidFill>
                <a:latin typeface="Times New Roman"/>
                <a:cs typeface="Times New Roman"/>
              </a:rPr>
              <a:t>,</a:t>
            </a:r>
            <a:r>
              <a:rPr dirty="0" sz="2750" spc="25">
                <a:solidFill>
                  <a:srgbClr val="BCBCBC"/>
                </a:solidFill>
                <a:latin typeface="Times New Roman"/>
                <a:cs typeface="Times New Roman"/>
              </a:rPr>
              <a:t> </a:t>
            </a:r>
            <a:r>
              <a:rPr dirty="0" sz="2750" spc="-390" i="1">
                <a:solidFill>
                  <a:srgbClr val="6E6D72"/>
                </a:solidFill>
                <a:latin typeface="Times New Roman"/>
                <a:cs typeface="Times New Roman"/>
              </a:rPr>
              <a:t>o</a:t>
            </a:r>
            <a:r>
              <a:rPr dirty="0" sz="2750" spc="-330" i="1">
                <a:solidFill>
                  <a:srgbClr val="6E6D72"/>
                </a:solidFill>
                <a:latin typeface="Times New Roman"/>
                <a:cs typeface="Times New Roman"/>
              </a:rPr>
              <a:t>/</a:t>
            </a:r>
            <a:r>
              <a:rPr dirty="0" sz="2750" spc="-434" i="1">
                <a:solidFill>
                  <a:srgbClr val="BCBCBC"/>
                </a:solidFill>
                <a:latin typeface="Times New Roman"/>
                <a:cs typeface="Times New Roman"/>
              </a:rPr>
              <a:t>,</a:t>
            </a:r>
            <a:r>
              <a:rPr dirty="0" sz="2750" spc="-535">
                <a:solidFill>
                  <a:srgbClr val="CACACA"/>
                </a:solidFill>
                <a:latin typeface="Times New Roman"/>
                <a:cs typeface="Times New Roman"/>
              </a:rPr>
              <a:t>·</a:t>
            </a:r>
            <a:r>
              <a:rPr dirty="0" sz="2750" spc="-35">
                <a:solidFill>
                  <a:srgbClr val="CACACA"/>
                </a:solidFill>
                <a:latin typeface="Times New Roman"/>
                <a:cs typeface="Times New Roman"/>
              </a:rPr>
              <a:t> </a:t>
            </a:r>
            <a:r>
              <a:rPr dirty="0" sz="2750" spc="-380" i="1">
                <a:solidFill>
                  <a:srgbClr val="CACACA"/>
                </a:solidFill>
                <a:latin typeface="Times New Roman"/>
                <a:cs typeface="Times New Roman"/>
              </a:rPr>
              <a:t>.</a:t>
            </a:r>
            <a:r>
              <a:rPr dirty="0" sz="700" spc="-150">
                <a:solidFill>
                  <a:srgbClr val="CACACA"/>
                </a:solidFill>
                <a:latin typeface="Arial"/>
                <a:cs typeface="Arial"/>
              </a:rPr>
              <a:t>■</a:t>
            </a:r>
            <a:r>
              <a:rPr dirty="0" sz="700">
                <a:solidFill>
                  <a:srgbClr val="CACACA"/>
                </a:solidFill>
                <a:latin typeface="Arial"/>
                <a:cs typeface="Arial"/>
              </a:rPr>
              <a:t> </a:t>
            </a:r>
            <a:r>
              <a:rPr dirty="0" sz="700" spc="-50">
                <a:solidFill>
                  <a:srgbClr val="CACACA"/>
                </a:solidFill>
                <a:latin typeface="Arial"/>
                <a:cs typeface="Arial"/>
              </a:rPr>
              <a:t> </a:t>
            </a:r>
            <a:r>
              <a:rPr dirty="0" sz="2750" spc="-405" i="1">
                <a:solidFill>
                  <a:srgbClr val="6E6D72"/>
                </a:solidFill>
                <a:latin typeface="Times New Roman"/>
                <a:cs typeface="Times New Roman"/>
              </a:rPr>
              <a:t>o</a:t>
            </a:r>
            <a:r>
              <a:rPr dirty="0" sz="2750" spc="-525" i="1">
                <a:solidFill>
                  <a:srgbClr val="BCBCBC"/>
                </a:solidFill>
                <a:latin typeface="Times New Roman"/>
                <a:cs typeface="Times New Roman"/>
              </a:rPr>
              <a:t>·</a:t>
            </a:r>
            <a:r>
              <a:rPr dirty="0" sz="2750" i="1">
                <a:solidFill>
                  <a:srgbClr val="BCBCBC"/>
                </a:solidFill>
                <a:latin typeface="Times New Roman"/>
                <a:cs typeface="Times New Roman"/>
              </a:rPr>
              <a:t>	</a:t>
            </a:r>
            <a:r>
              <a:rPr dirty="0" sz="2750" spc="-360">
                <a:solidFill>
                  <a:srgbClr val="6E6D72"/>
                </a:solidFill>
                <a:latin typeface="Times New Roman"/>
                <a:cs typeface="Times New Roman"/>
              </a:rPr>
              <a:t>.</a:t>
            </a:r>
            <a:r>
              <a:rPr dirty="0" sz="2750" spc="-130">
                <a:solidFill>
                  <a:srgbClr val="6E6D72"/>
                </a:solidFill>
                <a:latin typeface="Times New Roman"/>
                <a:cs typeface="Times New Roman"/>
              </a:rPr>
              <a:t> </a:t>
            </a:r>
            <a:r>
              <a:rPr dirty="0" sz="2750" spc="-155">
                <a:solidFill>
                  <a:srgbClr val="BCBCBC"/>
                </a:solidFill>
                <a:latin typeface="Times New Roman"/>
                <a:cs typeface="Times New Roman"/>
              </a:rPr>
              <a:t>·</a:t>
            </a:r>
            <a:r>
              <a:rPr dirty="0" sz="2750">
                <a:solidFill>
                  <a:srgbClr val="BCBCBC"/>
                </a:solidFill>
                <a:latin typeface="Times New Roman"/>
                <a:cs typeface="Times New Roman"/>
              </a:rPr>
              <a:t>	</a:t>
            </a:r>
            <a:r>
              <a:rPr dirty="0" sz="2750" spc="-525">
                <a:solidFill>
                  <a:srgbClr val="CACACA"/>
                </a:solidFill>
                <a:latin typeface="Times New Roman"/>
                <a:cs typeface="Times New Roman"/>
              </a:rPr>
              <a:t>.</a:t>
            </a:r>
            <a:r>
              <a:rPr dirty="0" sz="2750">
                <a:solidFill>
                  <a:srgbClr val="CACACA"/>
                </a:solidFill>
                <a:latin typeface="Times New Roman"/>
                <a:cs typeface="Times New Roman"/>
              </a:rPr>
              <a:t>	</a:t>
            </a:r>
            <a:r>
              <a:rPr dirty="0" sz="2950" spc="-290" i="1">
                <a:solidFill>
                  <a:srgbClr val="6E6D72"/>
                </a:solidFill>
                <a:latin typeface="Arial"/>
                <a:cs typeface="Arial"/>
              </a:rPr>
              <a:t>l</a:t>
            </a:r>
            <a:endParaRPr sz="2950">
              <a:latin typeface="Arial"/>
              <a:cs typeface="Arial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8534251" y="2862834"/>
            <a:ext cx="6350" cy="465455"/>
          </a:xfrm>
          <a:custGeom>
            <a:avLst/>
            <a:gdLst/>
            <a:ahLst/>
            <a:cxnLst/>
            <a:rect l="l" t="t" r="r" b="b"/>
            <a:pathLst>
              <a:path w="6350" h="465454">
                <a:moveTo>
                  <a:pt x="6104" y="465279"/>
                </a:moveTo>
                <a:lnTo>
                  <a:pt x="0" y="465279"/>
                </a:lnTo>
                <a:lnTo>
                  <a:pt x="0" y="0"/>
                </a:lnTo>
                <a:lnTo>
                  <a:pt x="6104" y="0"/>
                </a:lnTo>
                <a:lnTo>
                  <a:pt x="6104" y="465279"/>
                </a:lnTo>
                <a:close/>
              </a:path>
            </a:pathLst>
          </a:custGeom>
          <a:solidFill>
            <a:srgbClr val="E2E2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 txBox="1"/>
          <p:nvPr/>
        </p:nvSpPr>
        <p:spPr>
          <a:xfrm>
            <a:off x="8397335" y="2858332"/>
            <a:ext cx="165735" cy="4457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750" spc="-509" i="1">
                <a:solidFill>
                  <a:srgbClr val="878587"/>
                </a:solidFill>
                <a:latin typeface="Times New Roman"/>
                <a:cs typeface="Times New Roman"/>
              </a:rPr>
              <a:t>e</a:t>
            </a:r>
            <a:r>
              <a:rPr dirty="0" sz="2750" spc="-500" i="1">
                <a:solidFill>
                  <a:srgbClr val="6E6D72"/>
                </a:solidFill>
                <a:latin typeface="Times New Roman"/>
                <a:cs typeface="Times New Roman"/>
              </a:rPr>
              <a:t>.</a:t>
            </a:r>
            <a:r>
              <a:rPr dirty="0" sz="2750" spc="-620" i="1">
                <a:solidFill>
                  <a:srgbClr val="ACACAC"/>
                </a:solidFill>
                <a:latin typeface="Times New Roman"/>
                <a:cs typeface="Times New Roman"/>
              </a:rPr>
              <a:t>.</a:t>
            </a:r>
            <a:r>
              <a:rPr dirty="0" sz="2750" spc="-565" i="1">
                <a:solidFill>
                  <a:srgbClr val="ACACAC"/>
                </a:solidFill>
                <a:latin typeface="Times New Roman"/>
                <a:cs typeface="Times New Roman"/>
              </a:rPr>
              <a:t>,</a:t>
            </a:r>
            <a:endParaRPr sz="275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2046432" y="3276837"/>
            <a:ext cx="550545" cy="5295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300" spc="-480">
                <a:solidFill>
                  <a:srgbClr val="3F85BA"/>
                </a:solidFill>
                <a:latin typeface="Arial"/>
                <a:cs typeface="Arial"/>
              </a:rPr>
              <a:t>[</a:t>
            </a:r>
            <a:r>
              <a:rPr dirty="0" sz="3300" spc="-790">
                <a:solidFill>
                  <a:srgbClr val="6E6D72"/>
                </a:solidFill>
                <a:latin typeface="Arial"/>
                <a:cs typeface="Arial"/>
              </a:rPr>
              <a:t>a</a:t>
            </a:r>
            <a:r>
              <a:rPr dirty="0" sz="3300" spc="-15">
                <a:solidFill>
                  <a:srgbClr val="6E6D72"/>
                </a:solidFill>
                <a:latin typeface="Arial"/>
                <a:cs typeface="Arial"/>
              </a:rPr>
              <a:t> </a:t>
            </a:r>
            <a:r>
              <a:rPr dirty="0" sz="2950" spc="-925">
                <a:solidFill>
                  <a:srgbClr val="6E6D72"/>
                </a:solidFill>
                <a:latin typeface="Times New Roman"/>
                <a:cs typeface="Times New Roman"/>
              </a:rPr>
              <a:t>b</a:t>
            </a:r>
            <a:r>
              <a:rPr dirty="0" sz="2950" spc="-395">
                <a:solidFill>
                  <a:srgbClr val="6280A5"/>
                </a:solidFill>
                <a:latin typeface="Times New Roman"/>
                <a:cs typeface="Times New Roman"/>
              </a:rPr>
              <a:t>])</a:t>
            </a:r>
            <a:endParaRPr sz="295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2973750" y="3289557"/>
            <a:ext cx="1694180" cy="5143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609600" algn="l"/>
                <a:tab pos="1410335" algn="l"/>
              </a:tabLst>
            </a:pPr>
            <a:r>
              <a:rPr dirty="0" sz="3200" spc="-100" i="1">
                <a:solidFill>
                  <a:srgbClr val="878587"/>
                </a:solidFill>
                <a:latin typeface="Times New Roman"/>
                <a:cs typeface="Times New Roman"/>
              </a:rPr>
              <a:t>m</a:t>
            </a:r>
            <a:r>
              <a:rPr dirty="0" sz="2450" spc="-480" i="1">
                <a:solidFill>
                  <a:srgbClr val="878587"/>
                </a:solidFill>
                <a:latin typeface="Times New Roman"/>
                <a:cs typeface="Times New Roman"/>
              </a:rPr>
              <a:t>s</a:t>
            </a:r>
            <a:r>
              <a:rPr dirty="0" sz="2450" i="1">
                <a:solidFill>
                  <a:srgbClr val="878587"/>
                </a:solidFill>
                <a:latin typeface="Times New Roman"/>
                <a:cs typeface="Times New Roman"/>
              </a:rPr>
              <a:t>	</a:t>
            </a:r>
            <a:r>
              <a:rPr dirty="0" sz="3200" spc="-755" i="1">
                <a:solidFill>
                  <a:srgbClr val="6E6D72"/>
                </a:solidFill>
                <a:latin typeface="Times New Roman"/>
                <a:cs typeface="Times New Roman"/>
              </a:rPr>
              <a:t>odo</a:t>
            </a:r>
            <a:r>
              <a:rPr dirty="0" sz="3200" spc="60" i="1">
                <a:solidFill>
                  <a:srgbClr val="6E6D72"/>
                </a:solidFill>
                <a:latin typeface="Times New Roman"/>
                <a:cs typeface="Times New Roman"/>
              </a:rPr>
              <a:t> </a:t>
            </a:r>
            <a:r>
              <a:rPr dirty="0" sz="2550" spc="-555">
                <a:solidFill>
                  <a:srgbClr val="878587"/>
                </a:solidFill>
                <a:latin typeface="Times New Roman"/>
                <a:cs typeface="Times New Roman"/>
              </a:rPr>
              <a:t>e</a:t>
            </a:r>
            <a:r>
              <a:rPr dirty="0" sz="2550" spc="-400">
                <a:solidFill>
                  <a:srgbClr val="6E6D72"/>
                </a:solidFill>
                <a:latin typeface="Times New Roman"/>
                <a:cs typeface="Times New Roman"/>
              </a:rPr>
              <a:t>.</a:t>
            </a:r>
            <a:r>
              <a:rPr dirty="0" sz="2550" spc="-155">
                <a:solidFill>
                  <a:srgbClr val="ACACAC"/>
                </a:solidFill>
                <a:latin typeface="Times New Roman"/>
                <a:cs typeface="Times New Roman"/>
              </a:rPr>
              <a:t>.</a:t>
            </a:r>
            <a:r>
              <a:rPr dirty="0" sz="2550">
                <a:solidFill>
                  <a:srgbClr val="ACACAC"/>
                </a:solidFill>
                <a:latin typeface="Times New Roman"/>
                <a:cs typeface="Times New Roman"/>
              </a:rPr>
              <a:t>	</a:t>
            </a:r>
            <a:r>
              <a:rPr dirty="0" sz="3200" spc="-185" i="1">
                <a:solidFill>
                  <a:srgbClr val="878587"/>
                </a:solidFill>
                <a:latin typeface="Times New Roman"/>
                <a:cs typeface="Times New Roman"/>
              </a:rPr>
              <a:t>m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4998351" y="2271763"/>
            <a:ext cx="3872865" cy="1532255"/>
          </a:xfrm>
          <a:prstGeom prst="rect">
            <a:avLst/>
          </a:prstGeom>
        </p:spPr>
        <p:txBody>
          <a:bodyPr wrap="square" lIns="0" tIns="50800" rIns="0" bIns="0" rtlCol="0" vert="horz">
            <a:spAutoFit/>
          </a:bodyPr>
          <a:lstStyle/>
          <a:p>
            <a:pPr marL="477520">
              <a:lnSpc>
                <a:spcPct val="100000"/>
              </a:lnSpc>
              <a:spcBef>
                <a:spcPts val="400"/>
              </a:spcBef>
              <a:tabLst>
                <a:tab pos="1012190" algn="l"/>
                <a:tab pos="1802764" algn="l"/>
                <a:tab pos="2280285" algn="l"/>
                <a:tab pos="3409950" algn="l"/>
              </a:tabLst>
            </a:pPr>
            <a:r>
              <a:rPr dirty="0" sz="3200" spc="-770" i="1">
                <a:solidFill>
                  <a:srgbClr val="6E6D72"/>
                </a:solidFill>
                <a:latin typeface="Times New Roman"/>
                <a:cs typeface="Times New Roman"/>
              </a:rPr>
              <a:t>o	</a:t>
            </a:r>
            <a:r>
              <a:rPr dirty="0" sz="2450" spc="-655" i="1">
                <a:solidFill>
                  <a:srgbClr val="6E6D72"/>
                </a:solidFill>
                <a:latin typeface="Arial"/>
                <a:cs typeface="Arial"/>
              </a:rPr>
              <a:t>g</a:t>
            </a:r>
            <a:r>
              <a:rPr dirty="0" sz="2450" spc="215" i="1">
                <a:solidFill>
                  <a:srgbClr val="6E6D72"/>
                </a:solidFill>
                <a:latin typeface="Arial"/>
                <a:cs typeface="Arial"/>
              </a:rPr>
              <a:t> </a:t>
            </a:r>
            <a:r>
              <a:rPr dirty="0" sz="3200" spc="-560" i="1">
                <a:solidFill>
                  <a:srgbClr val="878587"/>
                </a:solidFill>
                <a:latin typeface="Times New Roman"/>
                <a:cs typeface="Times New Roman"/>
              </a:rPr>
              <a:t>n	</a:t>
            </a:r>
            <a:r>
              <a:rPr dirty="0" sz="3200" spc="-1125" i="1">
                <a:solidFill>
                  <a:srgbClr val="878587"/>
                </a:solidFill>
                <a:latin typeface="Times New Roman"/>
                <a:cs typeface="Times New Roman"/>
              </a:rPr>
              <a:t>m</a:t>
            </a:r>
            <a:r>
              <a:rPr dirty="0" sz="3200" spc="-1125">
                <a:solidFill>
                  <a:srgbClr val="ACACAC"/>
                </a:solidFill>
                <a:latin typeface="Times New Roman"/>
                <a:cs typeface="Times New Roman"/>
              </a:rPr>
              <a:t>·	</a:t>
            </a:r>
            <a:r>
              <a:rPr dirty="0" sz="2350" spc="-430" i="1">
                <a:solidFill>
                  <a:srgbClr val="878587"/>
                </a:solidFill>
                <a:latin typeface="Times New Roman"/>
                <a:cs typeface="Times New Roman"/>
              </a:rPr>
              <a:t>s</a:t>
            </a:r>
            <a:r>
              <a:rPr dirty="0" sz="2350" spc="-10" i="1">
                <a:solidFill>
                  <a:srgbClr val="878587"/>
                </a:solidFill>
                <a:latin typeface="Times New Roman"/>
                <a:cs typeface="Times New Roman"/>
              </a:rPr>
              <a:t> </a:t>
            </a:r>
            <a:r>
              <a:rPr dirty="0" sz="3200" spc="-770" i="1">
                <a:solidFill>
                  <a:srgbClr val="6E6D72"/>
                </a:solidFill>
                <a:latin typeface="Times New Roman"/>
                <a:cs typeface="Times New Roman"/>
              </a:rPr>
              <a:t>o</a:t>
            </a:r>
            <a:r>
              <a:rPr dirty="0" sz="3200" spc="-285" i="1">
                <a:solidFill>
                  <a:srgbClr val="6E6D72"/>
                </a:solidFill>
                <a:latin typeface="Times New Roman"/>
                <a:cs typeface="Times New Roman"/>
              </a:rPr>
              <a:t> </a:t>
            </a:r>
            <a:r>
              <a:rPr dirty="0" sz="3200" spc="-595" i="1">
                <a:solidFill>
                  <a:srgbClr val="ACACAC"/>
                </a:solidFill>
                <a:latin typeface="Times New Roman"/>
                <a:cs typeface="Times New Roman"/>
              </a:rPr>
              <a:t>·</a:t>
            </a:r>
            <a:r>
              <a:rPr dirty="0" sz="3200" spc="-595" i="1">
                <a:solidFill>
                  <a:srgbClr val="6E6D72"/>
                </a:solidFill>
                <a:latin typeface="Times New Roman"/>
                <a:cs typeface="Times New Roman"/>
              </a:rPr>
              <a:t>o	</a:t>
            </a:r>
            <a:r>
              <a:rPr dirty="0" sz="3200" spc="-525" i="1">
                <a:solidFill>
                  <a:srgbClr val="878587"/>
                </a:solidFill>
                <a:latin typeface="Times New Roman"/>
                <a:cs typeface="Times New Roman"/>
              </a:rPr>
              <a:t>v</a:t>
            </a:r>
            <a:r>
              <a:rPr dirty="0" sz="2700" spc="-525" i="1">
                <a:solidFill>
                  <a:srgbClr val="6E6D72"/>
                </a:solidFill>
                <a:latin typeface="Arial"/>
                <a:cs typeface="Arial"/>
              </a:rPr>
              <a:t>t</a:t>
            </a:r>
            <a:r>
              <a:rPr dirty="0" sz="3200" spc="-525" i="1">
                <a:solidFill>
                  <a:srgbClr val="6E6D72"/>
                </a:solidFill>
                <a:latin typeface="Times New Roman"/>
                <a:cs typeface="Times New Roman"/>
              </a:rPr>
              <a:t>o</a:t>
            </a:r>
            <a:r>
              <a:rPr dirty="0" sz="3200" spc="-525" i="1">
                <a:solidFill>
                  <a:srgbClr val="878587"/>
                </a:solidFill>
                <a:latin typeface="Times New Roman"/>
                <a:cs typeface="Times New Roman"/>
              </a:rPr>
              <a:t>r</a:t>
            </a:r>
            <a:endParaRPr sz="3200">
              <a:latin typeface="Times New Roman"/>
              <a:cs typeface="Times New Roman"/>
            </a:endParaRPr>
          </a:p>
          <a:p>
            <a:pPr algn="ctr" marL="556895">
              <a:lnSpc>
                <a:spcPct val="100000"/>
              </a:lnSpc>
              <a:spcBef>
                <a:spcPts val="280"/>
              </a:spcBef>
              <a:tabLst>
                <a:tab pos="909319" algn="l"/>
                <a:tab pos="2027555" algn="l"/>
              </a:tabLst>
            </a:pPr>
            <a:r>
              <a:rPr dirty="0" sz="2750" spc="-330" i="1">
                <a:solidFill>
                  <a:srgbClr val="878587"/>
                </a:solidFill>
                <a:latin typeface="Times New Roman"/>
                <a:cs typeface="Times New Roman"/>
              </a:rPr>
              <a:t>n	</a:t>
            </a:r>
            <a:r>
              <a:rPr dirty="0" sz="2750" spc="-585">
                <a:solidFill>
                  <a:srgbClr val="6E6D72"/>
                </a:solidFill>
                <a:latin typeface="Times New Roman"/>
                <a:cs typeface="Times New Roman"/>
              </a:rPr>
              <a:t>:</a:t>
            </a:r>
            <a:r>
              <a:rPr dirty="0" sz="2750" spc="-130">
                <a:solidFill>
                  <a:srgbClr val="6E6D72"/>
                </a:solidFill>
                <a:latin typeface="Times New Roman"/>
                <a:cs typeface="Times New Roman"/>
              </a:rPr>
              <a:t> </a:t>
            </a:r>
            <a:r>
              <a:rPr dirty="0" sz="2500" spc="-415" i="1">
                <a:solidFill>
                  <a:srgbClr val="6E6D72"/>
                </a:solidFill>
                <a:latin typeface="Arial"/>
                <a:cs typeface="Arial"/>
              </a:rPr>
              <a:t>x</a:t>
            </a:r>
            <a:r>
              <a:rPr dirty="0" sz="2500" spc="-55" i="1">
                <a:solidFill>
                  <a:srgbClr val="6E6D72"/>
                </a:solidFill>
                <a:latin typeface="Arial"/>
                <a:cs typeface="Arial"/>
              </a:rPr>
              <a:t> </a:t>
            </a:r>
            <a:r>
              <a:rPr dirty="0" baseline="39682" sz="525" spc="-209">
                <a:solidFill>
                  <a:srgbClr val="90D1F4"/>
                </a:solidFill>
                <a:latin typeface="Arial"/>
                <a:cs typeface="Arial"/>
              </a:rPr>
              <a:t>1</a:t>
            </a:r>
            <a:r>
              <a:rPr dirty="0" baseline="39682" sz="525" spc="1005">
                <a:solidFill>
                  <a:srgbClr val="90D1F4"/>
                </a:solidFill>
                <a:latin typeface="Arial"/>
                <a:cs typeface="Arial"/>
              </a:rPr>
              <a:t> </a:t>
            </a:r>
            <a:r>
              <a:rPr dirty="0" sz="2650" spc="-30">
                <a:solidFill>
                  <a:srgbClr val="6E6D72"/>
                </a:solidFill>
                <a:latin typeface="Arial"/>
                <a:cs typeface="Arial"/>
              </a:rPr>
              <a:t>=	</a:t>
            </a:r>
            <a:r>
              <a:rPr dirty="0" sz="2950" spc="-85" i="1">
                <a:solidFill>
                  <a:srgbClr val="6E6D72"/>
                </a:solidFill>
                <a:latin typeface="Arial"/>
                <a:cs typeface="Arial"/>
              </a:rPr>
              <a:t>l(</a:t>
            </a:r>
            <a:endParaRPr sz="295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60"/>
              </a:spcBef>
              <a:tabLst>
                <a:tab pos="513080" algn="l"/>
                <a:tab pos="800735" algn="l"/>
                <a:tab pos="1445895" algn="l"/>
                <a:tab pos="2143760" algn="l"/>
                <a:tab pos="3061335" algn="l"/>
              </a:tabLst>
            </a:pPr>
            <a:r>
              <a:rPr dirty="0" sz="3200" spc="-565" i="1">
                <a:solidFill>
                  <a:srgbClr val="6E6D72"/>
                </a:solidFill>
                <a:latin typeface="Times New Roman"/>
                <a:cs typeface="Times New Roman"/>
              </a:rPr>
              <a:t>o</a:t>
            </a:r>
            <a:r>
              <a:rPr dirty="0" sz="3200" spc="-565" i="1">
                <a:solidFill>
                  <a:srgbClr val="878587"/>
                </a:solidFill>
                <a:latin typeface="Times New Roman"/>
                <a:cs typeface="Times New Roman"/>
              </a:rPr>
              <a:t>.</a:t>
            </a:r>
            <a:r>
              <a:rPr dirty="0" sz="3200" spc="-565" i="1">
                <a:solidFill>
                  <a:srgbClr val="ACACAC"/>
                </a:solidFill>
                <a:latin typeface="Times New Roman"/>
                <a:cs typeface="Times New Roman"/>
              </a:rPr>
              <a:t>.	</a:t>
            </a:r>
            <a:r>
              <a:rPr dirty="0" sz="3200" spc="-725" i="1">
                <a:solidFill>
                  <a:srgbClr val="878587"/>
                </a:solidFill>
                <a:latin typeface="Times New Roman"/>
                <a:cs typeface="Times New Roman"/>
              </a:rPr>
              <a:t>e	</a:t>
            </a:r>
            <a:r>
              <a:rPr dirty="0" sz="3200" spc="-770" i="1">
                <a:solidFill>
                  <a:srgbClr val="6E6D72"/>
                </a:solidFill>
                <a:latin typeface="Times New Roman"/>
                <a:cs typeface="Times New Roman"/>
              </a:rPr>
              <a:t>o	</a:t>
            </a:r>
            <a:r>
              <a:rPr dirty="0" sz="2100" spc="-530" i="1">
                <a:solidFill>
                  <a:srgbClr val="878587"/>
                </a:solidFill>
                <a:latin typeface="Arial"/>
                <a:cs typeface="Arial"/>
              </a:rPr>
              <a:t>e1</a:t>
            </a:r>
            <a:r>
              <a:rPr dirty="0" sz="2100" spc="-114" i="1">
                <a:solidFill>
                  <a:srgbClr val="878587"/>
                </a:solidFill>
                <a:latin typeface="Arial"/>
                <a:cs typeface="Arial"/>
              </a:rPr>
              <a:t> </a:t>
            </a:r>
            <a:r>
              <a:rPr dirty="0" sz="2100" spc="-375">
                <a:solidFill>
                  <a:srgbClr val="BCBCBC"/>
                </a:solidFill>
                <a:latin typeface="Arial"/>
                <a:cs typeface="Arial"/>
              </a:rPr>
              <a:t>•	</a:t>
            </a:r>
            <a:r>
              <a:rPr dirty="0" sz="3200" spc="-595" i="1">
                <a:solidFill>
                  <a:srgbClr val="878587"/>
                </a:solidFill>
                <a:latin typeface="Times New Roman"/>
                <a:cs typeface="Times New Roman"/>
              </a:rPr>
              <a:t>u	</a:t>
            </a:r>
            <a:r>
              <a:rPr dirty="0" sz="3200" spc="-434">
                <a:solidFill>
                  <a:srgbClr val="6E6D72"/>
                </a:solidFill>
                <a:latin typeface="Times New Roman"/>
                <a:cs typeface="Times New Roman"/>
              </a:rPr>
              <a:t>,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1108922" y="5064319"/>
            <a:ext cx="6350" cy="60960"/>
          </a:xfrm>
          <a:custGeom>
            <a:avLst/>
            <a:gdLst/>
            <a:ahLst/>
            <a:cxnLst/>
            <a:rect l="l" t="t" r="r" b="b"/>
            <a:pathLst>
              <a:path w="6350" h="60960">
                <a:moveTo>
                  <a:pt x="6104" y="60739"/>
                </a:moveTo>
                <a:lnTo>
                  <a:pt x="0" y="60739"/>
                </a:lnTo>
                <a:lnTo>
                  <a:pt x="0" y="0"/>
                </a:lnTo>
                <a:lnTo>
                  <a:pt x="6104" y="0"/>
                </a:lnTo>
                <a:lnTo>
                  <a:pt x="6104" y="60739"/>
                </a:lnTo>
                <a:close/>
              </a:path>
            </a:pathLst>
          </a:custGeom>
          <a:solidFill>
            <a:srgbClr val="E2E2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1651765" y="4773400"/>
            <a:ext cx="134620" cy="442595"/>
          </a:xfrm>
          <a:custGeom>
            <a:avLst/>
            <a:gdLst/>
            <a:ahLst/>
            <a:cxnLst/>
            <a:rect l="l" t="t" r="r" b="b"/>
            <a:pathLst>
              <a:path w="134619" h="442595">
                <a:moveTo>
                  <a:pt x="134294" y="442527"/>
                </a:moveTo>
                <a:lnTo>
                  <a:pt x="0" y="442527"/>
                </a:lnTo>
                <a:lnTo>
                  <a:pt x="0" y="0"/>
                </a:lnTo>
                <a:lnTo>
                  <a:pt x="134294" y="0"/>
                </a:lnTo>
                <a:lnTo>
                  <a:pt x="134294" y="442527"/>
                </a:lnTo>
                <a:close/>
              </a:path>
            </a:pathLst>
          </a:custGeom>
          <a:solidFill>
            <a:srgbClr val="E2E2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 txBox="1"/>
          <p:nvPr/>
        </p:nvSpPr>
        <p:spPr>
          <a:xfrm>
            <a:off x="1096222" y="4748087"/>
            <a:ext cx="2166620" cy="4457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70180" algn="l"/>
                <a:tab pos="1408430" algn="l"/>
                <a:tab pos="1894839" algn="l"/>
              </a:tabLst>
            </a:pPr>
            <a:r>
              <a:rPr dirty="0" sz="350" spc="-140">
                <a:solidFill>
                  <a:srgbClr val="BCBCBC"/>
                </a:solidFill>
                <a:latin typeface="Arial"/>
                <a:cs typeface="Arial"/>
              </a:rPr>
              <a:t>1</a:t>
            </a:r>
            <a:r>
              <a:rPr dirty="0" sz="350" spc="-140">
                <a:solidFill>
                  <a:srgbClr val="BCBCBC"/>
                </a:solidFill>
                <a:latin typeface="Arial"/>
                <a:cs typeface="Arial"/>
              </a:rPr>
              <a:t>	</a:t>
            </a:r>
            <a:r>
              <a:rPr dirty="0" sz="2550" spc="85">
                <a:solidFill>
                  <a:srgbClr val="3A3A3A"/>
                </a:solidFill>
                <a:latin typeface="Arial"/>
                <a:cs typeface="Arial"/>
              </a:rPr>
              <a:t>m</a:t>
            </a:r>
            <a:r>
              <a:rPr dirty="0" sz="2550" spc="-605">
                <a:solidFill>
                  <a:srgbClr val="3A3A3A"/>
                </a:solidFill>
                <a:latin typeface="Arial"/>
                <a:cs typeface="Arial"/>
              </a:rPr>
              <a:t>p</a:t>
            </a:r>
            <a:r>
              <a:rPr dirty="0" sz="2550" spc="-520">
                <a:solidFill>
                  <a:srgbClr val="BCBCBC"/>
                </a:solidFill>
                <a:latin typeface="Arial"/>
                <a:cs typeface="Arial"/>
              </a:rPr>
              <a:t>,</a:t>
            </a:r>
            <a:r>
              <a:rPr dirty="0" sz="2550" spc="60">
                <a:solidFill>
                  <a:srgbClr val="BCBCBC"/>
                </a:solidFill>
                <a:latin typeface="Arial"/>
                <a:cs typeface="Arial"/>
              </a:rPr>
              <a:t> </a:t>
            </a:r>
            <a:r>
              <a:rPr dirty="0" sz="2550" spc="-400">
                <a:solidFill>
                  <a:srgbClr val="ACACAC"/>
                </a:solidFill>
                <a:latin typeface="Arial"/>
                <a:cs typeface="Arial"/>
              </a:rPr>
              <a:t>,</a:t>
            </a:r>
            <a:r>
              <a:rPr dirty="0" sz="2550" spc="70">
                <a:solidFill>
                  <a:srgbClr val="ACACAC"/>
                </a:solidFill>
                <a:latin typeface="Arial"/>
                <a:cs typeface="Arial"/>
              </a:rPr>
              <a:t> </a:t>
            </a:r>
            <a:r>
              <a:rPr dirty="0" sz="2750" spc="-400">
                <a:solidFill>
                  <a:srgbClr val="242424"/>
                </a:solidFill>
                <a:latin typeface="Times New Roman"/>
                <a:cs typeface="Times New Roman"/>
              </a:rPr>
              <a:t>i</a:t>
            </a:r>
            <a:r>
              <a:rPr dirty="0" sz="2750" spc="-55">
                <a:solidFill>
                  <a:srgbClr val="494949"/>
                </a:solidFill>
                <a:latin typeface="Times New Roman"/>
                <a:cs typeface="Times New Roman"/>
              </a:rPr>
              <a:t>c</a:t>
            </a:r>
            <a:r>
              <a:rPr dirty="0" sz="2750" spc="-400">
                <a:solidFill>
                  <a:srgbClr val="242424"/>
                </a:solidFill>
                <a:latin typeface="Times New Roman"/>
                <a:cs typeface="Times New Roman"/>
              </a:rPr>
              <a:t>i</a:t>
            </a:r>
            <a:r>
              <a:rPr dirty="0" sz="2750" spc="-150">
                <a:solidFill>
                  <a:srgbClr val="242424"/>
                </a:solidFill>
                <a:latin typeface="Times New Roman"/>
                <a:cs typeface="Times New Roman"/>
              </a:rPr>
              <a:t>ó</a:t>
            </a:r>
            <a:r>
              <a:rPr dirty="0" sz="2750">
                <a:solidFill>
                  <a:srgbClr val="242424"/>
                </a:solidFill>
                <a:latin typeface="Times New Roman"/>
                <a:cs typeface="Times New Roman"/>
              </a:rPr>
              <a:t>	</a:t>
            </a:r>
            <a:r>
              <a:rPr dirty="0" sz="2750" spc="-150">
                <a:solidFill>
                  <a:srgbClr val="242424"/>
                </a:solidFill>
                <a:latin typeface="Times New Roman"/>
                <a:cs typeface="Times New Roman"/>
              </a:rPr>
              <a:t>1</a:t>
            </a:r>
            <a:r>
              <a:rPr dirty="0" sz="2750" spc="-280">
                <a:solidFill>
                  <a:srgbClr val="242424"/>
                </a:solidFill>
                <a:latin typeface="Times New Roman"/>
                <a:cs typeface="Times New Roman"/>
              </a:rPr>
              <a:t> </a:t>
            </a:r>
            <a:r>
              <a:rPr dirty="0" sz="2750" spc="70">
                <a:solidFill>
                  <a:srgbClr val="494949"/>
                </a:solidFill>
                <a:latin typeface="Times New Roman"/>
                <a:cs typeface="Times New Roman"/>
              </a:rPr>
              <a:t>·</a:t>
            </a:r>
            <a:r>
              <a:rPr dirty="0" sz="2750">
                <a:solidFill>
                  <a:srgbClr val="494949"/>
                </a:solidFill>
                <a:latin typeface="Times New Roman"/>
                <a:cs typeface="Times New Roman"/>
              </a:rPr>
              <a:t>	</a:t>
            </a:r>
            <a:r>
              <a:rPr dirty="0" sz="2200" spc="-490">
                <a:solidFill>
                  <a:srgbClr val="3A3A3A"/>
                </a:solidFill>
                <a:latin typeface="Arial"/>
                <a:cs typeface="Arial"/>
              </a:rPr>
              <a:t>1</a:t>
            </a:r>
            <a:r>
              <a:rPr dirty="0" sz="2200" spc="245">
                <a:solidFill>
                  <a:srgbClr val="3A3A3A"/>
                </a:solidFill>
                <a:latin typeface="Arial"/>
                <a:cs typeface="Arial"/>
              </a:rPr>
              <a:t> </a:t>
            </a:r>
            <a:r>
              <a:rPr dirty="0" sz="2200" spc="-295">
                <a:solidFill>
                  <a:srgbClr val="BCBCBC"/>
                </a:solidFill>
                <a:latin typeface="Arial"/>
                <a:cs typeface="Arial"/>
              </a:rPr>
              <a:t>·</a:t>
            </a:r>
            <a:endParaRPr sz="2200">
              <a:latin typeface="Arial"/>
              <a:cs typeface="Arial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4162138" y="4621328"/>
            <a:ext cx="6350" cy="633730"/>
          </a:xfrm>
          <a:custGeom>
            <a:avLst/>
            <a:gdLst/>
            <a:ahLst/>
            <a:cxnLst/>
            <a:rect l="l" t="t" r="r" b="b"/>
            <a:pathLst>
              <a:path w="6350" h="633729">
                <a:moveTo>
                  <a:pt x="6104" y="633595"/>
                </a:moveTo>
                <a:lnTo>
                  <a:pt x="0" y="633595"/>
                </a:lnTo>
                <a:lnTo>
                  <a:pt x="0" y="0"/>
                </a:lnTo>
                <a:lnTo>
                  <a:pt x="6104" y="0"/>
                </a:lnTo>
                <a:lnTo>
                  <a:pt x="6104" y="633595"/>
                </a:lnTo>
                <a:close/>
              </a:path>
            </a:pathLst>
          </a:custGeom>
          <a:solidFill>
            <a:srgbClr val="E2E2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 txBox="1"/>
          <p:nvPr/>
        </p:nvSpPr>
        <p:spPr>
          <a:xfrm>
            <a:off x="3495489" y="4627242"/>
            <a:ext cx="1877060" cy="5905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49580" algn="l"/>
                <a:tab pos="1120140" algn="l"/>
              </a:tabLst>
            </a:pPr>
            <a:r>
              <a:rPr dirty="0" sz="3100" spc="-530" i="1">
                <a:solidFill>
                  <a:srgbClr val="878587"/>
                </a:solidFill>
                <a:latin typeface="Times New Roman"/>
                <a:cs typeface="Times New Roman"/>
              </a:rPr>
              <a:t>n</a:t>
            </a:r>
            <a:r>
              <a:rPr dirty="0" sz="3100" spc="-530" i="1">
                <a:solidFill>
                  <a:srgbClr val="878587"/>
                </a:solidFill>
                <a:latin typeface="Times New Roman"/>
                <a:cs typeface="Times New Roman"/>
              </a:rPr>
              <a:t>	</a:t>
            </a:r>
            <a:r>
              <a:rPr dirty="0" sz="3700" spc="-360">
                <a:solidFill>
                  <a:srgbClr val="6E6D72"/>
                </a:solidFill>
                <a:latin typeface="Times New Roman"/>
                <a:cs typeface="Times New Roman"/>
              </a:rPr>
              <a:t>J</a:t>
            </a:r>
            <a:r>
              <a:rPr dirty="0" sz="3700" spc="-305">
                <a:solidFill>
                  <a:srgbClr val="6E6D72"/>
                </a:solidFill>
                <a:latin typeface="Times New Roman"/>
                <a:cs typeface="Times New Roman"/>
              </a:rPr>
              <a:t> </a:t>
            </a:r>
            <a:r>
              <a:rPr dirty="0" sz="3700" spc="-805">
                <a:solidFill>
                  <a:srgbClr val="CACACA"/>
                </a:solidFill>
                <a:latin typeface="Times New Roman"/>
                <a:cs typeface="Times New Roman"/>
              </a:rPr>
              <a:t>,</a:t>
            </a:r>
            <a:r>
              <a:rPr dirty="0" sz="3700" spc="5">
                <a:solidFill>
                  <a:srgbClr val="CACACA"/>
                </a:solidFill>
                <a:latin typeface="Times New Roman"/>
                <a:cs typeface="Times New Roman"/>
              </a:rPr>
              <a:t> </a:t>
            </a:r>
            <a:r>
              <a:rPr dirty="0" sz="3100" spc="-530" i="1">
                <a:solidFill>
                  <a:srgbClr val="878587"/>
                </a:solidFill>
                <a:latin typeface="Times New Roman"/>
                <a:cs typeface="Times New Roman"/>
              </a:rPr>
              <a:t>n</a:t>
            </a:r>
            <a:r>
              <a:rPr dirty="0" sz="3100" i="1">
                <a:solidFill>
                  <a:srgbClr val="878587"/>
                </a:solidFill>
                <a:latin typeface="Times New Roman"/>
                <a:cs typeface="Times New Roman"/>
              </a:rPr>
              <a:t>	</a:t>
            </a:r>
            <a:r>
              <a:rPr dirty="0" sz="3100" spc="-640" i="1">
                <a:solidFill>
                  <a:srgbClr val="878587"/>
                </a:solidFill>
                <a:latin typeface="Times New Roman"/>
                <a:cs typeface="Times New Roman"/>
              </a:rPr>
              <a:t>J</a:t>
            </a:r>
            <a:r>
              <a:rPr dirty="0" sz="3100" spc="-715" i="1">
                <a:solidFill>
                  <a:srgbClr val="878587"/>
                </a:solidFill>
                <a:latin typeface="Times New Roman"/>
                <a:cs typeface="Times New Roman"/>
              </a:rPr>
              <a:t>u</a:t>
            </a:r>
            <a:r>
              <a:rPr dirty="0" sz="3100" spc="-180" i="1">
                <a:solidFill>
                  <a:srgbClr val="878587"/>
                </a:solidFill>
                <a:latin typeface="Times New Roman"/>
                <a:cs typeface="Times New Roman"/>
              </a:rPr>
              <a:t> </a:t>
            </a:r>
            <a:r>
              <a:rPr dirty="0" sz="3100" spc="-405">
                <a:solidFill>
                  <a:srgbClr val="ACACAC"/>
                </a:solidFill>
                <a:latin typeface="Times New Roman"/>
                <a:cs typeface="Times New Roman"/>
              </a:rPr>
              <a:t>,</a:t>
            </a:r>
            <a:r>
              <a:rPr dirty="0" sz="3100" spc="90">
                <a:solidFill>
                  <a:srgbClr val="ACACAC"/>
                </a:solidFill>
                <a:latin typeface="Times New Roman"/>
                <a:cs typeface="Times New Roman"/>
              </a:rPr>
              <a:t> </a:t>
            </a:r>
            <a:r>
              <a:rPr dirty="0" sz="3100" spc="-215" i="1">
                <a:solidFill>
                  <a:srgbClr val="BCBCBC"/>
                </a:solidFill>
                <a:latin typeface="Times New Roman"/>
                <a:cs typeface="Times New Roman"/>
              </a:rPr>
              <a:t>·</a:t>
            </a:r>
            <a:r>
              <a:rPr dirty="0" sz="3100" spc="-760" i="1">
                <a:solidFill>
                  <a:srgbClr val="6E6D72"/>
                </a:solidFill>
                <a:latin typeface="Times New Roman"/>
                <a:cs typeface="Times New Roman"/>
              </a:rPr>
              <a:t>o</a:t>
            </a:r>
            <a:r>
              <a:rPr dirty="0" sz="3100" spc="-480" i="1">
                <a:solidFill>
                  <a:srgbClr val="878587"/>
                </a:solidFill>
                <a:latin typeface="Times New Roman"/>
                <a:cs typeface="Times New Roman"/>
              </a:rPr>
              <a:t>n</a:t>
            </a:r>
            <a:endParaRPr sz="3100">
              <a:latin typeface="Times New Roman"/>
              <a:cs typeface="Times New Roman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5738520" y="4735367"/>
            <a:ext cx="372110" cy="46100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850" spc="-565" i="1">
                <a:solidFill>
                  <a:srgbClr val="6E6D72"/>
                </a:solidFill>
                <a:latin typeface="Times New Roman"/>
                <a:cs typeface="Times New Roman"/>
              </a:rPr>
              <a:t>e</a:t>
            </a:r>
            <a:r>
              <a:rPr dirty="0" sz="2850" spc="-350" i="1">
                <a:solidFill>
                  <a:srgbClr val="6E6D72"/>
                </a:solidFill>
                <a:latin typeface="Times New Roman"/>
                <a:cs typeface="Times New Roman"/>
              </a:rPr>
              <a:t>l</a:t>
            </a:r>
            <a:r>
              <a:rPr dirty="0" sz="2850" spc="180" i="1">
                <a:solidFill>
                  <a:srgbClr val="6E6D72"/>
                </a:solidFill>
                <a:latin typeface="Times New Roman"/>
                <a:cs typeface="Times New Roman"/>
              </a:rPr>
              <a:t> </a:t>
            </a:r>
            <a:r>
              <a:rPr dirty="0" sz="2850" spc="-525">
                <a:solidFill>
                  <a:srgbClr val="6E6D72"/>
                </a:solidFill>
                <a:latin typeface="Times New Roman"/>
                <a:cs typeface="Times New Roman"/>
              </a:rPr>
              <a:t>.</a:t>
            </a:r>
            <a:r>
              <a:rPr dirty="0" sz="2850" spc="-229">
                <a:solidFill>
                  <a:srgbClr val="ACACAC"/>
                </a:solidFill>
                <a:latin typeface="Times New Roman"/>
                <a:cs typeface="Times New Roman"/>
              </a:rPr>
              <a:t>.</a:t>
            </a:r>
            <a:endParaRPr sz="2850">
              <a:latin typeface="Times New Roman"/>
              <a:cs typeface="Times New Roman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6417956" y="4735367"/>
            <a:ext cx="386715" cy="46100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dirty="0" sz="2850" spc="-120">
                <a:solidFill>
                  <a:srgbClr val="6E90B8"/>
                </a:solidFill>
                <a:latin typeface="Times New Roman"/>
                <a:cs typeface="Times New Roman"/>
              </a:rPr>
              <a:t>'</a:t>
            </a:r>
            <a:r>
              <a:rPr dirty="0" baseline="29810" sz="3075" spc="-179">
                <a:solidFill>
                  <a:srgbClr val="6E6D72"/>
                </a:solidFill>
                <a:latin typeface="Times New Roman"/>
                <a:cs typeface="Times New Roman"/>
              </a:rPr>
              <a:t>3</a:t>
            </a:r>
            <a:r>
              <a:rPr dirty="0" sz="2050" spc="-120">
                <a:solidFill>
                  <a:srgbClr val="6280A5"/>
                </a:solidFill>
                <a:latin typeface="Times New Roman"/>
                <a:cs typeface="Times New Roman"/>
              </a:rPr>
              <a:t>([</a:t>
            </a:r>
            <a:endParaRPr sz="2050">
              <a:latin typeface="Times New Roman"/>
              <a:cs typeface="Times New Roman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6971720" y="4703566"/>
            <a:ext cx="1823720" cy="49910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29259" algn="l"/>
                <a:tab pos="887730" algn="l"/>
                <a:tab pos="1714500" algn="l"/>
              </a:tabLst>
            </a:pPr>
            <a:r>
              <a:rPr dirty="0" sz="2900" spc="-900">
                <a:solidFill>
                  <a:srgbClr val="6E6D72"/>
                </a:solidFill>
                <a:latin typeface="Times New Roman"/>
                <a:cs typeface="Times New Roman"/>
              </a:rPr>
              <a:t>b</a:t>
            </a:r>
            <a:r>
              <a:rPr dirty="0" sz="2900" spc="-380">
                <a:solidFill>
                  <a:srgbClr val="6280A5"/>
                </a:solidFill>
                <a:latin typeface="Times New Roman"/>
                <a:cs typeface="Times New Roman"/>
              </a:rPr>
              <a:t>])</a:t>
            </a:r>
            <a:r>
              <a:rPr dirty="0" sz="2900">
                <a:solidFill>
                  <a:srgbClr val="6280A5"/>
                </a:solidFill>
                <a:latin typeface="Times New Roman"/>
                <a:cs typeface="Times New Roman"/>
              </a:rPr>
              <a:t>	</a:t>
            </a:r>
            <a:r>
              <a:rPr dirty="0" sz="3100" spc="-1755" i="1">
                <a:solidFill>
                  <a:srgbClr val="878587"/>
                </a:solidFill>
                <a:latin typeface="Times New Roman"/>
                <a:cs typeface="Times New Roman"/>
              </a:rPr>
              <a:t>m</a:t>
            </a:r>
            <a:r>
              <a:rPr dirty="0" sz="2850" spc="-295" i="1">
                <a:solidFill>
                  <a:srgbClr val="6E6D72"/>
                </a:solidFill>
                <a:latin typeface="Arial"/>
                <a:cs typeface="Arial"/>
              </a:rPr>
              <a:t>I</a:t>
            </a:r>
            <a:r>
              <a:rPr dirty="0" sz="2850" i="1">
                <a:solidFill>
                  <a:srgbClr val="6E6D72"/>
                </a:solidFill>
                <a:latin typeface="Arial"/>
                <a:cs typeface="Arial"/>
              </a:rPr>
              <a:t>	</a:t>
            </a:r>
            <a:r>
              <a:rPr dirty="0" sz="3000" spc="-645" i="1">
                <a:solidFill>
                  <a:srgbClr val="878587"/>
                </a:solidFill>
                <a:latin typeface="Times New Roman"/>
                <a:cs typeface="Times New Roman"/>
              </a:rPr>
              <a:t>s</a:t>
            </a:r>
            <a:r>
              <a:rPr dirty="0" sz="3000" spc="-240" i="1">
                <a:solidFill>
                  <a:srgbClr val="878587"/>
                </a:solidFill>
                <a:latin typeface="Times New Roman"/>
                <a:cs typeface="Times New Roman"/>
              </a:rPr>
              <a:t> </a:t>
            </a:r>
            <a:r>
              <a:rPr dirty="0" sz="3000" spc="-675" i="1">
                <a:solidFill>
                  <a:srgbClr val="6E6D72"/>
                </a:solidFill>
                <a:latin typeface="Times New Roman"/>
                <a:cs typeface="Times New Roman"/>
              </a:rPr>
              <a:t>o</a:t>
            </a:r>
            <a:r>
              <a:rPr dirty="0" sz="3000" spc="245" i="1">
                <a:solidFill>
                  <a:srgbClr val="6E6D72"/>
                </a:solidFill>
                <a:latin typeface="Times New Roman"/>
                <a:cs typeface="Times New Roman"/>
              </a:rPr>
              <a:t> </a:t>
            </a:r>
            <a:r>
              <a:rPr dirty="0" sz="3100" spc="-670" i="1">
                <a:solidFill>
                  <a:srgbClr val="6E6D72"/>
                </a:solidFill>
                <a:latin typeface="Times New Roman"/>
                <a:cs typeface="Times New Roman"/>
              </a:rPr>
              <a:t>o</a:t>
            </a:r>
            <a:r>
              <a:rPr dirty="0" sz="3100" i="1">
                <a:solidFill>
                  <a:srgbClr val="6E6D72"/>
                </a:solidFill>
                <a:latin typeface="Times New Roman"/>
                <a:cs typeface="Times New Roman"/>
              </a:rPr>
              <a:t>	</a:t>
            </a:r>
            <a:r>
              <a:rPr dirty="0" sz="2900" spc="-695">
                <a:solidFill>
                  <a:srgbClr val="6E6D72"/>
                </a:solidFill>
                <a:latin typeface="Times New Roman"/>
                <a:cs typeface="Times New Roman"/>
              </a:rPr>
              <a:t>1</a:t>
            </a:r>
            <a:endParaRPr sz="2900">
              <a:latin typeface="Times New Roman"/>
              <a:cs typeface="Times New Roman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4267952" y="5170296"/>
            <a:ext cx="9525" cy="488315"/>
          </a:xfrm>
          <a:custGeom>
            <a:avLst/>
            <a:gdLst/>
            <a:ahLst/>
            <a:cxnLst/>
            <a:rect l="l" t="t" r="r" b="b"/>
            <a:pathLst>
              <a:path w="9525" h="488314">
                <a:moveTo>
                  <a:pt x="9156" y="488039"/>
                </a:moveTo>
                <a:lnTo>
                  <a:pt x="0" y="488039"/>
                </a:lnTo>
                <a:lnTo>
                  <a:pt x="0" y="0"/>
                </a:lnTo>
                <a:lnTo>
                  <a:pt x="9156" y="0"/>
                </a:lnTo>
                <a:lnTo>
                  <a:pt x="9156" y="488039"/>
                </a:lnTo>
                <a:close/>
              </a:path>
            </a:pathLst>
          </a:custGeom>
          <a:solidFill>
            <a:srgbClr val="D4D4D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4520803" y="5176137"/>
            <a:ext cx="6350" cy="482600"/>
          </a:xfrm>
          <a:custGeom>
            <a:avLst/>
            <a:gdLst/>
            <a:ahLst/>
            <a:cxnLst/>
            <a:rect l="l" t="t" r="r" b="b"/>
            <a:pathLst>
              <a:path w="6350" h="482600">
                <a:moveTo>
                  <a:pt x="6104" y="482198"/>
                </a:moveTo>
                <a:lnTo>
                  <a:pt x="0" y="482198"/>
                </a:lnTo>
                <a:lnTo>
                  <a:pt x="0" y="0"/>
                </a:lnTo>
                <a:lnTo>
                  <a:pt x="6104" y="0"/>
                </a:lnTo>
                <a:lnTo>
                  <a:pt x="6104" y="482198"/>
                </a:lnTo>
                <a:close/>
              </a:path>
            </a:pathLst>
          </a:custGeom>
          <a:solidFill>
            <a:srgbClr val="E2E2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4692945" y="5170296"/>
            <a:ext cx="6350" cy="488315"/>
          </a:xfrm>
          <a:custGeom>
            <a:avLst/>
            <a:gdLst/>
            <a:ahLst/>
            <a:cxnLst/>
            <a:rect l="l" t="t" r="r" b="b"/>
            <a:pathLst>
              <a:path w="6350" h="488314">
                <a:moveTo>
                  <a:pt x="6104" y="488039"/>
                </a:moveTo>
                <a:lnTo>
                  <a:pt x="0" y="488039"/>
                </a:lnTo>
                <a:lnTo>
                  <a:pt x="0" y="0"/>
                </a:lnTo>
                <a:lnTo>
                  <a:pt x="6104" y="0"/>
                </a:lnTo>
                <a:lnTo>
                  <a:pt x="6104" y="488039"/>
                </a:lnTo>
                <a:close/>
              </a:path>
            </a:pathLst>
          </a:custGeom>
          <a:solidFill>
            <a:srgbClr val="E2E2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5150023" y="5170296"/>
            <a:ext cx="6350" cy="488315"/>
          </a:xfrm>
          <a:custGeom>
            <a:avLst/>
            <a:gdLst/>
            <a:ahLst/>
            <a:cxnLst/>
            <a:rect l="l" t="t" r="r" b="b"/>
            <a:pathLst>
              <a:path w="6350" h="488314">
                <a:moveTo>
                  <a:pt x="6104" y="488039"/>
                </a:moveTo>
                <a:lnTo>
                  <a:pt x="0" y="488039"/>
                </a:lnTo>
                <a:lnTo>
                  <a:pt x="0" y="0"/>
                </a:lnTo>
                <a:lnTo>
                  <a:pt x="6104" y="0"/>
                </a:lnTo>
                <a:lnTo>
                  <a:pt x="6104" y="488039"/>
                </a:lnTo>
                <a:close/>
              </a:path>
            </a:pathLst>
          </a:custGeom>
          <a:solidFill>
            <a:srgbClr val="D4D4D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5327791" y="5170296"/>
            <a:ext cx="6350" cy="488315"/>
          </a:xfrm>
          <a:custGeom>
            <a:avLst/>
            <a:gdLst/>
            <a:ahLst/>
            <a:cxnLst/>
            <a:rect l="l" t="t" r="r" b="b"/>
            <a:pathLst>
              <a:path w="6350" h="488314">
                <a:moveTo>
                  <a:pt x="6104" y="488039"/>
                </a:moveTo>
                <a:lnTo>
                  <a:pt x="0" y="488039"/>
                </a:lnTo>
                <a:lnTo>
                  <a:pt x="0" y="0"/>
                </a:lnTo>
                <a:lnTo>
                  <a:pt x="6104" y="0"/>
                </a:lnTo>
                <a:lnTo>
                  <a:pt x="6104" y="488039"/>
                </a:lnTo>
                <a:close/>
              </a:path>
            </a:pathLst>
          </a:custGeom>
          <a:solidFill>
            <a:srgbClr val="E2E2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 txBox="1"/>
          <p:nvPr/>
        </p:nvSpPr>
        <p:spPr>
          <a:xfrm>
            <a:off x="3993453" y="5171934"/>
            <a:ext cx="1904364" cy="46100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74320" algn="l"/>
                <a:tab pos="1334135" algn="l"/>
                <a:tab pos="1578610" algn="l"/>
                <a:tab pos="1840864" algn="l"/>
              </a:tabLst>
            </a:pPr>
            <a:r>
              <a:rPr dirty="0" sz="2850" spc="-380">
                <a:solidFill>
                  <a:srgbClr val="BCBCBC"/>
                </a:solidFill>
                <a:latin typeface="Times New Roman"/>
                <a:cs typeface="Times New Roman"/>
              </a:rPr>
              <a:t>.</a:t>
            </a:r>
            <a:r>
              <a:rPr dirty="0" sz="2850" spc="-380">
                <a:solidFill>
                  <a:srgbClr val="BCBCBC"/>
                </a:solidFill>
                <a:latin typeface="Times New Roman"/>
                <a:cs typeface="Times New Roman"/>
              </a:rPr>
              <a:t>	</a:t>
            </a:r>
            <a:r>
              <a:rPr dirty="0" sz="2850" spc="-595">
                <a:solidFill>
                  <a:srgbClr val="BCBCBC"/>
                </a:solidFill>
                <a:latin typeface="Times New Roman"/>
                <a:cs typeface="Times New Roman"/>
              </a:rPr>
              <a:t>·</a:t>
            </a:r>
            <a:r>
              <a:rPr dirty="0" sz="2850" spc="-715">
                <a:solidFill>
                  <a:srgbClr val="BCBCBC"/>
                </a:solidFill>
                <a:latin typeface="Times New Roman"/>
                <a:cs typeface="Times New Roman"/>
              </a:rPr>
              <a:t>·</a:t>
            </a:r>
            <a:r>
              <a:rPr dirty="0" sz="2850" spc="-305">
                <a:solidFill>
                  <a:srgbClr val="BCBCBC"/>
                </a:solidFill>
                <a:latin typeface="Times New Roman"/>
                <a:cs typeface="Times New Roman"/>
              </a:rPr>
              <a:t> </a:t>
            </a:r>
            <a:r>
              <a:rPr dirty="0" sz="2850" spc="-555" i="1">
                <a:solidFill>
                  <a:srgbClr val="878587"/>
                </a:solidFill>
                <a:latin typeface="Times New Roman"/>
                <a:cs typeface="Times New Roman"/>
              </a:rPr>
              <a:t>e</a:t>
            </a:r>
            <a:r>
              <a:rPr dirty="0" sz="2850" spc="-525" i="1">
                <a:solidFill>
                  <a:srgbClr val="6E6D72"/>
                </a:solidFill>
                <a:latin typeface="Times New Roman"/>
                <a:cs typeface="Times New Roman"/>
              </a:rPr>
              <a:t>.</a:t>
            </a:r>
            <a:r>
              <a:rPr dirty="0" sz="2850" spc="-640" i="1">
                <a:solidFill>
                  <a:srgbClr val="BCBCBC"/>
                </a:solidFill>
                <a:latin typeface="Times New Roman"/>
                <a:cs typeface="Times New Roman"/>
              </a:rPr>
              <a:t>.</a:t>
            </a:r>
            <a:r>
              <a:rPr dirty="0" sz="2850" spc="-585" i="1">
                <a:solidFill>
                  <a:srgbClr val="BCBCBC"/>
                </a:solidFill>
                <a:latin typeface="Times New Roman"/>
                <a:cs typeface="Times New Roman"/>
              </a:rPr>
              <a:t>,</a:t>
            </a:r>
            <a:r>
              <a:rPr dirty="0" sz="2850" spc="295" i="1">
                <a:solidFill>
                  <a:srgbClr val="BCBCBC"/>
                </a:solidFill>
                <a:latin typeface="Times New Roman"/>
                <a:cs typeface="Times New Roman"/>
              </a:rPr>
              <a:t> </a:t>
            </a:r>
            <a:r>
              <a:rPr dirty="0" sz="2850" spc="-500">
                <a:solidFill>
                  <a:srgbClr val="6E6D72"/>
                </a:solidFill>
                <a:latin typeface="Times New Roman"/>
                <a:cs typeface="Times New Roman"/>
              </a:rPr>
              <a:t>.</a:t>
            </a:r>
            <a:r>
              <a:rPr dirty="0" sz="2850" spc="-715">
                <a:solidFill>
                  <a:srgbClr val="BCBCBC"/>
                </a:solidFill>
                <a:latin typeface="Times New Roman"/>
                <a:cs typeface="Times New Roman"/>
              </a:rPr>
              <a:t>.</a:t>
            </a:r>
            <a:r>
              <a:rPr dirty="0" sz="2850" spc="-595">
                <a:solidFill>
                  <a:srgbClr val="BCBCBC"/>
                </a:solidFill>
                <a:latin typeface="Times New Roman"/>
                <a:cs typeface="Times New Roman"/>
              </a:rPr>
              <a:t>,</a:t>
            </a:r>
            <a:r>
              <a:rPr dirty="0" sz="2850" spc="-145">
                <a:solidFill>
                  <a:srgbClr val="BCBCBC"/>
                </a:solidFill>
                <a:latin typeface="Times New Roman"/>
                <a:cs typeface="Times New Roman"/>
              </a:rPr>
              <a:t> </a:t>
            </a:r>
            <a:r>
              <a:rPr dirty="0" sz="2850" spc="-30">
                <a:solidFill>
                  <a:srgbClr val="BCBCBC"/>
                </a:solidFill>
                <a:latin typeface="Times New Roman"/>
                <a:cs typeface="Times New Roman"/>
              </a:rPr>
              <a:t>·</a:t>
            </a:r>
            <a:r>
              <a:rPr dirty="0" sz="2850" spc="-450" i="1">
                <a:solidFill>
                  <a:srgbClr val="6E6D72"/>
                </a:solidFill>
                <a:latin typeface="Times New Roman"/>
                <a:cs typeface="Times New Roman"/>
              </a:rPr>
              <a:t>r</a:t>
            </a:r>
            <a:r>
              <a:rPr dirty="0" sz="2850" spc="-470" i="1">
                <a:solidFill>
                  <a:srgbClr val="878587"/>
                </a:solidFill>
                <a:latin typeface="Times New Roman"/>
                <a:cs typeface="Times New Roman"/>
              </a:rPr>
              <a:t>q</a:t>
            </a:r>
            <a:r>
              <a:rPr dirty="0" sz="2850" spc="-350" i="1">
                <a:solidFill>
                  <a:srgbClr val="878587"/>
                </a:solidFill>
                <a:latin typeface="Times New Roman"/>
                <a:cs typeface="Times New Roman"/>
              </a:rPr>
              <a:t> </a:t>
            </a:r>
            <a:r>
              <a:rPr dirty="0" sz="2850" spc="-715">
                <a:solidFill>
                  <a:srgbClr val="ACACAC"/>
                </a:solidFill>
                <a:latin typeface="Times New Roman"/>
                <a:cs typeface="Times New Roman"/>
              </a:rPr>
              <a:t>·</a:t>
            </a:r>
            <a:r>
              <a:rPr dirty="0" sz="2850">
                <a:solidFill>
                  <a:srgbClr val="ACACAC"/>
                </a:solidFill>
                <a:latin typeface="Times New Roman"/>
                <a:cs typeface="Times New Roman"/>
              </a:rPr>
              <a:t>	</a:t>
            </a:r>
            <a:r>
              <a:rPr dirty="0" sz="2850" spc="-715">
                <a:solidFill>
                  <a:srgbClr val="BCBCBC"/>
                </a:solidFill>
                <a:latin typeface="Times New Roman"/>
                <a:cs typeface="Times New Roman"/>
              </a:rPr>
              <a:t>.</a:t>
            </a:r>
            <a:r>
              <a:rPr dirty="0" sz="2850" spc="-595">
                <a:solidFill>
                  <a:srgbClr val="BCBCBC"/>
                </a:solidFill>
                <a:latin typeface="Times New Roman"/>
                <a:cs typeface="Times New Roman"/>
              </a:rPr>
              <a:t>,</a:t>
            </a:r>
            <a:r>
              <a:rPr dirty="0" sz="2850">
                <a:solidFill>
                  <a:srgbClr val="BCBCBC"/>
                </a:solidFill>
                <a:latin typeface="Times New Roman"/>
                <a:cs typeface="Times New Roman"/>
              </a:rPr>
              <a:t>	</a:t>
            </a:r>
            <a:r>
              <a:rPr dirty="0" sz="2850" spc="-225" i="1">
                <a:solidFill>
                  <a:srgbClr val="6E6D72"/>
                </a:solidFill>
                <a:latin typeface="Arial"/>
                <a:cs typeface="Arial"/>
              </a:rPr>
              <a:t>l</a:t>
            </a:r>
            <a:r>
              <a:rPr dirty="0" sz="2850" i="1">
                <a:solidFill>
                  <a:srgbClr val="6E6D72"/>
                </a:solidFill>
                <a:latin typeface="Arial"/>
                <a:cs typeface="Arial"/>
              </a:rPr>
              <a:t>	</a:t>
            </a:r>
            <a:r>
              <a:rPr dirty="0" sz="2850" spc="-245" i="1">
                <a:solidFill>
                  <a:srgbClr val="6E6D72"/>
                </a:solidFill>
                <a:latin typeface="Arial"/>
                <a:cs typeface="Arial"/>
              </a:rPr>
              <a:t>l</a:t>
            </a:r>
            <a:endParaRPr sz="2850">
              <a:latin typeface="Arial"/>
              <a:cs typeface="Arial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6773766" y="5170296"/>
            <a:ext cx="6350" cy="488315"/>
          </a:xfrm>
          <a:custGeom>
            <a:avLst/>
            <a:gdLst/>
            <a:ahLst/>
            <a:cxnLst/>
            <a:rect l="l" t="t" r="r" b="b"/>
            <a:pathLst>
              <a:path w="6350" h="488314">
                <a:moveTo>
                  <a:pt x="6104" y="488039"/>
                </a:moveTo>
                <a:lnTo>
                  <a:pt x="0" y="488039"/>
                </a:lnTo>
                <a:lnTo>
                  <a:pt x="0" y="0"/>
                </a:lnTo>
                <a:lnTo>
                  <a:pt x="6104" y="0"/>
                </a:lnTo>
                <a:lnTo>
                  <a:pt x="6104" y="488039"/>
                </a:lnTo>
                <a:close/>
              </a:path>
            </a:pathLst>
          </a:custGeom>
          <a:solidFill>
            <a:srgbClr val="D4D4D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6856174" y="5170296"/>
            <a:ext cx="6350" cy="488315"/>
          </a:xfrm>
          <a:custGeom>
            <a:avLst/>
            <a:gdLst/>
            <a:ahLst/>
            <a:cxnLst/>
            <a:rect l="l" t="t" r="r" b="b"/>
            <a:pathLst>
              <a:path w="6350" h="488314">
                <a:moveTo>
                  <a:pt x="6104" y="488039"/>
                </a:moveTo>
                <a:lnTo>
                  <a:pt x="0" y="488039"/>
                </a:lnTo>
                <a:lnTo>
                  <a:pt x="0" y="0"/>
                </a:lnTo>
                <a:lnTo>
                  <a:pt x="6104" y="0"/>
                </a:lnTo>
                <a:lnTo>
                  <a:pt x="6104" y="488039"/>
                </a:lnTo>
                <a:close/>
              </a:path>
            </a:pathLst>
          </a:custGeom>
          <a:solidFill>
            <a:srgbClr val="E2E2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8537908" y="5170296"/>
            <a:ext cx="6350" cy="488315"/>
          </a:xfrm>
          <a:custGeom>
            <a:avLst/>
            <a:gdLst/>
            <a:ahLst/>
            <a:cxnLst/>
            <a:rect l="l" t="t" r="r" b="b"/>
            <a:pathLst>
              <a:path w="6350" h="488314">
                <a:moveTo>
                  <a:pt x="6104" y="488039"/>
                </a:moveTo>
                <a:lnTo>
                  <a:pt x="0" y="488039"/>
                </a:lnTo>
                <a:lnTo>
                  <a:pt x="0" y="0"/>
                </a:lnTo>
                <a:lnTo>
                  <a:pt x="6104" y="0"/>
                </a:lnTo>
                <a:lnTo>
                  <a:pt x="6104" y="488039"/>
                </a:lnTo>
                <a:close/>
              </a:path>
            </a:pathLst>
          </a:custGeom>
          <a:solidFill>
            <a:srgbClr val="E2E2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 txBox="1"/>
          <p:nvPr/>
        </p:nvSpPr>
        <p:spPr>
          <a:xfrm>
            <a:off x="6217420" y="5101971"/>
            <a:ext cx="2682875" cy="11061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850900" algn="l"/>
                <a:tab pos="1969135" algn="l"/>
                <a:tab pos="2320290" algn="l"/>
              </a:tabLst>
            </a:pPr>
            <a:r>
              <a:rPr dirty="0" sz="2850" spc="-715">
                <a:solidFill>
                  <a:srgbClr val="BCBCBC"/>
                </a:solidFill>
                <a:latin typeface="Arial"/>
                <a:cs typeface="Arial"/>
              </a:rPr>
              <a:t>·</a:t>
            </a:r>
            <a:r>
              <a:rPr dirty="0" sz="2850" spc="-495">
                <a:solidFill>
                  <a:srgbClr val="BCBCBC"/>
                </a:solidFill>
                <a:latin typeface="Arial"/>
                <a:cs typeface="Arial"/>
              </a:rPr>
              <a:t> </a:t>
            </a:r>
            <a:r>
              <a:rPr dirty="0" sz="2850" spc="-415" i="1">
                <a:solidFill>
                  <a:srgbClr val="878587"/>
                </a:solidFill>
                <a:latin typeface="Times New Roman"/>
                <a:cs typeface="Times New Roman"/>
              </a:rPr>
              <a:t>u</a:t>
            </a:r>
            <a:r>
              <a:rPr dirty="0" sz="2850" spc="310" i="1">
                <a:solidFill>
                  <a:srgbClr val="878587"/>
                </a:solidFill>
                <a:latin typeface="Times New Roman"/>
                <a:cs typeface="Times New Roman"/>
              </a:rPr>
              <a:t> </a:t>
            </a:r>
            <a:r>
              <a:rPr dirty="0" sz="2850" spc="-500" i="1">
                <a:solidFill>
                  <a:srgbClr val="6E6D72"/>
                </a:solidFill>
                <a:latin typeface="Times New Roman"/>
                <a:cs typeface="Times New Roman"/>
              </a:rPr>
              <a:t>e</a:t>
            </a:r>
            <a:r>
              <a:rPr dirty="0" sz="2850" spc="-15">
                <a:solidFill>
                  <a:srgbClr val="BCBCBC"/>
                </a:solidFill>
                <a:latin typeface="Times New Roman"/>
                <a:cs typeface="Times New Roman"/>
              </a:rPr>
              <a:t>·</a:t>
            </a:r>
            <a:r>
              <a:rPr dirty="0" sz="2850" spc="-715">
                <a:solidFill>
                  <a:srgbClr val="BCBCBC"/>
                </a:solidFill>
                <a:latin typeface="Times New Roman"/>
                <a:cs typeface="Times New Roman"/>
              </a:rPr>
              <a:t>·</a:t>
            </a:r>
            <a:r>
              <a:rPr dirty="0" sz="2850" spc="-305">
                <a:solidFill>
                  <a:srgbClr val="BCBCBC"/>
                </a:solidFill>
                <a:latin typeface="Times New Roman"/>
                <a:cs typeface="Times New Roman"/>
              </a:rPr>
              <a:t> </a:t>
            </a:r>
            <a:r>
              <a:rPr dirty="0" sz="2850" spc="-715">
                <a:solidFill>
                  <a:srgbClr val="BCBCBC"/>
                </a:solidFill>
                <a:latin typeface="Times New Roman"/>
                <a:cs typeface="Times New Roman"/>
              </a:rPr>
              <a:t>·</a:t>
            </a:r>
            <a:r>
              <a:rPr dirty="0" sz="2850">
                <a:solidFill>
                  <a:srgbClr val="BCBCBC"/>
                </a:solidFill>
                <a:latin typeface="Times New Roman"/>
                <a:cs typeface="Times New Roman"/>
              </a:rPr>
              <a:t>	</a:t>
            </a:r>
            <a:r>
              <a:rPr dirty="0" sz="3400" spc="-245" i="1">
                <a:solidFill>
                  <a:srgbClr val="6E6D72"/>
                </a:solidFill>
                <a:latin typeface="Arial"/>
                <a:cs typeface="Arial"/>
              </a:rPr>
              <a:t>f</a:t>
            </a:r>
            <a:r>
              <a:rPr dirty="0" sz="3400" spc="-605" i="1">
                <a:solidFill>
                  <a:srgbClr val="6E6D72"/>
                </a:solidFill>
                <a:latin typeface="Arial"/>
                <a:cs typeface="Arial"/>
              </a:rPr>
              <a:t> </a:t>
            </a:r>
            <a:r>
              <a:rPr dirty="0" sz="3400" spc="-340">
                <a:solidFill>
                  <a:srgbClr val="6E6D72"/>
                </a:solidFill>
                <a:latin typeface="Arial"/>
                <a:cs typeface="Arial"/>
              </a:rPr>
              <a:t>(</a:t>
            </a:r>
            <a:r>
              <a:rPr dirty="0" sz="2900" spc="-375">
                <a:solidFill>
                  <a:srgbClr val="6E6D72"/>
                </a:solidFill>
                <a:latin typeface="Times New Roman"/>
                <a:cs typeface="Times New Roman"/>
              </a:rPr>
              <a:t>x</a:t>
            </a:r>
            <a:r>
              <a:rPr dirty="0" sz="2900" spc="-455">
                <a:solidFill>
                  <a:srgbClr val="878587"/>
                </a:solidFill>
                <a:latin typeface="Times New Roman"/>
                <a:cs typeface="Times New Roman"/>
              </a:rPr>
              <a:t>)</a:t>
            </a:r>
            <a:r>
              <a:rPr dirty="0" sz="2900" spc="114">
                <a:solidFill>
                  <a:srgbClr val="878587"/>
                </a:solidFill>
                <a:latin typeface="Times New Roman"/>
                <a:cs typeface="Times New Roman"/>
              </a:rPr>
              <a:t> </a:t>
            </a:r>
            <a:r>
              <a:rPr dirty="0" sz="2650" spc="-60">
                <a:solidFill>
                  <a:srgbClr val="6E6D72"/>
                </a:solidFill>
                <a:latin typeface="Arial"/>
                <a:cs typeface="Arial"/>
              </a:rPr>
              <a:t>=</a:t>
            </a:r>
            <a:r>
              <a:rPr dirty="0" sz="2650" spc="-50">
                <a:solidFill>
                  <a:srgbClr val="6E6D72"/>
                </a:solidFill>
                <a:latin typeface="Arial"/>
                <a:cs typeface="Arial"/>
              </a:rPr>
              <a:t> </a:t>
            </a:r>
            <a:r>
              <a:rPr dirty="0" sz="2300" spc="-880">
                <a:solidFill>
                  <a:srgbClr val="6E6D72"/>
                </a:solidFill>
                <a:latin typeface="Arial"/>
                <a:cs typeface="Arial"/>
              </a:rPr>
              <a:t>O</a:t>
            </a:r>
            <a:r>
              <a:rPr dirty="0" sz="2300">
                <a:solidFill>
                  <a:srgbClr val="6E6D72"/>
                </a:solidFill>
                <a:latin typeface="Arial"/>
                <a:cs typeface="Arial"/>
              </a:rPr>
              <a:t>	</a:t>
            </a:r>
            <a:r>
              <a:rPr dirty="0" sz="2850" spc="-570" i="1">
                <a:solidFill>
                  <a:srgbClr val="6E6D72"/>
                </a:solidFill>
                <a:latin typeface="Times New Roman"/>
                <a:cs typeface="Times New Roman"/>
              </a:rPr>
              <a:t>e</a:t>
            </a:r>
            <a:r>
              <a:rPr dirty="0" sz="2850" spc="-114" i="1">
                <a:solidFill>
                  <a:srgbClr val="6E6D72"/>
                </a:solidFill>
                <a:latin typeface="Times New Roman"/>
                <a:cs typeface="Times New Roman"/>
              </a:rPr>
              <a:t> </a:t>
            </a:r>
            <a:r>
              <a:rPr dirty="0" sz="2850" spc="-560">
                <a:solidFill>
                  <a:srgbClr val="CACACA"/>
                </a:solidFill>
                <a:latin typeface="Times New Roman"/>
                <a:cs typeface="Times New Roman"/>
              </a:rPr>
              <a:t>·</a:t>
            </a:r>
            <a:r>
              <a:rPr dirty="0" sz="2850">
                <a:solidFill>
                  <a:srgbClr val="CACACA"/>
                </a:solidFill>
                <a:latin typeface="Times New Roman"/>
                <a:cs typeface="Times New Roman"/>
              </a:rPr>
              <a:t>	</a:t>
            </a:r>
            <a:r>
              <a:rPr dirty="0" sz="2850" spc="-715">
                <a:solidFill>
                  <a:srgbClr val="BCBCBC"/>
                </a:solidFill>
                <a:latin typeface="Times New Roman"/>
                <a:cs typeface="Times New Roman"/>
              </a:rPr>
              <a:t>·</a:t>
            </a:r>
            <a:r>
              <a:rPr dirty="0" sz="2850" spc="90">
                <a:solidFill>
                  <a:srgbClr val="BCBCBC"/>
                </a:solidFill>
                <a:latin typeface="Times New Roman"/>
                <a:cs typeface="Times New Roman"/>
              </a:rPr>
              <a:t> </a:t>
            </a:r>
            <a:r>
              <a:rPr dirty="0" sz="2850" spc="-570" i="1">
                <a:solidFill>
                  <a:srgbClr val="6E6D72"/>
                </a:solidFill>
                <a:latin typeface="Times New Roman"/>
                <a:cs typeface="Times New Roman"/>
              </a:rPr>
              <a:t>do</a:t>
            </a:r>
            <a:endParaRPr sz="2850">
              <a:latin typeface="Times New Roman"/>
              <a:cs typeface="Times New Roman"/>
            </a:endParaRPr>
          </a:p>
          <a:p>
            <a:pPr marL="143510">
              <a:lnSpc>
                <a:spcPct val="100000"/>
              </a:lnSpc>
              <a:spcBef>
                <a:spcPts val="2080"/>
              </a:spcBef>
            </a:pPr>
            <a:r>
              <a:rPr dirty="0" u="heavy" sz="1950" spc="-315">
                <a:solidFill>
                  <a:srgbClr val="6E6D72"/>
                </a:solidFill>
                <a:uFill>
                  <a:solidFill>
                    <a:srgbClr val="6E6D72"/>
                  </a:solidFill>
                </a:uFill>
                <a:latin typeface="Times New Roman"/>
                <a:cs typeface="Times New Roman"/>
              </a:rPr>
              <a:t>).</a:t>
            </a:r>
            <a:r>
              <a:rPr dirty="0" u="heavy" sz="1950" spc="165">
                <a:solidFill>
                  <a:srgbClr val="6E6D72"/>
                </a:solidFill>
                <a:uFill>
                  <a:solidFill>
                    <a:srgbClr val="6E6D72"/>
                  </a:solidFill>
                </a:uFill>
                <a:latin typeface="Times New Roman"/>
                <a:cs typeface="Times New Roman"/>
              </a:rPr>
              <a:t> </a:t>
            </a:r>
            <a:endParaRPr sz="1950">
              <a:latin typeface="Times New Roman"/>
              <a:cs typeface="Times New Roman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2232239" y="5854621"/>
            <a:ext cx="196850" cy="382270"/>
          </a:xfrm>
          <a:custGeom>
            <a:avLst/>
            <a:gdLst/>
            <a:ahLst/>
            <a:cxnLst/>
            <a:rect l="l" t="t" r="r" b="b"/>
            <a:pathLst>
              <a:path w="196850" h="382270">
                <a:moveTo>
                  <a:pt x="196227" y="381788"/>
                </a:moveTo>
                <a:lnTo>
                  <a:pt x="0" y="381788"/>
                </a:lnTo>
                <a:lnTo>
                  <a:pt x="0" y="0"/>
                </a:lnTo>
                <a:lnTo>
                  <a:pt x="196227" y="0"/>
                </a:lnTo>
                <a:lnTo>
                  <a:pt x="196227" y="381788"/>
                </a:lnTo>
                <a:close/>
              </a:path>
            </a:pathLst>
          </a:custGeom>
          <a:solidFill>
            <a:srgbClr val="E2E2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 txBox="1"/>
          <p:nvPr/>
        </p:nvSpPr>
        <p:spPr>
          <a:xfrm>
            <a:off x="1118502" y="5751225"/>
            <a:ext cx="1351915" cy="4838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98120" algn="l"/>
                <a:tab pos="500380" algn="l"/>
                <a:tab pos="959485" algn="l"/>
                <a:tab pos="1297305" algn="l"/>
              </a:tabLst>
            </a:pPr>
            <a:r>
              <a:rPr dirty="0" sz="3000" spc="-690">
                <a:solidFill>
                  <a:srgbClr val="CACACA"/>
                </a:solidFill>
                <a:latin typeface="Times New Roman"/>
                <a:cs typeface="Times New Roman"/>
              </a:rPr>
              <a:t>·</a:t>
            </a:r>
            <a:r>
              <a:rPr dirty="0" sz="3000" spc="-690">
                <a:solidFill>
                  <a:srgbClr val="CACACA"/>
                </a:solidFill>
                <a:latin typeface="Times New Roman"/>
                <a:cs typeface="Times New Roman"/>
              </a:rPr>
              <a:t>	</a:t>
            </a:r>
            <a:r>
              <a:rPr dirty="0" sz="3000" spc="-420" i="1">
                <a:solidFill>
                  <a:srgbClr val="878587"/>
                </a:solidFill>
                <a:latin typeface="Times New Roman"/>
                <a:cs typeface="Times New Roman"/>
              </a:rPr>
              <a:t>n</a:t>
            </a:r>
            <a:r>
              <a:rPr dirty="0" sz="3000" spc="-420" i="1">
                <a:solidFill>
                  <a:srgbClr val="878587"/>
                </a:solidFill>
                <a:latin typeface="Times New Roman"/>
                <a:cs typeface="Times New Roman"/>
              </a:rPr>
              <a:t>	</a:t>
            </a:r>
            <a:r>
              <a:rPr dirty="0" sz="2500" spc="-450" i="1">
                <a:solidFill>
                  <a:srgbClr val="878587"/>
                </a:solidFill>
                <a:latin typeface="Arial"/>
                <a:cs typeface="Arial"/>
              </a:rPr>
              <a:t>1</a:t>
            </a:r>
            <a:r>
              <a:rPr dirty="0" sz="2500" spc="-565" i="1">
                <a:solidFill>
                  <a:srgbClr val="6E6D72"/>
                </a:solidFill>
                <a:latin typeface="Arial"/>
                <a:cs typeface="Arial"/>
              </a:rPr>
              <a:t>y</a:t>
            </a:r>
            <a:r>
              <a:rPr dirty="0" sz="2500" i="1">
                <a:solidFill>
                  <a:srgbClr val="6E6D72"/>
                </a:solidFill>
                <a:latin typeface="Arial"/>
                <a:cs typeface="Arial"/>
              </a:rPr>
              <a:t>	</a:t>
            </a:r>
            <a:r>
              <a:rPr dirty="0" sz="2200" spc="-530" i="1">
                <a:solidFill>
                  <a:srgbClr val="6E6D72"/>
                </a:solidFill>
                <a:latin typeface="Arial"/>
                <a:cs typeface="Arial"/>
              </a:rPr>
              <a:t>J</a:t>
            </a:r>
            <a:r>
              <a:rPr dirty="0" sz="2200" spc="25" i="1">
                <a:solidFill>
                  <a:srgbClr val="6E6D72"/>
                </a:solidFill>
                <a:latin typeface="Arial"/>
                <a:cs typeface="Arial"/>
              </a:rPr>
              <a:t> </a:t>
            </a:r>
            <a:r>
              <a:rPr dirty="0" sz="2200" spc="-345">
                <a:solidFill>
                  <a:srgbClr val="BCBCBC"/>
                </a:solidFill>
                <a:latin typeface="Arial"/>
                <a:cs typeface="Arial"/>
              </a:rPr>
              <a:t>·</a:t>
            </a:r>
            <a:r>
              <a:rPr dirty="0" sz="2200">
                <a:solidFill>
                  <a:srgbClr val="BCBCBC"/>
                </a:solidFill>
                <a:latin typeface="Arial"/>
                <a:cs typeface="Arial"/>
              </a:rPr>
              <a:t>	</a:t>
            </a:r>
            <a:r>
              <a:rPr dirty="0" sz="2200" spc="-290">
                <a:solidFill>
                  <a:srgbClr val="ACACAC"/>
                </a:solidFill>
                <a:latin typeface="Arial"/>
                <a:cs typeface="Arial"/>
              </a:rPr>
              <a:t>.</a:t>
            </a:r>
            <a:endParaRPr sz="2200">
              <a:latin typeface="Arial"/>
              <a:cs typeface="Arial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4899183" y="5751225"/>
            <a:ext cx="840105" cy="4838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628015" algn="l"/>
              </a:tabLst>
            </a:pPr>
            <a:r>
              <a:rPr dirty="0" sz="3000" spc="-260" i="1">
                <a:solidFill>
                  <a:srgbClr val="6E6D72"/>
                </a:solidFill>
                <a:latin typeface="Times New Roman"/>
                <a:cs typeface="Times New Roman"/>
              </a:rPr>
              <a:t>m</a:t>
            </a:r>
            <a:r>
              <a:rPr dirty="0" sz="3000" spc="-260" i="1">
                <a:solidFill>
                  <a:srgbClr val="6E6D72"/>
                </a:solidFill>
                <a:latin typeface="Times New Roman"/>
                <a:cs typeface="Times New Roman"/>
              </a:rPr>
              <a:t>	</a:t>
            </a:r>
            <a:r>
              <a:rPr dirty="0" sz="1950" spc="50" i="1">
                <a:solidFill>
                  <a:srgbClr val="878587"/>
                </a:solidFill>
                <a:latin typeface="Times New Roman"/>
                <a:cs typeface="Times New Roman"/>
              </a:rPr>
              <a:t>1</a:t>
            </a:r>
            <a:r>
              <a:rPr dirty="0" sz="1950" spc="-245" i="1">
                <a:solidFill>
                  <a:srgbClr val="878587"/>
                </a:solidFill>
                <a:latin typeface="Times New Roman"/>
                <a:cs typeface="Times New Roman"/>
              </a:rPr>
              <a:t> </a:t>
            </a:r>
            <a:r>
              <a:rPr dirty="0" sz="1950" spc="-360">
                <a:solidFill>
                  <a:srgbClr val="6E6D72"/>
                </a:solidFill>
                <a:latin typeface="Times New Roman"/>
                <a:cs typeface="Times New Roman"/>
              </a:rPr>
              <a:t>(</a:t>
            </a:r>
            <a:endParaRPr sz="19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1.</a:t>
            </a:r>
            <a:r>
              <a:rPr dirty="0" spc="-10"/>
              <a:t> </a:t>
            </a:r>
            <a:r>
              <a:rPr dirty="0" spc="-5"/>
              <a:t>Métodos para</a:t>
            </a:r>
            <a:r>
              <a:rPr dirty="0"/>
              <a:t> </a:t>
            </a:r>
            <a:r>
              <a:rPr dirty="0" spc="-5"/>
              <a:t>resolver</a:t>
            </a:r>
            <a:r>
              <a:rPr dirty="0" spc="15"/>
              <a:t> </a:t>
            </a:r>
            <a:r>
              <a:rPr dirty="0" spc="-5"/>
              <a:t>una</a:t>
            </a:r>
            <a:r>
              <a:rPr dirty="0"/>
              <a:t> </a:t>
            </a:r>
            <a:r>
              <a:rPr dirty="0" spc="-5"/>
              <a:t>ecuación</a:t>
            </a:r>
            <a:r>
              <a:rPr dirty="0" spc="30"/>
              <a:t> </a:t>
            </a:r>
            <a:r>
              <a:rPr dirty="0" spc="-5"/>
              <a:t>no</a:t>
            </a:r>
            <a:r>
              <a:rPr dirty="0"/>
              <a:t> </a:t>
            </a:r>
            <a:r>
              <a:rPr dirty="0" spc="-10"/>
              <a:t>lineal.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08394" y="729199"/>
            <a:ext cx="9059545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786380" marR="5080" indent="-2773680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solidFill>
                  <a:srgbClr val="0000FF"/>
                </a:solidFill>
                <a:latin typeface="Arial"/>
                <a:cs typeface="Arial"/>
              </a:rPr>
              <a:t>1.d.</a:t>
            </a:r>
            <a:r>
              <a:rPr dirty="0" sz="2400" spc="-1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0000FF"/>
                </a:solidFill>
                <a:latin typeface="Arial"/>
                <a:cs typeface="Arial"/>
              </a:rPr>
              <a:t>Comentarios</a:t>
            </a:r>
            <a:r>
              <a:rPr dirty="0" sz="2400" spc="15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0000FF"/>
                </a:solidFill>
                <a:latin typeface="Arial"/>
                <a:cs typeface="Arial"/>
              </a:rPr>
              <a:t>acerca</a:t>
            </a:r>
            <a:r>
              <a:rPr dirty="0" sz="240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0000FF"/>
                </a:solidFill>
                <a:latin typeface="Arial"/>
                <a:cs typeface="Arial"/>
              </a:rPr>
              <a:t>de</a:t>
            </a:r>
            <a:r>
              <a:rPr dirty="0" sz="2400" spc="1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0000FF"/>
                </a:solidFill>
                <a:latin typeface="Arial"/>
                <a:cs typeface="Arial"/>
              </a:rPr>
              <a:t>la</a:t>
            </a:r>
            <a:r>
              <a:rPr dirty="0" sz="240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0000FF"/>
                </a:solidFill>
                <a:latin typeface="Arial"/>
                <a:cs typeface="Arial"/>
              </a:rPr>
              <a:t>convergencia</a:t>
            </a:r>
            <a:r>
              <a:rPr dirty="0" sz="2400" spc="35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0000FF"/>
                </a:solidFill>
                <a:latin typeface="Arial"/>
                <a:cs typeface="Arial"/>
              </a:rPr>
              <a:t>de</a:t>
            </a:r>
            <a:r>
              <a:rPr dirty="0" sz="240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0000FF"/>
                </a:solidFill>
                <a:latin typeface="Arial"/>
                <a:cs typeface="Arial"/>
              </a:rPr>
              <a:t>métodos</a:t>
            </a:r>
            <a:r>
              <a:rPr dirty="0" sz="240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0000FF"/>
                </a:solidFill>
                <a:latin typeface="Arial"/>
                <a:cs typeface="Arial"/>
              </a:rPr>
              <a:t>iterativos: </a:t>
            </a:r>
            <a:r>
              <a:rPr dirty="0" sz="2400" spc="-655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0000FF"/>
                </a:solidFill>
                <a:latin typeface="Arial"/>
                <a:cs typeface="Arial"/>
              </a:rPr>
              <a:t>Técnica</a:t>
            </a:r>
            <a:r>
              <a:rPr dirty="0" sz="2400" spc="5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0000FF"/>
                </a:solidFill>
                <a:latin typeface="Arial"/>
                <a:cs typeface="Arial"/>
              </a:rPr>
              <a:t>de</a:t>
            </a:r>
            <a:r>
              <a:rPr dirty="0" sz="240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0000FF"/>
                </a:solidFill>
                <a:latin typeface="Arial"/>
                <a:cs typeface="Arial"/>
              </a:rPr>
              <a:t>sobreiteración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59768" y="2098415"/>
            <a:ext cx="6445391" cy="62762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2842" y="3180461"/>
            <a:ext cx="4516928" cy="50495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83440" y="3921693"/>
            <a:ext cx="2021810" cy="60660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444216" y="5138722"/>
            <a:ext cx="2037905" cy="379013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07055" y="6238209"/>
            <a:ext cx="4514330" cy="685892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940552" y="2862072"/>
            <a:ext cx="3779519" cy="4526279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67370" y="454879"/>
            <a:ext cx="7545070" cy="94106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03505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solidFill>
                  <a:srgbClr val="0000FF"/>
                </a:solidFill>
                <a:latin typeface="Arial"/>
                <a:cs typeface="Arial"/>
              </a:rPr>
              <a:t>1.</a:t>
            </a:r>
            <a:r>
              <a:rPr dirty="0" sz="2000" spc="-3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00FF"/>
                </a:solidFill>
                <a:latin typeface="Arial"/>
                <a:cs typeface="Arial"/>
              </a:rPr>
              <a:t>Métodos</a:t>
            </a:r>
            <a:r>
              <a:rPr dirty="0" sz="2000" spc="-3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00FF"/>
                </a:solidFill>
                <a:latin typeface="Arial"/>
                <a:cs typeface="Arial"/>
              </a:rPr>
              <a:t>para</a:t>
            </a:r>
            <a:r>
              <a:rPr dirty="0" sz="2000" spc="-3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00FF"/>
                </a:solidFill>
                <a:latin typeface="Arial"/>
                <a:cs typeface="Arial"/>
              </a:rPr>
              <a:t>resolver</a:t>
            </a:r>
            <a:r>
              <a:rPr dirty="0" sz="2000" spc="-45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00FF"/>
                </a:solidFill>
                <a:latin typeface="Arial"/>
                <a:cs typeface="Arial"/>
              </a:rPr>
              <a:t>una</a:t>
            </a:r>
            <a:r>
              <a:rPr dirty="0" sz="2000" spc="-2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00FF"/>
                </a:solidFill>
                <a:latin typeface="Arial"/>
                <a:cs typeface="Arial"/>
              </a:rPr>
              <a:t>ecuación</a:t>
            </a:r>
            <a:r>
              <a:rPr dirty="0" sz="2000" spc="-3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00FF"/>
                </a:solidFill>
                <a:latin typeface="Arial"/>
                <a:cs typeface="Arial"/>
              </a:rPr>
              <a:t>no</a:t>
            </a:r>
            <a:r>
              <a:rPr dirty="0" sz="2000" spc="-2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000" spc="-5">
                <a:solidFill>
                  <a:srgbClr val="0000FF"/>
                </a:solidFill>
                <a:latin typeface="Arial"/>
                <a:cs typeface="Arial"/>
              </a:rPr>
              <a:t>lineal.</a:t>
            </a:r>
            <a:endParaRPr sz="2000">
              <a:latin typeface="Arial"/>
              <a:cs typeface="Arial"/>
            </a:endParaRPr>
          </a:p>
          <a:p>
            <a:pPr marL="955675" marR="5080" indent="-943610">
              <a:lnSpc>
                <a:spcPct val="100000"/>
              </a:lnSpc>
              <a:spcBef>
                <a:spcPts val="5"/>
              </a:spcBef>
            </a:pPr>
            <a:r>
              <a:rPr dirty="0" sz="2000" spc="-5">
                <a:solidFill>
                  <a:srgbClr val="0000FF"/>
                </a:solidFill>
                <a:latin typeface="Arial"/>
                <a:cs typeface="Arial"/>
              </a:rPr>
              <a:t>1.d.</a:t>
            </a:r>
            <a:r>
              <a:rPr dirty="0" sz="2000" spc="-25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00FF"/>
                </a:solidFill>
                <a:latin typeface="Arial"/>
                <a:cs typeface="Arial"/>
              </a:rPr>
              <a:t>Comentarios</a:t>
            </a:r>
            <a:r>
              <a:rPr dirty="0" sz="2000" spc="-35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00FF"/>
                </a:solidFill>
                <a:latin typeface="Arial"/>
                <a:cs typeface="Arial"/>
              </a:rPr>
              <a:t>acerca</a:t>
            </a:r>
            <a:r>
              <a:rPr dirty="0" sz="2000" spc="-55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00FF"/>
                </a:solidFill>
                <a:latin typeface="Arial"/>
                <a:cs typeface="Arial"/>
              </a:rPr>
              <a:t>de</a:t>
            </a:r>
            <a:r>
              <a:rPr dirty="0" sz="2000" spc="-5">
                <a:solidFill>
                  <a:srgbClr val="0000FF"/>
                </a:solidFill>
                <a:latin typeface="Arial"/>
                <a:cs typeface="Arial"/>
              </a:rPr>
              <a:t> la </a:t>
            </a:r>
            <a:r>
              <a:rPr dirty="0" sz="2000">
                <a:solidFill>
                  <a:srgbClr val="0000FF"/>
                </a:solidFill>
                <a:latin typeface="Arial"/>
                <a:cs typeface="Arial"/>
              </a:rPr>
              <a:t>convergencia</a:t>
            </a:r>
            <a:r>
              <a:rPr dirty="0" sz="2000" spc="-4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00FF"/>
                </a:solidFill>
                <a:latin typeface="Arial"/>
                <a:cs typeface="Arial"/>
              </a:rPr>
              <a:t>de</a:t>
            </a:r>
            <a:r>
              <a:rPr dirty="0" sz="2000" spc="-15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00FF"/>
                </a:solidFill>
                <a:latin typeface="Arial"/>
                <a:cs typeface="Arial"/>
              </a:rPr>
              <a:t>métodos</a:t>
            </a:r>
            <a:r>
              <a:rPr dirty="0" sz="2000" spc="-25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000" spc="-5">
                <a:solidFill>
                  <a:srgbClr val="0000FF"/>
                </a:solidFill>
                <a:latin typeface="Arial"/>
                <a:cs typeface="Arial"/>
              </a:rPr>
              <a:t>iterativos. </a:t>
            </a:r>
            <a:r>
              <a:rPr dirty="0" sz="2000" spc="-54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00FF"/>
                </a:solidFill>
                <a:latin typeface="Arial"/>
                <a:cs typeface="Arial"/>
              </a:rPr>
              <a:t>Aceleración</a:t>
            </a:r>
            <a:r>
              <a:rPr dirty="0" sz="2000" spc="-35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00FF"/>
                </a:solidFill>
                <a:latin typeface="Arial"/>
                <a:cs typeface="Arial"/>
              </a:rPr>
              <a:t>de</a:t>
            </a:r>
            <a:r>
              <a:rPr dirty="0" sz="2000" spc="-15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000" spc="-5">
                <a:solidFill>
                  <a:srgbClr val="0000FF"/>
                </a:solidFill>
                <a:latin typeface="Arial"/>
                <a:cs typeface="Arial"/>
              </a:rPr>
              <a:t>la </a:t>
            </a:r>
            <a:r>
              <a:rPr dirty="0" sz="2000">
                <a:solidFill>
                  <a:srgbClr val="0000FF"/>
                </a:solidFill>
                <a:latin typeface="Arial"/>
                <a:cs typeface="Arial"/>
              </a:rPr>
              <a:t>convergencia:</a:t>
            </a:r>
            <a:r>
              <a:rPr dirty="0" sz="2000" spc="-55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000" spc="-5">
                <a:solidFill>
                  <a:srgbClr val="0000FF"/>
                </a:solidFill>
                <a:latin typeface="Arial"/>
                <a:cs typeface="Arial"/>
              </a:rPr>
              <a:t>Método</a:t>
            </a:r>
            <a:r>
              <a:rPr dirty="0" sz="2000" spc="-3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00FF"/>
                </a:solidFill>
                <a:latin typeface="Arial"/>
                <a:cs typeface="Arial"/>
              </a:rPr>
              <a:t>de</a:t>
            </a:r>
            <a:r>
              <a:rPr dirty="0" sz="2000" spc="-125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00FF"/>
                </a:solidFill>
                <a:latin typeface="Arial"/>
                <a:cs typeface="Arial"/>
              </a:rPr>
              <a:t>Aitken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761744" y="1563974"/>
            <a:ext cx="6736080" cy="5706110"/>
            <a:chOff x="1761744" y="1563974"/>
            <a:chExt cx="6736080" cy="570611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21267" y="1563974"/>
              <a:ext cx="6636873" cy="96168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61744" y="2474976"/>
              <a:ext cx="6736079" cy="479450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8894" y="483835"/>
            <a:ext cx="8679815" cy="87884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3735704" marR="5080" indent="-3723640">
              <a:lnSpc>
                <a:spcPct val="100000"/>
              </a:lnSpc>
              <a:spcBef>
                <a:spcPts val="95"/>
              </a:spcBef>
            </a:pPr>
            <a:r>
              <a:rPr dirty="0" sz="2800"/>
              <a:t>2.</a:t>
            </a:r>
            <a:r>
              <a:rPr dirty="0" sz="2800" spc="-10"/>
              <a:t> </a:t>
            </a:r>
            <a:r>
              <a:rPr dirty="0" sz="2800" spc="-5"/>
              <a:t>Métodos</a:t>
            </a:r>
            <a:r>
              <a:rPr dirty="0" sz="2800" spc="15"/>
              <a:t> </a:t>
            </a:r>
            <a:r>
              <a:rPr dirty="0" sz="2800" spc="-5"/>
              <a:t>para</a:t>
            </a:r>
            <a:r>
              <a:rPr dirty="0" sz="2800" spc="5"/>
              <a:t> </a:t>
            </a:r>
            <a:r>
              <a:rPr dirty="0" sz="2800"/>
              <a:t>resolver</a:t>
            </a:r>
            <a:r>
              <a:rPr dirty="0" sz="2800" spc="5"/>
              <a:t> </a:t>
            </a:r>
            <a:r>
              <a:rPr dirty="0" sz="2800" spc="-5"/>
              <a:t>un</a:t>
            </a:r>
            <a:r>
              <a:rPr dirty="0" sz="2800" spc="5"/>
              <a:t> </a:t>
            </a:r>
            <a:r>
              <a:rPr dirty="0" sz="2800" spc="-5"/>
              <a:t>sistema</a:t>
            </a:r>
            <a:r>
              <a:rPr dirty="0" sz="2800" spc="5"/>
              <a:t> </a:t>
            </a:r>
            <a:r>
              <a:rPr dirty="0" sz="2800" spc="-5"/>
              <a:t>de</a:t>
            </a:r>
            <a:r>
              <a:rPr dirty="0" sz="2800" spc="5"/>
              <a:t> </a:t>
            </a:r>
            <a:r>
              <a:rPr dirty="0" sz="2800"/>
              <a:t>ecuaciones</a:t>
            </a:r>
            <a:r>
              <a:rPr dirty="0" sz="2800" spc="5"/>
              <a:t> </a:t>
            </a:r>
            <a:r>
              <a:rPr dirty="0" sz="2800" spc="-5"/>
              <a:t>no </a:t>
            </a:r>
            <a:r>
              <a:rPr dirty="0" sz="2800" spc="-765"/>
              <a:t> </a:t>
            </a:r>
            <a:r>
              <a:rPr dirty="0" sz="2800"/>
              <a:t>lineales</a:t>
            </a:r>
            <a:endParaRPr sz="28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64710" y="1760076"/>
            <a:ext cx="7389732" cy="526739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1756" y="546320"/>
            <a:ext cx="863346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2. Métodos</a:t>
            </a:r>
            <a:r>
              <a:rPr dirty="0"/>
              <a:t> </a:t>
            </a:r>
            <a:r>
              <a:rPr dirty="0" spc="-5"/>
              <a:t>para</a:t>
            </a:r>
            <a:r>
              <a:rPr dirty="0" spc="5"/>
              <a:t> </a:t>
            </a:r>
            <a:r>
              <a:rPr dirty="0" spc="-5"/>
              <a:t>resolver</a:t>
            </a:r>
            <a:r>
              <a:rPr dirty="0" spc="20"/>
              <a:t> </a:t>
            </a:r>
            <a:r>
              <a:rPr dirty="0" spc="-5"/>
              <a:t>un</a:t>
            </a:r>
            <a:r>
              <a:rPr dirty="0"/>
              <a:t> </a:t>
            </a:r>
            <a:r>
              <a:rPr dirty="0" spc="-5"/>
              <a:t>sistema</a:t>
            </a:r>
            <a:r>
              <a:rPr dirty="0" spc="5"/>
              <a:t> </a:t>
            </a:r>
            <a:r>
              <a:rPr dirty="0" spc="-5"/>
              <a:t>de</a:t>
            </a:r>
            <a:r>
              <a:rPr dirty="0"/>
              <a:t> </a:t>
            </a:r>
            <a:r>
              <a:rPr dirty="0" spc="-5"/>
              <a:t>ecuaciones</a:t>
            </a:r>
            <a:r>
              <a:rPr dirty="0" spc="40"/>
              <a:t> </a:t>
            </a:r>
            <a:r>
              <a:rPr dirty="0" spc="-5"/>
              <a:t>no</a:t>
            </a:r>
            <a:r>
              <a:rPr dirty="0" spc="5"/>
              <a:t> </a:t>
            </a:r>
            <a:r>
              <a:rPr dirty="0" spc="-10"/>
              <a:t>lineales: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146696" y="912079"/>
            <a:ext cx="578548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solidFill>
                  <a:srgbClr val="0000FF"/>
                </a:solidFill>
                <a:latin typeface="Arial"/>
                <a:cs typeface="Arial"/>
              </a:rPr>
              <a:t>2.</a:t>
            </a:r>
            <a:r>
              <a:rPr dirty="0" sz="2400" spc="-2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0000FF"/>
                </a:solidFill>
                <a:latin typeface="Arial"/>
                <a:cs typeface="Arial"/>
              </a:rPr>
              <a:t>a.</a:t>
            </a:r>
            <a:r>
              <a:rPr dirty="0" sz="2400" spc="-15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0000FF"/>
                </a:solidFill>
                <a:latin typeface="Arial"/>
                <a:cs typeface="Arial"/>
              </a:rPr>
              <a:t>Método</a:t>
            </a:r>
            <a:r>
              <a:rPr dirty="0" sz="2400" spc="-1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0000FF"/>
                </a:solidFill>
                <a:latin typeface="Arial"/>
                <a:cs typeface="Arial"/>
              </a:rPr>
              <a:t>de</a:t>
            </a:r>
            <a:r>
              <a:rPr dirty="0" sz="2400" spc="-1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0000FF"/>
                </a:solidFill>
                <a:latin typeface="Arial"/>
                <a:cs typeface="Arial"/>
              </a:rPr>
              <a:t>aproximaciones</a:t>
            </a:r>
            <a:r>
              <a:rPr dirty="0" sz="2400" spc="35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0000FF"/>
                </a:solidFill>
                <a:latin typeface="Arial"/>
                <a:cs typeface="Arial"/>
              </a:rPr>
              <a:t>sucesivas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40810" y="2845574"/>
            <a:ext cx="8303729" cy="382631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5148" y="643208"/>
            <a:ext cx="1396365" cy="6965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400" spc="-5">
                <a:latin typeface="Calibri"/>
                <a:cs typeface="Calibri"/>
              </a:rPr>
              <a:t>Í</a:t>
            </a:r>
            <a:r>
              <a:rPr dirty="0" sz="4400">
                <a:latin typeface="Calibri"/>
                <a:cs typeface="Calibri"/>
              </a:rPr>
              <a:t>nd</a:t>
            </a:r>
            <a:r>
              <a:rPr dirty="0" sz="4400" spc="-5">
                <a:latin typeface="Calibri"/>
                <a:cs typeface="Calibri"/>
              </a:rPr>
              <a:t>ice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148" y="2180924"/>
            <a:ext cx="8586470" cy="34391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64490" indent="-352425">
              <a:lnSpc>
                <a:spcPct val="100000"/>
              </a:lnSpc>
              <a:spcBef>
                <a:spcPts val="95"/>
              </a:spcBef>
              <a:buAutoNum type="arabicPeriod"/>
              <a:tabLst>
                <a:tab pos="365125" algn="l"/>
              </a:tabLst>
            </a:pPr>
            <a:r>
              <a:rPr dirty="0" sz="2800" spc="-5">
                <a:solidFill>
                  <a:srgbClr val="0000FF"/>
                </a:solidFill>
                <a:latin typeface="Calibri"/>
                <a:cs typeface="Calibri"/>
              </a:rPr>
              <a:t>Ecuaciones</a:t>
            </a:r>
            <a:r>
              <a:rPr dirty="0" sz="2800" spc="15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2800" spc="-5">
                <a:solidFill>
                  <a:srgbClr val="0000FF"/>
                </a:solidFill>
                <a:latin typeface="Calibri"/>
                <a:cs typeface="Calibri"/>
              </a:rPr>
              <a:t>no</a:t>
            </a:r>
            <a:r>
              <a:rPr dirty="0" sz="2800" spc="2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0000FF"/>
                </a:solidFill>
                <a:latin typeface="Calibri"/>
                <a:cs typeface="Calibri"/>
              </a:rPr>
              <a:t>lineales:</a:t>
            </a:r>
            <a:r>
              <a:rPr dirty="0" sz="2800" spc="3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0000FF"/>
                </a:solidFill>
                <a:latin typeface="Calibri"/>
                <a:cs typeface="Calibri"/>
              </a:rPr>
              <a:t>resolución</a:t>
            </a:r>
            <a:r>
              <a:rPr dirty="0" sz="2800" spc="3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0000FF"/>
                </a:solidFill>
                <a:latin typeface="Calibri"/>
                <a:cs typeface="Calibri"/>
              </a:rPr>
              <a:t>numérica</a:t>
            </a:r>
            <a:r>
              <a:rPr dirty="0" sz="2800" spc="35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2800" spc="-5">
                <a:solidFill>
                  <a:srgbClr val="0000FF"/>
                </a:solidFill>
                <a:latin typeface="Calibri"/>
                <a:cs typeface="Calibri"/>
              </a:rPr>
              <a:t>…......</a:t>
            </a:r>
            <a:r>
              <a:rPr dirty="0" sz="2800" spc="5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2800" spc="-5">
                <a:solidFill>
                  <a:srgbClr val="0000FF"/>
                </a:solidFill>
                <a:latin typeface="Calibri"/>
                <a:cs typeface="Calibri"/>
              </a:rPr>
              <a:t>3</a:t>
            </a:r>
            <a:r>
              <a:rPr dirty="0" sz="2800" spc="15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2800" spc="-5">
                <a:solidFill>
                  <a:srgbClr val="0000FF"/>
                </a:solidFill>
                <a:latin typeface="Calibri"/>
                <a:cs typeface="Calibri"/>
              </a:rPr>
              <a:t>–</a:t>
            </a:r>
            <a:r>
              <a:rPr dirty="0" sz="2800" spc="35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2800" spc="-5">
                <a:solidFill>
                  <a:srgbClr val="0000FF"/>
                </a:solidFill>
                <a:latin typeface="Calibri"/>
                <a:cs typeface="Calibri"/>
              </a:rPr>
              <a:t>36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Clr>
                <a:srgbClr val="0000FF"/>
              </a:buClr>
              <a:buFont typeface="Calibri"/>
              <a:buAutoNum type="arabicPeriod"/>
            </a:pPr>
            <a:endParaRPr sz="2750">
              <a:latin typeface="Calibri"/>
              <a:cs typeface="Calibri"/>
            </a:endParaRPr>
          </a:p>
          <a:p>
            <a:pPr marL="12700" marR="140335">
              <a:lnSpc>
                <a:spcPct val="100000"/>
              </a:lnSpc>
              <a:buAutoNum type="arabicPeriod"/>
              <a:tabLst>
                <a:tab pos="365125" algn="l"/>
                <a:tab pos="4732020" algn="l"/>
              </a:tabLst>
            </a:pPr>
            <a:r>
              <a:rPr dirty="0" sz="2800" spc="-15">
                <a:solidFill>
                  <a:srgbClr val="0000FF"/>
                </a:solidFill>
                <a:latin typeface="Calibri"/>
                <a:cs typeface="Calibri"/>
              </a:rPr>
              <a:t>Problemas</a:t>
            </a:r>
            <a:r>
              <a:rPr dirty="0" sz="2800" spc="35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2800" spc="-5">
                <a:solidFill>
                  <a:srgbClr val="0000FF"/>
                </a:solidFill>
                <a:latin typeface="Calibri"/>
                <a:cs typeface="Calibri"/>
              </a:rPr>
              <a:t>de</a:t>
            </a:r>
            <a:r>
              <a:rPr dirty="0" sz="2800" spc="15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2800" spc="-15">
                <a:solidFill>
                  <a:srgbClr val="0000FF"/>
                </a:solidFill>
                <a:latin typeface="Calibri"/>
                <a:cs typeface="Calibri"/>
              </a:rPr>
              <a:t>valor </a:t>
            </a:r>
            <a:r>
              <a:rPr dirty="0" sz="2800" spc="-10">
                <a:solidFill>
                  <a:srgbClr val="0000FF"/>
                </a:solidFill>
                <a:latin typeface="Calibri"/>
                <a:cs typeface="Calibri"/>
              </a:rPr>
              <a:t>inicial</a:t>
            </a:r>
            <a:r>
              <a:rPr dirty="0" sz="2800" spc="1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2800" spc="-20">
                <a:solidFill>
                  <a:srgbClr val="0000FF"/>
                </a:solidFill>
                <a:latin typeface="Calibri"/>
                <a:cs typeface="Calibri"/>
              </a:rPr>
              <a:t>para</a:t>
            </a:r>
            <a:r>
              <a:rPr dirty="0" sz="2800" spc="2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2800" spc="-5">
                <a:solidFill>
                  <a:srgbClr val="0000FF"/>
                </a:solidFill>
                <a:latin typeface="Calibri"/>
                <a:cs typeface="Calibri"/>
              </a:rPr>
              <a:t>ecuaciones</a:t>
            </a:r>
            <a:r>
              <a:rPr dirty="0" sz="2800" spc="1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2800" spc="-15">
                <a:solidFill>
                  <a:srgbClr val="0000FF"/>
                </a:solidFill>
                <a:latin typeface="Calibri"/>
                <a:cs typeface="Calibri"/>
              </a:rPr>
              <a:t>diferenciales </a:t>
            </a:r>
            <a:r>
              <a:rPr dirty="0" sz="2800" spc="-10">
                <a:solidFill>
                  <a:srgbClr val="0000FF"/>
                </a:solidFill>
                <a:latin typeface="Calibri"/>
                <a:cs typeface="Calibri"/>
              </a:rPr>
              <a:t> ordinarias:</a:t>
            </a:r>
            <a:r>
              <a:rPr dirty="0" sz="2800" spc="35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0000FF"/>
                </a:solidFill>
                <a:latin typeface="Calibri"/>
                <a:cs typeface="Calibri"/>
              </a:rPr>
              <a:t>resolución</a:t>
            </a:r>
            <a:r>
              <a:rPr dirty="0" sz="2800" spc="3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0000FF"/>
                </a:solidFill>
                <a:latin typeface="Calibri"/>
                <a:cs typeface="Calibri"/>
              </a:rPr>
              <a:t>numérica	</a:t>
            </a:r>
            <a:r>
              <a:rPr dirty="0" sz="2800" spc="-5">
                <a:solidFill>
                  <a:srgbClr val="0000FF"/>
                </a:solidFill>
                <a:latin typeface="Calibri"/>
                <a:cs typeface="Calibri"/>
              </a:rPr>
              <a:t>………………............</a:t>
            </a:r>
            <a:r>
              <a:rPr dirty="0" sz="2800" spc="55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2800" spc="-5">
                <a:solidFill>
                  <a:srgbClr val="0000FF"/>
                </a:solidFill>
                <a:latin typeface="Calibri"/>
                <a:cs typeface="Calibri"/>
              </a:rPr>
              <a:t>37</a:t>
            </a:r>
            <a:r>
              <a:rPr dirty="0" sz="2800" spc="2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2800" spc="-5">
                <a:solidFill>
                  <a:srgbClr val="0000FF"/>
                </a:solidFill>
                <a:latin typeface="Calibri"/>
                <a:cs typeface="Calibri"/>
              </a:rPr>
              <a:t>–</a:t>
            </a:r>
            <a:r>
              <a:rPr dirty="0" sz="2800" spc="15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2800" spc="-5">
                <a:solidFill>
                  <a:srgbClr val="0000FF"/>
                </a:solidFill>
                <a:latin typeface="Calibri"/>
                <a:cs typeface="Calibri"/>
              </a:rPr>
              <a:t>85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0000FF"/>
              </a:buClr>
              <a:buFont typeface="Calibri"/>
              <a:buAutoNum type="arabicPeriod"/>
            </a:pPr>
            <a:endParaRPr sz="275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buAutoNum type="arabicPeriod"/>
              <a:tabLst>
                <a:tab pos="365125" algn="l"/>
              </a:tabLst>
            </a:pPr>
            <a:r>
              <a:rPr dirty="0" sz="2800" spc="-10">
                <a:solidFill>
                  <a:srgbClr val="0000FF"/>
                </a:solidFill>
                <a:latin typeface="Calibri"/>
                <a:cs typeface="Calibri"/>
              </a:rPr>
              <a:t>Problemas</a:t>
            </a:r>
            <a:r>
              <a:rPr dirty="0" sz="2800" spc="35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2800" spc="-5">
                <a:solidFill>
                  <a:srgbClr val="0000FF"/>
                </a:solidFill>
                <a:latin typeface="Calibri"/>
                <a:cs typeface="Calibri"/>
              </a:rPr>
              <a:t>de valor</a:t>
            </a:r>
            <a:r>
              <a:rPr dirty="0" sz="280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0000FF"/>
                </a:solidFill>
                <a:latin typeface="Calibri"/>
                <a:cs typeface="Calibri"/>
              </a:rPr>
              <a:t>inicial</a:t>
            </a:r>
            <a:r>
              <a:rPr dirty="0" sz="2800" spc="5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2800" spc="-5">
                <a:solidFill>
                  <a:srgbClr val="0000FF"/>
                </a:solidFill>
                <a:latin typeface="Calibri"/>
                <a:cs typeface="Calibri"/>
              </a:rPr>
              <a:t>y</a:t>
            </a:r>
            <a:r>
              <a:rPr dirty="0" sz="2800" spc="1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2800" spc="-5">
                <a:solidFill>
                  <a:srgbClr val="0000FF"/>
                </a:solidFill>
                <a:latin typeface="Calibri"/>
                <a:cs typeface="Calibri"/>
              </a:rPr>
              <a:t>de</a:t>
            </a:r>
            <a:r>
              <a:rPr dirty="0" sz="280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2800" spc="-5">
                <a:solidFill>
                  <a:srgbClr val="0000FF"/>
                </a:solidFill>
                <a:latin typeface="Calibri"/>
                <a:cs typeface="Calibri"/>
              </a:rPr>
              <a:t>contorno</a:t>
            </a:r>
            <a:r>
              <a:rPr dirty="0" sz="2800" spc="25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2800" spc="-5">
                <a:solidFill>
                  <a:srgbClr val="0000FF"/>
                </a:solidFill>
                <a:latin typeface="Calibri"/>
                <a:cs typeface="Calibri"/>
              </a:rPr>
              <a:t>para</a:t>
            </a:r>
            <a:r>
              <a:rPr dirty="0" sz="2800" spc="2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2800" spc="-5">
                <a:solidFill>
                  <a:srgbClr val="0000FF"/>
                </a:solidFill>
                <a:latin typeface="Calibri"/>
                <a:cs typeface="Calibri"/>
              </a:rPr>
              <a:t>ecuaciones </a:t>
            </a:r>
            <a:r>
              <a:rPr dirty="0" sz="2800" spc="-615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0000FF"/>
                </a:solidFill>
                <a:latin typeface="Calibri"/>
                <a:cs typeface="Calibri"/>
              </a:rPr>
              <a:t>diferenciales</a:t>
            </a:r>
            <a:r>
              <a:rPr dirty="0" sz="2800" spc="15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2800" spc="-5">
                <a:solidFill>
                  <a:srgbClr val="0000FF"/>
                </a:solidFill>
                <a:latin typeface="Calibri"/>
                <a:cs typeface="Calibri"/>
              </a:rPr>
              <a:t>en</a:t>
            </a:r>
            <a:r>
              <a:rPr dirty="0" sz="2800" spc="2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0000FF"/>
                </a:solidFill>
                <a:latin typeface="Calibri"/>
                <a:cs typeface="Calibri"/>
              </a:rPr>
              <a:t>derivadas</a:t>
            </a:r>
            <a:r>
              <a:rPr dirty="0" sz="2800" spc="35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2800" spc="-5">
                <a:solidFill>
                  <a:srgbClr val="0000FF"/>
                </a:solidFill>
                <a:latin typeface="Calibri"/>
                <a:cs typeface="Calibri"/>
              </a:rPr>
              <a:t>parciales:</a:t>
            </a:r>
            <a:r>
              <a:rPr dirty="0" sz="2800" spc="2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0000FF"/>
                </a:solidFill>
                <a:latin typeface="Calibri"/>
                <a:cs typeface="Calibri"/>
              </a:rPr>
              <a:t>resolución</a:t>
            </a:r>
            <a:r>
              <a:rPr dirty="0" sz="2800" spc="4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0000FF"/>
                </a:solidFill>
                <a:latin typeface="Calibri"/>
                <a:cs typeface="Calibri"/>
              </a:rPr>
              <a:t>numérica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7310755" algn="l"/>
              </a:tabLst>
            </a:pPr>
            <a:r>
              <a:rPr dirty="0" sz="2800">
                <a:solidFill>
                  <a:srgbClr val="0000FF"/>
                </a:solidFill>
                <a:latin typeface="Calibri"/>
                <a:cs typeface="Calibri"/>
              </a:rPr>
              <a:t>……………………………………………………………………………	</a:t>
            </a:r>
            <a:r>
              <a:rPr dirty="0" sz="2800" spc="-5">
                <a:solidFill>
                  <a:srgbClr val="0000FF"/>
                </a:solidFill>
                <a:latin typeface="Calibri"/>
                <a:cs typeface="Calibri"/>
              </a:rPr>
              <a:t>86</a:t>
            </a:r>
            <a:r>
              <a:rPr dirty="0" sz="2800" spc="-15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2800" spc="-5">
                <a:solidFill>
                  <a:srgbClr val="0000FF"/>
                </a:solidFill>
                <a:latin typeface="Calibri"/>
                <a:cs typeface="Calibri"/>
              </a:rPr>
              <a:t>-</a:t>
            </a:r>
            <a:r>
              <a:rPr dirty="0" sz="2800" spc="-15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0000FF"/>
                </a:solidFill>
                <a:latin typeface="Calibri"/>
                <a:cs typeface="Calibri"/>
              </a:rPr>
              <a:t>161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1756" y="546320"/>
            <a:ext cx="863346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2. Métodos</a:t>
            </a:r>
            <a:r>
              <a:rPr dirty="0"/>
              <a:t> </a:t>
            </a:r>
            <a:r>
              <a:rPr dirty="0" spc="-5"/>
              <a:t>para</a:t>
            </a:r>
            <a:r>
              <a:rPr dirty="0" spc="5"/>
              <a:t> </a:t>
            </a:r>
            <a:r>
              <a:rPr dirty="0" spc="-5"/>
              <a:t>resolver</a:t>
            </a:r>
            <a:r>
              <a:rPr dirty="0" spc="20"/>
              <a:t> </a:t>
            </a:r>
            <a:r>
              <a:rPr dirty="0" spc="-5"/>
              <a:t>un</a:t>
            </a:r>
            <a:r>
              <a:rPr dirty="0"/>
              <a:t> </a:t>
            </a:r>
            <a:r>
              <a:rPr dirty="0" spc="-5"/>
              <a:t>sistema</a:t>
            </a:r>
            <a:r>
              <a:rPr dirty="0" spc="5"/>
              <a:t> </a:t>
            </a:r>
            <a:r>
              <a:rPr dirty="0" spc="-5"/>
              <a:t>de</a:t>
            </a:r>
            <a:r>
              <a:rPr dirty="0"/>
              <a:t> </a:t>
            </a:r>
            <a:r>
              <a:rPr dirty="0" spc="-5"/>
              <a:t>ecuaciones</a:t>
            </a:r>
            <a:r>
              <a:rPr dirty="0" spc="40"/>
              <a:t> </a:t>
            </a:r>
            <a:r>
              <a:rPr dirty="0" spc="-5"/>
              <a:t>no</a:t>
            </a:r>
            <a:r>
              <a:rPr dirty="0" spc="5"/>
              <a:t> </a:t>
            </a:r>
            <a:r>
              <a:rPr dirty="0" spc="-10"/>
              <a:t>lineales: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62420" y="912079"/>
            <a:ext cx="715327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solidFill>
                  <a:srgbClr val="0000FF"/>
                </a:solidFill>
                <a:latin typeface="Arial"/>
                <a:cs typeface="Arial"/>
              </a:rPr>
              <a:t>2.</a:t>
            </a:r>
            <a:r>
              <a:rPr dirty="0" sz="2400" spc="-15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0000FF"/>
                </a:solidFill>
                <a:latin typeface="Arial"/>
                <a:cs typeface="Arial"/>
              </a:rPr>
              <a:t>a.</a:t>
            </a:r>
            <a:r>
              <a:rPr dirty="0" sz="2400" spc="-15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0000FF"/>
                </a:solidFill>
                <a:latin typeface="Arial"/>
                <a:cs typeface="Arial"/>
              </a:rPr>
              <a:t>Método de</a:t>
            </a:r>
            <a:r>
              <a:rPr dirty="0" sz="2400" spc="-1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0000FF"/>
                </a:solidFill>
                <a:latin typeface="Arial"/>
                <a:cs typeface="Arial"/>
              </a:rPr>
              <a:t>aproximaciones</a:t>
            </a:r>
            <a:r>
              <a:rPr dirty="0" sz="2400" spc="45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0000FF"/>
                </a:solidFill>
                <a:latin typeface="Arial"/>
                <a:cs typeface="Arial"/>
              </a:rPr>
              <a:t>sucesivas.</a:t>
            </a:r>
            <a:r>
              <a:rPr dirty="0" sz="2400" spc="1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400" spc="-25">
                <a:solidFill>
                  <a:srgbClr val="0000FF"/>
                </a:solidFill>
                <a:latin typeface="Arial"/>
                <a:cs typeface="Arial"/>
              </a:rPr>
              <a:t>Variante.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04519" y="2640845"/>
            <a:ext cx="8507441" cy="4253937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1756" y="304580"/>
            <a:ext cx="863346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2. Métodos</a:t>
            </a:r>
            <a:r>
              <a:rPr dirty="0"/>
              <a:t> </a:t>
            </a:r>
            <a:r>
              <a:rPr dirty="0" spc="-5"/>
              <a:t>para</a:t>
            </a:r>
            <a:r>
              <a:rPr dirty="0" spc="5"/>
              <a:t> </a:t>
            </a:r>
            <a:r>
              <a:rPr dirty="0" spc="-5"/>
              <a:t>resolver</a:t>
            </a:r>
            <a:r>
              <a:rPr dirty="0" spc="20"/>
              <a:t> </a:t>
            </a:r>
            <a:r>
              <a:rPr dirty="0" spc="-5"/>
              <a:t>un</a:t>
            </a:r>
            <a:r>
              <a:rPr dirty="0"/>
              <a:t> </a:t>
            </a:r>
            <a:r>
              <a:rPr dirty="0" spc="-5"/>
              <a:t>sistema</a:t>
            </a:r>
            <a:r>
              <a:rPr dirty="0" spc="5"/>
              <a:t> </a:t>
            </a:r>
            <a:r>
              <a:rPr dirty="0" spc="-5"/>
              <a:t>de</a:t>
            </a:r>
            <a:r>
              <a:rPr dirty="0"/>
              <a:t> </a:t>
            </a:r>
            <a:r>
              <a:rPr dirty="0" spc="-5"/>
              <a:t>ecuaciones</a:t>
            </a:r>
            <a:r>
              <a:rPr dirty="0" spc="40"/>
              <a:t> </a:t>
            </a:r>
            <a:r>
              <a:rPr dirty="0" spc="-5"/>
              <a:t>no</a:t>
            </a:r>
            <a:r>
              <a:rPr dirty="0" spc="5"/>
              <a:t> </a:t>
            </a:r>
            <a:r>
              <a:rPr dirty="0" spc="-10"/>
              <a:t>lineales: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750200" y="670340"/>
            <a:ext cx="457962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solidFill>
                  <a:srgbClr val="0000FF"/>
                </a:solidFill>
                <a:latin typeface="Arial"/>
                <a:cs typeface="Arial"/>
              </a:rPr>
              <a:t>2.</a:t>
            </a:r>
            <a:r>
              <a:rPr dirty="0" sz="2400" spc="-25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0000FF"/>
                </a:solidFill>
                <a:latin typeface="Arial"/>
                <a:cs typeface="Arial"/>
              </a:rPr>
              <a:t>b.</a:t>
            </a:r>
            <a:r>
              <a:rPr dirty="0" sz="2400" spc="-2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0000FF"/>
                </a:solidFill>
                <a:latin typeface="Arial"/>
                <a:cs typeface="Arial"/>
              </a:rPr>
              <a:t>Método</a:t>
            </a:r>
            <a:r>
              <a:rPr dirty="0" sz="2400" spc="-15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0000FF"/>
                </a:solidFill>
                <a:latin typeface="Arial"/>
                <a:cs typeface="Arial"/>
              </a:rPr>
              <a:t>de</a:t>
            </a:r>
            <a:r>
              <a:rPr dirty="0" sz="2400" spc="-15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0000FF"/>
                </a:solidFill>
                <a:latin typeface="Arial"/>
                <a:cs typeface="Arial"/>
              </a:rPr>
              <a:t>Newton-Raphson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59663" y="1615718"/>
            <a:ext cx="9180830" cy="5403850"/>
            <a:chOff x="359663" y="1615718"/>
            <a:chExt cx="9180830" cy="540385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67632" y="1615718"/>
              <a:ext cx="4396801" cy="75901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9663" y="2339340"/>
              <a:ext cx="9180563" cy="468020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1756" y="546320"/>
            <a:ext cx="863346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2. Métodos</a:t>
            </a:r>
            <a:r>
              <a:rPr dirty="0"/>
              <a:t> </a:t>
            </a:r>
            <a:r>
              <a:rPr dirty="0" spc="-5"/>
              <a:t>para</a:t>
            </a:r>
            <a:r>
              <a:rPr dirty="0" spc="5"/>
              <a:t> </a:t>
            </a:r>
            <a:r>
              <a:rPr dirty="0" spc="-5"/>
              <a:t>resolver</a:t>
            </a:r>
            <a:r>
              <a:rPr dirty="0" spc="20"/>
              <a:t> </a:t>
            </a:r>
            <a:r>
              <a:rPr dirty="0" spc="-5"/>
              <a:t>un</a:t>
            </a:r>
            <a:r>
              <a:rPr dirty="0"/>
              <a:t> </a:t>
            </a:r>
            <a:r>
              <a:rPr dirty="0" spc="-5"/>
              <a:t>sistema</a:t>
            </a:r>
            <a:r>
              <a:rPr dirty="0" spc="5"/>
              <a:t> </a:t>
            </a:r>
            <a:r>
              <a:rPr dirty="0" spc="-5"/>
              <a:t>de</a:t>
            </a:r>
            <a:r>
              <a:rPr dirty="0"/>
              <a:t> </a:t>
            </a:r>
            <a:r>
              <a:rPr dirty="0" spc="-5"/>
              <a:t>ecuaciones</a:t>
            </a:r>
            <a:r>
              <a:rPr dirty="0" spc="40"/>
              <a:t> </a:t>
            </a:r>
            <a:r>
              <a:rPr dirty="0" spc="-5"/>
              <a:t>no</a:t>
            </a:r>
            <a:r>
              <a:rPr dirty="0" spc="5"/>
              <a:t> </a:t>
            </a:r>
            <a:r>
              <a:rPr dirty="0" spc="-10"/>
              <a:t>lineales: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750200" y="912079"/>
            <a:ext cx="457962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solidFill>
                  <a:srgbClr val="0000FF"/>
                </a:solidFill>
                <a:latin typeface="Arial"/>
                <a:cs typeface="Arial"/>
              </a:rPr>
              <a:t>2.</a:t>
            </a:r>
            <a:r>
              <a:rPr dirty="0" sz="2400" spc="-25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0000FF"/>
                </a:solidFill>
                <a:latin typeface="Arial"/>
                <a:cs typeface="Arial"/>
              </a:rPr>
              <a:t>b.</a:t>
            </a:r>
            <a:r>
              <a:rPr dirty="0" sz="2400" spc="-2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0000FF"/>
                </a:solidFill>
                <a:latin typeface="Arial"/>
                <a:cs typeface="Arial"/>
              </a:rPr>
              <a:t>Método</a:t>
            </a:r>
            <a:r>
              <a:rPr dirty="0" sz="2400" spc="-15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0000FF"/>
                </a:solidFill>
                <a:latin typeface="Arial"/>
                <a:cs typeface="Arial"/>
              </a:rPr>
              <a:t>de</a:t>
            </a:r>
            <a:r>
              <a:rPr dirty="0" sz="2400" spc="-15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0000FF"/>
                </a:solidFill>
                <a:latin typeface="Arial"/>
                <a:cs typeface="Arial"/>
              </a:rPr>
              <a:t>Newton-Raphson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89113" y="2484332"/>
            <a:ext cx="7617397" cy="3963117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40372" y="569179"/>
            <a:ext cx="6399530" cy="6965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400" spc="-5"/>
              <a:t>3.</a:t>
            </a:r>
            <a:r>
              <a:rPr dirty="0" sz="4400" spc="-20"/>
              <a:t> </a:t>
            </a:r>
            <a:r>
              <a:rPr dirty="0" sz="4400"/>
              <a:t>Resolución</a:t>
            </a:r>
            <a:r>
              <a:rPr dirty="0" sz="4400" spc="-45"/>
              <a:t> </a:t>
            </a:r>
            <a:r>
              <a:rPr dirty="0" sz="4400"/>
              <a:t>con</a:t>
            </a:r>
            <a:r>
              <a:rPr dirty="0" sz="4400" spc="-20"/>
              <a:t> </a:t>
            </a:r>
            <a:r>
              <a:rPr dirty="0" sz="4400"/>
              <a:t>Octave</a:t>
            </a:r>
            <a:endParaRPr sz="4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02259" y="1686115"/>
            <a:ext cx="6952954" cy="5276802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16163" y="193637"/>
            <a:ext cx="464883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5">
                <a:latin typeface="Calibri"/>
                <a:cs typeface="Calibri"/>
              </a:rPr>
              <a:t>3.</a:t>
            </a:r>
            <a:r>
              <a:rPr dirty="0" sz="3600" spc="-30">
                <a:latin typeface="Calibri"/>
                <a:cs typeface="Calibri"/>
              </a:rPr>
              <a:t> </a:t>
            </a:r>
            <a:r>
              <a:rPr dirty="0" sz="3600" spc="-10">
                <a:latin typeface="Calibri"/>
                <a:cs typeface="Calibri"/>
              </a:rPr>
              <a:t>Resolución</a:t>
            </a:r>
            <a:r>
              <a:rPr dirty="0" sz="3600" spc="-40">
                <a:latin typeface="Calibri"/>
                <a:cs typeface="Calibri"/>
              </a:rPr>
              <a:t> </a:t>
            </a:r>
            <a:r>
              <a:rPr dirty="0" sz="3600" spc="-10">
                <a:latin typeface="Calibri"/>
                <a:cs typeface="Calibri"/>
              </a:rPr>
              <a:t>con</a:t>
            </a:r>
            <a:r>
              <a:rPr dirty="0" sz="3600" spc="-35">
                <a:latin typeface="Calibri"/>
                <a:cs typeface="Calibri"/>
              </a:rPr>
              <a:t> </a:t>
            </a:r>
            <a:r>
              <a:rPr dirty="0" sz="3600" spc="-25">
                <a:latin typeface="Calibri"/>
                <a:cs typeface="Calibri"/>
              </a:rPr>
              <a:t>Octave</a:t>
            </a:r>
            <a:endParaRPr sz="36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3826" y="1310564"/>
            <a:ext cx="8221596" cy="4720978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7561" y="1973122"/>
            <a:ext cx="8008578" cy="452154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84516" y="505867"/>
            <a:ext cx="6053455" cy="94932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5">
                <a:latin typeface="Calibri"/>
                <a:cs typeface="Calibri"/>
              </a:rPr>
              <a:t>3.</a:t>
            </a:r>
            <a:r>
              <a:rPr dirty="0" sz="3600" spc="-30">
                <a:latin typeface="Calibri"/>
                <a:cs typeface="Calibri"/>
              </a:rPr>
              <a:t> </a:t>
            </a:r>
            <a:r>
              <a:rPr dirty="0" sz="3600" spc="-10">
                <a:latin typeface="Calibri"/>
                <a:cs typeface="Calibri"/>
              </a:rPr>
              <a:t>Resolución</a:t>
            </a:r>
            <a:r>
              <a:rPr dirty="0" sz="3600" spc="-40">
                <a:latin typeface="Calibri"/>
                <a:cs typeface="Calibri"/>
              </a:rPr>
              <a:t> </a:t>
            </a:r>
            <a:r>
              <a:rPr dirty="0" sz="3600" spc="-10">
                <a:latin typeface="Calibri"/>
                <a:cs typeface="Calibri"/>
              </a:rPr>
              <a:t>con</a:t>
            </a:r>
            <a:r>
              <a:rPr dirty="0" sz="3600" spc="-35">
                <a:latin typeface="Calibri"/>
                <a:cs typeface="Calibri"/>
              </a:rPr>
              <a:t> </a:t>
            </a:r>
            <a:r>
              <a:rPr dirty="0" sz="3600" spc="-25">
                <a:latin typeface="Calibri"/>
                <a:cs typeface="Calibri"/>
              </a:rPr>
              <a:t>Octave</a:t>
            </a:r>
            <a:endParaRPr sz="3600">
              <a:latin typeface="Calibri"/>
              <a:cs typeface="Calibri"/>
            </a:endParaRPr>
          </a:p>
          <a:p>
            <a:pPr marL="695325">
              <a:lnSpc>
                <a:spcPct val="100000"/>
              </a:lnSpc>
              <a:spcBef>
                <a:spcPts val="70"/>
              </a:spcBef>
            </a:pPr>
            <a:r>
              <a:rPr dirty="0" spc="-10">
                <a:solidFill>
                  <a:srgbClr val="000000"/>
                </a:solidFill>
                <a:latin typeface="Calibri"/>
                <a:cs typeface="Calibri"/>
              </a:rPr>
              <a:t>Método </a:t>
            </a:r>
            <a:r>
              <a:rPr dirty="0" spc="-5">
                <a:solidFill>
                  <a:srgbClr val="000000"/>
                </a:solidFill>
                <a:latin typeface="Calibri"/>
                <a:cs typeface="Calibri"/>
              </a:rPr>
              <a:t>de</a:t>
            </a:r>
            <a:r>
              <a:rPr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pc="-10">
                <a:solidFill>
                  <a:srgbClr val="000000"/>
                </a:solidFill>
                <a:latin typeface="Calibri"/>
                <a:cs typeface="Calibri"/>
              </a:rPr>
              <a:t>Newton-Raphson</a:t>
            </a:r>
            <a:r>
              <a:rPr dirty="0" spc="1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pc="-15">
                <a:solidFill>
                  <a:srgbClr val="000000"/>
                </a:solidFill>
                <a:latin typeface="Calibri"/>
                <a:cs typeface="Calibri"/>
              </a:rPr>
              <a:t>para </a:t>
            </a:r>
            <a:r>
              <a:rPr dirty="0" spc="-10">
                <a:solidFill>
                  <a:srgbClr val="000000"/>
                </a:solidFill>
                <a:latin typeface="Calibri"/>
                <a:cs typeface="Calibri"/>
              </a:rPr>
              <a:t>sistemas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13116" y="1370778"/>
            <a:ext cx="875966" cy="406037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779402" y="4267996"/>
            <a:ext cx="0" cy="1343660"/>
          </a:xfrm>
          <a:custGeom>
            <a:avLst/>
            <a:gdLst/>
            <a:ahLst/>
            <a:cxnLst/>
            <a:rect l="l" t="t" r="r" b="b"/>
            <a:pathLst>
              <a:path w="0" h="1343660">
                <a:moveTo>
                  <a:pt x="0" y="1343283"/>
                </a:moveTo>
                <a:lnTo>
                  <a:pt x="0" y="0"/>
                </a:lnTo>
              </a:path>
            </a:pathLst>
          </a:custGeom>
          <a:ln w="915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779402" y="2827020"/>
            <a:ext cx="0" cy="940435"/>
          </a:xfrm>
          <a:custGeom>
            <a:avLst/>
            <a:gdLst/>
            <a:ahLst/>
            <a:cxnLst/>
            <a:rect l="l" t="t" r="r" b="b"/>
            <a:pathLst>
              <a:path w="0" h="940435">
                <a:moveTo>
                  <a:pt x="0" y="940298"/>
                </a:moveTo>
                <a:lnTo>
                  <a:pt x="0" y="0"/>
                </a:lnTo>
              </a:path>
            </a:pathLst>
          </a:custGeom>
          <a:ln w="915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811552" y="4267996"/>
            <a:ext cx="0" cy="1343660"/>
          </a:xfrm>
          <a:custGeom>
            <a:avLst/>
            <a:gdLst/>
            <a:ahLst/>
            <a:cxnLst/>
            <a:rect l="l" t="t" r="r" b="b"/>
            <a:pathLst>
              <a:path w="0" h="1343660">
                <a:moveTo>
                  <a:pt x="0" y="1343283"/>
                </a:moveTo>
                <a:lnTo>
                  <a:pt x="0" y="0"/>
                </a:lnTo>
              </a:path>
            </a:pathLst>
          </a:custGeom>
          <a:ln w="915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6" name="object 6"/>
          <p:cNvGrpSpPr/>
          <p:nvPr/>
        </p:nvGrpSpPr>
        <p:grpSpPr>
          <a:xfrm>
            <a:off x="1770246" y="2827020"/>
            <a:ext cx="7056755" cy="940435"/>
            <a:chOff x="1770246" y="2827020"/>
            <a:chExt cx="7056755" cy="940435"/>
          </a:xfrm>
        </p:grpSpPr>
        <p:sp>
          <p:nvSpPr>
            <p:cNvPr id="7" name="object 7"/>
            <p:cNvSpPr/>
            <p:nvPr/>
          </p:nvSpPr>
          <p:spPr>
            <a:xfrm>
              <a:off x="1770246" y="2827020"/>
              <a:ext cx="7056755" cy="940435"/>
            </a:xfrm>
            <a:custGeom>
              <a:avLst/>
              <a:gdLst/>
              <a:ahLst/>
              <a:cxnLst/>
              <a:rect l="l" t="t" r="r" b="b"/>
              <a:pathLst>
                <a:path w="7056755" h="940435">
                  <a:moveTo>
                    <a:pt x="7041306" y="940298"/>
                  </a:moveTo>
                  <a:lnTo>
                    <a:pt x="7041306" y="0"/>
                  </a:lnTo>
                </a:path>
                <a:path w="7056755" h="940435">
                  <a:moveTo>
                    <a:pt x="0" y="6105"/>
                  </a:moveTo>
                  <a:lnTo>
                    <a:pt x="7056567" y="6105"/>
                  </a:lnTo>
                </a:path>
              </a:pathLst>
            </a:custGeom>
            <a:ln w="91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770246" y="3752053"/>
              <a:ext cx="7056755" cy="0"/>
            </a:xfrm>
            <a:custGeom>
              <a:avLst/>
              <a:gdLst/>
              <a:ahLst/>
              <a:cxnLst/>
              <a:rect l="l" t="t" r="r" b="b"/>
              <a:pathLst>
                <a:path w="7056755" h="0">
                  <a:moveTo>
                    <a:pt x="0" y="0"/>
                  </a:moveTo>
                  <a:lnTo>
                    <a:pt x="7056567" y="0"/>
                  </a:lnTo>
                </a:path>
              </a:pathLst>
            </a:custGeom>
            <a:ln w="610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/>
          <p:nvPr/>
        </p:nvSpPr>
        <p:spPr>
          <a:xfrm>
            <a:off x="1770246" y="4277155"/>
            <a:ext cx="7056755" cy="0"/>
          </a:xfrm>
          <a:custGeom>
            <a:avLst/>
            <a:gdLst/>
            <a:ahLst/>
            <a:cxnLst/>
            <a:rect l="l" t="t" r="r" b="b"/>
            <a:pathLst>
              <a:path w="7056755" h="0">
                <a:moveTo>
                  <a:pt x="0" y="0"/>
                </a:moveTo>
                <a:lnTo>
                  <a:pt x="7056567" y="0"/>
                </a:lnTo>
              </a:path>
            </a:pathLst>
          </a:custGeom>
          <a:ln w="91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770246" y="5602121"/>
            <a:ext cx="7056755" cy="0"/>
          </a:xfrm>
          <a:custGeom>
            <a:avLst/>
            <a:gdLst/>
            <a:ahLst/>
            <a:cxnLst/>
            <a:rect l="l" t="t" r="r" b="b"/>
            <a:pathLst>
              <a:path w="7056755" h="0">
                <a:moveTo>
                  <a:pt x="0" y="0"/>
                </a:moveTo>
                <a:lnTo>
                  <a:pt x="7056567" y="0"/>
                </a:lnTo>
              </a:path>
            </a:pathLst>
          </a:custGeom>
          <a:ln w="610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6177274" y="790492"/>
            <a:ext cx="59690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spc="-120">
                <a:solidFill>
                  <a:srgbClr val="343142"/>
                </a:solidFill>
                <a:latin typeface="Arial"/>
                <a:cs typeface="Arial"/>
              </a:rPr>
              <a:t>{</a:t>
            </a:r>
            <a:endParaRPr sz="11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586146" y="599938"/>
            <a:ext cx="64769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140" i="1">
                <a:solidFill>
                  <a:srgbClr val="5B5969"/>
                </a:solidFill>
                <a:latin typeface="Arial"/>
                <a:cs typeface="Arial"/>
              </a:rPr>
              <a:t>2</a:t>
            </a:r>
            <a:endParaRPr sz="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403126" y="698903"/>
            <a:ext cx="296545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spc="-180" i="1">
                <a:solidFill>
                  <a:srgbClr val="5B5969"/>
                </a:solidFill>
                <a:latin typeface="Arial"/>
                <a:cs typeface="Arial"/>
              </a:rPr>
              <a:t>x</a:t>
            </a:r>
            <a:r>
              <a:rPr dirty="0" sz="1150" spc="-180" i="1">
                <a:solidFill>
                  <a:srgbClr val="5B5969"/>
                </a:solidFill>
                <a:latin typeface="Arial"/>
                <a:cs typeface="Arial"/>
              </a:rPr>
              <a:t> </a:t>
            </a:r>
            <a:r>
              <a:rPr dirty="0" sz="1150" spc="-125" i="1">
                <a:solidFill>
                  <a:srgbClr val="5B5969"/>
                </a:solidFill>
                <a:latin typeface="Arial"/>
                <a:cs typeface="Arial"/>
              </a:rPr>
              <a:t> </a:t>
            </a:r>
            <a:r>
              <a:rPr dirty="0" sz="800" spc="-95" i="1">
                <a:solidFill>
                  <a:srgbClr val="E8C189"/>
                </a:solidFill>
                <a:latin typeface="Arial"/>
                <a:cs typeface="Arial"/>
              </a:rPr>
              <a:t>.</a:t>
            </a:r>
            <a:r>
              <a:rPr dirty="0" sz="800" spc="-125" i="1">
                <a:solidFill>
                  <a:srgbClr val="E8C189"/>
                </a:solidFill>
                <a:latin typeface="Arial"/>
                <a:cs typeface="Arial"/>
              </a:rPr>
              <a:t> </a:t>
            </a:r>
            <a:r>
              <a:rPr dirty="0" sz="800" spc="-95">
                <a:solidFill>
                  <a:srgbClr val="72BAE8"/>
                </a:solidFill>
                <a:latin typeface="Arial"/>
                <a:cs typeface="Arial"/>
              </a:rPr>
              <a:t>.</a:t>
            </a:r>
            <a:r>
              <a:rPr dirty="0" sz="800" spc="-35">
                <a:solidFill>
                  <a:srgbClr val="72BAE8"/>
                </a:solidFill>
                <a:latin typeface="Arial"/>
                <a:cs typeface="Arial"/>
              </a:rPr>
              <a:t> </a:t>
            </a:r>
            <a:r>
              <a:rPr dirty="0" sz="800" spc="-235">
                <a:solidFill>
                  <a:srgbClr val="72BAE8"/>
                </a:solidFill>
                <a:latin typeface="Arial"/>
                <a:cs typeface="Arial"/>
              </a:rPr>
              <a:t>·</a:t>
            </a:r>
            <a:r>
              <a:rPr dirty="0" sz="800" spc="-175">
                <a:solidFill>
                  <a:srgbClr val="6D91BC"/>
                </a:solidFill>
                <a:latin typeface="Arial"/>
                <a:cs typeface="Arial"/>
              </a:rPr>
              <a:t>:</a:t>
            </a:r>
            <a:r>
              <a:rPr dirty="0" sz="800">
                <a:solidFill>
                  <a:srgbClr val="6D91BC"/>
                </a:solidFill>
                <a:latin typeface="Arial"/>
                <a:cs typeface="Arial"/>
              </a:rPr>
              <a:t> </a:t>
            </a:r>
            <a:r>
              <a:rPr dirty="0" sz="800" spc="-20">
                <a:solidFill>
                  <a:srgbClr val="6D91BC"/>
                </a:solidFill>
                <a:latin typeface="Arial"/>
                <a:cs typeface="Arial"/>
              </a:rPr>
              <a:t> </a:t>
            </a:r>
            <a:r>
              <a:rPr dirty="0" sz="800" spc="-114">
                <a:solidFill>
                  <a:srgbClr val="070507"/>
                </a:solidFill>
                <a:latin typeface="Arial"/>
                <a:cs typeface="Arial"/>
              </a:rPr>
              <a:t>-</a:t>
            </a:r>
            <a:endParaRPr sz="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587317" y="599938"/>
            <a:ext cx="75565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55">
                <a:solidFill>
                  <a:srgbClr val="5B5969"/>
                </a:solidFill>
                <a:latin typeface="Arial"/>
                <a:cs typeface="Arial"/>
              </a:rPr>
              <a:t>2</a:t>
            </a:r>
            <a:endParaRPr sz="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877025" y="616219"/>
            <a:ext cx="941069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07670" algn="l"/>
              </a:tabLst>
            </a:pPr>
            <a:r>
              <a:rPr dirty="0" sz="1300" spc="-160">
                <a:solidFill>
                  <a:srgbClr val="464256"/>
                </a:solidFill>
                <a:latin typeface="Times New Roman"/>
                <a:cs typeface="Times New Roman"/>
              </a:rPr>
              <a:t>l</a:t>
            </a:r>
            <a:r>
              <a:rPr dirty="0" sz="1300" spc="95">
                <a:solidFill>
                  <a:srgbClr val="464256"/>
                </a:solidFill>
                <a:latin typeface="Times New Roman"/>
                <a:cs typeface="Times New Roman"/>
              </a:rPr>
              <a:t> </a:t>
            </a:r>
            <a:r>
              <a:rPr dirty="0" sz="1300" spc="-450">
                <a:solidFill>
                  <a:srgbClr val="464256"/>
                </a:solidFill>
                <a:latin typeface="Times New Roman"/>
                <a:cs typeface="Times New Roman"/>
              </a:rPr>
              <a:t>O</a:t>
            </a:r>
            <a:r>
              <a:rPr dirty="0" sz="1300" spc="-215">
                <a:solidFill>
                  <a:srgbClr val="DB9E57"/>
                </a:solidFill>
                <a:latin typeface="Times New Roman"/>
                <a:cs typeface="Times New Roman"/>
              </a:rPr>
              <a:t>.</a:t>
            </a:r>
            <a:r>
              <a:rPr dirty="0" sz="1300" spc="-150">
                <a:solidFill>
                  <a:srgbClr val="DB9E57"/>
                </a:solidFill>
                <a:latin typeface="Times New Roman"/>
                <a:cs typeface="Times New Roman"/>
              </a:rPr>
              <a:t> </a:t>
            </a:r>
            <a:r>
              <a:rPr dirty="0" sz="1300" spc="-110">
                <a:solidFill>
                  <a:srgbClr val="464256"/>
                </a:solidFill>
                <a:latin typeface="Times New Roman"/>
                <a:cs typeface="Times New Roman"/>
              </a:rPr>
              <a:t>x</a:t>
            </a:r>
            <a:r>
              <a:rPr dirty="0" sz="1300">
                <a:solidFill>
                  <a:srgbClr val="464256"/>
                </a:solidFill>
                <a:latin typeface="Times New Roman"/>
                <a:cs typeface="Times New Roman"/>
              </a:rPr>
              <a:t>	</a:t>
            </a:r>
            <a:r>
              <a:rPr dirty="0" sz="1800" spc="-695">
                <a:solidFill>
                  <a:srgbClr val="5B5969"/>
                </a:solidFill>
                <a:latin typeface="Arial"/>
                <a:cs typeface="Arial"/>
              </a:rPr>
              <a:t>+</a:t>
            </a:r>
            <a:r>
              <a:rPr dirty="0" sz="1800" spc="40">
                <a:solidFill>
                  <a:srgbClr val="5B5969"/>
                </a:solidFill>
                <a:latin typeface="Arial"/>
                <a:cs typeface="Arial"/>
              </a:rPr>
              <a:t> </a:t>
            </a:r>
            <a:r>
              <a:rPr dirty="0" sz="1250" spc="-75">
                <a:solidFill>
                  <a:srgbClr val="5B5969"/>
                </a:solidFill>
                <a:latin typeface="Times New Roman"/>
                <a:cs typeface="Times New Roman"/>
              </a:rPr>
              <a:t>y</a:t>
            </a:r>
            <a:r>
              <a:rPr dirty="0" sz="1250" spc="130">
                <a:solidFill>
                  <a:srgbClr val="5B5969"/>
                </a:solidFill>
                <a:latin typeface="Times New Roman"/>
                <a:cs typeface="Times New Roman"/>
              </a:rPr>
              <a:t> </a:t>
            </a:r>
            <a:r>
              <a:rPr dirty="0" sz="800" spc="-95">
                <a:solidFill>
                  <a:srgbClr val="E8C189"/>
                </a:solidFill>
                <a:latin typeface="Arial"/>
                <a:cs typeface="Arial"/>
              </a:rPr>
              <a:t>.</a:t>
            </a:r>
            <a:r>
              <a:rPr dirty="0" sz="800" spc="-90">
                <a:solidFill>
                  <a:srgbClr val="E8C189"/>
                </a:solidFill>
                <a:latin typeface="Arial"/>
                <a:cs typeface="Arial"/>
              </a:rPr>
              <a:t> </a:t>
            </a:r>
            <a:r>
              <a:rPr dirty="0" sz="800" spc="-95">
                <a:solidFill>
                  <a:srgbClr val="72BAE8"/>
                </a:solidFill>
                <a:latin typeface="Arial"/>
                <a:cs typeface="Arial"/>
              </a:rPr>
              <a:t>.</a:t>
            </a:r>
            <a:r>
              <a:rPr dirty="0" sz="800" spc="-35">
                <a:solidFill>
                  <a:srgbClr val="72BAE8"/>
                </a:solidFill>
                <a:latin typeface="Arial"/>
                <a:cs typeface="Arial"/>
              </a:rPr>
              <a:t> </a:t>
            </a:r>
            <a:r>
              <a:rPr dirty="0" sz="800" spc="-114">
                <a:solidFill>
                  <a:srgbClr val="70829A"/>
                </a:solidFill>
                <a:latin typeface="Arial"/>
                <a:cs typeface="Arial"/>
              </a:rPr>
              <a:t>·</a:t>
            </a:r>
            <a:r>
              <a:rPr dirty="0" sz="800">
                <a:solidFill>
                  <a:srgbClr val="70829A"/>
                </a:solidFill>
                <a:latin typeface="Arial"/>
                <a:cs typeface="Arial"/>
              </a:rPr>
              <a:t>   </a:t>
            </a:r>
            <a:r>
              <a:rPr dirty="0" sz="800" spc="-45">
                <a:solidFill>
                  <a:srgbClr val="70829A"/>
                </a:solidFill>
                <a:latin typeface="Arial"/>
                <a:cs typeface="Arial"/>
              </a:rPr>
              <a:t> </a:t>
            </a:r>
            <a:r>
              <a:rPr dirty="0" sz="1800" spc="-445">
                <a:solidFill>
                  <a:srgbClr val="5B5969"/>
                </a:solidFill>
                <a:latin typeface="Arial"/>
                <a:cs typeface="Arial"/>
              </a:rPr>
              <a:t>+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769626" y="713659"/>
            <a:ext cx="1458595" cy="2165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50" spc="-350" b="1">
                <a:solidFill>
                  <a:srgbClr val="343142"/>
                </a:solidFill>
                <a:latin typeface="Times New Roman"/>
                <a:cs typeface="Times New Roman"/>
              </a:rPr>
              <a:t>E</a:t>
            </a:r>
            <a:r>
              <a:rPr dirty="0" sz="1250" spc="-350" b="1">
                <a:solidFill>
                  <a:srgbClr val="343142"/>
                </a:solidFill>
                <a:latin typeface="Times New Roman"/>
                <a:cs typeface="Times New Roman"/>
              </a:rPr>
              <a:t> </a:t>
            </a:r>
            <a:r>
              <a:rPr dirty="0" sz="1250" spc="-20" b="1">
                <a:solidFill>
                  <a:srgbClr val="343142"/>
                </a:solidFill>
                <a:latin typeface="Times New Roman"/>
                <a:cs typeface="Times New Roman"/>
              </a:rPr>
              <a:t> </a:t>
            </a:r>
            <a:r>
              <a:rPr dirty="0" sz="1250" spc="-80" b="1">
                <a:solidFill>
                  <a:srgbClr val="343142"/>
                </a:solidFill>
                <a:latin typeface="Times New Roman"/>
                <a:cs typeface="Times New Roman"/>
              </a:rPr>
              <a:t>J·e</a:t>
            </a:r>
            <a:r>
              <a:rPr dirty="0" sz="1250" spc="-170" b="1">
                <a:solidFill>
                  <a:srgbClr val="343142"/>
                </a:solidFill>
                <a:latin typeface="Times New Roman"/>
                <a:cs typeface="Times New Roman"/>
              </a:rPr>
              <a:t> </a:t>
            </a:r>
            <a:r>
              <a:rPr dirty="0" sz="1250" spc="-290" b="1">
                <a:solidFill>
                  <a:srgbClr val="343142"/>
                </a:solidFill>
                <a:latin typeface="Times New Roman"/>
                <a:cs typeface="Times New Roman"/>
              </a:rPr>
              <a:t>m</a:t>
            </a:r>
            <a:r>
              <a:rPr dirty="0" sz="1250" spc="70" b="1">
                <a:solidFill>
                  <a:srgbClr val="343142"/>
                </a:solidFill>
                <a:latin typeface="Times New Roman"/>
                <a:cs typeface="Times New Roman"/>
              </a:rPr>
              <a:t>p</a:t>
            </a:r>
            <a:r>
              <a:rPr dirty="0" sz="1250" b="1">
                <a:solidFill>
                  <a:srgbClr val="343142"/>
                </a:solidFill>
                <a:latin typeface="Times New Roman"/>
                <a:cs typeface="Times New Roman"/>
              </a:rPr>
              <a:t>  </a:t>
            </a:r>
            <a:r>
              <a:rPr dirty="0" sz="1250" spc="10" b="1">
                <a:solidFill>
                  <a:srgbClr val="343142"/>
                </a:solidFill>
                <a:latin typeface="Times New Roman"/>
                <a:cs typeface="Times New Roman"/>
              </a:rPr>
              <a:t> </a:t>
            </a:r>
            <a:r>
              <a:rPr dirty="0" sz="1250" spc="155" b="1">
                <a:solidFill>
                  <a:srgbClr val="341642"/>
                </a:solidFill>
                <a:latin typeface="Times New Roman"/>
                <a:cs typeface="Times New Roman"/>
              </a:rPr>
              <a:t>l</a:t>
            </a:r>
            <a:r>
              <a:rPr dirty="0" sz="1250" spc="60" b="1">
                <a:solidFill>
                  <a:srgbClr val="343142"/>
                </a:solidFill>
                <a:latin typeface="Times New Roman"/>
                <a:cs typeface="Times New Roman"/>
              </a:rPr>
              <a:t>o</a:t>
            </a:r>
            <a:r>
              <a:rPr dirty="0" sz="1250" spc="-55" b="1">
                <a:solidFill>
                  <a:srgbClr val="343142"/>
                </a:solidFill>
                <a:latin typeface="Times New Roman"/>
                <a:cs typeface="Times New Roman"/>
              </a:rPr>
              <a:t> </a:t>
            </a:r>
            <a:r>
              <a:rPr dirty="0" sz="1250" spc="40" b="1">
                <a:solidFill>
                  <a:srgbClr val="343142"/>
                </a:solidFill>
                <a:latin typeface="Times New Roman"/>
                <a:cs typeface="Times New Roman"/>
              </a:rPr>
              <a:t>:</a:t>
            </a:r>
            <a:r>
              <a:rPr dirty="0" sz="1250" spc="120" b="1">
                <a:solidFill>
                  <a:srgbClr val="343142"/>
                </a:solidFill>
                <a:latin typeface="Times New Roman"/>
                <a:cs typeface="Times New Roman"/>
              </a:rPr>
              <a:t> </a:t>
            </a:r>
            <a:r>
              <a:rPr dirty="0" sz="1250" spc="55">
                <a:solidFill>
                  <a:srgbClr val="464256"/>
                </a:solidFill>
                <a:latin typeface="Times New Roman"/>
                <a:cs typeface="Times New Roman"/>
              </a:rPr>
              <a:t>Se</a:t>
            </a:r>
            <a:r>
              <a:rPr dirty="0" sz="1250" spc="55">
                <a:solidFill>
                  <a:srgbClr val="464256"/>
                </a:solidFill>
                <a:latin typeface="Times New Roman"/>
                <a:cs typeface="Times New Roman"/>
              </a:rPr>
              <a:t>a</a:t>
            </a:r>
            <a:r>
              <a:rPr dirty="0" sz="1250">
                <a:solidFill>
                  <a:srgbClr val="464256"/>
                </a:solidFill>
                <a:latin typeface="Times New Roman"/>
                <a:cs typeface="Times New Roman"/>
              </a:rPr>
              <a:t>  </a:t>
            </a:r>
            <a:r>
              <a:rPr dirty="0" sz="1250" spc="-60">
                <a:solidFill>
                  <a:srgbClr val="464256"/>
                </a:solidFill>
                <a:latin typeface="Times New Roman"/>
                <a:cs typeface="Times New Roman"/>
              </a:rPr>
              <a:t> </a:t>
            </a:r>
            <a:r>
              <a:rPr dirty="0" sz="1250" spc="40">
                <a:solidFill>
                  <a:srgbClr val="5B5969"/>
                </a:solidFill>
                <a:latin typeface="Times New Roman"/>
                <a:cs typeface="Times New Roman"/>
              </a:rPr>
              <a:t>el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364311" y="713659"/>
            <a:ext cx="2626360" cy="2165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50" spc="35">
                <a:solidFill>
                  <a:srgbClr val="464256"/>
                </a:solidFill>
                <a:latin typeface="Times New Roman"/>
                <a:cs typeface="Times New Roman"/>
              </a:rPr>
              <a:t>is </a:t>
            </a:r>
            <a:r>
              <a:rPr dirty="0" sz="1250" spc="85">
                <a:solidFill>
                  <a:srgbClr val="464256"/>
                </a:solidFill>
                <a:latin typeface="Times New Roman"/>
                <a:cs typeface="Times New Roman"/>
              </a:rPr>
              <a:t> </a:t>
            </a:r>
            <a:r>
              <a:rPr dirty="0" sz="1250" spc="65">
                <a:solidFill>
                  <a:srgbClr val="5B5969"/>
                </a:solidFill>
                <a:latin typeface="Times New Roman"/>
                <a:cs typeface="Times New Roman"/>
              </a:rPr>
              <a:t>ema </a:t>
            </a:r>
            <a:r>
              <a:rPr dirty="0" sz="1250" spc="285">
                <a:solidFill>
                  <a:srgbClr val="5B5969"/>
                </a:solidFill>
                <a:latin typeface="Times New Roman"/>
                <a:cs typeface="Times New Roman"/>
              </a:rPr>
              <a:t> </a:t>
            </a:r>
            <a:r>
              <a:rPr dirty="0" sz="1250" spc="55">
                <a:solidFill>
                  <a:srgbClr val="464256"/>
                </a:solidFill>
                <a:latin typeface="Times New Roman"/>
                <a:cs typeface="Times New Roman"/>
              </a:rPr>
              <a:t>de</a:t>
            </a:r>
            <a:r>
              <a:rPr dirty="0" sz="1250" spc="420">
                <a:solidFill>
                  <a:srgbClr val="464256"/>
                </a:solidFill>
                <a:latin typeface="Times New Roman"/>
                <a:cs typeface="Times New Roman"/>
              </a:rPr>
              <a:t> </a:t>
            </a:r>
            <a:r>
              <a:rPr dirty="0" sz="1250" spc="160">
                <a:solidFill>
                  <a:srgbClr val="5B5969"/>
                </a:solidFill>
                <a:latin typeface="Times New Roman"/>
                <a:cs typeface="Times New Roman"/>
              </a:rPr>
              <a:t>ecuaciones</a:t>
            </a:r>
            <a:r>
              <a:rPr dirty="0" sz="1250" spc="280">
                <a:solidFill>
                  <a:srgbClr val="5B5969"/>
                </a:solidFill>
                <a:latin typeface="Times New Roman"/>
                <a:cs typeface="Times New Roman"/>
              </a:rPr>
              <a:t> </a:t>
            </a:r>
            <a:r>
              <a:rPr dirty="0" sz="1250" spc="185">
                <a:solidFill>
                  <a:srgbClr val="464256"/>
                </a:solidFill>
                <a:latin typeface="Times New Roman"/>
                <a:cs typeface="Times New Roman"/>
              </a:rPr>
              <a:t>no</a:t>
            </a:r>
            <a:r>
              <a:rPr dirty="0" sz="1250" spc="210">
                <a:solidFill>
                  <a:srgbClr val="464256"/>
                </a:solidFill>
                <a:latin typeface="Times New Roman"/>
                <a:cs typeface="Times New Roman"/>
              </a:rPr>
              <a:t> </a:t>
            </a:r>
            <a:r>
              <a:rPr dirty="0" sz="1250" spc="130">
                <a:solidFill>
                  <a:srgbClr val="464256"/>
                </a:solidFill>
                <a:latin typeface="Times New Roman"/>
                <a:cs typeface="Times New Roman"/>
              </a:rPr>
              <a:t>lineal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671492" y="798123"/>
            <a:ext cx="104139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140">
                <a:solidFill>
                  <a:srgbClr val="5B5969"/>
                </a:solidFill>
                <a:latin typeface="Arial"/>
                <a:cs typeface="Arial"/>
              </a:rPr>
              <a:t>2</a:t>
            </a:r>
            <a:endParaRPr sz="85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745816" y="999361"/>
            <a:ext cx="5217795" cy="254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2944495" algn="l"/>
                <a:tab pos="4100195" algn="l"/>
                <a:tab pos="4871720" algn="l"/>
              </a:tabLst>
            </a:pPr>
            <a:r>
              <a:rPr dirty="0" sz="1250" spc="220">
                <a:solidFill>
                  <a:srgbClr val="5B5969"/>
                </a:solidFill>
                <a:latin typeface="Times New Roman"/>
                <a:cs typeface="Times New Roman"/>
              </a:rPr>
              <a:t>tomando</a:t>
            </a:r>
            <a:r>
              <a:rPr dirty="0" sz="1250" spc="250">
                <a:solidFill>
                  <a:srgbClr val="5B5969"/>
                </a:solidFill>
                <a:latin typeface="Times New Roman"/>
                <a:cs typeface="Times New Roman"/>
              </a:rPr>
              <a:t> </a:t>
            </a:r>
            <a:r>
              <a:rPr dirty="0" sz="1250" spc="210">
                <a:solidFill>
                  <a:srgbClr val="5B5969"/>
                </a:solidFill>
                <a:latin typeface="Times New Roman"/>
                <a:cs typeface="Times New Roman"/>
              </a:rPr>
              <a:t>como</a:t>
            </a:r>
            <a:r>
              <a:rPr dirty="0" sz="1250" spc="220">
                <a:solidFill>
                  <a:srgbClr val="5B5969"/>
                </a:solidFill>
                <a:latin typeface="Times New Roman"/>
                <a:cs typeface="Times New Roman"/>
              </a:rPr>
              <a:t> </a:t>
            </a:r>
            <a:r>
              <a:rPr dirty="0" sz="1250" spc="165">
                <a:solidFill>
                  <a:srgbClr val="5B5969"/>
                </a:solidFill>
                <a:latin typeface="Times New Roman"/>
                <a:cs typeface="Times New Roman"/>
              </a:rPr>
              <a:t>vector</a:t>
            </a:r>
            <a:r>
              <a:rPr dirty="0" sz="1250" spc="254">
                <a:solidFill>
                  <a:srgbClr val="5B5969"/>
                </a:solidFill>
                <a:latin typeface="Times New Roman"/>
                <a:cs typeface="Times New Roman"/>
              </a:rPr>
              <a:t> </a:t>
            </a:r>
            <a:r>
              <a:rPr dirty="0" sz="1250" spc="160">
                <a:solidFill>
                  <a:srgbClr val="5B5969"/>
                </a:solidFill>
                <a:latin typeface="Times New Roman"/>
                <a:cs typeface="Times New Roman"/>
              </a:rPr>
              <a:t>semilla</a:t>
            </a:r>
            <a:r>
              <a:rPr dirty="0" sz="1250" spc="204">
                <a:solidFill>
                  <a:srgbClr val="5B5969"/>
                </a:solidFill>
                <a:latin typeface="Times New Roman"/>
                <a:cs typeface="Times New Roman"/>
              </a:rPr>
              <a:t> </a:t>
            </a:r>
            <a:r>
              <a:rPr dirty="0" sz="1250" spc="80">
                <a:solidFill>
                  <a:srgbClr val="343142"/>
                </a:solidFill>
                <a:latin typeface="Times New Roman"/>
                <a:cs typeface="Times New Roman"/>
              </a:rPr>
              <a:t>x</a:t>
            </a:r>
            <a:r>
              <a:rPr dirty="0" baseline="-13888" sz="1200" spc="120">
                <a:solidFill>
                  <a:srgbClr val="343142"/>
                </a:solidFill>
                <a:latin typeface="Arial"/>
                <a:cs typeface="Arial"/>
              </a:rPr>
              <a:t>0	</a:t>
            </a:r>
            <a:r>
              <a:rPr dirty="0" sz="1500" spc="40">
                <a:solidFill>
                  <a:srgbClr val="070507"/>
                </a:solidFill>
                <a:latin typeface="Times New Roman"/>
                <a:cs typeface="Times New Roman"/>
              </a:rPr>
              <a:t>=</a:t>
            </a:r>
            <a:r>
              <a:rPr dirty="0" sz="1500" spc="450">
                <a:solidFill>
                  <a:srgbClr val="070507"/>
                </a:solidFill>
                <a:latin typeface="Times New Roman"/>
                <a:cs typeface="Times New Roman"/>
              </a:rPr>
              <a:t> </a:t>
            </a:r>
            <a:r>
              <a:rPr dirty="0" sz="1250" spc="70">
                <a:solidFill>
                  <a:srgbClr val="6D6977"/>
                </a:solidFill>
                <a:latin typeface="Times New Roman"/>
                <a:cs typeface="Times New Roman"/>
              </a:rPr>
              <a:t>(</a:t>
            </a:r>
            <a:r>
              <a:rPr dirty="0" sz="1250" spc="70">
                <a:solidFill>
                  <a:srgbClr val="464256"/>
                </a:solidFill>
                <a:latin typeface="Times New Roman"/>
                <a:cs typeface="Times New Roman"/>
              </a:rPr>
              <a:t>0</a:t>
            </a:r>
            <a:r>
              <a:rPr dirty="0" sz="1250" spc="-150">
                <a:solidFill>
                  <a:srgbClr val="464256"/>
                </a:solidFill>
                <a:latin typeface="Times New Roman"/>
                <a:cs typeface="Times New Roman"/>
              </a:rPr>
              <a:t> </a:t>
            </a:r>
            <a:r>
              <a:rPr dirty="0" sz="1250" spc="20">
                <a:solidFill>
                  <a:srgbClr val="464256"/>
                </a:solidFill>
                <a:latin typeface="Times New Roman"/>
                <a:cs typeface="Times New Roman"/>
              </a:rPr>
              <a:t>.5</a:t>
            </a:r>
            <a:r>
              <a:rPr dirty="0" sz="1250" spc="-120">
                <a:solidFill>
                  <a:srgbClr val="464256"/>
                </a:solidFill>
                <a:latin typeface="Times New Roman"/>
                <a:cs typeface="Times New Roman"/>
              </a:rPr>
              <a:t> </a:t>
            </a:r>
            <a:r>
              <a:rPr dirty="0" sz="1250" spc="15">
                <a:solidFill>
                  <a:srgbClr val="6D6977"/>
                </a:solidFill>
                <a:latin typeface="Times New Roman"/>
                <a:cs typeface="Times New Roman"/>
              </a:rPr>
              <a:t>,</a:t>
            </a:r>
            <a:r>
              <a:rPr dirty="0" sz="1250" spc="50">
                <a:solidFill>
                  <a:srgbClr val="6D6977"/>
                </a:solidFill>
                <a:latin typeface="Times New Roman"/>
                <a:cs typeface="Times New Roman"/>
              </a:rPr>
              <a:t> </a:t>
            </a:r>
            <a:r>
              <a:rPr dirty="0" sz="1250" spc="25">
                <a:solidFill>
                  <a:srgbClr val="464256"/>
                </a:solidFill>
                <a:latin typeface="Times New Roman"/>
                <a:cs typeface="Times New Roman"/>
              </a:rPr>
              <a:t>0.5</a:t>
            </a:r>
            <a:r>
              <a:rPr dirty="0" sz="1250" spc="254">
                <a:solidFill>
                  <a:srgbClr val="464256"/>
                </a:solidFill>
                <a:latin typeface="Times New Roman"/>
                <a:cs typeface="Times New Roman"/>
              </a:rPr>
              <a:t> </a:t>
            </a:r>
            <a:r>
              <a:rPr dirty="0" sz="1000" spc="25" i="1">
                <a:solidFill>
                  <a:srgbClr val="5B5969"/>
                </a:solidFill>
                <a:latin typeface="Times New Roman"/>
                <a:cs typeface="Times New Roman"/>
              </a:rPr>
              <a:t>T	</a:t>
            </a:r>
            <a:r>
              <a:rPr dirty="0" sz="1250" spc="204">
                <a:solidFill>
                  <a:srgbClr val="5B5969"/>
                </a:solidFill>
                <a:latin typeface="Times New Roman"/>
                <a:cs typeface="Times New Roman"/>
              </a:rPr>
              <a:t>tenemo	</a:t>
            </a:r>
            <a:r>
              <a:rPr dirty="0" sz="1250" spc="204">
                <a:solidFill>
                  <a:srgbClr val="464256"/>
                </a:solidFill>
                <a:latin typeface="Times New Roman"/>
                <a:cs typeface="Times New Roman"/>
              </a:rPr>
              <a:t>que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598651" y="1221715"/>
            <a:ext cx="869950" cy="5448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26695" algn="l"/>
                <a:tab pos="847725" algn="l"/>
              </a:tabLst>
            </a:pPr>
            <a:r>
              <a:rPr dirty="0" sz="1200" spc="-90" i="1">
                <a:solidFill>
                  <a:srgbClr val="464256"/>
                </a:solidFill>
                <a:latin typeface="Times New Roman"/>
                <a:cs typeface="Times New Roman"/>
              </a:rPr>
              <a:t>f</a:t>
            </a:r>
            <a:r>
              <a:rPr dirty="0" sz="1200" spc="-90" i="1">
                <a:solidFill>
                  <a:srgbClr val="464256"/>
                </a:solidFill>
                <a:latin typeface="Times New Roman"/>
                <a:cs typeface="Times New Roman"/>
              </a:rPr>
              <a:t>	</a:t>
            </a:r>
            <a:r>
              <a:rPr dirty="0" sz="1500" spc="-229">
                <a:solidFill>
                  <a:srgbClr val="070507"/>
                </a:solidFill>
                <a:latin typeface="Times New Roman"/>
                <a:cs typeface="Times New Roman"/>
              </a:rPr>
              <a:t>=</a:t>
            </a:r>
            <a:r>
              <a:rPr dirty="0" sz="1500" spc="-229">
                <a:solidFill>
                  <a:srgbClr val="070507"/>
                </a:solidFill>
                <a:latin typeface="Times New Roman"/>
                <a:cs typeface="Times New Roman"/>
              </a:rPr>
              <a:t> </a:t>
            </a:r>
            <a:r>
              <a:rPr dirty="0" sz="1500" spc="185">
                <a:solidFill>
                  <a:srgbClr val="070507"/>
                </a:solidFill>
                <a:latin typeface="Times New Roman"/>
                <a:cs typeface="Times New Roman"/>
              </a:rPr>
              <a:t> </a:t>
            </a:r>
            <a:r>
              <a:rPr dirty="0" sz="950" spc="-445">
                <a:solidFill>
                  <a:srgbClr val="DB9E57"/>
                </a:solidFill>
                <a:latin typeface="Times New Roman"/>
                <a:cs typeface="Times New Roman"/>
              </a:rPr>
              <a:t>1</a:t>
            </a:r>
            <a:r>
              <a:rPr dirty="0" sz="950" spc="-20">
                <a:solidFill>
                  <a:srgbClr val="DB9E57"/>
                </a:solidFill>
                <a:latin typeface="Times New Roman"/>
                <a:cs typeface="Times New Roman"/>
              </a:rPr>
              <a:t> </a:t>
            </a:r>
            <a:r>
              <a:rPr dirty="0" baseline="-1633" sz="5100" spc="-127">
                <a:solidFill>
                  <a:srgbClr val="464256"/>
                </a:solidFill>
                <a:latin typeface="Times New Roman"/>
                <a:cs typeface="Times New Roman"/>
              </a:rPr>
              <a:t>(</a:t>
            </a:r>
            <a:r>
              <a:rPr dirty="0" sz="1100" spc="-535" i="1">
                <a:solidFill>
                  <a:srgbClr val="5B5969"/>
                </a:solidFill>
                <a:latin typeface="Arial"/>
                <a:cs typeface="Arial"/>
              </a:rPr>
              <a:t>xy2</a:t>
            </a:r>
            <a:r>
              <a:rPr dirty="0" sz="1100" i="1">
                <a:solidFill>
                  <a:srgbClr val="5B5969"/>
                </a:solidFill>
                <a:latin typeface="Arial"/>
                <a:cs typeface="Arial"/>
              </a:rPr>
              <a:t>	</a:t>
            </a:r>
            <a:r>
              <a:rPr dirty="0" sz="1800" spc="-980">
                <a:solidFill>
                  <a:srgbClr val="6D6977"/>
                </a:solidFill>
                <a:latin typeface="Arial"/>
                <a:cs typeface="Arial"/>
              </a:rPr>
              <a:t>+</a:t>
            </a:r>
            <a:endParaRPr sz="18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133073" y="1081281"/>
            <a:ext cx="814069" cy="62674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50800">
              <a:lnSpc>
                <a:spcPts val="3745"/>
              </a:lnSpc>
              <a:spcBef>
                <a:spcPts val="105"/>
              </a:spcBef>
              <a:tabLst>
                <a:tab pos="511809" algn="l"/>
              </a:tabLst>
            </a:pPr>
            <a:r>
              <a:rPr dirty="0" sz="3400" spc="-750">
                <a:solidFill>
                  <a:srgbClr val="464256"/>
                </a:solidFill>
                <a:latin typeface="Times New Roman"/>
                <a:cs typeface="Times New Roman"/>
              </a:rPr>
              <a:t>x</a:t>
            </a:r>
            <a:r>
              <a:rPr dirty="0" baseline="45138" sz="1200" spc="-345">
                <a:solidFill>
                  <a:srgbClr val="6D6977"/>
                </a:solidFill>
                <a:latin typeface="Arial"/>
                <a:cs typeface="Arial"/>
              </a:rPr>
              <a:t>2</a:t>
            </a:r>
            <a:r>
              <a:rPr dirty="0" baseline="45138" sz="1200">
                <a:solidFill>
                  <a:srgbClr val="6D6977"/>
                </a:solidFill>
                <a:latin typeface="Arial"/>
                <a:cs typeface="Arial"/>
              </a:rPr>
              <a:t> </a:t>
            </a:r>
            <a:r>
              <a:rPr dirty="0" baseline="45138" sz="1200" spc="-157">
                <a:solidFill>
                  <a:srgbClr val="6D6977"/>
                </a:solidFill>
                <a:latin typeface="Arial"/>
                <a:cs typeface="Arial"/>
              </a:rPr>
              <a:t> </a:t>
            </a:r>
            <a:r>
              <a:rPr dirty="0" sz="800" spc="-140">
                <a:solidFill>
                  <a:srgbClr val="070507"/>
                </a:solidFill>
                <a:latin typeface="Arial"/>
                <a:cs typeface="Arial"/>
              </a:rPr>
              <a:t>-</a:t>
            </a:r>
            <a:r>
              <a:rPr dirty="0" sz="800">
                <a:solidFill>
                  <a:srgbClr val="070507"/>
                </a:solidFill>
                <a:latin typeface="Arial"/>
                <a:cs typeface="Arial"/>
              </a:rPr>
              <a:t>	</a:t>
            </a:r>
            <a:r>
              <a:rPr dirty="0" sz="1300" spc="-185">
                <a:solidFill>
                  <a:srgbClr val="464256"/>
                </a:solidFill>
                <a:latin typeface="Times New Roman"/>
                <a:cs typeface="Times New Roman"/>
              </a:rPr>
              <a:t>l</a:t>
            </a:r>
            <a:r>
              <a:rPr dirty="0" sz="1300">
                <a:solidFill>
                  <a:srgbClr val="464256"/>
                </a:solidFill>
                <a:latin typeface="Times New Roman"/>
                <a:cs typeface="Times New Roman"/>
              </a:rPr>
              <a:t> </a:t>
            </a:r>
            <a:r>
              <a:rPr dirty="0" sz="1300" spc="-114">
                <a:solidFill>
                  <a:srgbClr val="464256"/>
                </a:solidFill>
                <a:latin typeface="Times New Roman"/>
                <a:cs typeface="Times New Roman"/>
              </a:rPr>
              <a:t> </a:t>
            </a:r>
            <a:r>
              <a:rPr dirty="0" sz="1300" spc="-335">
                <a:solidFill>
                  <a:srgbClr val="464256"/>
                </a:solidFill>
                <a:latin typeface="Times New Roman"/>
                <a:cs typeface="Times New Roman"/>
              </a:rPr>
              <a:t>0</a:t>
            </a:r>
            <a:r>
              <a:rPr dirty="0" sz="1300">
                <a:solidFill>
                  <a:srgbClr val="464256"/>
                </a:solidFill>
                <a:latin typeface="Times New Roman"/>
                <a:cs typeface="Times New Roman"/>
              </a:rPr>
              <a:t> </a:t>
            </a:r>
            <a:r>
              <a:rPr dirty="0" sz="1300" spc="-150">
                <a:solidFill>
                  <a:srgbClr val="464256"/>
                </a:solidFill>
                <a:latin typeface="Times New Roman"/>
                <a:cs typeface="Times New Roman"/>
              </a:rPr>
              <a:t> </a:t>
            </a:r>
            <a:r>
              <a:rPr dirty="0" sz="1300" spc="-335">
                <a:solidFill>
                  <a:srgbClr val="6D6977"/>
                </a:solidFill>
                <a:latin typeface="Times New Roman"/>
                <a:cs typeface="Times New Roman"/>
              </a:rPr>
              <a:t>x</a:t>
            </a:r>
            <a:endParaRPr sz="1300">
              <a:latin typeface="Times New Roman"/>
              <a:cs typeface="Times New Roman"/>
            </a:endParaRPr>
          </a:p>
          <a:p>
            <a:pPr marL="541655">
              <a:lnSpc>
                <a:spcPts val="985"/>
              </a:lnSpc>
              <a:tabLst>
                <a:tab pos="772160" algn="l"/>
              </a:tabLst>
            </a:pPr>
            <a:r>
              <a:rPr dirty="0" sz="1100" spc="-515" i="1">
                <a:solidFill>
                  <a:srgbClr val="5B5969"/>
                </a:solidFill>
                <a:latin typeface="Arial"/>
                <a:cs typeface="Arial"/>
              </a:rPr>
              <a:t>x	</a:t>
            </a:r>
            <a:r>
              <a:rPr dirty="0" sz="1100" spc="-345">
                <a:solidFill>
                  <a:srgbClr val="070507"/>
                </a:solidFill>
                <a:latin typeface="Arial"/>
                <a:cs typeface="Arial"/>
              </a:rPr>
              <a:t>-</a:t>
            </a:r>
            <a:endParaRPr sz="11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460587" y="590778"/>
            <a:ext cx="1869439" cy="4540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13970">
              <a:lnSpc>
                <a:spcPts val="1445"/>
              </a:lnSpc>
              <a:spcBef>
                <a:spcPts val="100"/>
              </a:spcBef>
              <a:tabLst>
                <a:tab pos="193040" algn="l"/>
              </a:tabLst>
            </a:pPr>
            <a:r>
              <a:rPr dirty="0" sz="1400" spc="-590">
                <a:solidFill>
                  <a:srgbClr val="070507"/>
                </a:solidFill>
                <a:latin typeface="Courier New"/>
                <a:cs typeface="Courier New"/>
              </a:rPr>
              <a:t>=	</a:t>
            </a:r>
            <a:r>
              <a:rPr dirty="0" sz="1400" spc="-590">
                <a:solidFill>
                  <a:srgbClr val="5B5969"/>
                </a:solidFill>
                <a:latin typeface="Courier New"/>
                <a:cs typeface="Courier New"/>
              </a:rPr>
              <a:t>0</a:t>
            </a:r>
            <a:endParaRPr sz="1400">
              <a:latin typeface="Courier New"/>
              <a:cs typeface="Courier New"/>
            </a:endParaRPr>
          </a:p>
          <a:p>
            <a:pPr marL="12700">
              <a:lnSpc>
                <a:spcPts val="1925"/>
              </a:lnSpc>
              <a:tabLst>
                <a:tab pos="353695" algn="l"/>
                <a:tab pos="1623060" algn="l"/>
                <a:tab pos="1828800" algn="l"/>
              </a:tabLst>
            </a:pPr>
            <a:r>
              <a:rPr dirty="0" sz="1300" spc="165" i="1">
                <a:solidFill>
                  <a:srgbClr val="6D6977"/>
                </a:solidFill>
                <a:latin typeface="Times New Roman"/>
                <a:cs typeface="Times New Roman"/>
              </a:rPr>
              <a:t>x</a:t>
            </a:r>
            <a:r>
              <a:rPr dirty="0" sz="1300" spc="170" i="1">
                <a:solidFill>
                  <a:srgbClr val="6D6977"/>
                </a:solidFill>
                <a:latin typeface="Times New Roman"/>
                <a:cs typeface="Times New Roman"/>
              </a:rPr>
              <a:t>y</a:t>
            </a:r>
            <a:r>
              <a:rPr dirty="0" sz="1300" i="1">
                <a:solidFill>
                  <a:srgbClr val="6D6977"/>
                </a:solidFill>
                <a:latin typeface="Times New Roman"/>
                <a:cs typeface="Times New Roman"/>
              </a:rPr>
              <a:t>	</a:t>
            </a:r>
            <a:r>
              <a:rPr dirty="0" sz="1800" spc="315">
                <a:solidFill>
                  <a:srgbClr val="464256"/>
                </a:solidFill>
                <a:latin typeface="Arial"/>
                <a:cs typeface="Arial"/>
              </a:rPr>
              <a:t>+</a:t>
            </a:r>
            <a:r>
              <a:rPr dirty="0" sz="1800" spc="-210">
                <a:solidFill>
                  <a:srgbClr val="464256"/>
                </a:solidFill>
                <a:latin typeface="Arial"/>
                <a:cs typeface="Arial"/>
              </a:rPr>
              <a:t> </a:t>
            </a:r>
            <a:r>
              <a:rPr dirty="0" sz="1300" spc="170" i="1">
                <a:solidFill>
                  <a:srgbClr val="6D6977"/>
                </a:solidFill>
                <a:latin typeface="Times New Roman"/>
                <a:cs typeface="Times New Roman"/>
              </a:rPr>
              <a:t>x</a:t>
            </a:r>
            <a:r>
              <a:rPr dirty="0" sz="1300" i="1">
                <a:solidFill>
                  <a:srgbClr val="6D6977"/>
                </a:solidFill>
                <a:latin typeface="Times New Roman"/>
                <a:cs typeface="Times New Roman"/>
              </a:rPr>
              <a:t> </a:t>
            </a:r>
            <a:r>
              <a:rPr dirty="0" sz="1300" spc="-135" i="1">
                <a:solidFill>
                  <a:srgbClr val="6D6977"/>
                </a:solidFill>
                <a:latin typeface="Times New Roman"/>
                <a:cs typeface="Times New Roman"/>
              </a:rPr>
              <a:t> </a:t>
            </a:r>
            <a:r>
              <a:rPr dirty="0" sz="1300" spc="130">
                <a:solidFill>
                  <a:srgbClr val="070507"/>
                </a:solidFill>
                <a:latin typeface="Times New Roman"/>
                <a:cs typeface="Times New Roman"/>
              </a:rPr>
              <a:t>-</a:t>
            </a:r>
            <a:r>
              <a:rPr dirty="0" sz="1300">
                <a:solidFill>
                  <a:srgbClr val="070507"/>
                </a:solidFill>
                <a:latin typeface="Times New Roman"/>
                <a:cs typeface="Times New Roman"/>
              </a:rPr>
              <a:t>  </a:t>
            </a:r>
            <a:r>
              <a:rPr dirty="0" sz="1300" spc="10">
                <a:solidFill>
                  <a:srgbClr val="070507"/>
                </a:solidFill>
                <a:latin typeface="Times New Roman"/>
                <a:cs typeface="Times New Roman"/>
              </a:rPr>
              <a:t> </a:t>
            </a:r>
            <a:r>
              <a:rPr dirty="0" sz="1300" spc="145">
                <a:solidFill>
                  <a:srgbClr val="464256"/>
                </a:solidFill>
                <a:latin typeface="Times New Roman"/>
                <a:cs typeface="Times New Roman"/>
              </a:rPr>
              <a:t>l0</a:t>
            </a:r>
            <a:r>
              <a:rPr dirty="0" sz="1300" spc="195">
                <a:solidFill>
                  <a:srgbClr val="464256"/>
                </a:solidFill>
                <a:latin typeface="Times New Roman"/>
                <a:cs typeface="Times New Roman"/>
              </a:rPr>
              <a:t>y</a:t>
            </a:r>
            <a:r>
              <a:rPr dirty="0" sz="1300">
                <a:solidFill>
                  <a:srgbClr val="464256"/>
                </a:solidFill>
                <a:latin typeface="Times New Roman"/>
                <a:cs typeface="Times New Roman"/>
              </a:rPr>
              <a:t> </a:t>
            </a:r>
            <a:r>
              <a:rPr dirty="0" sz="1300" spc="-110">
                <a:solidFill>
                  <a:srgbClr val="464256"/>
                </a:solidFill>
                <a:latin typeface="Times New Roman"/>
                <a:cs typeface="Times New Roman"/>
              </a:rPr>
              <a:t> </a:t>
            </a:r>
            <a:r>
              <a:rPr dirty="0" sz="1800" spc="315">
                <a:solidFill>
                  <a:srgbClr val="5B5969"/>
                </a:solidFill>
                <a:latin typeface="Arial"/>
                <a:cs typeface="Arial"/>
              </a:rPr>
              <a:t>+</a:t>
            </a:r>
            <a:r>
              <a:rPr dirty="0" sz="1800">
                <a:solidFill>
                  <a:srgbClr val="5B5969"/>
                </a:solidFill>
                <a:latin typeface="Arial"/>
                <a:cs typeface="Arial"/>
              </a:rPr>
              <a:t>	</a:t>
            </a:r>
            <a:r>
              <a:rPr dirty="0" sz="1200" spc="-505">
                <a:solidFill>
                  <a:srgbClr val="070507"/>
                </a:solidFill>
                <a:latin typeface="Courier New"/>
                <a:cs typeface="Courier New"/>
              </a:rPr>
              <a:t>=</a:t>
            </a:r>
            <a:r>
              <a:rPr dirty="0" sz="1200">
                <a:solidFill>
                  <a:srgbClr val="070507"/>
                </a:solidFill>
                <a:latin typeface="Courier New"/>
                <a:cs typeface="Courier New"/>
              </a:rPr>
              <a:t>	</a:t>
            </a:r>
            <a:r>
              <a:rPr dirty="0" sz="1200" spc="-505">
                <a:solidFill>
                  <a:srgbClr val="464256"/>
                </a:solidFill>
                <a:latin typeface="Courier New"/>
                <a:cs typeface="Courier New"/>
              </a:rPr>
              <a:t>Ü</a:t>
            </a:r>
            <a:endParaRPr sz="1200">
              <a:latin typeface="Courier New"/>
              <a:cs typeface="Courier New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154808" y="1269290"/>
            <a:ext cx="215265" cy="2165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baseline="-28888" sz="1875" spc="-480">
                <a:solidFill>
                  <a:srgbClr val="5B5969"/>
                </a:solidFill>
                <a:latin typeface="Times New Roman"/>
                <a:cs typeface="Times New Roman"/>
              </a:rPr>
              <a:t>y</a:t>
            </a:r>
            <a:r>
              <a:rPr dirty="0" baseline="-28888" sz="1875" spc="-480">
                <a:solidFill>
                  <a:srgbClr val="5B5969"/>
                </a:solidFill>
                <a:latin typeface="Times New Roman"/>
                <a:cs typeface="Times New Roman"/>
              </a:rPr>
              <a:t> </a:t>
            </a:r>
            <a:r>
              <a:rPr dirty="0" baseline="-28888" sz="1875" spc="-89">
                <a:solidFill>
                  <a:srgbClr val="5B5969"/>
                </a:solidFill>
                <a:latin typeface="Times New Roman"/>
                <a:cs typeface="Times New Roman"/>
              </a:rPr>
              <a:t> </a:t>
            </a:r>
            <a:r>
              <a:rPr dirty="0" sz="800" spc="-229">
                <a:solidFill>
                  <a:srgbClr val="5B5969"/>
                </a:solidFill>
                <a:latin typeface="Arial"/>
                <a:cs typeface="Arial"/>
              </a:rPr>
              <a:t>2</a:t>
            </a:r>
            <a:endParaRPr sz="8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093418" y="1425243"/>
            <a:ext cx="278765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55904" algn="l"/>
              </a:tabLst>
            </a:pPr>
            <a:r>
              <a:rPr dirty="0" sz="1300" spc="-610">
                <a:solidFill>
                  <a:srgbClr val="464256"/>
                </a:solidFill>
                <a:latin typeface="Times New Roman"/>
                <a:cs typeface="Times New Roman"/>
              </a:rPr>
              <a:t>lO</a:t>
            </a:r>
            <a:r>
              <a:rPr dirty="0" sz="1300" spc="-605">
                <a:solidFill>
                  <a:srgbClr val="464256"/>
                </a:solidFill>
                <a:latin typeface="Times New Roman"/>
                <a:cs typeface="Times New Roman"/>
              </a:rPr>
              <a:t>y</a:t>
            </a:r>
            <a:r>
              <a:rPr dirty="0" sz="1300">
                <a:solidFill>
                  <a:srgbClr val="464256"/>
                </a:solidFill>
                <a:latin typeface="Times New Roman"/>
                <a:cs typeface="Times New Roman"/>
              </a:rPr>
              <a:t>	</a:t>
            </a:r>
            <a:r>
              <a:rPr dirty="0" sz="1800" spc="-980">
                <a:solidFill>
                  <a:srgbClr val="5B5969"/>
                </a:solidFill>
                <a:latin typeface="Arial"/>
                <a:cs typeface="Arial"/>
              </a:rPr>
              <a:t>+</a:t>
            </a:r>
            <a:endParaRPr sz="18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569197" y="713659"/>
            <a:ext cx="49530" cy="2165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50" spc="-440">
                <a:solidFill>
                  <a:srgbClr val="5B5969"/>
                </a:solidFill>
                <a:latin typeface="Times New Roman"/>
                <a:cs typeface="Times New Roman"/>
              </a:rPr>
              <a:t>y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768038" y="1811182"/>
            <a:ext cx="551815" cy="440690"/>
          </a:xfrm>
          <a:prstGeom prst="rect">
            <a:avLst/>
          </a:prstGeom>
        </p:spPr>
        <p:txBody>
          <a:bodyPr wrap="square" lIns="0" tIns="29844" rIns="0" bIns="0" rtlCol="0" vert="horz">
            <a:spAutoFit/>
          </a:bodyPr>
          <a:lstStyle/>
          <a:p>
            <a:pPr marL="17780">
              <a:lnSpc>
                <a:spcPct val="100000"/>
              </a:lnSpc>
              <a:spcBef>
                <a:spcPts val="234"/>
              </a:spcBef>
              <a:tabLst>
                <a:tab pos="372110" algn="l"/>
              </a:tabLst>
            </a:pPr>
            <a:r>
              <a:rPr dirty="0" sz="1250" spc="-390">
                <a:solidFill>
                  <a:srgbClr val="464256"/>
                </a:solidFill>
                <a:latin typeface="Times New Roman"/>
                <a:cs typeface="Times New Roman"/>
              </a:rPr>
              <a:t>por	</a:t>
            </a:r>
            <a:r>
              <a:rPr dirty="0" sz="1250" spc="-350">
                <a:solidFill>
                  <a:srgbClr val="464256"/>
                </a:solidFill>
                <a:latin typeface="Times New Roman"/>
                <a:cs typeface="Times New Roman"/>
              </a:rPr>
              <a:t>lo</a:t>
            </a:r>
            <a:endParaRPr sz="12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250" spc="-265">
                <a:solidFill>
                  <a:srgbClr val="7E5D49"/>
                </a:solidFill>
                <a:latin typeface="Times New Roman"/>
                <a:cs typeface="Times New Roman"/>
              </a:rPr>
              <a:t>i</a:t>
            </a:r>
            <a:r>
              <a:rPr dirty="0" sz="1250" spc="-300">
                <a:solidFill>
                  <a:srgbClr val="464256"/>
                </a:solidFill>
                <a:latin typeface="Times New Roman"/>
                <a:cs typeface="Times New Roman"/>
              </a:rPr>
              <a:t>fo</a:t>
            </a:r>
            <a:r>
              <a:rPr dirty="0" sz="1250">
                <a:solidFill>
                  <a:srgbClr val="464256"/>
                </a:solidFill>
                <a:latin typeface="Times New Roman"/>
                <a:cs typeface="Times New Roman"/>
              </a:rPr>
              <a:t>  </a:t>
            </a:r>
            <a:r>
              <a:rPr dirty="0" sz="1250" spc="-150">
                <a:solidFill>
                  <a:srgbClr val="464256"/>
                </a:solidFill>
                <a:latin typeface="Times New Roman"/>
                <a:cs typeface="Times New Roman"/>
              </a:rPr>
              <a:t> </a:t>
            </a:r>
            <a:r>
              <a:rPr dirty="0" sz="1250" spc="-240">
                <a:solidFill>
                  <a:srgbClr val="464256"/>
                </a:solidFill>
                <a:latin typeface="Times New Roman"/>
                <a:cs typeface="Times New Roman"/>
              </a:rPr>
              <a:t>r</a:t>
            </a:r>
            <a:r>
              <a:rPr dirty="0" sz="1250" spc="80">
                <a:solidFill>
                  <a:srgbClr val="464256"/>
                </a:solidFill>
                <a:latin typeface="Times New Roman"/>
                <a:cs typeface="Times New Roman"/>
              </a:rPr>
              <a:t> </a:t>
            </a:r>
            <a:r>
              <a:rPr dirty="0" sz="1250" spc="-555">
                <a:solidFill>
                  <a:srgbClr val="464256"/>
                </a:solidFill>
                <a:latin typeface="Times New Roman"/>
                <a:cs typeface="Times New Roman"/>
              </a:rPr>
              <a:t>m</a:t>
            </a:r>
            <a:r>
              <a:rPr dirty="0" sz="1250">
                <a:solidFill>
                  <a:srgbClr val="464256"/>
                </a:solidFill>
                <a:latin typeface="Times New Roman"/>
                <a:cs typeface="Times New Roman"/>
              </a:rPr>
              <a:t>  </a:t>
            </a:r>
            <a:r>
              <a:rPr dirty="0" sz="1250" spc="-70">
                <a:solidFill>
                  <a:srgbClr val="464256"/>
                </a:solidFill>
                <a:latin typeface="Times New Roman"/>
                <a:cs typeface="Times New Roman"/>
              </a:rPr>
              <a:t> </a:t>
            </a:r>
            <a:r>
              <a:rPr dirty="0" sz="1250" spc="-320">
                <a:solidFill>
                  <a:srgbClr val="464256"/>
                </a:solidFill>
                <a:latin typeface="Times New Roman"/>
                <a:cs typeface="Times New Roman"/>
              </a:rPr>
              <a:t>a</a:t>
            </a:r>
            <a:r>
              <a:rPr dirty="0" sz="1250">
                <a:solidFill>
                  <a:srgbClr val="464256"/>
                </a:solidFill>
                <a:latin typeface="Times New Roman"/>
                <a:cs typeface="Times New Roman"/>
              </a:rPr>
              <a:t> </a:t>
            </a:r>
            <a:r>
              <a:rPr dirty="0" sz="1250" spc="-65">
                <a:solidFill>
                  <a:srgbClr val="464256"/>
                </a:solidFill>
                <a:latin typeface="Times New Roman"/>
                <a:cs typeface="Times New Roman"/>
              </a:rPr>
              <a:t> </a:t>
            </a:r>
            <a:r>
              <a:rPr dirty="0" sz="1250" spc="-200">
                <a:solidFill>
                  <a:srgbClr val="464256"/>
                </a:solidFill>
                <a:latin typeface="Times New Roman"/>
                <a:cs typeface="Times New Roman"/>
              </a:rPr>
              <a:t>: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347469" y="1827973"/>
            <a:ext cx="1320800" cy="2165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90525" algn="l"/>
              </a:tabLst>
            </a:pPr>
            <a:r>
              <a:rPr dirty="0" sz="1250" spc="-425">
                <a:solidFill>
                  <a:srgbClr val="464256"/>
                </a:solidFill>
                <a:latin typeface="Times New Roman"/>
                <a:cs typeface="Times New Roman"/>
              </a:rPr>
              <a:t>que	</a:t>
            </a:r>
            <a:r>
              <a:rPr dirty="0" sz="1250" spc="120">
                <a:solidFill>
                  <a:srgbClr val="5B5969"/>
                </a:solidFill>
                <a:latin typeface="Times New Roman"/>
                <a:cs typeface="Times New Roman"/>
              </a:rPr>
              <a:t>cifeamos</a:t>
            </a:r>
            <a:r>
              <a:rPr dirty="0" sz="1250" spc="145">
                <a:solidFill>
                  <a:srgbClr val="5B5969"/>
                </a:solidFill>
                <a:latin typeface="Times New Roman"/>
                <a:cs typeface="Times New Roman"/>
              </a:rPr>
              <a:t> </a:t>
            </a:r>
            <a:r>
              <a:rPr dirty="0" sz="1250" spc="100">
                <a:solidFill>
                  <a:srgbClr val="464256"/>
                </a:solidFill>
                <a:latin typeface="Times New Roman"/>
                <a:cs typeface="Times New Roman"/>
              </a:rPr>
              <a:t>lo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806078" y="1827973"/>
            <a:ext cx="648335" cy="2165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50" spc="105">
                <a:solidFill>
                  <a:srgbClr val="5B5969"/>
                </a:solidFill>
                <a:latin typeface="Times New Roman"/>
                <a:cs typeface="Times New Roman"/>
              </a:rPr>
              <a:t>archiv</a:t>
            </a:r>
            <a:r>
              <a:rPr dirty="0" sz="1250" spc="-10">
                <a:solidFill>
                  <a:srgbClr val="5B5969"/>
                </a:solidFill>
                <a:latin typeface="Times New Roman"/>
                <a:cs typeface="Times New Roman"/>
              </a:rPr>
              <a:t> </a:t>
            </a:r>
            <a:r>
              <a:rPr dirty="0" sz="1250" spc="130">
                <a:solidFill>
                  <a:srgbClr val="5B5969"/>
                </a:solidFill>
                <a:latin typeface="Times New Roman"/>
                <a:cs typeface="Times New Roman"/>
              </a:rPr>
              <a:t>n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583898" y="1827973"/>
            <a:ext cx="427990" cy="2165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50" spc="85">
                <a:solidFill>
                  <a:srgbClr val="343142"/>
                </a:solidFill>
                <a:latin typeface="Times New Roman"/>
                <a:cs typeface="Times New Roman"/>
              </a:rPr>
              <a:t>f</a:t>
            </a:r>
            <a:r>
              <a:rPr dirty="0" sz="1250" spc="25">
                <a:solidFill>
                  <a:srgbClr val="343142"/>
                </a:solidFill>
                <a:latin typeface="Times New Roman"/>
                <a:cs typeface="Times New Roman"/>
              </a:rPr>
              <a:t> </a:t>
            </a:r>
            <a:r>
              <a:rPr dirty="0" sz="1250" spc="70">
                <a:solidFill>
                  <a:srgbClr val="343142"/>
                </a:solidFill>
                <a:latin typeface="Times New Roman"/>
                <a:cs typeface="Times New Roman"/>
              </a:rPr>
              <a:t>e</a:t>
            </a:r>
            <a:r>
              <a:rPr dirty="0" sz="1250" spc="-235">
                <a:solidFill>
                  <a:srgbClr val="72BAE8"/>
                </a:solidFill>
                <a:latin typeface="Times New Roman"/>
                <a:cs typeface="Times New Roman"/>
              </a:rPr>
              <a:t>,</a:t>
            </a:r>
            <a:r>
              <a:rPr dirty="0" sz="1250" spc="-204">
                <a:solidFill>
                  <a:srgbClr val="72BAE8"/>
                </a:solidFill>
                <a:latin typeface="Times New Roman"/>
                <a:cs typeface="Times New Roman"/>
              </a:rPr>
              <a:t> </a:t>
            </a:r>
            <a:r>
              <a:rPr dirty="0" sz="1250" spc="-415">
                <a:solidFill>
                  <a:srgbClr val="464256"/>
                </a:solidFill>
                <a:latin typeface="Times New Roman"/>
                <a:cs typeface="Times New Roman"/>
              </a:rPr>
              <a:t>c</a:t>
            </a:r>
            <a:r>
              <a:rPr dirty="0" sz="1250">
                <a:solidFill>
                  <a:srgbClr val="464256"/>
                </a:solidFill>
                <a:latin typeface="Times New Roman"/>
                <a:cs typeface="Times New Roman"/>
              </a:rPr>
              <a:t> </a:t>
            </a:r>
            <a:r>
              <a:rPr dirty="0" sz="1250" spc="-10">
                <a:solidFill>
                  <a:srgbClr val="464256"/>
                </a:solidFill>
                <a:latin typeface="Times New Roman"/>
                <a:cs typeface="Times New Roman"/>
              </a:rPr>
              <a:t> </a:t>
            </a:r>
            <a:r>
              <a:rPr dirty="0" sz="1250" spc="-390">
                <a:solidFill>
                  <a:srgbClr val="464256"/>
                </a:solidFill>
                <a:latin typeface="Times New Roman"/>
                <a:cs typeface="Times New Roman"/>
              </a:rPr>
              <a:t>u</a:t>
            </a:r>
            <a:r>
              <a:rPr dirty="0" sz="1250" spc="15">
                <a:solidFill>
                  <a:srgbClr val="464256"/>
                </a:solidFill>
                <a:latin typeface="Times New Roman"/>
                <a:cs typeface="Times New Roman"/>
              </a:rPr>
              <a:t>s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417696" y="1081281"/>
            <a:ext cx="2179320" cy="963294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ts val="3395"/>
              </a:lnSpc>
              <a:spcBef>
                <a:spcPts val="105"/>
              </a:spcBef>
              <a:tabLst>
                <a:tab pos="211454" algn="l"/>
                <a:tab pos="856615" algn="l"/>
                <a:tab pos="1372235" algn="l"/>
                <a:tab pos="1624965" algn="l"/>
              </a:tabLst>
            </a:pPr>
            <a:r>
              <a:rPr dirty="0" sz="1900" spc="-570">
                <a:solidFill>
                  <a:srgbClr val="341642"/>
                </a:solidFill>
                <a:latin typeface="Arial"/>
                <a:cs typeface="Arial"/>
              </a:rPr>
              <a:t>+</a:t>
            </a:r>
            <a:r>
              <a:rPr dirty="0" sz="1900" spc="-570">
                <a:solidFill>
                  <a:srgbClr val="341642"/>
                </a:solidFill>
                <a:latin typeface="Arial"/>
                <a:cs typeface="Arial"/>
              </a:rPr>
              <a:t>	</a:t>
            </a:r>
            <a:r>
              <a:rPr dirty="0" sz="1300" spc="-335">
                <a:solidFill>
                  <a:srgbClr val="5B5969"/>
                </a:solidFill>
                <a:latin typeface="Times New Roman"/>
                <a:cs typeface="Times New Roman"/>
              </a:rPr>
              <a:t>8</a:t>
            </a:r>
            <a:r>
              <a:rPr dirty="0" sz="1300" spc="-150">
                <a:solidFill>
                  <a:srgbClr val="5B5969"/>
                </a:solidFill>
                <a:latin typeface="Times New Roman"/>
                <a:cs typeface="Times New Roman"/>
              </a:rPr>
              <a:t> </a:t>
            </a:r>
            <a:r>
              <a:rPr dirty="0" sz="1300" spc="-155">
                <a:solidFill>
                  <a:srgbClr val="5B5969"/>
                </a:solidFill>
                <a:latin typeface="Times New Roman"/>
                <a:cs typeface="Times New Roman"/>
              </a:rPr>
              <a:t>)</a:t>
            </a:r>
            <a:r>
              <a:rPr dirty="0" sz="1300">
                <a:solidFill>
                  <a:srgbClr val="5B5969"/>
                </a:solidFill>
                <a:latin typeface="Times New Roman"/>
                <a:cs typeface="Times New Roman"/>
              </a:rPr>
              <a:t> </a:t>
            </a:r>
            <a:r>
              <a:rPr dirty="0" sz="1300" spc="-85">
                <a:solidFill>
                  <a:srgbClr val="5B5969"/>
                </a:solidFill>
                <a:latin typeface="Times New Roman"/>
                <a:cs typeface="Times New Roman"/>
              </a:rPr>
              <a:t> </a:t>
            </a:r>
            <a:r>
              <a:rPr dirty="0" sz="1300" spc="-280">
                <a:solidFill>
                  <a:srgbClr val="72BAE8"/>
                </a:solidFill>
                <a:latin typeface="Times New Roman"/>
                <a:cs typeface="Times New Roman"/>
              </a:rPr>
              <a:t>·</a:t>
            </a:r>
            <a:r>
              <a:rPr dirty="0" sz="1300">
                <a:solidFill>
                  <a:srgbClr val="72BAE8"/>
                </a:solidFill>
                <a:latin typeface="Times New Roman"/>
                <a:cs typeface="Times New Roman"/>
              </a:rPr>
              <a:t>	</a:t>
            </a:r>
            <a:r>
              <a:rPr dirty="0" sz="1300" spc="-170">
                <a:solidFill>
                  <a:srgbClr val="8AC1E9"/>
                </a:solidFill>
                <a:latin typeface="Times New Roman"/>
                <a:cs typeface="Times New Roman"/>
              </a:rPr>
              <a:t>.</a:t>
            </a:r>
            <a:r>
              <a:rPr dirty="0" sz="1300">
                <a:solidFill>
                  <a:srgbClr val="8AC1E9"/>
                </a:solidFill>
                <a:latin typeface="Times New Roman"/>
                <a:cs typeface="Times New Roman"/>
              </a:rPr>
              <a:t>	</a:t>
            </a:r>
            <a:r>
              <a:rPr dirty="0" sz="3400" spc="-830">
                <a:solidFill>
                  <a:srgbClr val="464256"/>
                </a:solidFill>
                <a:latin typeface="Times New Roman"/>
                <a:cs typeface="Times New Roman"/>
              </a:rPr>
              <a:t>(</a:t>
            </a:r>
            <a:r>
              <a:rPr dirty="0" sz="3400">
                <a:solidFill>
                  <a:srgbClr val="464256"/>
                </a:solidFill>
                <a:latin typeface="Times New Roman"/>
                <a:cs typeface="Times New Roman"/>
              </a:rPr>
              <a:t>	</a:t>
            </a:r>
            <a:r>
              <a:rPr dirty="0" sz="3400" spc="-885">
                <a:solidFill>
                  <a:srgbClr val="464256"/>
                </a:solidFill>
                <a:latin typeface="Times New Roman"/>
                <a:cs typeface="Times New Roman"/>
              </a:rPr>
              <a:t>2</a:t>
            </a:r>
            <a:r>
              <a:rPr dirty="0" sz="3400" spc="-869">
                <a:solidFill>
                  <a:srgbClr val="6D6977"/>
                </a:solidFill>
                <a:latin typeface="Times New Roman"/>
                <a:cs typeface="Times New Roman"/>
              </a:rPr>
              <a:t>x</a:t>
            </a:r>
            <a:r>
              <a:rPr dirty="0" sz="3400" spc="-484">
                <a:solidFill>
                  <a:srgbClr val="6D6977"/>
                </a:solidFill>
                <a:latin typeface="Times New Roman"/>
                <a:cs typeface="Times New Roman"/>
              </a:rPr>
              <a:t> </a:t>
            </a:r>
            <a:r>
              <a:rPr dirty="0" sz="3400" spc="-580">
                <a:solidFill>
                  <a:srgbClr val="070507"/>
                </a:solidFill>
                <a:latin typeface="Times New Roman"/>
                <a:cs typeface="Times New Roman"/>
              </a:rPr>
              <a:t>-</a:t>
            </a:r>
            <a:r>
              <a:rPr dirty="0" sz="3400" spc="190">
                <a:solidFill>
                  <a:srgbClr val="070507"/>
                </a:solidFill>
                <a:latin typeface="Times New Roman"/>
                <a:cs typeface="Times New Roman"/>
              </a:rPr>
              <a:t> </a:t>
            </a:r>
            <a:r>
              <a:rPr dirty="0" sz="1300" spc="-335">
                <a:solidFill>
                  <a:srgbClr val="464256"/>
                </a:solidFill>
                <a:latin typeface="Times New Roman"/>
                <a:cs typeface="Times New Roman"/>
              </a:rPr>
              <a:t>10</a:t>
            </a:r>
            <a:endParaRPr sz="1300">
              <a:latin typeface="Times New Roman"/>
              <a:cs typeface="Times New Roman"/>
            </a:endParaRPr>
          </a:p>
          <a:p>
            <a:pPr marL="365125">
              <a:lnSpc>
                <a:spcPts val="1475"/>
              </a:lnSpc>
              <a:tabLst>
                <a:tab pos="760730" algn="l"/>
              </a:tabLst>
            </a:pPr>
            <a:r>
              <a:rPr dirty="0" sz="1800" spc="-365">
                <a:solidFill>
                  <a:srgbClr val="DB9E57"/>
                </a:solidFill>
                <a:latin typeface="Arial"/>
                <a:cs typeface="Arial"/>
              </a:rPr>
              <a:t>.</a:t>
            </a:r>
            <a:r>
              <a:rPr dirty="0" sz="1800" spc="250">
                <a:solidFill>
                  <a:srgbClr val="DB9E57"/>
                </a:solidFill>
                <a:latin typeface="Arial"/>
                <a:cs typeface="Arial"/>
              </a:rPr>
              <a:t> </a:t>
            </a:r>
            <a:r>
              <a:rPr dirty="0" sz="1250" spc="-25">
                <a:solidFill>
                  <a:srgbClr val="5B5969"/>
                </a:solidFill>
                <a:latin typeface="Times New Roman"/>
                <a:cs typeface="Times New Roman"/>
              </a:rPr>
              <a:t>y	</a:t>
            </a:r>
            <a:r>
              <a:rPr dirty="0" sz="1300" spc="-225" i="1">
                <a:solidFill>
                  <a:srgbClr val="464256"/>
                </a:solidFill>
                <a:latin typeface="Times New Roman"/>
                <a:cs typeface="Times New Roman"/>
              </a:rPr>
              <a:t>Jp</a:t>
            </a:r>
            <a:r>
              <a:rPr dirty="0" sz="1300" spc="-225">
                <a:solidFill>
                  <a:srgbClr val="6D6977"/>
                </a:solidFill>
                <a:latin typeface="Times New Roman"/>
                <a:cs typeface="Times New Roman"/>
              </a:rPr>
              <a:t>(</a:t>
            </a:r>
            <a:r>
              <a:rPr dirty="0" sz="1400" spc="-225">
                <a:solidFill>
                  <a:srgbClr val="343142"/>
                </a:solidFill>
                <a:latin typeface="Times New Roman"/>
                <a:cs typeface="Times New Roman"/>
              </a:rPr>
              <a:t>x</a:t>
            </a:r>
            <a:endParaRPr sz="1400">
              <a:latin typeface="Times New Roman"/>
              <a:cs typeface="Times New Roman"/>
            </a:endParaRPr>
          </a:p>
          <a:p>
            <a:pPr marL="713740">
              <a:lnSpc>
                <a:spcPct val="100000"/>
              </a:lnSpc>
              <a:spcBef>
                <a:spcPts val="1010"/>
              </a:spcBef>
            </a:pPr>
            <a:r>
              <a:rPr dirty="0" sz="1250" spc="5">
                <a:solidFill>
                  <a:srgbClr val="464256"/>
                </a:solidFill>
                <a:latin typeface="Times New Roman"/>
                <a:cs typeface="Times New Roman"/>
              </a:rPr>
              <a:t>i</a:t>
            </a:r>
            <a:r>
              <a:rPr dirty="0" sz="1250" spc="15">
                <a:solidFill>
                  <a:srgbClr val="464256"/>
                </a:solidFill>
                <a:latin typeface="Times New Roman"/>
                <a:cs typeface="Times New Roman"/>
              </a:rPr>
              <a:t>s</a:t>
            </a:r>
            <a:r>
              <a:rPr dirty="0" sz="1250" spc="-155">
                <a:solidFill>
                  <a:srgbClr val="464256"/>
                </a:solidFill>
                <a:latin typeface="Times New Roman"/>
                <a:cs typeface="Times New Roman"/>
              </a:rPr>
              <a:t> </a:t>
            </a:r>
            <a:r>
              <a:rPr dirty="0" sz="1250">
                <a:solidFill>
                  <a:srgbClr val="464256"/>
                </a:solidFill>
                <a:latin typeface="Times New Roman"/>
                <a:cs typeface="Times New Roman"/>
              </a:rPr>
              <a:t>t</a:t>
            </a:r>
            <a:r>
              <a:rPr dirty="0" sz="1250" spc="-155">
                <a:solidFill>
                  <a:srgbClr val="72BAE8"/>
                </a:solidFill>
                <a:latin typeface="Times New Roman"/>
                <a:cs typeface="Times New Roman"/>
              </a:rPr>
              <a:t>.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423398" y="1827973"/>
            <a:ext cx="692150" cy="2165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50" spc="-20">
                <a:solidFill>
                  <a:srgbClr val="464256"/>
                </a:solidFill>
                <a:latin typeface="Times New Roman"/>
                <a:cs typeface="Times New Roman"/>
              </a:rPr>
              <a:t>e</a:t>
            </a:r>
            <a:r>
              <a:rPr dirty="0" sz="1250" spc="-100">
                <a:solidFill>
                  <a:srgbClr val="464256"/>
                </a:solidFill>
                <a:latin typeface="Times New Roman"/>
                <a:cs typeface="Times New Roman"/>
              </a:rPr>
              <a:t> </a:t>
            </a:r>
            <a:r>
              <a:rPr dirty="0" sz="1250" spc="-95">
                <a:solidFill>
                  <a:srgbClr val="464256"/>
                </a:solidFill>
                <a:latin typeface="Times New Roman"/>
                <a:cs typeface="Times New Roman"/>
              </a:rPr>
              <a:t>m</a:t>
            </a:r>
            <a:r>
              <a:rPr dirty="0" sz="1250" spc="-50">
                <a:solidFill>
                  <a:srgbClr val="464256"/>
                </a:solidFill>
                <a:latin typeface="Times New Roman"/>
                <a:cs typeface="Times New Roman"/>
              </a:rPr>
              <a:t>a</a:t>
            </a:r>
            <a:r>
              <a:rPr dirty="0" sz="1250">
                <a:solidFill>
                  <a:srgbClr val="464256"/>
                </a:solidFill>
                <a:latin typeface="Times New Roman"/>
                <a:cs typeface="Times New Roman"/>
              </a:rPr>
              <a:t> </a:t>
            </a:r>
            <a:r>
              <a:rPr dirty="0" sz="1250" spc="-125">
                <a:solidFill>
                  <a:srgbClr val="464256"/>
                </a:solidFill>
                <a:latin typeface="Times New Roman"/>
                <a:cs typeface="Times New Roman"/>
              </a:rPr>
              <a:t> </a:t>
            </a:r>
            <a:r>
              <a:rPr dirty="0" sz="1250" spc="-30">
                <a:solidFill>
                  <a:srgbClr val="464256"/>
                </a:solidFill>
                <a:latin typeface="Times New Roman"/>
                <a:cs typeface="Times New Roman"/>
              </a:rPr>
              <a:t>.</a:t>
            </a:r>
            <a:r>
              <a:rPr dirty="0" sz="1250" spc="-15">
                <a:solidFill>
                  <a:srgbClr val="464256"/>
                </a:solidFill>
                <a:latin typeface="Times New Roman"/>
                <a:cs typeface="Times New Roman"/>
              </a:rPr>
              <a:t> </a:t>
            </a:r>
            <a:r>
              <a:rPr dirty="0" sz="1250" spc="-90">
                <a:solidFill>
                  <a:srgbClr val="464256"/>
                </a:solidFill>
                <a:latin typeface="Times New Roman"/>
                <a:cs typeface="Times New Roman"/>
              </a:rPr>
              <a:t>m</a:t>
            </a:r>
            <a:r>
              <a:rPr dirty="0" sz="1250">
                <a:solidFill>
                  <a:srgbClr val="464256"/>
                </a:solidFill>
                <a:latin typeface="Times New Roman"/>
                <a:cs typeface="Times New Roman"/>
              </a:rPr>
              <a:t> </a:t>
            </a:r>
            <a:r>
              <a:rPr dirty="0" sz="1250" spc="-65">
                <a:solidFill>
                  <a:srgbClr val="464256"/>
                </a:solidFill>
                <a:latin typeface="Times New Roman"/>
                <a:cs typeface="Times New Roman"/>
              </a:rPr>
              <a:t> </a:t>
            </a:r>
            <a:r>
              <a:rPr dirty="0" sz="1250" spc="-60">
                <a:solidFill>
                  <a:srgbClr val="5B5969"/>
                </a:solidFill>
                <a:latin typeface="Times New Roman"/>
                <a:cs typeface="Times New Roman"/>
              </a:rPr>
              <a:t>y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496125" y="1425243"/>
            <a:ext cx="3215005" cy="6191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1295" algn="l"/>
                <a:tab pos="610235" algn="l"/>
                <a:tab pos="1052830" algn="l"/>
              </a:tabLst>
            </a:pPr>
            <a:r>
              <a:rPr dirty="0" sz="1400" spc="-330">
                <a:solidFill>
                  <a:srgbClr val="6D6977"/>
                </a:solidFill>
                <a:latin typeface="Times New Roman"/>
                <a:cs typeface="Times New Roman"/>
              </a:rPr>
              <a:t>)	</a:t>
            </a:r>
            <a:r>
              <a:rPr dirty="0" sz="1500" spc="-595">
                <a:solidFill>
                  <a:srgbClr val="070507"/>
                </a:solidFill>
                <a:latin typeface="Times New Roman"/>
                <a:cs typeface="Times New Roman"/>
              </a:rPr>
              <a:t>=	</a:t>
            </a:r>
            <a:r>
              <a:rPr dirty="0" sz="950" spc="-335">
                <a:solidFill>
                  <a:srgbClr val="5B5969"/>
                </a:solidFill>
                <a:latin typeface="Times New Roman"/>
                <a:cs typeface="Times New Roman"/>
              </a:rPr>
              <a:t>y2</a:t>
            </a:r>
            <a:r>
              <a:rPr dirty="0" sz="950" spc="615">
                <a:solidFill>
                  <a:srgbClr val="5B5969"/>
                </a:solidFill>
                <a:latin typeface="Times New Roman"/>
                <a:cs typeface="Times New Roman"/>
              </a:rPr>
              <a:t> </a:t>
            </a:r>
            <a:r>
              <a:rPr dirty="0" sz="1800" spc="-740">
                <a:solidFill>
                  <a:srgbClr val="341642"/>
                </a:solidFill>
                <a:latin typeface="Arial"/>
                <a:cs typeface="Arial"/>
              </a:rPr>
              <a:t>+	</a:t>
            </a:r>
            <a:r>
              <a:rPr dirty="0" sz="1300" spc="-455">
                <a:solidFill>
                  <a:srgbClr val="5B5969"/>
                </a:solidFill>
                <a:latin typeface="Times New Roman"/>
                <a:cs typeface="Times New Roman"/>
              </a:rPr>
              <a:t>1</a:t>
            </a:r>
            <a:endParaRPr sz="1300">
              <a:latin typeface="Times New Roman"/>
              <a:cs typeface="Times New Roman"/>
            </a:endParaRPr>
          </a:p>
          <a:p>
            <a:pPr marL="723900">
              <a:lnSpc>
                <a:spcPct val="100000"/>
              </a:lnSpc>
              <a:spcBef>
                <a:spcPts val="1010"/>
              </a:spcBef>
            </a:pPr>
            <a:r>
              <a:rPr dirty="0" sz="1250" spc="250">
                <a:solidFill>
                  <a:srgbClr val="464256"/>
                </a:solidFill>
                <a:latin typeface="Times New Roman"/>
                <a:cs typeface="Times New Roman"/>
              </a:rPr>
              <a:t>jacobiana.m </a:t>
            </a:r>
            <a:r>
              <a:rPr dirty="0" sz="1250" spc="270">
                <a:solidFill>
                  <a:srgbClr val="464256"/>
                </a:solidFill>
                <a:latin typeface="Times New Roman"/>
                <a:cs typeface="Times New Roman"/>
              </a:rPr>
              <a:t>de</a:t>
            </a:r>
            <a:r>
              <a:rPr dirty="0" sz="1250" spc="135">
                <a:solidFill>
                  <a:srgbClr val="464256"/>
                </a:solidFill>
                <a:latin typeface="Times New Roman"/>
                <a:cs typeface="Times New Roman"/>
              </a:rPr>
              <a:t> </a:t>
            </a:r>
            <a:r>
              <a:rPr dirty="0" sz="1250" spc="204">
                <a:solidFill>
                  <a:srgbClr val="464256"/>
                </a:solidFill>
                <a:latin typeface="Times New Roman"/>
                <a:cs typeface="Times New Roman"/>
              </a:rPr>
              <a:t>la</a:t>
            </a:r>
            <a:r>
              <a:rPr dirty="0" sz="1250" spc="85">
                <a:solidFill>
                  <a:srgbClr val="464256"/>
                </a:solidFill>
                <a:latin typeface="Times New Roman"/>
                <a:cs typeface="Times New Roman"/>
              </a:rPr>
              <a:t> </a:t>
            </a:r>
            <a:r>
              <a:rPr dirty="0" sz="1250" spc="175">
                <a:solidFill>
                  <a:srgbClr val="5B5969"/>
                </a:solidFill>
                <a:latin typeface="Times New Roman"/>
                <a:cs typeface="Times New Roman"/>
              </a:rPr>
              <a:t>s</a:t>
            </a:r>
            <a:r>
              <a:rPr dirty="0" sz="1250" spc="175">
                <a:solidFill>
                  <a:srgbClr val="343142"/>
                </a:solidFill>
                <a:latin typeface="Times New Roman"/>
                <a:cs typeface="Times New Roman"/>
              </a:rPr>
              <a:t>igui</a:t>
            </a:r>
            <a:r>
              <a:rPr dirty="0" sz="1250" spc="175">
                <a:solidFill>
                  <a:srgbClr val="5B5969"/>
                </a:solidFill>
                <a:latin typeface="Times New Roman"/>
                <a:cs typeface="Times New Roman"/>
              </a:rPr>
              <a:t>ente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771542" y="2441610"/>
            <a:ext cx="7035800" cy="16605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55015" algn="l"/>
              </a:tabLst>
            </a:pPr>
            <a:r>
              <a:rPr dirty="0" sz="1250" spc="-515">
                <a:solidFill>
                  <a:srgbClr val="343142"/>
                </a:solidFill>
                <a:latin typeface="Times New Roman"/>
                <a:cs typeface="Times New Roman"/>
              </a:rPr>
              <a:t>A</a:t>
            </a:r>
            <a:r>
              <a:rPr dirty="0" sz="1250" spc="455">
                <a:solidFill>
                  <a:srgbClr val="343142"/>
                </a:solidFill>
                <a:latin typeface="Times New Roman"/>
                <a:cs typeface="Times New Roman"/>
              </a:rPr>
              <a:t> </a:t>
            </a:r>
            <a:r>
              <a:rPr dirty="0" sz="1250" spc="-240">
                <a:solidFill>
                  <a:srgbClr val="343142"/>
                </a:solidFill>
                <a:latin typeface="Times New Roman"/>
                <a:cs typeface="Times New Roman"/>
              </a:rPr>
              <a:t>r</a:t>
            </a:r>
            <a:r>
              <a:rPr dirty="0" sz="1250" spc="55">
                <a:solidFill>
                  <a:srgbClr val="343142"/>
                </a:solidFill>
                <a:latin typeface="Times New Roman"/>
                <a:cs typeface="Times New Roman"/>
              </a:rPr>
              <a:t> </a:t>
            </a:r>
            <a:r>
              <a:rPr dirty="0" sz="1250" spc="-320">
                <a:solidFill>
                  <a:srgbClr val="5B5969"/>
                </a:solidFill>
                <a:latin typeface="Times New Roman"/>
                <a:cs typeface="Times New Roman"/>
              </a:rPr>
              <a:t>c</a:t>
            </a:r>
            <a:r>
              <a:rPr dirty="0" sz="1250" spc="229">
                <a:solidFill>
                  <a:srgbClr val="5B5969"/>
                </a:solidFill>
                <a:latin typeface="Times New Roman"/>
                <a:cs typeface="Times New Roman"/>
              </a:rPr>
              <a:t> </a:t>
            </a:r>
            <a:r>
              <a:rPr dirty="0" sz="1250" spc="-360">
                <a:solidFill>
                  <a:srgbClr val="5B5969"/>
                </a:solidFill>
                <a:latin typeface="Times New Roman"/>
                <a:cs typeface="Times New Roman"/>
              </a:rPr>
              <a:t>h</a:t>
            </a:r>
            <a:r>
              <a:rPr dirty="0" sz="1250" spc="254">
                <a:solidFill>
                  <a:srgbClr val="5B5969"/>
                </a:solidFill>
                <a:latin typeface="Times New Roman"/>
                <a:cs typeface="Times New Roman"/>
              </a:rPr>
              <a:t> </a:t>
            </a:r>
            <a:r>
              <a:rPr dirty="0" sz="1250" spc="-200">
                <a:solidFill>
                  <a:srgbClr val="5B5969"/>
                </a:solidFill>
                <a:latin typeface="Times New Roman"/>
                <a:cs typeface="Times New Roman"/>
              </a:rPr>
              <a:t>i</a:t>
            </a:r>
            <a:r>
              <a:rPr dirty="0" sz="1250">
                <a:solidFill>
                  <a:srgbClr val="5B5969"/>
                </a:solidFill>
                <a:latin typeface="Times New Roman"/>
                <a:cs typeface="Times New Roman"/>
              </a:rPr>
              <a:t> </a:t>
            </a:r>
            <a:r>
              <a:rPr dirty="0" sz="1250" spc="-360">
                <a:solidFill>
                  <a:srgbClr val="5B5969"/>
                </a:solidFill>
                <a:latin typeface="Times New Roman"/>
                <a:cs typeface="Times New Roman"/>
              </a:rPr>
              <a:t>vo	</a:t>
            </a:r>
            <a:r>
              <a:rPr dirty="0" sz="1250" spc="-240">
                <a:solidFill>
                  <a:srgbClr val="343142"/>
                </a:solidFill>
                <a:latin typeface="Times New Roman"/>
                <a:cs typeface="Times New Roman"/>
              </a:rPr>
              <a:t>f</a:t>
            </a:r>
            <a:r>
              <a:rPr dirty="0" sz="1250" spc="55">
                <a:solidFill>
                  <a:srgbClr val="343142"/>
                </a:solidFill>
                <a:latin typeface="Times New Roman"/>
                <a:cs typeface="Times New Roman"/>
              </a:rPr>
              <a:t> </a:t>
            </a:r>
            <a:r>
              <a:rPr dirty="0" sz="1250" spc="254">
                <a:solidFill>
                  <a:srgbClr val="343142"/>
                </a:solidFill>
                <a:latin typeface="Times New Roman"/>
                <a:cs typeface="Times New Roman"/>
              </a:rPr>
              <a:t>ecusi</a:t>
            </a:r>
            <a:r>
              <a:rPr dirty="0" sz="1250" spc="-45">
                <a:solidFill>
                  <a:srgbClr val="343142"/>
                </a:solidFill>
                <a:latin typeface="Times New Roman"/>
                <a:cs typeface="Times New Roman"/>
              </a:rPr>
              <a:t> </a:t>
            </a:r>
            <a:r>
              <a:rPr dirty="0" sz="1250" spc="100">
                <a:solidFill>
                  <a:srgbClr val="343142"/>
                </a:solidFill>
                <a:latin typeface="Times New Roman"/>
                <a:cs typeface="Times New Roman"/>
              </a:rPr>
              <a:t>stem.a.m.</a:t>
            </a:r>
            <a:endParaRPr sz="12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250">
              <a:latin typeface="Times New Roman"/>
              <a:cs typeface="Times New Roman"/>
            </a:endParaRPr>
          </a:p>
          <a:p>
            <a:pPr marL="459105" indent="-257810">
              <a:lnSpc>
                <a:spcPts val="1755"/>
              </a:lnSpc>
              <a:buClr>
                <a:srgbClr val="5B5969"/>
              </a:buClr>
              <a:buSzPct val="128000"/>
              <a:buChar char="&gt;"/>
              <a:tabLst>
                <a:tab pos="459105" algn="l"/>
                <a:tab pos="459740" algn="l"/>
              </a:tabLst>
            </a:pPr>
            <a:r>
              <a:rPr dirty="0" sz="1250" spc="295">
                <a:solidFill>
                  <a:srgbClr val="343142"/>
                </a:solidFill>
                <a:latin typeface="Times New Roman"/>
                <a:cs typeface="Times New Roman"/>
              </a:rPr>
              <a:t>function</a:t>
            </a:r>
            <a:r>
              <a:rPr dirty="0" sz="1250" spc="295">
                <a:solidFill>
                  <a:srgbClr val="343142"/>
                </a:solidFill>
                <a:latin typeface="Times New Roman"/>
                <a:cs typeface="Times New Roman"/>
              </a:rPr>
              <a:t>  </a:t>
            </a:r>
            <a:r>
              <a:rPr dirty="0" sz="1250" spc="-35">
                <a:solidFill>
                  <a:srgbClr val="343142"/>
                </a:solidFill>
                <a:latin typeface="Times New Roman"/>
                <a:cs typeface="Times New Roman"/>
              </a:rPr>
              <a:t> </a:t>
            </a:r>
            <a:r>
              <a:rPr dirty="0" sz="1250" spc="90">
                <a:solidFill>
                  <a:srgbClr val="343142"/>
                </a:solidFill>
                <a:latin typeface="Times New Roman"/>
                <a:cs typeface="Times New Roman"/>
              </a:rPr>
              <a:t>F</a:t>
            </a:r>
            <a:r>
              <a:rPr dirty="0" sz="1250" spc="130">
                <a:solidFill>
                  <a:srgbClr val="6D6977"/>
                </a:solidFill>
                <a:latin typeface="Times New Roman"/>
                <a:cs typeface="Times New Roman"/>
              </a:rPr>
              <a:t>=</a:t>
            </a:r>
            <a:r>
              <a:rPr dirty="0" sz="1250" spc="235">
                <a:solidFill>
                  <a:srgbClr val="343142"/>
                </a:solidFill>
                <a:latin typeface="Times New Roman"/>
                <a:cs typeface="Times New Roman"/>
              </a:rPr>
              <a:t>f</a:t>
            </a:r>
            <a:r>
              <a:rPr dirty="0" sz="1250" spc="-105">
                <a:solidFill>
                  <a:srgbClr val="343142"/>
                </a:solidFill>
                <a:latin typeface="Times New Roman"/>
                <a:cs typeface="Times New Roman"/>
              </a:rPr>
              <a:t> </a:t>
            </a:r>
            <a:r>
              <a:rPr dirty="0" sz="1250" spc="260">
                <a:solidFill>
                  <a:srgbClr val="343142"/>
                </a:solidFill>
                <a:latin typeface="Times New Roman"/>
                <a:cs typeface="Times New Roman"/>
              </a:rPr>
              <a:t>e</a:t>
            </a:r>
            <a:r>
              <a:rPr dirty="0" sz="1250" spc="275">
                <a:solidFill>
                  <a:srgbClr val="343142"/>
                </a:solidFill>
                <a:latin typeface="Times New Roman"/>
                <a:cs typeface="Times New Roman"/>
              </a:rPr>
              <a:t>c</a:t>
            </a:r>
            <a:r>
              <a:rPr dirty="0" sz="1250" spc="355">
                <a:solidFill>
                  <a:srgbClr val="343142"/>
                </a:solidFill>
                <a:latin typeface="Times New Roman"/>
                <a:cs typeface="Times New Roman"/>
              </a:rPr>
              <a:t>u</a:t>
            </a:r>
            <a:r>
              <a:rPr dirty="0" sz="1250" spc="245">
                <a:solidFill>
                  <a:srgbClr val="343142"/>
                </a:solidFill>
                <a:latin typeface="Times New Roman"/>
                <a:cs typeface="Times New Roman"/>
              </a:rPr>
              <a:t>s</a:t>
            </a:r>
            <a:r>
              <a:rPr dirty="0" sz="1250" spc="190">
                <a:solidFill>
                  <a:srgbClr val="343142"/>
                </a:solidFill>
                <a:latin typeface="Times New Roman"/>
                <a:cs typeface="Times New Roman"/>
              </a:rPr>
              <a:t>i</a:t>
            </a:r>
            <a:r>
              <a:rPr dirty="0" sz="1250" spc="275">
                <a:solidFill>
                  <a:srgbClr val="343142"/>
                </a:solidFill>
                <a:latin typeface="Times New Roman"/>
                <a:cs typeface="Times New Roman"/>
              </a:rPr>
              <a:t>s</a:t>
            </a:r>
            <a:r>
              <a:rPr dirty="0" sz="1250" spc="-85">
                <a:solidFill>
                  <a:srgbClr val="343142"/>
                </a:solidFill>
                <a:latin typeface="Times New Roman"/>
                <a:cs typeface="Times New Roman"/>
              </a:rPr>
              <a:t> </a:t>
            </a:r>
            <a:r>
              <a:rPr dirty="0" sz="1250" spc="195">
                <a:solidFill>
                  <a:srgbClr val="343142"/>
                </a:solidFill>
                <a:latin typeface="Times New Roman"/>
                <a:cs typeface="Times New Roman"/>
              </a:rPr>
              <a:t>t</a:t>
            </a:r>
            <a:r>
              <a:rPr dirty="0" sz="1250" spc="-30">
                <a:solidFill>
                  <a:srgbClr val="343142"/>
                </a:solidFill>
                <a:latin typeface="Times New Roman"/>
                <a:cs typeface="Times New Roman"/>
              </a:rPr>
              <a:t> </a:t>
            </a:r>
            <a:r>
              <a:rPr dirty="0" sz="1250" spc="220">
                <a:solidFill>
                  <a:srgbClr val="343142"/>
                </a:solidFill>
                <a:latin typeface="Times New Roman"/>
                <a:cs typeface="Times New Roman"/>
              </a:rPr>
              <a:t>e</a:t>
            </a:r>
            <a:r>
              <a:rPr dirty="0" sz="1250" spc="-95">
                <a:solidFill>
                  <a:srgbClr val="343142"/>
                </a:solidFill>
                <a:latin typeface="Times New Roman"/>
                <a:cs typeface="Times New Roman"/>
              </a:rPr>
              <a:t>m</a:t>
            </a:r>
            <a:r>
              <a:rPr dirty="0" sz="1250" spc="-50">
                <a:solidFill>
                  <a:srgbClr val="343142"/>
                </a:solidFill>
                <a:latin typeface="Times New Roman"/>
                <a:cs typeface="Times New Roman"/>
              </a:rPr>
              <a:t>a</a:t>
            </a:r>
            <a:r>
              <a:rPr dirty="0" sz="1250">
                <a:solidFill>
                  <a:srgbClr val="343142"/>
                </a:solidFill>
                <a:latin typeface="Times New Roman"/>
                <a:cs typeface="Times New Roman"/>
              </a:rPr>
              <a:t> </a:t>
            </a:r>
            <a:r>
              <a:rPr dirty="0" sz="1250" spc="-110">
                <a:solidFill>
                  <a:srgbClr val="343142"/>
                </a:solidFill>
                <a:latin typeface="Times New Roman"/>
                <a:cs typeface="Times New Roman"/>
              </a:rPr>
              <a:t> </a:t>
            </a:r>
            <a:r>
              <a:rPr dirty="0" sz="1250" spc="-40">
                <a:solidFill>
                  <a:srgbClr val="343142"/>
                </a:solidFill>
                <a:latin typeface="Times New Roman"/>
                <a:cs typeface="Times New Roman"/>
              </a:rPr>
              <a:t>(</a:t>
            </a:r>
            <a:r>
              <a:rPr dirty="0" sz="1250" spc="-60">
                <a:solidFill>
                  <a:srgbClr val="343142"/>
                </a:solidFill>
                <a:latin typeface="Times New Roman"/>
                <a:cs typeface="Times New Roman"/>
              </a:rPr>
              <a:t> </a:t>
            </a:r>
            <a:r>
              <a:rPr dirty="0" sz="1250" spc="-60">
                <a:solidFill>
                  <a:srgbClr val="343142"/>
                </a:solidFill>
                <a:latin typeface="Times New Roman"/>
                <a:cs typeface="Times New Roman"/>
              </a:rPr>
              <a:t>x</a:t>
            </a:r>
            <a:r>
              <a:rPr dirty="0" sz="1250" spc="145">
                <a:solidFill>
                  <a:srgbClr val="343142"/>
                </a:solidFill>
                <a:latin typeface="Times New Roman"/>
                <a:cs typeface="Times New Roman"/>
              </a:rPr>
              <a:t> </a:t>
            </a:r>
            <a:r>
              <a:rPr dirty="0" sz="1250" spc="-30">
                <a:solidFill>
                  <a:srgbClr val="343142"/>
                </a:solidFill>
                <a:latin typeface="Times New Roman"/>
                <a:cs typeface="Times New Roman"/>
              </a:rPr>
              <a:t>,</a:t>
            </a:r>
            <a:r>
              <a:rPr dirty="0" sz="1250" spc="40">
                <a:solidFill>
                  <a:srgbClr val="343142"/>
                </a:solidFill>
                <a:latin typeface="Times New Roman"/>
                <a:cs typeface="Times New Roman"/>
              </a:rPr>
              <a:t> </a:t>
            </a:r>
            <a:r>
              <a:rPr dirty="0" sz="1250" spc="-60">
                <a:solidFill>
                  <a:srgbClr val="343142"/>
                </a:solidFill>
                <a:latin typeface="Times New Roman"/>
                <a:cs typeface="Times New Roman"/>
              </a:rPr>
              <a:t>y</a:t>
            </a:r>
            <a:r>
              <a:rPr dirty="0" sz="1250" spc="55">
                <a:solidFill>
                  <a:srgbClr val="343142"/>
                </a:solidFill>
                <a:latin typeface="Times New Roman"/>
                <a:cs typeface="Times New Roman"/>
              </a:rPr>
              <a:t> </a:t>
            </a:r>
            <a:r>
              <a:rPr dirty="0" sz="1250" spc="-40">
                <a:solidFill>
                  <a:srgbClr val="343142"/>
                </a:solidFill>
                <a:latin typeface="Times New Roman"/>
                <a:cs typeface="Times New Roman"/>
              </a:rPr>
              <a:t>)</a:t>
            </a:r>
            <a:endParaRPr sz="1250">
              <a:latin typeface="Times New Roman"/>
              <a:cs typeface="Times New Roman"/>
            </a:endParaRPr>
          </a:p>
          <a:p>
            <a:pPr marL="443230" indent="-241935">
              <a:lnSpc>
                <a:spcPts val="1660"/>
              </a:lnSpc>
              <a:buClr>
                <a:srgbClr val="6D6977"/>
              </a:buClr>
              <a:buSzPct val="118518"/>
              <a:buFont typeface="Times New Roman"/>
              <a:buChar char="&gt;"/>
              <a:tabLst>
                <a:tab pos="443230" algn="l"/>
                <a:tab pos="443865" algn="l"/>
              </a:tabLst>
            </a:pPr>
            <a:r>
              <a:rPr dirty="0" sz="1350" spc="50">
                <a:solidFill>
                  <a:srgbClr val="343142"/>
                </a:solidFill>
                <a:latin typeface="Courier New"/>
                <a:cs typeface="Courier New"/>
              </a:rPr>
              <a:t>F(1,1</a:t>
            </a:r>
            <a:r>
              <a:rPr dirty="0" sz="1350" spc="55">
                <a:solidFill>
                  <a:srgbClr val="343142"/>
                </a:solidFill>
                <a:latin typeface="Courier New"/>
                <a:cs typeface="Courier New"/>
              </a:rPr>
              <a:t>)</a:t>
            </a:r>
            <a:r>
              <a:rPr dirty="0" sz="1350" spc="-125">
                <a:solidFill>
                  <a:srgbClr val="343142"/>
                </a:solidFill>
                <a:latin typeface="Courier New"/>
                <a:cs typeface="Courier New"/>
              </a:rPr>
              <a:t> </a:t>
            </a:r>
            <a:r>
              <a:rPr dirty="0" sz="1500" spc="-70">
                <a:solidFill>
                  <a:srgbClr val="070507"/>
                </a:solidFill>
                <a:latin typeface="Times New Roman"/>
                <a:cs typeface="Times New Roman"/>
              </a:rPr>
              <a:t>=</a:t>
            </a:r>
            <a:r>
              <a:rPr dirty="0" sz="1500">
                <a:solidFill>
                  <a:srgbClr val="070507"/>
                </a:solidFill>
                <a:latin typeface="Times New Roman"/>
                <a:cs typeface="Times New Roman"/>
              </a:rPr>
              <a:t> </a:t>
            </a:r>
            <a:r>
              <a:rPr dirty="0" sz="1500" spc="110">
                <a:solidFill>
                  <a:srgbClr val="070507"/>
                </a:solidFill>
                <a:latin typeface="Times New Roman"/>
                <a:cs typeface="Times New Roman"/>
              </a:rPr>
              <a:t> </a:t>
            </a:r>
            <a:r>
              <a:rPr dirty="0" sz="1350" spc="100">
                <a:solidFill>
                  <a:srgbClr val="464256"/>
                </a:solidFill>
                <a:latin typeface="Courier New"/>
                <a:cs typeface="Courier New"/>
              </a:rPr>
              <a:t>x</a:t>
            </a:r>
            <a:r>
              <a:rPr dirty="0" sz="1350" spc="-125">
                <a:solidFill>
                  <a:srgbClr val="6D6977"/>
                </a:solidFill>
                <a:latin typeface="Courier New"/>
                <a:cs typeface="Courier New"/>
              </a:rPr>
              <a:t>A</a:t>
            </a:r>
            <a:r>
              <a:rPr dirty="0" sz="1350" spc="-660">
                <a:solidFill>
                  <a:srgbClr val="6D6977"/>
                </a:solidFill>
                <a:latin typeface="Courier New"/>
                <a:cs typeface="Courier New"/>
              </a:rPr>
              <a:t> </a:t>
            </a:r>
            <a:r>
              <a:rPr dirty="0" sz="1350" spc="-35">
                <a:solidFill>
                  <a:srgbClr val="343142"/>
                </a:solidFill>
                <a:latin typeface="Courier New"/>
                <a:cs typeface="Courier New"/>
              </a:rPr>
              <a:t>2</a:t>
            </a:r>
            <a:r>
              <a:rPr dirty="0" sz="1350" spc="-125">
                <a:solidFill>
                  <a:srgbClr val="070507"/>
                </a:solidFill>
                <a:latin typeface="Courier New"/>
                <a:cs typeface="Courier New"/>
              </a:rPr>
              <a:t>-</a:t>
            </a:r>
            <a:r>
              <a:rPr dirty="0" sz="1350" spc="-640">
                <a:solidFill>
                  <a:srgbClr val="070507"/>
                </a:solidFill>
                <a:latin typeface="Courier New"/>
                <a:cs typeface="Courier New"/>
              </a:rPr>
              <a:t> </a:t>
            </a:r>
            <a:r>
              <a:rPr dirty="0" sz="1350" spc="-130">
                <a:solidFill>
                  <a:srgbClr val="343142"/>
                </a:solidFill>
                <a:latin typeface="Courier New"/>
                <a:cs typeface="Courier New"/>
              </a:rPr>
              <a:t>1</a:t>
            </a:r>
            <a:r>
              <a:rPr dirty="0" sz="1350" spc="-125">
                <a:solidFill>
                  <a:srgbClr val="343142"/>
                </a:solidFill>
                <a:latin typeface="Courier New"/>
                <a:cs typeface="Courier New"/>
              </a:rPr>
              <a:t>0</a:t>
            </a:r>
            <a:r>
              <a:rPr dirty="0" sz="1350" spc="-605">
                <a:solidFill>
                  <a:srgbClr val="343142"/>
                </a:solidFill>
                <a:latin typeface="Courier New"/>
                <a:cs typeface="Courier New"/>
              </a:rPr>
              <a:t> </a:t>
            </a:r>
            <a:r>
              <a:rPr dirty="0" sz="1350" spc="-125">
                <a:solidFill>
                  <a:srgbClr val="5B5969"/>
                </a:solidFill>
                <a:latin typeface="Courier New"/>
                <a:cs typeface="Courier New"/>
              </a:rPr>
              <a:t>*</a:t>
            </a:r>
            <a:r>
              <a:rPr dirty="0" sz="1350" spc="-605">
                <a:solidFill>
                  <a:srgbClr val="5B5969"/>
                </a:solidFill>
                <a:latin typeface="Courier New"/>
                <a:cs typeface="Courier New"/>
              </a:rPr>
              <a:t> </a:t>
            </a:r>
            <a:r>
              <a:rPr dirty="0" sz="1350" spc="-50">
                <a:solidFill>
                  <a:srgbClr val="5B5969"/>
                </a:solidFill>
                <a:latin typeface="Courier New"/>
                <a:cs typeface="Courier New"/>
              </a:rPr>
              <a:t>x</a:t>
            </a:r>
            <a:r>
              <a:rPr dirty="0" sz="1350" spc="60">
                <a:solidFill>
                  <a:srgbClr val="343142"/>
                </a:solidFill>
                <a:latin typeface="Courier New"/>
                <a:cs typeface="Courier New"/>
              </a:rPr>
              <a:t>+</a:t>
            </a:r>
            <a:r>
              <a:rPr dirty="0" sz="1350" spc="70">
                <a:solidFill>
                  <a:srgbClr val="343142"/>
                </a:solidFill>
                <a:latin typeface="Courier New"/>
                <a:cs typeface="Courier New"/>
              </a:rPr>
              <a:t>y</a:t>
            </a:r>
            <a:r>
              <a:rPr dirty="0" sz="1350" spc="25">
                <a:solidFill>
                  <a:srgbClr val="6D6977"/>
                </a:solidFill>
                <a:latin typeface="Courier New"/>
                <a:cs typeface="Courier New"/>
              </a:rPr>
              <a:t>A</a:t>
            </a:r>
            <a:r>
              <a:rPr dirty="0" sz="1350" spc="-55">
                <a:solidFill>
                  <a:srgbClr val="343142"/>
                </a:solidFill>
                <a:latin typeface="Courier New"/>
                <a:cs typeface="Courier New"/>
              </a:rPr>
              <a:t>2+</a:t>
            </a:r>
            <a:r>
              <a:rPr dirty="0" sz="1350" spc="-50">
                <a:solidFill>
                  <a:srgbClr val="343142"/>
                </a:solidFill>
                <a:latin typeface="Courier New"/>
                <a:cs typeface="Courier New"/>
              </a:rPr>
              <a:t>8</a:t>
            </a:r>
            <a:r>
              <a:rPr dirty="0" sz="1350" spc="-500">
                <a:solidFill>
                  <a:srgbClr val="343142"/>
                </a:solidFill>
                <a:latin typeface="Courier New"/>
                <a:cs typeface="Courier New"/>
              </a:rPr>
              <a:t> </a:t>
            </a:r>
            <a:r>
              <a:rPr dirty="0" sz="1350" spc="-180">
                <a:solidFill>
                  <a:srgbClr val="343142"/>
                </a:solidFill>
                <a:latin typeface="Courier New"/>
                <a:cs typeface="Courier New"/>
              </a:rPr>
              <a:t>;</a:t>
            </a:r>
            <a:endParaRPr sz="1350">
              <a:latin typeface="Courier New"/>
              <a:cs typeface="Courier New"/>
            </a:endParaRPr>
          </a:p>
          <a:p>
            <a:pPr marL="443230" indent="-241300">
              <a:lnSpc>
                <a:spcPts val="1550"/>
              </a:lnSpc>
              <a:buClr>
                <a:srgbClr val="5B5969"/>
              </a:buClr>
              <a:buSzPct val="111111"/>
              <a:buFont typeface="Times New Roman"/>
              <a:buChar char="&gt;"/>
              <a:tabLst>
                <a:tab pos="443230" algn="l"/>
                <a:tab pos="443865" algn="l"/>
              </a:tabLst>
            </a:pPr>
            <a:r>
              <a:rPr dirty="0" sz="1350" spc="50">
                <a:solidFill>
                  <a:srgbClr val="343142"/>
                </a:solidFill>
                <a:latin typeface="Courier New"/>
                <a:cs typeface="Courier New"/>
              </a:rPr>
              <a:t>F(2,1</a:t>
            </a:r>
            <a:r>
              <a:rPr dirty="0" sz="1350" spc="55">
                <a:solidFill>
                  <a:srgbClr val="343142"/>
                </a:solidFill>
                <a:latin typeface="Courier New"/>
                <a:cs typeface="Courier New"/>
              </a:rPr>
              <a:t>)</a:t>
            </a:r>
            <a:r>
              <a:rPr dirty="0" sz="1350" spc="-125">
                <a:solidFill>
                  <a:srgbClr val="343142"/>
                </a:solidFill>
                <a:latin typeface="Courier New"/>
                <a:cs typeface="Courier New"/>
              </a:rPr>
              <a:t> </a:t>
            </a:r>
            <a:r>
              <a:rPr dirty="0" sz="1300" spc="50">
                <a:solidFill>
                  <a:srgbClr val="5B5969"/>
                </a:solidFill>
                <a:latin typeface="Times New Roman"/>
                <a:cs typeface="Times New Roman"/>
              </a:rPr>
              <a:t>=</a:t>
            </a:r>
            <a:r>
              <a:rPr dirty="0" sz="1300">
                <a:solidFill>
                  <a:srgbClr val="5B5969"/>
                </a:solidFill>
                <a:latin typeface="Times New Roman"/>
                <a:cs typeface="Times New Roman"/>
              </a:rPr>
              <a:t>  </a:t>
            </a:r>
            <a:r>
              <a:rPr dirty="0" sz="1300" spc="-125">
                <a:solidFill>
                  <a:srgbClr val="5B5969"/>
                </a:solidFill>
                <a:latin typeface="Times New Roman"/>
                <a:cs typeface="Times New Roman"/>
              </a:rPr>
              <a:t> </a:t>
            </a:r>
            <a:r>
              <a:rPr dirty="0" sz="1350" spc="-125">
                <a:solidFill>
                  <a:srgbClr val="343142"/>
                </a:solidFill>
                <a:latin typeface="Courier New"/>
                <a:cs typeface="Courier New"/>
              </a:rPr>
              <a:t>x</a:t>
            </a:r>
            <a:r>
              <a:rPr dirty="0" sz="1350" spc="50">
                <a:solidFill>
                  <a:srgbClr val="6D6977"/>
                </a:solidFill>
                <a:latin typeface="Courier New"/>
                <a:cs typeface="Courier New"/>
              </a:rPr>
              <a:t>•</a:t>
            </a:r>
            <a:r>
              <a:rPr dirty="0" sz="1350" spc="130">
                <a:solidFill>
                  <a:srgbClr val="464256"/>
                </a:solidFill>
                <a:latin typeface="Courier New"/>
                <a:cs typeface="Courier New"/>
              </a:rPr>
              <a:t>y</a:t>
            </a:r>
            <a:r>
              <a:rPr dirty="0" sz="1350" spc="50">
                <a:solidFill>
                  <a:srgbClr val="6D6977"/>
                </a:solidFill>
                <a:latin typeface="Courier New"/>
                <a:cs typeface="Courier New"/>
              </a:rPr>
              <a:t>A</a:t>
            </a:r>
            <a:r>
              <a:rPr dirty="0" sz="1350" spc="-30">
                <a:solidFill>
                  <a:srgbClr val="343142"/>
                </a:solidFill>
                <a:latin typeface="Courier New"/>
                <a:cs typeface="Courier New"/>
              </a:rPr>
              <a:t>2+</a:t>
            </a:r>
            <a:r>
              <a:rPr dirty="0" sz="1350" spc="80">
                <a:solidFill>
                  <a:srgbClr val="343142"/>
                </a:solidFill>
                <a:latin typeface="Courier New"/>
                <a:cs typeface="Courier New"/>
              </a:rPr>
              <a:t>x</a:t>
            </a:r>
            <a:r>
              <a:rPr dirty="0" sz="1350" spc="25">
                <a:solidFill>
                  <a:srgbClr val="5B5969"/>
                </a:solidFill>
                <a:latin typeface="Courier New"/>
                <a:cs typeface="Courier New"/>
              </a:rPr>
              <a:t>-</a:t>
            </a:r>
            <a:r>
              <a:rPr dirty="0" sz="1350" spc="-30">
                <a:solidFill>
                  <a:srgbClr val="343142"/>
                </a:solidFill>
                <a:latin typeface="Courier New"/>
                <a:cs typeface="Courier New"/>
              </a:rPr>
              <a:t>1</a:t>
            </a:r>
            <a:r>
              <a:rPr dirty="0" sz="1350" spc="10">
                <a:solidFill>
                  <a:srgbClr val="343142"/>
                </a:solidFill>
                <a:latin typeface="Courier New"/>
                <a:cs typeface="Courier New"/>
              </a:rPr>
              <a:t>0</a:t>
            </a:r>
            <a:r>
              <a:rPr dirty="0" sz="1350" spc="-40">
                <a:solidFill>
                  <a:srgbClr val="6D6977"/>
                </a:solidFill>
                <a:latin typeface="Courier New"/>
                <a:cs typeface="Courier New"/>
              </a:rPr>
              <a:t>*</a:t>
            </a:r>
            <a:r>
              <a:rPr dirty="0" sz="1350" spc="-30">
                <a:solidFill>
                  <a:srgbClr val="464256"/>
                </a:solidFill>
                <a:latin typeface="Courier New"/>
                <a:cs typeface="Courier New"/>
              </a:rPr>
              <a:t>y+</a:t>
            </a:r>
            <a:r>
              <a:rPr dirty="0" sz="1350" spc="-25">
                <a:solidFill>
                  <a:srgbClr val="464256"/>
                </a:solidFill>
                <a:latin typeface="Courier New"/>
                <a:cs typeface="Courier New"/>
              </a:rPr>
              <a:t>8</a:t>
            </a:r>
            <a:r>
              <a:rPr dirty="0" sz="1350" spc="-515">
                <a:solidFill>
                  <a:srgbClr val="464256"/>
                </a:solidFill>
                <a:latin typeface="Courier New"/>
                <a:cs typeface="Courier New"/>
              </a:rPr>
              <a:t> </a:t>
            </a:r>
            <a:r>
              <a:rPr dirty="0" sz="1350" spc="-180">
                <a:solidFill>
                  <a:srgbClr val="464256"/>
                </a:solidFill>
                <a:latin typeface="Courier New"/>
                <a:cs typeface="Courier New"/>
              </a:rPr>
              <a:t>;</a:t>
            </a:r>
            <a:endParaRPr sz="1350">
              <a:latin typeface="Courier New"/>
              <a:cs typeface="Courier New"/>
            </a:endParaRPr>
          </a:p>
          <a:p>
            <a:pPr marL="459740" indent="-258445">
              <a:lnSpc>
                <a:spcPts val="1764"/>
              </a:lnSpc>
              <a:buClr>
                <a:srgbClr val="5B5969"/>
              </a:buClr>
              <a:buSzPct val="128000"/>
              <a:buChar char="&gt;"/>
              <a:tabLst>
                <a:tab pos="459740" algn="l"/>
                <a:tab pos="460375" algn="l"/>
              </a:tabLst>
            </a:pPr>
            <a:r>
              <a:rPr dirty="0" sz="1250" spc="270">
                <a:solidFill>
                  <a:srgbClr val="343142"/>
                </a:solidFill>
                <a:latin typeface="Times New Roman"/>
                <a:cs typeface="Times New Roman"/>
              </a:rPr>
              <a:t>endfunction</a:t>
            </a:r>
            <a:endParaRPr sz="12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250" spc="160">
                <a:solidFill>
                  <a:srgbClr val="464256"/>
                </a:solidFill>
                <a:latin typeface="Times New Roman"/>
                <a:cs typeface="Times New Roman"/>
              </a:rPr>
              <a:t>Archivo</a:t>
            </a:r>
            <a:r>
              <a:rPr dirty="0" sz="1250" spc="390">
                <a:solidFill>
                  <a:srgbClr val="464256"/>
                </a:solidFill>
                <a:latin typeface="Times New Roman"/>
                <a:cs typeface="Times New Roman"/>
              </a:rPr>
              <a:t> </a:t>
            </a:r>
            <a:r>
              <a:rPr dirty="0" sz="1250" spc="95">
                <a:solidFill>
                  <a:srgbClr val="343142"/>
                </a:solidFill>
                <a:latin typeface="Times New Roman"/>
                <a:cs typeface="Times New Roman"/>
              </a:rPr>
              <a:t>j</a:t>
            </a:r>
            <a:r>
              <a:rPr dirty="0" sz="1250" spc="-50">
                <a:solidFill>
                  <a:srgbClr val="343142"/>
                </a:solidFill>
                <a:latin typeface="Times New Roman"/>
                <a:cs typeface="Times New Roman"/>
              </a:rPr>
              <a:t> </a:t>
            </a:r>
            <a:r>
              <a:rPr dirty="0" sz="1250" spc="235">
                <a:solidFill>
                  <a:srgbClr val="343142"/>
                </a:solidFill>
                <a:latin typeface="Times New Roman"/>
                <a:cs typeface="Times New Roman"/>
              </a:rPr>
              <a:t>acobiana.m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973925" y="4275140"/>
            <a:ext cx="2862580" cy="6610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57175" indent="-257810">
              <a:lnSpc>
                <a:spcPts val="1645"/>
              </a:lnSpc>
              <a:spcBef>
                <a:spcPts val="100"/>
              </a:spcBef>
              <a:buClr>
                <a:srgbClr val="5B5969"/>
              </a:buClr>
              <a:buSzPct val="120000"/>
              <a:buChar char="&gt;"/>
              <a:tabLst>
                <a:tab pos="257810" algn="l"/>
              </a:tabLst>
            </a:pPr>
            <a:r>
              <a:rPr dirty="0" sz="1250" spc="295">
                <a:solidFill>
                  <a:srgbClr val="343142"/>
                </a:solidFill>
                <a:latin typeface="Times New Roman"/>
                <a:cs typeface="Times New Roman"/>
              </a:rPr>
              <a:t>function</a:t>
            </a:r>
            <a:r>
              <a:rPr dirty="0" sz="1250" spc="620">
                <a:solidFill>
                  <a:srgbClr val="343142"/>
                </a:solidFill>
                <a:latin typeface="Times New Roman"/>
                <a:cs typeface="Times New Roman"/>
              </a:rPr>
              <a:t> </a:t>
            </a:r>
            <a:r>
              <a:rPr dirty="0" sz="1250" spc="275">
                <a:solidFill>
                  <a:srgbClr val="464256"/>
                </a:solidFill>
                <a:latin typeface="Times New Roman"/>
                <a:cs typeface="Times New Roman"/>
              </a:rPr>
              <a:t>J=j</a:t>
            </a:r>
            <a:r>
              <a:rPr dirty="0" sz="1250" spc="275">
                <a:solidFill>
                  <a:srgbClr val="343142"/>
                </a:solidFill>
                <a:latin typeface="Times New Roman"/>
                <a:cs typeface="Times New Roman"/>
              </a:rPr>
              <a:t>acobiana(x,</a:t>
            </a:r>
            <a:r>
              <a:rPr dirty="0" sz="1250" spc="-70">
                <a:solidFill>
                  <a:srgbClr val="343142"/>
                </a:solidFill>
                <a:latin typeface="Times New Roman"/>
                <a:cs typeface="Times New Roman"/>
              </a:rPr>
              <a:t> </a:t>
            </a:r>
            <a:r>
              <a:rPr dirty="0" sz="1100" spc="235">
                <a:solidFill>
                  <a:srgbClr val="343142"/>
                </a:solidFill>
                <a:latin typeface="Arial"/>
                <a:cs typeface="Arial"/>
              </a:rPr>
              <a:t>y)</a:t>
            </a:r>
            <a:endParaRPr sz="1100">
              <a:latin typeface="Arial"/>
              <a:cs typeface="Arial"/>
            </a:endParaRPr>
          </a:p>
          <a:p>
            <a:pPr marL="259715" indent="-260350">
              <a:lnSpc>
                <a:spcPts val="1660"/>
              </a:lnSpc>
              <a:buClr>
                <a:srgbClr val="5B5969"/>
              </a:buClr>
              <a:buSzPct val="128000"/>
              <a:buChar char="&gt;"/>
              <a:tabLst>
                <a:tab pos="260350" algn="l"/>
              </a:tabLst>
            </a:pPr>
            <a:r>
              <a:rPr dirty="0" sz="1250" spc="310">
                <a:solidFill>
                  <a:srgbClr val="343142"/>
                </a:solidFill>
                <a:latin typeface="Times New Roman"/>
                <a:cs typeface="Times New Roman"/>
              </a:rPr>
              <a:t>J</a:t>
            </a:r>
            <a:r>
              <a:rPr dirty="0" sz="1250" spc="310">
                <a:solidFill>
                  <a:srgbClr val="343142"/>
                </a:solidFill>
                <a:latin typeface="Times New Roman"/>
                <a:cs typeface="Times New Roman"/>
              </a:rPr>
              <a:t>(1,1)</a:t>
            </a:r>
            <a:r>
              <a:rPr dirty="0" sz="1250">
                <a:solidFill>
                  <a:srgbClr val="343142"/>
                </a:solidFill>
                <a:latin typeface="Times New Roman"/>
                <a:cs typeface="Times New Roman"/>
              </a:rPr>
              <a:t>  </a:t>
            </a:r>
            <a:r>
              <a:rPr dirty="0" sz="1250" spc="45">
                <a:solidFill>
                  <a:srgbClr val="343142"/>
                </a:solidFill>
                <a:latin typeface="Times New Roman"/>
                <a:cs typeface="Times New Roman"/>
              </a:rPr>
              <a:t> </a:t>
            </a:r>
            <a:r>
              <a:rPr dirty="0" sz="1500" spc="-70">
                <a:solidFill>
                  <a:srgbClr val="070507"/>
                </a:solidFill>
                <a:latin typeface="Times New Roman"/>
                <a:cs typeface="Times New Roman"/>
              </a:rPr>
              <a:t>=</a:t>
            </a:r>
            <a:r>
              <a:rPr dirty="0" sz="1500">
                <a:solidFill>
                  <a:srgbClr val="070507"/>
                </a:solidFill>
                <a:latin typeface="Times New Roman"/>
                <a:cs typeface="Times New Roman"/>
              </a:rPr>
              <a:t> </a:t>
            </a:r>
            <a:r>
              <a:rPr dirty="0" sz="1500" spc="65">
                <a:solidFill>
                  <a:srgbClr val="070507"/>
                </a:solidFill>
                <a:latin typeface="Times New Roman"/>
                <a:cs typeface="Times New Roman"/>
              </a:rPr>
              <a:t> </a:t>
            </a:r>
            <a:r>
              <a:rPr dirty="0" sz="1350" spc="-75">
                <a:solidFill>
                  <a:srgbClr val="343142"/>
                </a:solidFill>
                <a:latin typeface="Courier New"/>
                <a:cs typeface="Courier New"/>
              </a:rPr>
              <a:t>2</a:t>
            </a:r>
            <a:r>
              <a:rPr dirty="0" sz="1350" spc="-65">
                <a:solidFill>
                  <a:srgbClr val="6D6977"/>
                </a:solidFill>
                <a:latin typeface="Courier New"/>
                <a:cs typeface="Courier New"/>
              </a:rPr>
              <a:t>•</a:t>
            </a:r>
            <a:r>
              <a:rPr dirty="0" sz="1350" spc="-660">
                <a:solidFill>
                  <a:srgbClr val="6D6977"/>
                </a:solidFill>
                <a:latin typeface="Courier New"/>
                <a:cs typeface="Courier New"/>
              </a:rPr>
              <a:t> </a:t>
            </a:r>
            <a:r>
              <a:rPr dirty="0" sz="1350" spc="-5">
                <a:solidFill>
                  <a:srgbClr val="343142"/>
                </a:solidFill>
                <a:latin typeface="Courier New"/>
                <a:cs typeface="Courier New"/>
              </a:rPr>
              <a:t>x</a:t>
            </a:r>
            <a:r>
              <a:rPr dirty="0" sz="1350" spc="-65">
                <a:solidFill>
                  <a:srgbClr val="070507"/>
                </a:solidFill>
                <a:latin typeface="Courier New"/>
                <a:cs typeface="Courier New"/>
              </a:rPr>
              <a:t>-</a:t>
            </a:r>
            <a:r>
              <a:rPr dirty="0" sz="1350" spc="-695">
                <a:solidFill>
                  <a:srgbClr val="070507"/>
                </a:solidFill>
                <a:latin typeface="Courier New"/>
                <a:cs typeface="Courier New"/>
              </a:rPr>
              <a:t> </a:t>
            </a:r>
            <a:r>
              <a:rPr dirty="0" sz="1350" spc="-70">
                <a:solidFill>
                  <a:srgbClr val="343142"/>
                </a:solidFill>
                <a:latin typeface="Courier New"/>
                <a:cs typeface="Courier New"/>
              </a:rPr>
              <a:t>1</a:t>
            </a:r>
            <a:r>
              <a:rPr dirty="0" sz="1350" spc="-65">
                <a:solidFill>
                  <a:srgbClr val="343142"/>
                </a:solidFill>
                <a:latin typeface="Courier New"/>
                <a:cs typeface="Courier New"/>
              </a:rPr>
              <a:t>0</a:t>
            </a:r>
            <a:r>
              <a:rPr dirty="0" sz="1350" spc="-560">
                <a:solidFill>
                  <a:srgbClr val="343142"/>
                </a:solidFill>
                <a:latin typeface="Courier New"/>
                <a:cs typeface="Courier New"/>
              </a:rPr>
              <a:t> </a:t>
            </a:r>
            <a:r>
              <a:rPr dirty="0" sz="1350" spc="-180">
                <a:solidFill>
                  <a:srgbClr val="343142"/>
                </a:solidFill>
                <a:latin typeface="Courier New"/>
                <a:cs typeface="Courier New"/>
              </a:rPr>
              <a:t>;</a:t>
            </a:r>
            <a:endParaRPr sz="1350">
              <a:latin typeface="Courier New"/>
              <a:cs typeface="Courier New"/>
            </a:endParaRPr>
          </a:p>
          <a:p>
            <a:pPr marL="259079" indent="-259715">
              <a:lnSpc>
                <a:spcPts val="1695"/>
              </a:lnSpc>
              <a:buClr>
                <a:srgbClr val="5B5969"/>
              </a:buClr>
              <a:buSzPct val="130434"/>
              <a:buFont typeface="Times New Roman"/>
              <a:buChar char="&gt;"/>
              <a:tabLst>
                <a:tab pos="259079" algn="l"/>
                <a:tab pos="259715" algn="l"/>
              </a:tabLst>
            </a:pPr>
            <a:r>
              <a:rPr dirty="0" sz="1150" spc="-130">
                <a:solidFill>
                  <a:srgbClr val="464256"/>
                </a:solidFill>
                <a:latin typeface="Arial"/>
                <a:cs typeface="Arial"/>
              </a:rPr>
              <a:t>J</a:t>
            </a:r>
            <a:r>
              <a:rPr dirty="0" sz="1150" spc="-10">
                <a:solidFill>
                  <a:srgbClr val="464256"/>
                </a:solidFill>
                <a:latin typeface="Arial"/>
                <a:cs typeface="Arial"/>
              </a:rPr>
              <a:t> </a:t>
            </a:r>
            <a:r>
              <a:rPr dirty="0" sz="1150" spc="-85">
                <a:solidFill>
                  <a:srgbClr val="464256"/>
                </a:solidFill>
                <a:latin typeface="Arial"/>
                <a:cs typeface="Arial"/>
              </a:rPr>
              <a:t>(</a:t>
            </a:r>
            <a:r>
              <a:rPr dirty="0" sz="1150" spc="35">
                <a:solidFill>
                  <a:srgbClr val="464256"/>
                </a:solidFill>
                <a:latin typeface="Arial"/>
                <a:cs typeface="Arial"/>
              </a:rPr>
              <a:t> </a:t>
            </a:r>
            <a:r>
              <a:rPr dirty="0" sz="1250" spc="-140">
                <a:solidFill>
                  <a:srgbClr val="343142"/>
                </a:solidFill>
                <a:latin typeface="Times New Roman"/>
                <a:cs typeface="Times New Roman"/>
              </a:rPr>
              <a:t>1</a:t>
            </a:r>
            <a:r>
              <a:rPr dirty="0" sz="1250" spc="190">
                <a:solidFill>
                  <a:srgbClr val="343142"/>
                </a:solidFill>
                <a:latin typeface="Times New Roman"/>
                <a:cs typeface="Times New Roman"/>
              </a:rPr>
              <a:t> </a:t>
            </a:r>
            <a:r>
              <a:rPr dirty="0" sz="1250" spc="-70">
                <a:solidFill>
                  <a:srgbClr val="343142"/>
                </a:solidFill>
                <a:latin typeface="Times New Roman"/>
                <a:cs typeface="Times New Roman"/>
              </a:rPr>
              <a:t>,</a:t>
            </a:r>
            <a:r>
              <a:rPr dirty="0" sz="1250" spc="114">
                <a:solidFill>
                  <a:srgbClr val="343142"/>
                </a:solidFill>
                <a:latin typeface="Times New Roman"/>
                <a:cs typeface="Times New Roman"/>
              </a:rPr>
              <a:t> </a:t>
            </a:r>
            <a:r>
              <a:rPr dirty="0" sz="1250" spc="-114">
                <a:solidFill>
                  <a:srgbClr val="343142"/>
                </a:solidFill>
                <a:latin typeface="Times New Roman"/>
                <a:cs typeface="Times New Roman"/>
              </a:rPr>
              <a:t>2)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963712" y="4700258"/>
            <a:ext cx="625475" cy="2317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300" spc="50">
                <a:solidFill>
                  <a:srgbClr val="6D6977"/>
                </a:solidFill>
                <a:latin typeface="Times New Roman"/>
                <a:cs typeface="Times New Roman"/>
              </a:rPr>
              <a:t>=</a:t>
            </a:r>
            <a:r>
              <a:rPr dirty="0" sz="1300" spc="50">
                <a:solidFill>
                  <a:srgbClr val="6D6977"/>
                </a:solidFill>
                <a:latin typeface="Times New Roman"/>
                <a:cs typeface="Times New Roman"/>
              </a:rPr>
              <a:t> </a:t>
            </a:r>
            <a:r>
              <a:rPr dirty="0" sz="1300" spc="155">
                <a:solidFill>
                  <a:srgbClr val="6D6977"/>
                </a:solidFill>
                <a:latin typeface="Times New Roman"/>
                <a:cs typeface="Times New Roman"/>
              </a:rPr>
              <a:t> </a:t>
            </a:r>
            <a:r>
              <a:rPr dirty="0" sz="1350" spc="-80">
                <a:solidFill>
                  <a:srgbClr val="464256"/>
                </a:solidFill>
                <a:latin typeface="Courier New"/>
                <a:cs typeface="Courier New"/>
              </a:rPr>
              <a:t>2</a:t>
            </a:r>
            <a:r>
              <a:rPr dirty="0" sz="1350" spc="50">
                <a:solidFill>
                  <a:srgbClr val="6D6977"/>
                </a:solidFill>
                <a:latin typeface="Courier New"/>
                <a:cs typeface="Courier New"/>
              </a:rPr>
              <a:t>•</a:t>
            </a:r>
            <a:r>
              <a:rPr dirty="0" sz="1350" spc="55">
                <a:solidFill>
                  <a:srgbClr val="464256"/>
                </a:solidFill>
                <a:latin typeface="Courier New"/>
                <a:cs typeface="Courier New"/>
              </a:rPr>
              <a:t>y</a:t>
            </a:r>
            <a:r>
              <a:rPr dirty="0" sz="1350" spc="-685">
                <a:solidFill>
                  <a:srgbClr val="464256"/>
                </a:solidFill>
                <a:latin typeface="Courier New"/>
                <a:cs typeface="Courier New"/>
              </a:rPr>
              <a:t> </a:t>
            </a:r>
            <a:r>
              <a:rPr dirty="0" sz="1350" spc="-180">
                <a:solidFill>
                  <a:srgbClr val="464256"/>
                </a:solidFill>
                <a:latin typeface="Courier New"/>
                <a:cs typeface="Courier New"/>
              </a:rPr>
              <a:t>;</a:t>
            </a:r>
            <a:endParaRPr sz="1350">
              <a:latin typeface="Courier New"/>
              <a:cs typeface="Courier New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973925" y="4866897"/>
            <a:ext cx="2123440" cy="6788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54000" indent="-254635">
              <a:lnSpc>
                <a:spcPts val="1825"/>
              </a:lnSpc>
              <a:spcBef>
                <a:spcPts val="100"/>
              </a:spcBef>
              <a:buClr>
                <a:srgbClr val="5B5969"/>
              </a:buClr>
              <a:buSzPct val="123076"/>
              <a:buFont typeface="Times New Roman"/>
              <a:buChar char="&gt;"/>
              <a:tabLst>
                <a:tab pos="254000" algn="l"/>
                <a:tab pos="254635" algn="l"/>
              </a:tabLst>
            </a:pPr>
            <a:r>
              <a:rPr dirty="0" sz="1300" spc="50" b="1">
                <a:solidFill>
                  <a:srgbClr val="343142"/>
                </a:solidFill>
                <a:latin typeface="Courier New"/>
                <a:cs typeface="Courier New"/>
              </a:rPr>
              <a:t>J(2,1</a:t>
            </a:r>
            <a:r>
              <a:rPr dirty="0" sz="1300" spc="55" b="1">
                <a:solidFill>
                  <a:srgbClr val="343142"/>
                </a:solidFill>
                <a:latin typeface="Courier New"/>
                <a:cs typeface="Courier New"/>
              </a:rPr>
              <a:t>)</a:t>
            </a:r>
            <a:r>
              <a:rPr dirty="0" sz="1300" spc="-10" b="1">
                <a:solidFill>
                  <a:srgbClr val="343142"/>
                </a:solidFill>
                <a:latin typeface="Courier New"/>
                <a:cs typeface="Courier New"/>
              </a:rPr>
              <a:t> </a:t>
            </a:r>
            <a:r>
              <a:rPr dirty="0" sz="1500" spc="-70">
                <a:solidFill>
                  <a:srgbClr val="070507"/>
                </a:solidFill>
                <a:latin typeface="Times New Roman"/>
                <a:cs typeface="Times New Roman"/>
              </a:rPr>
              <a:t>=</a:t>
            </a:r>
            <a:r>
              <a:rPr dirty="0" sz="1500">
                <a:solidFill>
                  <a:srgbClr val="070507"/>
                </a:solidFill>
                <a:latin typeface="Times New Roman"/>
                <a:cs typeface="Times New Roman"/>
              </a:rPr>
              <a:t> </a:t>
            </a:r>
            <a:r>
              <a:rPr dirty="0" sz="1500" spc="175">
                <a:solidFill>
                  <a:srgbClr val="070507"/>
                </a:solidFill>
                <a:latin typeface="Times New Roman"/>
                <a:cs typeface="Times New Roman"/>
              </a:rPr>
              <a:t> </a:t>
            </a:r>
            <a:r>
              <a:rPr dirty="0" sz="1300" spc="-50" b="1">
                <a:solidFill>
                  <a:srgbClr val="343142"/>
                </a:solidFill>
                <a:latin typeface="Courier New"/>
                <a:cs typeface="Courier New"/>
              </a:rPr>
              <a:t>y</a:t>
            </a:r>
            <a:r>
              <a:rPr dirty="0" sz="1300" spc="-620" b="1">
                <a:solidFill>
                  <a:srgbClr val="343142"/>
                </a:solidFill>
                <a:latin typeface="Courier New"/>
                <a:cs typeface="Courier New"/>
              </a:rPr>
              <a:t> </a:t>
            </a:r>
            <a:r>
              <a:rPr dirty="0" sz="1300" spc="-175" b="1">
                <a:solidFill>
                  <a:srgbClr val="6D6977"/>
                </a:solidFill>
                <a:latin typeface="Courier New"/>
                <a:cs typeface="Courier New"/>
              </a:rPr>
              <a:t>A</a:t>
            </a:r>
            <a:r>
              <a:rPr dirty="0" sz="1300" spc="-550" b="1">
                <a:solidFill>
                  <a:srgbClr val="6D6977"/>
                </a:solidFill>
                <a:latin typeface="Courier New"/>
                <a:cs typeface="Courier New"/>
              </a:rPr>
              <a:t> </a:t>
            </a:r>
            <a:r>
              <a:rPr dirty="0" sz="1300" spc="-180" b="1">
                <a:solidFill>
                  <a:srgbClr val="343142"/>
                </a:solidFill>
                <a:latin typeface="Courier New"/>
                <a:cs typeface="Courier New"/>
              </a:rPr>
              <a:t>2</a:t>
            </a:r>
            <a:r>
              <a:rPr dirty="0" sz="1300" spc="-175" b="1">
                <a:solidFill>
                  <a:srgbClr val="343142"/>
                </a:solidFill>
                <a:latin typeface="Courier New"/>
                <a:cs typeface="Courier New"/>
              </a:rPr>
              <a:t>+</a:t>
            </a:r>
            <a:r>
              <a:rPr dirty="0" sz="1300" spc="-355" b="1">
                <a:solidFill>
                  <a:srgbClr val="343142"/>
                </a:solidFill>
                <a:latin typeface="Courier New"/>
                <a:cs typeface="Courier New"/>
              </a:rPr>
              <a:t> </a:t>
            </a:r>
            <a:r>
              <a:rPr dirty="0" sz="1300" spc="15" b="1">
                <a:solidFill>
                  <a:srgbClr val="343142"/>
                </a:solidFill>
                <a:latin typeface="Courier New"/>
                <a:cs typeface="Courier New"/>
              </a:rPr>
              <a:t>1;</a:t>
            </a:r>
            <a:endParaRPr sz="1300">
              <a:latin typeface="Courier New"/>
              <a:cs typeface="Courier New"/>
            </a:endParaRPr>
          </a:p>
          <a:p>
            <a:pPr marL="254000" indent="-254635">
              <a:lnSpc>
                <a:spcPts val="1550"/>
              </a:lnSpc>
              <a:buClr>
                <a:srgbClr val="5B5969"/>
              </a:buClr>
              <a:buSzPct val="115384"/>
              <a:buFont typeface="Times New Roman"/>
              <a:buChar char="&gt;"/>
              <a:tabLst>
                <a:tab pos="254000" algn="l"/>
                <a:tab pos="254635" algn="l"/>
              </a:tabLst>
            </a:pPr>
            <a:r>
              <a:rPr dirty="0" sz="1300" spc="50" b="1">
                <a:solidFill>
                  <a:srgbClr val="464256"/>
                </a:solidFill>
                <a:latin typeface="Courier New"/>
                <a:cs typeface="Courier New"/>
              </a:rPr>
              <a:t>J(2,2</a:t>
            </a:r>
            <a:r>
              <a:rPr dirty="0" sz="1300" spc="55" b="1">
                <a:solidFill>
                  <a:srgbClr val="464256"/>
                </a:solidFill>
                <a:latin typeface="Courier New"/>
                <a:cs typeface="Courier New"/>
              </a:rPr>
              <a:t>)</a:t>
            </a:r>
            <a:r>
              <a:rPr dirty="0" sz="1300" spc="-10" b="1">
                <a:solidFill>
                  <a:srgbClr val="464256"/>
                </a:solidFill>
                <a:latin typeface="Courier New"/>
                <a:cs typeface="Courier New"/>
              </a:rPr>
              <a:t> </a:t>
            </a:r>
            <a:r>
              <a:rPr dirty="0" sz="1500" spc="-70">
                <a:solidFill>
                  <a:srgbClr val="5B5969"/>
                </a:solidFill>
                <a:latin typeface="Times New Roman"/>
                <a:cs typeface="Times New Roman"/>
              </a:rPr>
              <a:t>=</a:t>
            </a:r>
            <a:r>
              <a:rPr dirty="0" sz="1500">
                <a:solidFill>
                  <a:srgbClr val="5B5969"/>
                </a:solidFill>
                <a:latin typeface="Times New Roman"/>
                <a:cs typeface="Times New Roman"/>
              </a:rPr>
              <a:t> </a:t>
            </a:r>
            <a:r>
              <a:rPr dirty="0" sz="1500" spc="105">
                <a:solidFill>
                  <a:srgbClr val="5B5969"/>
                </a:solidFill>
                <a:latin typeface="Times New Roman"/>
                <a:cs typeface="Times New Roman"/>
              </a:rPr>
              <a:t> </a:t>
            </a:r>
            <a:r>
              <a:rPr dirty="0" sz="1300" spc="45" b="1">
                <a:solidFill>
                  <a:srgbClr val="464256"/>
                </a:solidFill>
                <a:latin typeface="Courier New"/>
                <a:cs typeface="Courier New"/>
              </a:rPr>
              <a:t>2</a:t>
            </a:r>
            <a:r>
              <a:rPr dirty="0" sz="1300" spc="40" b="1">
                <a:solidFill>
                  <a:srgbClr val="6D6977"/>
                </a:solidFill>
                <a:latin typeface="Courier New"/>
                <a:cs typeface="Courier New"/>
              </a:rPr>
              <a:t>*</a:t>
            </a:r>
            <a:r>
              <a:rPr dirty="0" sz="1300" spc="15" b="1">
                <a:solidFill>
                  <a:srgbClr val="464256"/>
                </a:solidFill>
                <a:latin typeface="Courier New"/>
                <a:cs typeface="Courier New"/>
              </a:rPr>
              <a:t>X*</a:t>
            </a:r>
            <a:r>
              <a:rPr dirty="0" sz="1300" spc="-40" b="1">
                <a:solidFill>
                  <a:srgbClr val="464256"/>
                </a:solidFill>
                <a:latin typeface="Courier New"/>
                <a:cs typeface="Courier New"/>
              </a:rPr>
              <a:t>y</a:t>
            </a:r>
            <a:r>
              <a:rPr dirty="0" sz="1300" spc="20" b="1">
                <a:solidFill>
                  <a:srgbClr val="6D6977"/>
                </a:solidFill>
                <a:latin typeface="Courier New"/>
                <a:cs typeface="Courier New"/>
              </a:rPr>
              <a:t>-</a:t>
            </a:r>
            <a:r>
              <a:rPr dirty="0" sz="1300" spc="-635" b="1">
                <a:solidFill>
                  <a:srgbClr val="6D6977"/>
                </a:solidFill>
                <a:latin typeface="Courier New"/>
                <a:cs typeface="Courier New"/>
              </a:rPr>
              <a:t> </a:t>
            </a:r>
            <a:r>
              <a:rPr dirty="0" sz="1300" spc="-45" b="1">
                <a:solidFill>
                  <a:srgbClr val="343142"/>
                </a:solidFill>
                <a:latin typeface="Courier New"/>
                <a:cs typeface="Courier New"/>
              </a:rPr>
              <a:t>10;</a:t>
            </a:r>
            <a:endParaRPr sz="1300">
              <a:latin typeface="Courier New"/>
              <a:cs typeface="Courier New"/>
            </a:endParaRPr>
          </a:p>
          <a:p>
            <a:pPr marL="257175" indent="-257810">
              <a:lnSpc>
                <a:spcPts val="1764"/>
              </a:lnSpc>
              <a:buClr>
                <a:srgbClr val="5B5969"/>
              </a:buClr>
              <a:buSzPct val="128000"/>
              <a:buChar char="&gt;"/>
              <a:tabLst>
                <a:tab pos="257175" algn="l"/>
                <a:tab pos="257810" algn="l"/>
              </a:tabLst>
            </a:pPr>
            <a:r>
              <a:rPr dirty="0" sz="1250" spc="270">
                <a:solidFill>
                  <a:srgbClr val="343142"/>
                </a:solidFill>
                <a:latin typeface="Times New Roman"/>
                <a:cs typeface="Times New Roman"/>
              </a:rPr>
              <a:t>endfunc</a:t>
            </a:r>
            <a:r>
              <a:rPr dirty="0" sz="1250" spc="165">
                <a:solidFill>
                  <a:srgbClr val="343142"/>
                </a:solidFill>
                <a:latin typeface="Times New Roman"/>
                <a:cs typeface="Times New Roman"/>
              </a:rPr>
              <a:t>t</a:t>
            </a:r>
            <a:r>
              <a:rPr dirty="0" sz="1250" spc="-95">
                <a:solidFill>
                  <a:srgbClr val="343142"/>
                </a:solidFill>
                <a:latin typeface="Times New Roman"/>
                <a:cs typeface="Times New Roman"/>
              </a:rPr>
              <a:t> </a:t>
            </a:r>
            <a:r>
              <a:rPr dirty="0" sz="1250" spc="250">
                <a:solidFill>
                  <a:srgbClr val="343142"/>
                </a:solidFill>
                <a:latin typeface="Times New Roman"/>
                <a:cs typeface="Times New Roman"/>
              </a:rPr>
              <a:t>ion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963769" y="6110960"/>
            <a:ext cx="6503034" cy="813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56540" indent="-244475">
              <a:lnSpc>
                <a:spcPts val="2125"/>
              </a:lnSpc>
              <a:spcBef>
                <a:spcPts val="100"/>
              </a:spcBef>
              <a:buClr>
                <a:srgbClr val="6D6977"/>
              </a:buClr>
              <a:buSzPct val="126666"/>
              <a:buFont typeface="Arial"/>
              <a:buChar char="&gt;"/>
              <a:tabLst>
                <a:tab pos="257175" algn="l"/>
                <a:tab pos="3961129" algn="l"/>
              </a:tabLst>
            </a:pPr>
            <a:r>
              <a:rPr dirty="0" sz="1500" spc="60">
                <a:solidFill>
                  <a:srgbClr val="464256"/>
                </a:solidFill>
                <a:latin typeface="Times New Roman"/>
                <a:cs typeface="Times New Roman"/>
              </a:rPr>
              <a:t>vectorxO</a:t>
            </a:r>
            <a:r>
              <a:rPr dirty="0" sz="1500">
                <a:solidFill>
                  <a:srgbClr val="464256"/>
                </a:solidFill>
                <a:latin typeface="Times New Roman"/>
                <a:cs typeface="Times New Roman"/>
              </a:rPr>
              <a:t> </a:t>
            </a:r>
            <a:r>
              <a:rPr dirty="0" sz="1500" spc="85">
                <a:solidFill>
                  <a:srgbClr val="464256"/>
                </a:solidFill>
                <a:latin typeface="Times New Roman"/>
                <a:cs typeface="Times New Roman"/>
              </a:rPr>
              <a:t> </a:t>
            </a:r>
            <a:r>
              <a:rPr dirty="0" sz="1500" spc="-95">
                <a:solidFill>
                  <a:srgbClr val="5B5969"/>
                </a:solidFill>
                <a:latin typeface="Times New Roman"/>
                <a:cs typeface="Times New Roman"/>
              </a:rPr>
              <a:t>=</a:t>
            </a:r>
            <a:r>
              <a:rPr dirty="0" sz="1500">
                <a:solidFill>
                  <a:srgbClr val="5B5969"/>
                </a:solidFill>
                <a:latin typeface="Times New Roman"/>
                <a:cs typeface="Times New Roman"/>
              </a:rPr>
              <a:t> </a:t>
            </a:r>
            <a:r>
              <a:rPr dirty="0" sz="1500" spc="150">
                <a:solidFill>
                  <a:srgbClr val="5B5969"/>
                </a:solidFill>
                <a:latin typeface="Times New Roman"/>
                <a:cs typeface="Times New Roman"/>
              </a:rPr>
              <a:t> </a:t>
            </a:r>
            <a:r>
              <a:rPr dirty="0" sz="1500" spc="10">
                <a:solidFill>
                  <a:srgbClr val="464256"/>
                </a:solidFill>
                <a:latin typeface="Times New Roman"/>
                <a:cs typeface="Times New Roman"/>
              </a:rPr>
              <a:t>[O.</a:t>
            </a:r>
            <a:r>
              <a:rPr dirty="0" sz="1500" spc="-210">
                <a:solidFill>
                  <a:srgbClr val="464256"/>
                </a:solidFill>
                <a:latin typeface="Times New Roman"/>
                <a:cs typeface="Times New Roman"/>
              </a:rPr>
              <a:t> </a:t>
            </a:r>
            <a:r>
              <a:rPr dirty="0" sz="1500" spc="15">
                <a:solidFill>
                  <a:srgbClr val="343142"/>
                </a:solidFill>
                <a:latin typeface="Times New Roman"/>
                <a:cs typeface="Times New Roman"/>
              </a:rPr>
              <a:t>5</a:t>
            </a:r>
            <a:r>
              <a:rPr dirty="0" sz="1500" spc="-240">
                <a:solidFill>
                  <a:srgbClr val="343142"/>
                </a:solidFill>
                <a:latin typeface="Times New Roman"/>
                <a:cs typeface="Times New Roman"/>
              </a:rPr>
              <a:t> </a:t>
            </a:r>
            <a:r>
              <a:rPr dirty="0" sz="1500" spc="-185">
                <a:solidFill>
                  <a:srgbClr val="343142"/>
                </a:solidFill>
                <a:latin typeface="Times New Roman"/>
                <a:cs typeface="Times New Roman"/>
              </a:rPr>
              <a:t>;</a:t>
            </a:r>
            <a:r>
              <a:rPr dirty="0" sz="1500" spc="-325">
                <a:solidFill>
                  <a:srgbClr val="4972A1"/>
                </a:solidFill>
                <a:latin typeface="Times New Roman"/>
                <a:cs typeface="Times New Roman"/>
              </a:rPr>
              <a:t>;</a:t>
            </a:r>
            <a:r>
              <a:rPr dirty="0" sz="1500" spc="-130">
                <a:solidFill>
                  <a:srgbClr val="4972A1"/>
                </a:solidFill>
                <a:latin typeface="Times New Roman"/>
                <a:cs typeface="Times New Roman"/>
              </a:rPr>
              <a:t> </a:t>
            </a:r>
            <a:r>
              <a:rPr dirty="0" sz="1500" spc="75">
                <a:solidFill>
                  <a:srgbClr val="464256"/>
                </a:solidFill>
                <a:latin typeface="Times New Roman"/>
                <a:cs typeface="Times New Roman"/>
              </a:rPr>
              <a:t>0</a:t>
            </a:r>
            <a:r>
              <a:rPr dirty="0" sz="1500" spc="-200">
                <a:solidFill>
                  <a:srgbClr val="464256"/>
                </a:solidFill>
                <a:latin typeface="Times New Roman"/>
                <a:cs typeface="Times New Roman"/>
              </a:rPr>
              <a:t> </a:t>
            </a:r>
            <a:r>
              <a:rPr dirty="0" sz="1500" spc="130">
                <a:solidFill>
                  <a:srgbClr val="28335D"/>
                </a:solidFill>
                <a:latin typeface="Times New Roman"/>
                <a:cs typeface="Times New Roman"/>
              </a:rPr>
              <a:t>.</a:t>
            </a:r>
            <a:r>
              <a:rPr dirty="0" sz="1450" spc="55">
                <a:solidFill>
                  <a:srgbClr val="464256"/>
                </a:solidFill>
                <a:latin typeface="Times New Roman"/>
                <a:cs typeface="Times New Roman"/>
              </a:rPr>
              <a:t>.5];</a:t>
            </a:r>
            <a:r>
              <a:rPr dirty="0" sz="1450">
                <a:solidFill>
                  <a:srgbClr val="464256"/>
                </a:solidFill>
                <a:latin typeface="Times New Roman"/>
                <a:cs typeface="Times New Roman"/>
              </a:rPr>
              <a:t>  </a:t>
            </a:r>
            <a:r>
              <a:rPr dirty="0" sz="1450" spc="-135">
                <a:solidFill>
                  <a:srgbClr val="464256"/>
                </a:solidFill>
                <a:latin typeface="Times New Roman"/>
                <a:cs typeface="Times New Roman"/>
              </a:rPr>
              <a:t> </a:t>
            </a:r>
            <a:r>
              <a:rPr dirty="0" sz="1500" spc="120">
                <a:solidFill>
                  <a:srgbClr val="343142"/>
                </a:solidFill>
                <a:latin typeface="Times New Roman"/>
                <a:cs typeface="Times New Roman"/>
              </a:rPr>
              <a:t>e</a:t>
            </a:r>
            <a:r>
              <a:rPr dirty="0" sz="1500" spc="240">
                <a:solidFill>
                  <a:srgbClr val="343142"/>
                </a:solidFill>
                <a:latin typeface="Times New Roman"/>
                <a:cs typeface="Times New Roman"/>
              </a:rPr>
              <a:t>r</a:t>
            </a:r>
            <a:r>
              <a:rPr dirty="0" sz="1500" spc="55">
                <a:solidFill>
                  <a:srgbClr val="343142"/>
                </a:solidFill>
                <a:latin typeface="Times New Roman"/>
                <a:cs typeface="Times New Roman"/>
              </a:rPr>
              <a:t>r</a:t>
            </a:r>
            <a:r>
              <a:rPr dirty="0" sz="1500" spc="-160">
                <a:solidFill>
                  <a:srgbClr val="343142"/>
                </a:solidFill>
                <a:latin typeface="Times New Roman"/>
                <a:cs typeface="Times New Roman"/>
              </a:rPr>
              <a:t> </a:t>
            </a:r>
            <a:r>
              <a:rPr dirty="0" sz="1500" spc="-5">
                <a:solidFill>
                  <a:srgbClr val="343142"/>
                </a:solidFill>
                <a:latin typeface="Times New Roman"/>
                <a:cs typeface="Times New Roman"/>
              </a:rPr>
              <a:t>o</a:t>
            </a:r>
            <a:r>
              <a:rPr dirty="0" sz="1500" spc="-75">
                <a:solidFill>
                  <a:srgbClr val="343142"/>
                </a:solidFill>
                <a:latin typeface="Times New Roman"/>
                <a:cs typeface="Times New Roman"/>
              </a:rPr>
              <a:t>i</a:t>
            </a:r>
            <a:r>
              <a:rPr dirty="0" sz="1500" spc="-55">
                <a:solidFill>
                  <a:srgbClr val="343142"/>
                </a:solidFill>
                <a:latin typeface="Times New Roman"/>
                <a:cs typeface="Times New Roman"/>
              </a:rPr>
              <a:t>-</a:t>
            </a:r>
            <a:r>
              <a:rPr dirty="0" sz="1500" spc="45">
                <a:solidFill>
                  <a:srgbClr val="343142"/>
                </a:solidFill>
                <a:latin typeface="Times New Roman"/>
                <a:cs typeface="Times New Roman"/>
              </a:rPr>
              <a:t>per</a:t>
            </a:r>
            <a:r>
              <a:rPr dirty="0" sz="1500" spc="-105">
                <a:solidFill>
                  <a:srgbClr val="343142"/>
                </a:solidFill>
                <a:latin typeface="Times New Roman"/>
                <a:cs typeface="Times New Roman"/>
              </a:rPr>
              <a:t> </a:t>
            </a:r>
            <a:r>
              <a:rPr dirty="0" sz="1500" spc="-180">
                <a:solidFill>
                  <a:srgbClr val="5B5969"/>
                </a:solidFill>
                <a:latin typeface="Times New Roman"/>
                <a:cs typeface="Times New Roman"/>
              </a:rPr>
              <a:t>=</a:t>
            </a:r>
            <a:r>
              <a:rPr dirty="0" sz="1500" spc="-105">
                <a:solidFill>
                  <a:srgbClr val="343142"/>
                </a:solidFill>
                <a:latin typeface="Times New Roman"/>
                <a:cs typeface="Times New Roman"/>
              </a:rPr>
              <a:t>1</a:t>
            </a:r>
            <a:r>
              <a:rPr dirty="0" sz="1500" spc="-20">
                <a:solidFill>
                  <a:srgbClr val="343142"/>
                </a:solidFill>
                <a:latin typeface="Times New Roman"/>
                <a:cs typeface="Times New Roman"/>
              </a:rPr>
              <a:t> </a:t>
            </a:r>
            <a:r>
              <a:rPr dirty="0" sz="1500" spc="-55">
                <a:solidFill>
                  <a:srgbClr val="343142"/>
                </a:solidFill>
                <a:latin typeface="Times New Roman"/>
                <a:cs typeface="Times New Roman"/>
              </a:rPr>
              <a:t>.</a:t>
            </a:r>
            <a:r>
              <a:rPr dirty="0" sz="1500" spc="-95">
                <a:solidFill>
                  <a:srgbClr val="343142"/>
                </a:solidFill>
                <a:latin typeface="Times New Roman"/>
                <a:cs typeface="Times New Roman"/>
              </a:rPr>
              <a:t> </a:t>
            </a:r>
            <a:r>
              <a:rPr dirty="0" sz="1500" spc="-90">
                <a:solidFill>
                  <a:srgbClr val="343142"/>
                </a:solidFill>
                <a:latin typeface="Times New Roman"/>
                <a:cs typeface="Times New Roman"/>
              </a:rPr>
              <a:t>e-</a:t>
            </a:r>
            <a:r>
              <a:rPr dirty="0" sz="1500" spc="-105">
                <a:solidFill>
                  <a:srgbClr val="343142"/>
                </a:solidFill>
                <a:latin typeface="Times New Roman"/>
                <a:cs typeface="Times New Roman"/>
              </a:rPr>
              <a:t>6</a:t>
            </a:r>
            <a:r>
              <a:rPr dirty="0" sz="1500">
                <a:solidFill>
                  <a:srgbClr val="343142"/>
                </a:solidFill>
                <a:latin typeface="Times New Roman"/>
                <a:cs typeface="Times New Roman"/>
              </a:rPr>
              <a:t> </a:t>
            </a:r>
            <a:r>
              <a:rPr dirty="0" sz="1500" spc="50">
                <a:solidFill>
                  <a:srgbClr val="343142"/>
                </a:solidFill>
                <a:latin typeface="Times New Roman"/>
                <a:cs typeface="Times New Roman"/>
              </a:rPr>
              <a:t> </a:t>
            </a:r>
            <a:r>
              <a:rPr dirty="0" sz="1500" spc="-185">
                <a:solidFill>
                  <a:srgbClr val="464256"/>
                </a:solidFill>
                <a:latin typeface="Times New Roman"/>
                <a:cs typeface="Times New Roman"/>
              </a:rPr>
              <a:t>;</a:t>
            </a:r>
            <a:r>
              <a:rPr dirty="0" sz="1500" spc="-325">
                <a:solidFill>
                  <a:srgbClr val="4972A1"/>
                </a:solidFill>
                <a:latin typeface="Times New Roman"/>
                <a:cs typeface="Times New Roman"/>
              </a:rPr>
              <a:t>;</a:t>
            </a:r>
            <a:r>
              <a:rPr dirty="0" sz="1500">
                <a:solidFill>
                  <a:srgbClr val="4972A1"/>
                </a:solidFill>
                <a:latin typeface="Times New Roman"/>
                <a:cs typeface="Times New Roman"/>
              </a:rPr>
              <a:t>	</a:t>
            </a:r>
            <a:r>
              <a:rPr dirty="0" sz="1550" spc="-385">
                <a:solidFill>
                  <a:srgbClr val="343142"/>
                </a:solidFill>
                <a:latin typeface="Times New Roman"/>
                <a:cs typeface="Times New Roman"/>
              </a:rPr>
              <a:t>m</a:t>
            </a:r>
            <a:r>
              <a:rPr dirty="0" sz="1550" spc="25">
                <a:solidFill>
                  <a:srgbClr val="343142"/>
                </a:solidFill>
                <a:latin typeface="Times New Roman"/>
                <a:cs typeface="Times New Roman"/>
              </a:rPr>
              <a:t>ax</a:t>
            </a:r>
            <a:r>
              <a:rPr dirty="0" sz="1550" spc="15">
                <a:solidFill>
                  <a:srgbClr val="343142"/>
                </a:solidFill>
                <a:latin typeface="Times New Roman"/>
                <a:cs typeface="Times New Roman"/>
              </a:rPr>
              <a:t>i</a:t>
            </a:r>
            <a:r>
              <a:rPr dirty="0" sz="1550" spc="-85">
                <a:solidFill>
                  <a:srgbClr val="343142"/>
                </a:solidFill>
                <a:latin typeface="Times New Roman"/>
                <a:cs typeface="Times New Roman"/>
              </a:rPr>
              <a:t> </a:t>
            </a:r>
            <a:r>
              <a:rPr dirty="0" sz="1550" spc="15">
                <a:solidFill>
                  <a:srgbClr val="343142"/>
                </a:solidFill>
                <a:latin typeface="Times New Roman"/>
                <a:cs typeface="Times New Roman"/>
              </a:rPr>
              <a:t>t</a:t>
            </a:r>
            <a:r>
              <a:rPr dirty="0" sz="1550" spc="-65">
                <a:solidFill>
                  <a:srgbClr val="343142"/>
                </a:solidFill>
                <a:latin typeface="Times New Roman"/>
                <a:cs typeface="Times New Roman"/>
              </a:rPr>
              <a:t> </a:t>
            </a:r>
            <a:r>
              <a:rPr dirty="0" sz="1550" spc="30">
                <a:solidFill>
                  <a:srgbClr val="343142"/>
                </a:solidFill>
                <a:latin typeface="Times New Roman"/>
                <a:cs typeface="Times New Roman"/>
              </a:rPr>
              <a:t>e</a:t>
            </a:r>
            <a:r>
              <a:rPr dirty="0" sz="1550" spc="25">
                <a:solidFill>
                  <a:srgbClr val="343142"/>
                </a:solidFill>
                <a:latin typeface="Times New Roman"/>
                <a:cs typeface="Times New Roman"/>
              </a:rPr>
              <a:t>r</a:t>
            </a:r>
            <a:r>
              <a:rPr dirty="0" sz="1550" spc="-135">
                <a:solidFill>
                  <a:srgbClr val="343142"/>
                </a:solidFill>
                <a:latin typeface="Times New Roman"/>
                <a:cs typeface="Times New Roman"/>
              </a:rPr>
              <a:t> </a:t>
            </a:r>
            <a:r>
              <a:rPr dirty="0" sz="1550" spc="-155">
                <a:solidFill>
                  <a:srgbClr val="5B5969"/>
                </a:solidFill>
                <a:latin typeface="Times New Roman"/>
                <a:cs typeface="Times New Roman"/>
              </a:rPr>
              <a:t>=</a:t>
            </a:r>
            <a:r>
              <a:rPr dirty="0" sz="1550" spc="-135">
                <a:solidFill>
                  <a:srgbClr val="5B5969"/>
                </a:solidFill>
                <a:latin typeface="Times New Roman"/>
                <a:cs typeface="Times New Roman"/>
              </a:rPr>
              <a:t>1</a:t>
            </a:r>
            <a:r>
              <a:rPr dirty="0" sz="1550" spc="-225">
                <a:solidFill>
                  <a:srgbClr val="5B5969"/>
                </a:solidFill>
                <a:latin typeface="Times New Roman"/>
                <a:cs typeface="Times New Roman"/>
              </a:rPr>
              <a:t> </a:t>
            </a:r>
            <a:r>
              <a:rPr dirty="0" sz="1550" spc="20">
                <a:solidFill>
                  <a:srgbClr val="5B5969"/>
                </a:solidFill>
                <a:latin typeface="Times New Roman"/>
                <a:cs typeface="Times New Roman"/>
              </a:rPr>
              <a:t>00</a:t>
            </a:r>
            <a:r>
              <a:rPr dirty="0" sz="1550" spc="70">
                <a:solidFill>
                  <a:srgbClr val="5B5969"/>
                </a:solidFill>
                <a:latin typeface="Times New Roman"/>
                <a:cs typeface="Times New Roman"/>
              </a:rPr>
              <a:t>0</a:t>
            </a:r>
            <a:r>
              <a:rPr dirty="0" sz="1550" spc="-195">
                <a:solidFill>
                  <a:srgbClr val="464256"/>
                </a:solidFill>
                <a:latin typeface="Times New Roman"/>
                <a:cs typeface="Times New Roman"/>
              </a:rPr>
              <a:t>;</a:t>
            </a:r>
            <a:r>
              <a:rPr dirty="0" sz="1550" spc="-345">
                <a:solidFill>
                  <a:srgbClr val="72BAE8"/>
                </a:solidFill>
                <a:latin typeface="Times New Roman"/>
                <a:cs typeface="Times New Roman"/>
              </a:rPr>
              <a:t>;</a:t>
            </a:r>
            <a:endParaRPr sz="1550">
              <a:latin typeface="Times New Roman"/>
              <a:cs typeface="Times New Roman"/>
            </a:endParaRPr>
          </a:p>
          <a:p>
            <a:pPr marL="275590" indent="-263525">
              <a:lnSpc>
                <a:spcPts val="1960"/>
              </a:lnSpc>
              <a:buClr>
                <a:srgbClr val="6D6977"/>
              </a:buClr>
              <a:buSzPct val="122580"/>
              <a:buFont typeface="Arial"/>
              <a:buChar char="&gt;"/>
              <a:tabLst>
                <a:tab pos="276225" algn="l"/>
              </a:tabLst>
            </a:pPr>
            <a:r>
              <a:rPr dirty="0" sz="1550">
                <a:solidFill>
                  <a:srgbClr val="343142"/>
                </a:solidFill>
                <a:latin typeface="Times New Roman"/>
                <a:cs typeface="Times New Roman"/>
              </a:rPr>
              <a:t>[vect</a:t>
            </a:r>
            <a:r>
              <a:rPr dirty="0" sz="1550" spc="240">
                <a:solidFill>
                  <a:srgbClr val="343142"/>
                </a:solidFill>
                <a:latin typeface="Times New Roman"/>
                <a:cs typeface="Times New Roman"/>
              </a:rPr>
              <a:t> </a:t>
            </a:r>
            <a:r>
              <a:rPr dirty="0" sz="1550" spc="-60">
                <a:solidFill>
                  <a:srgbClr val="343142"/>
                </a:solidFill>
                <a:latin typeface="Times New Roman"/>
                <a:cs typeface="Times New Roman"/>
              </a:rPr>
              <a:t>or</a:t>
            </a:r>
            <a:r>
              <a:rPr dirty="0" sz="1550" spc="-20">
                <a:solidFill>
                  <a:srgbClr val="343142"/>
                </a:solidFill>
                <a:latin typeface="Times New Roman"/>
                <a:cs typeface="Times New Roman"/>
              </a:rPr>
              <a:t> </a:t>
            </a:r>
            <a:r>
              <a:rPr dirty="0" sz="1550" spc="-80">
                <a:solidFill>
                  <a:srgbClr val="343142"/>
                </a:solidFill>
                <a:latin typeface="Times New Roman"/>
                <a:cs typeface="Times New Roman"/>
              </a:rPr>
              <a:t>s</a:t>
            </a:r>
            <a:r>
              <a:rPr dirty="0" sz="1550" spc="-80">
                <a:solidFill>
                  <a:srgbClr val="72BAE8"/>
                </a:solidFill>
                <a:latin typeface="Times New Roman"/>
                <a:cs typeface="Times New Roman"/>
              </a:rPr>
              <a:t>.</a:t>
            </a:r>
            <a:r>
              <a:rPr dirty="0" sz="1550" spc="-80">
                <a:solidFill>
                  <a:srgbClr val="464256"/>
                </a:solidFill>
                <a:latin typeface="Times New Roman"/>
                <a:cs typeface="Times New Roman"/>
              </a:rPr>
              <a:t>ol</a:t>
            </a:r>
            <a:r>
              <a:rPr dirty="0" sz="1550" spc="145">
                <a:solidFill>
                  <a:srgbClr val="464256"/>
                </a:solidFill>
                <a:latin typeface="Times New Roman"/>
                <a:cs typeface="Times New Roman"/>
              </a:rPr>
              <a:t> </a:t>
            </a:r>
            <a:r>
              <a:rPr dirty="0" sz="1550" spc="-20">
                <a:solidFill>
                  <a:srgbClr val="464256"/>
                </a:solidFill>
                <a:latin typeface="Times New Roman"/>
                <a:cs typeface="Times New Roman"/>
              </a:rPr>
              <a:t>,</a:t>
            </a:r>
            <a:r>
              <a:rPr dirty="0" sz="1550" spc="-114">
                <a:solidFill>
                  <a:srgbClr val="464256"/>
                </a:solidFill>
                <a:latin typeface="Times New Roman"/>
                <a:cs typeface="Times New Roman"/>
              </a:rPr>
              <a:t> </a:t>
            </a:r>
            <a:r>
              <a:rPr dirty="0" sz="1550" spc="190">
                <a:solidFill>
                  <a:srgbClr val="464256"/>
                </a:solidFill>
                <a:latin typeface="Times New Roman"/>
                <a:cs typeface="Times New Roman"/>
              </a:rPr>
              <a:t>itera]</a:t>
            </a:r>
            <a:r>
              <a:rPr dirty="0" sz="1550" spc="490">
                <a:solidFill>
                  <a:srgbClr val="464256"/>
                </a:solidFill>
                <a:latin typeface="Times New Roman"/>
                <a:cs typeface="Times New Roman"/>
              </a:rPr>
              <a:t> </a:t>
            </a:r>
            <a:r>
              <a:rPr dirty="0" sz="1250" spc="260">
                <a:solidFill>
                  <a:srgbClr val="464256"/>
                </a:solidFill>
                <a:latin typeface="Arial"/>
                <a:cs typeface="Arial"/>
              </a:rPr>
              <a:t>=</a:t>
            </a:r>
            <a:r>
              <a:rPr dirty="0" sz="1250" spc="210">
                <a:solidFill>
                  <a:srgbClr val="464256"/>
                </a:solidFill>
                <a:latin typeface="Arial"/>
                <a:cs typeface="Arial"/>
              </a:rPr>
              <a:t> </a:t>
            </a:r>
            <a:r>
              <a:rPr dirty="0" sz="1550" spc="50">
                <a:solidFill>
                  <a:srgbClr val="464256"/>
                </a:solidFill>
                <a:latin typeface="Times New Roman"/>
                <a:cs typeface="Times New Roman"/>
              </a:rPr>
              <a:t>metnewtonsistemas</a:t>
            </a:r>
            <a:r>
              <a:rPr dirty="0" sz="1550" spc="-229">
                <a:solidFill>
                  <a:srgbClr val="464256"/>
                </a:solidFill>
                <a:latin typeface="Times New Roman"/>
                <a:cs typeface="Times New Roman"/>
              </a:rPr>
              <a:t> </a:t>
            </a:r>
            <a:r>
              <a:rPr dirty="0" sz="1550" spc="50">
                <a:solidFill>
                  <a:srgbClr val="464256"/>
                </a:solidFill>
                <a:latin typeface="Times New Roman"/>
                <a:cs typeface="Times New Roman"/>
              </a:rPr>
              <a:t>(@fecusistema,@jacobiana,</a:t>
            </a:r>
            <a:r>
              <a:rPr dirty="0" sz="1550" spc="65">
                <a:solidFill>
                  <a:srgbClr val="464256"/>
                </a:solidFill>
                <a:latin typeface="Times New Roman"/>
                <a:cs typeface="Times New Roman"/>
              </a:rPr>
              <a:t> </a:t>
            </a:r>
            <a:r>
              <a:rPr dirty="0" sz="1550" spc="30">
                <a:solidFill>
                  <a:srgbClr val="343142"/>
                </a:solidFill>
                <a:latin typeface="Times New Roman"/>
                <a:cs typeface="Times New Roman"/>
              </a:rPr>
              <a:t>...</a:t>
            </a:r>
            <a:endParaRPr sz="1550">
              <a:latin typeface="Times New Roman"/>
              <a:cs typeface="Times New Roman"/>
            </a:endParaRPr>
          </a:p>
          <a:p>
            <a:pPr marL="256540" indent="-244475">
              <a:lnSpc>
                <a:spcPts val="2115"/>
              </a:lnSpc>
              <a:buClr>
                <a:srgbClr val="6D6977"/>
              </a:buClr>
              <a:buSzPct val="126666"/>
              <a:buFont typeface="Arial"/>
              <a:buChar char="&gt;"/>
              <a:tabLst>
                <a:tab pos="257175" algn="l"/>
              </a:tabLst>
            </a:pPr>
            <a:r>
              <a:rPr dirty="0" sz="1500" spc="55">
                <a:solidFill>
                  <a:srgbClr val="464256"/>
                </a:solidFill>
                <a:latin typeface="Times New Roman"/>
                <a:cs typeface="Times New Roman"/>
              </a:rPr>
              <a:t>vectorx</a:t>
            </a:r>
            <a:r>
              <a:rPr dirty="0" sz="1500" spc="275">
                <a:solidFill>
                  <a:srgbClr val="464256"/>
                </a:solidFill>
                <a:latin typeface="Times New Roman"/>
                <a:cs typeface="Times New Roman"/>
              </a:rPr>
              <a:t>O</a:t>
            </a:r>
            <a:r>
              <a:rPr dirty="0" sz="1500" spc="160">
                <a:solidFill>
                  <a:srgbClr val="464256"/>
                </a:solidFill>
                <a:latin typeface="Times New Roman"/>
                <a:cs typeface="Times New Roman"/>
              </a:rPr>
              <a:t>,errorper</a:t>
            </a:r>
            <a:r>
              <a:rPr dirty="0" sz="1500" spc="-80">
                <a:solidFill>
                  <a:srgbClr val="464256"/>
                </a:solidFill>
                <a:latin typeface="Times New Roman"/>
                <a:cs typeface="Times New Roman"/>
              </a:rPr>
              <a:t> </a:t>
            </a:r>
            <a:r>
              <a:rPr dirty="0" sz="1500" spc="145">
                <a:solidFill>
                  <a:srgbClr val="343142"/>
                </a:solidFill>
                <a:latin typeface="Times New Roman"/>
                <a:cs typeface="Times New Roman"/>
              </a:rPr>
              <a:t>,</a:t>
            </a:r>
            <a:r>
              <a:rPr dirty="0" sz="1500" spc="-320">
                <a:solidFill>
                  <a:srgbClr val="343142"/>
                </a:solidFill>
                <a:latin typeface="Times New Roman"/>
                <a:cs typeface="Times New Roman"/>
              </a:rPr>
              <a:t>m</a:t>
            </a:r>
            <a:r>
              <a:rPr dirty="0" sz="1500" spc="25">
                <a:solidFill>
                  <a:srgbClr val="343142"/>
                </a:solidFill>
                <a:latin typeface="Times New Roman"/>
                <a:cs typeface="Times New Roman"/>
              </a:rPr>
              <a:t>a</a:t>
            </a:r>
            <a:r>
              <a:rPr dirty="0" sz="1500" spc="90">
                <a:solidFill>
                  <a:srgbClr val="343142"/>
                </a:solidFill>
                <a:latin typeface="Times New Roman"/>
                <a:cs typeface="Times New Roman"/>
              </a:rPr>
              <a:t>x</a:t>
            </a:r>
            <a:r>
              <a:rPr dirty="0" sz="1500" spc="20">
                <a:solidFill>
                  <a:srgbClr val="343142"/>
                </a:solidFill>
                <a:latin typeface="Times New Roman"/>
                <a:cs typeface="Times New Roman"/>
              </a:rPr>
              <a:t>i</a:t>
            </a:r>
            <a:r>
              <a:rPr dirty="0" sz="1500" spc="-65">
                <a:solidFill>
                  <a:srgbClr val="343142"/>
                </a:solidFill>
                <a:latin typeface="Times New Roman"/>
                <a:cs typeface="Times New Roman"/>
              </a:rPr>
              <a:t> </a:t>
            </a:r>
            <a:r>
              <a:rPr dirty="0" sz="1500" spc="20">
                <a:solidFill>
                  <a:srgbClr val="343142"/>
                </a:solidFill>
                <a:latin typeface="Times New Roman"/>
                <a:cs typeface="Times New Roman"/>
              </a:rPr>
              <a:t>t</a:t>
            </a:r>
            <a:r>
              <a:rPr dirty="0" sz="1500" spc="-114">
                <a:solidFill>
                  <a:srgbClr val="343142"/>
                </a:solidFill>
                <a:latin typeface="Times New Roman"/>
                <a:cs typeface="Times New Roman"/>
              </a:rPr>
              <a:t> </a:t>
            </a:r>
            <a:r>
              <a:rPr dirty="0" sz="1500" spc="-305">
                <a:solidFill>
                  <a:srgbClr val="8E6438"/>
                </a:solidFill>
                <a:latin typeface="Times New Roman"/>
                <a:cs typeface="Times New Roman"/>
              </a:rPr>
              <a:t>,</a:t>
            </a:r>
            <a:r>
              <a:rPr dirty="0" sz="1500" spc="20">
                <a:solidFill>
                  <a:srgbClr val="343142"/>
                </a:solidFill>
                <a:latin typeface="Times New Roman"/>
                <a:cs typeface="Times New Roman"/>
              </a:rPr>
              <a:t>e</a:t>
            </a:r>
            <a:r>
              <a:rPr dirty="0" sz="1500" spc="20">
                <a:solidFill>
                  <a:srgbClr val="343142"/>
                </a:solidFill>
                <a:latin typeface="Times New Roman"/>
                <a:cs typeface="Times New Roman"/>
              </a:rPr>
              <a:t>r</a:t>
            </a:r>
            <a:r>
              <a:rPr dirty="0" sz="1500" spc="-75">
                <a:solidFill>
                  <a:srgbClr val="343142"/>
                </a:solidFill>
                <a:latin typeface="Times New Roman"/>
                <a:cs typeface="Times New Roman"/>
              </a:rPr>
              <a:t> </a:t>
            </a:r>
            <a:r>
              <a:rPr dirty="0" sz="1500" spc="165">
                <a:solidFill>
                  <a:srgbClr val="343142"/>
                </a:solidFill>
                <a:latin typeface="Times New Roman"/>
                <a:cs typeface="Times New Roman"/>
              </a:rPr>
              <a:t>a</a:t>
            </a:r>
            <a:r>
              <a:rPr dirty="0" sz="1500" spc="25">
                <a:solidFill>
                  <a:srgbClr val="343142"/>
                </a:solidFill>
                <a:latin typeface="Times New Roman"/>
                <a:cs typeface="Times New Roman"/>
              </a:rPr>
              <a:t>)</a:t>
            </a:r>
            <a:endParaRPr sz="15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42768" y="419831"/>
            <a:ext cx="8187690" cy="1001394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24765" marR="5080" indent="-12700">
              <a:lnSpc>
                <a:spcPct val="100000"/>
              </a:lnSpc>
              <a:spcBef>
                <a:spcPts val="100"/>
              </a:spcBef>
            </a:pPr>
            <a:r>
              <a:rPr dirty="0" sz="3200" spc="-5"/>
              <a:t>2. Problemas de valor inicial para ecuaciones </a:t>
            </a:r>
            <a:r>
              <a:rPr dirty="0" sz="3200" spc="-875"/>
              <a:t> </a:t>
            </a:r>
            <a:r>
              <a:rPr dirty="0" sz="3200" spc="-5"/>
              <a:t>diferenciales</a:t>
            </a:r>
            <a:r>
              <a:rPr dirty="0" sz="3200" spc="-20"/>
              <a:t> </a:t>
            </a:r>
            <a:r>
              <a:rPr dirty="0" sz="3200" spc="-5"/>
              <a:t>ordinarias</a:t>
            </a:r>
            <a:r>
              <a:rPr dirty="0" sz="3200" spc="-30"/>
              <a:t> </a:t>
            </a:r>
            <a:r>
              <a:rPr dirty="0" sz="3200"/>
              <a:t>:</a:t>
            </a:r>
            <a:r>
              <a:rPr dirty="0" sz="3200" spc="-10"/>
              <a:t> </a:t>
            </a:r>
            <a:r>
              <a:rPr dirty="0" sz="3200" spc="-5"/>
              <a:t>resolución</a:t>
            </a:r>
            <a:r>
              <a:rPr dirty="0" sz="3200" spc="-35"/>
              <a:t> </a:t>
            </a:r>
            <a:r>
              <a:rPr dirty="0" sz="3200" spc="-5"/>
              <a:t>numérica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857890" y="1527528"/>
            <a:ext cx="5478145" cy="55346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>
                <a:solidFill>
                  <a:srgbClr val="3333FF"/>
                </a:solidFill>
                <a:latin typeface="Arial"/>
                <a:cs typeface="Arial"/>
              </a:rPr>
              <a:t>Índice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700">
              <a:latin typeface="Arial"/>
              <a:cs typeface="Arial"/>
            </a:endParaRPr>
          </a:p>
          <a:p>
            <a:pPr marL="294005" indent="-28194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294640" algn="l"/>
              </a:tabLst>
            </a:pPr>
            <a:r>
              <a:rPr dirty="0" sz="2000">
                <a:solidFill>
                  <a:srgbClr val="3333FF"/>
                </a:solidFill>
                <a:latin typeface="Arial"/>
                <a:cs typeface="Arial"/>
              </a:rPr>
              <a:t>Introducción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3333FF"/>
              </a:buClr>
              <a:buFont typeface="Arial"/>
              <a:buAutoNum type="arabicPeriod"/>
            </a:pPr>
            <a:endParaRPr sz="2000">
              <a:latin typeface="Arial"/>
              <a:cs typeface="Arial"/>
            </a:endParaRPr>
          </a:p>
          <a:p>
            <a:pPr marL="12700" marR="910590">
              <a:lnSpc>
                <a:spcPts val="2300"/>
              </a:lnSpc>
              <a:spcBef>
                <a:spcPts val="5"/>
              </a:spcBef>
              <a:buAutoNum type="arabicPeriod"/>
              <a:tabLst>
                <a:tab pos="294640" algn="l"/>
              </a:tabLst>
            </a:pPr>
            <a:r>
              <a:rPr dirty="0" sz="2000">
                <a:solidFill>
                  <a:srgbClr val="3333FF"/>
                </a:solidFill>
                <a:latin typeface="Arial"/>
                <a:cs typeface="Arial"/>
              </a:rPr>
              <a:t>Métodos de </a:t>
            </a:r>
            <a:r>
              <a:rPr dirty="0" sz="2000" spc="-5">
                <a:solidFill>
                  <a:srgbClr val="3333FF"/>
                </a:solidFill>
                <a:latin typeface="Arial"/>
                <a:cs typeface="Arial"/>
              </a:rPr>
              <a:t>Euler explícito, implícito </a:t>
            </a:r>
            <a:r>
              <a:rPr dirty="0" sz="2000">
                <a:solidFill>
                  <a:srgbClr val="3333FF"/>
                </a:solidFill>
                <a:latin typeface="Arial"/>
                <a:cs typeface="Arial"/>
              </a:rPr>
              <a:t>y </a:t>
            </a:r>
            <a:r>
              <a:rPr dirty="0" sz="2000" spc="-545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3333FF"/>
                </a:solidFill>
                <a:latin typeface="Arial"/>
                <a:cs typeface="Arial"/>
              </a:rPr>
              <a:t>theta-métodos</a:t>
            </a:r>
            <a:r>
              <a:rPr dirty="0" sz="2000" spc="-3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dirty="0" sz="2000" spc="-5">
                <a:solidFill>
                  <a:srgbClr val="3333FF"/>
                </a:solidFill>
                <a:latin typeface="Arial"/>
                <a:cs typeface="Arial"/>
              </a:rPr>
              <a:t>(Crank-Nicolson)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3333FF"/>
              </a:buClr>
              <a:buFont typeface="Arial"/>
              <a:buAutoNum type="arabicPeriod"/>
            </a:pPr>
            <a:endParaRPr sz="1850">
              <a:latin typeface="Arial"/>
              <a:cs typeface="Arial"/>
            </a:endParaRPr>
          </a:p>
          <a:p>
            <a:pPr marL="294640" indent="-282575">
              <a:lnSpc>
                <a:spcPct val="100000"/>
              </a:lnSpc>
              <a:buAutoNum type="arabicPeriod"/>
              <a:tabLst>
                <a:tab pos="295275" algn="l"/>
              </a:tabLst>
            </a:pPr>
            <a:r>
              <a:rPr dirty="0" sz="2000">
                <a:solidFill>
                  <a:srgbClr val="3333FF"/>
                </a:solidFill>
                <a:latin typeface="Arial"/>
                <a:cs typeface="Arial"/>
              </a:rPr>
              <a:t>Métodos</a:t>
            </a:r>
            <a:r>
              <a:rPr dirty="0" sz="2000" spc="-3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dirty="0" sz="2000" spc="-5">
                <a:solidFill>
                  <a:srgbClr val="3333FF"/>
                </a:solidFill>
                <a:latin typeface="Arial"/>
                <a:cs typeface="Arial"/>
              </a:rPr>
              <a:t>predicción-corrección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3333FF"/>
              </a:buClr>
              <a:buFont typeface="Arial"/>
              <a:buAutoNum type="arabicPeriod"/>
            </a:pPr>
            <a:endParaRPr sz="1900">
              <a:latin typeface="Arial"/>
              <a:cs typeface="Arial"/>
            </a:endParaRPr>
          </a:p>
          <a:p>
            <a:pPr marL="294005" indent="-28194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294640" algn="l"/>
              </a:tabLst>
            </a:pPr>
            <a:r>
              <a:rPr dirty="0" sz="2000">
                <a:solidFill>
                  <a:srgbClr val="3333FF"/>
                </a:solidFill>
                <a:latin typeface="Arial"/>
                <a:cs typeface="Arial"/>
              </a:rPr>
              <a:t>Estudio</a:t>
            </a:r>
            <a:r>
              <a:rPr dirty="0" sz="2000" spc="-5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3333FF"/>
                </a:solidFill>
                <a:latin typeface="Arial"/>
                <a:cs typeface="Arial"/>
              </a:rPr>
              <a:t>general</a:t>
            </a:r>
            <a:r>
              <a:rPr dirty="0" sz="2000" spc="-3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3333FF"/>
                </a:solidFill>
                <a:latin typeface="Arial"/>
                <a:cs typeface="Arial"/>
              </a:rPr>
              <a:t>de</a:t>
            </a:r>
            <a:r>
              <a:rPr dirty="0" sz="2000" spc="-5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3333FF"/>
                </a:solidFill>
                <a:latin typeface="Arial"/>
                <a:cs typeface="Arial"/>
              </a:rPr>
              <a:t>un</a:t>
            </a:r>
            <a:r>
              <a:rPr dirty="0" sz="2000" spc="-15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dirty="0" sz="2000" spc="-5">
                <a:solidFill>
                  <a:srgbClr val="3333FF"/>
                </a:solidFill>
                <a:latin typeface="Arial"/>
                <a:cs typeface="Arial"/>
              </a:rPr>
              <a:t>método </a:t>
            </a:r>
            <a:r>
              <a:rPr dirty="0" sz="2000">
                <a:solidFill>
                  <a:srgbClr val="3333FF"/>
                </a:solidFill>
                <a:latin typeface="Arial"/>
                <a:cs typeface="Arial"/>
              </a:rPr>
              <a:t>de</a:t>
            </a:r>
            <a:r>
              <a:rPr dirty="0" sz="2000" spc="-15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3333FF"/>
                </a:solidFill>
                <a:latin typeface="Arial"/>
                <a:cs typeface="Arial"/>
              </a:rPr>
              <a:t>pasos</a:t>
            </a:r>
            <a:r>
              <a:rPr dirty="0" sz="2000" spc="-25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dirty="0" sz="2000" spc="-5">
                <a:solidFill>
                  <a:srgbClr val="3333FF"/>
                </a:solidFill>
                <a:latin typeface="Arial"/>
                <a:cs typeface="Arial"/>
              </a:rPr>
              <a:t>libres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3333FF"/>
              </a:buClr>
              <a:buFont typeface="Arial"/>
              <a:buAutoNum type="arabicPeriod"/>
            </a:pPr>
            <a:endParaRPr sz="1900">
              <a:latin typeface="Arial"/>
              <a:cs typeface="Arial"/>
            </a:endParaRPr>
          </a:p>
          <a:p>
            <a:pPr marL="294005" indent="-28194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294640" algn="l"/>
              </a:tabLst>
            </a:pPr>
            <a:r>
              <a:rPr dirty="0" sz="2000">
                <a:solidFill>
                  <a:srgbClr val="3333FF"/>
                </a:solidFill>
                <a:latin typeface="Arial"/>
                <a:cs typeface="Arial"/>
              </a:rPr>
              <a:t>Métodos</a:t>
            </a:r>
            <a:r>
              <a:rPr dirty="0" sz="2000" spc="-6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3333FF"/>
                </a:solidFill>
                <a:latin typeface="Arial"/>
                <a:cs typeface="Arial"/>
              </a:rPr>
              <a:t>Runge-Kutta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3333FF"/>
              </a:buClr>
              <a:buFont typeface="Arial"/>
              <a:buAutoNum type="arabicPeriod"/>
            </a:pPr>
            <a:endParaRPr sz="1900">
              <a:latin typeface="Arial"/>
              <a:cs typeface="Arial"/>
            </a:endParaRPr>
          </a:p>
          <a:p>
            <a:pPr marL="294005" indent="-281940">
              <a:lnSpc>
                <a:spcPct val="100000"/>
              </a:lnSpc>
              <a:buAutoNum type="arabicPeriod"/>
              <a:tabLst>
                <a:tab pos="294640" algn="l"/>
              </a:tabLst>
            </a:pPr>
            <a:r>
              <a:rPr dirty="0" sz="2000">
                <a:solidFill>
                  <a:srgbClr val="3333FF"/>
                </a:solidFill>
                <a:latin typeface="Arial"/>
                <a:cs typeface="Arial"/>
              </a:rPr>
              <a:t>Ejercicios</a:t>
            </a:r>
            <a:r>
              <a:rPr dirty="0" sz="2000" spc="-65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3333FF"/>
                </a:solidFill>
                <a:latin typeface="Arial"/>
                <a:cs typeface="Arial"/>
              </a:rPr>
              <a:t>resueltos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3333FF"/>
              </a:buClr>
              <a:buFont typeface="Arial"/>
              <a:buAutoNum type="arabicPeriod"/>
            </a:pPr>
            <a:endParaRPr sz="1900">
              <a:latin typeface="Arial"/>
              <a:cs typeface="Arial"/>
            </a:endParaRPr>
          </a:p>
          <a:p>
            <a:pPr marL="294640" indent="-282575">
              <a:lnSpc>
                <a:spcPct val="100000"/>
              </a:lnSpc>
              <a:buAutoNum type="arabicPeriod"/>
              <a:tabLst>
                <a:tab pos="295275" algn="l"/>
              </a:tabLst>
            </a:pPr>
            <a:r>
              <a:rPr dirty="0" sz="2000">
                <a:solidFill>
                  <a:srgbClr val="3333FF"/>
                </a:solidFill>
                <a:latin typeface="Arial"/>
                <a:cs typeface="Arial"/>
              </a:rPr>
              <a:t>Resolución</a:t>
            </a:r>
            <a:r>
              <a:rPr dirty="0" sz="2000" spc="-6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3333FF"/>
                </a:solidFill>
                <a:latin typeface="Arial"/>
                <a:cs typeface="Arial"/>
              </a:rPr>
              <a:t>con</a:t>
            </a:r>
            <a:r>
              <a:rPr dirty="0" sz="2000" spc="-4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3333FF"/>
                </a:solidFill>
                <a:latin typeface="Arial"/>
                <a:cs typeface="Arial"/>
              </a:rPr>
              <a:t>Octave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3333FF"/>
              </a:buClr>
              <a:buFont typeface="Arial"/>
              <a:buAutoNum type="arabicPeriod"/>
            </a:pPr>
            <a:endParaRPr sz="1900">
              <a:latin typeface="Arial"/>
              <a:cs typeface="Arial"/>
            </a:endParaRPr>
          </a:p>
          <a:p>
            <a:pPr marL="294640" indent="-282575">
              <a:lnSpc>
                <a:spcPct val="100000"/>
              </a:lnSpc>
              <a:buAutoNum type="arabicPeriod"/>
              <a:tabLst>
                <a:tab pos="295275" algn="l"/>
              </a:tabLst>
            </a:pPr>
            <a:r>
              <a:rPr dirty="0" sz="2000">
                <a:solidFill>
                  <a:srgbClr val="3333FF"/>
                </a:solidFill>
                <a:latin typeface="Arial"/>
                <a:cs typeface="Arial"/>
              </a:rPr>
              <a:t>Métodos</a:t>
            </a:r>
            <a:r>
              <a:rPr dirty="0" sz="2000" spc="-6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3333FF"/>
                </a:solidFill>
                <a:latin typeface="Arial"/>
                <a:cs typeface="Arial"/>
              </a:rPr>
              <a:t>multipaso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75512" y="601183"/>
            <a:ext cx="335724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5"/>
              <a:t>1.</a:t>
            </a:r>
            <a:r>
              <a:rPr dirty="0" sz="4000" spc="-60"/>
              <a:t> </a:t>
            </a:r>
            <a:r>
              <a:rPr dirty="0" sz="4000" spc="-5"/>
              <a:t>Introducción</a:t>
            </a:r>
            <a:endParaRPr sz="4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35736" y="1152156"/>
            <a:ext cx="8496287" cy="482344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68383" y="6240606"/>
            <a:ext cx="3113415" cy="871612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70124" y="6319556"/>
            <a:ext cx="134294" cy="84260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50921" y="6377561"/>
            <a:ext cx="549386" cy="711329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3439472" y="929333"/>
            <a:ext cx="3175" cy="27940"/>
          </a:xfrm>
          <a:custGeom>
            <a:avLst/>
            <a:gdLst/>
            <a:ahLst/>
            <a:cxnLst/>
            <a:rect l="l" t="t" r="r" b="b"/>
            <a:pathLst>
              <a:path w="3175" h="27940">
                <a:moveTo>
                  <a:pt x="3052" y="27326"/>
                </a:moveTo>
                <a:lnTo>
                  <a:pt x="0" y="27326"/>
                </a:lnTo>
                <a:lnTo>
                  <a:pt x="0" y="0"/>
                </a:lnTo>
                <a:lnTo>
                  <a:pt x="3052" y="0"/>
                </a:lnTo>
                <a:lnTo>
                  <a:pt x="3052" y="27326"/>
                </a:lnTo>
                <a:close/>
              </a:path>
            </a:pathLst>
          </a:custGeom>
          <a:solidFill>
            <a:srgbClr val="E4E4E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991143" y="1120053"/>
            <a:ext cx="3175" cy="373380"/>
          </a:xfrm>
          <a:custGeom>
            <a:avLst/>
            <a:gdLst/>
            <a:ahLst/>
            <a:cxnLst/>
            <a:rect l="l" t="t" r="r" b="b"/>
            <a:pathLst>
              <a:path w="3175" h="373380">
                <a:moveTo>
                  <a:pt x="3052" y="373111"/>
                </a:moveTo>
                <a:lnTo>
                  <a:pt x="0" y="373111"/>
                </a:lnTo>
                <a:lnTo>
                  <a:pt x="0" y="0"/>
                </a:lnTo>
                <a:lnTo>
                  <a:pt x="3052" y="0"/>
                </a:lnTo>
                <a:lnTo>
                  <a:pt x="3052" y="373111"/>
                </a:lnTo>
                <a:close/>
              </a:path>
            </a:pathLst>
          </a:custGeom>
          <a:solidFill>
            <a:srgbClr val="E4E4E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728826" y="1080388"/>
            <a:ext cx="85725" cy="419734"/>
          </a:xfrm>
          <a:custGeom>
            <a:avLst/>
            <a:gdLst/>
            <a:ahLst/>
            <a:cxnLst/>
            <a:rect l="l" t="t" r="r" b="b"/>
            <a:pathLst>
              <a:path w="85725" h="419734">
                <a:moveTo>
                  <a:pt x="85458" y="0"/>
                </a:moveTo>
                <a:lnTo>
                  <a:pt x="59893" y="0"/>
                </a:lnTo>
                <a:lnTo>
                  <a:pt x="53784" y="0"/>
                </a:lnTo>
                <a:lnTo>
                  <a:pt x="0" y="0"/>
                </a:lnTo>
                <a:lnTo>
                  <a:pt x="0" y="419544"/>
                </a:lnTo>
                <a:lnTo>
                  <a:pt x="53784" y="419544"/>
                </a:lnTo>
                <a:lnTo>
                  <a:pt x="59893" y="419544"/>
                </a:lnTo>
                <a:lnTo>
                  <a:pt x="85458" y="419544"/>
                </a:lnTo>
                <a:lnTo>
                  <a:pt x="85458" y="0"/>
                </a:lnTo>
                <a:close/>
              </a:path>
            </a:pathLst>
          </a:custGeom>
          <a:solidFill>
            <a:srgbClr val="E4E4E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239236" y="1080382"/>
            <a:ext cx="6350" cy="419734"/>
          </a:xfrm>
          <a:custGeom>
            <a:avLst/>
            <a:gdLst/>
            <a:ahLst/>
            <a:cxnLst/>
            <a:rect l="l" t="t" r="r" b="b"/>
            <a:pathLst>
              <a:path w="6350" h="419734">
                <a:moveTo>
                  <a:pt x="6104" y="419543"/>
                </a:moveTo>
                <a:lnTo>
                  <a:pt x="0" y="419543"/>
                </a:lnTo>
                <a:lnTo>
                  <a:pt x="0" y="0"/>
                </a:lnTo>
                <a:lnTo>
                  <a:pt x="6104" y="0"/>
                </a:lnTo>
                <a:lnTo>
                  <a:pt x="6104" y="419543"/>
                </a:lnTo>
                <a:close/>
              </a:path>
            </a:pathLst>
          </a:custGeom>
          <a:solidFill>
            <a:srgbClr val="E4E4E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018957" y="1461997"/>
            <a:ext cx="3175" cy="419734"/>
          </a:xfrm>
          <a:custGeom>
            <a:avLst/>
            <a:gdLst/>
            <a:ahLst/>
            <a:cxnLst/>
            <a:rect l="l" t="t" r="r" b="b"/>
            <a:pathLst>
              <a:path w="3175" h="419735">
                <a:moveTo>
                  <a:pt x="3052" y="419543"/>
                </a:moveTo>
                <a:lnTo>
                  <a:pt x="0" y="419543"/>
                </a:lnTo>
                <a:lnTo>
                  <a:pt x="0" y="0"/>
                </a:lnTo>
                <a:lnTo>
                  <a:pt x="3052" y="0"/>
                </a:lnTo>
                <a:lnTo>
                  <a:pt x="3052" y="419543"/>
                </a:lnTo>
                <a:close/>
              </a:path>
            </a:pathLst>
          </a:custGeom>
          <a:solidFill>
            <a:srgbClr val="E4E4E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1274333" y="650311"/>
            <a:ext cx="7701915" cy="121094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63500">
              <a:lnSpc>
                <a:spcPts val="3429"/>
              </a:lnSpc>
              <a:spcBef>
                <a:spcPts val="105"/>
              </a:spcBef>
              <a:tabLst>
                <a:tab pos="6238875" algn="l"/>
              </a:tabLst>
            </a:pPr>
            <a:r>
              <a:rPr dirty="0" sz="2450" spc="-330" b="1">
                <a:solidFill>
                  <a:srgbClr val="3A383D"/>
                </a:solidFill>
                <a:latin typeface="Times New Roman"/>
                <a:cs typeface="Times New Roman"/>
              </a:rPr>
              <a:t>Teoren1</a:t>
            </a:r>
            <a:r>
              <a:rPr dirty="0" sz="2450" spc="-320" b="1">
                <a:solidFill>
                  <a:srgbClr val="3A383D"/>
                </a:solidFill>
                <a:latin typeface="Times New Roman"/>
                <a:cs typeface="Times New Roman"/>
              </a:rPr>
              <a:t>a</a:t>
            </a:r>
            <a:r>
              <a:rPr dirty="0" sz="2450" spc="240" b="1">
                <a:solidFill>
                  <a:srgbClr val="3A383D"/>
                </a:solidFill>
                <a:latin typeface="Times New Roman"/>
                <a:cs typeface="Times New Roman"/>
              </a:rPr>
              <a:t> </a:t>
            </a:r>
            <a:r>
              <a:rPr dirty="0" sz="2250" spc="-145" b="1">
                <a:solidFill>
                  <a:srgbClr val="3A383D"/>
                </a:solidFill>
                <a:latin typeface="Arial"/>
                <a:cs typeface="Arial"/>
              </a:rPr>
              <a:t>2,1,</a:t>
            </a:r>
            <a:r>
              <a:rPr dirty="0" sz="2250" spc="-190" b="1">
                <a:solidFill>
                  <a:srgbClr val="3A383D"/>
                </a:solidFill>
                <a:latin typeface="Arial"/>
                <a:cs typeface="Arial"/>
              </a:rPr>
              <a:t>1</a:t>
            </a:r>
            <a:r>
              <a:rPr dirty="0" sz="2250" spc="-65" b="1">
                <a:solidFill>
                  <a:srgbClr val="3A383D"/>
                </a:solidFill>
                <a:latin typeface="Arial"/>
                <a:cs typeface="Arial"/>
              </a:rPr>
              <a:t> </a:t>
            </a:r>
            <a:r>
              <a:rPr dirty="0" sz="2250" spc="10">
                <a:solidFill>
                  <a:srgbClr val="3A383D"/>
                </a:solidFill>
                <a:latin typeface="Arial"/>
                <a:cs typeface="Arial"/>
              </a:rPr>
              <a:t>(</a:t>
            </a:r>
            <a:r>
              <a:rPr dirty="0" sz="2450" spc="-250" b="1">
                <a:solidFill>
                  <a:srgbClr val="3A383D"/>
                </a:solidFill>
                <a:latin typeface="Times New Roman"/>
                <a:cs typeface="Times New Roman"/>
              </a:rPr>
              <a:t>d</a:t>
            </a:r>
            <a:r>
              <a:rPr dirty="0" sz="2450" spc="-195" b="1">
                <a:solidFill>
                  <a:srgbClr val="3A383D"/>
                </a:solidFill>
                <a:latin typeface="Times New Roman"/>
                <a:cs typeface="Times New Roman"/>
              </a:rPr>
              <a:t>e</a:t>
            </a:r>
            <a:r>
              <a:rPr dirty="0" sz="2450" spc="135" b="1">
                <a:solidFill>
                  <a:srgbClr val="3A383D"/>
                </a:solidFill>
                <a:latin typeface="Times New Roman"/>
                <a:cs typeface="Times New Roman"/>
              </a:rPr>
              <a:t> </a:t>
            </a:r>
            <a:r>
              <a:rPr dirty="0" baseline="240740" sz="225" spc="-135" b="1">
                <a:solidFill>
                  <a:srgbClr val="B3B3B3"/>
                </a:solidFill>
                <a:latin typeface="Arial"/>
                <a:cs typeface="Arial"/>
              </a:rPr>
              <a:t>1</a:t>
            </a:r>
            <a:r>
              <a:rPr dirty="0" sz="2450" spc="-335" b="1">
                <a:solidFill>
                  <a:srgbClr val="3A383D"/>
                </a:solidFill>
                <a:latin typeface="Times New Roman"/>
                <a:cs typeface="Times New Roman"/>
              </a:rPr>
              <a:t>Cauc</a:t>
            </a:r>
            <a:r>
              <a:rPr dirty="0" sz="2450" spc="-330" b="1">
                <a:solidFill>
                  <a:srgbClr val="3A383D"/>
                </a:solidFill>
                <a:latin typeface="Times New Roman"/>
                <a:cs typeface="Times New Roman"/>
              </a:rPr>
              <a:t>h</a:t>
            </a:r>
            <a:r>
              <a:rPr dirty="0" sz="2450" spc="-360" b="1">
                <a:solidFill>
                  <a:srgbClr val="3A383D"/>
                </a:solidFill>
                <a:latin typeface="Times New Roman"/>
                <a:cs typeface="Times New Roman"/>
              </a:rPr>
              <a:t> </a:t>
            </a:r>
            <a:r>
              <a:rPr dirty="0" sz="2450" spc="-254" b="1">
                <a:solidFill>
                  <a:srgbClr val="575759"/>
                </a:solidFill>
                <a:latin typeface="Times New Roman"/>
                <a:cs typeface="Times New Roman"/>
              </a:rPr>
              <a:t>v</a:t>
            </a:r>
            <a:r>
              <a:rPr dirty="0" sz="2450" spc="-15" b="1">
                <a:solidFill>
                  <a:srgbClr val="1C1C1C"/>
                </a:solidFill>
                <a:latin typeface="Times New Roman"/>
                <a:cs typeface="Times New Roman"/>
              </a:rPr>
              <a:t>-</a:t>
            </a:r>
            <a:r>
              <a:rPr dirty="0" sz="2450" spc="-530" b="1">
                <a:solidFill>
                  <a:srgbClr val="3A383D"/>
                </a:solidFill>
                <a:latin typeface="Times New Roman"/>
                <a:cs typeface="Times New Roman"/>
              </a:rPr>
              <a:t>L</a:t>
            </a:r>
            <a:r>
              <a:rPr dirty="0" sz="2450" spc="-40" b="1">
                <a:solidFill>
                  <a:srgbClr val="3A383D"/>
                </a:solidFill>
                <a:latin typeface="Times New Roman"/>
                <a:cs typeface="Times New Roman"/>
              </a:rPr>
              <a:t>i</a:t>
            </a:r>
            <a:r>
              <a:rPr dirty="0" sz="2450" spc="-170" b="1">
                <a:solidFill>
                  <a:srgbClr val="3A383D"/>
                </a:solidFill>
                <a:latin typeface="Times New Roman"/>
                <a:cs typeface="Times New Roman"/>
              </a:rPr>
              <a:t>pschi</a:t>
            </a:r>
            <a:r>
              <a:rPr dirty="0" sz="2450" spc="-245" b="1">
                <a:solidFill>
                  <a:srgbClr val="3A383D"/>
                </a:solidFill>
                <a:latin typeface="Times New Roman"/>
                <a:cs typeface="Times New Roman"/>
              </a:rPr>
              <a:t>t</a:t>
            </a:r>
            <a:r>
              <a:rPr dirty="0" sz="2450" spc="-130" b="1">
                <a:solidFill>
                  <a:srgbClr val="575759"/>
                </a:solidFill>
                <a:latin typeface="Times New Roman"/>
                <a:cs typeface="Times New Roman"/>
              </a:rPr>
              <a:t>z</a:t>
            </a:r>
            <a:r>
              <a:rPr dirty="0" sz="2450" spc="-215" b="1">
                <a:solidFill>
                  <a:srgbClr val="3A383D"/>
                </a:solidFill>
                <a:latin typeface="Times New Roman"/>
                <a:cs typeface="Times New Roman"/>
              </a:rPr>
              <a:t>)</a:t>
            </a:r>
            <a:r>
              <a:rPr dirty="0" sz="2450" b="1">
                <a:solidFill>
                  <a:srgbClr val="3A383D"/>
                </a:solidFill>
                <a:latin typeface="Times New Roman"/>
                <a:cs typeface="Times New Roman"/>
              </a:rPr>
              <a:t> </a:t>
            </a:r>
            <a:r>
              <a:rPr dirty="0" sz="2450" spc="-235" b="1">
                <a:solidFill>
                  <a:srgbClr val="3A383D"/>
                </a:solidFill>
                <a:latin typeface="Times New Roman"/>
                <a:cs typeface="Times New Roman"/>
              </a:rPr>
              <a:t> </a:t>
            </a:r>
            <a:r>
              <a:rPr dirty="0" sz="2450" spc="-260" i="1">
                <a:solidFill>
                  <a:srgbClr val="575759"/>
                </a:solidFill>
                <a:latin typeface="Times New Roman"/>
                <a:cs typeface="Times New Roman"/>
              </a:rPr>
              <a:t>Sn</a:t>
            </a:r>
            <a:r>
              <a:rPr dirty="0" sz="2450" spc="-365" i="1">
                <a:solidFill>
                  <a:srgbClr val="575759"/>
                </a:solidFill>
                <a:latin typeface="Times New Roman"/>
                <a:cs typeface="Times New Roman"/>
              </a:rPr>
              <a:t> </a:t>
            </a:r>
            <a:r>
              <a:rPr dirty="0" sz="2450" spc="-465" i="1">
                <a:solidFill>
                  <a:srgbClr val="575759"/>
                </a:solidFill>
                <a:latin typeface="Times New Roman"/>
                <a:cs typeface="Times New Roman"/>
              </a:rPr>
              <a:t>p</a:t>
            </a:r>
            <a:r>
              <a:rPr dirty="0" sz="2450" spc="-484" i="1">
                <a:solidFill>
                  <a:srgbClr val="575759"/>
                </a:solidFill>
                <a:latin typeface="Times New Roman"/>
                <a:cs typeface="Times New Roman"/>
              </a:rPr>
              <a:t>o</a:t>
            </a:r>
            <a:r>
              <a:rPr dirty="0" sz="2450" spc="-220" i="1">
                <a:solidFill>
                  <a:srgbClr val="575759"/>
                </a:solidFill>
                <a:latin typeface="Times New Roman"/>
                <a:cs typeface="Times New Roman"/>
              </a:rPr>
              <a:t>nú</a:t>
            </a:r>
            <a:r>
              <a:rPr dirty="0" sz="2450" spc="-270" i="1">
                <a:solidFill>
                  <a:srgbClr val="575759"/>
                </a:solidFill>
                <a:latin typeface="Times New Roman"/>
                <a:cs typeface="Times New Roman"/>
              </a:rPr>
              <a:t> </a:t>
            </a:r>
            <a:r>
              <a:rPr dirty="0" sz="2450" spc="-260" i="1">
                <a:solidFill>
                  <a:srgbClr val="575759"/>
                </a:solidFill>
                <a:latin typeface="Times New Roman"/>
                <a:cs typeface="Times New Roman"/>
              </a:rPr>
              <a:t>ndo</a:t>
            </a:r>
            <a:r>
              <a:rPr dirty="0" sz="2450" spc="-20" i="1">
                <a:solidFill>
                  <a:srgbClr val="575759"/>
                </a:solidFill>
                <a:latin typeface="Times New Roman"/>
                <a:cs typeface="Times New Roman"/>
              </a:rPr>
              <a:t> </a:t>
            </a:r>
            <a:r>
              <a:rPr dirty="0" sz="2050" spc="-470" i="1">
                <a:solidFill>
                  <a:srgbClr val="575759"/>
                </a:solidFill>
                <a:latin typeface="Arial"/>
                <a:cs typeface="Arial"/>
              </a:rPr>
              <a:t>q</a:t>
            </a:r>
            <a:r>
              <a:rPr dirty="0" sz="2050" i="1">
                <a:solidFill>
                  <a:srgbClr val="575759"/>
                </a:solidFill>
                <a:latin typeface="Arial"/>
                <a:cs typeface="Arial"/>
              </a:rPr>
              <a:t>u</a:t>
            </a:r>
            <a:r>
              <a:rPr dirty="0" sz="2050" spc="-540" i="1">
                <a:solidFill>
                  <a:srgbClr val="A3A3A3"/>
                </a:solidFill>
                <a:latin typeface="Arial"/>
                <a:cs typeface="Arial"/>
              </a:rPr>
              <a:t>&gt;</a:t>
            </a:r>
            <a:r>
              <a:rPr dirty="0" sz="2050" i="1">
                <a:solidFill>
                  <a:srgbClr val="A3A3A3"/>
                </a:solidFill>
                <a:latin typeface="Arial"/>
                <a:cs typeface="Arial"/>
              </a:rPr>
              <a:t> </a:t>
            </a:r>
            <a:r>
              <a:rPr dirty="0" sz="2050" spc="-245" i="1">
                <a:solidFill>
                  <a:srgbClr val="A3A3A3"/>
                </a:solidFill>
                <a:latin typeface="Arial"/>
                <a:cs typeface="Arial"/>
              </a:rPr>
              <a:t> </a:t>
            </a:r>
            <a:r>
              <a:rPr dirty="0" sz="2450" spc="-245" i="1">
                <a:solidFill>
                  <a:srgbClr val="575759"/>
                </a:solidFill>
                <a:latin typeface="Times New Roman"/>
                <a:cs typeface="Times New Roman"/>
              </a:rPr>
              <a:t>l</a:t>
            </a:r>
            <a:r>
              <a:rPr dirty="0" sz="2450" spc="-430" i="1">
                <a:solidFill>
                  <a:srgbClr val="575759"/>
                </a:solidFill>
                <a:latin typeface="Times New Roman"/>
                <a:cs typeface="Times New Roman"/>
              </a:rPr>
              <a:t>a</a:t>
            </a:r>
            <a:r>
              <a:rPr dirty="0" sz="2450" i="1">
                <a:solidFill>
                  <a:srgbClr val="575759"/>
                </a:solidFill>
                <a:latin typeface="Times New Roman"/>
                <a:cs typeface="Times New Roman"/>
              </a:rPr>
              <a:t>	</a:t>
            </a:r>
            <a:r>
              <a:rPr dirty="0" sz="2450" spc="-270" i="1">
                <a:solidFill>
                  <a:srgbClr val="575759"/>
                </a:solidFill>
                <a:latin typeface="Times New Roman"/>
                <a:cs typeface="Times New Roman"/>
              </a:rPr>
              <a:t>fnnció</a:t>
            </a:r>
            <a:r>
              <a:rPr dirty="0" sz="2450" spc="-320" i="1">
                <a:solidFill>
                  <a:srgbClr val="575759"/>
                </a:solidFill>
                <a:latin typeface="Times New Roman"/>
                <a:cs typeface="Times New Roman"/>
              </a:rPr>
              <a:t>n</a:t>
            </a:r>
            <a:r>
              <a:rPr dirty="0" sz="2450" spc="55" i="1">
                <a:solidFill>
                  <a:srgbClr val="575759"/>
                </a:solidFill>
                <a:latin typeface="Times New Roman"/>
                <a:cs typeface="Times New Roman"/>
              </a:rPr>
              <a:t> </a:t>
            </a:r>
            <a:r>
              <a:rPr dirty="0" sz="2900" spc="-90" i="1">
                <a:solidFill>
                  <a:srgbClr val="575759"/>
                </a:solidFill>
                <a:latin typeface="Arial"/>
                <a:cs typeface="Arial"/>
              </a:rPr>
              <a:t>f</a:t>
            </a:r>
            <a:r>
              <a:rPr dirty="0" sz="2900" spc="-420" i="1">
                <a:solidFill>
                  <a:srgbClr val="575759"/>
                </a:solidFill>
                <a:latin typeface="Arial"/>
                <a:cs typeface="Arial"/>
              </a:rPr>
              <a:t> </a:t>
            </a:r>
            <a:r>
              <a:rPr dirty="0" sz="2550" spc="-280" i="1">
                <a:solidFill>
                  <a:srgbClr val="575759"/>
                </a:solidFill>
                <a:latin typeface="Times New Roman"/>
                <a:cs typeface="Times New Roman"/>
              </a:rPr>
              <a:t>(</a:t>
            </a:r>
            <a:r>
              <a:rPr dirty="0" sz="2550" spc="-240" i="1">
                <a:solidFill>
                  <a:srgbClr val="575759"/>
                </a:solidFill>
                <a:latin typeface="Times New Roman"/>
                <a:cs typeface="Times New Roman"/>
              </a:rPr>
              <a:t>t</a:t>
            </a:r>
            <a:r>
              <a:rPr dirty="0" sz="2550" spc="-280" i="1">
                <a:solidFill>
                  <a:srgbClr val="575759"/>
                </a:solidFill>
                <a:latin typeface="Times New Roman"/>
                <a:cs typeface="Times New Roman"/>
              </a:rPr>
              <a:t>-</a:t>
            </a:r>
            <a:r>
              <a:rPr dirty="0" sz="2550" spc="-110" i="1">
                <a:solidFill>
                  <a:srgbClr val="575759"/>
                </a:solidFill>
                <a:latin typeface="Times New Roman"/>
                <a:cs typeface="Times New Roman"/>
              </a:rPr>
              <a:t> </a:t>
            </a:r>
            <a:r>
              <a:rPr dirty="0" sz="2450" spc="-245" i="1">
                <a:solidFill>
                  <a:srgbClr val="575759"/>
                </a:solidFill>
                <a:latin typeface="Arial"/>
                <a:cs typeface="Arial"/>
              </a:rPr>
              <a:t>y)</a:t>
            </a:r>
            <a:endParaRPr sz="2450">
              <a:latin typeface="Arial"/>
              <a:cs typeface="Arial"/>
            </a:endParaRPr>
          </a:p>
          <a:p>
            <a:pPr marL="77470" marR="55880" indent="-3810">
              <a:lnSpc>
                <a:spcPts val="3000"/>
              </a:lnSpc>
              <a:tabLst>
                <a:tab pos="358775" algn="l"/>
                <a:tab pos="1734185" algn="l"/>
                <a:tab pos="2015489" algn="l"/>
                <a:tab pos="4126865" algn="l"/>
                <a:tab pos="6858634" algn="l"/>
              </a:tabLst>
            </a:pPr>
            <a:r>
              <a:rPr dirty="0" sz="2450" spc="-310" i="1">
                <a:solidFill>
                  <a:srgbClr val="6B6B6E"/>
                </a:solidFill>
                <a:latin typeface="Times New Roman"/>
                <a:cs typeface="Times New Roman"/>
              </a:rPr>
              <a:t>e</a:t>
            </a:r>
            <a:r>
              <a:rPr dirty="0" sz="2450" spc="-175" i="1">
                <a:solidFill>
                  <a:srgbClr val="6B6B6E"/>
                </a:solidFill>
                <a:latin typeface="Times New Roman"/>
                <a:cs typeface="Times New Roman"/>
              </a:rPr>
              <a:t>.</a:t>
            </a:r>
            <a:r>
              <a:rPr dirty="0" sz="2450" spc="135" i="1">
                <a:solidFill>
                  <a:srgbClr val="6B6B6E"/>
                </a:solidFill>
                <a:latin typeface="Times New Roman"/>
                <a:cs typeface="Times New Roman"/>
              </a:rPr>
              <a:t> </a:t>
            </a:r>
            <a:r>
              <a:rPr dirty="0" sz="2450" spc="-345" i="1">
                <a:solidFill>
                  <a:srgbClr val="575759"/>
                </a:solidFill>
                <a:latin typeface="Times New Roman"/>
                <a:cs typeface="Times New Roman"/>
              </a:rPr>
              <a:t>una</a:t>
            </a:r>
            <a:r>
              <a:rPr dirty="0" sz="2450" i="1">
                <a:solidFill>
                  <a:srgbClr val="575759"/>
                </a:solidFill>
                <a:latin typeface="Times New Roman"/>
                <a:cs typeface="Times New Roman"/>
              </a:rPr>
              <a:t> </a:t>
            </a:r>
            <a:r>
              <a:rPr dirty="0" sz="2450" spc="-305" i="1">
                <a:solidFill>
                  <a:srgbClr val="575759"/>
                </a:solidFill>
                <a:latin typeface="Times New Roman"/>
                <a:cs typeface="Times New Roman"/>
              </a:rPr>
              <a:t> </a:t>
            </a:r>
            <a:r>
              <a:rPr dirty="0" sz="2450" spc="-270" i="1">
                <a:solidFill>
                  <a:srgbClr val="575759"/>
                </a:solidFill>
                <a:latin typeface="Times New Roman"/>
                <a:cs typeface="Times New Roman"/>
              </a:rPr>
              <a:t>funció</a:t>
            </a:r>
            <a:r>
              <a:rPr dirty="0" sz="2450" spc="-320" i="1">
                <a:solidFill>
                  <a:srgbClr val="575759"/>
                </a:solidFill>
                <a:latin typeface="Times New Roman"/>
                <a:cs typeface="Times New Roman"/>
              </a:rPr>
              <a:t>n</a:t>
            </a:r>
            <a:r>
              <a:rPr dirty="0" sz="2450" spc="-125" i="1">
                <a:solidFill>
                  <a:srgbClr val="575759"/>
                </a:solidFill>
                <a:latin typeface="Times New Roman"/>
                <a:cs typeface="Times New Roman"/>
              </a:rPr>
              <a:t> </a:t>
            </a:r>
            <a:r>
              <a:rPr dirty="0" sz="2450" spc="-229" i="1">
                <a:solidFill>
                  <a:srgbClr val="6B6B6E"/>
                </a:solidFill>
                <a:latin typeface="Times New Roman"/>
                <a:cs typeface="Times New Roman"/>
              </a:rPr>
              <a:t>continna</a:t>
            </a:r>
            <a:r>
              <a:rPr dirty="0" sz="2450" spc="-130" i="1">
                <a:solidFill>
                  <a:srgbClr val="6B6B6E"/>
                </a:solidFill>
                <a:latin typeface="Times New Roman"/>
                <a:cs typeface="Times New Roman"/>
              </a:rPr>
              <a:t>.</a:t>
            </a:r>
            <a:r>
              <a:rPr dirty="0" sz="2450" spc="-135" i="1">
                <a:solidFill>
                  <a:srgbClr val="6B6B6E"/>
                </a:solidFill>
                <a:latin typeface="Times New Roman"/>
                <a:cs typeface="Times New Roman"/>
              </a:rPr>
              <a:t> </a:t>
            </a:r>
            <a:r>
              <a:rPr dirty="0" sz="2450" spc="-370" i="1">
                <a:solidFill>
                  <a:srgbClr val="575759"/>
                </a:solidFill>
                <a:latin typeface="Times New Roman"/>
                <a:cs typeface="Times New Roman"/>
              </a:rPr>
              <a:t>obre</a:t>
            </a:r>
            <a:r>
              <a:rPr dirty="0" sz="2450" spc="100" i="1">
                <a:solidFill>
                  <a:srgbClr val="575759"/>
                </a:solidFill>
                <a:latin typeface="Times New Roman"/>
                <a:cs typeface="Times New Roman"/>
              </a:rPr>
              <a:t> </a:t>
            </a:r>
            <a:r>
              <a:rPr dirty="0" sz="2450" spc="-215" i="1">
                <a:solidFill>
                  <a:srgbClr val="3A383D"/>
                </a:solidFill>
                <a:latin typeface="Times New Roman"/>
                <a:cs typeface="Times New Roman"/>
              </a:rPr>
              <a:t>I</a:t>
            </a:r>
            <a:r>
              <a:rPr dirty="0" sz="2450" spc="-130" i="1">
                <a:solidFill>
                  <a:srgbClr val="3A383D"/>
                </a:solidFill>
                <a:latin typeface="Times New Roman"/>
                <a:cs typeface="Times New Roman"/>
              </a:rPr>
              <a:t> </a:t>
            </a:r>
            <a:r>
              <a:rPr dirty="0" sz="2150" spc="-185">
                <a:solidFill>
                  <a:srgbClr val="6B6B6E"/>
                </a:solidFill>
                <a:latin typeface="Arial"/>
                <a:cs typeface="Arial"/>
              </a:rPr>
              <a:t>x</a:t>
            </a:r>
            <a:r>
              <a:rPr dirty="0" sz="2150" spc="-105">
                <a:solidFill>
                  <a:srgbClr val="6B6B6E"/>
                </a:solidFill>
                <a:latin typeface="Arial"/>
                <a:cs typeface="Arial"/>
              </a:rPr>
              <a:t> </a:t>
            </a:r>
            <a:r>
              <a:rPr dirty="0" sz="2450" spc="-360" i="1">
                <a:solidFill>
                  <a:srgbClr val="3A383D"/>
                </a:solidFill>
                <a:latin typeface="Times New Roman"/>
                <a:cs typeface="Times New Roman"/>
              </a:rPr>
              <a:t>IR</a:t>
            </a:r>
            <a:r>
              <a:rPr dirty="0" sz="2450" spc="-5" i="1">
                <a:solidFill>
                  <a:srgbClr val="3A383D"/>
                </a:solidFill>
                <a:latin typeface="Times New Roman"/>
                <a:cs typeface="Times New Roman"/>
              </a:rPr>
              <a:t> </a:t>
            </a:r>
            <a:r>
              <a:rPr dirty="0" sz="2250" spc="-484" i="1">
                <a:solidFill>
                  <a:srgbClr val="575759"/>
                </a:solidFill>
                <a:latin typeface="Arial"/>
                <a:cs typeface="Arial"/>
              </a:rPr>
              <a:t>y</a:t>
            </a:r>
            <a:r>
              <a:rPr dirty="0" sz="2250" spc="-75" i="1">
                <a:solidFill>
                  <a:srgbClr val="575759"/>
                </a:solidFill>
                <a:latin typeface="Arial"/>
                <a:cs typeface="Arial"/>
              </a:rPr>
              <a:t> </a:t>
            </a:r>
            <a:r>
              <a:rPr dirty="0" sz="2050" spc="-235" i="1">
                <a:solidFill>
                  <a:srgbClr val="575759"/>
                </a:solidFill>
                <a:latin typeface="Arial"/>
                <a:cs typeface="Arial"/>
              </a:rPr>
              <a:t>q</a:t>
            </a:r>
            <a:r>
              <a:rPr dirty="0" sz="2050" spc="-229" i="1">
                <a:solidFill>
                  <a:srgbClr val="575759"/>
                </a:solidFill>
                <a:latin typeface="Arial"/>
                <a:cs typeface="Arial"/>
              </a:rPr>
              <a:t>u</a:t>
            </a:r>
            <a:r>
              <a:rPr dirty="0" sz="2050" i="1">
                <a:solidFill>
                  <a:srgbClr val="575759"/>
                </a:solidFill>
                <a:latin typeface="Arial"/>
                <a:cs typeface="Arial"/>
              </a:rPr>
              <a:t>	</a:t>
            </a:r>
            <a:r>
              <a:rPr dirty="0" sz="2450" spc="-335" i="1">
                <a:solidFill>
                  <a:srgbClr val="6B6B6E"/>
                </a:solidFill>
                <a:latin typeface="Times New Roman"/>
                <a:cs typeface="Times New Roman"/>
              </a:rPr>
              <a:t>e</a:t>
            </a:r>
            <a:r>
              <a:rPr dirty="0" sz="2450" spc="-185" i="1">
                <a:solidFill>
                  <a:srgbClr val="6B6B6E"/>
                </a:solidFill>
                <a:latin typeface="Times New Roman"/>
                <a:cs typeface="Times New Roman"/>
              </a:rPr>
              <a:t>.</a:t>
            </a:r>
            <a:r>
              <a:rPr dirty="0" sz="2450" spc="145" i="1">
                <a:solidFill>
                  <a:srgbClr val="6B6B6E"/>
                </a:solidFill>
                <a:latin typeface="Times New Roman"/>
                <a:cs typeface="Times New Roman"/>
              </a:rPr>
              <a:t> </a:t>
            </a:r>
            <a:r>
              <a:rPr dirty="0" sz="2450" spc="-229" i="1">
                <a:solidFill>
                  <a:srgbClr val="575759"/>
                </a:solidFill>
                <a:latin typeface="Times New Roman"/>
                <a:cs typeface="Times New Roman"/>
              </a:rPr>
              <a:t>l</a:t>
            </a:r>
            <a:r>
              <a:rPr dirty="0" baseline="66666" sz="750" spc="-397" i="1">
                <a:solidFill>
                  <a:srgbClr val="858787"/>
                </a:solidFill>
                <a:latin typeface="Arial"/>
                <a:cs typeface="Arial"/>
              </a:rPr>
              <a:t>1</a:t>
            </a:r>
            <a:r>
              <a:rPr dirty="0" sz="2450" spc="-220" i="1">
                <a:solidFill>
                  <a:srgbClr val="6B6B6E"/>
                </a:solidFill>
                <a:latin typeface="Times New Roman"/>
                <a:cs typeface="Times New Roman"/>
              </a:rPr>
              <a:t>i</a:t>
            </a:r>
            <a:r>
              <a:rPr dirty="0" sz="2450" spc="-330" i="1">
                <a:solidFill>
                  <a:srgbClr val="6B6B6E"/>
                </a:solidFill>
                <a:latin typeface="Times New Roman"/>
                <a:cs typeface="Times New Roman"/>
              </a:rPr>
              <a:t>p</a:t>
            </a:r>
            <a:r>
              <a:rPr dirty="0" sz="2450" spc="-20" i="1">
                <a:solidFill>
                  <a:srgbClr val="6B6B6E"/>
                </a:solidFill>
                <a:latin typeface="Times New Roman"/>
                <a:cs typeface="Times New Roman"/>
              </a:rPr>
              <a:t>.</a:t>
            </a:r>
            <a:r>
              <a:rPr dirty="0" sz="2450" spc="-400" i="1">
                <a:solidFill>
                  <a:srgbClr val="6B6B6E"/>
                </a:solidFill>
                <a:latin typeface="Times New Roman"/>
                <a:cs typeface="Times New Roman"/>
              </a:rPr>
              <a:t> </a:t>
            </a:r>
            <a:r>
              <a:rPr dirty="0" sz="2450" spc="-295" i="1">
                <a:solidFill>
                  <a:srgbClr val="575759"/>
                </a:solidFill>
                <a:latin typeface="Times New Roman"/>
                <a:cs typeface="Times New Roman"/>
              </a:rPr>
              <a:t>chdcian</a:t>
            </a:r>
            <a:r>
              <a:rPr dirty="0" sz="2450" spc="-320" i="1">
                <a:solidFill>
                  <a:srgbClr val="575759"/>
                </a:solidFill>
                <a:latin typeface="Times New Roman"/>
                <a:cs typeface="Times New Roman"/>
              </a:rPr>
              <a:t>a</a:t>
            </a:r>
            <a:r>
              <a:rPr dirty="0" sz="2450" spc="20" i="1">
                <a:solidFill>
                  <a:srgbClr val="575759"/>
                </a:solidFill>
                <a:latin typeface="Times New Roman"/>
                <a:cs typeface="Times New Roman"/>
              </a:rPr>
              <a:t> </a:t>
            </a:r>
            <a:r>
              <a:rPr dirty="0" sz="2150" spc="-1235">
                <a:solidFill>
                  <a:srgbClr val="A3A3A3"/>
                </a:solidFill>
                <a:latin typeface="Arial"/>
                <a:cs typeface="Arial"/>
              </a:rPr>
              <a:t>&gt;</a:t>
            </a:r>
            <a:r>
              <a:rPr dirty="0" sz="2150" spc="-110">
                <a:solidFill>
                  <a:srgbClr val="575759"/>
                </a:solidFill>
                <a:latin typeface="Arial"/>
                <a:cs typeface="Arial"/>
              </a:rPr>
              <a:t>r</a:t>
            </a:r>
            <a:r>
              <a:rPr dirty="0" sz="2150" spc="-475">
                <a:solidFill>
                  <a:srgbClr val="A3A3A3"/>
                </a:solidFill>
                <a:latin typeface="Arial"/>
                <a:cs typeface="Arial"/>
              </a:rPr>
              <a:t>,</a:t>
            </a:r>
            <a:r>
              <a:rPr dirty="0" sz="2150" spc="20">
                <a:solidFill>
                  <a:srgbClr val="A3A3A3"/>
                </a:solidFill>
                <a:latin typeface="Arial"/>
                <a:cs typeface="Arial"/>
              </a:rPr>
              <a:t> </a:t>
            </a:r>
            <a:r>
              <a:rPr dirty="0" sz="2150" spc="15">
                <a:solidFill>
                  <a:srgbClr val="6B6B6E"/>
                </a:solidFill>
                <a:latin typeface="Arial"/>
                <a:cs typeface="Arial"/>
              </a:rPr>
              <a:t>,</a:t>
            </a:r>
            <a:r>
              <a:rPr dirty="0" sz="2150" spc="-114">
                <a:solidFill>
                  <a:srgbClr val="6B6B6E"/>
                </a:solidFill>
                <a:latin typeface="Arial"/>
                <a:cs typeface="Arial"/>
              </a:rPr>
              <a:t> </a:t>
            </a:r>
            <a:r>
              <a:rPr dirty="0" sz="2450" spc="-340" i="1">
                <a:solidFill>
                  <a:srgbClr val="575759"/>
                </a:solidFill>
                <a:latin typeface="Times New Roman"/>
                <a:cs typeface="Times New Roman"/>
              </a:rPr>
              <a:t>pecto</a:t>
            </a:r>
            <a:r>
              <a:rPr dirty="0" sz="2450" spc="-265" i="1">
                <a:solidFill>
                  <a:srgbClr val="575759"/>
                </a:solidFill>
                <a:latin typeface="Times New Roman"/>
                <a:cs typeface="Times New Roman"/>
              </a:rPr>
              <a:t> </a:t>
            </a:r>
            <a:r>
              <a:rPr dirty="0" sz="2450" spc="-400">
                <a:solidFill>
                  <a:srgbClr val="C3C3C3"/>
                </a:solidFill>
                <a:latin typeface="Times New Roman"/>
                <a:cs typeface="Times New Roman"/>
              </a:rPr>
              <a:t>·</a:t>
            </a:r>
            <a:r>
              <a:rPr dirty="0" sz="2450" spc="-500">
                <a:solidFill>
                  <a:srgbClr val="C3C3C3"/>
                </a:solidFill>
                <a:latin typeface="Times New Roman"/>
                <a:cs typeface="Times New Roman"/>
              </a:rPr>
              <a:t>,</a:t>
            </a:r>
            <a:r>
              <a:rPr dirty="0" sz="2450" spc="-210">
                <a:solidFill>
                  <a:srgbClr val="C3C3C3"/>
                </a:solidFill>
                <a:latin typeface="Times New Roman"/>
                <a:cs typeface="Times New Roman"/>
              </a:rPr>
              <a:t>,</a:t>
            </a:r>
            <a:r>
              <a:rPr dirty="0" sz="2450" spc="-50">
                <a:solidFill>
                  <a:srgbClr val="C3C3C3"/>
                </a:solidFill>
                <a:latin typeface="Times New Roman"/>
                <a:cs typeface="Times New Roman"/>
              </a:rPr>
              <a:t> </a:t>
            </a:r>
            <a:r>
              <a:rPr dirty="0" sz="2450" spc="-190" i="1">
                <a:solidFill>
                  <a:srgbClr val="575759"/>
                </a:solidFill>
                <a:latin typeface="Times New Roman"/>
                <a:cs typeface="Times New Roman"/>
              </a:rPr>
              <a:t>l</a:t>
            </a:r>
            <a:r>
              <a:rPr dirty="0" sz="2450" i="1">
                <a:solidFill>
                  <a:srgbClr val="575759"/>
                </a:solidFill>
                <a:latin typeface="Times New Roman"/>
                <a:cs typeface="Times New Roman"/>
              </a:rPr>
              <a:t>	</a:t>
            </a:r>
            <a:r>
              <a:rPr dirty="0" sz="2450" spc="-70">
                <a:solidFill>
                  <a:srgbClr val="6B6B6E"/>
                </a:solidFill>
                <a:latin typeface="Times New Roman"/>
                <a:cs typeface="Times New Roman"/>
              </a:rPr>
              <a:t>.</a:t>
            </a:r>
            <a:r>
              <a:rPr dirty="0" sz="2450" spc="-325">
                <a:solidFill>
                  <a:srgbClr val="6B6B6E"/>
                </a:solidFill>
                <a:latin typeface="Times New Roman"/>
                <a:cs typeface="Times New Roman"/>
              </a:rPr>
              <a:t> </a:t>
            </a:r>
            <a:r>
              <a:rPr dirty="0" sz="2450" spc="-490">
                <a:solidFill>
                  <a:srgbClr val="A3A3A3"/>
                </a:solidFill>
                <a:latin typeface="Times New Roman"/>
                <a:cs typeface="Times New Roman"/>
              </a:rPr>
              <a:t>,</a:t>
            </a:r>
            <a:r>
              <a:rPr dirty="0" sz="2450" spc="-15">
                <a:solidFill>
                  <a:srgbClr val="A3A3A3"/>
                </a:solidFill>
                <a:latin typeface="Times New Roman"/>
                <a:cs typeface="Times New Roman"/>
              </a:rPr>
              <a:t> </a:t>
            </a:r>
            <a:r>
              <a:rPr dirty="0" sz="2450" spc="-350" i="1">
                <a:solidFill>
                  <a:srgbClr val="575759"/>
                </a:solidFill>
                <a:latin typeface="Times New Roman"/>
                <a:cs typeface="Times New Roman"/>
              </a:rPr>
              <a:t>.</a:t>
            </a:r>
            <a:r>
              <a:rPr dirty="0" sz="2450" spc="-595" i="1">
                <a:solidFill>
                  <a:srgbClr val="575759"/>
                </a:solidFill>
                <a:latin typeface="Times New Roman"/>
                <a:cs typeface="Times New Roman"/>
              </a:rPr>
              <a:t>9</a:t>
            </a:r>
            <a:r>
              <a:rPr dirty="0" sz="2450" spc="-275" i="1">
                <a:solidFill>
                  <a:srgbClr val="575759"/>
                </a:solidFill>
                <a:latin typeface="Times New Roman"/>
                <a:cs typeface="Times New Roman"/>
              </a:rPr>
              <a:t>nnda </a:t>
            </a:r>
            <a:r>
              <a:rPr dirty="0" sz="2450" spc="-155" i="1">
                <a:solidFill>
                  <a:srgbClr val="575759"/>
                </a:solidFill>
                <a:latin typeface="Times New Roman"/>
                <a:cs typeface="Times New Roman"/>
              </a:rPr>
              <a:t> </a:t>
            </a:r>
            <a:r>
              <a:rPr dirty="0" sz="2450" spc="-430" i="1">
                <a:solidFill>
                  <a:srgbClr val="575759"/>
                </a:solidFill>
                <a:latin typeface="Times New Roman"/>
                <a:cs typeface="Times New Roman"/>
              </a:rPr>
              <a:t>d	</a:t>
            </a:r>
            <a:r>
              <a:rPr dirty="0" sz="400" spc="-50">
                <a:solidFill>
                  <a:srgbClr val="6B6B6E"/>
                </a:solidFill>
                <a:latin typeface="Arial"/>
                <a:cs typeface="Arial"/>
              </a:rPr>
              <a:t>•</a:t>
            </a:r>
            <a:r>
              <a:rPr dirty="0" sz="400" spc="25">
                <a:solidFill>
                  <a:srgbClr val="6B6B6E"/>
                </a:solidFill>
                <a:latin typeface="Arial"/>
                <a:cs typeface="Arial"/>
              </a:rPr>
              <a:t>    </a:t>
            </a:r>
            <a:r>
              <a:rPr dirty="0" sz="400" spc="25">
                <a:solidFill>
                  <a:srgbClr val="6B6B6E"/>
                </a:solidFill>
                <a:latin typeface="Arial"/>
                <a:cs typeface="Arial"/>
              </a:rPr>
              <a:t> </a:t>
            </a:r>
            <a:r>
              <a:rPr dirty="0" sz="2450" spc="-260" i="1">
                <a:solidFill>
                  <a:srgbClr val="575759"/>
                </a:solidFill>
                <a:latin typeface="Times New Roman"/>
                <a:cs typeface="Times New Roman"/>
              </a:rPr>
              <a:t>n.</a:t>
            </a:r>
            <a:r>
              <a:rPr dirty="0" sz="2450" spc="315" i="1">
                <a:solidFill>
                  <a:srgbClr val="575759"/>
                </a:solidFill>
                <a:latin typeface="Times New Roman"/>
                <a:cs typeface="Times New Roman"/>
              </a:rPr>
              <a:t> </a:t>
            </a:r>
            <a:r>
              <a:rPr dirty="0" sz="2450" spc="-535">
                <a:solidFill>
                  <a:srgbClr val="B3B3B3"/>
                </a:solidFill>
                <a:latin typeface="Times New Roman"/>
                <a:cs typeface="Times New Roman"/>
              </a:rPr>
              <a:t>,</a:t>
            </a:r>
            <a:r>
              <a:rPr dirty="0" sz="2450" spc="110">
                <a:solidFill>
                  <a:srgbClr val="B3B3B3"/>
                </a:solidFill>
                <a:latin typeface="Times New Roman"/>
                <a:cs typeface="Times New Roman"/>
              </a:rPr>
              <a:t> </a:t>
            </a:r>
            <a:r>
              <a:rPr dirty="0" sz="2450" spc="-280" i="1">
                <a:solidFill>
                  <a:srgbClr val="6B6B6E"/>
                </a:solidFill>
                <a:latin typeface="Times New Roman"/>
                <a:cs typeface="Times New Roman"/>
              </a:rPr>
              <a:t>ariable.	</a:t>
            </a:r>
            <a:r>
              <a:rPr dirty="0" sz="2450" spc="-260" i="1">
                <a:solidFill>
                  <a:srgbClr val="6B6B6E"/>
                </a:solidFill>
                <a:latin typeface="Times New Roman"/>
                <a:cs typeface="Times New Roman"/>
              </a:rPr>
              <a:t>e.	</a:t>
            </a:r>
            <a:r>
              <a:rPr dirty="0" sz="2450" spc="-295" i="1">
                <a:solidFill>
                  <a:srgbClr val="575759"/>
                </a:solidFill>
                <a:latin typeface="Times New Roman"/>
                <a:cs typeface="Times New Roman"/>
              </a:rPr>
              <a:t>decir:</a:t>
            </a:r>
            <a:endParaRPr sz="245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084633" y="2075004"/>
            <a:ext cx="4055745" cy="49910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915035" algn="l"/>
                <a:tab pos="1188085" algn="l"/>
                <a:tab pos="1325245" algn="l"/>
                <a:tab pos="2621280" algn="l"/>
                <a:tab pos="3881754" algn="l"/>
              </a:tabLst>
            </a:pPr>
            <a:r>
              <a:rPr dirty="0" sz="2300" spc="-55">
                <a:solidFill>
                  <a:srgbClr val="1F0323"/>
                </a:solidFill>
                <a:latin typeface="Times New Roman"/>
                <a:cs typeface="Times New Roman"/>
              </a:rPr>
              <a:t>3</a:t>
            </a:r>
            <a:r>
              <a:rPr dirty="0" sz="2300" spc="-285" i="1">
                <a:solidFill>
                  <a:srgbClr val="575759"/>
                </a:solidFill>
                <a:latin typeface="Times New Roman"/>
                <a:cs typeface="Times New Roman"/>
              </a:rPr>
              <a:t>k</a:t>
            </a:r>
            <a:r>
              <a:rPr dirty="0" sz="2300" spc="90" i="1">
                <a:solidFill>
                  <a:srgbClr val="575759"/>
                </a:solidFill>
                <a:latin typeface="Times New Roman"/>
                <a:cs typeface="Times New Roman"/>
              </a:rPr>
              <a:t> </a:t>
            </a:r>
            <a:r>
              <a:rPr dirty="0" sz="2800" spc="-395">
                <a:solidFill>
                  <a:srgbClr val="575759"/>
                </a:solidFill>
                <a:latin typeface="Arial"/>
                <a:cs typeface="Arial"/>
              </a:rPr>
              <a:t>&gt;</a:t>
            </a:r>
            <a:r>
              <a:rPr dirty="0" sz="2800" spc="-235">
                <a:solidFill>
                  <a:srgbClr val="575759"/>
                </a:solidFill>
                <a:latin typeface="Arial"/>
                <a:cs typeface="Arial"/>
              </a:rPr>
              <a:t> </a:t>
            </a:r>
            <a:r>
              <a:rPr dirty="0" sz="2050" spc="-670">
                <a:solidFill>
                  <a:srgbClr val="575759"/>
                </a:solidFill>
                <a:latin typeface="Arial"/>
                <a:cs typeface="Arial"/>
              </a:rPr>
              <a:t>O</a:t>
            </a:r>
            <a:r>
              <a:rPr dirty="0" sz="2050">
                <a:solidFill>
                  <a:srgbClr val="575759"/>
                </a:solidFill>
                <a:latin typeface="Arial"/>
                <a:cs typeface="Arial"/>
              </a:rPr>
              <a:t>	</a:t>
            </a:r>
            <a:r>
              <a:rPr dirty="0" sz="2050" spc="-240">
                <a:solidFill>
                  <a:srgbClr val="6B6B6E"/>
                </a:solidFill>
                <a:latin typeface="Arial"/>
                <a:cs typeface="Arial"/>
              </a:rPr>
              <a:t>/</a:t>
            </a:r>
            <a:r>
              <a:rPr dirty="0" sz="2050">
                <a:solidFill>
                  <a:srgbClr val="6B6B6E"/>
                </a:solidFill>
                <a:latin typeface="Arial"/>
                <a:cs typeface="Arial"/>
              </a:rPr>
              <a:t>	</a:t>
            </a:r>
            <a:r>
              <a:rPr dirty="0" sz="900" spc="-380">
                <a:solidFill>
                  <a:srgbClr val="23237E"/>
                </a:solidFill>
                <a:latin typeface="Times New Roman"/>
                <a:cs typeface="Times New Roman"/>
              </a:rPr>
              <a:t>1</a:t>
            </a:r>
            <a:r>
              <a:rPr dirty="0" sz="900">
                <a:solidFill>
                  <a:srgbClr val="23237E"/>
                </a:solidFill>
                <a:latin typeface="Times New Roman"/>
                <a:cs typeface="Times New Roman"/>
              </a:rPr>
              <a:t>	</a:t>
            </a:r>
            <a:r>
              <a:rPr dirty="0" sz="3100" spc="-120">
                <a:solidFill>
                  <a:srgbClr val="575759"/>
                </a:solidFill>
                <a:latin typeface="Times New Roman"/>
                <a:cs typeface="Times New Roman"/>
              </a:rPr>
              <a:t>J</a:t>
            </a:r>
            <a:r>
              <a:rPr dirty="0" sz="3100" spc="-505">
                <a:solidFill>
                  <a:srgbClr val="6B6B6E"/>
                </a:solidFill>
                <a:latin typeface="Times New Roman"/>
                <a:cs typeface="Times New Roman"/>
              </a:rPr>
              <a:t>(</a:t>
            </a:r>
            <a:r>
              <a:rPr dirty="0" sz="2500" spc="-35" i="1">
                <a:solidFill>
                  <a:srgbClr val="575759"/>
                </a:solidFill>
                <a:latin typeface="Times New Roman"/>
                <a:cs typeface="Times New Roman"/>
              </a:rPr>
              <a:t>t</a:t>
            </a:r>
            <a:r>
              <a:rPr dirty="0" sz="2500" spc="280" i="1">
                <a:solidFill>
                  <a:srgbClr val="575759"/>
                </a:solidFill>
                <a:latin typeface="Times New Roman"/>
                <a:cs typeface="Times New Roman"/>
              </a:rPr>
              <a:t> </a:t>
            </a:r>
            <a:r>
              <a:rPr dirty="0" sz="2100" spc="-100" i="1">
                <a:solidFill>
                  <a:srgbClr val="575759"/>
                </a:solidFill>
                <a:latin typeface="Arial"/>
                <a:cs typeface="Arial"/>
              </a:rPr>
              <a:t>y)</a:t>
            </a:r>
            <a:r>
              <a:rPr dirty="0" sz="2100" spc="-95" i="1">
                <a:solidFill>
                  <a:srgbClr val="575759"/>
                </a:solidFill>
                <a:latin typeface="Arial"/>
                <a:cs typeface="Arial"/>
              </a:rPr>
              <a:t> </a:t>
            </a:r>
            <a:r>
              <a:rPr dirty="0" sz="2100" spc="-80">
                <a:solidFill>
                  <a:srgbClr val="08080A"/>
                </a:solidFill>
                <a:latin typeface="Arial"/>
                <a:cs typeface="Arial"/>
              </a:rPr>
              <a:t>-</a:t>
            </a:r>
            <a:r>
              <a:rPr dirty="0" sz="2100">
                <a:solidFill>
                  <a:srgbClr val="08080A"/>
                </a:solidFill>
                <a:latin typeface="Arial"/>
                <a:cs typeface="Arial"/>
              </a:rPr>
              <a:t> </a:t>
            </a:r>
            <a:r>
              <a:rPr dirty="0" sz="2100" spc="-170">
                <a:solidFill>
                  <a:srgbClr val="08080A"/>
                </a:solidFill>
                <a:latin typeface="Arial"/>
                <a:cs typeface="Arial"/>
              </a:rPr>
              <a:t> </a:t>
            </a:r>
            <a:r>
              <a:rPr dirty="0" sz="2900" spc="-75" i="1">
                <a:solidFill>
                  <a:srgbClr val="575759"/>
                </a:solidFill>
                <a:latin typeface="Arial"/>
                <a:cs typeface="Arial"/>
              </a:rPr>
              <a:t>f</a:t>
            </a:r>
            <a:r>
              <a:rPr dirty="0" sz="2900" spc="-415" i="1">
                <a:solidFill>
                  <a:srgbClr val="575759"/>
                </a:solidFill>
                <a:latin typeface="Arial"/>
                <a:cs typeface="Arial"/>
              </a:rPr>
              <a:t> </a:t>
            </a:r>
            <a:r>
              <a:rPr dirty="0" sz="2900" spc="-390">
                <a:solidFill>
                  <a:srgbClr val="6B6B6E"/>
                </a:solidFill>
                <a:latin typeface="Arial"/>
                <a:cs typeface="Arial"/>
              </a:rPr>
              <a:t>(</a:t>
            </a:r>
            <a:r>
              <a:rPr dirty="0" sz="2500" spc="-65" i="1">
                <a:solidFill>
                  <a:srgbClr val="575759"/>
                </a:solidFill>
                <a:latin typeface="Times New Roman"/>
                <a:cs typeface="Times New Roman"/>
              </a:rPr>
              <a:t>t</a:t>
            </a:r>
            <a:r>
              <a:rPr dirty="0" sz="2500" i="1">
                <a:solidFill>
                  <a:srgbClr val="575759"/>
                </a:solidFill>
                <a:latin typeface="Times New Roman"/>
                <a:cs typeface="Times New Roman"/>
              </a:rPr>
              <a:t>	</a:t>
            </a:r>
            <a:r>
              <a:rPr dirty="0" sz="2450" spc="-170" i="1">
                <a:solidFill>
                  <a:srgbClr val="6B6B6E"/>
                </a:solidFill>
                <a:latin typeface="Times New Roman"/>
                <a:cs typeface="Times New Roman"/>
              </a:rPr>
              <a:t>z</a:t>
            </a:r>
            <a:r>
              <a:rPr dirty="0" sz="2450" spc="-140" i="1">
                <a:solidFill>
                  <a:srgbClr val="6B6B6E"/>
                </a:solidFill>
                <a:latin typeface="Times New Roman"/>
                <a:cs typeface="Times New Roman"/>
              </a:rPr>
              <a:t>)</a:t>
            </a:r>
            <a:r>
              <a:rPr dirty="0" sz="2450" spc="-295" i="1">
                <a:solidFill>
                  <a:srgbClr val="6B6B6E"/>
                </a:solidFill>
                <a:latin typeface="Times New Roman"/>
                <a:cs typeface="Times New Roman"/>
              </a:rPr>
              <a:t> </a:t>
            </a:r>
            <a:r>
              <a:rPr dirty="0" sz="900" spc="-325">
                <a:solidFill>
                  <a:srgbClr val="858787"/>
                </a:solidFill>
                <a:latin typeface="Times New Roman"/>
                <a:cs typeface="Times New Roman"/>
              </a:rPr>
              <a:t>1</a:t>
            </a:r>
            <a:r>
              <a:rPr dirty="0" sz="900">
                <a:solidFill>
                  <a:srgbClr val="858787"/>
                </a:solidFill>
                <a:latin typeface="Times New Roman"/>
                <a:cs typeface="Times New Roman"/>
              </a:rPr>
              <a:t>   </a:t>
            </a:r>
            <a:r>
              <a:rPr dirty="0" sz="900" spc="70">
                <a:solidFill>
                  <a:srgbClr val="858787"/>
                </a:solidFill>
                <a:latin typeface="Times New Roman"/>
                <a:cs typeface="Times New Roman"/>
              </a:rPr>
              <a:t> </a:t>
            </a:r>
            <a:r>
              <a:rPr dirty="0" u="heavy" sz="2950" spc="-360">
                <a:solidFill>
                  <a:srgbClr val="575759"/>
                </a:solidFill>
                <a:uFill>
                  <a:solidFill>
                    <a:srgbClr val="575759"/>
                  </a:solidFill>
                </a:uFill>
                <a:latin typeface="Arial"/>
                <a:cs typeface="Arial"/>
              </a:rPr>
              <a:t>&lt;</a:t>
            </a:r>
            <a:r>
              <a:rPr dirty="0" sz="2950" spc="-215">
                <a:solidFill>
                  <a:srgbClr val="575759"/>
                </a:solidFill>
                <a:latin typeface="Arial"/>
                <a:cs typeface="Arial"/>
              </a:rPr>
              <a:t> </a:t>
            </a:r>
            <a:r>
              <a:rPr dirty="0" sz="2300" spc="-225" i="1">
                <a:solidFill>
                  <a:srgbClr val="575759"/>
                </a:solidFill>
                <a:latin typeface="Times New Roman"/>
                <a:cs typeface="Times New Roman"/>
              </a:rPr>
              <a:t>k</a:t>
            </a:r>
            <a:r>
              <a:rPr dirty="0" sz="900" spc="-380">
                <a:solidFill>
                  <a:srgbClr val="23237E"/>
                </a:solidFill>
                <a:latin typeface="Times New Roman"/>
                <a:cs typeface="Times New Roman"/>
              </a:rPr>
              <a:t>1</a:t>
            </a:r>
            <a:r>
              <a:rPr dirty="0" sz="900">
                <a:solidFill>
                  <a:srgbClr val="23237E"/>
                </a:solidFill>
                <a:latin typeface="Times New Roman"/>
                <a:cs typeface="Times New Roman"/>
              </a:rPr>
              <a:t> </a:t>
            </a:r>
            <a:r>
              <a:rPr dirty="0" sz="900" spc="-90">
                <a:solidFill>
                  <a:srgbClr val="23237E"/>
                </a:solidFill>
                <a:latin typeface="Times New Roman"/>
                <a:cs typeface="Times New Roman"/>
              </a:rPr>
              <a:t> </a:t>
            </a:r>
            <a:r>
              <a:rPr dirty="0" sz="900" spc="-325">
                <a:solidFill>
                  <a:srgbClr val="858787"/>
                </a:solidFill>
                <a:latin typeface="Times New Roman"/>
                <a:cs typeface="Times New Roman"/>
              </a:rPr>
              <a:t>1</a:t>
            </a:r>
            <a:r>
              <a:rPr dirty="0" sz="900">
                <a:solidFill>
                  <a:srgbClr val="858787"/>
                </a:solidFill>
                <a:latin typeface="Times New Roman"/>
                <a:cs typeface="Times New Roman"/>
              </a:rPr>
              <a:t> </a:t>
            </a:r>
            <a:r>
              <a:rPr dirty="0" sz="900" spc="110">
                <a:solidFill>
                  <a:srgbClr val="858787"/>
                </a:solidFill>
                <a:latin typeface="Times New Roman"/>
                <a:cs typeface="Times New Roman"/>
              </a:rPr>
              <a:t> </a:t>
            </a:r>
            <a:r>
              <a:rPr dirty="0" sz="2100" spc="-265" i="1">
                <a:solidFill>
                  <a:srgbClr val="575759"/>
                </a:solidFill>
                <a:latin typeface="Arial"/>
                <a:cs typeface="Arial"/>
              </a:rPr>
              <a:t>y</a:t>
            </a:r>
            <a:r>
              <a:rPr dirty="0" sz="2100" spc="25" i="1">
                <a:solidFill>
                  <a:srgbClr val="575759"/>
                </a:solidFill>
                <a:latin typeface="Arial"/>
                <a:cs typeface="Arial"/>
              </a:rPr>
              <a:t> </a:t>
            </a:r>
            <a:r>
              <a:rPr dirty="0" sz="2100" spc="-175">
                <a:solidFill>
                  <a:srgbClr val="08080A"/>
                </a:solidFill>
                <a:latin typeface="Arial"/>
                <a:cs typeface="Arial"/>
              </a:rPr>
              <a:t>-</a:t>
            </a:r>
            <a:r>
              <a:rPr dirty="0" sz="2100">
                <a:solidFill>
                  <a:srgbClr val="08080A"/>
                </a:solidFill>
                <a:latin typeface="Arial"/>
                <a:cs typeface="Arial"/>
              </a:rPr>
              <a:t>	</a:t>
            </a:r>
            <a:r>
              <a:rPr dirty="0" sz="2450" spc="-250" i="1">
                <a:solidFill>
                  <a:srgbClr val="575759"/>
                </a:solidFill>
                <a:latin typeface="Times New Roman"/>
                <a:cs typeface="Times New Roman"/>
              </a:rPr>
              <a:t>z</a:t>
            </a:r>
            <a:r>
              <a:rPr dirty="0" sz="900" spc="-380">
                <a:solidFill>
                  <a:srgbClr val="23237E"/>
                </a:solidFill>
                <a:latin typeface="Times New Roman"/>
                <a:cs typeface="Times New Roman"/>
              </a:rPr>
              <a:t>1</a:t>
            </a:r>
            <a:r>
              <a:rPr dirty="0" sz="900">
                <a:solidFill>
                  <a:srgbClr val="23237E"/>
                </a:solidFill>
                <a:latin typeface="Times New Roman"/>
                <a:cs typeface="Times New Roman"/>
              </a:rPr>
              <a:t> </a:t>
            </a:r>
            <a:r>
              <a:rPr dirty="0" sz="900" spc="-90">
                <a:solidFill>
                  <a:srgbClr val="23237E"/>
                </a:solidFill>
                <a:latin typeface="Times New Roman"/>
                <a:cs typeface="Times New Roman"/>
              </a:rPr>
              <a:t> </a:t>
            </a:r>
            <a:r>
              <a:rPr dirty="0" sz="900" spc="-325">
                <a:solidFill>
                  <a:srgbClr val="6E8A8C"/>
                </a:solidFill>
                <a:latin typeface="Times New Roman"/>
                <a:cs typeface="Times New Roman"/>
              </a:rPr>
              <a:t>1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326908" y="2157688"/>
            <a:ext cx="1828164" cy="3994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72490" algn="l"/>
                <a:tab pos="1226185" algn="l"/>
              </a:tabLst>
            </a:pPr>
            <a:r>
              <a:rPr dirty="0" sz="2300" spc="-160" i="1">
                <a:solidFill>
                  <a:srgbClr val="575759"/>
                </a:solidFill>
                <a:latin typeface="Times New Roman"/>
                <a:cs typeface="Times New Roman"/>
              </a:rPr>
              <a:t>V</a:t>
            </a:r>
            <a:r>
              <a:rPr dirty="0" sz="2300" spc="-70" i="1">
                <a:solidFill>
                  <a:srgbClr val="575759"/>
                </a:solidFill>
                <a:latin typeface="Times New Roman"/>
                <a:cs typeface="Times New Roman"/>
              </a:rPr>
              <a:t>t</a:t>
            </a:r>
            <a:r>
              <a:rPr dirty="0" sz="2300" spc="105" i="1">
                <a:solidFill>
                  <a:srgbClr val="575759"/>
                </a:solidFill>
                <a:latin typeface="Times New Roman"/>
                <a:cs typeface="Times New Roman"/>
              </a:rPr>
              <a:t> </a:t>
            </a:r>
            <a:r>
              <a:rPr dirty="0" sz="2050" spc="-250">
                <a:solidFill>
                  <a:srgbClr val="3A383D"/>
                </a:solidFill>
                <a:latin typeface="Times New Roman"/>
                <a:cs typeface="Times New Roman"/>
              </a:rPr>
              <a:t>E</a:t>
            </a:r>
            <a:r>
              <a:rPr dirty="0" sz="2050" spc="130">
                <a:solidFill>
                  <a:srgbClr val="3A383D"/>
                </a:solidFill>
                <a:latin typeface="Times New Roman"/>
                <a:cs typeface="Times New Roman"/>
              </a:rPr>
              <a:t> </a:t>
            </a:r>
            <a:r>
              <a:rPr dirty="0" sz="2050" spc="-114">
                <a:solidFill>
                  <a:srgbClr val="3A383D"/>
                </a:solidFill>
                <a:latin typeface="Times New Roman"/>
                <a:cs typeface="Times New Roman"/>
              </a:rPr>
              <a:t>/</a:t>
            </a:r>
            <a:r>
              <a:rPr dirty="0" sz="2050">
                <a:solidFill>
                  <a:srgbClr val="3A383D"/>
                </a:solidFill>
                <a:latin typeface="Times New Roman"/>
                <a:cs typeface="Times New Roman"/>
              </a:rPr>
              <a:t>	</a:t>
            </a:r>
            <a:r>
              <a:rPr dirty="0" sz="2050" spc="-60">
                <a:solidFill>
                  <a:srgbClr val="575759"/>
                </a:solidFill>
                <a:latin typeface="Times New Roman"/>
                <a:cs typeface="Times New Roman"/>
              </a:rPr>
              <a:t>\/</a:t>
            </a:r>
            <a:r>
              <a:rPr dirty="0" sz="2100" spc="-350" i="1">
                <a:solidFill>
                  <a:srgbClr val="575759"/>
                </a:solidFill>
                <a:latin typeface="Arial"/>
                <a:cs typeface="Arial"/>
              </a:rPr>
              <a:t>y</a:t>
            </a:r>
            <a:r>
              <a:rPr dirty="0" sz="2100" i="1">
                <a:solidFill>
                  <a:srgbClr val="575759"/>
                </a:solidFill>
                <a:latin typeface="Arial"/>
                <a:cs typeface="Arial"/>
              </a:rPr>
              <a:t>	</a:t>
            </a:r>
            <a:r>
              <a:rPr dirty="0" sz="2450" spc="-220" i="1">
                <a:solidFill>
                  <a:srgbClr val="575759"/>
                </a:solidFill>
                <a:latin typeface="Times New Roman"/>
                <a:cs typeface="Times New Roman"/>
              </a:rPr>
              <a:t>z</a:t>
            </a:r>
            <a:r>
              <a:rPr dirty="0" sz="2450" spc="-20" i="1">
                <a:solidFill>
                  <a:srgbClr val="575759"/>
                </a:solidFill>
                <a:latin typeface="Times New Roman"/>
                <a:cs typeface="Times New Roman"/>
              </a:rPr>
              <a:t> </a:t>
            </a:r>
            <a:r>
              <a:rPr dirty="0" sz="2050" spc="-215">
                <a:solidFill>
                  <a:srgbClr val="3A383D"/>
                </a:solidFill>
                <a:latin typeface="Times New Roman"/>
                <a:cs typeface="Times New Roman"/>
              </a:rPr>
              <a:t>E</a:t>
            </a:r>
            <a:r>
              <a:rPr dirty="0" sz="2050" spc="175">
                <a:solidFill>
                  <a:srgbClr val="3A383D"/>
                </a:solidFill>
                <a:latin typeface="Times New Roman"/>
                <a:cs typeface="Times New Roman"/>
              </a:rPr>
              <a:t> </a:t>
            </a:r>
            <a:r>
              <a:rPr dirty="0" sz="2400" spc="-484" i="1">
                <a:solidFill>
                  <a:srgbClr val="3A383D"/>
                </a:solidFill>
                <a:latin typeface="Times New Roman"/>
                <a:cs typeface="Times New Roman"/>
              </a:rPr>
              <a:t>JR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077733" y="2828620"/>
            <a:ext cx="3175" cy="414655"/>
          </a:xfrm>
          <a:custGeom>
            <a:avLst/>
            <a:gdLst/>
            <a:ahLst/>
            <a:cxnLst/>
            <a:rect l="l" t="t" r="r" b="b"/>
            <a:pathLst>
              <a:path w="3175" h="414655">
                <a:moveTo>
                  <a:pt x="3052" y="414521"/>
                </a:moveTo>
                <a:lnTo>
                  <a:pt x="0" y="414521"/>
                </a:lnTo>
                <a:lnTo>
                  <a:pt x="0" y="0"/>
                </a:lnTo>
                <a:lnTo>
                  <a:pt x="3052" y="0"/>
                </a:lnTo>
                <a:lnTo>
                  <a:pt x="3052" y="414521"/>
                </a:lnTo>
                <a:close/>
              </a:path>
            </a:pathLst>
          </a:custGeom>
          <a:solidFill>
            <a:srgbClr val="E4E4E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5083442" y="2828620"/>
            <a:ext cx="6350" cy="414655"/>
          </a:xfrm>
          <a:custGeom>
            <a:avLst/>
            <a:gdLst/>
            <a:ahLst/>
            <a:cxnLst/>
            <a:rect l="l" t="t" r="r" b="b"/>
            <a:pathLst>
              <a:path w="6350" h="414655">
                <a:moveTo>
                  <a:pt x="6104" y="414521"/>
                </a:moveTo>
                <a:lnTo>
                  <a:pt x="0" y="414521"/>
                </a:lnTo>
                <a:lnTo>
                  <a:pt x="0" y="0"/>
                </a:lnTo>
                <a:lnTo>
                  <a:pt x="6104" y="0"/>
                </a:lnTo>
                <a:lnTo>
                  <a:pt x="6104" y="414521"/>
                </a:lnTo>
                <a:close/>
              </a:path>
            </a:pathLst>
          </a:custGeom>
          <a:solidFill>
            <a:srgbClr val="E4E4E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5173455" y="2828620"/>
            <a:ext cx="3175" cy="414655"/>
          </a:xfrm>
          <a:custGeom>
            <a:avLst/>
            <a:gdLst/>
            <a:ahLst/>
            <a:cxnLst/>
            <a:rect l="l" t="t" r="r" b="b"/>
            <a:pathLst>
              <a:path w="3175" h="414655">
                <a:moveTo>
                  <a:pt x="3052" y="414521"/>
                </a:moveTo>
                <a:lnTo>
                  <a:pt x="0" y="414521"/>
                </a:lnTo>
                <a:lnTo>
                  <a:pt x="0" y="0"/>
                </a:lnTo>
                <a:lnTo>
                  <a:pt x="3052" y="0"/>
                </a:lnTo>
                <a:lnTo>
                  <a:pt x="3052" y="414521"/>
                </a:lnTo>
                <a:close/>
              </a:path>
            </a:pathLst>
          </a:custGeom>
          <a:solidFill>
            <a:srgbClr val="E4E4E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276127" y="2823223"/>
            <a:ext cx="7655559" cy="7810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17195">
              <a:lnSpc>
                <a:spcPct val="100000"/>
              </a:lnSpc>
              <a:spcBef>
                <a:spcPts val="100"/>
              </a:spcBef>
              <a:tabLst>
                <a:tab pos="1314450" algn="l"/>
                <a:tab pos="2299335" algn="l"/>
                <a:tab pos="5819775" algn="l"/>
                <a:tab pos="6367780" algn="l"/>
                <a:tab pos="7120255" algn="l"/>
              </a:tabLst>
            </a:pPr>
            <a:r>
              <a:rPr dirty="0" sz="2450" spc="-300" i="1">
                <a:solidFill>
                  <a:srgbClr val="6B6B6E"/>
                </a:solidFill>
                <a:latin typeface="Times New Roman"/>
                <a:cs typeface="Times New Roman"/>
              </a:rPr>
              <a:t>entonce</a:t>
            </a:r>
            <a:r>
              <a:rPr dirty="0" sz="2450" spc="-165" i="1">
                <a:solidFill>
                  <a:srgbClr val="6B6B6E"/>
                </a:solidFill>
                <a:latin typeface="Times New Roman"/>
                <a:cs typeface="Times New Roman"/>
              </a:rPr>
              <a:t>.</a:t>
            </a:r>
            <a:r>
              <a:rPr dirty="0" sz="2450" i="1">
                <a:solidFill>
                  <a:srgbClr val="6B6B6E"/>
                </a:solidFill>
                <a:latin typeface="Times New Roman"/>
                <a:cs typeface="Times New Roman"/>
              </a:rPr>
              <a:t>	</a:t>
            </a:r>
            <a:r>
              <a:rPr dirty="0" sz="2450" spc="-375" i="1">
                <a:solidFill>
                  <a:srgbClr val="6B6B6E"/>
                </a:solidFill>
                <a:latin typeface="Times New Roman"/>
                <a:cs typeface="Times New Roman"/>
              </a:rPr>
              <a:t>e</a:t>
            </a:r>
            <a:r>
              <a:rPr dirty="0" sz="2450" spc="-235" i="1">
                <a:solidFill>
                  <a:srgbClr val="6B6B6E"/>
                </a:solidFill>
                <a:latin typeface="Times New Roman"/>
                <a:cs typeface="Times New Roman"/>
              </a:rPr>
              <a:t>l</a:t>
            </a:r>
            <a:r>
              <a:rPr dirty="0" sz="2450" spc="250" i="1">
                <a:solidFill>
                  <a:srgbClr val="6B6B6E"/>
                </a:solidFill>
                <a:latin typeface="Times New Roman"/>
                <a:cs typeface="Times New Roman"/>
              </a:rPr>
              <a:t> </a:t>
            </a:r>
            <a:r>
              <a:rPr dirty="0" sz="2450" spc="-365" i="1">
                <a:solidFill>
                  <a:srgbClr val="575759"/>
                </a:solidFill>
                <a:latin typeface="Times New Roman"/>
                <a:cs typeface="Times New Roman"/>
              </a:rPr>
              <a:t>proble</a:t>
            </a:r>
            <a:r>
              <a:rPr dirty="0" sz="2450" i="1">
                <a:solidFill>
                  <a:srgbClr val="575759"/>
                </a:solidFill>
                <a:latin typeface="Times New Roman"/>
                <a:cs typeface="Times New Roman"/>
              </a:rPr>
              <a:t>	</a:t>
            </a:r>
            <a:r>
              <a:rPr dirty="0" sz="2450" spc="-440" i="1">
                <a:solidFill>
                  <a:srgbClr val="6B6B6E"/>
                </a:solidFill>
                <a:latin typeface="Times New Roman"/>
                <a:cs typeface="Times New Roman"/>
              </a:rPr>
              <a:t>a</a:t>
            </a:r>
            <a:r>
              <a:rPr dirty="0" sz="2450" spc="75" i="1">
                <a:solidFill>
                  <a:srgbClr val="6B6B6E"/>
                </a:solidFill>
                <a:latin typeface="Times New Roman"/>
                <a:cs typeface="Times New Roman"/>
              </a:rPr>
              <a:t> </a:t>
            </a:r>
            <a:r>
              <a:rPr dirty="0" sz="2450" spc="-335" i="1">
                <a:solidFill>
                  <a:srgbClr val="575759"/>
                </a:solidFill>
                <a:latin typeface="Times New Roman"/>
                <a:cs typeface="Times New Roman"/>
              </a:rPr>
              <a:t>de</a:t>
            </a:r>
            <a:r>
              <a:rPr dirty="0" sz="2450" spc="75" i="1">
                <a:solidFill>
                  <a:srgbClr val="575759"/>
                </a:solidFill>
                <a:latin typeface="Times New Roman"/>
                <a:cs typeface="Times New Roman"/>
              </a:rPr>
              <a:t> </a:t>
            </a:r>
            <a:r>
              <a:rPr dirty="0" sz="2450" spc="-1500" i="1">
                <a:solidFill>
                  <a:srgbClr val="575759"/>
                </a:solidFill>
                <a:latin typeface="Times New Roman"/>
                <a:cs typeface="Times New Roman"/>
              </a:rPr>
              <a:t>C</a:t>
            </a:r>
            <a:r>
              <a:rPr dirty="0" sz="2450" spc="-530" i="1">
                <a:solidFill>
                  <a:srgbClr val="B3B3B3"/>
                </a:solidFill>
                <a:latin typeface="Times New Roman"/>
                <a:cs typeface="Times New Roman"/>
              </a:rPr>
              <a:t>,</a:t>
            </a:r>
            <a:r>
              <a:rPr dirty="0" sz="2450" i="1">
                <a:solidFill>
                  <a:srgbClr val="B3B3B3"/>
                </a:solidFill>
                <a:latin typeface="Times New Roman"/>
                <a:cs typeface="Times New Roman"/>
              </a:rPr>
              <a:t> </a:t>
            </a:r>
            <a:r>
              <a:rPr dirty="0" sz="2450" spc="-280" i="1">
                <a:solidFill>
                  <a:srgbClr val="B3B3B3"/>
                </a:solidFill>
                <a:latin typeface="Times New Roman"/>
                <a:cs typeface="Times New Roman"/>
              </a:rPr>
              <a:t> </a:t>
            </a:r>
            <a:r>
              <a:rPr dirty="0" sz="2450" spc="-280" i="1">
                <a:solidFill>
                  <a:srgbClr val="575759"/>
                </a:solidFill>
                <a:latin typeface="Times New Roman"/>
                <a:cs typeface="Times New Roman"/>
              </a:rPr>
              <a:t>aitch</a:t>
            </a:r>
            <a:r>
              <a:rPr dirty="0" sz="2450" spc="-305" i="1">
                <a:solidFill>
                  <a:srgbClr val="575759"/>
                </a:solidFill>
                <a:latin typeface="Times New Roman"/>
                <a:cs typeface="Times New Roman"/>
              </a:rPr>
              <a:t>y</a:t>
            </a:r>
            <a:r>
              <a:rPr dirty="0" sz="2450" spc="75" i="1">
                <a:solidFill>
                  <a:srgbClr val="575759"/>
                </a:solidFill>
                <a:latin typeface="Times New Roman"/>
                <a:cs typeface="Times New Roman"/>
              </a:rPr>
              <a:t> </a:t>
            </a:r>
            <a:r>
              <a:rPr dirty="0" sz="2450" spc="-175" i="1">
                <a:solidFill>
                  <a:srgbClr val="6B6B6E"/>
                </a:solidFill>
                <a:latin typeface="Times New Roman"/>
                <a:cs typeface="Times New Roman"/>
              </a:rPr>
              <a:t>(</a:t>
            </a:r>
            <a:r>
              <a:rPr dirty="0" sz="2450" spc="-260" i="1">
                <a:solidFill>
                  <a:srgbClr val="6B6B6E"/>
                </a:solidFill>
                <a:latin typeface="Times New Roman"/>
                <a:cs typeface="Times New Roman"/>
              </a:rPr>
              <a:t>P</a:t>
            </a:r>
            <a:r>
              <a:rPr dirty="0" sz="2450" spc="-545" i="1">
                <a:solidFill>
                  <a:srgbClr val="C3C3C3"/>
                </a:solidFill>
                <a:latin typeface="Times New Roman"/>
                <a:cs typeface="Times New Roman"/>
              </a:rPr>
              <a:t>.</a:t>
            </a:r>
            <a:r>
              <a:rPr dirty="0" sz="2450" spc="-125" i="1">
                <a:solidFill>
                  <a:srgbClr val="575759"/>
                </a:solidFill>
                <a:latin typeface="Times New Roman"/>
                <a:cs typeface="Times New Roman"/>
              </a:rPr>
              <a:t>.</a:t>
            </a:r>
            <a:r>
              <a:rPr dirty="0" sz="2450" spc="-1495" i="1">
                <a:solidFill>
                  <a:srgbClr val="575759"/>
                </a:solidFill>
                <a:latin typeface="Times New Roman"/>
                <a:cs typeface="Times New Roman"/>
              </a:rPr>
              <a:t>C</a:t>
            </a:r>
            <a:r>
              <a:rPr dirty="0" sz="2450" spc="-530" i="1">
                <a:solidFill>
                  <a:srgbClr val="B3B3B3"/>
                </a:solidFill>
                <a:latin typeface="Times New Roman"/>
                <a:cs typeface="Times New Roman"/>
              </a:rPr>
              <a:t>,</a:t>
            </a:r>
            <a:r>
              <a:rPr dirty="0" sz="2450" spc="300" i="1">
                <a:solidFill>
                  <a:srgbClr val="B3B3B3"/>
                </a:solidFill>
                <a:latin typeface="Times New Roman"/>
                <a:cs typeface="Times New Roman"/>
              </a:rPr>
              <a:t> </a:t>
            </a:r>
            <a:r>
              <a:rPr dirty="0" sz="2450" spc="-185" i="1">
                <a:solidFill>
                  <a:srgbClr val="575759"/>
                </a:solidFill>
                <a:latin typeface="Times New Roman"/>
                <a:cs typeface="Times New Roman"/>
              </a:rPr>
              <a:t>.</a:t>
            </a:r>
            <a:r>
              <a:rPr dirty="0" sz="2450" spc="-195" i="1">
                <a:solidFill>
                  <a:srgbClr val="575759"/>
                </a:solidFill>
                <a:latin typeface="Times New Roman"/>
                <a:cs typeface="Times New Roman"/>
              </a:rPr>
              <a:t> </a:t>
            </a:r>
            <a:r>
              <a:rPr dirty="0" sz="2450" spc="-229" i="1">
                <a:solidFill>
                  <a:srgbClr val="575759"/>
                </a:solidFill>
                <a:latin typeface="Times New Roman"/>
                <a:cs typeface="Times New Roman"/>
              </a:rPr>
              <a:t>)</a:t>
            </a:r>
            <a:r>
              <a:rPr dirty="0" sz="2450" spc="-75" i="1">
                <a:solidFill>
                  <a:srgbClr val="575759"/>
                </a:solidFill>
                <a:latin typeface="Times New Roman"/>
                <a:cs typeface="Times New Roman"/>
              </a:rPr>
              <a:t> </a:t>
            </a:r>
            <a:r>
              <a:rPr dirty="0" sz="2450" spc="-405" i="1">
                <a:solidFill>
                  <a:srgbClr val="575759"/>
                </a:solidFill>
                <a:latin typeface="Times New Roman"/>
                <a:cs typeface="Times New Roman"/>
              </a:rPr>
              <a:t>de</a:t>
            </a:r>
            <a:r>
              <a:rPr dirty="0" sz="2450" spc="-180" i="1">
                <a:solidFill>
                  <a:srgbClr val="575759"/>
                </a:solidFill>
                <a:latin typeface="Times New Roman"/>
                <a:cs typeface="Times New Roman"/>
              </a:rPr>
              <a:t> </a:t>
            </a:r>
            <a:r>
              <a:rPr dirty="0" sz="2450" spc="-265" i="1">
                <a:solidFill>
                  <a:srgbClr val="575759"/>
                </a:solidFill>
                <a:latin typeface="Times New Roman"/>
                <a:cs typeface="Times New Roman"/>
              </a:rPr>
              <a:t>f</a:t>
            </a:r>
            <a:r>
              <a:rPr dirty="0" sz="2450" spc="-400" i="1">
                <a:solidFill>
                  <a:srgbClr val="575759"/>
                </a:solidFill>
                <a:latin typeface="Times New Roman"/>
                <a:cs typeface="Times New Roman"/>
              </a:rPr>
              <a:t>i</a:t>
            </a:r>
            <a:r>
              <a:rPr dirty="0" sz="2450" spc="-254" i="1">
                <a:solidFill>
                  <a:srgbClr val="575759"/>
                </a:solidFill>
                <a:latin typeface="Times New Roman"/>
                <a:cs typeface="Times New Roman"/>
              </a:rPr>
              <a:t>n</a:t>
            </a:r>
            <a:r>
              <a:rPr dirty="0" baseline="60606" sz="825" spc="-427" i="1">
                <a:solidFill>
                  <a:srgbClr val="858787"/>
                </a:solidFill>
                <a:latin typeface="Arial"/>
                <a:cs typeface="Arial"/>
              </a:rPr>
              <a:t>1</a:t>
            </a:r>
            <a:r>
              <a:rPr dirty="0" sz="2450" spc="-265" i="1">
                <a:solidFill>
                  <a:srgbClr val="6B6B6E"/>
                </a:solidFill>
                <a:latin typeface="Times New Roman"/>
                <a:cs typeface="Times New Roman"/>
              </a:rPr>
              <a:t>id</a:t>
            </a:r>
            <a:r>
              <a:rPr dirty="0" sz="2450" spc="-330" i="1">
                <a:solidFill>
                  <a:srgbClr val="6B6B6E"/>
                </a:solidFill>
                <a:latin typeface="Times New Roman"/>
                <a:cs typeface="Times New Roman"/>
              </a:rPr>
              <a:t>o</a:t>
            </a:r>
            <a:r>
              <a:rPr dirty="0" sz="2450" spc="10" i="1">
                <a:solidFill>
                  <a:srgbClr val="6B6B6E"/>
                </a:solidFill>
                <a:latin typeface="Times New Roman"/>
                <a:cs typeface="Times New Roman"/>
              </a:rPr>
              <a:t> </a:t>
            </a:r>
            <a:r>
              <a:rPr dirty="0" sz="2450" spc="-254" i="1">
                <a:solidFill>
                  <a:srgbClr val="6B6B6E"/>
                </a:solidFill>
                <a:latin typeface="Times New Roman"/>
                <a:cs typeface="Times New Roman"/>
              </a:rPr>
              <a:t>e</a:t>
            </a:r>
            <a:r>
              <a:rPr dirty="0" sz="2450" spc="-285" i="1">
                <a:solidFill>
                  <a:srgbClr val="6B6B6E"/>
                </a:solidFill>
                <a:latin typeface="Times New Roman"/>
                <a:cs typeface="Times New Roman"/>
              </a:rPr>
              <a:t>n</a:t>
            </a:r>
            <a:r>
              <a:rPr dirty="0" sz="2450" spc="-85" i="1">
                <a:solidFill>
                  <a:srgbClr val="6B6B6E"/>
                </a:solidFill>
                <a:latin typeface="Times New Roman"/>
                <a:cs typeface="Times New Roman"/>
              </a:rPr>
              <a:t> </a:t>
            </a:r>
            <a:r>
              <a:rPr dirty="0" sz="2450" spc="-45" i="1">
                <a:solidFill>
                  <a:srgbClr val="6B6B6E"/>
                </a:solidFill>
                <a:latin typeface="Times New Roman"/>
                <a:cs typeface="Times New Roman"/>
              </a:rPr>
              <a:t>(</a:t>
            </a:r>
            <a:r>
              <a:rPr dirty="0" sz="2450" spc="-250" i="1">
                <a:solidFill>
                  <a:srgbClr val="6B6B6E"/>
                </a:solidFill>
                <a:latin typeface="Times New Roman"/>
                <a:cs typeface="Times New Roman"/>
              </a:rPr>
              <a:t>2.</a:t>
            </a:r>
            <a:r>
              <a:rPr dirty="0" sz="2450" i="1">
                <a:solidFill>
                  <a:srgbClr val="6B6B6E"/>
                </a:solidFill>
                <a:latin typeface="Times New Roman"/>
                <a:cs typeface="Times New Roman"/>
              </a:rPr>
              <a:t>	</a:t>
            </a:r>
            <a:r>
              <a:rPr dirty="0" sz="2450" spc="-229" i="1">
                <a:solidFill>
                  <a:srgbClr val="575759"/>
                </a:solidFill>
                <a:latin typeface="Times New Roman"/>
                <a:cs typeface="Times New Roman"/>
              </a:rPr>
              <a:t>)</a:t>
            </a:r>
            <a:r>
              <a:rPr dirty="0" sz="2450" spc="-85" i="1">
                <a:solidFill>
                  <a:srgbClr val="575759"/>
                </a:solidFill>
                <a:latin typeface="Times New Roman"/>
                <a:cs typeface="Times New Roman"/>
              </a:rPr>
              <a:t> </a:t>
            </a:r>
            <a:r>
              <a:rPr dirty="0" sz="2450" spc="-405" i="1">
                <a:solidFill>
                  <a:srgbClr val="6B6B6E"/>
                </a:solidFill>
                <a:latin typeface="Times New Roman"/>
                <a:cs typeface="Times New Roman"/>
              </a:rPr>
              <a:t>ad</a:t>
            </a:r>
            <a:r>
              <a:rPr dirty="0" sz="2450" i="1">
                <a:solidFill>
                  <a:srgbClr val="6B6B6E"/>
                </a:solidFill>
                <a:latin typeface="Times New Roman"/>
                <a:cs typeface="Times New Roman"/>
              </a:rPr>
              <a:t>	</a:t>
            </a:r>
            <a:r>
              <a:rPr dirty="0" baseline="60606" sz="825" spc="-427" i="1">
                <a:solidFill>
                  <a:srgbClr val="858787"/>
                </a:solidFill>
                <a:latin typeface="Arial"/>
                <a:cs typeface="Arial"/>
              </a:rPr>
              <a:t>1</a:t>
            </a:r>
            <a:r>
              <a:rPr dirty="0" sz="2450" spc="-229" i="1">
                <a:solidFill>
                  <a:srgbClr val="6B6B6E"/>
                </a:solidFill>
                <a:latin typeface="Times New Roman"/>
                <a:cs typeface="Times New Roman"/>
              </a:rPr>
              <a:t>i</a:t>
            </a:r>
            <a:r>
              <a:rPr dirty="0" sz="2450" spc="-60" i="1">
                <a:solidFill>
                  <a:srgbClr val="6B6B6E"/>
                </a:solidFill>
                <a:latin typeface="Times New Roman"/>
                <a:cs typeface="Times New Roman"/>
              </a:rPr>
              <a:t>t</a:t>
            </a:r>
            <a:r>
              <a:rPr dirty="0" sz="2450" spc="-360" i="1">
                <a:solidFill>
                  <a:srgbClr val="6B6B6E"/>
                </a:solidFill>
                <a:latin typeface="Times New Roman"/>
                <a:cs typeface="Times New Roman"/>
              </a:rPr>
              <a:t>e</a:t>
            </a:r>
            <a:r>
              <a:rPr dirty="0" sz="2450" spc="-25" i="1">
                <a:solidFill>
                  <a:srgbClr val="6B6B6E"/>
                </a:solidFill>
                <a:latin typeface="Times New Roman"/>
                <a:cs typeface="Times New Roman"/>
              </a:rPr>
              <a:t> </a:t>
            </a:r>
            <a:r>
              <a:rPr dirty="0" sz="2450" spc="-200" i="1">
                <a:solidFill>
                  <a:srgbClr val="575759"/>
                </a:solidFill>
                <a:latin typeface="Times New Roman"/>
                <a:cs typeface="Times New Roman"/>
              </a:rPr>
              <a:t>i</a:t>
            </a:r>
            <a:r>
              <a:rPr dirty="0" sz="2450" spc="-585">
                <a:solidFill>
                  <a:srgbClr val="C3C3C3"/>
                </a:solidFill>
                <a:latin typeface="Times New Roman"/>
                <a:cs typeface="Times New Roman"/>
              </a:rPr>
              <a:t>,</a:t>
            </a:r>
            <a:r>
              <a:rPr dirty="0" sz="2450" spc="-170" i="1">
                <a:solidFill>
                  <a:srgbClr val="575759"/>
                </a:solidFill>
                <a:latin typeface="Times New Roman"/>
                <a:cs typeface="Times New Roman"/>
              </a:rPr>
              <a:t>t</a:t>
            </a:r>
            <a:r>
              <a:rPr dirty="0" sz="2450" spc="-295" i="1">
                <a:solidFill>
                  <a:srgbClr val="575759"/>
                </a:solidFill>
                <a:latin typeface="Times New Roman"/>
                <a:cs typeface="Times New Roman"/>
              </a:rPr>
              <a:t>n</a:t>
            </a:r>
            <a:r>
              <a:rPr dirty="0" sz="2450" i="1">
                <a:solidFill>
                  <a:srgbClr val="575759"/>
                </a:solidFill>
                <a:latin typeface="Times New Roman"/>
                <a:cs typeface="Times New Roman"/>
              </a:rPr>
              <a:t>	</a:t>
            </a:r>
            <a:r>
              <a:rPr dirty="0" sz="2450" spc="-409" i="1">
                <a:solidFill>
                  <a:srgbClr val="575759"/>
                </a:solidFill>
                <a:latin typeface="Times New Roman"/>
                <a:cs typeface="Times New Roman"/>
              </a:rPr>
              <a:t>úwica</a:t>
            </a:r>
            <a:endParaRPr sz="2450">
              <a:latin typeface="Times New Roman"/>
              <a:cs typeface="Times New Roman"/>
            </a:endParaRPr>
          </a:p>
          <a:p>
            <a:pPr marL="50800">
              <a:lnSpc>
                <a:spcPct val="100000"/>
              </a:lnSpc>
              <a:spcBef>
                <a:spcPts val="65"/>
              </a:spcBef>
            </a:pPr>
            <a:r>
              <a:rPr dirty="0" sz="2450" spc="-70">
                <a:solidFill>
                  <a:srgbClr val="575759"/>
                </a:solidFill>
                <a:latin typeface="Times New Roman"/>
                <a:cs typeface="Times New Roman"/>
              </a:rPr>
              <a:t>.</a:t>
            </a:r>
            <a:r>
              <a:rPr dirty="0" sz="2450" spc="-335">
                <a:solidFill>
                  <a:srgbClr val="575759"/>
                </a:solidFill>
                <a:latin typeface="Times New Roman"/>
                <a:cs typeface="Times New Roman"/>
              </a:rPr>
              <a:t> </a:t>
            </a:r>
            <a:r>
              <a:rPr dirty="0" sz="2450" spc="-260" i="1">
                <a:solidFill>
                  <a:srgbClr val="575759"/>
                </a:solidFill>
                <a:latin typeface="Times New Roman"/>
                <a:cs typeface="Times New Roman"/>
              </a:rPr>
              <a:t>ohtctón,</a:t>
            </a:r>
            <a:endParaRPr sz="245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176118" y="3878372"/>
            <a:ext cx="107314" cy="394335"/>
          </a:xfrm>
          <a:custGeom>
            <a:avLst/>
            <a:gdLst/>
            <a:ahLst/>
            <a:cxnLst/>
            <a:rect l="l" t="t" r="r" b="b"/>
            <a:pathLst>
              <a:path w="107314" h="394335">
                <a:moveTo>
                  <a:pt x="106888" y="393856"/>
                </a:moveTo>
                <a:lnTo>
                  <a:pt x="0" y="393856"/>
                </a:lnTo>
                <a:lnTo>
                  <a:pt x="0" y="0"/>
                </a:lnTo>
                <a:lnTo>
                  <a:pt x="106888" y="0"/>
                </a:lnTo>
                <a:lnTo>
                  <a:pt x="106888" y="393856"/>
                </a:lnTo>
                <a:close/>
              </a:path>
            </a:pathLst>
          </a:custGeom>
          <a:solidFill>
            <a:srgbClr val="E4E4E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620262" y="3911431"/>
            <a:ext cx="21590" cy="351155"/>
          </a:xfrm>
          <a:custGeom>
            <a:avLst/>
            <a:gdLst/>
            <a:ahLst/>
            <a:cxnLst/>
            <a:rect l="l" t="t" r="r" b="b"/>
            <a:pathLst>
              <a:path w="21589" h="351154">
                <a:moveTo>
                  <a:pt x="21365" y="351046"/>
                </a:moveTo>
                <a:lnTo>
                  <a:pt x="0" y="351046"/>
                </a:lnTo>
                <a:lnTo>
                  <a:pt x="0" y="0"/>
                </a:lnTo>
                <a:lnTo>
                  <a:pt x="21365" y="0"/>
                </a:lnTo>
                <a:lnTo>
                  <a:pt x="21365" y="351046"/>
                </a:lnTo>
                <a:close/>
              </a:path>
            </a:pathLst>
          </a:custGeom>
          <a:solidFill>
            <a:srgbClr val="E4E4E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205361" y="3877243"/>
            <a:ext cx="3084195" cy="376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08634" algn="l"/>
                <a:tab pos="1687830" algn="l"/>
                <a:tab pos="1935480" algn="l"/>
                <a:tab pos="2176780" algn="l"/>
              </a:tabLst>
            </a:pPr>
            <a:r>
              <a:rPr dirty="0" sz="2300" spc="-215">
                <a:solidFill>
                  <a:srgbClr val="575759"/>
                </a:solidFill>
                <a:latin typeface="Times New Roman"/>
                <a:cs typeface="Times New Roman"/>
              </a:rPr>
              <a:t>L</a:t>
            </a:r>
            <a:r>
              <a:rPr dirty="0" sz="2300" spc="-175">
                <a:solidFill>
                  <a:srgbClr val="575759"/>
                </a:solidFill>
                <a:latin typeface="Times New Roman"/>
                <a:cs typeface="Times New Roman"/>
              </a:rPr>
              <a:t>o</a:t>
            </a:r>
            <a:r>
              <a:rPr dirty="0" sz="2300">
                <a:solidFill>
                  <a:srgbClr val="575759"/>
                </a:solidFill>
                <a:latin typeface="Times New Roman"/>
                <a:cs typeface="Times New Roman"/>
              </a:rPr>
              <a:t>	</a:t>
            </a:r>
            <a:r>
              <a:rPr dirty="0" sz="2300" spc="-45">
                <a:solidFill>
                  <a:srgbClr val="575759"/>
                </a:solidFill>
                <a:latin typeface="Times New Roman"/>
                <a:cs typeface="Times New Roman"/>
              </a:rPr>
              <a:t>I</a:t>
            </a:r>
            <a:r>
              <a:rPr dirty="0" sz="2300" spc="-155">
                <a:solidFill>
                  <a:srgbClr val="575759"/>
                </a:solidFill>
                <a:latin typeface="Times New Roman"/>
                <a:cs typeface="Times New Roman"/>
              </a:rPr>
              <a:t> </a:t>
            </a:r>
            <a:r>
              <a:rPr dirty="0" sz="2300" spc="85">
                <a:solidFill>
                  <a:srgbClr val="575759"/>
                </a:solidFill>
                <a:latin typeface="Times New Roman"/>
                <a:cs typeface="Times New Roman"/>
              </a:rPr>
              <a:t>.</a:t>
            </a:r>
            <a:r>
              <a:rPr dirty="0" sz="2300" spc="75">
                <a:solidFill>
                  <a:srgbClr val="3A383D"/>
                </a:solidFill>
                <a:latin typeface="Times New Roman"/>
                <a:cs typeface="Times New Roman"/>
              </a:rPr>
              <a:t>\</a:t>
            </a:r>
            <a:r>
              <a:rPr dirty="0" sz="2300" spc="-490">
                <a:solidFill>
                  <a:srgbClr val="B3B3B3"/>
                </a:solidFill>
                <a:latin typeface="Times New Roman"/>
                <a:cs typeface="Times New Roman"/>
              </a:rPr>
              <a:t>,•</a:t>
            </a:r>
            <a:r>
              <a:rPr dirty="0" sz="2300" spc="-270">
                <a:solidFill>
                  <a:srgbClr val="B3B3B3"/>
                </a:solidFill>
                <a:latin typeface="Times New Roman"/>
                <a:cs typeface="Times New Roman"/>
              </a:rPr>
              <a:t> </a:t>
            </a:r>
            <a:r>
              <a:rPr dirty="0" sz="2300" spc="-180">
                <a:solidFill>
                  <a:srgbClr val="575759"/>
                </a:solidFill>
                <a:latin typeface="Times New Roman"/>
                <a:cs typeface="Times New Roman"/>
              </a:rPr>
              <a:t>.</a:t>
            </a:r>
            <a:r>
              <a:rPr dirty="0" sz="2300" spc="-315">
                <a:solidFill>
                  <a:srgbClr val="B3B3B3"/>
                </a:solidFill>
                <a:latin typeface="Times New Roman"/>
                <a:cs typeface="Times New Roman"/>
              </a:rPr>
              <a:t>·</a:t>
            </a:r>
            <a:r>
              <a:rPr dirty="0" sz="2300" spc="-375">
                <a:solidFill>
                  <a:srgbClr val="B3B3B3"/>
                </a:solidFill>
                <a:latin typeface="Times New Roman"/>
                <a:cs typeface="Times New Roman"/>
              </a:rPr>
              <a:t>·</a:t>
            </a:r>
            <a:r>
              <a:rPr dirty="0" sz="2300" spc="20">
                <a:solidFill>
                  <a:srgbClr val="575759"/>
                </a:solidFill>
                <a:latin typeface="Times New Roman"/>
                <a:cs typeface="Times New Roman"/>
              </a:rPr>
              <a:t>.</a:t>
            </a:r>
            <a:r>
              <a:rPr dirty="0" sz="2300">
                <a:solidFill>
                  <a:srgbClr val="575759"/>
                </a:solidFill>
                <a:latin typeface="Times New Roman"/>
                <a:cs typeface="Times New Roman"/>
              </a:rPr>
              <a:t> </a:t>
            </a:r>
            <a:r>
              <a:rPr dirty="0" sz="2300" spc="-260">
                <a:solidFill>
                  <a:srgbClr val="575759"/>
                </a:solidFill>
                <a:latin typeface="Times New Roman"/>
                <a:cs typeface="Times New Roman"/>
              </a:rPr>
              <a:t> </a:t>
            </a:r>
            <a:r>
              <a:rPr dirty="0" sz="2050" spc="-370">
                <a:solidFill>
                  <a:srgbClr val="575759"/>
                </a:solidFill>
                <a:latin typeface="Times New Roman"/>
                <a:cs typeface="Times New Roman"/>
              </a:rPr>
              <a:t>p</a:t>
            </a:r>
            <a:r>
              <a:rPr dirty="0" sz="2300" spc="-305">
                <a:solidFill>
                  <a:srgbClr val="A3A3A3"/>
                </a:solidFill>
                <a:latin typeface="Times New Roman"/>
                <a:cs typeface="Times New Roman"/>
              </a:rPr>
              <a:t>,</a:t>
            </a:r>
            <a:r>
              <a:rPr dirty="0" sz="2300" spc="-350">
                <a:solidFill>
                  <a:srgbClr val="A3A3A3"/>
                </a:solidFill>
                <a:latin typeface="Times New Roman"/>
                <a:cs typeface="Times New Roman"/>
              </a:rPr>
              <a:t> </a:t>
            </a:r>
            <a:r>
              <a:rPr dirty="0" sz="2050" spc="-405">
                <a:solidFill>
                  <a:srgbClr val="C3C3C3"/>
                </a:solidFill>
                <a:latin typeface="Times New Roman"/>
                <a:cs typeface="Times New Roman"/>
              </a:rPr>
              <a:t>-</a:t>
            </a:r>
            <a:r>
              <a:rPr dirty="0" sz="2050" spc="-225">
                <a:solidFill>
                  <a:srgbClr val="575759"/>
                </a:solidFill>
                <a:latin typeface="Times New Roman"/>
                <a:cs typeface="Times New Roman"/>
              </a:rPr>
              <a:t>1</a:t>
            </a:r>
            <a:r>
              <a:rPr dirty="0" sz="2050">
                <a:solidFill>
                  <a:srgbClr val="575759"/>
                </a:solidFill>
                <a:latin typeface="Times New Roman"/>
                <a:cs typeface="Times New Roman"/>
              </a:rPr>
              <a:t>	</a:t>
            </a:r>
            <a:r>
              <a:rPr dirty="0" sz="2300" spc="-340">
                <a:solidFill>
                  <a:srgbClr val="6B6B6E"/>
                </a:solidFill>
                <a:latin typeface="Times New Roman"/>
                <a:cs typeface="Times New Roman"/>
              </a:rPr>
              <a:t>l</a:t>
            </a:r>
            <a:r>
              <a:rPr dirty="0" sz="2300">
                <a:solidFill>
                  <a:srgbClr val="6B6B6E"/>
                </a:solidFill>
                <a:latin typeface="Times New Roman"/>
                <a:cs typeface="Times New Roman"/>
              </a:rPr>
              <a:t>	</a:t>
            </a:r>
            <a:r>
              <a:rPr dirty="0" sz="2300" spc="-325">
                <a:solidFill>
                  <a:srgbClr val="6B6B6E"/>
                </a:solidFill>
                <a:latin typeface="Times New Roman"/>
                <a:cs typeface="Times New Roman"/>
              </a:rPr>
              <a:t>n</a:t>
            </a:r>
            <a:r>
              <a:rPr dirty="0" sz="2300">
                <a:solidFill>
                  <a:srgbClr val="6B6B6E"/>
                </a:solidFill>
                <a:latin typeface="Times New Roman"/>
                <a:cs typeface="Times New Roman"/>
              </a:rPr>
              <a:t>	</a:t>
            </a:r>
            <a:r>
              <a:rPr dirty="0" sz="2200" spc="-125">
                <a:solidFill>
                  <a:srgbClr val="575759"/>
                </a:solidFill>
                <a:latin typeface="Arial"/>
                <a:cs typeface="Arial"/>
              </a:rPr>
              <a:t>f</a:t>
            </a:r>
            <a:r>
              <a:rPr dirty="0" sz="2200" spc="-95">
                <a:solidFill>
                  <a:srgbClr val="575759"/>
                </a:solidFill>
                <a:latin typeface="Arial"/>
                <a:cs typeface="Arial"/>
              </a:rPr>
              <a:t>i</a:t>
            </a:r>
            <a:r>
              <a:rPr dirty="0" sz="2200" spc="-35">
                <a:solidFill>
                  <a:srgbClr val="575759"/>
                </a:solidFill>
                <a:latin typeface="Arial"/>
                <a:cs typeface="Arial"/>
              </a:rPr>
              <a:t> </a:t>
            </a:r>
            <a:r>
              <a:rPr dirty="0" sz="2200" spc="100">
                <a:solidFill>
                  <a:srgbClr val="575759"/>
                </a:solidFill>
                <a:latin typeface="Times New Roman"/>
                <a:cs typeface="Times New Roman"/>
              </a:rPr>
              <a:t>rnula</a:t>
            </a:r>
            <a:r>
              <a:rPr dirty="0" sz="2200" spc="-465">
                <a:solidFill>
                  <a:srgbClr val="575759"/>
                </a:solidFill>
                <a:latin typeface="Times New Roman"/>
                <a:cs typeface="Times New Roman"/>
              </a:rPr>
              <a:t>r</a:t>
            </a:r>
            <a:r>
              <a:rPr dirty="0" sz="2200" spc="-275">
                <a:solidFill>
                  <a:srgbClr val="A3A3A3"/>
                </a:solidFill>
                <a:latin typeface="Times New Roman"/>
                <a:cs typeface="Times New Roman"/>
              </a:rPr>
              <a:t>,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033208" y="3878372"/>
            <a:ext cx="21590" cy="394335"/>
          </a:xfrm>
          <a:custGeom>
            <a:avLst/>
            <a:gdLst/>
            <a:ahLst/>
            <a:cxnLst/>
            <a:rect l="l" t="t" r="r" b="b"/>
            <a:pathLst>
              <a:path w="21589" h="394335">
                <a:moveTo>
                  <a:pt x="21365" y="393856"/>
                </a:moveTo>
                <a:lnTo>
                  <a:pt x="0" y="393856"/>
                </a:lnTo>
                <a:lnTo>
                  <a:pt x="0" y="0"/>
                </a:lnTo>
                <a:lnTo>
                  <a:pt x="21365" y="0"/>
                </a:lnTo>
                <a:lnTo>
                  <a:pt x="21365" y="393856"/>
                </a:lnTo>
                <a:close/>
              </a:path>
            </a:pathLst>
          </a:custGeom>
          <a:solidFill>
            <a:srgbClr val="E4E4E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5869497" y="3878372"/>
            <a:ext cx="21590" cy="394335"/>
          </a:xfrm>
          <a:custGeom>
            <a:avLst/>
            <a:gdLst/>
            <a:ahLst/>
            <a:cxnLst/>
            <a:rect l="l" t="t" r="r" b="b"/>
            <a:pathLst>
              <a:path w="21589" h="394335">
                <a:moveTo>
                  <a:pt x="21365" y="393856"/>
                </a:moveTo>
                <a:lnTo>
                  <a:pt x="0" y="393856"/>
                </a:lnTo>
                <a:lnTo>
                  <a:pt x="0" y="0"/>
                </a:lnTo>
                <a:lnTo>
                  <a:pt x="21365" y="0"/>
                </a:lnTo>
                <a:lnTo>
                  <a:pt x="21365" y="393856"/>
                </a:lnTo>
                <a:close/>
              </a:path>
            </a:pathLst>
          </a:custGeom>
          <a:solidFill>
            <a:srgbClr val="E4E4E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6672594" y="3878372"/>
            <a:ext cx="12700" cy="394335"/>
          </a:xfrm>
          <a:custGeom>
            <a:avLst/>
            <a:gdLst/>
            <a:ahLst/>
            <a:cxnLst/>
            <a:rect l="l" t="t" r="r" b="b"/>
            <a:pathLst>
              <a:path w="12700" h="394335">
                <a:moveTo>
                  <a:pt x="12208" y="393856"/>
                </a:moveTo>
                <a:lnTo>
                  <a:pt x="0" y="393856"/>
                </a:lnTo>
                <a:lnTo>
                  <a:pt x="0" y="0"/>
                </a:lnTo>
                <a:lnTo>
                  <a:pt x="12208" y="0"/>
                </a:lnTo>
                <a:lnTo>
                  <a:pt x="12208" y="393856"/>
                </a:lnTo>
                <a:close/>
              </a:path>
            </a:pathLst>
          </a:custGeom>
          <a:solidFill>
            <a:srgbClr val="E4E4E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4706404" y="3877243"/>
            <a:ext cx="4744085" cy="376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26390" algn="l"/>
                <a:tab pos="836930" algn="l"/>
                <a:tab pos="1065530" algn="l"/>
                <a:tab pos="1342390" algn="l"/>
                <a:tab pos="1605915" algn="l"/>
                <a:tab pos="1840864" algn="l"/>
                <a:tab pos="3679190" algn="l"/>
              </a:tabLst>
            </a:pPr>
            <a:r>
              <a:rPr dirty="0" sz="2200" spc="-95">
                <a:solidFill>
                  <a:srgbClr val="575759"/>
                </a:solidFill>
                <a:latin typeface="Times New Roman"/>
                <a:cs typeface="Times New Roman"/>
              </a:rPr>
              <a:t>l</a:t>
            </a:r>
            <a:r>
              <a:rPr dirty="0" sz="2200" spc="-95">
                <a:solidFill>
                  <a:srgbClr val="575759"/>
                </a:solidFill>
                <a:latin typeface="Times New Roman"/>
                <a:cs typeface="Times New Roman"/>
              </a:rPr>
              <a:t>	</a:t>
            </a:r>
            <a:r>
              <a:rPr dirty="0" sz="2300" spc="-335">
                <a:solidFill>
                  <a:srgbClr val="C3C3C3"/>
                </a:solidFill>
                <a:latin typeface="Times New Roman"/>
                <a:cs typeface="Times New Roman"/>
              </a:rPr>
              <a:t>-</a:t>
            </a:r>
            <a:r>
              <a:rPr dirty="0" sz="2300" spc="-90">
                <a:solidFill>
                  <a:srgbClr val="575759"/>
                </a:solidFill>
                <a:latin typeface="Times New Roman"/>
                <a:cs typeface="Times New Roman"/>
              </a:rPr>
              <a:t>i</a:t>
            </a:r>
            <a:r>
              <a:rPr dirty="0" sz="2300" spc="-150">
                <a:solidFill>
                  <a:srgbClr val="575759"/>
                </a:solidFill>
                <a:latin typeface="Times New Roman"/>
                <a:cs typeface="Times New Roman"/>
              </a:rPr>
              <a:t>n</a:t>
            </a:r>
            <a:r>
              <a:rPr dirty="0" sz="2300" spc="-145">
                <a:solidFill>
                  <a:srgbClr val="858787"/>
                </a:solidFill>
                <a:latin typeface="Times New Roman"/>
                <a:cs typeface="Times New Roman"/>
              </a:rPr>
              <a:t>·</a:t>
            </a:r>
            <a:r>
              <a:rPr dirty="0" sz="2300">
                <a:solidFill>
                  <a:srgbClr val="858787"/>
                </a:solidFill>
                <a:latin typeface="Times New Roman"/>
                <a:cs typeface="Times New Roman"/>
              </a:rPr>
              <a:t>	</a:t>
            </a:r>
            <a:r>
              <a:rPr dirty="0" sz="2300" spc="-145">
                <a:solidFill>
                  <a:srgbClr val="575759"/>
                </a:solidFill>
                <a:latin typeface="Times New Roman"/>
                <a:cs typeface="Times New Roman"/>
              </a:rPr>
              <a:t>f</a:t>
            </a:r>
            <a:r>
              <a:rPr dirty="0" sz="2300">
                <a:solidFill>
                  <a:srgbClr val="575759"/>
                </a:solidFill>
                <a:latin typeface="Times New Roman"/>
                <a:cs typeface="Times New Roman"/>
              </a:rPr>
              <a:t>	</a:t>
            </a:r>
            <a:r>
              <a:rPr dirty="0" sz="2300" spc="-10">
                <a:solidFill>
                  <a:srgbClr val="575759"/>
                </a:solidFill>
                <a:latin typeface="Times New Roman"/>
                <a:cs typeface="Times New Roman"/>
              </a:rPr>
              <a:t>r</a:t>
            </a:r>
            <a:r>
              <a:rPr dirty="0" sz="2300" spc="-515">
                <a:solidFill>
                  <a:srgbClr val="C3C3C3"/>
                </a:solidFill>
                <a:latin typeface="Times New Roman"/>
                <a:cs typeface="Times New Roman"/>
              </a:rPr>
              <a:t>-</a:t>
            </a:r>
            <a:r>
              <a:rPr dirty="0" sz="2300">
                <a:solidFill>
                  <a:srgbClr val="C3C3C3"/>
                </a:solidFill>
                <a:latin typeface="Times New Roman"/>
                <a:cs typeface="Times New Roman"/>
              </a:rPr>
              <a:t>	</a:t>
            </a:r>
            <a:r>
              <a:rPr dirty="0" sz="2300" spc="70">
                <a:solidFill>
                  <a:srgbClr val="6B6B6E"/>
                </a:solidFill>
                <a:latin typeface="Times New Roman"/>
                <a:cs typeface="Times New Roman"/>
              </a:rPr>
              <a:t>·</a:t>
            </a:r>
            <a:r>
              <a:rPr dirty="0" sz="2300">
                <a:solidFill>
                  <a:srgbClr val="6B6B6E"/>
                </a:solidFill>
                <a:latin typeface="Times New Roman"/>
                <a:cs typeface="Times New Roman"/>
              </a:rPr>
              <a:t>	</a:t>
            </a:r>
            <a:r>
              <a:rPr dirty="0" sz="2300" spc="-10">
                <a:solidFill>
                  <a:srgbClr val="6B6B6E"/>
                </a:solidFill>
                <a:latin typeface="Times New Roman"/>
                <a:cs typeface="Times New Roman"/>
              </a:rPr>
              <a:t>r</a:t>
            </a:r>
            <a:r>
              <a:rPr dirty="0" sz="2300">
                <a:solidFill>
                  <a:srgbClr val="6B6B6E"/>
                </a:solidFill>
                <a:latin typeface="Times New Roman"/>
                <a:cs typeface="Times New Roman"/>
              </a:rPr>
              <a:t>	</a:t>
            </a:r>
            <a:r>
              <a:rPr dirty="0" sz="2300" spc="-325">
                <a:solidFill>
                  <a:srgbClr val="575759"/>
                </a:solidFill>
                <a:latin typeface="Times New Roman"/>
                <a:cs typeface="Times New Roman"/>
              </a:rPr>
              <a:t>..</a:t>
            </a:r>
            <a:r>
              <a:rPr dirty="0" sz="2300" spc="-100">
                <a:solidFill>
                  <a:srgbClr val="575759"/>
                </a:solidFill>
                <a:latin typeface="Times New Roman"/>
                <a:cs typeface="Times New Roman"/>
              </a:rPr>
              <a:t> </a:t>
            </a:r>
            <a:r>
              <a:rPr dirty="0" sz="2300" spc="-380">
                <a:solidFill>
                  <a:srgbClr val="C3C3C3"/>
                </a:solidFill>
                <a:latin typeface="Times New Roman"/>
                <a:cs typeface="Times New Roman"/>
              </a:rPr>
              <a:t>.</a:t>
            </a:r>
            <a:r>
              <a:rPr dirty="0" sz="550" spc="-114">
                <a:solidFill>
                  <a:srgbClr val="6B6B6E"/>
                </a:solidFill>
                <a:latin typeface="Times New Roman"/>
                <a:cs typeface="Times New Roman"/>
              </a:rPr>
              <a:t>I</a:t>
            </a:r>
            <a:r>
              <a:rPr dirty="0" sz="550">
                <a:solidFill>
                  <a:srgbClr val="6B6B6E"/>
                </a:solidFill>
                <a:latin typeface="Times New Roman"/>
                <a:cs typeface="Times New Roman"/>
              </a:rPr>
              <a:t>    </a:t>
            </a:r>
            <a:r>
              <a:rPr dirty="0" sz="550" spc="-30">
                <a:solidFill>
                  <a:srgbClr val="6B6B6E"/>
                </a:solidFill>
                <a:latin typeface="Times New Roman"/>
                <a:cs typeface="Times New Roman"/>
              </a:rPr>
              <a:t> </a:t>
            </a:r>
            <a:r>
              <a:rPr dirty="0" sz="2300" spc="-305">
                <a:solidFill>
                  <a:srgbClr val="A3A3A3"/>
                </a:solidFill>
                <a:latin typeface="Times New Roman"/>
                <a:cs typeface="Times New Roman"/>
              </a:rPr>
              <a:t>,</a:t>
            </a:r>
            <a:r>
              <a:rPr dirty="0" sz="2300" spc="-305">
                <a:solidFill>
                  <a:srgbClr val="A3A3A3"/>
                </a:solidFill>
                <a:latin typeface="Times New Roman"/>
                <a:cs typeface="Times New Roman"/>
              </a:rPr>
              <a:t> </a:t>
            </a:r>
            <a:r>
              <a:rPr dirty="0" sz="2050" spc="-10">
                <a:solidFill>
                  <a:srgbClr val="575759"/>
                </a:solidFill>
                <a:latin typeface="Times New Roman"/>
                <a:cs typeface="Times New Roman"/>
              </a:rPr>
              <a:t>g</a:t>
            </a:r>
            <a:r>
              <a:rPr dirty="0" sz="2050">
                <a:solidFill>
                  <a:srgbClr val="575759"/>
                </a:solidFill>
                <a:latin typeface="Times New Roman"/>
                <a:cs typeface="Times New Roman"/>
              </a:rPr>
              <a:t> </a:t>
            </a:r>
            <a:r>
              <a:rPr dirty="0" sz="2050" spc="-95">
                <a:solidFill>
                  <a:srgbClr val="575759"/>
                </a:solidFill>
                <a:latin typeface="Times New Roman"/>
                <a:cs typeface="Times New Roman"/>
              </a:rPr>
              <a:t> </a:t>
            </a:r>
            <a:r>
              <a:rPr dirty="0" sz="2300" spc="-114">
                <a:solidFill>
                  <a:srgbClr val="575759"/>
                </a:solidFill>
                <a:latin typeface="Times New Roman"/>
                <a:cs typeface="Times New Roman"/>
              </a:rPr>
              <a:t>n</a:t>
            </a:r>
            <a:r>
              <a:rPr dirty="0" sz="2300">
                <a:solidFill>
                  <a:srgbClr val="575759"/>
                </a:solidFill>
                <a:latin typeface="Times New Roman"/>
                <a:cs typeface="Times New Roman"/>
              </a:rPr>
              <a:t> </a:t>
            </a:r>
            <a:r>
              <a:rPr dirty="0" sz="2300" spc="-195">
                <a:solidFill>
                  <a:srgbClr val="575759"/>
                </a:solidFill>
                <a:latin typeface="Times New Roman"/>
                <a:cs typeface="Times New Roman"/>
              </a:rPr>
              <a:t> </a:t>
            </a:r>
            <a:r>
              <a:rPr dirty="0" sz="2300" spc="-175">
                <a:solidFill>
                  <a:srgbClr val="6B6B6E"/>
                </a:solidFill>
                <a:latin typeface="Times New Roman"/>
                <a:cs typeface="Times New Roman"/>
              </a:rPr>
              <a:t>r</a:t>
            </a:r>
            <a:r>
              <a:rPr dirty="0" sz="2300" spc="15">
                <a:solidFill>
                  <a:srgbClr val="858787"/>
                </a:solidFill>
                <a:latin typeface="Times New Roman"/>
                <a:cs typeface="Times New Roman"/>
              </a:rPr>
              <a:t>·</a:t>
            </a:r>
            <a:r>
              <a:rPr dirty="0" sz="2300" spc="-355">
                <a:solidFill>
                  <a:srgbClr val="858787"/>
                </a:solidFill>
                <a:latin typeface="Times New Roman"/>
                <a:cs typeface="Times New Roman"/>
              </a:rPr>
              <a:t> </a:t>
            </a:r>
            <a:r>
              <a:rPr dirty="0" sz="2300" spc="-345">
                <a:solidFill>
                  <a:srgbClr val="575759"/>
                </a:solidFill>
                <a:latin typeface="Times New Roman"/>
                <a:cs typeface="Times New Roman"/>
              </a:rPr>
              <a:t>1</a:t>
            </a:r>
            <a:r>
              <a:rPr dirty="0" sz="2300" spc="100">
                <a:solidFill>
                  <a:srgbClr val="575759"/>
                </a:solidFill>
                <a:latin typeface="Times New Roman"/>
                <a:cs typeface="Times New Roman"/>
              </a:rPr>
              <a:t> </a:t>
            </a:r>
            <a:r>
              <a:rPr dirty="0" sz="1850" spc="200">
                <a:solidFill>
                  <a:srgbClr val="3A383D"/>
                </a:solidFill>
                <a:latin typeface="Arial"/>
                <a:cs typeface="Arial"/>
              </a:rPr>
              <a:t>1</a:t>
            </a:r>
            <a:r>
              <a:rPr dirty="0" sz="1850" spc="35">
                <a:solidFill>
                  <a:srgbClr val="6B6B6E"/>
                </a:solidFill>
                <a:latin typeface="Arial"/>
                <a:cs typeface="Arial"/>
              </a:rPr>
              <a:t>·</a:t>
            </a:r>
            <a:r>
              <a:rPr dirty="0" sz="1850" spc="15">
                <a:solidFill>
                  <a:srgbClr val="6B6B6E"/>
                </a:solidFill>
                <a:latin typeface="Arial"/>
                <a:cs typeface="Arial"/>
              </a:rPr>
              <a:t> </a:t>
            </a:r>
            <a:r>
              <a:rPr dirty="0" sz="2300" spc="-155">
                <a:solidFill>
                  <a:srgbClr val="575759"/>
                </a:solidFill>
                <a:latin typeface="Times New Roman"/>
                <a:cs typeface="Times New Roman"/>
              </a:rPr>
              <a:t>r·</a:t>
            </a:r>
            <a:r>
              <a:rPr dirty="0" sz="2300">
                <a:solidFill>
                  <a:srgbClr val="575759"/>
                </a:solidFill>
                <a:latin typeface="Times New Roman"/>
                <a:cs typeface="Times New Roman"/>
              </a:rPr>
              <a:t>	</a:t>
            </a:r>
            <a:r>
              <a:rPr dirty="0" sz="2200" spc="95">
                <a:solidFill>
                  <a:srgbClr val="3A383D"/>
                </a:solidFill>
                <a:latin typeface="Times New Roman"/>
                <a:cs typeface="Times New Roman"/>
              </a:rPr>
              <a:t>sistemas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851000" y="4242681"/>
            <a:ext cx="9525" cy="377190"/>
          </a:xfrm>
          <a:custGeom>
            <a:avLst/>
            <a:gdLst/>
            <a:ahLst/>
            <a:cxnLst/>
            <a:rect l="l" t="t" r="r" b="b"/>
            <a:pathLst>
              <a:path w="9525" h="377189">
                <a:moveTo>
                  <a:pt x="9156" y="376732"/>
                </a:moveTo>
                <a:lnTo>
                  <a:pt x="0" y="376732"/>
                </a:lnTo>
                <a:lnTo>
                  <a:pt x="0" y="0"/>
                </a:lnTo>
                <a:lnTo>
                  <a:pt x="9156" y="0"/>
                </a:lnTo>
                <a:lnTo>
                  <a:pt x="9156" y="376732"/>
                </a:lnTo>
                <a:close/>
              </a:path>
            </a:pathLst>
          </a:custGeom>
          <a:solidFill>
            <a:srgbClr val="E4E4E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827123" y="4228329"/>
            <a:ext cx="2858135" cy="376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67995" algn="l"/>
                <a:tab pos="1657350" algn="l"/>
              </a:tabLst>
            </a:pPr>
            <a:r>
              <a:rPr dirty="0" sz="2200" spc="65">
                <a:solidFill>
                  <a:srgbClr val="575759"/>
                </a:solidFill>
                <a:latin typeface="Times New Roman"/>
                <a:cs typeface="Times New Roman"/>
              </a:rPr>
              <a:t>l</a:t>
            </a:r>
            <a:r>
              <a:rPr dirty="0" sz="2200" spc="85">
                <a:solidFill>
                  <a:srgbClr val="575759"/>
                </a:solidFill>
                <a:latin typeface="Times New Roman"/>
                <a:cs typeface="Times New Roman"/>
              </a:rPr>
              <a:t> </a:t>
            </a:r>
            <a:r>
              <a:rPr dirty="0" sz="2200" spc="-70">
                <a:solidFill>
                  <a:srgbClr val="A3A3A3"/>
                </a:solidFill>
                <a:latin typeface="Times New Roman"/>
                <a:cs typeface="Times New Roman"/>
              </a:rPr>
              <a:t>,</a:t>
            </a:r>
            <a:r>
              <a:rPr dirty="0" sz="2200">
                <a:solidFill>
                  <a:srgbClr val="A3A3A3"/>
                </a:solidFill>
                <a:latin typeface="Times New Roman"/>
                <a:cs typeface="Times New Roman"/>
              </a:rPr>
              <a:t>	</a:t>
            </a:r>
            <a:r>
              <a:rPr dirty="0" sz="2200" spc="-160">
                <a:solidFill>
                  <a:srgbClr val="6B6B6E"/>
                </a:solidFill>
                <a:latin typeface="Times New Roman"/>
                <a:cs typeface="Times New Roman"/>
              </a:rPr>
              <a:t>cu</a:t>
            </a:r>
            <a:r>
              <a:rPr dirty="0" sz="2200" spc="-110">
                <a:solidFill>
                  <a:srgbClr val="6B6B6E"/>
                </a:solidFill>
                <a:latin typeface="Times New Roman"/>
                <a:cs typeface="Times New Roman"/>
              </a:rPr>
              <a:t>·</a:t>
            </a:r>
            <a:r>
              <a:rPr dirty="0" sz="2200" spc="-75">
                <a:solidFill>
                  <a:srgbClr val="6B6B6E"/>
                </a:solidFill>
                <a:latin typeface="Times New Roman"/>
                <a:cs typeface="Times New Roman"/>
              </a:rPr>
              <a:t> </a:t>
            </a:r>
            <a:r>
              <a:rPr dirty="0" sz="2200" spc="-155">
                <a:solidFill>
                  <a:srgbClr val="575759"/>
                </a:solidFill>
                <a:latin typeface="Times New Roman"/>
                <a:cs typeface="Times New Roman"/>
              </a:rPr>
              <a:t>c</a:t>
            </a:r>
            <a:r>
              <a:rPr dirty="0" sz="2200" spc="60">
                <a:solidFill>
                  <a:srgbClr val="575759"/>
                </a:solidFill>
                <a:latin typeface="Times New Roman"/>
                <a:cs typeface="Times New Roman"/>
              </a:rPr>
              <a:t>i</a:t>
            </a:r>
            <a:r>
              <a:rPr dirty="0" sz="2200" spc="-425">
                <a:solidFill>
                  <a:srgbClr val="C3C3C3"/>
                </a:solidFill>
                <a:latin typeface="Times New Roman"/>
                <a:cs typeface="Times New Roman"/>
              </a:rPr>
              <a:t>·</a:t>
            </a:r>
            <a:r>
              <a:rPr dirty="0" sz="2200" spc="30">
                <a:solidFill>
                  <a:srgbClr val="C3C3C3"/>
                </a:solidFill>
                <a:latin typeface="Times New Roman"/>
                <a:cs typeface="Times New Roman"/>
              </a:rPr>
              <a:t> </a:t>
            </a:r>
            <a:r>
              <a:rPr dirty="0" sz="2200" spc="10">
                <a:solidFill>
                  <a:srgbClr val="575759"/>
                </a:solidFill>
                <a:latin typeface="Times New Roman"/>
                <a:cs typeface="Times New Roman"/>
              </a:rPr>
              <a:t>n</a:t>
            </a:r>
            <a:r>
              <a:rPr dirty="0" sz="2200" spc="-110">
                <a:solidFill>
                  <a:srgbClr val="575759"/>
                </a:solidFill>
                <a:latin typeface="Times New Roman"/>
                <a:cs typeface="Times New Roman"/>
              </a:rPr>
              <a:t> </a:t>
            </a:r>
            <a:r>
              <a:rPr dirty="0" sz="2200" spc="-70">
                <a:solidFill>
                  <a:srgbClr val="A3A3A3"/>
                </a:solidFill>
                <a:latin typeface="Times New Roman"/>
                <a:cs typeface="Times New Roman"/>
              </a:rPr>
              <a:t>,</a:t>
            </a:r>
            <a:r>
              <a:rPr dirty="0" sz="2200">
                <a:solidFill>
                  <a:srgbClr val="A3A3A3"/>
                </a:solidFill>
                <a:latin typeface="Times New Roman"/>
                <a:cs typeface="Times New Roman"/>
              </a:rPr>
              <a:t>	</a:t>
            </a:r>
            <a:r>
              <a:rPr dirty="0" sz="2300" spc="-204">
                <a:solidFill>
                  <a:srgbClr val="575759"/>
                </a:solidFill>
                <a:latin typeface="Times New Roman"/>
                <a:cs typeface="Times New Roman"/>
              </a:rPr>
              <a:t>lif</a:t>
            </a:r>
            <a:r>
              <a:rPr dirty="0" sz="2300" spc="-185">
                <a:solidFill>
                  <a:srgbClr val="575759"/>
                </a:solidFill>
                <a:latin typeface="Times New Roman"/>
                <a:cs typeface="Times New Roman"/>
              </a:rPr>
              <a:t>i</a:t>
            </a:r>
            <a:r>
              <a:rPr dirty="0" sz="2300" spc="-200">
                <a:solidFill>
                  <a:srgbClr val="575759"/>
                </a:solidFill>
                <a:latin typeface="Times New Roman"/>
                <a:cs typeface="Times New Roman"/>
              </a:rPr>
              <a:t> </a:t>
            </a:r>
            <a:r>
              <a:rPr dirty="0" sz="1600" spc="-285">
                <a:solidFill>
                  <a:srgbClr val="575759"/>
                </a:solidFill>
                <a:latin typeface="Times New Roman"/>
                <a:cs typeface="Times New Roman"/>
              </a:rPr>
              <a:t>T</a:t>
            </a:r>
            <a:r>
              <a:rPr dirty="0" sz="1600">
                <a:solidFill>
                  <a:srgbClr val="575759"/>
                </a:solidFill>
                <a:latin typeface="Times New Roman"/>
                <a:cs typeface="Times New Roman"/>
              </a:rPr>
              <a:t> </a:t>
            </a:r>
            <a:r>
              <a:rPr dirty="0" sz="1600" spc="90">
                <a:solidFill>
                  <a:srgbClr val="575759"/>
                </a:solidFill>
                <a:latin typeface="Times New Roman"/>
                <a:cs typeface="Times New Roman"/>
              </a:rPr>
              <a:t> </a:t>
            </a:r>
            <a:r>
              <a:rPr dirty="0" sz="2200" spc="-114">
                <a:solidFill>
                  <a:srgbClr val="A3A3A3"/>
                </a:solidFill>
                <a:latin typeface="Times New Roman"/>
                <a:cs typeface="Times New Roman"/>
              </a:rPr>
              <a:t>,</a:t>
            </a:r>
            <a:r>
              <a:rPr dirty="0" sz="2200" spc="10">
                <a:solidFill>
                  <a:srgbClr val="575759"/>
                </a:solidFill>
                <a:latin typeface="Times New Roman"/>
                <a:cs typeface="Times New Roman"/>
              </a:rPr>
              <a:t>nc</a:t>
            </a:r>
            <a:r>
              <a:rPr dirty="0" sz="2200" spc="-185">
                <a:solidFill>
                  <a:srgbClr val="575759"/>
                </a:solidFill>
                <a:latin typeface="Times New Roman"/>
                <a:cs typeface="Times New Roman"/>
              </a:rPr>
              <a:t>i</a:t>
            </a:r>
            <a:r>
              <a:rPr dirty="0" sz="2200" spc="-45">
                <a:solidFill>
                  <a:srgbClr val="575759"/>
                </a:solidFill>
                <a:latin typeface="Times New Roman"/>
                <a:cs typeface="Times New Roman"/>
              </a:rPr>
              <a:t>a</a:t>
            </a:r>
            <a:r>
              <a:rPr dirty="0" sz="2200" spc="-25">
                <a:solidFill>
                  <a:srgbClr val="575759"/>
                </a:solidFill>
                <a:latin typeface="Times New Roman"/>
                <a:cs typeface="Times New Roman"/>
              </a:rPr>
              <a:t>l</a:t>
            </a:r>
            <a:r>
              <a:rPr dirty="0" sz="2200" spc="-50">
                <a:solidFill>
                  <a:srgbClr val="575759"/>
                </a:solidFill>
                <a:latin typeface="Times New Roman"/>
                <a:cs typeface="Times New Roman"/>
              </a:rPr>
              <a:t> </a:t>
            </a:r>
            <a:r>
              <a:rPr dirty="0" sz="2200" spc="-70">
                <a:solidFill>
                  <a:srgbClr val="A3A3A3"/>
                </a:solidFill>
                <a:latin typeface="Times New Roman"/>
                <a:cs typeface="Times New Roman"/>
              </a:rPr>
              <a:t>,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5046600" y="4242681"/>
            <a:ext cx="9525" cy="377190"/>
          </a:xfrm>
          <a:custGeom>
            <a:avLst/>
            <a:gdLst/>
            <a:ahLst/>
            <a:cxnLst/>
            <a:rect l="l" t="t" r="r" b="b"/>
            <a:pathLst>
              <a:path w="9525" h="377189">
                <a:moveTo>
                  <a:pt x="9156" y="376732"/>
                </a:moveTo>
                <a:lnTo>
                  <a:pt x="0" y="376732"/>
                </a:lnTo>
                <a:lnTo>
                  <a:pt x="0" y="0"/>
                </a:lnTo>
                <a:lnTo>
                  <a:pt x="9156" y="0"/>
                </a:lnTo>
                <a:lnTo>
                  <a:pt x="9156" y="376732"/>
                </a:lnTo>
                <a:close/>
              </a:path>
            </a:pathLst>
          </a:custGeom>
          <a:solidFill>
            <a:srgbClr val="E4E4E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3889064" y="4241049"/>
            <a:ext cx="1855470" cy="361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200" spc="-300">
                <a:solidFill>
                  <a:srgbClr val="575759"/>
                </a:solidFill>
                <a:latin typeface="Times New Roman"/>
                <a:cs typeface="Times New Roman"/>
              </a:rPr>
              <a:t>1</a:t>
            </a:r>
            <a:r>
              <a:rPr dirty="0" sz="2200" spc="-140">
                <a:solidFill>
                  <a:srgbClr val="575759"/>
                </a:solidFill>
                <a:latin typeface="Times New Roman"/>
                <a:cs typeface="Times New Roman"/>
              </a:rPr>
              <a:t> </a:t>
            </a:r>
            <a:r>
              <a:rPr dirty="0" sz="2200" spc="-110">
                <a:solidFill>
                  <a:srgbClr val="A3A3A3"/>
                </a:solidFill>
                <a:latin typeface="Times New Roman"/>
                <a:cs typeface="Times New Roman"/>
              </a:rPr>
              <a:t>,</a:t>
            </a:r>
            <a:r>
              <a:rPr dirty="0" sz="2200" spc="-25">
                <a:solidFill>
                  <a:srgbClr val="A3A3A3"/>
                </a:solidFill>
                <a:latin typeface="Times New Roman"/>
                <a:cs typeface="Times New Roman"/>
              </a:rPr>
              <a:t> </a:t>
            </a:r>
            <a:r>
              <a:rPr dirty="0" sz="2050" spc="-140">
                <a:solidFill>
                  <a:srgbClr val="575759"/>
                </a:solidFill>
                <a:latin typeface="Times New Roman"/>
                <a:cs typeface="Times New Roman"/>
              </a:rPr>
              <a:t>¡</a:t>
            </a:r>
            <a:r>
              <a:rPr dirty="0" sz="2050" spc="235">
                <a:solidFill>
                  <a:srgbClr val="575759"/>
                </a:solidFill>
                <a:latin typeface="Times New Roman"/>
                <a:cs typeface="Times New Roman"/>
              </a:rPr>
              <a:t> </a:t>
            </a:r>
            <a:r>
              <a:rPr dirty="0" sz="2200" spc="-40">
                <a:solidFill>
                  <a:srgbClr val="6B6B6E"/>
                </a:solidFill>
                <a:latin typeface="Times New Roman"/>
                <a:cs typeface="Times New Roman"/>
              </a:rPr>
              <a:t>rimer</a:t>
            </a:r>
            <a:r>
              <a:rPr dirty="0" sz="2200">
                <a:solidFill>
                  <a:srgbClr val="6B6B6E"/>
                </a:solidFill>
                <a:latin typeface="Times New Roman"/>
                <a:cs typeface="Times New Roman"/>
              </a:rPr>
              <a:t> </a:t>
            </a:r>
            <a:r>
              <a:rPr dirty="0" sz="2200" spc="-150">
                <a:solidFill>
                  <a:srgbClr val="6B6B6E"/>
                </a:solidFill>
                <a:latin typeface="Times New Roman"/>
                <a:cs typeface="Times New Roman"/>
              </a:rPr>
              <a:t> </a:t>
            </a:r>
            <a:r>
              <a:rPr dirty="0" sz="2200" spc="-425">
                <a:solidFill>
                  <a:srgbClr val="C3C3C3"/>
                </a:solidFill>
                <a:latin typeface="Times New Roman"/>
                <a:cs typeface="Times New Roman"/>
              </a:rPr>
              <a:t>·</a:t>
            </a:r>
            <a:r>
              <a:rPr dirty="0" sz="2200" spc="25">
                <a:solidFill>
                  <a:srgbClr val="C3C3C3"/>
                </a:solidFill>
                <a:latin typeface="Times New Roman"/>
                <a:cs typeface="Times New Roman"/>
              </a:rPr>
              <a:t> </a:t>
            </a:r>
            <a:r>
              <a:rPr dirty="0" sz="2200" spc="20">
                <a:solidFill>
                  <a:srgbClr val="6B6B6E"/>
                </a:solidFill>
                <a:latin typeface="Times New Roman"/>
                <a:cs typeface="Times New Roman"/>
              </a:rPr>
              <a:t>r</a:t>
            </a:r>
            <a:r>
              <a:rPr dirty="0" sz="2200" spc="-229">
                <a:solidFill>
                  <a:srgbClr val="6B6B6E"/>
                </a:solidFill>
                <a:latin typeface="Times New Roman"/>
                <a:cs typeface="Times New Roman"/>
              </a:rPr>
              <a:t> </a:t>
            </a:r>
            <a:r>
              <a:rPr dirty="0" sz="2200" spc="15">
                <a:solidFill>
                  <a:srgbClr val="575759"/>
                </a:solidFill>
                <a:latin typeface="Times New Roman"/>
                <a:cs typeface="Times New Roman"/>
              </a:rPr>
              <a:t>l</a:t>
            </a:r>
            <a:r>
              <a:rPr dirty="0" sz="2200" spc="135">
                <a:solidFill>
                  <a:srgbClr val="575759"/>
                </a:solidFill>
                <a:latin typeface="Times New Roman"/>
                <a:cs typeface="Times New Roman"/>
              </a:rPr>
              <a:t> </a:t>
            </a:r>
            <a:r>
              <a:rPr dirty="0" sz="2200" spc="-114">
                <a:solidFill>
                  <a:srgbClr val="A3A3A3"/>
                </a:solidFill>
                <a:latin typeface="Times New Roman"/>
                <a:cs typeface="Times New Roman"/>
              </a:rPr>
              <a:t>,</a:t>
            </a:r>
            <a:r>
              <a:rPr dirty="0" sz="2200" spc="5">
                <a:solidFill>
                  <a:srgbClr val="575759"/>
                </a:solidFill>
                <a:latin typeface="Times New Roman"/>
                <a:cs typeface="Times New Roman"/>
              </a:rPr>
              <a:t>n.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6154631" y="4242681"/>
            <a:ext cx="15875" cy="377190"/>
          </a:xfrm>
          <a:custGeom>
            <a:avLst/>
            <a:gdLst/>
            <a:ahLst/>
            <a:cxnLst/>
            <a:rect l="l" t="t" r="r" b="b"/>
            <a:pathLst>
              <a:path w="15875" h="377189">
                <a:moveTo>
                  <a:pt x="15260" y="376732"/>
                </a:moveTo>
                <a:lnTo>
                  <a:pt x="0" y="376732"/>
                </a:lnTo>
                <a:lnTo>
                  <a:pt x="0" y="0"/>
                </a:lnTo>
                <a:lnTo>
                  <a:pt x="15260" y="0"/>
                </a:lnTo>
                <a:lnTo>
                  <a:pt x="15260" y="376732"/>
                </a:lnTo>
                <a:close/>
              </a:path>
            </a:pathLst>
          </a:custGeom>
          <a:solidFill>
            <a:srgbClr val="E4E4E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8150635" y="4242681"/>
            <a:ext cx="15875" cy="377190"/>
          </a:xfrm>
          <a:custGeom>
            <a:avLst/>
            <a:gdLst/>
            <a:ahLst/>
            <a:cxnLst/>
            <a:rect l="l" t="t" r="r" b="b"/>
            <a:pathLst>
              <a:path w="15875" h="377189">
                <a:moveTo>
                  <a:pt x="15260" y="376732"/>
                </a:moveTo>
                <a:lnTo>
                  <a:pt x="0" y="376732"/>
                </a:lnTo>
                <a:lnTo>
                  <a:pt x="0" y="0"/>
                </a:lnTo>
                <a:lnTo>
                  <a:pt x="15260" y="0"/>
                </a:lnTo>
                <a:lnTo>
                  <a:pt x="15260" y="376732"/>
                </a:lnTo>
                <a:close/>
              </a:path>
            </a:pathLst>
          </a:custGeom>
          <a:solidFill>
            <a:srgbClr val="E4E4E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8729080" y="4229457"/>
            <a:ext cx="9525" cy="394335"/>
          </a:xfrm>
          <a:custGeom>
            <a:avLst/>
            <a:gdLst/>
            <a:ahLst/>
            <a:cxnLst/>
            <a:rect l="l" t="t" r="r" b="b"/>
            <a:pathLst>
              <a:path w="9525" h="394335">
                <a:moveTo>
                  <a:pt x="9156" y="393856"/>
                </a:moveTo>
                <a:lnTo>
                  <a:pt x="0" y="393856"/>
                </a:lnTo>
                <a:lnTo>
                  <a:pt x="0" y="0"/>
                </a:lnTo>
                <a:lnTo>
                  <a:pt x="9156" y="0"/>
                </a:lnTo>
                <a:lnTo>
                  <a:pt x="9156" y="393856"/>
                </a:lnTo>
                <a:close/>
              </a:path>
            </a:pathLst>
          </a:custGeom>
          <a:solidFill>
            <a:srgbClr val="E4E4E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 txBox="1"/>
          <p:nvPr/>
        </p:nvSpPr>
        <p:spPr>
          <a:xfrm>
            <a:off x="6035310" y="4228329"/>
            <a:ext cx="3450590" cy="376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  <a:tabLst>
                <a:tab pos="342265" algn="l"/>
                <a:tab pos="586105" algn="l"/>
                <a:tab pos="1602105" algn="l"/>
                <a:tab pos="2115185" algn="l"/>
                <a:tab pos="2925445" algn="l"/>
              </a:tabLst>
            </a:pPr>
            <a:r>
              <a:rPr dirty="0" sz="2200" spc="-365">
                <a:solidFill>
                  <a:srgbClr val="575759"/>
                </a:solidFill>
                <a:latin typeface="Times New Roman"/>
                <a:cs typeface="Times New Roman"/>
              </a:rPr>
              <a:t>"</a:t>
            </a:r>
            <a:r>
              <a:rPr dirty="0" sz="2200" spc="-229">
                <a:solidFill>
                  <a:srgbClr val="B3B3B3"/>
                </a:solidFill>
                <a:latin typeface="Times New Roman"/>
                <a:cs typeface="Times New Roman"/>
              </a:rPr>
              <a:t>.</a:t>
            </a:r>
            <a:r>
              <a:rPr dirty="0" sz="2200">
                <a:solidFill>
                  <a:srgbClr val="B3B3B3"/>
                </a:solidFill>
                <a:latin typeface="Times New Roman"/>
                <a:cs typeface="Times New Roman"/>
              </a:rPr>
              <a:t>	</a:t>
            </a:r>
            <a:r>
              <a:rPr dirty="0" sz="2200" spc="-70">
                <a:solidFill>
                  <a:srgbClr val="575759"/>
                </a:solidFill>
                <a:latin typeface="Times New Roman"/>
                <a:cs typeface="Times New Roman"/>
              </a:rPr>
              <a:t>e</a:t>
            </a:r>
            <a:r>
              <a:rPr dirty="0" sz="2200">
                <a:solidFill>
                  <a:srgbClr val="575759"/>
                </a:solidFill>
                <a:latin typeface="Times New Roman"/>
                <a:cs typeface="Times New Roman"/>
              </a:rPr>
              <a:t>	</a:t>
            </a:r>
            <a:r>
              <a:rPr dirty="0" sz="2200" spc="-40">
                <a:solidFill>
                  <a:srgbClr val="575759"/>
                </a:solidFill>
                <a:latin typeface="Times New Roman"/>
                <a:cs typeface="Times New Roman"/>
              </a:rPr>
              <a:t>ncr</a:t>
            </a:r>
            <a:r>
              <a:rPr dirty="0" sz="2200" spc="-40">
                <a:solidFill>
                  <a:srgbClr val="575759"/>
                </a:solidFill>
                <a:latin typeface="Times New Roman"/>
                <a:cs typeface="Times New Roman"/>
              </a:rPr>
              <a:t> </a:t>
            </a:r>
            <a:r>
              <a:rPr dirty="0" sz="2200" spc="-30">
                <a:solidFill>
                  <a:srgbClr val="A3A3A3"/>
                </a:solidFill>
                <a:latin typeface="Times New Roman"/>
                <a:cs typeface="Times New Roman"/>
              </a:rPr>
              <a:t>,</a:t>
            </a:r>
            <a:r>
              <a:rPr dirty="0" sz="2200" spc="70">
                <a:solidFill>
                  <a:srgbClr val="6B6B6E"/>
                </a:solidFill>
                <a:latin typeface="Times New Roman"/>
                <a:cs typeface="Times New Roman"/>
              </a:rPr>
              <a:t>t</a:t>
            </a:r>
            <a:r>
              <a:rPr dirty="0" sz="2200" spc="-55">
                <a:solidFill>
                  <a:srgbClr val="6B6B6E"/>
                </a:solidFill>
                <a:latin typeface="Times New Roman"/>
                <a:cs typeface="Times New Roman"/>
              </a:rPr>
              <a:t>a</a:t>
            </a:r>
            <a:r>
              <a:rPr dirty="0" sz="2200" spc="-85">
                <a:solidFill>
                  <a:srgbClr val="6B6B6E"/>
                </a:solidFill>
                <a:latin typeface="Times New Roman"/>
                <a:cs typeface="Times New Roman"/>
              </a:rPr>
              <a:t>m</a:t>
            </a:r>
            <a:r>
              <a:rPr dirty="0" sz="2200">
                <a:solidFill>
                  <a:srgbClr val="6B6B6E"/>
                </a:solidFill>
                <a:latin typeface="Times New Roman"/>
                <a:cs typeface="Times New Roman"/>
              </a:rPr>
              <a:t>	</a:t>
            </a:r>
            <a:r>
              <a:rPr dirty="0" sz="2200" spc="-20">
                <a:solidFill>
                  <a:srgbClr val="6B6B6E"/>
                </a:solidFill>
                <a:latin typeface="Times New Roman"/>
                <a:cs typeface="Times New Roman"/>
              </a:rPr>
              <a:t>nt</a:t>
            </a:r>
            <a:r>
              <a:rPr dirty="0" sz="2200" spc="65">
                <a:solidFill>
                  <a:srgbClr val="6B6B6E"/>
                </a:solidFill>
                <a:latin typeface="Times New Roman"/>
                <a:cs typeface="Times New Roman"/>
              </a:rPr>
              <a:t> </a:t>
            </a:r>
            <a:r>
              <a:rPr dirty="0" sz="2200" spc="-70">
                <a:solidFill>
                  <a:srgbClr val="A3A3A3"/>
                </a:solidFill>
                <a:latin typeface="Times New Roman"/>
                <a:cs typeface="Times New Roman"/>
              </a:rPr>
              <a:t>,</a:t>
            </a:r>
            <a:r>
              <a:rPr dirty="0" sz="2200">
                <a:solidFill>
                  <a:srgbClr val="A3A3A3"/>
                </a:solidFill>
                <a:latin typeface="Times New Roman"/>
                <a:cs typeface="Times New Roman"/>
              </a:rPr>
              <a:t>	</a:t>
            </a:r>
            <a:r>
              <a:rPr dirty="0" sz="2200" spc="-280">
                <a:solidFill>
                  <a:srgbClr val="C3C3C3"/>
                </a:solidFill>
                <a:latin typeface="Times New Roman"/>
                <a:cs typeface="Times New Roman"/>
              </a:rPr>
              <a:t>·</a:t>
            </a:r>
            <a:r>
              <a:rPr dirty="0" baseline="66666" sz="750" spc="37">
                <a:solidFill>
                  <a:srgbClr val="575759"/>
                </a:solidFill>
                <a:latin typeface="Times New Roman"/>
                <a:cs typeface="Times New Roman"/>
              </a:rPr>
              <a:t>1</a:t>
            </a:r>
            <a:r>
              <a:rPr dirty="0" sz="2200" spc="35">
                <a:solidFill>
                  <a:srgbClr val="575759"/>
                </a:solidFill>
                <a:latin typeface="Times New Roman"/>
                <a:cs typeface="Times New Roman"/>
              </a:rPr>
              <a:t>ie</a:t>
            </a:r>
            <a:r>
              <a:rPr dirty="0" sz="2200" spc="55">
                <a:solidFill>
                  <a:srgbClr val="575759"/>
                </a:solidFill>
                <a:latin typeface="Times New Roman"/>
                <a:cs typeface="Times New Roman"/>
              </a:rPr>
              <a:t>n</a:t>
            </a:r>
            <a:r>
              <a:rPr dirty="0" sz="2200" spc="-210">
                <a:solidFill>
                  <a:srgbClr val="575759"/>
                </a:solidFill>
                <a:latin typeface="Times New Roman"/>
                <a:cs typeface="Times New Roman"/>
              </a:rPr>
              <a:t> </a:t>
            </a:r>
            <a:r>
              <a:rPr dirty="0" sz="2300">
                <a:solidFill>
                  <a:srgbClr val="3A383D"/>
                </a:solidFill>
                <a:latin typeface="Times New Roman"/>
                <a:cs typeface="Times New Roman"/>
              </a:rPr>
              <a:t>l</a:t>
            </a:r>
            <a:r>
              <a:rPr dirty="0" sz="2300" spc="-455">
                <a:solidFill>
                  <a:srgbClr val="C3C3C3"/>
                </a:solidFill>
                <a:latin typeface="Times New Roman"/>
                <a:cs typeface="Times New Roman"/>
              </a:rPr>
              <a:t>·</a:t>
            </a:r>
            <a:r>
              <a:rPr dirty="0" sz="2300">
                <a:solidFill>
                  <a:srgbClr val="C3C3C3"/>
                </a:solidFill>
                <a:latin typeface="Times New Roman"/>
                <a:cs typeface="Times New Roman"/>
              </a:rPr>
              <a:t>	</a:t>
            </a:r>
            <a:r>
              <a:rPr dirty="0" sz="2300" spc="-70" i="1">
                <a:solidFill>
                  <a:srgbClr val="3A383D"/>
                </a:solidFill>
                <a:latin typeface="Times New Roman"/>
                <a:cs typeface="Times New Roman"/>
              </a:rPr>
              <a:t>I</a:t>
            </a:r>
            <a:r>
              <a:rPr dirty="0" sz="2300" i="1">
                <a:solidFill>
                  <a:srgbClr val="3A383D"/>
                </a:solidFill>
                <a:latin typeface="Times New Roman"/>
                <a:cs typeface="Times New Roman"/>
              </a:rPr>
              <a:t> </a:t>
            </a:r>
            <a:r>
              <a:rPr dirty="0" sz="2300" spc="-195" i="1">
                <a:solidFill>
                  <a:srgbClr val="3A383D"/>
                </a:solidFill>
                <a:latin typeface="Times New Roman"/>
                <a:cs typeface="Times New Roman"/>
              </a:rPr>
              <a:t> </a:t>
            </a:r>
            <a:r>
              <a:rPr dirty="0" sz="2200" spc="-10">
                <a:solidFill>
                  <a:srgbClr val="3A383D"/>
                </a:solidFill>
                <a:latin typeface="Times New Roman"/>
                <a:cs typeface="Times New Roman"/>
              </a:rPr>
              <a:t>u</a:t>
            </a:r>
            <a:r>
              <a:rPr dirty="0" sz="2200" spc="-25">
                <a:solidFill>
                  <a:srgbClr val="6B6B6E"/>
                </a:solidFill>
                <a:latin typeface="Times New Roman"/>
                <a:cs typeface="Times New Roman"/>
              </a:rPr>
              <a:t>n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93448" y="4582467"/>
            <a:ext cx="2428240" cy="376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53390" algn="l"/>
                <a:tab pos="655320" algn="l"/>
                <a:tab pos="991235" algn="l"/>
                <a:tab pos="1383665" algn="l"/>
                <a:tab pos="1995170" algn="l"/>
                <a:tab pos="2301875" algn="l"/>
              </a:tabLst>
            </a:pPr>
            <a:r>
              <a:rPr dirty="0" sz="2300" spc="-60">
                <a:solidFill>
                  <a:srgbClr val="575759"/>
                </a:solidFill>
                <a:latin typeface="Times New Roman"/>
                <a:cs typeface="Times New Roman"/>
              </a:rPr>
              <a:t>in</a:t>
            </a:r>
            <a:r>
              <a:rPr dirty="0" sz="2300" spc="-40">
                <a:solidFill>
                  <a:srgbClr val="575759"/>
                </a:solidFill>
                <a:latin typeface="Times New Roman"/>
                <a:cs typeface="Times New Roman"/>
              </a:rPr>
              <a:t>t</a:t>
            </a:r>
            <a:r>
              <a:rPr dirty="0" sz="2300">
                <a:solidFill>
                  <a:srgbClr val="575759"/>
                </a:solidFill>
                <a:latin typeface="Times New Roman"/>
                <a:cs typeface="Times New Roman"/>
              </a:rPr>
              <a:t>	</a:t>
            </a:r>
            <a:r>
              <a:rPr dirty="0" sz="2300" spc="-200">
                <a:solidFill>
                  <a:srgbClr val="6B6B6E"/>
                </a:solidFill>
                <a:latin typeface="Times New Roman"/>
                <a:cs typeface="Times New Roman"/>
              </a:rPr>
              <a:t>r</a:t>
            </a:r>
            <a:r>
              <a:rPr dirty="0" sz="2300">
                <a:solidFill>
                  <a:srgbClr val="6B6B6E"/>
                </a:solidFill>
                <a:latin typeface="Times New Roman"/>
                <a:cs typeface="Times New Roman"/>
              </a:rPr>
              <a:t>	</a:t>
            </a:r>
            <a:r>
              <a:rPr dirty="0" sz="2200" spc="-45">
                <a:solidFill>
                  <a:srgbClr val="575759"/>
                </a:solidFill>
                <a:latin typeface="Times New Roman"/>
                <a:cs typeface="Times New Roman"/>
              </a:rPr>
              <a:t>a</a:t>
            </a:r>
            <a:r>
              <a:rPr dirty="0" sz="2200" spc="-25">
                <a:solidFill>
                  <a:srgbClr val="575759"/>
                </a:solidFill>
                <a:latin typeface="Times New Roman"/>
                <a:cs typeface="Times New Roman"/>
              </a:rPr>
              <a:t>l</a:t>
            </a:r>
            <a:r>
              <a:rPr dirty="0" sz="2200">
                <a:solidFill>
                  <a:srgbClr val="575759"/>
                </a:solidFill>
                <a:latin typeface="Times New Roman"/>
                <a:cs typeface="Times New Roman"/>
              </a:rPr>
              <a:t>	</a:t>
            </a:r>
            <a:r>
              <a:rPr dirty="0" sz="2300" spc="-305">
                <a:solidFill>
                  <a:srgbClr val="A3A3A3"/>
                </a:solidFill>
                <a:latin typeface="Times New Roman"/>
                <a:cs typeface="Times New Roman"/>
              </a:rPr>
              <a:t>,</a:t>
            </a:r>
            <a:r>
              <a:rPr dirty="0" sz="2300" spc="-340">
                <a:solidFill>
                  <a:srgbClr val="A3A3A3"/>
                </a:solidFill>
                <a:latin typeface="Times New Roman"/>
                <a:cs typeface="Times New Roman"/>
              </a:rPr>
              <a:t> </a:t>
            </a:r>
            <a:r>
              <a:rPr dirty="0" sz="2300" spc="-175">
                <a:solidFill>
                  <a:srgbClr val="575759"/>
                </a:solidFill>
                <a:latin typeface="Times New Roman"/>
                <a:cs typeface="Times New Roman"/>
              </a:rPr>
              <a:t>d</a:t>
            </a:r>
            <a:r>
              <a:rPr dirty="0" sz="2300">
                <a:solidFill>
                  <a:srgbClr val="575759"/>
                </a:solidFill>
                <a:latin typeface="Times New Roman"/>
                <a:cs typeface="Times New Roman"/>
              </a:rPr>
              <a:t>	</a:t>
            </a:r>
            <a:r>
              <a:rPr dirty="0" sz="2150" spc="10" i="1">
                <a:solidFill>
                  <a:srgbClr val="3A383D"/>
                </a:solidFill>
                <a:latin typeface="Times New Roman"/>
                <a:cs typeface="Times New Roman"/>
              </a:rPr>
              <a:t>l</a:t>
            </a:r>
            <a:r>
              <a:rPr dirty="0" sz="2150" spc="40" i="1">
                <a:solidFill>
                  <a:srgbClr val="3A383D"/>
                </a:solidFill>
                <a:latin typeface="Times New Roman"/>
                <a:cs typeface="Times New Roman"/>
              </a:rPr>
              <a:t>R</a:t>
            </a:r>
            <a:r>
              <a:rPr dirty="0" sz="2150" i="1">
                <a:solidFill>
                  <a:srgbClr val="3A383D"/>
                </a:solidFill>
                <a:latin typeface="Times New Roman"/>
                <a:cs typeface="Times New Roman"/>
              </a:rPr>
              <a:t> </a:t>
            </a:r>
            <a:r>
              <a:rPr dirty="0" sz="2300" spc="-175">
                <a:solidFill>
                  <a:srgbClr val="6B6B6E"/>
                </a:solidFill>
                <a:latin typeface="Times New Roman"/>
                <a:cs typeface="Times New Roman"/>
              </a:rPr>
              <a:t>d</a:t>
            </a:r>
            <a:r>
              <a:rPr dirty="0" sz="2300">
                <a:solidFill>
                  <a:srgbClr val="6B6B6E"/>
                </a:solidFill>
                <a:latin typeface="Times New Roman"/>
                <a:cs typeface="Times New Roman"/>
              </a:rPr>
              <a:t>	</a:t>
            </a:r>
            <a:r>
              <a:rPr dirty="0" sz="2300" spc="-325">
                <a:solidFill>
                  <a:srgbClr val="575759"/>
                </a:solidFill>
                <a:latin typeface="Times New Roman"/>
                <a:cs typeface="Times New Roman"/>
              </a:rPr>
              <a:t>1·</a:t>
            </a:r>
            <a:r>
              <a:rPr dirty="0" sz="2300">
                <a:solidFill>
                  <a:srgbClr val="575759"/>
                </a:solidFill>
                <a:latin typeface="Times New Roman"/>
                <a:cs typeface="Times New Roman"/>
              </a:rPr>
              <a:t>	</a:t>
            </a:r>
            <a:r>
              <a:rPr dirty="0" sz="2200" spc="-110">
                <a:solidFill>
                  <a:srgbClr val="575759"/>
                </a:solidFill>
                <a:latin typeface="Arial"/>
                <a:cs typeface="Arial"/>
              </a:rPr>
              <a:t>fi</a:t>
            </a:r>
            <a:endParaRPr sz="220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5010832" y="4576984"/>
            <a:ext cx="6350" cy="402590"/>
          </a:xfrm>
          <a:custGeom>
            <a:avLst/>
            <a:gdLst/>
            <a:ahLst/>
            <a:cxnLst/>
            <a:rect l="l" t="t" r="r" b="b"/>
            <a:pathLst>
              <a:path w="6350" h="402589">
                <a:moveTo>
                  <a:pt x="6104" y="402418"/>
                </a:moveTo>
                <a:lnTo>
                  <a:pt x="0" y="402418"/>
                </a:lnTo>
                <a:lnTo>
                  <a:pt x="0" y="0"/>
                </a:lnTo>
                <a:lnTo>
                  <a:pt x="6104" y="0"/>
                </a:lnTo>
                <a:lnTo>
                  <a:pt x="6104" y="402418"/>
                </a:lnTo>
                <a:close/>
              </a:path>
            </a:pathLst>
          </a:custGeom>
          <a:solidFill>
            <a:srgbClr val="E4E4E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 txBox="1"/>
          <p:nvPr/>
        </p:nvSpPr>
        <p:spPr>
          <a:xfrm>
            <a:off x="3813116" y="4576107"/>
            <a:ext cx="5586095" cy="3841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92430" algn="l"/>
                <a:tab pos="1500505" algn="l"/>
                <a:tab pos="2174240" algn="l"/>
                <a:tab pos="2433320" algn="l"/>
                <a:tab pos="2840990" algn="l"/>
                <a:tab pos="3739515" algn="l"/>
                <a:tab pos="4820920" algn="l"/>
              </a:tabLst>
            </a:pPr>
            <a:r>
              <a:rPr dirty="0" sz="2200" spc="-229">
                <a:solidFill>
                  <a:srgbClr val="23237E"/>
                </a:solidFill>
                <a:latin typeface="Times New Roman"/>
                <a:cs typeface="Times New Roman"/>
              </a:rPr>
              <a:t>[</a:t>
            </a:r>
            <a:r>
              <a:rPr dirty="0" sz="2200" spc="-229">
                <a:solidFill>
                  <a:srgbClr val="575759"/>
                </a:solidFill>
                <a:latin typeface="Times New Roman"/>
                <a:cs typeface="Times New Roman"/>
              </a:rPr>
              <a:t>to	</a:t>
            </a:r>
            <a:r>
              <a:rPr dirty="0" sz="2200" spc="-114">
                <a:solidFill>
                  <a:srgbClr val="575759"/>
                </a:solidFill>
                <a:latin typeface="Times New Roman"/>
                <a:cs typeface="Times New Roman"/>
              </a:rPr>
              <a:t>to</a:t>
            </a:r>
            <a:r>
              <a:rPr dirty="0" sz="2200" spc="-65">
                <a:solidFill>
                  <a:srgbClr val="575759"/>
                </a:solidFill>
                <a:latin typeface="Times New Roman"/>
                <a:cs typeface="Times New Roman"/>
              </a:rPr>
              <a:t> </a:t>
            </a:r>
            <a:r>
              <a:rPr dirty="0" sz="2350" spc="40">
                <a:solidFill>
                  <a:srgbClr val="3A383D"/>
                </a:solidFill>
                <a:latin typeface="Times New Roman"/>
                <a:cs typeface="Times New Roman"/>
              </a:rPr>
              <a:t>+T</a:t>
            </a:r>
            <a:r>
              <a:rPr dirty="0" sz="2350" spc="40">
                <a:solidFill>
                  <a:srgbClr val="23237E"/>
                </a:solidFill>
                <a:latin typeface="Times New Roman"/>
                <a:cs typeface="Times New Roman"/>
              </a:rPr>
              <a:t>]</a:t>
            </a:r>
            <a:r>
              <a:rPr dirty="0" sz="2350" spc="105">
                <a:solidFill>
                  <a:srgbClr val="23237E"/>
                </a:solidFill>
                <a:latin typeface="Times New Roman"/>
                <a:cs typeface="Times New Roman"/>
              </a:rPr>
              <a:t> </a:t>
            </a:r>
            <a:r>
              <a:rPr dirty="0" sz="2350" spc="-550">
                <a:solidFill>
                  <a:srgbClr val="C3C3C3"/>
                </a:solidFill>
                <a:latin typeface="Times New Roman"/>
                <a:cs typeface="Times New Roman"/>
              </a:rPr>
              <a:t>·	</a:t>
            </a:r>
            <a:r>
              <a:rPr dirty="0" sz="2300" spc="-25">
                <a:solidFill>
                  <a:srgbClr val="575759"/>
                </a:solidFill>
                <a:latin typeface="Times New Roman"/>
                <a:cs typeface="Times New Roman"/>
              </a:rPr>
              <a:t>i</a:t>
            </a:r>
            <a:r>
              <a:rPr dirty="0" sz="2300" spc="270">
                <a:solidFill>
                  <a:srgbClr val="575759"/>
                </a:solidFill>
                <a:latin typeface="Times New Roman"/>
                <a:cs typeface="Times New Roman"/>
              </a:rPr>
              <a:t> </a:t>
            </a:r>
            <a:r>
              <a:rPr dirty="0" sz="2000" spc="-229" i="1">
                <a:solidFill>
                  <a:srgbClr val="6B6B6E"/>
                </a:solidFill>
                <a:latin typeface="Arial"/>
                <a:cs typeface="Arial"/>
              </a:rPr>
              <a:t>jn</a:t>
            </a:r>
            <a:r>
              <a:rPr dirty="0" sz="2000" spc="-150" i="1">
                <a:solidFill>
                  <a:srgbClr val="6B6B6E"/>
                </a:solidFill>
                <a:latin typeface="Arial"/>
                <a:cs typeface="Arial"/>
              </a:rPr>
              <a:t> </a:t>
            </a:r>
            <a:r>
              <a:rPr dirty="0" sz="2250" spc="-365">
                <a:solidFill>
                  <a:srgbClr val="575759"/>
                </a:solidFill>
                <a:latin typeface="Arial"/>
                <a:cs typeface="Arial"/>
              </a:rPr>
              <a:t>1	</a:t>
            </a:r>
            <a:r>
              <a:rPr dirty="0" sz="2050" spc="-125">
                <a:solidFill>
                  <a:srgbClr val="3A383D"/>
                </a:solidFill>
                <a:latin typeface="Times New Roman"/>
                <a:cs typeface="Times New Roman"/>
              </a:rPr>
              <a:t>f</a:t>
            </a:r>
            <a:r>
              <a:rPr dirty="0" sz="1600" spc="-125">
                <a:solidFill>
                  <a:srgbClr val="C3C3C3"/>
                </a:solidFill>
                <a:latin typeface="Times New Roman"/>
                <a:cs typeface="Times New Roman"/>
              </a:rPr>
              <a:t>-	</a:t>
            </a:r>
            <a:r>
              <a:rPr dirty="0" sz="1600" spc="30">
                <a:solidFill>
                  <a:srgbClr val="575759"/>
                </a:solidFill>
                <a:latin typeface="Times New Roman"/>
                <a:cs typeface="Times New Roman"/>
              </a:rPr>
              <a:t>L</a:t>
            </a:r>
            <a:r>
              <a:rPr dirty="0" sz="1600" spc="190">
                <a:solidFill>
                  <a:srgbClr val="575759"/>
                </a:solidFill>
                <a:latin typeface="Times New Roman"/>
                <a:cs typeface="Times New Roman"/>
              </a:rPr>
              <a:t> </a:t>
            </a:r>
            <a:r>
              <a:rPr dirty="0" sz="1600" spc="15">
                <a:solidFill>
                  <a:srgbClr val="6B6B6E"/>
                </a:solidFill>
                <a:latin typeface="Times New Roman"/>
                <a:cs typeface="Times New Roman"/>
              </a:rPr>
              <a:t>·	</a:t>
            </a:r>
            <a:r>
              <a:rPr dirty="0" sz="2300" spc="-75">
                <a:solidFill>
                  <a:srgbClr val="575759"/>
                </a:solidFill>
                <a:latin typeface="Times New Roman"/>
                <a:cs typeface="Times New Roman"/>
              </a:rPr>
              <a:t>fun</a:t>
            </a:r>
            <a:r>
              <a:rPr dirty="0" sz="2300" spc="204">
                <a:solidFill>
                  <a:srgbClr val="575759"/>
                </a:solidFill>
                <a:latin typeface="Times New Roman"/>
                <a:cs typeface="Times New Roman"/>
              </a:rPr>
              <a:t> </a:t>
            </a:r>
            <a:r>
              <a:rPr dirty="0" sz="1650" spc="-35">
                <a:solidFill>
                  <a:srgbClr val="575759"/>
                </a:solidFill>
                <a:latin typeface="Times New Roman"/>
                <a:cs typeface="Times New Roman"/>
              </a:rPr>
              <a:t>j</a:t>
            </a:r>
            <a:r>
              <a:rPr dirty="0" sz="1650" spc="-254">
                <a:solidFill>
                  <a:srgbClr val="575759"/>
                </a:solidFill>
                <a:latin typeface="Times New Roman"/>
                <a:cs typeface="Times New Roman"/>
              </a:rPr>
              <a:t> </a:t>
            </a:r>
            <a:r>
              <a:rPr dirty="0" sz="1650" spc="-190">
                <a:solidFill>
                  <a:srgbClr val="C3C3C3"/>
                </a:solidFill>
                <a:latin typeface="Times New Roman"/>
                <a:cs typeface="Times New Roman"/>
              </a:rPr>
              <a:t>-</a:t>
            </a:r>
            <a:r>
              <a:rPr dirty="0" sz="1650" spc="-190">
                <a:solidFill>
                  <a:srgbClr val="575759"/>
                </a:solidFill>
                <a:latin typeface="Times New Roman"/>
                <a:cs typeface="Times New Roman"/>
              </a:rPr>
              <a:t>..	</a:t>
            </a:r>
            <a:r>
              <a:rPr dirty="0" sz="2300" spc="-100">
                <a:solidFill>
                  <a:srgbClr val="6B6B6E"/>
                </a:solidFill>
                <a:latin typeface="Times New Roman"/>
                <a:cs typeface="Times New Roman"/>
              </a:rPr>
              <a:t>continu·	</a:t>
            </a:r>
            <a:r>
              <a:rPr dirty="0" sz="2300" spc="-125">
                <a:solidFill>
                  <a:srgbClr val="575759"/>
                </a:solidFill>
                <a:latin typeface="Times New Roman"/>
                <a:cs typeface="Times New Roman"/>
              </a:rPr>
              <a:t>l</a:t>
            </a:r>
            <a:r>
              <a:rPr dirty="0" sz="2300" spc="40">
                <a:solidFill>
                  <a:srgbClr val="575759"/>
                </a:solidFill>
                <a:latin typeface="Times New Roman"/>
                <a:cs typeface="Times New Roman"/>
              </a:rPr>
              <a:t> </a:t>
            </a:r>
            <a:r>
              <a:rPr dirty="0" sz="2300" spc="-95">
                <a:solidFill>
                  <a:srgbClr val="575759"/>
                </a:solidFill>
                <a:latin typeface="Times New Roman"/>
                <a:cs typeface="Times New Roman"/>
              </a:rPr>
              <a:t>Jinid·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3483238" y="4938746"/>
            <a:ext cx="15875" cy="377190"/>
          </a:xfrm>
          <a:custGeom>
            <a:avLst/>
            <a:gdLst/>
            <a:ahLst/>
            <a:cxnLst/>
            <a:rect l="l" t="t" r="r" b="b"/>
            <a:pathLst>
              <a:path w="15875" h="377189">
                <a:moveTo>
                  <a:pt x="15260" y="376732"/>
                </a:moveTo>
                <a:lnTo>
                  <a:pt x="0" y="376732"/>
                </a:lnTo>
                <a:lnTo>
                  <a:pt x="0" y="0"/>
                </a:lnTo>
                <a:lnTo>
                  <a:pt x="15260" y="0"/>
                </a:lnTo>
                <a:lnTo>
                  <a:pt x="15260" y="376732"/>
                </a:lnTo>
                <a:close/>
              </a:path>
            </a:pathLst>
          </a:custGeom>
          <a:solidFill>
            <a:srgbClr val="E4E4E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5631690" y="4932134"/>
            <a:ext cx="15875" cy="385445"/>
          </a:xfrm>
          <a:custGeom>
            <a:avLst/>
            <a:gdLst/>
            <a:ahLst/>
            <a:cxnLst/>
            <a:rect l="l" t="t" r="r" b="b"/>
            <a:pathLst>
              <a:path w="15875" h="385445">
                <a:moveTo>
                  <a:pt x="15260" y="385294"/>
                </a:moveTo>
                <a:lnTo>
                  <a:pt x="0" y="385294"/>
                </a:lnTo>
                <a:lnTo>
                  <a:pt x="0" y="0"/>
                </a:lnTo>
                <a:lnTo>
                  <a:pt x="15260" y="0"/>
                </a:lnTo>
                <a:lnTo>
                  <a:pt x="15260" y="385294"/>
                </a:lnTo>
                <a:close/>
              </a:path>
            </a:pathLst>
          </a:custGeom>
          <a:solidFill>
            <a:srgbClr val="E4E4E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6309229" y="5156936"/>
            <a:ext cx="15875" cy="94615"/>
          </a:xfrm>
          <a:custGeom>
            <a:avLst/>
            <a:gdLst/>
            <a:ahLst/>
            <a:cxnLst/>
            <a:rect l="l" t="t" r="r" b="b"/>
            <a:pathLst>
              <a:path w="15875" h="94614">
                <a:moveTo>
                  <a:pt x="15260" y="94183"/>
                </a:moveTo>
                <a:lnTo>
                  <a:pt x="0" y="94183"/>
                </a:lnTo>
                <a:lnTo>
                  <a:pt x="0" y="0"/>
                </a:lnTo>
                <a:lnTo>
                  <a:pt x="15260" y="0"/>
                </a:lnTo>
                <a:lnTo>
                  <a:pt x="15260" y="94183"/>
                </a:lnTo>
                <a:close/>
              </a:path>
            </a:pathLst>
          </a:custGeom>
          <a:solidFill>
            <a:srgbClr val="E4E4E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856971" y="4790828"/>
            <a:ext cx="7051675" cy="5372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466850" algn="l"/>
                <a:tab pos="1710689" algn="l"/>
                <a:tab pos="1976120" algn="l"/>
                <a:tab pos="2543175" algn="l"/>
                <a:tab pos="2838450" algn="l"/>
                <a:tab pos="4610100" algn="l"/>
                <a:tab pos="5863590" algn="l"/>
                <a:tab pos="6434455" algn="l"/>
              </a:tabLst>
            </a:pPr>
            <a:r>
              <a:rPr dirty="0" sz="2250" spc="-120">
                <a:solidFill>
                  <a:srgbClr val="A3A3A3"/>
                </a:solidFill>
                <a:latin typeface="Times New Roman"/>
                <a:cs typeface="Times New Roman"/>
              </a:rPr>
              <a:t>,</a:t>
            </a:r>
            <a:r>
              <a:rPr dirty="0" sz="2250" spc="-25">
                <a:solidFill>
                  <a:srgbClr val="575759"/>
                </a:solidFill>
                <a:latin typeface="Times New Roman"/>
                <a:cs typeface="Times New Roman"/>
              </a:rPr>
              <a:t>n</a:t>
            </a:r>
            <a:r>
              <a:rPr dirty="0" sz="2250" spc="245">
                <a:solidFill>
                  <a:srgbClr val="575759"/>
                </a:solidFill>
                <a:latin typeface="Times New Roman"/>
                <a:cs typeface="Times New Roman"/>
              </a:rPr>
              <a:t> </a:t>
            </a:r>
            <a:r>
              <a:rPr dirty="0" sz="2300" spc="-55" i="1">
                <a:solidFill>
                  <a:srgbClr val="3A383D"/>
                </a:solidFill>
                <a:latin typeface="Times New Roman"/>
                <a:cs typeface="Times New Roman"/>
              </a:rPr>
              <a:t>I</a:t>
            </a:r>
            <a:r>
              <a:rPr dirty="0" sz="2300" i="1">
                <a:solidFill>
                  <a:srgbClr val="3A383D"/>
                </a:solidFill>
                <a:latin typeface="Times New Roman"/>
                <a:cs typeface="Times New Roman"/>
              </a:rPr>
              <a:t> </a:t>
            </a:r>
            <a:r>
              <a:rPr dirty="0" sz="2300" spc="-215" i="1">
                <a:solidFill>
                  <a:srgbClr val="3A383D"/>
                </a:solidFill>
                <a:latin typeface="Times New Roman"/>
                <a:cs typeface="Times New Roman"/>
              </a:rPr>
              <a:t> </a:t>
            </a:r>
            <a:r>
              <a:rPr dirty="0" sz="2250" spc="-55">
                <a:solidFill>
                  <a:srgbClr val="6B6B6E"/>
                </a:solidFill>
                <a:latin typeface="Times New Roman"/>
                <a:cs typeface="Times New Roman"/>
              </a:rPr>
              <a:t>x</a:t>
            </a:r>
            <a:r>
              <a:rPr dirty="0" sz="2250" spc="90">
                <a:solidFill>
                  <a:srgbClr val="6B6B6E"/>
                </a:solidFill>
                <a:latin typeface="Times New Roman"/>
                <a:cs typeface="Times New Roman"/>
              </a:rPr>
              <a:t> </a:t>
            </a:r>
            <a:r>
              <a:rPr dirty="0" sz="3350" spc="-500" i="1">
                <a:solidFill>
                  <a:srgbClr val="3A383D"/>
                </a:solidFill>
                <a:latin typeface="Times New Roman"/>
                <a:cs typeface="Times New Roman"/>
              </a:rPr>
              <a:t>m</a:t>
            </a:r>
            <a:r>
              <a:rPr dirty="0" sz="3350" spc="-1015" i="1">
                <a:solidFill>
                  <a:srgbClr val="6B6B6E"/>
                </a:solidFill>
                <a:latin typeface="Times New Roman"/>
                <a:cs typeface="Times New Roman"/>
              </a:rPr>
              <a:t>m</a:t>
            </a:r>
            <a:r>
              <a:rPr dirty="0" sz="3350" i="1">
                <a:solidFill>
                  <a:srgbClr val="6B6B6E"/>
                </a:solidFill>
                <a:latin typeface="Times New Roman"/>
                <a:cs typeface="Times New Roman"/>
              </a:rPr>
              <a:t>	</a:t>
            </a:r>
            <a:r>
              <a:rPr dirty="0" sz="2250" spc="-90">
                <a:solidFill>
                  <a:srgbClr val="575759"/>
                </a:solidFill>
                <a:latin typeface="Times New Roman"/>
                <a:cs typeface="Times New Roman"/>
              </a:rPr>
              <a:t>e</a:t>
            </a:r>
            <a:r>
              <a:rPr dirty="0" sz="2250">
                <a:solidFill>
                  <a:srgbClr val="575759"/>
                </a:solidFill>
                <a:latin typeface="Times New Roman"/>
                <a:cs typeface="Times New Roman"/>
              </a:rPr>
              <a:t>	</a:t>
            </a:r>
            <a:r>
              <a:rPr dirty="0" sz="2250" spc="-45">
                <a:solidFill>
                  <a:srgbClr val="575759"/>
                </a:solidFill>
                <a:latin typeface="Times New Roman"/>
                <a:cs typeface="Times New Roman"/>
              </a:rPr>
              <a:t>n</a:t>
            </a:r>
            <a:r>
              <a:rPr dirty="0" sz="2250">
                <a:solidFill>
                  <a:srgbClr val="575759"/>
                </a:solidFill>
                <a:latin typeface="Times New Roman"/>
                <a:cs typeface="Times New Roman"/>
              </a:rPr>
              <a:t>	</a:t>
            </a:r>
            <a:r>
              <a:rPr dirty="0" sz="2250" spc="-395">
                <a:solidFill>
                  <a:srgbClr val="858787"/>
                </a:solidFill>
                <a:latin typeface="Times New Roman"/>
                <a:cs typeface="Times New Roman"/>
              </a:rPr>
              <a:t>.</a:t>
            </a:r>
            <a:r>
              <a:rPr dirty="0" sz="2250" spc="-50">
                <a:solidFill>
                  <a:srgbClr val="858787"/>
                </a:solidFill>
                <a:latin typeface="Times New Roman"/>
                <a:cs typeface="Times New Roman"/>
              </a:rPr>
              <a:t> </a:t>
            </a:r>
            <a:r>
              <a:rPr dirty="0" sz="2200" spc="-45">
                <a:solidFill>
                  <a:srgbClr val="575759"/>
                </a:solidFill>
                <a:latin typeface="Times New Roman"/>
                <a:cs typeface="Times New Roman"/>
              </a:rPr>
              <a:t>a</a:t>
            </a:r>
            <a:r>
              <a:rPr dirty="0" sz="2200" spc="-25">
                <a:solidFill>
                  <a:srgbClr val="575759"/>
                </a:solidFill>
                <a:latin typeface="Times New Roman"/>
                <a:cs typeface="Times New Roman"/>
              </a:rPr>
              <a:t>l</a:t>
            </a:r>
            <a:r>
              <a:rPr dirty="0" sz="2200">
                <a:solidFill>
                  <a:srgbClr val="575759"/>
                </a:solidFill>
                <a:latin typeface="Times New Roman"/>
                <a:cs typeface="Times New Roman"/>
              </a:rPr>
              <a:t>	</a:t>
            </a:r>
            <a:r>
              <a:rPr dirty="0" sz="2200" spc="-110">
                <a:solidFill>
                  <a:srgbClr val="A3A3A3"/>
                </a:solidFill>
                <a:latin typeface="Times New Roman"/>
                <a:cs typeface="Times New Roman"/>
              </a:rPr>
              <a:t>,</a:t>
            </a:r>
            <a:r>
              <a:rPr dirty="0" sz="2200" spc="-340">
                <a:solidFill>
                  <a:srgbClr val="A3A3A3"/>
                </a:solidFill>
                <a:latin typeface="Times New Roman"/>
                <a:cs typeface="Times New Roman"/>
              </a:rPr>
              <a:t> </a:t>
            </a:r>
            <a:r>
              <a:rPr dirty="0" sz="2200" spc="-545">
                <a:solidFill>
                  <a:srgbClr val="C3C3C3"/>
                </a:solidFill>
                <a:latin typeface="Times New Roman"/>
                <a:cs typeface="Times New Roman"/>
              </a:rPr>
              <a:t>-</a:t>
            </a:r>
            <a:r>
              <a:rPr dirty="0" sz="2200">
                <a:solidFill>
                  <a:srgbClr val="C3C3C3"/>
                </a:solidFill>
                <a:latin typeface="Times New Roman"/>
                <a:cs typeface="Times New Roman"/>
              </a:rPr>
              <a:t>	</a:t>
            </a:r>
            <a:r>
              <a:rPr dirty="0" sz="2250" spc="-120">
                <a:solidFill>
                  <a:srgbClr val="A3A3A3"/>
                </a:solidFill>
                <a:latin typeface="Times New Roman"/>
                <a:cs typeface="Times New Roman"/>
              </a:rPr>
              <a:t>,</a:t>
            </a:r>
            <a:r>
              <a:rPr dirty="0" sz="2250" spc="-25">
                <a:solidFill>
                  <a:srgbClr val="575759"/>
                </a:solidFill>
                <a:latin typeface="Times New Roman"/>
                <a:cs typeface="Times New Roman"/>
              </a:rPr>
              <a:t>n</a:t>
            </a:r>
            <a:r>
              <a:rPr dirty="0" sz="2250" spc="114">
                <a:solidFill>
                  <a:srgbClr val="575759"/>
                </a:solidFill>
                <a:latin typeface="Times New Roman"/>
                <a:cs typeface="Times New Roman"/>
              </a:rPr>
              <a:t> </a:t>
            </a:r>
            <a:r>
              <a:rPr dirty="0" sz="3350" spc="-500" i="1">
                <a:solidFill>
                  <a:srgbClr val="3A383D"/>
                </a:solidFill>
                <a:latin typeface="Times New Roman"/>
                <a:cs typeface="Times New Roman"/>
              </a:rPr>
              <a:t>m</a:t>
            </a:r>
            <a:r>
              <a:rPr dirty="0" sz="3350" spc="-990" i="1">
                <a:solidFill>
                  <a:srgbClr val="6B6B6E"/>
                </a:solidFill>
                <a:latin typeface="Times New Roman"/>
                <a:cs typeface="Times New Roman"/>
              </a:rPr>
              <a:t>m</a:t>
            </a:r>
            <a:r>
              <a:rPr dirty="0" sz="3350" spc="-175" i="1">
                <a:solidFill>
                  <a:srgbClr val="6B6B6E"/>
                </a:solidFill>
                <a:latin typeface="Times New Roman"/>
                <a:cs typeface="Times New Roman"/>
              </a:rPr>
              <a:t> </a:t>
            </a:r>
            <a:r>
              <a:rPr dirty="0" sz="2150" spc="-114">
                <a:solidFill>
                  <a:srgbClr val="3A383D"/>
                </a:solidFill>
                <a:latin typeface="Times New Roman"/>
                <a:cs typeface="Times New Roman"/>
              </a:rPr>
              <a:t>I</a:t>
            </a:r>
            <a:r>
              <a:rPr dirty="0" sz="2150" spc="65">
                <a:solidFill>
                  <a:srgbClr val="3A383D"/>
                </a:solidFill>
                <a:latin typeface="Times New Roman"/>
                <a:cs typeface="Times New Roman"/>
              </a:rPr>
              <a:t> </a:t>
            </a:r>
            <a:r>
              <a:rPr dirty="0" sz="2250" spc="-204">
                <a:solidFill>
                  <a:srgbClr val="3A383D"/>
                </a:solidFill>
                <a:latin typeface="Times New Roman"/>
                <a:cs typeface="Times New Roman"/>
              </a:rPr>
              <a:t>u</a:t>
            </a:r>
            <a:r>
              <a:rPr dirty="0" sz="2250" spc="-20">
                <a:solidFill>
                  <a:srgbClr val="3A383D"/>
                </a:solidFill>
                <a:latin typeface="Times New Roman"/>
                <a:cs typeface="Times New Roman"/>
              </a:rPr>
              <a:t> </a:t>
            </a:r>
            <a:r>
              <a:rPr dirty="0" sz="2250" spc="-80">
                <a:solidFill>
                  <a:srgbClr val="A3A3A3"/>
                </a:solidFill>
                <a:latin typeface="Times New Roman"/>
                <a:cs typeface="Times New Roman"/>
              </a:rPr>
              <a:t>,</a:t>
            </a:r>
            <a:r>
              <a:rPr dirty="0" sz="2250" spc="-280">
                <a:solidFill>
                  <a:srgbClr val="A3A3A3"/>
                </a:solidFill>
                <a:latin typeface="Times New Roman"/>
                <a:cs typeface="Times New Roman"/>
              </a:rPr>
              <a:t> </a:t>
            </a:r>
            <a:r>
              <a:rPr dirty="0" sz="2300" spc="-300">
                <a:solidFill>
                  <a:srgbClr val="575759"/>
                </a:solidFill>
                <a:latin typeface="Times New Roman"/>
                <a:cs typeface="Times New Roman"/>
              </a:rPr>
              <a:t>1</a:t>
            </a:r>
            <a:r>
              <a:rPr dirty="0" sz="2300" spc="-204">
                <a:solidFill>
                  <a:srgbClr val="575759"/>
                </a:solidFill>
                <a:latin typeface="Times New Roman"/>
                <a:cs typeface="Times New Roman"/>
              </a:rPr>
              <a:t> </a:t>
            </a:r>
            <a:r>
              <a:rPr dirty="0" sz="2300" spc="-95">
                <a:solidFill>
                  <a:srgbClr val="A3A3A3"/>
                </a:solidFill>
                <a:latin typeface="Times New Roman"/>
                <a:cs typeface="Times New Roman"/>
              </a:rPr>
              <a:t>,</a:t>
            </a:r>
            <a:r>
              <a:rPr dirty="0" sz="2300" spc="85">
                <a:solidFill>
                  <a:srgbClr val="A3A3A3"/>
                </a:solidFill>
                <a:latin typeface="Times New Roman"/>
                <a:cs typeface="Times New Roman"/>
              </a:rPr>
              <a:t> </a:t>
            </a:r>
            <a:r>
              <a:rPr dirty="0" sz="2250" spc="-120">
                <a:solidFill>
                  <a:srgbClr val="6B6B6E"/>
                </a:solidFill>
                <a:latin typeface="Times New Roman"/>
                <a:cs typeface="Times New Roman"/>
              </a:rPr>
              <a:t>e</a:t>
            </a:r>
            <a:r>
              <a:rPr dirty="0" sz="2250">
                <a:solidFill>
                  <a:srgbClr val="6B6B6E"/>
                </a:solidFill>
                <a:latin typeface="Times New Roman"/>
                <a:cs typeface="Times New Roman"/>
              </a:rPr>
              <a:t>	</a:t>
            </a:r>
            <a:r>
              <a:rPr dirty="0" sz="2250" spc="-45">
                <a:solidFill>
                  <a:srgbClr val="575759"/>
                </a:solidFill>
                <a:latin typeface="Times New Roman"/>
                <a:cs typeface="Times New Roman"/>
              </a:rPr>
              <a:t>n</a:t>
            </a:r>
            <a:r>
              <a:rPr dirty="0" sz="2250" spc="-355">
                <a:solidFill>
                  <a:srgbClr val="575759"/>
                </a:solidFill>
                <a:latin typeface="Times New Roman"/>
                <a:cs typeface="Times New Roman"/>
              </a:rPr>
              <a:t> </a:t>
            </a:r>
            <a:r>
              <a:rPr dirty="0" sz="2250" spc="-565">
                <a:solidFill>
                  <a:srgbClr val="C3C3C3"/>
                </a:solidFill>
                <a:latin typeface="Times New Roman"/>
                <a:cs typeface="Times New Roman"/>
              </a:rPr>
              <a:t>-</a:t>
            </a:r>
            <a:r>
              <a:rPr dirty="0" sz="2250" spc="-170">
                <a:solidFill>
                  <a:srgbClr val="C3C3C3"/>
                </a:solidFill>
                <a:latin typeface="Times New Roman"/>
                <a:cs typeface="Times New Roman"/>
              </a:rPr>
              <a:t> </a:t>
            </a:r>
            <a:r>
              <a:rPr dirty="0" sz="2050" spc="45">
                <a:solidFill>
                  <a:srgbClr val="575759"/>
                </a:solidFill>
                <a:latin typeface="Times New Roman"/>
                <a:cs typeface="Times New Roman"/>
              </a:rPr>
              <a:t>i</a:t>
            </a:r>
            <a:r>
              <a:rPr dirty="0" sz="2050" spc="-254">
                <a:solidFill>
                  <a:srgbClr val="575759"/>
                </a:solidFill>
                <a:latin typeface="Times New Roman"/>
                <a:cs typeface="Times New Roman"/>
              </a:rPr>
              <a:t> </a:t>
            </a:r>
            <a:r>
              <a:rPr dirty="0" sz="2300" spc="-320">
                <a:solidFill>
                  <a:srgbClr val="575759"/>
                </a:solidFill>
                <a:latin typeface="Times New Roman"/>
                <a:cs typeface="Times New Roman"/>
              </a:rPr>
              <a:t>1</a:t>
            </a:r>
            <a:r>
              <a:rPr dirty="0" sz="2250" spc="-45">
                <a:solidFill>
                  <a:srgbClr val="575759"/>
                </a:solidFill>
                <a:latin typeface="Times New Roman"/>
                <a:cs typeface="Times New Roman"/>
              </a:rPr>
              <a:t>era</a:t>
            </a:r>
            <a:r>
              <a:rPr dirty="0" sz="2250" spc="-345">
                <a:solidFill>
                  <a:srgbClr val="575759"/>
                </a:solidFill>
                <a:latin typeface="Times New Roman"/>
                <a:cs typeface="Times New Roman"/>
              </a:rPr>
              <a:t>r</a:t>
            </a:r>
            <a:r>
              <a:rPr dirty="0" sz="550" spc="-15">
                <a:solidFill>
                  <a:srgbClr val="C3C3C3"/>
                </a:solidFill>
                <a:latin typeface="Times New Roman"/>
                <a:cs typeface="Times New Roman"/>
              </a:rPr>
              <a:t>_</a:t>
            </a:r>
            <a:r>
              <a:rPr dirty="0" sz="550">
                <a:solidFill>
                  <a:srgbClr val="C3C3C3"/>
                </a:solidFill>
                <a:latin typeface="Times New Roman"/>
                <a:cs typeface="Times New Roman"/>
              </a:rPr>
              <a:t>  </a:t>
            </a:r>
            <a:r>
              <a:rPr dirty="0" sz="550" spc="45">
                <a:solidFill>
                  <a:srgbClr val="C3C3C3"/>
                </a:solidFill>
                <a:latin typeface="Times New Roman"/>
                <a:cs typeface="Times New Roman"/>
              </a:rPr>
              <a:t> </a:t>
            </a:r>
            <a:r>
              <a:rPr dirty="0" sz="550" spc="-114">
                <a:solidFill>
                  <a:srgbClr val="575759"/>
                </a:solidFill>
                <a:latin typeface="Times New Roman"/>
                <a:cs typeface="Times New Roman"/>
              </a:rPr>
              <a:t>I</a:t>
            </a:r>
            <a:r>
              <a:rPr dirty="0" sz="550">
                <a:solidFill>
                  <a:srgbClr val="575759"/>
                </a:solidFill>
                <a:latin typeface="Times New Roman"/>
                <a:cs typeface="Times New Roman"/>
              </a:rPr>
              <a:t>      </a:t>
            </a:r>
            <a:r>
              <a:rPr dirty="0" sz="550" spc="5">
                <a:solidFill>
                  <a:srgbClr val="575759"/>
                </a:solidFill>
                <a:latin typeface="Times New Roman"/>
                <a:cs typeface="Times New Roman"/>
              </a:rPr>
              <a:t> </a:t>
            </a:r>
            <a:r>
              <a:rPr dirty="0" sz="550" spc="-85">
                <a:solidFill>
                  <a:srgbClr val="A3A3A3"/>
                </a:solidFill>
                <a:latin typeface="Times New Roman"/>
                <a:cs typeface="Times New Roman"/>
              </a:rPr>
              <a:t>,</a:t>
            </a:r>
            <a:r>
              <a:rPr dirty="0" sz="550">
                <a:solidFill>
                  <a:srgbClr val="A3A3A3"/>
                </a:solidFill>
                <a:latin typeface="Times New Roman"/>
                <a:cs typeface="Times New Roman"/>
              </a:rPr>
              <a:t>	</a:t>
            </a:r>
            <a:r>
              <a:rPr dirty="0" sz="2200" spc="50">
                <a:solidFill>
                  <a:srgbClr val="575759"/>
                </a:solidFill>
                <a:latin typeface="Times New Roman"/>
                <a:cs typeface="Times New Roman"/>
              </a:rPr>
              <a:t>J</a:t>
            </a:r>
            <a:r>
              <a:rPr dirty="0" sz="2200" spc="180">
                <a:solidFill>
                  <a:srgbClr val="575759"/>
                </a:solidFill>
                <a:latin typeface="Times New Roman"/>
                <a:cs typeface="Times New Roman"/>
              </a:rPr>
              <a:t> </a:t>
            </a:r>
            <a:r>
              <a:rPr dirty="0" sz="2250" spc="-30">
                <a:solidFill>
                  <a:srgbClr val="575759"/>
                </a:solidFill>
                <a:latin typeface="Times New Roman"/>
                <a:cs typeface="Times New Roman"/>
              </a:rPr>
              <a:t>pr</a:t>
            </a:r>
            <a:r>
              <a:rPr dirty="0" sz="2250">
                <a:solidFill>
                  <a:srgbClr val="575759"/>
                </a:solidFill>
                <a:latin typeface="Times New Roman"/>
                <a:cs typeface="Times New Roman"/>
              </a:rPr>
              <a:t>	</a:t>
            </a:r>
            <a:r>
              <a:rPr dirty="0" sz="2300" spc="-215">
                <a:solidFill>
                  <a:srgbClr val="575759"/>
                </a:solidFill>
                <a:latin typeface="Times New Roman"/>
                <a:cs typeface="Times New Roman"/>
              </a:rPr>
              <a:t>l</a:t>
            </a:r>
            <a:r>
              <a:rPr dirty="0" sz="2300" spc="-120">
                <a:solidFill>
                  <a:srgbClr val="575759"/>
                </a:solidFill>
                <a:latin typeface="Times New Roman"/>
                <a:cs typeface="Times New Roman"/>
              </a:rPr>
              <a:t> </a:t>
            </a:r>
            <a:r>
              <a:rPr dirty="0" sz="2300" spc="-160">
                <a:solidFill>
                  <a:srgbClr val="3A383D"/>
                </a:solidFill>
                <a:latin typeface="Times New Roman"/>
                <a:cs typeface="Times New Roman"/>
              </a:rPr>
              <a:t>1</a:t>
            </a:r>
            <a:r>
              <a:rPr dirty="0" sz="2300" spc="-340">
                <a:solidFill>
                  <a:srgbClr val="3A383D"/>
                </a:solidFill>
                <a:latin typeface="Times New Roman"/>
                <a:cs typeface="Times New Roman"/>
              </a:rPr>
              <a:t> </a:t>
            </a:r>
            <a:r>
              <a:rPr dirty="0" sz="2250" spc="-130">
                <a:solidFill>
                  <a:srgbClr val="A3A3A3"/>
                </a:solidFill>
                <a:latin typeface="Times New Roman"/>
                <a:cs typeface="Times New Roman"/>
              </a:rPr>
              <a:t>,</a:t>
            </a:r>
            <a:r>
              <a:rPr dirty="0" sz="2250" spc="-240">
                <a:solidFill>
                  <a:srgbClr val="575759"/>
                </a:solidFill>
                <a:latin typeface="Times New Roman"/>
                <a:cs typeface="Times New Roman"/>
              </a:rPr>
              <a:t>m</a:t>
            </a:r>
            <a:r>
              <a:rPr dirty="0" sz="2250" spc="-60">
                <a:solidFill>
                  <a:srgbClr val="858787"/>
                </a:solidFill>
                <a:latin typeface="Times New Roman"/>
                <a:cs typeface="Times New Roman"/>
              </a:rPr>
              <a:t>·</a:t>
            </a:r>
            <a:endParaRPr sz="225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8118795" y="4930753"/>
            <a:ext cx="965835" cy="3689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27965" algn="l"/>
                <a:tab pos="838835" algn="l"/>
              </a:tabLst>
            </a:pPr>
            <a:r>
              <a:rPr dirty="0" sz="2250" spc="-130">
                <a:solidFill>
                  <a:srgbClr val="575759"/>
                </a:solidFill>
                <a:latin typeface="Times New Roman"/>
                <a:cs typeface="Times New Roman"/>
              </a:rPr>
              <a:t>i</a:t>
            </a:r>
            <a:r>
              <a:rPr dirty="0" sz="2250" spc="-445">
                <a:solidFill>
                  <a:srgbClr val="858787"/>
                </a:solidFill>
                <a:latin typeface="Times New Roman"/>
                <a:cs typeface="Times New Roman"/>
              </a:rPr>
              <a:t>:</a:t>
            </a:r>
            <a:r>
              <a:rPr dirty="0" sz="2250">
                <a:solidFill>
                  <a:srgbClr val="858787"/>
                </a:solidFill>
                <a:latin typeface="Times New Roman"/>
                <a:cs typeface="Times New Roman"/>
              </a:rPr>
              <a:t>	</a:t>
            </a:r>
            <a:r>
              <a:rPr dirty="0" sz="2250" spc="-114">
                <a:solidFill>
                  <a:srgbClr val="575759"/>
                </a:solidFill>
                <a:latin typeface="Times New Roman"/>
                <a:cs typeface="Times New Roman"/>
              </a:rPr>
              <a:t>ui</a:t>
            </a:r>
            <a:r>
              <a:rPr dirty="0" sz="2250" spc="-45">
                <a:solidFill>
                  <a:srgbClr val="575759"/>
                </a:solidFill>
                <a:latin typeface="Times New Roman"/>
                <a:cs typeface="Times New Roman"/>
              </a:rPr>
              <a:t> </a:t>
            </a:r>
            <a:r>
              <a:rPr dirty="0" sz="2250" spc="-120">
                <a:solidFill>
                  <a:srgbClr val="A3A3A3"/>
                </a:solidFill>
                <a:latin typeface="Times New Roman"/>
                <a:cs typeface="Times New Roman"/>
              </a:rPr>
              <a:t>,</a:t>
            </a:r>
            <a:r>
              <a:rPr dirty="0" sz="2250" spc="-25">
                <a:solidFill>
                  <a:srgbClr val="575759"/>
                </a:solidFill>
                <a:latin typeface="Times New Roman"/>
                <a:cs typeface="Times New Roman"/>
              </a:rPr>
              <a:t>n</a:t>
            </a:r>
            <a:r>
              <a:rPr dirty="0" sz="2250">
                <a:solidFill>
                  <a:srgbClr val="575759"/>
                </a:solidFill>
                <a:latin typeface="Times New Roman"/>
                <a:cs typeface="Times New Roman"/>
              </a:rPr>
              <a:t>	</a:t>
            </a:r>
            <a:r>
              <a:rPr dirty="0" sz="2250" spc="-160">
                <a:solidFill>
                  <a:srgbClr val="A3A3A3"/>
                </a:solidFill>
                <a:latin typeface="Times New Roman"/>
                <a:cs typeface="Times New Roman"/>
              </a:rPr>
              <a:t>,</a:t>
            </a:r>
            <a:r>
              <a:rPr dirty="0" sz="2250" spc="-140">
                <a:solidFill>
                  <a:srgbClr val="575759"/>
                </a:solidFill>
                <a:latin typeface="Times New Roman"/>
                <a:cs typeface="Times New Roman"/>
              </a:rPr>
              <a:t>:</a:t>
            </a:r>
            <a:endParaRPr sz="225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1518189" y="5144223"/>
            <a:ext cx="6350" cy="575310"/>
          </a:xfrm>
          <a:custGeom>
            <a:avLst/>
            <a:gdLst/>
            <a:ahLst/>
            <a:cxnLst/>
            <a:rect l="l" t="t" r="r" b="b"/>
            <a:pathLst>
              <a:path w="6350" h="575310">
                <a:moveTo>
                  <a:pt x="6104" y="575254"/>
                </a:moveTo>
                <a:lnTo>
                  <a:pt x="0" y="575254"/>
                </a:lnTo>
                <a:lnTo>
                  <a:pt x="0" y="0"/>
                </a:lnTo>
                <a:lnTo>
                  <a:pt x="6104" y="0"/>
                </a:lnTo>
                <a:lnTo>
                  <a:pt x="6104" y="575254"/>
                </a:lnTo>
                <a:close/>
              </a:path>
            </a:pathLst>
          </a:custGeom>
          <a:solidFill>
            <a:srgbClr val="E4E4E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2010475" y="5365540"/>
            <a:ext cx="3175" cy="287655"/>
          </a:xfrm>
          <a:custGeom>
            <a:avLst/>
            <a:gdLst/>
            <a:ahLst/>
            <a:cxnLst/>
            <a:rect l="l" t="t" r="r" b="b"/>
            <a:pathLst>
              <a:path w="3175" h="287654">
                <a:moveTo>
                  <a:pt x="3052" y="287627"/>
                </a:moveTo>
                <a:lnTo>
                  <a:pt x="0" y="287627"/>
                </a:lnTo>
                <a:lnTo>
                  <a:pt x="0" y="0"/>
                </a:lnTo>
                <a:lnTo>
                  <a:pt x="3052" y="0"/>
                </a:lnTo>
                <a:lnTo>
                  <a:pt x="3052" y="287627"/>
                </a:lnTo>
                <a:close/>
              </a:path>
            </a:pathLst>
          </a:custGeom>
          <a:solidFill>
            <a:srgbClr val="E4E4E4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1" name="object 41"/>
          <p:cNvGrpSpPr/>
          <p:nvPr/>
        </p:nvGrpSpPr>
        <p:grpSpPr>
          <a:xfrm>
            <a:off x="2177117" y="5362055"/>
            <a:ext cx="38735" cy="291465"/>
            <a:chOff x="2177117" y="5362055"/>
            <a:chExt cx="38735" cy="291465"/>
          </a:xfrm>
        </p:grpSpPr>
        <p:sp>
          <p:nvSpPr>
            <p:cNvPr id="42" name="object 42"/>
            <p:cNvSpPr/>
            <p:nvPr/>
          </p:nvSpPr>
          <p:spPr>
            <a:xfrm>
              <a:off x="2209666" y="5362055"/>
              <a:ext cx="6350" cy="291465"/>
            </a:xfrm>
            <a:custGeom>
              <a:avLst/>
              <a:gdLst/>
              <a:ahLst/>
              <a:cxnLst/>
              <a:rect l="l" t="t" r="r" b="b"/>
              <a:pathLst>
                <a:path w="6350" h="291464">
                  <a:moveTo>
                    <a:pt x="6104" y="291111"/>
                  </a:moveTo>
                  <a:lnTo>
                    <a:pt x="0" y="291111"/>
                  </a:lnTo>
                  <a:lnTo>
                    <a:pt x="0" y="0"/>
                  </a:lnTo>
                  <a:lnTo>
                    <a:pt x="6104" y="0"/>
                  </a:lnTo>
                  <a:lnTo>
                    <a:pt x="6104" y="291111"/>
                  </a:lnTo>
                  <a:close/>
                </a:path>
              </a:pathLst>
            </a:custGeom>
            <a:solidFill>
              <a:srgbClr val="D1D1D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/>
            <p:cNvSpPr/>
            <p:nvPr/>
          </p:nvSpPr>
          <p:spPr>
            <a:xfrm>
              <a:off x="2177117" y="5362055"/>
              <a:ext cx="9525" cy="291465"/>
            </a:xfrm>
            <a:custGeom>
              <a:avLst/>
              <a:gdLst/>
              <a:ahLst/>
              <a:cxnLst/>
              <a:rect l="l" t="t" r="r" b="b"/>
              <a:pathLst>
                <a:path w="9525" h="291464">
                  <a:moveTo>
                    <a:pt x="9156" y="291111"/>
                  </a:moveTo>
                  <a:lnTo>
                    <a:pt x="0" y="291111"/>
                  </a:lnTo>
                  <a:lnTo>
                    <a:pt x="0" y="0"/>
                  </a:lnTo>
                  <a:lnTo>
                    <a:pt x="9156" y="0"/>
                  </a:lnTo>
                  <a:lnTo>
                    <a:pt x="9156" y="291111"/>
                  </a:lnTo>
                  <a:close/>
                </a:path>
              </a:pathLst>
            </a:custGeom>
            <a:solidFill>
              <a:srgbClr val="E4E4E4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4" name="object 44"/>
          <p:cNvSpPr/>
          <p:nvPr/>
        </p:nvSpPr>
        <p:spPr>
          <a:xfrm>
            <a:off x="4063697" y="5342220"/>
            <a:ext cx="9525" cy="316865"/>
          </a:xfrm>
          <a:custGeom>
            <a:avLst/>
            <a:gdLst/>
            <a:ahLst/>
            <a:cxnLst/>
            <a:rect l="l" t="t" r="r" b="b"/>
            <a:pathLst>
              <a:path w="9525" h="316864">
                <a:moveTo>
                  <a:pt x="9156" y="316797"/>
                </a:moveTo>
                <a:lnTo>
                  <a:pt x="0" y="316797"/>
                </a:lnTo>
                <a:lnTo>
                  <a:pt x="0" y="0"/>
                </a:lnTo>
                <a:lnTo>
                  <a:pt x="9156" y="0"/>
                </a:lnTo>
                <a:lnTo>
                  <a:pt x="9156" y="316797"/>
                </a:lnTo>
                <a:close/>
              </a:path>
            </a:pathLst>
          </a:custGeom>
          <a:solidFill>
            <a:srgbClr val="E4E4E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 txBox="1"/>
          <p:nvPr/>
        </p:nvSpPr>
        <p:spPr>
          <a:xfrm>
            <a:off x="1217328" y="5141659"/>
            <a:ext cx="2957830" cy="5448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00355" algn="l"/>
                <a:tab pos="1286510" algn="l"/>
                <a:tab pos="1606550" algn="l"/>
                <a:tab pos="2524760" algn="l"/>
                <a:tab pos="2823210" algn="l"/>
              </a:tabLst>
            </a:pPr>
            <a:r>
              <a:rPr dirty="0" sz="2100" spc="-285" i="1">
                <a:solidFill>
                  <a:srgbClr val="575759"/>
                </a:solidFill>
                <a:latin typeface="Times New Roman"/>
                <a:cs typeface="Times New Roman"/>
              </a:rPr>
              <a:t>R</a:t>
            </a:r>
            <a:r>
              <a:rPr dirty="0" sz="2100" spc="-285" i="1">
                <a:solidFill>
                  <a:srgbClr val="575759"/>
                </a:solidFill>
                <a:latin typeface="Times New Roman"/>
                <a:cs typeface="Times New Roman"/>
              </a:rPr>
              <a:t>	</a:t>
            </a:r>
            <a:r>
              <a:rPr dirty="0" sz="3400" spc="-675" i="1">
                <a:solidFill>
                  <a:srgbClr val="C3C3C3"/>
                </a:solidFill>
                <a:latin typeface="Times New Roman"/>
                <a:cs typeface="Times New Roman"/>
              </a:rPr>
              <a:t>,</a:t>
            </a:r>
            <a:r>
              <a:rPr dirty="0" sz="3400" spc="-630" i="1">
                <a:solidFill>
                  <a:srgbClr val="575759"/>
                </a:solidFill>
                <a:latin typeface="Times New Roman"/>
                <a:cs typeface="Times New Roman"/>
              </a:rPr>
              <a:t>u</a:t>
            </a:r>
            <a:r>
              <a:rPr dirty="0" sz="3400" spc="225" i="1">
                <a:solidFill>
                  <a:srgbClr val="575759"/>
                </a:solidFill>
                <a:latin typeface="Times New Roman"/>
                <a:cs typeface="Times New Roman"/>
              </a:rPr>
              <a:t> </a:t>
            </a:r>
            <a:r>
              <a:rPr dirty="0" sz="2200" spc="45">
                <a:solidFill>
                  <a:srgbClr val="575759"/>
                </a:solidFill>
                <a:latin typeface="Times New Roman"/>
                <a:cs typeface="Times New Roman"/>
              </a:rPr>
              <a:t>r</a:t>
            </a:r>
            <a:r>
              <a:rPr dirty="0" sz="2200" spc="215">
                <a:solidFill>
                  <a:srgbClr val="575759"/>
                </a:solidFill>
                <a:latin typeface="Times New Roman"/>
                <a:cs typeface="Times New Roman"/>
              </a:rPr>
              <a:t> </a:t>
            </a:r>
            <a:r>
              <a:rPr dirty="0" sz="1700" spc="-340" i="1">
                <a:solidFill>
                  <a:srgbClr val="B3B3B3"/>
                </a:solidFill>
                <a:latin typeface="Times New Roman"/>
                <a:cs typeface="Times New Roman"/>
              </a:rPr>
              <a:t>,</a:t>
            </a:r>
            <a:r>
              <a:rPr dirty="0" sz="1700" spc="-260" i="1">
                <a:solidFill>
                  <a:srgbClr val="B3B3B3"/>
                </a:solidFill>
                <a:latin typeface="Times New Roman"/>
                <a:cs typeface="Times New Roman"/>
              </a:rPr>
              <a:t> </a:t>
            </a:r>
            <a:r>
              <a:rPr dirty="0" sz="1700" spc="-380" i="1">
                <a:solidFill>
                  <a:srgbClr val="575759"/>
                </a:solidFill>
                <a:latin typeface="Times New Roman"/>
                <a:cs typeface="Times New Roman"/>
              </a:rPr>
              <a:t>t</a:t>
            </a:r>
            <a:r>
              <a:rPr dirty="0" sz="1700" i="1">
                <a:solidFill>
                  <a:srgbClr val="575759"/>
                </a:solidFill>
                <a:latin typeface="Times New Roman"/>
                <a:cs typeface="Times New Roman"/>
              </a:rPr>
              <a:t> </a:t>
            </a:r>
            <a:r>
              <a:rPr dirty="0" sz="1700" spc="114" i="1">
                <a:solidFill>
                  <a:srgbClr val="575759"/>
                </a:solidFill>
                <a:latin typeface="Times New Roman"/>
                <a:cs typeface="Times New Roman"/>
              </a:rPr>
              <a:t> </a:t>
            </a:r>
            <a:r>
              <a:rPr dirty="0" sz="1700" spc="-340">
                <a:solidFill>
                  <a:srgbClr val="C3C3C3"/>
                </a:solidFill>
                <a:latin typeface="Times New Roman"/>
                <a:cs typeface="Times New Roman"/>
              </a:rPr>
              <a:t>,</a:t>
            </a:r>
            <a:r>
              <a:rPr dirty="0" sz="1700" spc="-260">
                <a:solidFill>
                  <a:srgbClr val="C3C3C3"/>
                </a:solidFill>
                <a:latin typeface="Times New Roman"/>
                <a:cs typeface="Times New Roman"/>
              </a:rPr>
              <a:t> </a:t>
            </a:r>
            <a:r>
              <a:rPr dirty="0" sz="1700" spc="-260">
                <a:solidFill>
                  <a:srgbClr val="B3B3B3"/>
                </a:solidFill>
                <a:latin typeface="Times New Roman"/>
                <a:cs typeface="Times New Roman"/>
              </a:rPr>
              <a:t>.</a:t>
            </a:r>
            <a:r>
              <a:rPr dirty="0" sz="1700">
                <a:solidFill>
                  <a:srgbClr val="B3B3B3"/>
                </a:solidFill>
                <a:latin typeface="Times New Roman"/>
                <a:cs typeface="Times New Roman"/>
              </a:rPr>
              <a:t>	</a:t>
            </a:r>
            <a:r>
              <a:rPr dirty="0" sz="2300" spc="-135" i="1">
                <a:solidFill>
                  <a:srgbClr val="575759"/>
                </a:solidFill>
                <a:latin typeface="Times New Roman"/>
                <a:cs typeface="Times New Roman"/>
              </a:rPr>
              <a:t>f</a:t>
            </a:r>
            <a:r>
              <a:rPr dirty="0" sz="2300" spc="-229" i="1">
                <a:solidFill>
                  <a:srgbClr val="575759"/>
                </a:solidFill>
                <a:latin typeface="Times New Roman"/>
                <a:cs typeface="Times New Roman"/>
              </a:rPr>
              <a:t>u</a:t>
            </a:r>
            <a:r>
              <a:rPr dirty="0" sz="2300" i="1">
                <a:solidFill>
                  <a:srgbClr val="575759"/>
                </a:solidFill>
                <a:latin typeface="Times New Roman"/>
                <a:cs typeface="Times New Roman"/>
              </a:rPr>
              <a:t>	</a:t>
            </a:r>
            <a:r>
              <a:rPr dirty="0" sz="2300" spc="-175" i="1">
                <a:solidFill>
                  <a:srgbClr val="6B6B6E"/>
                </a:solidFill>
                <a:latin typeface="Times New Roman"/>
                <a:cs typeface="Times New Roman"/>
              </a:rPr>
              <a:t>ci</a:t>
            </a:r>
            <a:r>
              <a:rPr dirty="0" sz="2300" spc="-229" i="1">
                <a:solidFill>
                  <a:srgbClr val="6B6B6E"/>
                </a:solidFill>
                <a:latin typeface="Times New Roman"/>
                <a:cs typeface="Times New Roman"/>
              </a:rPr>
              <a:t>ó</a:t>
            </a:r>
            <a:r>
              <a:rPr dirty="0" sz="2300" i="1">
                <a:solidFill>
                  <a:srgbClr val="6B6B6E"/>
                </a:solidFill>
                <a:latin typeface="Times New Roman"/>
                <a:cs typeface="Times New Roman"/>
              </a:rPr>
              <a:t> </a:t>
            </a:r>
            <a:r>
              <a:rPr dirty="0" sz="2300" spc="-245" i="1">
                <a:solidFill>
                  <a:srgbClr val="6B6B6E"/>
                </a:solidFill>
                <a:latin typeface="Times New Roman"/>
                <a:cs typeface="Times New Roman"/>
              </a:rPr>
              <a:t> </a:t>
            </a:r>
            <a:r>
              <a:rPr dirty="0" sz="2300" spc="-395" i="1">
                <a:solidFill>
                  <a:srgbClr val="858787"/>
                </a:solidFill>
                <a:latin typeface="Times New Roman"/>
                <a:cs typeface="Times New Roman"/>
              </a:rPr>
              <a:t>.</a:t>
            </a:r>
            <a:r>
              <a:rPr dirty="0" sz="2300" i="1">
                <a:solidFill>
                  <a:srgbClr val="858787"/>
                </a:solidFill>
                <a:latin typeface="Times New Roman"/>
                <a:cs typeface="Times New Roman"/>
              </a:rPr>
              <a:t> </a:t>
            </a:r>
            <a:r>
              <a:rPr dirty="0" sz="2300" spc="-240" i="1">
                <a:solidFill>
                  <a:srgbClr val="858787"/>
                </a:solidFill>
                <a:latin typeface="Times New Roman"/>
                <a:cs typeface="Times New Roman"/>
              </a:rPr>
              <a:t> </a:t>
            </a:r>
            <a:r>
              <a:rPr dirty="0" sz="2300" spc="-190" i="1">
                <a:solidFill>
                  <a:srgbClr val="6B6B6E"/>
                </a:solidFill>
                <a:latin typeface="Times New Roman"/>
                <a:cs typeface="Times New Roman"/>
              </a:rPr>
              <a:t>c</a:t>
            </a:r>
            <a:r>
              <a:rPr dirty="0" sz="2300" spc="-210" i="1">
                <a:solidFill>
                  <a:srgbClr val="6B6B6E"/>
                </a:solidFill>
                <a:latin typeface="Times New Roman"/>
                <a:cs typeface="Times New Roman"/>
              </a:rPr>
              <a:t>o</a:t>
            </a:r>
            <a:r>
              <a:rPr dirty="0" sz="2300" i="1">
                <a:solidFill>
                  <a:srgbClr val="6B6B6E"/>
                </a:solidFill>
                <a:latin typeface="Times New Roman"/>
                <a:cs typeface="Times New Roman"/>
              </a:rPr>
              <a:t>	</a:t>
            </a:r>
            <a:r>
              <a:rPr dirty="0" sz="2250" spc="10" i="1">
                <a:solidFill>
                  <a:srgbClr val="575759"/>
                </a:solidFill>
                <a:latin typeface="Times New Roman"/>
                <a:cs typeface="Times New Roman"/>
              </a:rPr>
              <a:t>t</a:t>
            </a:r>
            <a:r>
              <a:rPr dirty="0" sz="2250" spc="15" i="1">
                <a:solidFill>
                  <a:srgbClr val="575759"/>
                </a:solidFill>
                <a:latin typeface="Times New Roman"/>
                <a:cs typeface="Times New Roman"/>
              </a:rPr>
              <a:t>i</a:t>
            </a:r>
            <a:r>
              <a:rPr dirty="0" sz="2250" i="1">
                <a:solidFill>
                  <a:srgbClr val="575759"/>
                </a:solidFill>
                <a:latin typeface="Times New Roman"/>
                <a:cs typeface="Times New Roman"/>
              </a:rPr>
              <a:t>	</a:t>
            </a:r>
            <a:r>
              <a:rPr dirty="0" sz="1850" spc="-340" i="1">
                <a:solidFill>
                  <a:srgbClr val="575759"/>
                </a:solidFill>
                <a:latin typeface="Times New Roman"/>
                <a:cs typeface="Times New Roman"/>
              </a:rPr>
              <a:t>t</a:t>
            </a:r>
            <a:r>
              <a:rPr dirty="0" sz="1850" spc="-370">
                <a:solidFill>
                  <a:srgbClr val="C3C3C3"/>
                </a:solidFill>
                <a:latin typeface="Times New Roman"/>
                <a:cs typeface="Times New Roman"/>
              </a:rPr>
              <a:t>,</a:t>
            </a:r>
            <a:r>
              <a:rPr dirty="0" sz="1850" spc="-260">
                <a:solidFill>
                  <a:srgbClr val="C3C3C3"/>
                </a:solidFill>
                <a:latin typeface="Times New Roman"/>
                <a:cs typeface="Times New Roman"/>
              </a:rPr>
              <a:t> </a:t>
            </a:r>
            <a:r>
              <a:rPr dirty="0" sz="1850" spc="-45" i="1">
                <a:solidFill>
                  <a:srgbClr val="575759"/>
                </a:solidFill>
                <a:latin typeface="Times New Roman"/>
                <a:cs typeface="Times New Roman"/>
              </a:rPr>
              <a:t>t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5596228" y="5313465"/>
            <a:ext cx="6350" cy="355600"/>
          </a:xfrm>
          <a:custGeom>
            <a:avLst/>
            <a:gdLst/>
            <a:ahLst/>
            <a:cxnLst/>
            <a:rect l="l" t="t" r="r" b="b"/>
            <a:pathLst>
              <a:path w="6350" h="355600">
                <a:moveTo>
                  <a:pt x="6104" y="355304"/>
                </a:moveTo>
                <a:lnTo>
                  <a:pt x="0" y="355304"/>
                </a:lnTo>
                <a:lnTo>
                  <a:pt x="0" y="0"/>
                </a:lnTo>
                <a:lnTo>
                  <a:pt x="6104" y="0"/>
                </a:lnTo>
                <a:lnTo>
                  <a:pt x="6104" y="355304"/>
                </a:lnTo>
                <a:close/>
              </a:path>
            </a:pathLst>
          </a:custGeom>
          <a:solidFill>
            <a:srgbClr val="E4E4E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 txBox="1"/>
          <p:nvPr/>
        </p:nvSpPr>
        <p:spPr>
          <a:xfrm>
            <a:off x="4376289" y="5281584"/>
            <a:ext cx="1470025" cy="376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56944" algn="l"/>
              </a:tabLst>
            </a:pPr>
            <a:r>
              <a:rPr dirty="0" sz="1950" spc="-225" i="1">
                <a:solidFill>
                  <a:srgbClr val="575759"/>
                </a:solidFill>
                <a:latin typeface="Arial"/>
                <a:cs typeface="Arial"/>
              </a:rPr>
              <a:t>y</a:t>
            </a:r>
            <a:r>
              <a:rPr dirty="0" sz="1950" spc="245" i="1">
                <a:solidFill>
                  <a:srgbClr val="575759"/>
                </a:solidFill>
                <a:latin typeface="Arial"/>
                <a:cs typeface="Arial"/>
              </a:rPr>
              <a:t> </a:t>
            </a:r>
            <a:r>
              <a:rPr dirty="0" sz="2300" spc="-120" i="1">
                <a:solidFill>
                  <a:srgbClr val="575759"/>
                </a:solidFill>
                <a:latin typeface="Times New Roman"/>
                <a:cs typeface="Times New Roman"/>
              </a:rPr>
              <a:t>difere</a:t>
            </a:r>
            <a:r>
              <a:rPr dirty="0" sz="2300" i="1">
                <a:solidFill>
                  <a:srgbClr val="575759"/>
                </a:solidFill>
                <a:latin typeface="Times New Roman"/>
                <a:cs typeface="Times New Roman"/>
              </a:rPr>
              <a:t>	</a:t>
            </a:r>
            <a:r>
              <a:rPr dirty="0" sz="2300" spc="-45" i="1">
                <a:solidFill>
                  <a:srgbClr val="6B6B6E"/>
                </a:solidFill>
                <a:latin typeface="Times New Roman"/>
                <a:cs typeface="Times New Roman"/>
              </a:rPr>
              <a:t>c</a:t>
            </a:r>
            <a:r>
              <a:rPr dirty="0" sz="2300" spc="-25" i="1">
                <a:solidFill>
                  <a:srgbClr val="6B6B6E"/>
                </a:solidFill>
                <a:latin typeface="Times New Roman"/>
                <a:cs typeface="Times New Roman"/>
              </a:rPr>
              <a:t>i</a:t>
            </a:r>
            <a:r>
              <a:rPr dirty="0" sz="2300" spc="-100" i="1">
                <a:solidFill>
                  <a:srgbClr val="6B6B6E"/>
                </a:solidFill>
                <a:latin typeface="Times New Roman"/>
                <a:cs typeface="Times New Roman"/>
              </a:rPr>
              <a:t> </a:t>
            </a:r>
            <a:r>
              <a:rPr dirty="0" sz="2100" spc="-335" i="1">
                <a:solidFill>
                  <a:srgbClr val="C3C3C3"/>
                </a:solidFill>
                <a:latin typeface="Times New Roman"/>
                <a:cs typeface="Times New Roman"/>
              </a:rPr>
              <a:t>'</a:t>
            </a:r>
            <a:r>
              <a:rPr dirty="0" sz="2100" spc="-135" i="1">
                <a:solidFill>
                  <a:srgbClr val="C3C3C3"/>
                </a:solidFill>
                <a:latin typeface="Times New Roman"/>
                <a:cs typeface="Times New Roman"/>
              </a:rPr>
              <a:t> </a:t>
            </a:r>
            <a:r>
              <a:rPr dirty="0" sz="2100" spc="-140" i="1">
                <a:solidFill>
                  <a:srgbClr val="575759"/>
                </a:solidFill>
                <a:latin typeface="Times New Roman"/>
                <a:cs typeface="Times New Roman"/>
              </a:rPr>
              <a:t>bl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7507751" y="5282713"/>
            <a:ext cx="3175" cy="394335"/>
          </a:xfrm>
          <a:custGeom>
            <a:avLst/>
            <a:gdLst/>
            <a:ahLst/>
            <a:cxnLst/>
            <a:rect l="l" t="t" r="r" b="b"/>
            <a:pathLst>
              <a:path w="3175" h="394335">
                <a:moveTo>
                  <a:pt x="3052" y="393856"/>
                </a:moveTo>
                <a:lnTo>
                  <a:pt x="0" y="393856"/>
                </a:lnTo>
                <a:lnTo>
                  <a:pt x="0" y="0"/>
                </a:lnTo>
                <a:lnTo>
                  <a:pt x="3052" y="0"/>
                </a:lnTo>
                <a:lnTo>
                  <a:pt x="3052" y="393856"/>
                </a:lnTo>
                <a:close/>
              </a:path>
            </a:pathLst>
          </a:custGeom>
          <a:solidFill>
            <a:srgbClr val="D1D1D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 txBox="1"/>
          <p:nvPr/>
        </p:nvSpPr>
        <p:spPr>
          <a:xfrm>
            <a:off x="6025501" y="5281584"/>
            <a:ext cx="1530985" cy="376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548640" algn="l"/>
              </a:tabLst>
            </a:pPr>
            <a:r>
              <a:rPr dirty="0" sz="2300" spc="-15" i="1">
                <a:solidFill>
                  <a:srgbClr val="575759"/>
                </a:solidFill>
                <a:latin typeface="Times New Roman"/>
                <a:cs typeface="Times New Roman"/>
              </a:rPr>
              <a:t>y</a:t>
            </a:r>
            <a:r>
              <a:rPr dirty="0" sz="2300" spc="-10" i="1">
                <a:solidFill>
                  <a:srgbClr val="575759"/>
                </a:solidFill>
                <a:latin typeface="Times New Roman"/>
                <a:cs typeface="Times New Roman"/>
              </a:rPr>
              <a:t>(t</a:t>
            </a:r>
            <a:r>
              <a:rPr dirty="0" sz="2300" i="1">
                <a:solidFill>
                  <a:srgbClr val="575759"/>
                </a:solidFill>
                <a:latin typeface="Times New Roman"/>
                <a:cs typeface="Times New Roman"/>
              </a:rPr>
              <a:t>	</a:t>
            </a:r>
            <a:r>
              <a:rPr dirty="0" sz="2300" spc="-250" i="1">
                <a:solidFill>
                  <a:srgbClr val="575759"/>
                </a:solidFill>
                <a:latin typeface="Times New Roman"/>
                <a:cs typeface="Times New Roman"/>
              </a:rPr>
              <a:t>de</a:t>
            </a:r>
            <a:r>
              <a:rPr dirty="0" sz="2300" spc="-150" i="1">
                <a:solidFill>
                  <a:srgbClr val="575759"/>
                </a:solidFill>
                <a:latin typeface="Times New Roman"/>
                <a:cs typeface="Times New Roman"/>
              </a:rPr>
              <a:t> </a:t>
            </a:r>
            <a:r>
              <a:rPr dirty="0" sz="2300" spc="-175" i="1">
                <a:solidFill>
                  <a:srgbClr val="575759"/>
                </a:solidFill>
                <a:latin typeface="Times New Roman"/>
                <a:cs typeface="Times New Roman"/>
              </a:rPr>
              <a:t>f</a:t>
            </a:r>
            <a:r>
              <a:rPr dirty="0" sz="2300" spc="-215" i="1">
                <a:solidFill>
                  <a:srgbClr val="575759"/>
                </a:solidFill>
                <a:latin typeface="Times New Roman"/>
                <a:cs typeface="Times New Roman"/>
              </a:rPr>
              <a:t>i</a:t>
            </a:r>
            <a:r>
              <a:rPr dirty="0" sz="2300" spc="10" i="1">
                <a:solidFill>
                  <a:srgbClr val="575759"/>
                </a:solidFill>
                <a:latin typeface="Times New Roman"/>
                <a:cs typeface="Times New Roman"/>
              </a:rPr>
              <a:t>n</a:t>
            </a:r>
            <a:r>
              <a:rPr dirty="0" baseline="61111" sz="750" spc="-390" i="1">
                <a:solidFill>
                  <a:srgbClr val="858787"/>
                </a:solidFill>
                <a:latin typeface="Times New Roman"/>
                <a:cs typeface="Times New Roman"/>
              </a:rPr>
              <a:t>1</a:t>
            </a:r>
            <a:r>
              <a:rPr dirty="0" sz="2300" spc="-160" i="1">
                <a:solidFill>
                  <a:srgbClr val="575759"/>
                </a:solidFill>
                <a:latin typeface="Times New Roman"/>
                <a:cs typeface="Times New Roman"/>
              </a:rPr>
              <a:t>id</a:t>
            </a:r>
            <a:r>
              <a:rPr dirty="0" sz="2300" spc="-195" i="1">
                <a:solidFill>
                  <a:srgbClr val="575759"/>
                </a:solidFill>
                <a:latin typeface="Times New Roman"/>
                <a:cs typeface="Times New Roman"/>
              </a:rPr>
              <a:t>a</a:t>
            </a:r>
            <a:r>
              <a:rPr dirty="0" sz="2300" spc="150" i="1">
                <a:solidFill>
                  <a:srgbClr val="575759"/>
                </a:solidFill>
                <a:latin typeface="Times New Roman"/>
                <a:cs typeface="Times New Roman"/>
              </a:rPr>
              <a:t> </a:t>
            </a:r>
            <a:r>
              <a:rPr dirty="0" sz="2300" spc="-495">
                <a:solidFill>
                  <a:srgbClr val="A3A3A3"/>
                </a:solidFill>
                <a:latin typeface="Times New Roman"/>
                <a:cs typeface="Times New Roman"/>
              </a:rPr>
              <a:t>,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7723989" y="5540574"/>
            <a:ext cx="6350" cy="60960"/>
          </a:xfrm>
          <a:custGeom>
            <a:avLst/>
            <a:gdLst/>
            <a:ahLst/>
            <a:cxnLst/>
            <a:rect l="l" t="t" r="r" b="b"/>
            <a:pathLst>
              <a:path w="6350" h="60960">
                <a:moveTo>
                  <a:pt x="6104" y="60739"/>
                </a:moveTo>
                <a:lnTo>
                  <a:pt x="0" y="60739"/>
                </a:lnTo>
                <a:lnTo>
                  <a:pt x="0" y="0"/>
                </a:lnTo>
                <a:lnTo>
                  <a:pt x="6104" y="0"/>
                </a:lnTo>
                <a:lnTo>
                  <a:pt x="6104" y="60739"/>
                </a:lnTo>
                <a:close/>
              </a:path>
            </a:pathLst>
          </a:custGeom>
          <a:solidFill>
            <a:srgbClr val="D1D1D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8564926" y="5282713"/>
            <a:ext cx="6350" cy="394335"/>
          </a:xfrm>
          <a:custGeom>
            <a:avLst/>
            <a:gdLst/>
            <a:ahLst/>
            <a:cxnLst/>
            <a:rect l="l" t="t" r="r" b="b"/>
            <a:pathLst>
              <a:path w="6350" h="394335">
                <a:moveTo>
                  <a:pt x="6104" y="393856"/>
                </a:moveTo>
                <a:lnTo>
                  <a:pt x="0" y="393856"/>
                </a:lnTo>
                <a:lnTo>
                  <a:pt x="0" y="0"/>
                </a:lnTo>
                <a:lnTo>
                  <a:pt x="6104" y="0"/>
                </a:lnTo>
                <a:lnTo>
                  <a:pt x="6104" y="393856"/>
                </a:lnTo>
                <a:close/>
              </a:path>
            </a:pathLst>
          </a:custGeom>
          <a:solidFill>
            <a:srgbClr val="D1D1D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 txBox="1"/>
          <p:nvPr/>
        </p:nvSpPr>
        <p:spPr>
          <a:xfrm>
            <a:off x="7711287" y="5281584"/>
            <a:ext cx="1691005" cy="376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6210" algn="l"/>
                <a:tab pos="1114425" algn="l"/>
              </a:tabLst>
            </a:pPr>
            <a:r>
              <a:rPr dirty="0" sz="350" spc="-85">
                <a:solidFill>
                  <a:srgbClr val="C3C3C3"/>
                </a:solidFill>
                <a:latin typeface="Arial"/>
                <a:cs typeface="Arial"/>
              </a:rPr>
              <a:t>.</a:t>
            </a:r>
            <a:r>
              <a:rPr dirty="0" sz="350" spc="-85">
                <a:solidFill>
                  <a:srgbClr val="C3C3C3"/>
                </a:solidFill>
                <a:latin typeface="Arial"/>
                <a:cs typeface="Arial"/>
              </a:rPr>
              <a:t>	</a:t>
            </a:r>
            <a:r>
              <a:rPr dirty="0" sz="2100" spc="15" i="1">
                <a:solidFill>
                  <a:srgbClr val="3A383D"/>
                </a:solidFill>
                <a:latin typeface="Times New Roman"/>
                <a:cs typeface="Times New Roman"/>
              </a:rPr>
              <a:t>I</a:t>
            </a:r>
            <a:r>
              <a:rPr dirty="0" sz="2100" spc="15" i="1">
                <a:solidFill>
                  <a:srgbClr val="3A383D"/>
                </a:solidFill>
                <a:latin typeface="Times New Roman"/>
                <a:cs typeface="Times New Roman"/>
              </a:rPr>
              <a:t> </a:t>
            </a:r>
            <a:r>
              <a:rPr dirty="0" sz="2100" spc="-150" i="1">
                <a:solidFill>
                  <a:srgbClr val="3A383D"/>
                </a:solidFill>
                <a:latin typeface="Times New Roman"/>
                <a:cs typeface="Times New Roman"/>
              </a:rPr>
              <a:t> </a:t>
            </a:r>
            <a:r>
              <a:rPr dirty="0" sz="2050" spc="-300" i="1">
                <a:solidFill>
                  <a:srgbClr val="575759"/>
                </a:solidFill>
                <a:latin typeface="Arial"/>
                <a:cs typeface="Arial"/>
              </a:rPr>
              <a:t>y</a:t>
            </a:r>
            <a:r>
              <a:rPr dirty="0" sz="2050" spc="125" i="1">
                <a:solidFill>
                  <a:srgbClr val="575759"/>
                </a:solidFill>
                <a:latin typeface="Arial"/>
                <a:cs typeface="Arial"/>
              </a:rPr>
              <a:t> </a:t>
            </a:r>
            <a:r>
              <a:rPr dirty="0" sz="2300" spc="-190" i="1">
                <a:solidFill>
                  <a:srgbClr val="6B6B6E"/>
                </a:solidFill>
                <a:latin typeface="Times New Roman"/>
                <a:cs typeface="Times New Roman"/>
              </a:rPr>
              <a:t>c</a:t>
            </a:r>
            <a:r>
              <a:rPr dirty="0" sz="2300" spc="-210" i="1">
                <a:solidFill>
                  <a:srgbClr val="6B6B6E"/>
                </a:solidFill>
                <a:latin typeface="Times New Roman"/>
                <a:cs typeface="Times New Roman"/>
              </a:rPr>
              <a:t>o</a:t>
            </a:r>
            <a:r>
              <a:rPr dirty="0" sz="2300" spc="90" i="1">
                <a:solidFill>
                  <a:srgbClr val="6B6B6E"/>
                </a:solidFill>
                <a:latin typeface="Times New Roman"/>
                <a:cs typeface="Times New Roman"/>
              </a:rPr>
              <a:t> </a:t>
            </a:r>
            <a:r>
              <a:rPr dirty="0" sz="2300" spc="-409">
                <a:solidFill>
                  <a:srgbClr val="B3B3B3"/>
                </a:solidFill>
                <a:latin typeface="Times New Roman"/>
                <a:cs typeface="Times New Roman"/>
              </a:rPr>
              <a:t>.</a:t>
            </a:r>
            <a:r>
              <a:rPr dirty="0" sz="2300">
                <a:solidFill>
                  <a:srgbClr val="B3B3B3"/>
                </a:solidFill>
                <a:latin typeface="Times New Roman"/>
                <a:cs typeface="Times New Roman"/>
              </a:rPr>
              <a:t>	</a:t>
            </a:r>
            <a:r>
              <a:rPr dirty="0" sz="2300" spc="-220" i="1">
                <a:solidFill>
                  <a:srgbClr val="6B6B6E"/>
                </a:solidFill>
                <a:latin typeface="Times New Roman"/>
                <a:cs typeface="Times New Roman"/>
              </a:rPr>
              <a:t>alorer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1153452" y="5773104"/>
            <a:ext cx="32067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850" spc="-225">
                <a:solidFill>
                  <a:srgbClr val="3A383D"/>
                </a:solidFill>
                <a:latin typeface="Times New Roman"/>
                <a:cs typeface="Times New Roman"/>
              </a:rPr>
              <a:t>H</a:t>
            </a:r>
            <a:r>
              <a:rPr dirty="0" baseline="10101" sz="1650" spc="-337" i="1">
                <a:solidFill>
                  <a:srgbClr val="575759"/>
                </a:solidFill>
                <a:latin typeface="Times New Roman"/>
                <a:cs typeface="Times New Roman"/>
              </a:rPr>
              <a:t>ID</a:t>
            </a:r>
            <a:r>
              <a:rPr dirty="0" sz="850" spc="-225">
                <a:solidFill>
                  <a:srgbClr val="3A383D"/>
                </a:solidFill>
                <a:latin typeface="Times New Roman"/>
                <a:cs typeface="Times New Roman"/>
              </a:rPr>
              <a:t>l_</a:t>
            </a:r>
            <a:r>
              <a:rPr dirty="0" baseline="10101" sz="1650" spc="-337" i="1">
                <a:solidFill>
                  <a:srgbClr val="575759"/>
                </a:solidFill>
                <a:latin typeface="Times New Roman"/>
                <a:cs typeface="Times New Roman"/>
              </a:rPr>
              <a:t>m</a:t>
            </a:r>
            <a:r>
              <a:rPr dirty="0" sz="850" spc="-225">
                <a:solidFill>
                  <a:srgbClr val="3A383D"/>
                </a:solidFill>
                <a:latin typeface="Times New Roman"/>
                <a:cs typeface="Times New Roman"/>
              </a:rPr>
              <a:t>.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2283396" y="5597169"/>
            <a:ext cx="213360" cy="394335"/>
          </a:xfrm>
          <a:custGeom>
            <a:avLst/>
            <a:gdLst/>
            <a:ahLst/>
            <a:cxnLst/>
            <a:rect l="l" t="t" r="r" b="b"/>
            <a:pathLst>
              <a:path w="213360" h="394335">
                <a:moveTo>
                  <a:pt x="42329" y="4711"/>
                </a:moveTo>
                <a:lnTo>
                  <a:pt x="0" y="4711"/>
                </a:lnTo>
                <a:lnTo>
                  <a:pt x="0" y="393852"/>
                </a:lnTo>
                <a:lnTo>
                  <a:pt x="42329" y="393852"/>
                </a:lnTo>
                <a:lnTo>
                  <a:pt x="42329" y="4711"/>
                </a:lnTo>
                <a:close/>
              </a:path>
              <a:path w="213360" h="394335">
                <a:moveTo>
                  <a:pt x="213067" y="0"/>
                </a:moveTo>
                <a:lnTo>
                  <a:pt x="81953" y="0"/>
                </a:lnTo>
                <a:lnTo>
                  <a:pt x="81953" y="393852"/>
                </a:lnTo>
                <a:lnTo>
                  <a:pt x="213067" y="393852"/>
                </a:lnTo>
                <a:lnTo>
                  <a:pt x="213067" y="0"/>
                </a:lnTo>
                <a:close/>
              </a:path>
            </a:pathLst>
          </a:custGeom>
          <a:solidFill>
            <a:srgbClr val="E4E4E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2720513" y="5608388"/>
            <a:ext cx="3175" cy="381000"/>
          </a:xfrm>
          <a:custGeom>
            <a:avLst/>
            <a:gdLst/>
            <a:ahLst/>
            <a:cxnLst/>
            <a:rect l="l" t="t" r="r" b="b"/>
            <a:pathLst>
              <a:path w="3175" h="381000">
                <a:moveTo>
                  <a:pt x="3052" y="380682"/>
                </a:moveTo>
                <a:lnTo>
                  <a:pt x="0" y="380682"/>
                </a:lnTo>
                <a:lnTo>
                  <a:pt x="0" y="0"/>
                </a:lnTo>
                <a:lnTo>
                  <a:pt x="3052" y="0"/>
                </a:lnTo>
                <a:lnTo>
                  <a:pt x="3052" y="380682"/>
                </a:lnTo>
                <a:close/>
              </a:path>
            </a:pathLst>
          </a:custGeom>
          <a:solidFill>
            <a:srgbClr val="D1D1D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2863309" y="5601878"/>
            <a:ext cx="3175" cy="389255"/>
          </a:xfrm>
          <a:custGeom>
            <a:avLst/>
            <a:gdLst/>
            <a:ahLst/>
            <a:cxnLst/>
            <a:rect l="l" t="t" r="r" b="b"/>
            <a:pathLst>
              <a:path w="3175" h="389254">
                <a:moveTo>
                  <a:pt x="3052" y="389142"/>
                </a:moveTo>
                <a:lnTo>
                  <a:pt x="0" y="389142"/>
                </a:lnTo>
                <a:lnTo>
                  <a:pt x="0" y="0"/>
                </a:lnTo>
                <a:lnTo>
                  <a:pt x="3052" y="0"/>
                </a:lnTo>
                <a:lnTo>
                  <a:pt x="3052" y="389142"/>
                </a:lnTo>
                <a:close/>
              </a:path>
            </a:pathLst>
          </a:custGeom>
          <a:solidFill>
            <a:srgbClr val="E4E4E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827335" y="5872836"/>
            <a:ext cx="3175" cy="68580"/>
          </a:xfrm>
          <a:custGeom>
            <a:avLst/>
            <a:gdLst/>
            <a:ahLst/>
            <a:cxnLst/>
            <a:rect l="l" t="t" r="r" b="b"/>
            <a:pathLst>
              <a:path w="3175" h="68579">
                <a:moveTo>
                  <a:pt x="3052" y="68496"/>
                </a:moveTo>
                <a:lnTo>
                  <a:pt x="0" y="68496"/>
                </a:lnTo>
                <a:lnTo>
                  <a:pt x="0" y="0"/>
                </a:lnTo>
                <a:lnTo>
                  <a:pt x="3052" y="0"/>
                </a:lnTo>
                <a:lnTo>
                  <a:pt x="3052" y="68496"/>
                </a:lnTo>
                <a:close/>
              </a:path>
            </a:pathLst>
          </a:custGeom>
          <a:solidFill>
            <a:srgbClr val="D1D1D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 txBox="1"/>
          <p:nvPr/>
        </p:nvSpPr>
        <p:spPr>
          <a:xfrm>
            <a:off x="814635" y="5862147"/>
            <a:ext cx="37465" cy="869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400" spc="-110">
                <a:solidFill>
                  <a:srgbClr val="A3A3A3"/>
                </a:solidFill>
                <a:latin typeface="Times New Roman"/>
                <a:cs typeface="Times New Roman"/>
              </a:rPr>
              <a:t>1</a:t>
            </a:r>
            <a:endParaRPr sz="400">
              <a:latin typeface="Times New Roman"/>
              <a:cs typeface="Times New Roman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1728301" y="5872836"/>
            <a:ext cx="3175" cy="68580"/>
          </a:xfrm>
          <a:custGeom>
            <a:avLst/>
            <a:gdLst/>
            <a:ahLst/>
            <a:cxnLst/>
            <a:rect l="l" t="t" r="r" b="b"/>
            <a:pathLst>
              <a:path w="3175" h="68579">
                <a:moveTo>
                  <a:pt x="3052" y="68496"/>
                </a:moveTo>
                <a:lnTo>
                  <a:pt x="0" y="68496"/>
                </a:lnTo>
                <a:lnTo>
                  <a:pt x="0" y="0"/>
                </a:lnTo>
                <a:lnTo>
                  <a:pt x="3052" y="0"/>
                </a:lnTo>
                <a:lnTo>
                  <a:pt x="3052" y="68496"/>
                </a:lnTo>
                <a:close/>
              </a:path>
            </a:pathLst>
          </a:custGeom>
          <a:solidFill>
            <a:srgbClr val="E4E4E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1831492" y="5872836"/>
            <a:ext cx="40005" cy="68580"/>
          </a:xfrm>
          <a:custGeom>
            <a:avLst/>
            <a:gdLst/>
            <a:ahLst/>
            <a:cxnLst/>
            <a:rect l="l" t="t" r="r" b="b"/>
            <a:pathLst>
              <a:path w="40005" h="68579">
                <a:moveTo>
                  <a:pt x="39474" y="68496"/>
                </a:moveTo>
                <a:lnTo>
                  <a:pt x="0" y="68496"/>
                </a:lnTo>
                <a:lnTo>
                  <a:pt x="0" y="0"/>
                </a:lnTo>
                <a:lnTo>
                  <a:pt x="39474" y="0"/>
                </a:lnTo>
                <a:lnTo>
                  <a:pt x="39474" y="68496"/>
                </a:lnTo>
                <a:close/>
              </a:path>
            </a:pathLst>
          </a:custGeom>
          <a:solidFill>
            <a:srgbClr val="E4E4E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1991018" y="5872836"/>
            <a:ext cx="3175" cy="68580"/>
          </a:xfrm>
          <a:custGeom>
            <a:avLst/>
            <a:gdLst/>
            <a:ahLst/>
            <a:cxnLst/>
            <a:rect l="l" t="t" r="r" b="b"/>
            <a:pathLst>
              <a:path w="3175" h="68579">
                <a:moveTo>
                  <a:pt x="3052" y="68496"/>
                </a:moveTo>
                <a:lnTo>
                  <a:pt x="0" y="68496"/>
                </a:lnTo>
                <a:lnTo>
                  <a:pt x="0" y="0"/>
                </a:lnTo>
                <a:lnTo>
                  <a:pt x="3052" y="0"/>
                </a:lnTo>
                <a:lnTo>
                  <a:pt x="3052" y="68496"/>
                </a:lnTo>
                <a:close/>
              </a:path>
            </a:pathLst>
          </a:custGeom>
          <a:solidFill>
            <a:srgbClr val="E4E4E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2097611" y="5872836"/>
            <a:ext cx="3175" cy="68580"/>
          </a:xfrm>
          <a:custGeom>
            <a:avLst/>
            <a:gdLst/>
            <a:ahLst/>
            <a:cxnLst/>
            <a:rect l="l" t="t" r="r" b="b"/>
            <a:pathLst>
              <a:path w="3175" h="68579">
                <a:moveTo>
                  <a:pt x="3052" y="68496"/>
                </a:moveTo>
                <a:lnTo>
                  <a:pt x="0" y="68496"/>
                </a:lnTo>
                <a:lnTo>
                  <a:pt x="0" y="0"/>
                </a:lnTo>
                <a:lnTo>
                  <a:pt x="3052" y="0"/>
                </a:lnTo>
                <a:lnTo>
                  <a:pt x="3052" y="68496"/>
                </a:lnTo>
                <a:close/>
              </a:path>
            </a:pathLst>
          </a:custGeom>
          <a:solidFill>
            <a:srgbClr val="E4E4E4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63" name="object 63"/>
          <p:cNvGrpSpPr/>
          <p:nvPr/>
        </p:nvGrpSpPr>
        <p:grpSpPr>
          <a:xfrm>
            <a:off x="2552072" y="5866224"/>
            <a:ext cx="55880" cy="78105"/>
            <a:chOff x="2552072" y="5866224"/>
            <a:chExt cx="55880" cy="78105"/>
          </a:xfrm>
        </p:grpSpPr>
        <p:sp>
          <p:nvSpPr>
            <p:cNvPr id="64" name="object 64"/>
            <p:cNvSpPr/>
            <p:nvPr/>
          </p:nvSpPr>
          <p:spPr>
            <a:xfrm>
              <a:off x="2552072" y="5866224"/>
              <a:ext cx="3175" cy="78105"/>
            </a:xfrm>
            <a:custGeom>
              <a:avLst/>
              <a:gdLst/>
              <a:ahLst/>
              <a:cxnLst/>
              <a:rect l="l" t="t" r="r" b="b"/>
              <a:pathLst>
                <a:path w="3175" h="78104">
                  <a:moveTo>
                    <a:pt x="3052" y="78093"/>
                  </a:moveTo>
                  <a:lnTo>
                    <a:pt x="0" y="78093"/>
                  </a:lnTo>
                  <a:lnTo>
                    <a:pt x="0" y="0"/>
                  </a:lnTo>
                  <a:lnTo>
                    <a:pt x="3052" y="0"/>
                  </a:lnTo>
                  <a:lnTo>
                    <a:pt x="3052" y="78093"/>
                  </a:lnTo>
                  <a:close/>
                </a:path>
              </a:pathLst>
            </a:custGeom>
            <a:solidFill>
              <a:srgbClr val="E4E4E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/>
            <p:cNvSpPr/>
            <p:nvPr/>
          </p:nvSpPr>
          <p:spPr>
            <a:xfrm>
              <a:off x="2588698" y="5866224"/>
              <a:ext cx="3175" cy="78105"/>
            </a:xfrm>
            <a:custGeom>
              <a:avLst/>
              <a:gdLst/>
              <a:ahLst/>
              <a:cxnLst/>
              <a:rect l="l" t="t" r="r" b="b"/>
              <a:pathLst>
                <a:path w="3175" h="78104">
                  <a:moveTo>
                    <a:pt x="3052" y="78093"/>
                  </a:moveTo>
                  <a:lnTo>
                    <a:pt x="0" y="78093"/>
                  </a:lnTo>
                  <a:lnTo>
                    <a:pt x="0" y="0"/>
                  </a:lnTo>
                  <a:lnTo>
                    <a:pt x="3052" y="0"/>
                  </a:lnTo>
                  <a:lnTo>
                    <a:pt x="3052" y="78093"/>
                  </a:lnTo>
                  <a:close/>
                </a:path>
              </a:pathLst>
            </a:custGeom>
            <a:solidFill>
              <a:srgbClr val="D1D1D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/>
            <p:cNvSpPr/>
            <p:nvPr/>
          </p:nvSpPr>
          <p:spPr>
            <a:xfrm>
              <a:off x="2601784" y="5866224"/>
              <a:ext cx="6350" cy="78105"/>
            </a:xfrm>
            <a:custGeom>
              <a:avLst/>
              <a:gdLst/>
              <a:ahLst/>
              <a:cxnLst/>
              <a:rect l="l" t="t" r="r" b="b"/>
              <a:pathLst>
                <a:path w="6350" h="78104">
                  <a:moveTo>
                    <a:pt x="6104" y="78093"/>
                  </a:moveTo>
                  <a:lnTo>
                    <a:pt x="0" y="78093"/>
                  </a:lnTo>
                  <a:lnTo>
                    <a:pt x="0" y="0"/>
                  </a:lnTo>
                  <a:lnTo>
                    <a:pt x="6104" y="0"/>
                  </a:lnTo>
                  <a:lnTo>
                    <a:pt x="6104" y="78093"/>
                  </a:lnTo>
                  <a:close/>
                </a:path>
              </a:pathLst>
            </a:custGeom>
            <a:solidFill>
              <a:srgbClr val="E4E4E4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7" name="object 67"/>
          <p:cNvSpPr/>
          <p:nvPr/>
        </p:nvSpPr>
        <p:spPr>
          <a:xfrm>
            <a:off x="2659775" y="5866224"/>
            <a:ext cx="3175" cy="78105"/>
          </a:xfrm>
          <a:custGeom>
            <a:avLst/>
            <a:gdLst/>
            <a:ahLst/>
            <a:cxnLst/>
            <a:rect l="l" t="t" r="r" b="b"/>
            <a:pathLst>
              <a:path w="3175" h="78104">
                <a:moveTo>
                  <a:pt x="3052" y="78093"/>
                </a:moveTo>
                <a:lnTo>
                  <a:pt x="0" y="78093"/>
                </a:lnTo>
                <a:lnTo>
                  <a:pt x="0" y="0"/>
                </a:lnTo>
                <a:lnTo>
                  <a:pt x="3052" y="0"/>
                </a:lnTo>
                <a:lnTo>
                  <a:pt x="3052" y="78093"/>
                </a:lnTo>
                <a:close/>
              </a:path>
            </a:pathLst>
          </a:custGeom>
          <a:solidFill>
            <a:srgbClr val="E4E4E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2812198" y="5866224"/>
            <a:ext cx="3175" cy="78105"/>
          </a:xfrm>
          <a:custGeom>
            <a:avLst/>
            <a:gdLst/>
            <a:ahLst/>
            <a:cxnLst/>
            <a:rect l="l" t="t" r="r" b="b"/>
            <a:pathLst>
              <a:path w="3175" h="78104">
                <a:moveTo>
                  <a:pt x="3052" y="78093"/>
                </a:moveTo>
                <a:lnTo>
                  <a:pt x="0" y="78093"/>
                </a:lnTo>
                <a:lnTo>
                  <a:pt x="0" y="0"/>
                </a:lnTo>
                <a:lnTo>
                  <a:pt x="3052" y="0"/>
                </a:lnTo>
                <a:lnTo>
                  <a:pt x="3052" y="78093"/>
                </a:lnTo>
                <a:close/>
              </a:path>
            </a:pathLst>
          </a:custGeom>
          <a:solidFill>
            <a:srgbClr val="E4E4E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 txBox="1"/>
          <p:nvPr/>
        </p:nvSpPr>
        <p:spPr>
          <a:xfrm>
            <a:off x="1715019" y="5620458"/>
            <a:ext cx="1282700" cy="376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00" spc="-200">
                <a:solidFill>
                  <a:srgbClr val="858787"/>
                </a:solidFill>
                <a:latin typeface="Times New Roman"/>
                <a:cs typeface="Times New Roman"/>
              </a:rPr>
              <a:t>1</a:t>
            </a:r>
            <a:r>
              <a:rPr dirty="0" sz="400" spc="-75">
                <a:solidFill>
                  <a:srgbClr val="C3C3C3"/>
                </a:solidFill>
                <a:latin typeface="Times New Roman"/>
                <a:cs typeface="Times New Roman"/>
              </a:rPr>
              <a:t>·</a:t>
            </a:r>
            <a:r>
              <a:rPr dirty="0" sz="400">
                <a:solidFill>
                  <a:srgbClr val="C3C3C3"/>
                </a:solidFill>
                <a:latin typeface="Times New Roman"/>
                <a:cs typeface="Times New Roman"/>
              </a:rPr>
              <a:t>       </a:t>
            </a:r>
            <a:r>
              <a:rPr dirty="0" sz="400" spc="-50">
                <a:solidFill>
                  <a:srgbClr val="C3C3C3"/>
                </a:solidFill>
                <a:latin typeface="Times New Roman"/>
                <a:cs typeface="Times New Roman"/>
              </a:rPr>
              <a:t> </a:t>
            </a:r>
            <a:r>
              <a:rPr dirty="0" sz="400" spc="-160">
                <a:solidFill>
                  <a:srgbClr val="A3A3A3"/>
                </a:solidFill>
                <a:latin typeface="Times New Roman"/>
                <a:cs typeface="Times New Roman"/>
              </a:rPr>
              <a:t>1</a:t>
            </a:r>
            <a:r>
              <a:rPr dirty="0" baseline="4830" sz="3450" spc="-1402" i="1">
                <a:solidFill>
                  <a:srgbClr val="6B6B6E"/>
                </a:solidFill>
                <a:latin typeface="Times New Roman"/>
                <a:cs typeface="Times New Roman"/>
              </a:rPr>
              <a:t>e</a:t>
            </a:r>
            <a:r>
              <a:rPr dirty="0" sz="400" spc="-45">
                <a:solidFill>
                  <a:srgbClr val="A3A3A3"/>
                </a:solidFill>
                <a:latin typeface="Times New Roman"/>
                <a:cs typeface="Times New Roman"/>
              </a:rPr>
              <a:t>·</a:t>
            </a:r>
            <a:r>
              <a:rPr dirty="0" sz="400">
                <a:solidFill>
                  <a:srgbClr val="A3A3A3"/>
                </a:solidFill>
                <a:latin typeface="Times New Roman"/>
                <a:cs typeface="Times New Roman"/>
              </a:rPr>
              <a:t> </a:t>
            </a:r>
            <a:r>
              <a:rPr dirty="0" sz="400" spc="25">
                <a:solidFill>
                  <a:srgbClr val="A3A3A3"/>
                </a:solidFill>
                <a:latin typeface="Times New Roman"/>
                <a:cs typeface="Times New Roman"/>
              </a:rPr>
              <a:t> </a:t>
            </a:r>
            <a:r>
              <a:rPr dirty="0" sz="400" spc="-25">
                <a:solidFill>
                  <a:srgbClr val="A3A3A3"/>
                </a:solidFill>
                <a:latin typeface="Times New Roman"/>
                <a:cs typeface="Times New Roman"/>
              </a:rPr>
              <a:t>..,.</a:t>
            </a:r>
            <a:r>
              <a:rPr dirty="0" sz="400" spc="-45">
                <a:solidFill>
                  <a:srgbClr val="A3A3A3"/>
                </a:solidFill>
                <a:latin typeface="Times New Roman"/>
                <a:cs typeface="Times New Roman"/>
              </a:rPr>
              <a:t>,</a:t>
            </a:r>
            <a:r>
              <a:rPr dirty="0" baseline="4830" sz="3450" spc="-697" i="1">
                <a:solidFill>
                  <a:srgbClr val="6B6B6E"/>
                </a:solidFill>
                <a:latin typeface="Times New Roman"/>
                <a:cs typeface="Times New Roman"/>
              </a:rPr>
              <a:t>r</a:t>
            </a:r>
            <a:r>
              <a:rPr dirty="0" sz="400" spc="-20">
                <a:solidFill>
                  <a:srgbClr val="C3C3C3"/>
                </a:solidFill>
                <a:latin typeface="Times New Roman"/>
                <a:cs typeface="Times New Roman"/>
              </a:rPr>
              <a:t>'</a:t>
            </a:r>
            <a:r>
              <a:rPr dirty="0" sz="400">
                <a:solidFill>
                  <a:srgbClr val="C3C3C3"/>
                </a:solidFill>
                <a:latin typeface="Times New Roman"/>
                <a:cs typeface="Times New Roman"/>
              </a:rPr>
              <a:t> </a:t>
            </a:r>
            <a:r>
              <a:rPr dirty="0" sz="400" spc="-15">
                <a:solidFill>
                  <a:srgbClr val="C3C3C3"/>
                </a:solidFill>
                <a:latin typeface="Times New Roman"/>
                <a:cs typeface="Times New Roman"/>
              </a:rPr>
              <a:t> </a:t>
            </a:r>
            <a:r>
              <a:rPr dirty="0" baseline="4830" sz="3450" spc="-337" i="1">
                <a:solidFill>
                  <a:srgbClr val="6B6B6E"/>
                </a:solidFill>
                <a:latin typeface="Times New Roman"/>
                <a:cs typeface="Times New Roman"/>
              </a:rPr>
              <a:t>,</a:t>
            </a:r>
            <a:r>
              <a:rPr dirty="0" sz="400" spc="-20">
                <a:solidFill>
                  <a:srgbClr val="6B6B6E"/>
                </a:solidFill>
                <a:latin typeface="Times New Roman"/>
                <a:cs typeface="Times New Roman"/>
              </a:rPr>
              <a:t>.</a:t>
            </a:r>
            <a:r>
              <a:rPr dirty="0" baseline="4830" sz="3450" spc="-922" i="1">
                <a:solidFill>
                  <a:srgbClr val="6B6B6E"/>
                </a:solidFill>
                <a:latin typeface="Times New Roman"/>
                <a:cs typeface="Times New Roman"/>
              </a:rPr>
              <a:t>;</a:t>
            </a:r>
            <a:r>
              <a:rPr dirty="0" sz="400" spc="5">
                <a:solidFill>
                  <a:srgbClr val="C3C3C3"/>
                </a:solidFill>
                <a:latin typeface="Times New Roman"/>
                <a:cs typeface="Times New Roman"/>
              </a:rPr>
              <a:t>.</a:t>
            </a:r>
            <a:r>
              <a:rPr dirty="0" sz="400">
                <a:solidFill>
                  <a:srgbClr val="C3C3C3"/>
                </a:solidFill>
                <a:latin typeface="Times New Roman"/>
                <a:cs typeface="Times New Roman"/>
              </a:rPr>
              <a:t>     </a:t>
            </a:r>
            <a:r>
              <a:rPr dirty="0" sz="400" spc="-30">
                <a:solidFill>
                  <a:srgbClr val="C3C3C3"/>
                </a:solidFill>
                <a:latin typeface="Times New Roman"/>
                <a:cs typeface="Times New Roman"/>
              </a:rPr>
              <a:t> </a:t>
            </a:r>
            <a:r>
              <a:rPr dirty="0" baseline="4830" sz="3450" spc="-337" i="1">
                <a:solidFill>
                  <a:srgbClr val="6B6B6E"/>
                </a:solidFill>
                <a:latin typeface="Times New Roman"/>
                <a:cs typeface="Times New Roman"/>
              </a:rPr>
              <a:t>f</a:t>
            </a:r>
            <a:r>
              <a:rPr dirty="0" baseline="4830" sz="3450" spc="-525" i="1">
                <a:solidFill>
                  <a:srgbClr val="6B6B6E"/>
                </a:solidFill>
                <a:latin typeface="Times New Roman"/>
                <a:cs typeface="Times New Roman"/>
              </a:rPr>
              <a:t>i</a:t>
            </a:r>
            <a:r>
              <a:rPr dirty="0" baseline="4830" sz="3450" spc="-1439" i="1">
                <a:solidFill>
                  <a:srgbClr val="6B6B6E"/>
                </a:solidFill>
                <a:latin typeface="Times New Roman"/>
                <a:cs typeface="Times New Roman"/>
              </a:rPr>
              <a:t>c</a:t>
            </a:r>
            <a:r>
              <a:rPr dirty="0" baseline="4830" sz="3450" spc="-532" i="1">
                <a:solidFill>
                  <a:srgbClr val="C3C3C3"/>
                </a:solidFill>
                <a:latin typeface="Times New Roman"/>
                <a:cs typeface="Times New Roman"/>
              </a:rPr>
              <a:t>·</a:t>
            </a:r>
            <a:r>
              <a:rPr dirty="0" baseline="4830" sz="3450" spc="-569" i="1">
                <a:solidFill>
                  <a:srgbClr val="C3C3C3"/>
                </a:solidFill>
                <a:latin typeface="Times New Roman"/>
                <a:cs typeface="Times New Roman"/>
              </a:rPr>
              <a:t>·</a:t>
            </a:r>
            <a:r>
              <a:rPr dirty="0" baseline="4830" sz="3450" spc="-989">
                <a:solidFill>
                  <a:srgbClr val="858787"/>
                </a:solidFill>
                <a:latin typeface="Times New Roman"/>
                <a:cs typeface="Times New Roman"/>
              </a:rPr>
              <a:t>·</a:t>
            </a:r>
            <a:r>
              <a:rPr dirty="0" sz="450" spc="-50">
                <a:solidFill>
                  <a:srgbClr val="A3A3A3"/>
                </a:solidFill>
                <a:latin typeface="Arial"/>
                <a:cs typeface="Arial"/>
              </a:rPr>
              <a:t>·</a:t>
            </a:r>
            <a:r>
              <a:rPr dirty="0" baseline="4830" sz="3450" spc="-682">
                <a:solidFill>
                  <a:srgbClr val="B3B3B3"/>
                </a:solidFill>
                <a:latin typeface="Times New Roman"/>
                <a:cs typeface="Times New Roman"/>
              </a:rPr>
              <a:t>·</a:t>
            </a:r>
            <a:r>
              <a:rPr dirty="0" baseline="4830" sz="3450" spc="135">
                <a:solidFill>
                  <a:srgbClr val="B3B3B3"/>
                </a:solidFill>
                <a:latin typeface="Times New Roman"/>
                <a:cs typeface="Times New Roman"/>
              </a:rPr>
              <a:t> </a:t>
            </a:r>
            <a:r>
              <a:rPr dirty="0" baseline="4938" sz="3375" spc="-630" i="1">
                <a:solidFill>
                  <a:srgbClr val="C3C3C3"/>
                </a:solidFill>
                <a:latin typeface="Times New Roman"/>
                <a:cs typeface="Times New Roman"/>
              </a:rPr>
              <a:t>,</a:t>
            </a:r>
            <a:r>
              <a:rPr dirty="0" baseline="4938" sz="3375" spc="-1192" i="1">
                <a:solidFill>
                  <a:srgbClr val="575759"/>
                </a:solidFill>
                <a:latin typeface="Times New Roman"/>
                <a:cs typeface="Times New Roman"/>
              </a:rPr>
              <a:t>n</a:t>
            </a:r>
            <a:r>
              <a:rPr dirty="0" sz="450">
                <a:solidFill>
                  <a:srgbClr val="C3C3C3"/>
                </a:solidFill>
                <a:latin typeface="Arial"/>
                <a:cs typeface="Arial"/>
              </a:rPr>
              <a:t>'</a:t>
            </a:r>
            <a:r>
              <a:rPr dirty="0" sz="450">
                <a:solidFill>
                  <a:srgbClr val="C3C3C3"/>
                </a:solidFill>
                <a:latin typeface="Arial"/>
                <a:cs typeface="Arial"/>
              </a:rPr>
              <a:t> </a:t>
            </a:r>
            <a:r>
              <a:rPr dirty="0" sz="450" spc="-55">
                <a:solidFill>
                  <a:srgbClr val="C3C3C3"/>
                </a:solidFill>
                <a:latin typeface="Arial"/>
                <a:cs typeface="Arial"/>
              </a:rPr>
              <a:t> </a:t>
            </a:r>
            <a:r>
              <a:rPr dirty="0" sz="450" spc="10">
                <a:solidFill>
                  <a:srgbClr val="A3A3A3"/>
                </a:solidFill>
                <a:latin typeface="Arial"/>
                <a:cs typeface="Arial"/>
              </a:rPr>
              <a:t>'</a:t>
            </a:r>
            <a:r>
              <a:rPr dirty="0" sz="450" spc="5">
                <a:solidFill>
                  <a:srgbClr val="C3C3C3"/>
                </a:solidFill>
                <a:latin typeface="Arial"/>
                <a:cs typeface="Arial"/>
              </a:rPr>
              <a:t>,</a:t>
            </a:r>
            <a:r>
              <a:rPr dirty="0" sz="450">
                <a:solidFill>
                  <a:srgbClr val="C3C3C3"/>
                </a:solidFill>
                <a:latin typeface="Arial"/>
                <a:cs typeface="Arial"/>
              </a:rPr>
              <a:t>  </a:t>
            </a:r>
            <a:r>
              <a:rPr dirty="0" sz="450" spc="-60">
                <a:solidFill>
                  <a:srgbClr val="C3C3C3"/>
                </a:solidFill>
                <a:latin typeface="Arial"/>
                <a:cs typeface="Arial"/>
              </a:rPr>
              <a:t> </a:t>
            </a:r>
            <a:r>
              <a:rPr dirty="0" baseline="4938" sz="3375" spc="-1687" i="1">
                <a:solidFill>
                  <a:srgbClr val="575759"/>
                </a:solidFill>
                <a:latin typeface="Times New Roman"/>
                <a:cs typeface="Times New Roman"/>
              </a:rPr>
              <a:t>d</a:t>
            </a:r>
            <a:r>
              <a:rPr dirty="0" sz="450" spc="-5">
                <a:solidFill>
                  <a:srgbClr val="C3C3C3"/>
                </a:solidFill>
                <a:latin typeface="Arial"/>
                <a:cs typeface="Arial"/>
              </a:rPr>
              <a:t>,</a:t>
            </a:r>
            <a:r>
              <a:rPr dirty="0" sz="450">
                <a:solidFill>
                  <a:srgbClr val="C3C3C3"/>
                </a:solidFill>
                <a:latin typeface="Arial"/>
                <a:cs typeface="Arial"/>
              </a:rPr>
              <a:t> </a:t>
            </a:r>
            <a:r>
              <a:rPr dirty="0" sz="450" spc="-40">
                <a:solidFill>
                  <a:srgbClr val="C3C3C3"/>
                </a:solidFill>
                <a:latin typeface="Arial"/>
                <a:cs typeface="Arial"/>
              </a:rPr>
              <a:t> </a:t>
            </a:r>
            <a:r>
              <a:rPr dirty="0" sz="450" spc="15">
                <a:solidFill>
                  <a:srgbClr val="6B6B6E"/>
                </a:solidFill>
                <a:latin typeface="Arial"/>
                <a:cs typeface="Arial"/>
              </a:rPr>
              <a:t>.</a:t>
            </a:r>
            <a:r>
              <a:rPr dirty="0" baseline="4938" sz="3375" spc="-675" i="1">
                <a:solidFill>
                  <a:srgbClr val="A3A3A3"/>
                </a:solidFill>
                <a:latin typeface="Times New Roman"/>
                <a:cs typeface="Times New Roman"/>
              </a:rPr>
              <a:t>·</a:t>
            </a:r>
            <a:r>
              <a:rPr dirty="0" baseline="4938" sz="3375" spc="-300" i="1">
                <a:solidFill>
                  <a:srgbClr val="A3A3A3"/>
                </a:solidFill>
                <a:latin typeface="Times New Roman"/>
                <a:cs typeface="Times New Roman"/>
              </a:rPr>
              <a:t> </a:t>
            </a:r>
            <a:r>
              <a:rPr dirty="0" baseline="4830" sz="3450" spc="-1364" i="1">
                <a:solidFill>
                  <a:srgbClr val="575759"/>
                </a:solidFill>
                <a:latin typeface="Times New Roman"/>
                <a:cs typeface="Times New Roman"/>
              </a:rPr>
              <a:t>o</a:t>
            </a:r>
            <a:r>
              <a:rPr dirty="0" sz="450" spc="5">
                <a:solidFill>
                  <a:srgbClr val="C3C3C3"/>
                </a:solidFill>
                <a:latin typeface="Arial"/>
                <a:cs typeface="Arial"/>
              </a:rPr>
              <a:t>.</a:t>
            </a:r>
            <a:r>
              <a:rPr dirty="0" sz="450">
                <a:solidFill>
                  <a:srgbClr val="C3C3C3"/>
                </a:solidFill>
                <a:latin typeface="Arial"/>
                <a:cs typeface="Arial"/>
              </a:rPr>
              <a:t> </a:t>
            </a:r>
            <a:r>
              <a:rPr dirty="0" sz="450" spc="20">
                <a:solidFill>
                  <a:srgbClr val="C3C3C3"/>
                </a:solidFill>
                <a:latin typeface="Arial"/>
                <a:cs typeface="Arial"/>
              </a:rPr>
              <a:t> </a:t>
            </a:r>
            <a:r>
              <a:rPr dirty="0" baseline="4830" sz="3450" spc="-509" i="1">
                <a:solidFill>
                  <a:srgbClr val="B3B3B3"/>
                </a:solidFill>
                <a:latin typeface="Times New Roman"/>
                <a:cs typeface="Times New Roman"/>
              </a:rPr>
              <a:t>·</a:t>
            </a:r>
            <a:r>
              <a:rPr dirty="0" sz="450" spc="-125">
                <a:solidFill>
                  <a:srgbClr val="575759"/>
                </a:solidFill>
                <a:latin typeface="Arial"/>
                <a:cs typeface="Arial"/>
              </a:rPr>
              <a:t>■</a:t>
            </a:r>
            <a:r>
              <a:rPr dirty="0" sz="450" spc="-90">
                <a:solidFill>
                  <a:srgbClr val="C3C3C3"/>
                </a:solidFill>
                <a:latin typeface="Arial"/>
                <a:cs typeface="Arial"/>
              </a:rPr>
              <a:t>,</a:t>
            </a:r>
            <a:r>
              <a:rPr dirty="0" baseline="4830" sz="3450" spc="-359">
                <a:solidFill>
                  <a:srgbClr val="3A383D"/>
                </a:solidFill>
                <a:latin typeface="Times New Roman"/>
                <a:cs typeface="Times New Roman"/>
              </a:rPr>
              <a:t>·</a:t>
            </a:r>
            <a:endParaRPr baseline="4830" sz="3450">
              <a:latin typeface="Times New Roman"/>
              <a:cs typeface="Times New Roman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2641092" y="6493592"/>
            <a:ext cx="908050" cy="376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300" spc="45" i="1">
                <a:solidFill>
                  <a:srgbClr val="6B6B6E"/>
                </a:solidFill>
                <a:latin typeface="Times New Roman"/>
                <a:cs typeface="Times New Roman"/>
              </a:rPr>
              <a:t>(</a:t>
            </a:r>
            <a:r>
              <a:rPr dirty="0" sz="2300" spc="45" i="1">
                <a:solidFill>
                  <a:srgbClr val="6B6B6E"/>
                </a:solidFill>
                <a:latin typeface="Times New Roman"/>
                <a:cs typeface="Times New Roman"/>
              </a:rPr>
              <a:t>P</a:t>
            </a:r>
            <a:r>
              <a:rPr dirty="0" sz="2300" spc="-385" i="1">
                <a:solidFill>
                  <a:srgbClr val="575759"/>
                </a:solidFill>
                <a:latin typeface="Times New Roman"/>
                <a:cs typeface="Times New Roman"/>
              </a:rPr>
              <a:t>.</a:t>
            </a:r>
            <a:r>
              <a:rPr dirty="0" sz="2300" spc="-575" i="1">
                <a:solidFill>
                  <a:srgbClr val="7EBAE2"/>
                </a:solidFill>
                <a:latin typeface="Times New Roman"/>
                <a:cs typeface="Times New Roman"/>
              </a:rPr>
              <a:t>.</a:t>
            </a:r>
            <a:r>
              <a:rPr dirty="0" sz="2300" spc="215" i="1">
                <a:solidFill>
                  <a:srgbClr val="575759"/>
                </a:solidFill>
                <a:latin typeface="Times New Roman"/>
                <a:cs typeface="Times New Roman"/>
              </a:rPr>
              <a:t>V</a:t>
            </a:r>
            <a:r>
              <a:rPr dirty="0" sz="2300" spc="-50" i="1">
                <a:solidFill>
                  <a:srgbClr val="3A383D"/>
                </a:solidFill>
                <a:latin typeface="Times New Roman"/>
                <a:cs typeface="Times New Roman"/>
              </a:rPr>
              <a:t>.I</a:t>
            </a:r>
            <a:r>
              <a:rPr dirty="0" sz="2300" spc="-240" i="1">
                <a:solidFill>
                  <a:srgbClr val="3A383D"/>
                </a:solidFill>
                <a:latin typeface="Times New Roman"/>
                <a:cs typeface="Times New Roman"/>
              </a:rPr>
              <a:t> </a:t>
            </a:r>
            <a:r>
              <a:rPr dirty="0" sz="2300" spc="-55" i="1">
                <a:solidFill>
                  <a:srgbClr val="575759"/>
                </a:solidFill>
                <a:latin typeface="Times New Roman"/>
                <a:cs typeface="Times New Roman"/>
              </a:rPr>
              <a:t>.</a:t>
            </a:r>
            <a:r>
              <a:rPr dirty="0" sz="2300" spc="-295" i="1">
                <a:solidFill>
                  <a:srgbClr val="575759"/>
                </a:solidFill>
                <a:latin typeface="Times New Roman"/>
                <a:cs typeface="Times New Roman"/>
              </a:rPr>
              <a:t> </a:t>
            </a:r>
            <a:r>
              <a:rPr dirty="0" sz="2300" spc="-310" i="1">
                <a:solidFill>
                  <a:srgbClr val="575759"/>
                </a:solidFill>
                <a:latin typeface="Times New Roman"/>
                <a:cs typeface="Times New Roman"/>
              </a:rPr>
              <a:t>)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5360657" y="6185935"/>
            <a:ext cx="1103630" cy="869315"/>
          </a:xfrm>
          <a:prstGeom prst="rect">
            <a:avLst/>
          </a:prstGeom>
        </p:spPr>
        <p:txBody>
          <a:bodyPr wrap="square" lIns="0" tIns="1130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90"/>
              </a:spcBef>
            </a:pPr>
            <a:r>
              <a:rPr dirty="0" sz="2200" spc="-25">
                <a:solidFill>
                  <a:srgbClr val="3A383D"/>
                </a:solidFill>
                <a:latin typeface="Times New Roman"/>
                <a:cs typeface="Times New Roman"/>
              </a:rPr>
              <a:t>f</a:t>
            </a:r>
            <a:r>
              <a:rPr dirty="0" sz="2200" spc="-190">
                <a:solidFill>
                  <a:srgbClr val="3A383D"/>
                </a:solidFill>
                <a:latin typeface="Times New Roman"/>
                <a:cs typeface="Times New Roman"/>
              </a:rPr>
              <a:t> </a:t>
            </a:r>
            <a:r>
              <a:rPr dirty="0" sz="2200" spc="-95">
                <a:solidFill>
                  <a:srgbClr val="6B6B6E"/>
                </a:solidFill>
                <a:latin typeface="Times New Roman"/>
                <a:cs typeface="Times New Roman"/>
              </a:rPr>
              <a:t>(</a:t>
            </a:r>
            <a:r>
              <a:rPr dirty="0" sz="2200" spc="-85">
                <a:solidFill>
                  <a:srgbClr val="6B6B6E"/>
                </a:solidFill>
                <a:latin typeface="Times New Roman"/>
                <a:cs typeface="Times New Roman"/>
              </a:rPr>
              <a:t>t</a:t>
            </a:r>
            <a:r>
              <a:rPr dirty="0" sz="2200" spc="-95">
                <a:solidFill>
                  <a:srgbClr val="6B6B6E"/>
                </a:solidFill>
                <a:latin typeface="Times New Roman"/>
                <a:cs typeface="Times New Roman"/>
              </a:rPr>
              <a:t>-</a:t>
            </a:r>
            <a:r>
              <a:rPr dirty="0" sz="2200" spc="-20">
                <a:solidFill>
                  <a:srgbClr val="6B6B6E"/>
                </a:solidFill>
                <a:latin typeface="Times New Roman"/>
                <a:cs typeface="Times New Roman"/>
              </a:rPr>
              <a:t> </a:t>
            </a:r>
            <a:r>
              <a:rPr dirty="0" sz="2300" spc="180">
                <a:solidFill>
                  <a:srgbClr val="3A383D"/>
                </a:solidFill>
                <a:latin typeface="Times New Roman"/>
                <a:cs typeface="Times New Roman"/>
              </a:rPr>
              <a:t>y</a:t>
            </a:r>
            <a:r>
              <a:rPr dirty="0" sz="2300" spc="-120">
                <a:solidFill>
                  <a:srgbClr val="6B6B6E"/>
                </a:solidFill>
                <a:latin typeface="Times New Roman"/>
                <a:cs typeface="Times New Roman"/>
              </a:rPr>
              <a:t>(</a:t>
            </a:r>
            <a:r>
              <a:rPr dirty="0" sz="2300" spc="165">
                <a:solidFill>
                  <a:srgbClr val="6B6B6E"/>
                </a:solidFill>
                <a:latin typeface="Times New Roman"/>
                <a:cs typeface="Times New Roman"/>
              </a:rPr>
              <a:t>t</a:t>
            </a:r>
            <a:r>
              <a:rPr dirty="0" sz="2300" spc="-160">
                <a:solidFill>
                  <a:srgbClr val="6B6B6E"/>
                </a:solidFill>
                <a:latin typeface="Times New Roman"/>
                <a:cs typeface="Times New Roman"/>
              </a:rPr>
              <a:t>))</a:t>
            </a:r>
            <a:r>
              <a:rPr dirty="0" sz="2300" spc="-275">
                <a:solidFill>
                  <a:srgbClr val="6B6B6E"/>
                </a:solidFill>
                <a:latin typeface="Times New Roman"/>
                <a:cs typeface="Times New Roman"/>
              </a:rPr>
              <a:t> </a:t>
            </a:r>
            <a:r>
              <a:rPr dirty="0" sz="2300" spc="-15">
                <a:solidFill>
                  <a:srgbClr val="858787"/>
                </a:solidFill>
                <a:latin typeface="Times New Roman"/>
                <a:cs typeface="Times New Roman"/>
              </a:rPr>
              <a:t>,</a:t>
            </a:r>
            <a:endParaRPr sz="2300">
              <a:latin typeface="Times New Roman"/>
              <a:cs typeface="Times New Roman"/>
            </a:endParaRPr>
          </a:p>
          <a:p>
            <a:pPr marL="19050">
              <a:lnSpc>
                <a:spcPct val="100000"/>
              </a:lnSpc>
              <a:spcBef>
                <a:spcPts val="690"/>
              </a:spcBef>
              <a:tabLst>
                <a:tab pos="176530" algn="l"/>
                <a:tab pos="343535" algn="l"/>
              </a:tabLst>
            </a:pPr>
            <a:r>
              <a:rPr dirty="0" sz="1950" spc="-765">
                <a:solidFill>
                  <a:srgbClr val="3A383D"/>
                </a:solidFill>
                <a:latin typeface="Arial"/>
                <a:cs typeface="Arial"/>
              </a:rPr>
              <a:t>y</a:t>
            </a:r>
            <a:r>
              <a:rPr dirty="0" sz="1950" spc="-765">
                <a:solidFill>
                  <a:srgbClr val="3A383D"/>
                </a:solidFill>
                <a:latin typeface="Arial"/>
                <a:cs typeface="Arial"/>
              </a:rPr>
              <a:t>	</a:t>
            </a:r>
            <a:r>
              <a:rPr dirty="0" sz="1950" spc="-560">
                <a:solidFill>
                  <a:srgbClr val="575759"/>
                </a:solidFill>
                <a:latin typeface="Arial"/>
                <a:cs typeface="Arial"/>
              </a:rPr>
              <a:t>º</a:t>
            </a:r>
            <a:r>
              <a:rPr dirty="0" sz="1950" spc="-560">
                <a:solidFill>
                  <a:srgbClr val="575759"/>
                </a:solidFill>
                <a:latin typeface="Arial"/>
                <a:cs typeface="Arial"/>
              </a:rPr>
              <a:t>	</a:t>
            </a:r>
            <a:r>
              <a:rPr dirty="0" sz="1850" spc="-680">
                <a:solidFill>
                  <a:srgbClr val="F0BF7E"/>
                </a:solidFill>
                <a:latin typeface="Times New Roman"/>
                <a:cs typeface="Times New Roman"/>
              </a:rPr>
              <a:t>1</a:t>
            </a:r>
            <a:r>
              <a:rPr dirty="0" sz="1850" spc="-25">
                <a:solidFill>
                  <a:srgbClr val="3A383D"/>
                </a:solidFill>
                <a:latin typeface="Times New Roman"/>
                <a:cs typeface="Times New Roman"/>
              </a:rPr>
              <a:t>E</a:t>
            </a:r>
            <a:r>
              <a:rPr dirty="0" sz="1850">
                <a:solidFill>
                  <a:srgbClr val="3A383D"/>
                </a:solidFill>
                <a:latin typeface="Times New Roman"/>
                <a:cs typeface="Times New Roman"/>
              </a:rPr>
              <a:t> </a:t>
            </a:r>
            <a:r>
              <a:rPr dirty="0" sz="1850" spc="-155">
                <a:solidFill>
                  <a:srgbClr val="3A383D"/>
                </a:solidFill>
                <a:latin typeface="Times New Roman"/>
                <a:cs typeface="Times New Roman"/>
              </a:rPr>
              <a:t> </a:t>
            </a:r>
            <a:r>
              <a:rPr dirty="0" sz="2000" spc="5" i="1">
                <a:solidFill>
                  <a:srgbClr val="3A383D"/>
                </a:solidFill>
                <a:latin typeface="Times New Roman"/>
                <a:cs typeface="Times New Roman"/>
              </a:rPr>
              <a:t>/</a:t>
            </a:r>
            <a:r>
              <a:rPr dirty="0" sz="2000" spc="30" i="1">
                <a:solidFill>
                  <a:srgbClr val="3A383D"/>
                </a:solidFill>
                <a:latin typeface="Times New Roman"/>
                <a:cs typeface="Times New Roman"/>
              </a:rPr>
              <a:t>R</a:t>
            </a:r>
            <a:r>
              <a:rPr dirty="0" sz="2000" spc="-15" i="1">
                <a:solidFill>
                  <a:srgbClr val="575759"/>
                </a:solidFill>
                <a:latin typeface="Times New Roman"/>
                <a:cs typeface="Times New Roman"/>
              </a:rPr>
              <a:t>m.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6676095" y="6292354"/>
            <a:ext cx="808990" cy="3689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63220" algn="l"/>
              </a:tabLst>
            </a:pPr>
            <a:r>
              <a:rPr dirty="0" sz="2150" spc="-20" i="1">
                <a:solidFill>
                  <a:srgbClr val="575759"/>
                </a:solidFill>
                <a:latin typeface="Times New Roman"/>
                <a:cs typeface="Times New Roman"/>
              </a:rPr>
              <a:t>\l</a:t>
            </a:r>
            <a:r>
              <a:rPr dirty="0" sz="2150" spc="-15" i="1">
                <a:solidFill>
                  <a:srgbClr val="575759"/>
                </a:solidFill>
                <a:latin typeface="Times New Roman"/>
                <a:cs typeface="Times New Roman"/>
              </a:rPr>
              <a:t>t</a:t>
            </a:r>
            <a:r>
              <a:rPr dirty="0" sz="2150" i="1">
                <a:solidFill>
                  <a:srgbClr val="575759"/>
                </a:solidFill>
                <a:latin typeface="Times New Roman"/>
                <a:cs typeface="Times New Roman"/>
              </a:rPr>
              <a:t>	</a:t>
            </a:r>
            <a:r>
              <a:rPr dirty="0" sz="1850" spc="-45">
                <a:solidFill>
                  <a:srgbClr val="3A383D"/>
                </a:solidFill>
                <a:latin typeface="Times New Roman"/>
                <a:cs typeface="Times New Roman"/>
              </a:rPr>
              <a:t>E</a:t>
            </a:r>
            <a:r>
              <a:rPr dirty="0" sz="1850">
                <a:solidFill>
                  <a:srgbClr val="3A383D"/>
                </a:solidFill>
                <a:latin typeface="Times New Roman"/>
                <a:cs typeface="Times New Roman"/>
              </a:rPr>
              <a:t> </a:t>
            </a:r>
            <a:r>
              <a:rPr dirty="0" sz="1850" spc="-145">
                <a:solidFill>
                  <a:srgbClr val="3A383D"/>
                </a:solidFill>
                <a:latin typeface="Times New Roman"/>
                <a:cs typeface="Times New Roman"/>
              </a:rPr>
              <a:t> </a:t>
            </a:r>
            <a:r>
              <a:rPr dirty="0" sz="2250" spc="-300" i="1">
                <a:solidFill>
                  <a:srgbClr val="3A383D"/>
                </a:solidFill>
                <a:latin typeface="Times New Roman"/>
                <a:cs typeface="Times New Roman"/>
              </a:rPr>
              <a:t>J</a:t>
            </a:r>
            <a:r>
              <a:rPr dirty="0" sz="2250" spc="-140" i="1">
                <a:solidFill>
                  <a:srgbClr val="3A383D"/>
                </a:solidFill>
                <a:latin typeface="Times New Roman"/>
                <a:cs typeface="Times New Roman"/>
              </a:rPr>
              <a:t> </a:t>
            </a:r>
            <a:r>
              <a:rPr dirty="0" sz="2250" spc="-280" i="1">
                <a:solidFill>
                  <a:srgbClr val="6B6B6E"/>
                </a:solidFill>
                <a:latin typeface="Times New Roman"/>
                <a:cs typeface="Times New Roman"/>
              </a:rPr>
              <a:t>,</a:t>
            </a:r>
            <a:r>
              <a:rPr dirty="0" sz="2250" spc="-440" i="1">
                <a:solidFill>
                  <a:srgbClr val="93D1F4"/>
                </a:solidFill>
                <a:latin typeface="Times New Roman"/>
                <a:cs typeface="Times New Roman"/>
              </a:rPr>
              <a:t>,</a:t>
            </a:r>
            <a:endParaRPr sz="22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12604" y="355060"/>
            <a:ext cx="8382000" cy="124396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3147060" marR="5080" indent="-3134995">
              <a:lnSpc>
                <a:spcPct val="100000"/>
              </a:lnSpc>
              <a:spcBef>
                <a:spcPts val="95"/>
              </a:spcBef>
            </a:pPr>
            <a:r>
              <a:rPr dirty="0" sz="4000" spc="-5"/>
              <a:t>1. Ecuaciones no lineales:</a:t>
            </a:r>
            <a:r>
              <a:rPr dirty="0" sz="4000" spc="5"/>
              <a:t> </a:t>
            </a:r>
            <a:r>
              <a:rPr dirty="0" sz="4000" spc="-5"/>
              <a:t>resolución </a:t>
            </a:r>
            <a:r>
              <a:rPr dirty="0" sz="4000" spc="-1095"/>
              <a:t> </a:t>
            </a:r>
            <a:r>
              <a:rPr dirty="0" sz="4000" spc="-5"/>
              <a:t>numérica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1345277" y="1445826"/>
            <a:ext cx="7074534" cy="5130800"/>
          </a:xfrm>
          <a:prstGeom prst="rect">
            <a:avLst/>
          </a:prstGeom>
        </p:spPr>
        <p:txBody>
          <a:bodyPr wrap="square" lIns="0" tIns="673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dirty="0" sz="3200" spc="-5">
                <a:solidFill>
                  <a:srgbClr val="0000FF"/>
                </a:solidFill>
                <a:latin typeface="Arial"/>
                <a:cs typeface="Arial"/>
              </a:rPr>
              <a:t>Índice</a:t>
            </a:r>
            <a:endParaRPr sz="3200">
              <a:latin typeface="Arial"/>
              <a:cs typeface="Arial"/>
            </a:endParaRPr>
          </a:p>
          <a:p>
            <a:pPr marL="169545">
              <a:lnSpc>
                <a:spcPts val="2820"/>
              </a:lnSpc>
              <a:spcBef>
                <a:spcPts val="320"/>
              </a:spcBef>
            </a:pPr>
            <a:r>
              <a:rPr dirty="0" sz="2400" spc="-5">
                <a:solidFill>
                  <a:srgbClr val="0000FF"/>
                </a:solidFill>
                <a:latin typeface="Arial"/>
                <a:cs typeface="Arial"/>
              </a:rPr>
              <a:t>Motivación</a:t>
            </a:r>
            <a:endParaRPr sz="2400">
              <a:latin typeface="Arial"/>
              <a:cs typeface="Arial"/>
            </a:endParaRPr>
          </a:p>
          <a:p>
            <a:pPr marL="422275" indent="-339090">
              <a:lnSpc>
                <a:spcPts val="2820"/>
              </a:lnSpc>
              <a:buAutoNum type="arabicPeriod"/>
              <a:tabLst>
                <a:tab pos="422909" algn="l"/>
              </a:tabLst>
            </a:pPr>
            <a:r>
              <a:rPr dirty="0" sz="2400" spc="-5">
                <a:solidFill>
                  <a:srgbClr val="0000FF"/>
                </a:solidFill>
                <a:latin typeface="Arial"/>
                <a:cs typeface="Arial"/>
              </a:rPr>
              <a:t>Métodos para resolver</a:t>
            </a:r>
            <a:r>
              <a:rPr dirty="0" sz="240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0000FF"/>
                </a:solidFill>
                <a:latin typeface="Arial"/>
                <a:cs typeface="Arial"/>
              </a:rPr>
              <a:t>una ecuación</a:t>
            </a:r>
            <a:r>
              <a:rPr dirty="0" sz="2400" spc="2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0000FF"/>
                </a:solidFill>
                <a:latin typeface="Arial"/>
                <a:cs typeface="Arial"/>
              </a:rPr>
              <a:t>no</a:t>
            </a:r>
            <a:r>
              <a:rPr dirty="0" sz="240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0000FF"/>
                </a:solidFill>
                <a:latin typeface="Arial"/>
                <a:cs typeface="Arial"/>
              </a:rPr>
              <a:t>lineal:</a:t>
            </a:r>
            <a:endParaRPr sz="2400">
              <a:latin typeface="Arial"/>
              <a:cs typeface="Arial"/>
            </a:endParaRPr>
          </a:p>
          <a:p>
            <a:pPr lvl="1" marL="1395095" indent="-311150">
              <a:lnSpc>
                <a:spcPct val="100000"/>
              </a:lnSpc>
              <a:spcBef>
                <a:spcPts val="1180"/>
              </a:spcBef>
              <a:buAutoNum type="alphaLcPeriod"/>
              <a:tabLst>
                <a:tab pos="1395730" algn="l"/>
              </a:tabLst>
            </a:pPr>
            <a:r>
              <a:rPr dirty="0" sz="2200" spc="-5">
                <a:solidFill>
                  <a:srgbClr val="0000FF"/>
                </a:solidFill>
                <a:latin typeface="Arial"/>
                <a:cs typeface="Arial"/>
              </a:rPr>
              <a:t>Método</a:t>
            </a:r>
            <a:r>
              <a:rPr dirty="0" sz="2200" spc="-15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0000FF"/>
                </a:solidFill>
                <a:latin typeface="Arial"/>
                <a:cs typeface="Arial"/>
              </a:rPr>
              <a:t>de</a:t>
            </a:r>
            <a:r>
              <a:rPr dirty="0" sz="2200" spc="-15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0000FF"/>
                </a:solidFill>
                <a:latin typeface="Arial"/>
                <a:cs typeface="Arial"/>
              </a:rPr>
              <a:t>bisección</a:t>
            </a:r>
            <a:r>
              <a:rPr dirty="0" sz="2200" spc="-5" b="1">
                <a:solidFill>
                  <a:srgbClr val="0000FF"/>
                </a:solidFill>
                <a:latin typeface="Arial"/>
                <a:cs typeface="Arial"/>
              </a:rPr>
              <a:t>.</a:t>
            </a:r>
            <a:endParaRPr sz="2200">
              <a:latin typeface="Arial"/>
              <a:cs typeface="Arial"/>
            </a:endParaRPr>
          </a:p>
          <a:p>
            <a:pPr lvl="1" marL="1395095" indent="-311150">
              <a:lnSpc>
                <a:spcPct val="100000"/>
              </a:lnSpc>
              <a:spcBef>
                <a:spcPts val="195"/>
              </a:spcBef>
              <a:buAutoNum type="alphaLcPeriod"/>
              <a:tabLst>
                <a:tab pos="1395730" algn="l"/>
              </a:tabLst>
            </a:pPr>
            <a:r>
              <a:rPr dirty="0" sz="2200" spc="-5">
                <a:solidFill>
                  <a:srgbClr val="0000FF"/>
                </a:solidFill>
                <a:latin typeface="Arial"/>
                <a:cs typeface="Arial"/>
              </a:rPr>
              <a:t>Método</a:t>
            </a:r>
            <a:r>
              <a:rPr dirty="0" sz="2200" spc="-15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0000FF"/>
                </a:solidFill>
                <a:latin typeface="Arial"/>
                <a:cs typeface="Arial"/>
              </a:rPr>
              <a:t>de</a:t>
            </a:r>
            <a:r>
              <a:rPr dirty="0" sz="2200" spc="-15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0000FF"/>
                </a:solidFill>
                <a:latin typeface="Arial"/>
                <a:cs typeface="Arial"/>
              </a:rPr>
              <a:t>aproximaciones </a:t>
            </a:r>
            <a:r>
              <a:rPr dirty="0" sz="2200">
                <a:solidFill>
                  <a:srgbClr val="0000FF"/>
                </a:solidFill>
                <a:latin typeface="Arial"/>
                <a:cs typeface="Arial"/>
              </a:rPr>
              <a:t>sucesivas</a:t>
            </a:r>
            <a:r>
              <a:rPr dirty="0" sz="2200" b="1">
                <a:solidFill>
                  <a:srgbClr val="0000FF"/>
                </a:solidFill>
                <a:latin typeface="Arial"/>
                <a:cs typeface="Arial"/>
              </a:rPr>
              <a:t>.</a:t>
            </a:r>
            <a:endParaRPr sz="2200">
              <a:latin typeface="Arial"/>
              <a:cs typeface="Arial"/>
            </a:endParaRPr>
          </a:p>
          <a:p>
            <a:pPr lvl="1" marL="1340485" indent="-294640">
              <a:lnSpc>
                <a:spcPct val="100000"/>
              </a:lnSpc>
              <a:spcBef>
                <a:spcPts val="195"/>
              </a:spcBef>
              <a:buAutoNum type="alphaLcPeriod"/>
              <a:tabLst>
                <a:tab pos="1341120" algn="l"/>
              </a:tabLst>
            </a:pPr>
            <a:r>
              <a:rPr dirty="0" sz="2200" spc="-5">
                <a:solidFill>
                  <a:srgbClr val="0000FF"/>
                </a:solidFill>
                <a:latin typeface="Arial"/>
                <a:cs typeface="Arial"/>
              </a:rPr>
              <a:t>Método</a:t>
            </a:r>
            <a:r>
              <a:rPr dirty="0" sz="2200" spc="5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0000FF"/>
                </a:solidFill>
                <a:latin typeface="Arial"/>
                <a:cs typeface="Arial"/>
              </a:rPr>
              <a:t>de Newton-Raphson</a:t>
            </a:r>
            <a:r>
              <a:rPr dirty="0" sz="220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0000FF"/>
                </a:solidFill>
                <a:latin typeface="Arial"/>
                <a:cs typeface="Arial"/>
              </a:rPr>
              <a:t>y</a:t>
            </a:r>
            <a:r>
              <a:rPr dirty="0" sz="220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0000FF"/>
                </a:solidFill>
                <a:latin typeface="Arial"/>
                <a:cs typeface="Arial"/>
              </a:rPr>
              <a:t>variantes</a:t>
            </a:r>
            <a:r>
              <a:rPr dirty="0" sz="2200" spc="-5" b="1">
                <a:solidFill>
                  <a:srgbClr val="0000FF"/>
                </a:solidFill>
                <a:latin typeface="Arial"/>
                <a:cs typeface="Arial"/>
              </a:rPr>
              <a:t>.</a:t>
            </a:r>
            <a:endParaRPr sz="2200">
              <a:latin typeface="Arial"/>
              <a:cs typeface="Arial"/>
            </a:endParaRPr>
          </a:p>
          <a:p>
            <a:pPr lvl="1" marL="1083945" marR="362585">
              <a:lnSpc>
                <a:spcPts val="2530"/>
              </a:lnSpc>
              <a:spcBef>
                <a:spcPts val="370"/>
              </a:spcBef>
              <a:buAutoNum type="alphaLcPeriod"/>
              <a:tabLst>
                <a:tab pos="1395730" algn="l"/>
              </a:tabLst>
            </a:pPr>
            <a:r>
              <a:rPr dirty="0" sz="2200" spc="-5">
                <a:solidFill>
                  <a:srgbClr val="0000FF"/>
                </a:solidFill>
                <a:latin typeface="Arial"/>
                <a:cs typeface="Arial"/>
              </a:rPr>
              <a:t>Comentarios</a:t>
            </a:r>
            <a:r>
              <a:rPr dirty="0" sz="220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0000FF"/>
                </a:solidFill>
                <a:latin typeface="Arial"/>
                <a:cs typeface="Arial"/>
              </a:rPr>
              <a:t>acerca</a:t>
            </a:r>
            <a:r>
              <a:rPr dirty="0" sz="2200" spc="-1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0000FF"/>
                </a:solidFill>
                <a:latin typeface="Arial"/>
                <a:cs typeface="Arial"/>
              </a:rPr>
              <a:t>de</a:t>
            </a:r>
            <a:r>
              <a:rPr dirty="0" sz="220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0000FF"/>
                </a:solidFill>
                <a:latin typeface="Arial"/>
                <a:cs typeface="Arial"/>
              </a:rPr>
              <a:t>la</a:t>
            </a:r>
            <a:r>
              <a:rPr dirty="0" sz="220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0000FF"/>
                </a:solidFill>
                <a:latin typeface="Arial"/>
                <a:cs typeface="Arial"/>
              </a:rPr>
              <a:t>convergencia</a:t>
            </a:r>
            <a:r>
              <a:rPr dirty="0" sz="2200" spc="-1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0000FF"/>
                </a:solidFill>
                <a:latin typeface="Arial"/>
                <a:cs typeface="Arial"/>
              </a:rPr>
              <a:t>de </a:t>
            </a:r>
            <a:r>
              <a:rPr dirty="0" sz="2200" spc="-595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0000FF"/>
                </a:solidFill>
                <a:latin typeface="Arial"/>
                <a:cs typeface="Arial"/>
              </a:rPr>
              <a:t>métodos</a:t>
            </a:r>
            <a:r>
              <a:rPr dirty="0" sz="220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0000FF"/>
                </a:solidFill>
                <a:latin typeface="Arial"/>
                <a:cs typeface="Arial"/>
              </a:rPr>
              <a:t>iterativos.</a:t>
            </a:r>
            <a:endParaRPr sz="2200">
              <a:latin typeface="Arial"/>
              <a:cs typeface="Arial"/>
            </a:endParaRPr>
          </a:p>
          <a:p>
            <a:pPr marL="169545" marR="5080" indent="-85725">
              <a:lnSpc>
                <a:spcPts val="2760"/>
              </a:lnSpc>
              <a:spcBef>
                <a:spcPts val="229"/>
              </a:spcBef>
              <a:buAutoNum type="arabicPeriod"/>
              <a:tabLst>
                <a:tab pos="422909" algn="l"/>
              </a:tabLst>
            </a:pPr>
            <a:r>
              <a:rPr dirty="0" sz="2400" spc="-5">
                <a:solidFill>
                  <a:srgbClr val="0000FF"/>
                </a:solidFill>
                <a:latin typeface="Arial"/>
                <a:cs typeface="Arial"/>
              </a:rPr>
              <a:t>Métodos</a:t>
            </a:r>
            <a:r>
              <a:rPr dirty="0" sz="240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0000FF"/>
                </a:solidFill>
                <a:latin typeface="Arial"/>
                <a:cs typeface="Arial"/>
              </a:rPr>
              <a:t>para</a:t>
            </a:r>
            <a:r>
              <a:rPr dirty="0" sz="240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0000FF"/>
                </a:solidFill>
                <a:latin typeface="Arial"/>
                <a:cs typeface="Arial"/>
              </a:rPr>
              <a:t>resolver</a:t>
            </a:r>
            <a:r>
              <a:rPr dirty="0" sz="2400" spc="1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0000FF"/>
                </a:solidFill>
                <a:latin typeface="Arial"/>
                <a:cs typeface="Arial"/>
              </a:rPr>
              <a:t>un</a:t>
            </a:r>
            <a:r>
              <a:rPr dirty="0" sz="240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0000FF"/>
                </a:solidFill>
                <a:latin typeface="Arial"/>
                <a:cs typeface="Arial"/>
              </a:rPr>
              <a:t>sistema</a:t>
            </a:r>
            <a:r>
              <a:rPr dirty="0" sz="2400" spc="5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0000FF"/>
                </a:solidFill>
                <a:latin typeface="Arial"/>
                <a:cs typeface="Arial"/>
              </a:rPr>
              <a:t>de</a:t>
            </a:r>
            <a:r>
              <a:rPr dirty="0" sz="240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0000FF"/>
                </a:solidFill>
                <a:latin typeface="Arial"/>
                <a:cs typeface="Arial"/>
              </a:rPr>
              <a:t>ecuaciones </a:t>
            </a:r>
            <a:r>
              <a:rPr dirty="0" sz="2400" spc="-65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0000FF"/>
                </a:solidFill>
                <a:latin typeface="Arial"/>
                <a:cs typeface="Arial"/>
              </a:rPr>
              <a:t>no </a:t>
            </a:r>
            <a:r>
              <a:rPr dirty="0" sz="2400" spc="-10">
                <a:solidFill>
                  <a:srgbClr val="0000FF"/>
                </a:solidFill>
                <a:latin typeface="Arial"/>
                <a:cs typeface="Arial"/>
              </a:rPr>
              <a:t>lineales:</a:t>
            </a:r>
            <a:endParaRPr sz="2400">
              <a:latin typeface="Arial"/>
              <a:cs typeface="Arial"/>
            </a:endParaRPr>
          </a:p>
          <a:p>
            <a:pPr lvl="1" marL="1410970" indent="-457834">
              <a:lnSpc>
                <a:spcPts val="2585"/>
              </a:lnSpc>
              <a:spcBef>
                <a:spcPts val="585"/>
              </a:spcBef>
              <a:buAutoNum type="alphaLcPeriod"/>
              <a:tabLst>
                <a:tab pos="1410970" algn="l"/>
                <a:tab pos="1411605" algn="l"/>
              </a:tabLst>
            </a:pPr>
            <a:r>
              <a:rPr dirty="0" sz="2200" spc="-5">
                <a:solidFill>
                  <a:srgbClr val="0000FF"/>
                </a:solidFill>
                <a:latin typeface="Arial"/>
                <a:cs typeface="Arial"/>
              </a:rPr>
              <a:t>Método</a:t>
            </a:r>
            <a:r>
              <a:rPr dirty="0" sz="2200" spc="-1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0000FF"/>
                </a:solidFill>
                <a:latin typeface="Arial"/>
                <a:cs typeface="Arial"/>
              </a:rPr>
              <a:t>de aproximaciones sucesivas</a:t>
            </a:r>
            <a:endParaRPr sz="2200">
              <a:latin typeface="Arial"/>
              <a:cs typeface="Arial"/>
            </a:endParaRPr>
          </a:p>
          <a:p>
            <a:pPr lvl="1" marL="1419860" indent="-466725">
              <a:lnSpc>
                <a:spcPts val="2585"/>
              </a:lnSpc>
              <a:buAutoNum type="alphaLcPeriod"/>
              <a:tabLst>
                <a:tab pos="1419860" algn="l"/>
                <a:tab pos="1420495" algn="l"/>
              </a:tabLst>
            </a:pPr>
            <a:r>
              <a:rPr dirty="0" sz="2200" spc="-5">
                <a:solidFill>
                  <a:srgbClr val="0000FF"/>
                </a:solidFill>
                <a:latin typeface="Arial"/>
                <a:cs typeface="Arial"/>
              </a:rPr>
              <a:t>Método</a:t>
            </a:r>
            <a:r>
              <a:rPr dirty="0" sz="2200" spc="-2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0000FF"/>
                </a:solidFill>
                <a:latin typeface="Arial"/>
                <a:cs typeface="Arial"/>
              </a:rPr>
              <a:t>de</a:t>
            </a:r>
            <a:r>
              <a:rPr dirty="0" sz="2200" spc="-2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0000FF"/>
                </a:solidFill>
                <a:latin typeface="Arial"/>
                <a:cs typeface="Arial"/>
              </a:rPr>
              <a:t>Newton-Raphson</a:t>
            </a:r>
            <a:endParaRPr sz="2200">
              <a:latin typeface="Arial"/>
              <a:cs typeface="Arial"/>
            </a:endParaRPr>
          </a:p>
          <a:p>
            <a:pPr marL="487045" indent="-338455">
              <a:lnSpc>
                <a:spcPct val="100000"/>
              </a:lnSpc>
              <a:spcBef>
                <a:spcPts val="660"/>
              </a:spcBef>
              <a:buAutoNum type="arabicPeriod"/>
              <a:tabLst>
                <a:tab pos="487680" algn="l"/>
              </a:tabLst>
            </a:pPr>
            <a:r>
              <a:rPr dirty="0" sz="2400" spc="-10">
                <a:solidFill>
                  <a:srgbClr val="0000FF"/>
                </a:solidFill>
                <a:latin typeface="Arial"/>
                <a:cs typeface="Arial"/>
              </a:rPr>
              <a:t>Resolución</a:t>
            </a:r>
            <a:r>
              <a:rPr dirty="0" sz="2400" spc="2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0000FF"/>
                </a:solidFill>
                <a:latin typeface="Arial"/>
                <a:cs typeface="Arial"/>
              </a:rPr>
              <a:t>con </a:t>
            </a:r>
            <a:r>
              <a:rPr dirty="0" sz="2400">
                <a:solidFill>
                  <a:srgbClr val="0000FF"/>
                </a:solidFill>
                <a:latin typeface="Arial"/>
                <a:cs typeface="Arial"/>
              </a:rPr>
              <a:t>Octave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86391" y="3390277"/>
            <a:ext cx="899033" cy="27360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74339" y="4728988"/>
            <a:ext cx="6459357" cy="28337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496507" y="6996001"/>
            <a:ext cx="3234564" cy="283376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1561631" y="1123263"/>
            <a:ext cx="0" cy="2560320"/>
          </a:xfrm>
          <a:custGeom>
            <a:avLst/>
            <a:gdLst/>
            <a:ahLst/>
            <a:cxnLst/>
            <a:rect l="l" t="t" r="r" b="b"/>
            <a:pathLst>
              <a:path w="0" h="2560320">
                <a:moveTo>
                  <a:pt x="0" y="2560161"/>
                </a:moveTo>
                <a:lnTo>
                  <a:pt x="0" y="0"/>
                </a:lnTo>
              </a:path>
            </a:pathLst>
          </a:custGeom>
          <a:ln w="195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107063" y="298027"/>
            <a:ext cx="8002905" cy="601980"/>
          </a:xfrm>
          <a:prstGeom prst="rect">
            <a:avLst/>
          </a:prstGeom>
        </p:spPr>
        <p:txBody>
          <a:bodyPr wrap="square" lIns="0" tIns="2540" rIns="0" bIns="0" rtlCol="0" vert="horz">
            <a:spAutoFit/>
          </a:bodyPr>
          <a:lstStyle/>
          <a:p>
            <a:pPr marL="12700" marR="5080" indent="364490">
              <a:lnSpc>
                <a:spcPct val="104000"/>
              </a:lnSpc>
              <a:spcBef>
                <a:spcPts val="20"/>
              </a:spcBef>
            </a:pPr>
            <a:r>
              <a:rPr dirty="0" sz="1850" spc="75">
                <a:solidFill>
                  <a:srgbClr val="605E62"/>
                </a:solidFill>
                <a:latin typeface="Times New Roman"/>
                <a:cs typeface="Times New Roman"/>
              </a:rPr>
              <a:t>Cabe</a:t>
            </a:r>
            <a:r>
              <a:rPr dirty="0" sz="1850" spc="15">
                <a:solidFill>
                  <a:srgbClr val="605E62"/>
                </a:solidFill>
                <a:latin typeface="Times New Roman"/>
                <a:cs typeface="Times New Roman"/>
              </a:rPr>
              <a:t> </a:t>
            </a:r>
            <a:r>
              <a:rPr dirty="0" sz="1850" spc="55">
                <a:solidFill>
                  <a:srgbClr val="605E62"/>
                </a:solidFill>
                <a:latin typeface="Times New Roman"/>
                <a:cs typeface="Times New Roman"/>
              </a:rPr>
              <a:t>señalar</a:t>
            </a:r>
            <a:r>
              <a:rPr dirty="0" sz="1850" spc="40">
                <a:solidFill>
                  <a:srgbClr val="605E62"/>
                </a:solidFill>
                <a:latin typeface="Times New Roman"/>
                <a:cs typeface="Times New Roman"/>
              </a:rPr>
              <a:t> </a:t>
            </a:r>
            <a:r>
              <a:rPr dirty="0" sz="1850" spc="70">
                <a:solidFill>
                  <a:srgbClr val="605E62"/>
                </a:solidFill>
                <a:latin typeface="Times New Roman"/>
                <a:cs typeface="Times New Roman"/>
              </a:rPr>
              <a:t>además</a:t>
            </a:r>
            <a:r>
              <a:rPr dirty="0" sz="1850" spc="80">
                <a:solidFill>
                  <a:srgbClr val="605E62"/>
                </a:solidFill>
                <a:latin typeface="Times New Roman"/>
                <a:cs typeface="Times New Roman"/>
              </a:rPr>
              <a:t> </a:t>
            </a:r>
            <a:r>
              <a:rPr dirty="0" sz="1850" spc="80">
                <a:solidFill>
                  <a:srgbClr val="4F4B5B"/>
                </a:solidFill>
                <a:latin typeface="Times New Roman"/>
                <a:cs typeface="Times New Roman"/>
              </a:rPr>
              <a:t>que</a:t>
            </a:r>
            <a:r>
              <a:rPr dirty="0" sz="1850" spc="-25">
                <a:solidFill>
                  <a:srgbClr val="4F4B5B"/>
                </a:solidFill>
                <a:latin typeface="Times New Roman"/>
                <a:cs typeface="Times New Roman"/>
              </a:rPr>
              <a:t> </a:t>
            </a:r>
            <a:r>
              <a:rPr dirty="0" sz="1850" spc="35">
                <a:solidFill>
                  <a:srgbClr val="605E62"/>
                </a:solidFill>
                <a:latin typeface="Times New Roman"/>
                <a:cs typeface="Times New Roman"/>
              </a:rPr>
              <a:t>numerosos</a:t>
            </a:r>
            <a:r>
              <a:rPr dirty="0" sz="1850" spc="114">
                <a:solidFill>
                  <a:srgbClr val="605E62"/>
                </a:solidFill>
                <a:latin typeface="Times New Roman"/>
                <a:cs typeface="Times New Roman"/>
              </a:rPr>
              <a:t> </a:t>
            </a:r>
            <a:r>
              <a:rPr dirty="0" sz="1850" spc="55">
                <a:solidFill>
                  <a:srgbClr val="605E62"/>
                </a:solidFill>
                <a:latin typeface="Times New Roman"/>
                <a:cs typeface="Times New Roman"/>
              </a:rPr>
              <a:t>problemas</a:t>
            </a:r>
            <a:r>
              <a:rPr dirty="0" sz="1850" spc="35">
                <a:solidFill>
                  <a:srgbClr val="605E62"/>
                </a:solidFill>
                <a:latin typeface="Times New Roman"/>
                <a:cs typeface="Times New Roman"/>
              </a:rPr>
              <a:t> </a:t>
            </a:r>
            <a:r>
              <a:rPr dirty="0" sz="1850" spc="55">
                <a:solidFill>
                  <a:srgbClr val="605E62"/>
                </a:solidFill>
                <a:latin typeface="Times New Roman"/>
                <a:cs typeface="Times New Roman"/>
              </a:rPr>
              <a:t>de</a:t>
            </a:r>
            <a:r>
              <a:rPr dirty="0" sz="1850" spc="114">
                <a:solidFill>
                  <a:srgbClr val="605E62"/>
                </a:solidFill>
                <a:latin typeface="Times New Roman"/>
                <a:cs typeface="Times New Roman"/>
              </a:rPr>
              <a:t> </a:t>
            </a:r>
            <a:r>
              <a:rPr dirty="0" sz="1850" spc="10">
                <a:solidFill>
                  <a:srgbClr val="605E62"/>
                </a:solidFill>
                <a:latin typeface="Times New Roman"/>
                <a:cs typeface="Times New Roman"/>
              </a:rPr>
              <a:t>valor</a:t>
            </a:r>
            <a:r>
              <a:rPr dirty="0" sz="1850" spc="110">
                <a:solidFill>
                  <a:srgbClr val="605E62"/>
                </a:solidFill>
                <a:latin typeface="Times New Roman"/>
                <a:cs typeface="Times New Roman"/>
              </a:rPr>
              <a:t> </a:t>
            </a:r>
            <a:r>
              <a:rPr dirty="0" sz="1850" spc="30">
                <a:solidFill>
                  <a:srgbClr val="4F4B5B"/>
                </a:solidFill>
                <a:latin typeface="Times New Roman"/>
                <a:cs typeface="Times New Roman"/>
              </a:rPr>
              <a:t>inicial</a:t>
            </a:r>
            <a:r>
              <a:rPr dirty="0" sz="1850" spc="25">
                <a:solidFill>
                  <a:srgbClr val="4F4B5B"/>
                </a:solidFill>
                <a:latin typeface="Times New Roman"/>
                <a:cs typeface="Times New Roman"/>
              </a:rPr>
              <a:t> </a:t>
            </a:r>
            <a:r>
              <a:rPr dirty="0" sz="1850" spc="35">
                <a:solidFill>
                  <a:srgbClr val="605E62"/>
                </a:solidFill>
                <a:latin typeface="Times New Roman"/>
                <a:cs typeface="Times New Roman"/>
              </a:rPr>
              <a:t>se</a:t>
            </a:r>
            <a:r>
              <a:rPr dirty="0" sz="1850" spc="20">
                <a:solidFill>
                  <a:srgbClr val="605E62"/>
                </a:solidFill>
                <a:latin typeface="Times New Roman"/>
                <a:cs typeface="Times New Roman"/>
              </a:rPr>
              <a:t> </a:t>
            </a:r>
            <a:r>
              <a:rPr dirty="0" sz="1850" spc="35">
                <a:solidFill>
                  <a:srgbClr val="605E62"/>
                </a:solidFill>
                <a:latin typeface="Times New Roman"/>
                <a:cs typeface="Times New Roman"/>
              </a:rPr>
              <a:t>formulan </a:t>
            </a:r>
            <a:r>
              <a:rPr dirty="0" sz="1850" spc="-450">
                <a:solidFill>
                  <a:srgbClr val="605E62"/>
                </a:solidFill>
                <a:latin typeface="Times New Roman"/>
                <a:cs typeface="Times New Roman"/>
              </a:rPr>
              <a:t> </a:t>
            </a:r>
            <a:r>
              <a:rPr dirty="0" sz="1850" spc="55">
                <a:solidFill>
                  <a:srgbClr val="605E62"/>
                </a:solidFill>
                <a:latin typeface="Times New Roman"/>
                <a:cs typeface="Times New Roman"/>
              </a:rPr>
              <a:t>mediante </a:t>
            </a:r>
            <a:r>
              <a:rPr dirty="0" sz="1850" spc="30">
                <a:solidFill>
                  <a:srgbClr val="605E62"/>
                </a:solidFill>
                <a:latin typeface="Times New Roman"/>
                <a:cs typeface="Times New Roman"/>
              </a:rPr>
              <a:t>ecuaciones</a:t>
            </a:r>
            <a:r>
              <a:rPr dirty="0" sz="1850" spc="80">
                <a:solidFill>
                  <a:srgbClr val="605E62"/>
                </a:solidFill>
                <a:latin typeface="Times New Roman"/>
                <a:cs typeface="Times New Roman"/>
              </a:rPr>
              <a:t> </a:t>
            </a:r>
            <a:r>
              <a:rPr dirty="0" sz="1850" spc="25">
                <a:solidFill>
                  <a:srgbClr val="605E62"/>
                </a:solidFill>
                <a:latin typeface="Times New Roman"/>
                <a:cs typeface="Times New Roman"/>
              </a:rPr>
              <a:t>diferenciales</a:t>
            </a:r>
            <a:r>
              <a:rPr dirty="0" sz="1850" spc="65">
                <a:solidFill>
                  <a:srgbClr val="605E62"/>
                </a:solidFill>
                <a:latin typeface="Times New Roman"/>
                <a:cs typeface="Times New Roman"/>
              </a:rPr>
              <a:t> </a:t>
            </a:r>
            <a:r>
              <a:rPr dirty="0" sz="1850" spc="70">
                <a:solidFill>
                  <a:srgbClr val="605E62"/>
                </a:solidFill>
                <a:latin typeface="Times New Roman"/>
                <a:cs typeface="Times New Roman"/>
              </a:rPr>
              <a:t>ordinarias</a:t>
            </a:r>
            <a:r>
              <a:rPr dirty="0" sz="1850" spc="-15">
                <a:solidFill>
                  <a:srgbClr val="605E62"/>
                </a:solidFill>
                <a:latin typeface="Times New Roman"/>
                <a:cs typeface="Times New Roman"/>
              </a:rPr>
              <a:t> </a:t>
            </a:r>
            <a:r>
              <a:rPr dirty="0" sz="1850" spc="80">
                <a:solidFill>
                  <a:srgbClr val="605E62"/>
                </a:solidFill>
                <a:latin typeface="Times New Roman"/>
                <a:cs typeface="Times New Roman"/>
              </a:rPr>
              <a:t>de </a:t>
            </a:r>
            <a:r>
              <a:rPr dirty="0" sz="1850" spc="45">
                <a:solidFill>
                  <a:srgbClr val="605E62"/>
                </a:solidFill>
                <a:latin typeface="Times New Roman"/>
                <a:cs typeface="Times New Roman"/>
              </a:rPr>
              <a:t>orden</a:t>
            </a:r>
            <a:r>
              <a:rPr dirty="0" sz="1850" spc="70">
                <a:solidFill>
                  <a:srgbClr val="605E62"/>
                </a:solidFill>
                <a:latin typeface="Times New Roman"/>
                <a:cs typeface="Times New Roman"/>
              </a:rPr>
              <a:t> </a:t>
            </a:r>
            <a:r>
              <a:rPr dirty="0" sz="1850" spc="50">
                <a:solidFill>
                  <a:srgbClr val="605E62"/>
                </a:solidFill>
                <a:latin typeface="Times New Roman"/>
                <a:cs typeface="Times New Roman"/>
              </a:rPr>
              <a:t>superior</a:t>
            </a:r>
            <a:r>
              <a:rPr dirty="0" sz="1850" spc="125">
                <a:solidFill>
                  <a:srgbClr val="605E62"/>
                </a:solidFill>
                <a:latin typeface="Times New Roman"/>
                <a:cs typeface="Times New Roman"/>
              </a:rPr>
              <a:t> </a:t>
            </a:r>
            <a:r>
              <a:rPr dirty="0" sz="1850" spc="60">
                <a:solidFill>
                  <a:srgbClr val="605E62"/>
                </a:solidFill>
                <a:latin typeface="Times New Roman"/>
                <a:cs typeface="Times New Roman"/>
              </a:rPr>
              <a:t>a</a:t>
            </a:r>
            <a:r>
              <a:rPr dirty="0" sz="1850" spc="140">
                <a:solidFill>
                  <a:srgbClr val="605E62"/>
                </a:solidFill>
                <a:latin typeface="Times New Roman"/>
                <a:cs typeface="Times New Roman"/>
              </a:rPr>
              <a:t> </a:t>
            </a:r>
            <a:r>
              <a:rPr dirty="0" sz="1850" spc="65" b="1">
                <a:solidFill>
                  <a:srgbClr val="383446"/>
                </a:solidFill>
                <a:latin typeface="Times New Roman"/>
                <a:cs typeface="Times New Roman"/>
              </a:rPr>
              <a:t>1</a:t>
            </a:r>
            <a:r>
              <a:rPr dirty="0" sz="1850" spc="-15" b="1">
                <a:solidFill>
                  <a:srgbClr val="383446"/>
                </a:solidFill>
                <a:latin typeface="Times New Roman"/>
                <a:cs typeface="Times New Roman"/>
              </a:rPr>
              <a:t> </a:t>
            </a:r>
            <a:r>
              <a:rPr dirty="0" sz="1850" spc="65">
                <a:solidFill>
                  <a:srgbClr val="605E62"/>
                </a:solidFill>
                <a:latin typeface="Times New Roman"/>
                <a:cs typeface="Times New Roman"/>
              </a:rPr>
              <a:t>de</a:t>
            </a:r>
            <a:r>
              <a:rPr dirty="0" sz="1850" spc="45">
                <a:solidFill>
                  <a:srgbClr val="605E62"/>
                </a:solidFill>
                <a:latin typeface="Times New Roman"/>
                <a:cs typeface="Times New Roman"/>
              </a:rPr>
              <a:t> </a:t>
            </a:r>
            <a:r>
              <a:rPr dirty="0" sz="1850" spc="45">
                <a:solidFill>
                  <a:srgbClr val="4F4B5B"/>
                </a:solidFill>
                <a:latin typeface="Times New Roman"/>
                <a:cs typeface="Times New Roman"/>
              </a:rPr>
              <a:t>la</a:t>
            </a:r>
            <a:r>
              <a:rPr dirty="0" sz="1850" spc="90">
                <a:solidFill>
                  <a:srgbClr val="4F4B5B"/>
                </a:solidFill>
                <a:latin typeface="Times New Roman"/>
                <a:cs typeface="Times New Roman"/>
              </a:rPr>
              <a:t> </a:t>
            </a:r>
            <a:r>
              <a:rPr dirty="0" sz="1850" spc="60">
                <a:solidFill>
                  <a:srgbClr val="605E62"/>
                </a:solidFill>
                <a:latin typeface="Times New Roman"/>
                <a:cs typeface="Times New Roman"/>
              </a:rPr>
              <a:t>forma</a:t>
            </a:r>
            <a:r>
              <a:rPr dirty="0" sz="1850" spc="60">
                <a:solidFill>
                  <a:srgbClr val="383446"/>
                </a:solidFill>
                <a:latin typeface="Times New Roman"/>
                <a:cs typeface="Times New Roman"/>
              </a:rPr>
              <a:t>: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62400" y="998415"/>
            <a:ext cx="635000" cy="1781810"/>
          </a:xfrm>
          <a:prstGeom prst="rect">
            <a:avLst/>
          </a:prstGeom>
        </p:spPr>
        <p:txBody>
          <a:bodyPr wrap="square" lIns="0" tIns="1333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0"/>
              </a:spcBef>
            </a:pPr>
            <a:r>
              <a:rPr dirty="0" sz="1700" b="1" i="1">
                <a:solidFill>
                  <a:srgbClr val="4F4B5B"/>
                </a:solidFill>
                <a:latin typeface="Arial"/>
                <a:cs typeface="Arial"/>
              </a:rPr>
              <a:t>y(P(t)</a:t>
            </a:r>
            <a:endParaRPr sz="1700">
              <a:latin typeface="Arial"/>
              <a:cs typeface="Arial"/>
            </a:endParaRPr>
          </a:p>
          <a:p>
            <a:pPr marL="34290">
              <a:lnSpc>
                <a:spcPct val="100000"/>
              </a:lnSpc>
              <a:spcBef>
                <a:spcPts val="1125"/>
              </a:spcBef>
            </a:pPr>
            <a:r>
              <a:rPr dirty="0" sz="2000" spc="-10" i="1">
                <a:solidFill>
                  <a:srgbClr val="4F4B5B"/>
                </a:solidFill>
                <a:latin typeface="Times New Roman"/>
                <a:cs typeface="Times New Roman"/>
              </a:rPr>
              <a:t>y(to)</a:t>
            </a:r>
            <a:endParaRPr sz="2000">
              <a:latin typeface="Times New Roman"/>
              <a:cs typeface="Times New Roman"/>
            </a:endParaRPr>
          </a:p>
          <a:p>
            <a:pPr marL="33020">
              <a:lnSpc>
                <a:spcPct val="100000"/>
              </a:lnSpc>
              <a:spcBef>
                <a:spcPts val="1215"/>
              </a:spcBef>
            </a:pPr>
            <a:r>
              <a:rPr dirty="0" sz="1850" spc="20" i="1">
                <a:solidFill>
                  <a:srgbClr val="4F4B5B"/>
                </a:solidFill>
                <a:latin typeface="Times New Roman"/>
                <a:cs typeface="Times New Roman"/>
              </a:rPr>
              <a:t>y'</a:t>
            </a:r>
            <a:r>
              <a:rPr dirty="0" sz="2000" spc="20" i="1">
                <a:solidFill>
                  <a:srgbClr val="605E62"/>
                </a:solidFill>
                <a:latin typeface="Times New Roman"/>
                <a:cs typeface="Times New Roman"/>
              </a:rPr>
              <a:t>(to)</a:t>
            </a:r>
            <a:endParaRPr sz="2000">
              <a:latin typeface="Times New Roman"/>
              <a:cs typeface="Times New Roman"/>
            </a:endParaRPr>
          </a:p>
          <a:p>
            <a:pPr marL="33020">
              <a:lnSpc>
                <a:spcPct val="100000"/>
              </a:lnSpc>
              <a:spcBef>
                <a:spcPts val="1295"/>
              </a:spcBef>
            </a:pPr>
            <a:r>
              <a:rPr dirty="0" sz="1850" spc="-5" i="1">
                <a:solidFill>
                  <a:srgbClr val="4F4B5B"/>
                </a:solidFill>
                <a:latin typeface="Times New Roman"/>
                <a:cs typeface="Times New Roman"/>
              </a:rPr>
              <a:t>y</a:t>
            </a:r>
            <a:r>
              <a:rPr dirty="0" sz="1850" i="1">
                <a:solidFill>
                  <a:srgbClr val="4F4B5B"/>
                </a:solidFill>
                <a:latin typeface="Times New Roman"/>
                <a:cs typeface="Times New Roman"/>
              </a:rPr>
              <a:t>"</a:t>
            </a:r>
            <a:r>
              <a:rPr dirty="0" sz="1850" spc="-295" i="1">
                <a:solidFill>
                  <a:srgbClr val="4F4B5B"/>
                </a:solidFill>
                <a:latin typeface="Times New Roman"/>
                <a:cs typeface="Times New Roman"/>
              </a:rPr>
              <a:t> </a:t>
            </a:r>
            <a:r>
              <a:rPr dirty="0" sz="1850" spc="-10">
                <a:solidFill>
                  <a:srgbClr val="605E62"/>
                </a:solidFill>
                <a:latin typeface="Times New Roman"/>
                <a:cs typeface="Times New Roman"/>
              </a:rPr>
              <a:t>(</a:t>
            </a:r>
            <a:r>
              <a:rPr dirty="0" sz="2000" spc="5" i="1">
                <a:solidFill>
                  <a:srgbClr val="4F4B5B"/>
                </a:solidFill>
                <a:latin typeface="Times New Roman"/>
                <a:cs typeface="Times New Roman"/>
              </a:rPr>
              <a:t>to</a:t>
            </a:r>
            <a:r>
              <a:rPr dirty="0" sz="2000" spc="5" i="1">
                <a:solidFill>
                  <a:srgbClr val="4F4B5B"/>
                </a:solidFill>
                <a:latin typeface="Times New Roman"/>
                <a:cs typeface="Times New Roman"/>
              </a:rPr>
              <a:t>)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272985" y="1051662"/>
            <a:ext cx="2654935" cy="177927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31750">
              <a:lnSpc>
                <a:spcPct val="100000"/>
              </a:lnSpc>
              <a:spcBef>
                <a:spcPts val="110"/>
              </a:spcBef>
            </a:pPr>
            <a:r>
              <a:rPr dirty="0" sz="2300" spc="80" b="1" i="1">
                <a:solidFill>
                  <a:srgbClr val="383446"/>
                </a:solidFill>
                <a:latin typeface="Arial"/>
                <a:cs typeface="Arial"/>
              </a:rPr>
              <a:t>f</a:t>
            </a:r>
            <a:r>
              <a:rPr dirty="0" sz="2300" spc="-350" b="1" i="1">
                <a:solidFill>
                  <a:srgbClr val="383446"/>
                </a:solidFill>
                <a:latin typeface="Arial"/>
                <a:cs typeface="Arial"/>
              </a:rPr>
              <a:t> </a:t>
            </a:r>
            <a:r>
              <a:rPr dirty="0" sz="2300" spc="-50">
                <a:solidFill>
                  <a:srgbClr val="605E62"/>
                </a:solidFill>
                <a:latin typeface="Arial"/>
                <a:cs typeface="Arial"/>
              </a:rPr>
              <a:t>(</a:t>
            </a:r>
            <a:r>
              <a:rPr dirty="0" sz="2100" spc="55" b="1" i="1">
                <a:solidFill>
                  <a:srgbClr val="4F4B5B"/>
                </a:solidFill>
                <a:latin typeface="Times New Roman"/>
                <a:cs typeface="Times New Roman"/>
              </a:rPr>
              <a:t>t</a:t>
            </a:r>
            <a:r>
              <a:rPr dirty="0" sz="2100" spc="130" b="1" i="1">
                <a:solidFill>
                  <a:srgbClr val="4F4B5B"/>
                </a:solidFill>
                <a:latin typeface="Times New Roman"/>
                <a:cs typeface="Times New Roman"/>
              </a:rPr>
              <a:t>,</a:t>
            </a:r>
            <a:r>
              <a:rPr dirty="0" sz="1700" spc="-170" b="1" i="1">
                <a:solidFill>
                  <a:srgbClr val="4F4B5B"/>
                </a:solidFill>
                <a:latin typeface="Arial"/>
                <a:cs typeface="Arial"/>
              </a:rPr>
              <a:t>Y</a:t>
            </a:r>
            <a:r>
              <a:rPr dirty="0" sz="1700" spc="-195" b="1" i="1">
                <a:solidFill>
                  <a:srgbClr val="4F4B5B"/>
                </a:solidFill>
                <a:latin typeface="Arial"/>
                <a:cs typeface="Arial"/>
              </a:rPr>
              <a:t> </a:t>
            </a:r>
            <a:r>
              <a:rPr dirty="0" sz="1700" spc="-85">
                <a:solidFill>
                  <a:srgbClr val="605E62"/>
                </a:solidFill>
                <a:latin typeface="Arial"/>
                <a:cs typeface="Arial"/>
              </a:rPr>
              <a:t>(</a:t>
            </a:r>
            <a:r>
              <a:rPr dirty="0" sz="1700" spc="-275">
                <a:solidFill>
                  <a:srgbClr val="605E62"/>
                </a:solidFill>
                <a:latin typeface="Arial"/>
                <a:cs typeface="Arial"/>
              </a:rPr>
              <a:t> </a:t>
            </a:r>
            <a:r>
              <a:rPr dirty="0" sz="2100" spc="40" b="1" i="1">
                <a:solidFill>
                  <a:srgbClr val="4F4B5B"/>
                </a:solidFill>
                <a:latin typeface="Times New Roman"/>
                <a:cs typeface="Times New Roman"/>
              </a:rPr>
              <a:t>t</a:t>
            </a:r>
            <a:r>
              <a:rPr dirty="0" sz="2100" spc="125" b="1" i="1">
                <a:solidFill>
                  <a:srgbClr val="4F4B5B"/>
                </a:solidFill>
                <a:latin typeface="Times New Roman"/>
                <a:cs typeface="Times New Roman"/>
              </a:rPr>
              <a:t>)</a:t>
            </a:r>
            <a:r>
              <a:rPr dirty="0" sz="2100" spc="-10">
                <a:solidFill>
                  <a:srgbClr val="605E62"/>
                </a:solidFill>
                <a:latin typeface="Times New Roman"/>
                <a:cs typeface="Times New Roman"/>
              </a:rPr>
              <a:t>,</a:t>
            </a:r>
            <a:r>
              <a:rPr dirty="0" sz="2100" spc="-140">
                <a:solidFill>
                  <a:srgbClr val="605E62"/>
                </a:solidFill>
                <a:latin typeface="Times New Roman"/>
                <a:cs typeface="Times New Roman"/>
              </a:rPr>
              <a:t> </a:t>
            </a:r>
            <a:r>
              <a:rPr dirty="0" sz="1850" spc="-80" b="1" i="1">
                <a:solidFill>
                  <a:srgbClr val="4F4B5B"/>
                </a:solidFill>
                <a:latin typeface="Times New Roman"/>
                <a:cs typeface="Times New Roman"/>
              </a:rPr>
              <a:t>y</a:t>
            </a:r>
            <a:r>
              <a:rPr dirty="0" sz="1850" spc="100" b="1" i="1">
                <a:solidFill>
                  <a:srgbClr val="4F4B5B"/>
                </a:solidFill>
                <a:latin typeface="Times New Roman"/>
                <a:cs typeface="Times New Roman"/>
              </a:rPr>
              <a:t>'</a:t>
            </a:r>
            <a:r>
              <a:rPr dirty="0" sz="1850" spc="35">
                <a:solidFill>
                  <a:srgbClr val="605E62"/>
                </a:solidFill>
                <a:latin typeface="Times New Roman"/>
                <a:cs typeface="Times New Roman"/>
              </a:rPr>
              <a:t>(</a:t>
            </a:r>
            <a:r>
              <a:rPr dirty="0" sz="2100" spc="-60" b="1" i="1">
                <a:solidFill>
                  <a:srgbClr val="4F4B5B"/>
                </a:solidFill>
                <a:latin typeface="Times New Roman"/>
                <a:cs typeface="Times New Roman"/>
              </a:rPr>
              <a:t>t</a:t>
            </a:r>
            <a:r>
              <a:rPr dirty="0" sz="2100" spc="-60" b="1" i="1">
                <a:solidFill>
                  <a:srgbClr val="4F4B5B"/>
                </a:solidFill>
                <a:latin typeface="Times New Roman"/>
                <a:cs typeface="Times New Roman"/>
              </a:rPr>
              <a:t>)</a:t>
            </a:r>
            <a:r>
              <a:rPr dirty="0" sz="2100" spc="-235" b="1" i="1">
                <a:solidFill>
                  <a:srgbClr val="4F4B5B"/>
                </a:solidFill>
                <a:latin typeface="Times New Roman"/>
                <a:cs typeface="Times New Roman"/>
              </a:rPr>
              <a:t> </a:t>
            </a:r>
            <a:r>
              <a:rPr dirty="0" sz="2100" spc="-10">
                <a:solidFill>
                  <a:srgbClr val="605E62"/>
                </a:solidFill>
                <a:latin typeface="Times New Roman"/>
                <a:cs typeface="Times New Roman"/>
              </a:rPr>
              <a:t>,</a:t>
            </a:r>
            <a:r>
              <a:rPr dirty="0" sz="2100" spc="-140">
                <a:solidFill>
                  <a:srgbClr val="605E62"/>
                </a:solidFill>
                <a:latin typeface="Times New Roman"/>
                <a:cs typeface="Times New Roman"/>
              </a:rPr>
              <a:t> </a:t>
            </a:r>
            <a:r>
              <a:rPr dirty="0" sz="1850" spc="-95" b="1" i="1">
                <a:solidFill>
                  <a:srgbClr val="4F4B5B"/>
                </a:solidFill>
                <a:latin typeface="Times New Roman"/>
                <a:cs typeface="Times New Roman"/>
              </a:rPr>
              <a:t>y</a:t>
            </a:r>
            <a:r>
              <a:rPr dirty="0" sz="1850" spc="-15" b="1" i="1">
                <a:solidFill>
                  <a:srgbClr val="4F4B5B"/>
                </a:solidFill>
                <a:latin typeface="Times New Roman"/>
                <a:cs typeface="Times New Roman"/>
              </a:rPr>
              <a:t>"</a:t>
            </a:r>
            <a:r>
              <a:rPr dirty="0" sz="1850" spc="30">
                <a:solidFill>
                  <a:srgbClr val="605E62"/>
                </a:solidFill>
                <a:latin typeface="Times New Roman"/>
                <a:cs typeface="Times New Roman"/>
              </a:rPr>
              <a:t>(</a:t>
            </a:r>
            <a:r>
              <a:rPr dirty="0" sz="2100" spc="-70" b="1" i="1">
                <a:solidFill>
                  <a:srgbClr val="4F4B5B"/>
                </a:solidFill>
                <a:latin typeface="Times New Roman"/>
                <a:cs typeface="Times New Roman"/>
              </a:rPr>
              <a:t>t</a:t>
            </a:r>
            <a:r>
              <a:rPr dirty="0" sz="2100" spc="-75" b="1" i="1">
                <a:solidFill>
                  <a:srgbClr val="4F4B5B"/>
                </a:solidFill>
                <a:latin typeface="Times New Roman"/>
                <a:cs typeface="Times New Roman"/>
              </a:rPr>
              <a:t>)</a:t>
            </a:r>
            <a:r>
              <a:rPr dirty="0" sz="2100" spc="-210" b="1" i="1">
                <a:solidFill>
                  <a:srgbClr val="4F4B5B"/>
                </a:solidFill>
                <a:latin typeface="Times New Roman"/>
                <a:cs typeface="Times New Roman"/>
              </a:rPr>
              <a:t> </a:t>
            </a:r>
            <a:r>
              <a:rPr dirty="0" sz="2100" spc="-60">
                <a:solidFill>
                  <a:srgbClr val="605E62"/>
                </a:solidFill>
                <a:latin typeface="Times New Roman"/>
                <a:cs typeface="Times New Roman"/>
              </a:rPr>
              <a:t>,</a:t>
            </a:r>
            <a:r>
              <a:rPr dirty="0" sz="2100" spc="-185">
                <a:solidFill>
                  <a:srgbClr val="605E62"/>
                </a:solidFill>
                <a:latin typeface="Times New Roman"/>
                <a:cs typeface="Times New Roman"/>
              </a:rPr>
              <a:t> </a:t>
            </a:r>
            <a:r>
              <a:rPr dirty="0" sz="2100" spc="-70">
                <a:solidFill>
                  <a:srgbClr val="383446"/>
                </a:solidFill>
                <a:latin typeface="Times New Roman"/>
                <a:cs typeface="Times New Roman"/>
              </a:rPr>
              <a:t>.</a:t>
            </a:r>
            <a:r>
              <a:rPr dirty="0" sz="2100" spc="5">
                <a:solidFill>
                  <a:srgbClr val="261F2A"/>
                </a:solidFill>
                <a:latin typeface="Times New Roman"/>
                <a:cs typeface="Times New Roman"/>
              </a:rPr>
              <a:t>.</a:t>
            </a:r>
            <a:r>
              <a:rPr dirty="0" sz="2100" spc="45">
                <a:solidFill>
                  <a:srgbClr val="21284F"/>
                </a:solidFill>
                <a:latin typeface="Times New Roman"/>
                <a:cs typeface="Times New Roman"/>
              </a:rPr>
              <a:t>.</a:t>
            </a:r>
            <a:r>
              <a:rPr dirty="0" sz="2100" spc="-10">
                <a:solidFill>
                  <a:srgbClr val="605E62"/>
                </a:solidFill>
                <a:latin typeface="Times New Roman"/>
                <a:cs typeface="Times New Roman"/>
              </a:rPr>
              <a:t>,</a:t>
            </a:r>
            <a:r>
              <a:rPr dirty="0" sz="2100" spc="-65">
                <a:solidFill>
                  <a:srgbClr val="605E62"/>
                </a:solidFill>
                <a:latin typeface="Times New Roman"/>
                <a:cs typeface="Times New Roman"/>
              </a:rPr>
              <a:t> </a:t>
            </a:r>
            <a:r>
              <a:rPr dirty="0" sz="1850" spc="-360" b="1" i="1">
                <a:solidFill>
                  <a:srgbClr val="4F4B5B"/>
                </a:solidFill>
                <a:latin typeface="Times New Roman"/>
                <a:cs typeface="Times New Roman"/>
              </a:rPr>
              <a:t>y</a:t>
            </a:r>
            <a:r>
              <a:rPr dirty="0" sz="1400" spc="-365">
                <a:solidFill>
                  <a:srgbClr val="605E62"/>
                </a:solidFill>
                <a:latin typeface="Arial"/>
                <a:cs typeface="Arial"/>
              </a:rPr>
              <a:t>(</a:t>
            </a:r>
            <a:r>
              <a:rPr dirty="0" sz="1400" spc="-260">
                <a:solidFill>
                  <a:srgbClr val="605E62"/>
                </a:solidFill>
                <a:latin typeface="Arial"/>
                <a:cs typeface="Arial"/>
              </a:rPr>
              <a:t>p</a:t>
            </a:r>
            <a:r>
              <a:rPr dirty="0" sz="1400" spc="-90">
                <a:solidFill>
                  <a:srgbClr val="070305"/>
                </a:solidFill>
                <a:latin typeface="Arial"/>
                <a:cs typeface="Arial"/>
              </a:rPr>
              <a:t>-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30"/>
              </a:spcBef>
            </a:pPr>
            <a:r>
              <a:rPr dirty="0" sz="1700" spc="-120" i="1">
                <a:solidFill>
                  <a:srgbClr val="4F4B5B"/>
                </a:solidFill>
                <a:latin typeface="Arial"/>
                <a:cs typeface="Arial"/>
              </a:rPr>
              <a:t>Yo</a:t>
            </a:r>
            <a:endParaRPr sz="1700">
              <a:latin typeface="Arial"/>
              <a:cs typeface="Arial"/>
            </a:endParaRPr>
          </a:p>
          <a:p>
            <a:pPr marL="163830">
              <a:lnSpc>
                <a:spcPts val="1325"/>
              </a:lnSpc>
              <a:spcBef>
                <a:spcPts val="695"/>
              </a:spcBef>
            </a:pPr>
            <a:r>
              <a:rPr dirty="0" sz="1350" spc="50">
                <a:solidFill>
                  <a:srgbClr val="605E62"/>
                </a:solidFill>
                <a:latin typeface="Arial"/>
                <a:cs typeface="Arial"/>
              </a:rPr>
              <a:t>(1)</a:t>
            </a:r>
            <a:endParaRPr sz="1350">
              <a:latin typeface="Arial"/>
              <a:cs typeface="Arial"/>
            </a:endParaRPr>
          </a:p>
          <a:p>
            <a:pPr marL="12700">
              <a:lnSpc>
                <a:spcPts val="1745"/>
              </a:lnSpc>
            </a:pPr>
            <a:r>
              <a:rPr dirty="0" sz="1700" spc="-120" i="1">
                <a:solidFill>
                  <a:srgbClr val="4F4B5B"/>
                </a:solidFill>
                <a:latin typeface="Arial"/>
                <a:cs typeface="Arial"/>
              </a:rPr>
              <a:t>Yo</a:t>
            </a:r>
            <a:endParaRPr sz="1700">
              <a:latin typeface="Arial"/>
              <a:cs typeface="Arial"/>
            </a:endParaRPr>
          </a:p>
          <a:p>
            <a:pPr marL="167005">
              <a:lnSpc>
                <a:spcPts val="1420"/>
              </a:lnSpc>
              <a:spcBef>
                <a:spcPts val="495"/>
              </a:spcBef>
            </a:pPr>
            <a:r>
              <a:rPr dirty="0" sz="1400" spc="50">
                <a:solidFill>
                  <a:srgbClr val="605E62"/>
                </a:solidFill>
                <a:latin typeface="Times New Roman"/>
                <a:cs typeface="Times New Roman"/>
              </a:rPr>
              <a:t>(2)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ts val="1780"/>
              </a:lnSpc>
            </a:pPr>
            <a:r>
              <a:rPr dirty="0" sz="1700" spc="-120" i="1">
                <a:solidFill>
                  <a:srgbClr val="4F4B5B"/>
                </a:solidFill>
                <a:latin typeface="Arial"/>
                <a:cs typeface="Arial"/>
              </a:rPr>
              <a:t>Yo</a:t>
            </a:r>
            <a:endParaRPr sz="17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064417" y="1077177"/>
            <a:ext cx="610235" cy="34734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180340" algn="l"/>
              </a:tabLst>
            </a:pPr>
            <a:r>
              <a:rPr dirty="0" sz="1350" spc="-130" b="1">
                <a:solidFill>
                  <a:srgbClr val="605E62"/>
                </a:solidFill>
                <a:latin typeface="Times New Roman"/>
                <a:cs typeface="Times New Roman"/>
              </a:rPr>
              <a:t>l</a:t>
            </a:r>
            <a:r>
              <a:rPr dirty="0" sz="1350" spc="-130" b="1">
                <a:solidFill>
                  <a:srgbClr val="605E62"/>
                </a:solidFill>
                <a:latin typeface="Times New Roman"/>
                <a:cs typeface="Times New Roman"/>
              </a:rPr>
              <a:t>	</a:t>
            </a:r>
            <a:r>
              <a:rPr dirty="0" sz="1350" spc="-155">
                <a:solidFill>
                  <a:srgbClr val="605E62"/>
                </a:solidFill>
                <a:latin typeface="Times New Roman"/>
                <a:cs typeface="Times New Roman"/>
              </a:rPr>
              <a:t>(</a:t>
            </a:r>
            <a:r>
              <a:rPr dirty="0" sz="1350" spc="-5">
                <a:solidFill>
                  <a:srgbClr val="605E62"/>
                </a:solidFill>
                <a:latin typeface="Times New Roman"/>
                <a:cs typeface="Times New Roman"/>
              </a:rPr>
              <a:t> </a:t>
            </a:r>
            <a:r>
              <a:rPr dirty="0" sz="2100" spc="40" b="1" i="1">
                <a:solidFill>
                  <a:srgbClr val="4F4B5B"/>
                </a:solidFill>
                <a:latin typeface="Times New Roman"/>
                <a:cs typeface="Times New Roman"/>
              </a:rPr>
              <a:t>t</a:t>
            </a:r>
            <a:r>
              <a:rPr dirty="0" sz="2100" spc="114" b="1" i="1">
                <a:solidFill>
                  <a:srgbClr val="4F4B5B"/>
                </a:solidFill>
                <a:latin typeface="Times New Roman"/>
                <a:cs typeface="Times New Roman"/>
              </a:rPr>
              <a:t>)</a:t>
            </a:r>
            <a:r>
              <a:rPr dirty="0" sz="2100" spc="-5">
                <a:solidFill>
                  <a:srgbClr val="605E62"/>
                </a:solidFill>
                <a:latin typeface="Times New Roman"/>
                <a:cs typeface="Times New Roman"/>
              </a:rPr>
              <a:t>)</a:t>
            </a:r>
            <a:r>
              <a:rPr dirty="0" sz="2100" spc="-35">
                <a:solidFill>
                  <a:srgbClr val="605E62"/>
                </a:solidFill>
                <a:latin typeface="Times New Roman"/>
                <a:cs typeface="Times New Roman"/>
              </a:rPr>
              <a:t>,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147762" y="1058448"/>
            <a:ext cx="1477645" cy="39306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000" spc="-60" i="1">
                <a:solidFill>
                  <a:srgbClr val="4F4B5B"/>
                </a:solidFill>
                <a:latin typeface="Times New Roman"/>
                <a:cs typeface="Times New Roman"/>
              </a:rPr>
              <a:t>t</a:t>
            </a:r>
            <a:r>
              <a:rPr dirty="0" sz="2000" spc="-60" i="1">
                <a:solidFill>
                  <a:srgbClr val="4F4B5B"/>
                </a:solidFill>
                <a:latin typeface="Times New Roman"/>
                <a:cs typeface="Times New Roman"/>
              </a:rPr>
              <a:t> </a:t>
            </a:r>
            <a:r>
              <a:rPr dirty="0" sz="2000" spc="-140" i="1">
                <a:solidFill>
                  <a:srgbClr val="4F4B5B"/>
                </a:solidFill>
                <a:latin typeface="Times New Roman"/>
                <a:cs typeface="Times New Roman"/>
              </a:rPr>
              <a:t> </a:t>
            </a:r>
            <a:r>
              <a:rPr dirty="0" sz="1550" spc="-105">
                <a:solidFill>
                  <a:srgbClr val="383446"/>
                </a:solidFill>
                <a:latin typeface="Times New Roman"/>
                <a:cs typeface="Times New Roman"/>
              </a:rPr>
              <a:t>E</a:t>
            </a:r>
            <a:r>
              <a:rPr dirty="0" sz="1550">
                <a:solidFill>
                  <a:srgbClr val="383446"/>
                </a:solidFill>
                <a:latin typeface="Times New Roman"/>
                <a:cs typeface="Times New Roman"/>
              </a:rPr>
              <a:t> </a:t>
            </a:r>
            <a:r>
              <a:rPr dirty="0" sz="1550" spc="50">
                <a:solidFill>
                  <a:srgbClr val="383446"/>
                </a:solidFill>
                <a:latin typeface="Times New Roman"/>
                <a:cs typeface="Times New Roman"/>
              </a:rPr>
              <a:t> </a:t>
            </a:r>
            <a:r>
              <a:rPr dirty="0" sz="1550" spc="-90">
                <a:solidFill>
                  <a:srgbClr val="70243B"/>
                </a:solidFill>
                <a:latin typeface="Times New Roman"/>
                <a:cs typeface="Times New Roman"/>
              </a:rPr>
              <a:t>[</a:t>
            </a:r>
            <a:r>
              <a:rPr dirty="0" sz="2000" spc="10" i="1">
                <a:solidFill>
                  <a:srgbClr val="4F4B5B"/>
                </a:solidFill>
                <a:latin typeface="Times New Roman"/>
                <a:cs typeface="Times New Roman"/>
              </a:rPr>
              <a:t>to</a:t>
            </a:r>
            <a:r>
              <a:rPr dirty="0" sz="2000" spc="10">
                <a:solidFill>
                  <a:srgbClr val="605E62"/>
                </a:solidFill>
                <a:latin typeface="Times New Roman"/>
                <a:cs typeface="Times New Roman"/>
              </a:rPr>
              <a:t>,</a:t>
            </a:r>
            <a:r>
              <a:rPr dirty="0" sz="2000" spc="-295">
                <a:solidFill>
                  <a:srgbClr val="605E62"/>
                </a:solidFill>
                <a:latin typeface="Times New Roman"/>
                <a:cs typeface="Times New Roman"/>
              </a:rPr>
              <a:t> </a:t>
            </a:r>
            <a:r>
              <a:rPr dirty="0" sz="2000" spc="5" i="1">
                <a:solidFill>
                  <a:srgbClr val="4F4B5B"/>
                </a:solidFill>
                <a:latin typeface="Times New Roman"/>
                <a:cs typeface="Times New Roman"/>
              </a:rPr>
              <a:t>t</a:t>
            </a:r>
            <a:r>
              <a:rPr dirty="0" sz="2000" spc="20" i="1">
                <a:solidFill>
                  <a:srgbClr val="4F4B5B"/>
                </a:solidFill>
                <a:latin typeface="Times New Roman"/>
                <a:cs typeface="Times New Roman"/>
              </a:rPr>
              <a:t>o</a:t>
            </a:r>
            <a:r>
              <a:rPr dirty="0" sz="2000" spc="-225" i="1">
                <a:solidFill>
                  <a:srgbClr val="4F4B5B"/>
                </a:solidFill>
                <a:latin typeface="Times New Roman"/>
                <a:cs typeface="Times New Roman"/>
              </a:rPr>
              <a:t> </a:t>
            </a:r>
            <a:r>
              <a:rPr dirty="0" sz="2400" spc="30">
                <a:solidFill>
                  <a:srgbClr val="441626"/>
                </a:solidFill>
                <a:latin typeface="Arial"/>
                <a:cs typeface="Arial"/>
              </a:rPr>
              <a:t>+</a:t>
            </a:r>
            <a:r>
              <a:rPr dirty="0" sz="2400" spc="-245">
                <a:solidFill>
                  <a:srgbClr val="441626"/>
                </a:solidFill>
                <a:latin typeface="Arial"/>
                <a:cs typeface="Arial"/>
              </a:rPr>
              <a:t> </a:t>
            </a:r>
            <a:r>
              <a:rPr dirty="0" sz="2000" spc="170">
                <a:solidFill>
                  <a:srgbClr val="383446"/>
                </a:solidFill>
                <a:latin typeface="Arial"/>
                <a:cs typeface="Arial"/>
              </a:rPr>
              <a:t>T</a:t>
            </a:r>
            <a:r>
              <a:rPr dirty="0" sz="2000" spc="-15">
                <a:solidFill>
                  <a:srgbClr val="1A1D77"/>
                </a:solidFill>
                <a:latin typeface="Arial"/>
                <a:cs typeface="Arial"/>
              </a:rPr>
              <a:t>]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00454" y="3277146"/>
            <a:ext cx="8000365" cy="11893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336165">
              <a:lnSpc>
                <a:spcPts val="1420"/>
              </a:lnSpc>
              <a:spcBef>
                <a:spcPts val="105"/>
              </a:spcBef>
            </a:pPr>
            <a:r>
              <a:rPr dirty="0" sz="1400" spc="30">
                <a:solidFill>
                  <a:srgbClr val="605E62"/>
                </a:solidFill>
                <a:latin typeface="Arial"/>
                <a:cs typeface="Arial"/>
              </a:rPr>
              <a:t>(p</a:t>
            </a:r>
            <a:r>
              <a:rPr dirty="0" sz="1400" spc="30">
                <a:solidFill>
                  <a:srgbClr val="070305"/>
                </a:solidFill>
                <a:latin typeface="Arial"/>
                <a:cs typeface="Arial"/>
              </a:rPr>
              <a:t>-</a:t>
            </a:r>
            <a:r>
              <a:rPr dirty="0" sz="1400" spc="145">
                <a:solidFill>
                  <a:srgbClr val="070305"/>
                </a:solidFill>
                <a:latin typeface="Arial"/>
                <a:cs typeface="Arial"/>
              </a:rPr>
              <a:t> </a:t>
            </a:r>
            <a:r>
              <a:rPr dirty="0" sz="1400" spc="-20">
                <a:solidFill>
                  <a:srgbClr val="4F4B5B"/>
                </a:solidFill>
                <a:latin typeface="Arial"/>
                <a:cs typeface="Arial"/>
              </a:rPr>
              <a:t>1)</a:t>
            </a:r>
            <a:endParaRPr sz="1400">
              <a:latin typeface="Arial"/>
              <a:cs typeface="Arial"/>
            </a:endParaRPr>
          </a:p>
          <a:p>
            <a:pPr marL="2185035">
              <a:lnSpc>
                <a:spcPts val="1780"/>
              </a:lnSpc>
            </a:pPr>
            <a:r>
              <a:rPr dirty="0" sz="1700" spc="-120" i="1">
                <a:solidFill>
                  <a:srgbClr val="4F4B5B"/>
                </a:solidFill>
                <a:latin typeface="Arial"/>
                <a:cs typeface="Arial"/>
              </a:rPr>
              <a:t>Yo</a:t>
            </a:r>
            <a:endParaRPr sz="1700">
              <a:latin typeface="Arial"/>
              <a:cs typeface="Arial"/>
            </a:endParaRPr>
          </a:p>
          <a:p>
            <a:pPr marL="12700" marR="5080" indent="363220">
              <a:lnSpc>
                <a:spcPct val="104000"/>
              </a:lnSpc>
              <a:spcBef>
                <a:spcPts val="1335"/>
              </a:spcBef>
            </a:pPr>
            <a:r>
              <a:rPr dirty="0" sz="1850" spc="55">
                <a:solidFill>
                  <a:srgbClr val="605E62"/>
                </a:solidFill>
                <a:latin typeface="Times New Roman"/>
                <a:cs typeface="Times New Roman"/>
              </a:rPr>
              <a:t>Tales</a:t>
            </a:r>
            <a:r>
              <a:rPr dirty="0" sz="1850" spc="45">
                <a:solidFill>
                  <a:srgbClr val="605E62"/>
                </a:solidFill>
                <a:latin typeface="Times New Roman"/>
                <a:cs typeface="Times New Roman"/>
              </a:rPr>
              <a:t> </a:t>
            </a:r>
            <a:r>
              <a:rPr dirty="0" sz="1850" spc="75">
                <a:solidFill>
                  <a:srgbClr val="605E62"/>
                </a:solidFill>
                <a:latin typeface="Times New Roman"/>
                <a:cs typeface="Times New Roman"/>
              </a:rPr>
              <a:t>tipos</a:t>
            </a:r>
            <a:r>
              <a:rPr dirty="0" sz="1850" spc="25">
                <a:solidFill>
                  <a:srgbClr val="605E62"/>
                </a:solidFill>
                <a:latin typeface="Times New Roman"/>
                <a:cs typeface="Times New Roman"/>
              </a:rPr>
              <a:t> </a:t>
            </a:r>
            <a:r>
              <a:rPr dirty="0" sz="1850" spc="100">
                <a:solidFill>
                  <a:srgbClr val="605E62"/>
                </a:solidFill>
                <a:latin typeface="Times New Roman"/>
                <a:cs typeface="Times New Roman"/>
              </a:rPr>
              <a:t>de</a:t>
            </a:r>
            <a:r>
              <a:rPr dirty="0" sz="1850" spc="80">
                <a:solidFill>
                  <a:srgbClr val="605E62"/>
                </a:solidFill>
                <a:latin typeface="Times New Roman"/>
                <a:cs typeface="Times New Roman"/>
              </a:rPr>
              <a:t> </a:t>
            </a:r>
            <a:r>
              <a:rPr dirty="0" sz="1850" spc="65">
                <a:solidFill>
                  <a:srgbClr val="605E62"/>
                </a:solidFill>
                <a:latin typeface="Times New Roman"/>
                <a:cs typeface="Times New Roman"/>
              </a:rPr>
              <a:t>P</a:t>
            </a:r>
            <a:r>
              <a:rPr dirty="0" sz="1850" spc="65">
                <a:solidFill>
                  <a:srgbClr val="261F2A"/>
                </a:solidFill>
                <a:latin typeface="Times New Roman"/>
                <a:cs typeface="Times New Roman"/>
              </a:rPr>
              <a:t>.</a:t>
            </a:r>
            <a:r>
              <a:rPr dirty="0" sz="1850" spc="65">
                <a:solidFill>
                  <a:srgbClr val="605E62"/>
                </a:solidFill>
                <a:latin typeface="Times New Roman"/>
                <a:cs typeface="Times New Roman"/>
              </a:rPr>
              <a:t>V.I</a:t>
            </a:r>
            <a:r>
              <a:rPr dirty="0" sz="1850" spc="30">
                <a:solidFill>
                  <a:srgbClr val="605E62"/>
                </a:solidFill>
                <a:latin typeface="Times New Roman"/>
                <a:cs typeface="Times New Roman"/>
              </a:rPr>
              <a:t> </a:t>
            </a:r>
            <a:r>
              <a:rPr dirty="0" sz="1850" spc="45">
                <a:solidFill>
                  <a:srgbClr val="605E62"/>
                </a:solidFill>
                <a:latin typeface="Times New Roman"/>
                <a:cs typeface="Times New Roman"/>
              </a:rPr>
              <a:t>de</a:t>
            </a:r>
            <a:r>
              <a:rPr dirty="0" sz="1850" spc="150">
                <a:solidFill>
                  <a:srgbClr val="605E62"/>
                </a:solidFill>
                <a:latin typeface="Times New Roman"/>
                <a:cs typeface="Times New Roman"/>
              </a:rPr>
              <a:t> </a:t>
            </a:r>
            <a:r>
              <a:rPr dirty="0" sz="1850" spc="45">
                <a:solidFill>
                  <a:srgbClr val="605E62"/>
                </a:solidFill>
                <a:latin typeface="Times New Roman"/>
                <a:cs typeface="Times New Roman"/>
              </a:rPr>
              <a:t>orden</a:t>
            </a:r>
            <a:r>
              <a:rPr dirty="0" sz="1850" spc="145">
                <a:solidFill>
                  <a:srgbClr val="605E62"/>
                </a:solidFill>
                <a:latin typeface="Times New Roman"/>
                <a:cs typeface="Times New Roman"/>
              </a:rPr>
              <a:t> </a:t>
            </a:r>
            <a:r>
              <a:rPr dirty="0" sz="1850" spc="60">
                <a:solidFill>
                  <a:srgbClr val="605E62"/>
                </a:solidFill>
                <a:latin typeface="Times New Roman"/>
                <a:cs typeface="Times New Roman"/>
              </a:rPr>
              <a:t>superior</a:t>
            </a:r>
            <a:r>
              <a:rPr dirty="0" sz="1850" spc="145">
                <a:solidFill>
                  <a:srgbClr val="605E62"/>
                </a:solidFill>
                <a:latin typeface="Times New Roman"/>
                <a:cs typeface="Times New Roman"/>
              </a:rPr>
              <a:t> </a:t>
            </a:r>
            <a:r>
              <a:rPr dirty="0" sz="1850" spc="65">
                <a:solidFill>
                  <a:srgbClr val="605E62"/>
                </a:solidFill>
                <a:latin typeface="Times New Roman"/>
                <a:cs typeface="Times New Roman"/>
              </a:rPr>
              <a:t>a</a:t>
            </a:r>
            <a:r>
              <a:rPr dirty="0" sz="1850" spc="200">
                <a:solidFill>
                  <a:srgbClr val="605E62"/>
                </a:solidFill>
                <a:latin typeface="Times New Roman"/>
                <a:cs typeface="Times New Roman"/>
              </a:rPr>
              <a:t> </a:t>
            </a:r>
            <a:r>
              <a:rPr dirty="0" sz="1850" spc="75" b="1">
                <a:solidFill>
                  <a:srgbClr val="383446"/>
                </a:solidFill>
                <a:latin typeface="Times New Roman"/>
                <a:cs typeface="Times New Roman"/>
              </a:rPr>
              <a:t>1</a:t>
            </a:r>
            <a:r>
              <a:rPr dirty="0" sz="1850" spc="45" b="1">
                <a:solidFill>
                  <a:srgbClr val="383446"/>
                </a:solidFill>
                <a:latin typeface="Times New Roman"/>
                <a:cs typeface="Times New Roman"/>
              </a:rPr>
              <a:t> </a:t>
            </a:r>
            <a:r>
              <a:rPr dirty="0" sz="1850" spc="55">
                <a:solidFill>
                  <a:srgbClr val="605E62"/>
                </a:solidFill>
                <a:latin typeface="Times New Roman"/>
                <a:cs typeface="Times New Roman"/>
              </a:rPr>
              <a:t>pueden</a:t>
            </a:r>
            <a:r>
              <a:rPr dirty="0" sz="1850" spc="135">
                <a:solidFill>
                  <a:srgbClr val="605E62"/>
                </a:solidFill>
                <a:latin typeface="Times New Roman"/>
                <a:cs typeface="Times New Roman"/>
              </a:rPr>
              <a:t> </a:t>
            </a:r>
            <a:r>
              <a:rPr dirty="0" sz="1850" spc="35">
                <a:solidFill>
                  <a:srgbClr val="605E62"/>
                </a:solidFill>
                <a:latin typeface="Times New Roman"/>
                <a:cs typeface="Times New Roman"/>
              </a:rPr>
              <a:t>ser</a:t>
            </a:r>
            <a:r>
              <a:rPr dirty="0" sz="1850" spc="190">
                <a:solidFill>
                  <a:srgbClr val="605E62"/>
                </a:solidFill>
                <a:latin typeface="Times New Roman"/>
                <a:cs typeface="Times New Roman"/>
              </a:rPr>
              <a:t> </a:t>
            </a:r>
            <a:r>
              <a:rPr dirty="0" sz="1850" spc="40">
                <a:solidFill>
                  <a:srgbClr val="605E62"/>
                </a:solidFill>
                <a:latin typeface="Times New Roman"/>
                <a:cs typeface="Times New Roman"/>
              </a:rPr>
              <a:t>reducidos</a:t>
            </a:r>
            <a:r>
              <a:rPr dirty="0" sz="1850" spc="130">
                <a:solidFill>
                  <a:srgbClr val="605E62"/>
                </a:solidFill>
                <a:latin typeface="Times New Roman"/>
                <a:cs typeface="Times New Roman"/>
              </a:rPr>
              <a:t> </a:t>
            </a:r>
            <a:r>
              <a:rPr dirty="0" sz="1850" spc="45">
                <a:solidFill>
                  <a:srgbClr val="605E62"/>
                </a:solidFill>
                <a:latin typeface="Times New Roman"/>
                <a:cs typeface="Times New Roman"/>
              </a:rPr>
              <a:t>a</a:t>
            </a:r>
            <a:r>
              <a:rPr dirty="0" sz="1850" spc="105">
                <a:solidFill>
                  <a:srgbClr val="605E62"/>
                </a:solidFill>
                <a:latin typeface="Times New Roman"/>
                <a:cs typeface="Times New Roman"/>
              </a:rPr>
              <a:t> </a:t>
            </a:r>
            <a:r>
              <a:rPr dirty="0" sz="1850" spc="60">
                <a:solidFill>
                  <a:srgbClr val="605E62"/>
                </a:solidFill>
                <a:latin typeface="Times New Roman"/>
                <a:cs typeface="Times New Roman"/>
              </a:rPr>
              <a:t>sistemas </a:t>
            </a:r>
            <a:r>
              <a:rPr dirty="0" sz="1850" spc="-445">
                <a:solidFill>
                  <a:srgbClr val="605E62"/>
                </a:solidFill>
                <a:latin typeface="Times New Roman"/>
                <a:cs typeface="Times New Roman"/>
              </a:rPr>
              <a:t> </a:t>
            </a:r>
            <a:r>
              <a:rPr dirty="0" sz="1850" spc="-90">
                <a:solidFill>
                  <a:srgbClr val="605E62"/>
                </a:solidFill>
                <a:latin typeface="Times New Roman"/>
                <a:cs typeface="Times New Roman"/>
              </a:rPr>
              <a:t>ele</a:t>
            </a:r>
            <a:r>
              <a:rPr dirty="0" sz="1850" spc="100">
                <a:solidFill>
                  <a:srgbClr val="605E62"/>
                </a:solidFill>
                <a:latin typeface="Times New Roman"/>
                <a:cs typeface="Times New Roman"/>
              </a:rPr>
              <a:t> </a:t>
            </a:r>
            <a:r>
              <a:rPr dirty="0" sz="1700" spc="-110" i="1">
                <a:solidFill>
                  <a:srgbClr val="383446"/>
                </a:solidFill>
                <a:latin typeface="Arial"/>
                <a:cs typeface="Arial"/>
              </a:rPr>
              <a:t>p</a:t>
            </a:r>
            <a:r>
              <a:rPr dirty="0" sz="1700" spc="225" i="1">
                <a:solidFill>
                  <a:srgbClr val="383446"/>
                </a:solidFill>
                <a:latin typeface="Arial"/>
                <a:cs typeface="Arial"/>
              </a:rPr>
              <a:t> </a:t>
            </a:r>
            <a:r>
              <a:rPr dirty="0" sz="1850" spc="30">
                <a:solidFill>
                  <a:srgbClr val="605E62"/>
                </a:solidFill>
                <a:latin typeface="Times New Roman"/>
                <a:cs typeface="Times New Roman"/>
              </a:rPr>
              <a:t>ecuaciones</a:t>
            </a:r>
            <a:r>
              <a:rPr dirty="0" sz="1850" spc="80">
                <a:solidFill>
                  <a:srgbClr val="605E62"/>
                </a:solidFill>
                <a:latin typeface="Times New Roman"/>
                <a:cs typeface="Times New Roman"/>
              </a:rPr>
              <a:t> </a:t>
            </a:r>
            <a:r>
              <a:rPr dirty="0" sz="1850" spc="25">
                <a:solidFill>
                  <a:srgbClr val="605E62"/>
                </a:solidFill>
                <a:latin typeface="Times New Roman"/>
                <a:cs typeface="Times New Roman"/>
              </a:rPr>
              <a:t>diferenciales</a:t>
            </a:r>
            <a:r>
              <a:rPr dirty="0" sz="1850" spc="220">
                <a:solidFill>
                  <a:srgbClr val="605E62"/>
                </a:solidFill>
                <a:latin typeface="Times New Roman"/>
                <a:cs typeface="Times New Roman"/>
              </a:rPr>
              <a:t> </a:t>
            </a:r>
            <a:r>
              <a:rPr dirty="0" sz="1850" spc="30">
                <a:solidFill>
                  <a:srgbClr val="605E62"/>
                </a:solidFill>
                <a:latin typeface="Times New Roman"/>
                <a:cs typeface="Times New Roman"/>
              </a:rPr>
              <a:t>de</a:t>
            </a:r>
            <a:r>
              <a:rPr dirty="0" sz="1850" spc="254">
                <a:solidFill>
                  <a:srgbClr val="605E62"/>
                </a:solidFill>
                <a:latin typeface="Times New Roman"/>
                <a:cs typeface="Times New Roman"/>
              </a:rPr>
              <a:t> </a:t>
            </a:r>
            <a:r>
              <a:rPr dirty="0" sz="1850" spc="45">
                <a:solidFill>
                  <a:srgbClr val="605E62"/>
                </a:solidFill>
                <a:latin typeface="Times New Roman"/>
                <a:cs typeface="Times New Roman"/>
              </a:rPr>
              <a:t>primer</a:t>
            </a:r>
            <a:r>
              <a:rPr dirty="0" sz="1850" spc="185">
                <a:solidFill>
                  <a:srgbClr val="605E62"/>
                </a:solidFill>
                <a:latin typeface="Times New Roman"/>
                <a:cs typeface="Times New Roman"/>
              </a:rPr>
              <a:t> </a:t>
            </a:r>
            <a:r>
              <a:rPr dirty="0" sz="1850" spc="60">
                <a:solidFill>
                  <a:srgbClr val="605E62"/>
                </a:solidFill>
                <a:latin typeface="Times New Roman"/>
                <a:cs typeface="Times New Roman"/>
              </a:rPr>
              <a:t>orden</a:t>
            </a:r>
            <a:r>
              <a:rPr dirty="0" sz="1850" spc="165">
                <a:solidFill>
                  <a:srgbClr val="605E62"/>
                </a:solidFill>
                <a:latin typeface="Times New Roman"/>
                <a:cs typeface="Times New Roman"/>
              </a:rPr>
              <a:t> </a:t>
            </a:r>
            <a:r>
              <a:rPr dirty="0" sz="1850" spc="60">
                <a:solidFill>
                  <a:srgbClr val="605E62"/>
                </a:solidFill>
                <a:latin typeface="Times New Roman"/>
                <a:cs typeface="Times New Roman"/>
              </a:rPr>
              <a:t>denominando</a:t>
            </a:r>
            <a:r>
              <a:rPr dirty="0" sz="1850" spc="60">
                <a:solidFill>
                  <a:srgbClr val="261F2A"/>
                </a:solidFill>
                <a:latin typeface="Times New Roman"/>
                <a:cs typeface="Times New Roman"/>
              </a:rPr>
              <a:t>: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462495" y="5222918"/>
            <a:ext cx="5175250" cy="3086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850" spc="35">
                <a:solidFill>
                  <a:srgbClr val="605E62"/>
                </a:solidFill>
                <a:latin typeface="Times New Roman"/>
                <a:cs typeface="Times New Roman"/>
              </a:rPr>
              <a:t>con</a:t>
            </a:r>
            <a:r>
              <a:rPr dirty="0" sz="1850" spc="140">
                <a:solidFill>
                  <a:srgbClr val="605E62"/>
                </a:solidFill>
                <a:latin typeface="Times New Roman"/>
                <a:cs typeface="Times New Roman"/>
              </a:rPr>
              <a:t> </a:t>
            </a:r>
            <a:r>
              <a:rPr dirty="0" sz="1850" spc="55">
                <a:solidFill>
                  <a:srgbClr val="4F4B5B"/>
                </a:solidFill>
                <a:latin typeface="Times New Roman"/>
                <a:cs typeface="Times New Roman"/>
              </a:rPr>
              <a:t>lo</a:t>
            </a:r>
            <a:r>
              <a:rPr dirty="0" sz="1850" spc="50">
                <a:solidFill>
                  <a:srgbClr val="4F4B5B"/>
                </a:solidFill>
                <a:latin typeface="Times New Roman"/>
                <a:cs typeface="Times New Roman"/>
              </a:rPr>
              <a:t> </a:t>
            </a:r>
            <a:r>
              <a:rPr dirty="0" sz="1850" spc="80">
                <a:solidFill>
                  <a:srgbClr val="605E62"/>
                </a:solidFill>
                <a:latin typeface="Times New Roman"/>
                <a:cs typeface="Times New Roman"/>
              </a:rPr>
              <a:t>que</a:t>
            </a:r>
            <a:r>
              <a:rPr dirty="0" sz="1850" spc="-10">
                <a:solidFill>
                  <a:srgbClr val="605E62"/>
                </a:solidFill>
                <a:latin typeface="Times New Roman"/>
                <a:cs typeface="Times New Roman"/>
              </a:rPr>
              <a:t> </a:t>
            </a:r>
            <a:r>
              <a:rPr dirty="0" sz="1850" spc="65">
                <a:solidFill>
                  <a:srgbClr val="605E62"/>
                </a:solidFill>
                <a:latin typeface="Times New Roman"/>
                <a:cs typeface="Times New Roman"/>
              </a:rPr>
              <a:t>el</a:t>
            </a:r>
            <a:r>
              <a:rPr dirty="0" sz="1850" spc="140">
                <a:solidFill>
                  <a:srgbClr val="605E62"/>
                </a:solidFill>
                <a:latin typeface="Times New Roman"/>
                <a:cs typeface="Times New Roman"/>
              </a:rPr>
              <a:t> </a:t>
            </a:r>
            <a:r>
              <a:rPr dirty="0" sz="1850" spc="45">
                <a:solidFill>
                  <a:srgbClr val="605E62"/>
                </a:solidFill>
                <a:latin typeface="Times New Roman"/>
                <a:cs typeface="Times New Roman"/>
              </a:rPr>
              <a:t>problema</a:t>
            </a:r>
            <a:r>
              <a:rPr dirty="0" sz="1850" spc="175">
                <a:solidFill>
                  <a:srgbClr val="605E62"/>
                </a:solidFill>
                <a:latin typeface="Times New Roman"/>
                <a:cs typeface="Times New Roman"/>
              </a:rPr>
              <a:t> </a:t>
            </a:r>
            <a:r>
              <a:rPr dirty="0" sz="1850" spc="70">
                <a:solidFill>
                  <a:srgbClr val="605E62"/>
                </a:solidFill>
                <a:latin typeface="Times New Roman"/>
                <a:cs typeface="Times New Roman"/>
              </a:rPr>
              <a:t>anterior</a:t>
            </a:r>
            <a:r>
              <a:rPr dirty="0" sz="1850" spc="90">
                <a:solidFill>
                  <a:srgbClr val="605E62"/>
                </a:solidFill>
                <a:latin typeface="Times New Roman"/>
                <a:cs typeface="Times New Roman"/>
              </a:rPr>
              <a:t> </a:t>
            </a:r>
            <a:r>
              <a:rPr dirty="0" sz="1850" spc="75">
                <a:solidFill>
                  <a:srgbClr val="605E62"/>
                </a:solidFill>
                <a:latin typeface="Times New Roman"/>
                <a:cs typeface="Times New Roman"/>
              </a:rPr>
              <a:t>se</a:t>
            </a:r>
            <a:r>
              <a:rPr dirty="0" sz="1850" spc="140">
                <a:solidFill>
                  <a:srgbClr val="605E62"/>
                </a:solidFill>
                <a:latin typeface="Times New Roman"/>
                <a:cs typeface="Times New Roman"/>
              </a:rPr>
              <a:t> </a:t>
            </a:r>
            <a:r>
              <a:rPr dirty="0" sz="1850" spc="30">
                <a:solidFill>
                  <a:srgbClr val="605E62"/>
                </a:solidFill>
                <a:latin typeface="Times New Roman"/>
                <a:cs typeface="Times New Roman"/>
              </a:rPr>
              <a:t>reescribe</a:t>
            </a:r>
            <a:r>
              <a:rPr dirty="0" sz="1850" spc="130">
                <a:solidFill>
                  <a:srgbClr val="605E62"/>
                </a:solidFill>
                <a:latin typeface="Times New Roman"/>
                <a:cs typeface="Times New Roman"/>
              </a:rPr>
              <a:t> </a:t>
            </a:r>
            <a:r>
              <a:rPr dirty="0" sz="1850" spc="40">
                <a:solidFill>
                  <a:srgbClr val="605E62"/>
                </a:solidFill>
                <a:latin typeface="Times New Roman"/>
                <a:cs typeface="Times New Roman"/>
              </a:rPr>
              <a:t>como</a:t>
            </a:r>
            <a:r>
              <a:rPr dirty="0" sz="1850" spc="40">
                <a:solidFill>
                  <a:srgbClr val="261F2A"/>
                </a:solidFill>
                <a:latin typeface="Times New Roman"/>
                <a:cs typeface="Times New Roman"/>
              </a:rPr>
              <a:t>: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832572" y="5936245"/>
            <a:ext cx="839469" cy="3086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850" spc="-80" i="1">
                <a:solidFill>
                  <a:srgbClr val="605E62"/>
                </a:solidFill>
                <a:latin typeface="Times New Roman"/>
                <a:cs typeface="Times New Roman"/>
              </a:rPr>
              <a:t>(</a:t>
            </a:r>
            <a:r>
              <a:rPr dirty="0" sz="1850" spc="-215" i="1">
                <a:solidFill>
                  <a:srgbClr val="605E62"/>
                </a:solidFill>
                <a:latin typeface="Times New Roman"/>
                <a:cs typeface="Times New Roman"/>
              </a:rPr>
              <a:t> </a:t>
            </a:r>
            <a:r>
              <a:rPr dirty="0" sz="1850" spc="-145" i="1">
                <a:solidFill>
                  <a:srgbClr val="383446"/>
                </a:solidFill>
                <a:latin typeface="Times New Roman"/>
                <a:cs typeface="Times New Roman"/>
              </a:rPr>
              <a:t>P</a:t>
            </a:r>
            <a:r>
              <a:rPr dirty="0" sz="1850" spc="-254" i="1">
                <a:solidFill>
                  <a:srgbClr val="383446"/>
                </a:solidFill>
                <a:latin typeface="Times New Roman"/>
                <a:cs typeface="Times New Roman"/>
              </a:rPr>
              <a:t> </a:t>
            </a:r>
            <a:r>
              <a:rPr dirty="0" sz="1850" spc="-175" i="1">
                <a:solidFill>
                  <a:srgbClr val="261F2A"/>
                </a:solidFill>
                <a:latin typeface="Times New Roman"/>
                <a:cs typeface="Times New Roman"/>
              </a:rPr>
              <a:t>.</a:t>
            </a:r>
            <a:r>
              <a:rPr dirty="0" sz="1850" spc="-145" i="1">
                <a:solidFill>
                  <a:srgbClr val="383446"/>
                </a:solidFill>
                <a:latin typeface="Times New Roman"/>
                <a:cs typeface="Times New Roman"/>
              </a:rPr>
              <a:t>V</a:t>
            </a:r>
            <a:r>
              <a:rPr dirty="0" sz="1850" spc="25" i="1">
                <a:solidFill>
                  <a:srgbClr val="383446"/>
                </a:solidFill>
                <a:latin typeface="Times New Roman"/>
                <a:cs typeface="Times New Roman"/>
              </a:rPr>
              <a:t> </a:t>
            </a:r>
            <a:r>
              <a:rPr dirty="0" sz="1850" spc="-70" i="1">
                <a:solidFill>
                  <a:srgbClr val="383446"/>
                </a:solidFill>
                <a:latin typeface="Times New Roman"/>
                <a:cs typeface="Times New Roman"/>
              </a:rPr>
              <a:t>.I</a:t>
            </a:r>
            <a:r>
              <a:rPr dirty="0" sz="1850" spc="55" i="1">
                <a:solidFill>
                  <a:srgbClr val="383446"/>
                </a:solidFill>
                <a:latin typeface="Times New Roman"/>
                <a:cs typeface="Times New Roman"/>
              </a:rPr>
              <a:t> </a:t>
            </a:r>
            <a:r>
              <a:rPr dirty="0" sz="1850" spc="-60" i="1">
                <a:solidFill>
                  <a:srgbClr val="383446"/>
                </a:solidFill>
                <a:latin typeface="Times New Roman"/>
                <a:cs typeface="Times New Roman"/>
              </a:rPr>
              <a:t>.</a:t>
            </a:r>
            <a:r>
              <a:rPr dirty="0" sz="1850" spc="-220" i="1">
                <a:solidFill>
                  <a:srgbClr val="383446"/>
                </a:solidFill>
                <a:latin typeface="Times New Roman"/>
                <a:cs typeface="Times New Roman"/>
              </a:rPr>
              <a:t> </a:t>
            </a:r>
            <a:r>
              <a:rPr dirty="0" sz="1850" spc="-80" i="1">
                <a:solidFill>
                  <a:srgbClr val="605E62"/>
                </a:solidFill>
                <a:latin typeface="Times New Roman"/>
                <a:cs typeface="Times New Roman"/>
              </a:rPr>
              <a:t>)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855181" y="6053912"/>
            <a:ext cx="90805" cy="3321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000" spc="-450">
                <a:solidFill>
                  <a:srgbClr val="261F2A"/>
                </a:solidFill>
                <a:latin typeface="Times New Roman"/>
                <a:cs typeface="Times New Roman"/>
              </a:rPr>
              <a:t>{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223860" y="5719098"/>
            <a:ext cx="901700" cy="72199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713105" algn="l"/>
              </a:tabLst>
            </a:pPr>
            <a:r>
              <a:rPr dirty="0" sz="2000" spc="50" i="1">
                <a:solidFill>
                  <a:srgbClr val="383446"/>
                </a:solidFill>
                <a:latin typeface="Times New Roman"/>
                <a:cs typeface="Times New Roman"/>
              </a:rPr>
              <a:t>z</a:t>
            </a:r>
            <a:r>
              <a:rPr dirty="0" sz="2000" spc="80" i="1">
                <a:solidFill>
                  <a:srgbClr val="383446"/>
                </a:solidFill>
                <a:latin typeface="Times New Roman"/>
                <a:cs typeface="Times New Roman"/>
              </a:rPr>
              <a:t>'</a:t>
            </a:r>
            <a:r>
              <a:rPr dirty="0" sz="2000" spc="-120" i="1">
                <a:solidFill>
                  <a:srgbClr val="605E62"/>
                </a:solidFill>
                <a:latin typeface="Times New Roman"/>
                <a:cs typeface="Times New Roman"/>
              </a:rPr>
              <a:t>(t</a:t>
            </a:r>
            <a:r>
              <a:rPr dirty="0" sz="2000" spc="175" i="1">
                <a:solidFill>
                  <a:srgbClr val="605E62"/>
                </a:solidFill>
                <a:latin typeface="Times New Roman"/>
                <a:cs typeface="Times New Roman"/>
              </a:rPr>
              <a:t> </a:t>
            </a:r>
            <a:r>
              <a:rPr dirty="0" sz="2000" spc="-200" i="1">
                <a:solidFill>
                  <a:srgbClr val="605E62"/>
                </a:solidFill>
                <a:latin typeface="Times New Roman"/>
                <a:cs typeface="Times New Roman"/>
              </a:rPr>
              <a:t>)</a:t>
            </a:r>
            <a:r>
              <a:rPr dirty="0" sz="2000" i="1">
                <a:solidFill>
                  <a:srgbClr val="605E62"/>
                </a:solidFill>
                <a:latin typeface="Times New Roman"/>
                <a:cs typeface="Times New Roman"/>
              </a:rPr>
              <a:t>	</a:t>
            </a:r>
            <a:r>
              <a:rPr dirty="0" sz="2250" spc="105">
                <a:solidFill>
                  <a:srgbClr val="070305"/>
                </a:solidFill>
                <a:latin typeface="Times New Roman"/>
                <a:cs typeface="Times New Roman"/>
              </a:rPr>
              <a:t>=</a:t>
            </a:r>
            <a:endParaRPr sz="22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0"/>
              </a:spcBef>
              <a:tabLst>
                <a:tab pos="713105" algn="l"/>
              </a:tabLst>
            </a:pPr>
            <a:r>
              <a:rPr dirty="0" sz="2000" spc="100" i="1">
                <a:solidFill>
                  <a:srgbClr val="383446"/>
                </a:solidFill>
                <a:latin typeface="Times New Roman"/>
                <a:cs typeface="Times New Roman"/>
              </a:rPr>
              <a:t>z</a:t>
            </a:r>
            <a:r>
              <a:rPr dirty="0" sz="2000" spc="-185" i="1">
                <a:solidFill>
                  <a:srgbClr val="383446"/>
                </a:solidFill>
                <a:latin typeface="Times New Roman"/>
                <a:cs typeface="Times New Roman"/>
              </a:rPr>
              <a:t>(t</a:t>
            </a:r>
            <a:r>
              <a:rPr dirty="0" sz="2000" spc="-50" i="1">
                <a:solidFill>
                  <a:srgbClr val="383446"/>
                </a:solidFill>
                <a:latin typeface="Times New Roman"/>
                <a:cs typeface="Times New Roman"/>
              </a:rPr>
              <a:t> </a:t>
            </a:r>
            <a:r>
              <a:rPr dirty="0" sz="2000" spc="-140" i="1">
                <a:solidFill>
                  <a:srgbClr val="383446"/>
                </a:solidFill>
                <a:latin typeface="Times New Roman"/>
                <a:cs typeface="Times New Roman"/>
              </a:rPr>
              <a:t>o</a:t>
            </a:r>
            <a:r>
              <a:rPr dirty="0" sz="2000" spc="-245" i="1">
                <a:solidFill>
                  <a:srgbClr val="383446"/>
                </a:solidFill>
                <a:latin typeface="Times New Roman"/>
                <a:cs typeface="Times New Roman"/>
              </a:rPr>
              <a:t> </a:t>
            </a:r>
            <a:r>
              <a:rPr dirty="0" sz="2000" spc="-135" i="1">
                <a:solidFill>
                  <a:srgbClr val="605E62"/>
                </a:solidFill>
                <a:latin typeface="Times New Roman"/>
                <a:cs typeface="Times New Roman"/>
              </a:rPr>
              <a:t>)</a:t>
            </a:r>
            <a:r>
              <a:rPr dirty="0" sz="2000" i="1">
                <a:solidFill>
                  <a:srgbClr val="605E62"/>
                </a:solidFill>
                <a:latin typeface="Times New Roman"/>
                <a:cs typeface="Times New Roman"/>
              </a:rPr>
              <a:t>	</a:t>
            </a:r>
            <a:r>
              <a:rPr dirty="0" sz="2250" spc="105">
                <a:solidFill>
                  <a:srgbClr val="070305"/>
                </a:solidFill>
                <a:latin typeface="Times New Roman"/>
                <a:cs typeface="Times New Roman"/>
              </a:rPr>
              <a:t>=</a:t>
            </a:r>
            <a:endParaRPr sz="225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313180" y="5750992"/>
            <a:ext cx="918210" cy="71056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74295">
              <a:lnSpc>
                <a:spcPts val="2060"/>
              </a:lnSpc>
              <a:spcBef>
                <a:spcPts val="110"/>
              </a:spcBef>
            </a:pPr>
            <a:r>
              <a:rPr dirty="0" sz="2000" spc="-120" i="1">
                <a:solidFill>
                  <a:srgbClr val="261F2A"/>
                </a:solidFill>
                <a:latin typeface="Times New Roman"/>
                <a:cs typeface="Times New Roman"/>
              </a:rPr>
              <a:t>f</a:t>
            </a:r>
            <a:r>
              <a:rPr dirty="0" sz="2000" spc="-185" i="1">
                <a:solidFill>
                  <a:srgbClr val="4F4B5B"/>
                </a:solidFill>
                <a:latin typeface="Times New Roman"/>
                <a:cs typeface="Times New Roman"/>
              </a:rPr>
              <a:t>(t</a:t>
            </a:r>
            <a:r>
              <a:rPr dirty="0" sz="2000" spc="180" i="1">
                <a:solidFill>
                  <a:srgbClr val="4F4B5B"/>
                </a:solidFill>
                <a:latin typeface="Times New Roman"/>
                <a:cs typeface="Times New Roman"/>
              </a:rPr>
              <a:t> </a:t>
            </a:r>
            <a:r>
              <a:rPr dirty="0" sz="2000" spc="-150" i="1">
                <a:solidFill>
                  <a:srgbClr val="4F4B5B"/>
                </a:solidFill>
                <a:latin typeface="Times New Roman"/>
                <a:cs typeface="Times New Roman"/>
              </a:rPr>
              <a:t>,</a:t>
            </a:r>
            <a:r>
              <a:rPr dirty="0" sz="2000" spc="-125" i="1">
                <a:solidFill>
                  <a:srgbClr val="4F4B5B"/>
                </a:solidFill>
                <a:latin typeface="Times New Roman"/>
                <a:cs typeface="Times New Roman"/>
              </a:rPr>
              <a:t> </a:t>
            </a:r>
            <a:r>
              <a:rPr dirty="0" sz="2000" spc="100" i="1">
                <a:solidFill>
                  <a:srgbClr val="261F2A"/>
                </a:solidFill>
                <a:latin typeface="Times New Roman"/>
                <a:cs typeface="Times New Roman"/>
              </a:rPr>
              <a:t>z</a:t>
            </a:r>
            <a:r>
              <a:rPr dirty="0" sz="2000" spc="-120" i="1">
                <a:solidFill>
                  <a:srgbClr val="605E62"/>
                </a:solidFill>
                <a:latin typeface="Times New Roman"/>
                <a:cs typeface="Times New Roman"/>
              </a:rPr>
              <a:t>(t</a:t>
            </a:r>
            <a:r>
              <a:rPr dirty="0" sz="2000" spc="175" i="1">
                <a:solidFill>
                  <a:srgbClr val="605E62"/>
                </a:solidFill>
                <a:latin typeface="Times New Roman"/>
                <a:cs typeface="Times New Roman"/>
              </a:rPr>
              <a:t> </a:t>
            </a:r>
            <a:r>
              <a:rPr dirty="0" sz="2000" spc="-185" i="1">
                <a:solidFill>
                  <a:srgbClr val="605E62"/>
                </a:solidFill>
                <a:latin typeface="Times New Roman"/>
                <a:cs typeface="Times New Roman"/>
              </a:rPr>
              <a:t>)),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ts val="3320"/>
              </a:lnSpc>
            </a:pPr>
            <a:r>
              <a:rPr dirty="0" sz="3050" spc="-415">
                <a:solidFill>
                  <a:srgbClr val="261F2A"/>
                </a:solidFill>
                <a:latin typeface="Times New Roman"/>
                <a:cs typeface="Times New Roman"/>
              </a:rPr>
              <a:t>z</a:t>
            </a:r>
            <a:r>
              <a:rPr dirty="0" sz="3050" spc="-130">
                <a:solidFill>
                  <a:srgbClr val="605E62"/>
                </a:solidFill>
                <a:latin typeface="Times New Roman"/>
                <a:cs typeface="Times New Roman"/>
              </a:rPr>
              <a:t>º</a:t>
            </a:r>
            <a:r>
              <a:rPr dirty="0" sz="3050" spc="-110">
                <a:solidFill>
                  <a:srgbClr val="605E62"/>
                </a:solidFill>
                <a:latin typeface="Times New Roman"/>
                <a:cs typeface="Times New Roman"/>
              </a:rPr>
              <a:t> </a:t>
            </a:r>
            <a:r>
              <a:rPr dirty="0" sz="1550" spc="-130">
                <a:solidFill>
                  <a:srgbClr val="383446"/>
                </a:solidFill>
                <a:latin typeface="Times New Roman"/>
                <a:cs typeface="Times New Roman"/>
              </a:rPr>
              <a:t>E</a:t>
            </a:r>
            <a:r>
              <a:rPr dirty="0" sz="1550">
                <a:solidFill>
                  <a:srgbClr val="383446"/>
                </a:solidFill>
                <a:latin typeface="Times New Roman"/>
                <a:cs typeface="Times New Roman"/>
              </a:rPr>
              <a:t> </a:t>
            </a:r>
            <a:r>
              <a:rPr dirty="0" sz="1550" spc="-15">
                <a:solidFill>
                  <a:srgbClr val="383446"/>
                </a:solidFill>
                <a:latin typeface="Times New Roman"/>
                <a:cs typeface="Times New Roman"/>
              </a:rPr>
              <a:t> </a:t>
            </a:r>
            <a:r>
              <a:rPr dirty="0" sz="1900" spc="-75" i="1">
                <a:solidFill>
                  <a:srgbClr val="383446"/>
                </a:solidFill>
                <a:latin typeface="Times New Roman"/>
                <a:cs typeface="Times New Roman"/>
              </a:rPr>
              <a:t>.</a:t>
            </a:r>
            <a:r>
              <a:rPr dirty="0" sz="1900" spc="-310" i="1">
                <a:solidFill>
                  <a:srgbClr val="383446"/>
                </a:solidFill>
                <a:latin typeface="Times New Roman"/>
                <a:cs typeface="Times New Roman"/>
              </a:rPr>
              <a:t>I</a:t>
            </a:r>
            <a:r>
              <a:rPr dirty="0" sz="1900" spc="-1165" i="1">
                <a:solidFill>
                  <a:srgbClr val="605E62"/>
                </a:solidFill>
                <a:latin typeface="Times New Roman"/>
                <a:cs typeface="Times New Roman"/>
              </a:rPr>
              <a:t>m</a:t>
            </a:r>
            <a:r>
              <a:rPr dirty="0" sz="1900" spc="-185" i="1">
                <a:solidFill>
                  <a:srgbClr val="383446"/>
                </a:solidFill>
                <a:latin typeface="Times New Roman"/>
                <a:cs typeface="Times New Roman"/>
              </a:rPr>
              <a:t>R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492824" y="5763749"/>
            <a:ext cx="763905" cy="31686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41630" algn="l"/>
              </a:tabLst>
            </a:pPr>
            <a:r>
              <a:rPr dirty="0" sz="1900" spc="-135" i="1">
                <a:solidFill>
                  <a:srgbClr val="4F4B5B"/>
                </a:solidFill>
                <a:latin typeface="Times New Roman"/>
                <a:cs typeface="Times New Roman"/>
              </a:rPr>
              <a:t>Vt	</a:t>
            </a:r>
            <a:r>
              <a:rPr dirty="0" sz="1550" spc="-150">
                <a:solidFill>
                  <a:srgbClr val="383446"/>
                </a:solidFill>
                <a:latin typeface="Times New Roman"/>
                <a:cs typeface="Times New Roman"/>
              </a:rPr>
              <a:t>E</a:t>
            </a:r>
            <a:r>
              <a:rPr dirty="0" sz="1550" spc="459">
                <a:solidFill>
                  <a:srgbClr val="383446"/>
                </a:solidFill>
                <a:latin typeface="Times New Roman"/>
                <a:cs typeface="Times New Roman"/>
              </a:rPr>
              <a:t> </a:t>
            </a:r>
            <a:r>
              <a:rPr dirty="0" sz="1900" spc="-100" i="1">
                <a:solidFill>
                  <a:srgbClr val="383446"/>
                </a:solidFill>
                <a:latin typeface="Times New Roman"/>
                <a:cs typeface="Times New Roman"/>
              </a:rPr>
              <a:t>I</a:t>
            </a:r>
            <a:r>
              <a:rPr dirty="0" sz="1900" spc="65" i="1">
                <a:solidFill>
                  <a:srgbClr val="383446"/>
                </a:solidFill>
                <a:latin typeface="Times New Roman"/>
                <a:cs typeface="Times New Roman"/>
              </a:rPr>
              <a:t> </a:t>
            </a:r>
            <a:r>
              <a:rPr dirty="0" sz="1900" spc="-75" i="1">
                <a:solidFill>
                  <a:srgbClr val="605E62"/>
                </a:solidFill>
                <a:latin typeface="Times New Roman"/>
                <a:cs typeface="Times New Roman"/>
              </a:rPr>
              <a:t>,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459190" y="6669116"/>
            <a:ext cx="749935" cy="3086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850" spc="-105">
                <a:solidFill>
                  <a:srgbClr val="605E62"/>
                </a:solidFill>
                <a:latin typeface="Times New Roman"/>
                <a:cs typeface="Times New Roman"/>
              </a:rPr>
              <a:t>si</a:t>
            </a:r>
            <a:r>
              <a:rPr dirty="0" sz="1850" spc="-130">
                <a:solidFill>
                  <a:srgbClr val="605E62"/>
                </a:solidFill>
                <a:latin typeface="Times New Roman"/>
                <a:cs typeface="Times New Roman"/>
              </a:rPr>
              <a:t>e</a:t>
            </a:r>
            <a:r>
              <a:rPr dirty="0" sz="1850" spc="-40">
                <a:solidFill>
                  <a:srgbClr val="605E62"/>
                </a:solidFill>
                <a:latin typeface="Times New Roman"/>
                <a:cs typeface="Times New Roman"/>
              </a:rPr>
              <a:t> </a:t>
            </a:r>
            <a:r>
              <a:rPr dirty="0" sz="1850" spc="75">
                <a:solidFill>
                  <a:srgbClr val="605E62"/>
                </a:solidFill>
                <a:latin typeface="Times New Roman"/>
                <a:cs typeface="Times New Roman"/>
              </a:rPr>
              <a:t>n</a:t>
            </a:r>
            <a:r>
              <a:rPr dirty="0" sz="1850" spc="90">
                <a:solidFill>
                  <a:srgbClr val="605E62"/>
                </a:solidFill>
                <a:latin typeface="Times New Roman"/>
                <a:cs typeface="Times New Roman"/>
              </a:rPr>
              <a:t>d</a:t>
            </a:r>
            <a:r>
              <a:rPr dirty="0" sz="1850" spc="55">
                <a:solidFill>
                  <a:srgbClr val="605E62"/>
                </a:solidFill>
                <a:latin typeface="Times New Roman"/>
                <a:cs typeface="Times New Roman"/>
              </a:rPr>
              <a:t>o</a:t>
            </a:r>
            <a:r>
              <a:rPr dirty="0" sz="1850" spc="20">
                <a:solidFill>
                  <a:srgbClr val="261F2A"/>
                </a:solidFill>
                <a:latin typeface="Times New Roman"/>
                <a:cs typeface="Times New Roman"/>
              </a:rPr>
              <a:t>:</a:t>
            </a:r>
            <a:endParaRPr sz="18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39816" y="3779530"/>
            <a:ext cx="634846" cy="320556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39816" y="4524441"/>
            <a:ext cx="634846" cy="30834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783820" y="5538009"/>
            <a:ext cx="390674" cy="6105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507178" y="6014264"/>
            <a:ext cx="494447" cy="320556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3332946" y="3755106"/>
            <a:ext cx="3175" cy="2595245"/>
          </a:xfrm>
          <a:custGeom>
            <a:avLst/>
            <a:gdLst/>
            <a:ahLst/>
            <a:cxnLst/>
            <a:rect l="l" t="t" r="r" b="b"/>
            <a:pathLst>
              <a:path w="3175" h="2595245">
                <a:moveTo>
                  <a:pt x="0" y="2594979"/>
                </a:moveTo>
                <a:lnTo>
                  <a:pt x="0" y="1318859"/>
                </a:lnTo>
              </a:path>
              <a:path w="3175" h="2595245">
                <a:moveTo>
                  <a:pt x="3052" y="1288330"/>
                </a:moveTo>
                <a:lnTo>
                  <a:pt x="3052" y="0"/>
                </a:lnTo>
              </a:path>
            </a:pathLst>
          </a:custGeom>
          <a:ln w="30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387884" y="1642488"/>
            <a:ext cx="0" cy="1093470"/>
          </a:xfrm>
          <a:custGeom>
            <a:avLst/>
            <a:gdLst/>
            <a:ahLst/>
            <a:cxnLst/>
            <a:rect l="l" t="t" r="r" b="b"/>
            <a:pathLst>
              <a:path w="0" h="1093470">
                <a:moveTo>
                  <a:pt x="0" y="1092944"/>
                </a:moveTo>
                <a:lnTo>
                  <a:pt x="0" y="0"/>
                </a:lnTo>
              </a:path>
            </a:pathLst>
          </a:custGeom>
          <a:ln w="2441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2400277" y="1001396"/>
            <a:ext cx="47625" cy="1022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00" spc="-80">
                <a:solidFill>
                  <a:srgbClr val="6B6975"/>
                </a:solidFill>
                <a:latin typeface="Times New Roman"/>
                <a:cs typeface="Times New Roman"/>
              </a:rPr>
              <a:t>1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681365" y="744697"/>
            <a:ext cx="3049270" cy="56769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  <a:tabLst>
                <a:tab pos="352425" algn="l"/>
                <a:tab pos="847090" algn="l"/>
                <a:tab pos="1358265" algn="l"/>
                <a:tab pos="1805939" algn="l"/>
                <a:tab pos="2368550" algn="l"/>
                <a:tab pos="2945130" algn="l"/>
              </a:tabLst>
            </a:pPr>
            <a:r>
              <a:rPr dirty="0" sz="2650" spc="-650" b="1" i="1">
                <a:solidFill>
                  <a:srgbClr val="363638"/>
                </a:solidFill>
                <a:latin typeface="Arial"/>
                <a:cs typeface="Arial"/>
              </a:rPr>
              <a:t>H</a:t>
            </a:r>
            <a:r>
              <a:rPr dirty="0" sz="2650" spc="-650" b="1" i="1">
                <a:solidFill>
                  <a:srgbClr val="363638"/>
                </a:solidFill>
                <a:latin typeface="Arial"/>
                <a:cs typeface="Arial"/>
              </a:rPr>
              <a:t>	</a:t>
            </a:r>
            <a:r>
              <a:rPr dirty="0" sz="2800" spc="-254" b="1" i="1">
                <a:solidFill>
                  <a:srgbClr val="54505B"/>
                </a:solidFill>
                <a:latin typeface="Arial"/>
                <a:cs typeface="Arial"/>
              </a:rPr>
              <a:t>l</a:t>
            </a:r>
            <a:r>
              <a:rPr dirty="0" sz="2800" spc="-250" b="1" i="1">
                <a:solidFill>
                  <a:srgbClr val="54505B"/>
                </a:solidFill>
                <a:latin typeface="Arial"/>
                <a:cs typeface="Arial"/>
              </a:rPr>
              <a:t>l</a:t>
            </a:r>
            <a:r>
              <a:rPr dirty="0" sz="2800" b="1" i="1">
                <a:solidFill>
                  <a:srgbClr val="54505B"/>
                </a:solidFill>
                <a:latin typeface="Arial"/>
                <a:cs typeface="Arial"/>
              </a:rPr>
              <a:t>	</a:t>
            </a:r>
            <a:r>
              <a:rPr dirty="0" baseline="63492" sz="1050" spc="-352" b="1" i="1">
                <a:solidFill>
                  <a:srgbClr val="9C9C9C"/>
                </a:solidFill>
                <a:latin typeface="Arial"/>
                <a:cs typeface="Arial"/>
              </a:rPr>
              <a:t>1</a:t>
            </a:r>
            <a:r>
              <a:rPr dirty="0" sz="1850" spc="-250" b="1" i="1">
                <a:solidFill>
                  <a:srgbClr val="54505B"/>
                </a:solidFill>
                <a:latin typeface="Arial"/>
                <a:cs typeface="Arial"/>
              </a:rPr>
              <a:t>l</a:t>
            </a:r>
            <a:r>
              <a:rPr dirty="0" sz="1850" spc="-535" b="1" i="1">
                <a:solidFill>
                  <a:srgbClr val="54505B"/>
                </a:solidFill>
                <a:latin typeface="Arial"/>
                <a:cs typeface="Arial"/>
              </a:rPr>
              <a:t>L</a:t>
            </a:r>
            <a:r>
              <a:rPr dirty="0" sz="1850" b="1" i="1">
                <a:solidFill>
                  <a:srgbClr val="54505B"/>
                </a:solidFill>
                <a:latin typeface="Arial"/>
                <a:cs typeface="Arial"/>
              </a:rPr>
              <a:t>	</a:t>
            </a:r>
            <a:r>
              <a:rPr dirty="0" sz="3550" spc="-250" b="1" i="1">
                <a:solidFill>
                  <a:srgbClr val="54505B"/>
                </a:solidFill>
                <a:latin typeface="Arial"/>
                <a:cs typeface="Arial"/>
              </a:rPr>
              <a:t>f</a:t>
            </a:r>
            <a:r>
              <a:rPr dirty="0" sz="1850" spc="-120" b="1" i="1">
                <a:solidFill>
                  <a:srgbClr val="54505B"/>
                </a:solidFill>
                <a:latin typeface="Arial"/>
                <a:cs typeface="Arial"/>
              </a:rPr>
              <a:t>l</a:t>
            </a:r>
            <a:r>
              <a:rPr dirty="0" sz="1850" spc="-114" b="1" i="1">
                <a:solidFill>
                  <a:srgbClr val="54505B"/>
                </a:solidFill>
                <a:latin typeface="Arial"/>
                <a:cs typeface="Arial"/>
              </a:rPr>
              <a:t>l</a:t>
            </a:r>
            <a:r>
              <a:rPr dirty="0" sz="1850" b="1" i="1">
                <a:solidFill>
                  <a:srgbClr val="54505B"/>
                </a:solidFill>
                <a:latin typeface="Arial"/>
                <a:cs typeface="Arial"/>
              </a:rPr>
              <a:t>	</a:t>
            </a:r>
            <a:r>
              <a:rPr dirty="0" sz="1850" spc="-60" i="1">
                <a:solidFill>
                  <a:srgbClr val="858585"/>
                </a:solidFill>
                <a:latin typeface="Arial"/>
                <a:cs typeface="Arial"/>
              </a:rPr>
              <a:t>:</a:t>
            </a:r>
            <a:r>
              <a:rPr dirty="0" baseline="59523" sz="1050" spc="-419" i="1">
                <a:solidFill>
                  <a:srgbClr val="858585"/>
                </a:solidFill>
                <a:latin typeface="Arial"/>
                <a:cs typeface="Arial"/>
              </a:rPr>
              <a:t>1</a:t>
            </a:r>
            <a:r>
              <a:rPr dirty="0" sz="2750" spc="-245" i="1">
                <a:solidFill>
                  <a:srgbClr val="6B6975"/>
                </a:solidFill>
                <a:latin typeface="Arial"/>
                <a:cs typeface="Arial"/>
              </a:rPr>
              <a:t>i</a:t>
            </a:r>
            <a:r>
              <a:rPr dirty="0" sz="2750" i="1">
                <a:solidFill>
                  <a:srgbClr val="6B6975"/>
                </a:solidFill>
                <a:latin typeface="Arial"/>
                <a:cs typeface="Arial"/>
              </a:rPr>
              <a:t>	</a:t>
            </a:r>
            <a:r>
              <a:rPr dirty="0" sz="2800" spc="-434" b="1" i="1">
                <a:solidFill>
                  <a:srgbClr val="54505B"/>
                </a:solidFill>
                <a:latin typeface="Times New Roman"/>
                <a:cs typeface="Times New Roman"/>
              </a:rPr>
              <a:t>y</a:t>
            </a:r>
            <a:r>
              <a:rPr dirty="0" sz="2800" b="1" i="1">
                <a:solidFill>
                  <a:srgbClr val="54505B"/>
                </a:solidFill>
                <a:latin typeface="Times New Roman"/>
                <a:cs typeface="Times New Roman"/>
              </a:rPr>
              <a:t>	</a:t>
            </a:r>
            <a:r>
              <a:rPr dirty="0" sz="2800" spc="-560">
                <a:solidFill>
                  <a:srgbClr val="9C9C9C"/>
                </a:solidFill>
                <a:latin typeface="Times New Roman"/>
                <a:cs typeface="Times New Roman"/>
              </a:rPr>
              <a:t>/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808990" y="1140424"/>
            <a:ext cx="36830" cy="93345"/>
          </a:xfrm>
          <a:custGeom>
            <a:avLst/>
            <a:gdLst/>
            <a:ahLst/>
            <a:cxnLst/>
            <a:rect l="l" t="t" r="r" b="b"/>
            <a:pathLst>
              <a:path w="36829" h="93344">
                <a:moveTo>
                  <a:pt x="36625" y="93055"/>
                </a:moveTo>
                <a:lnTo>
                  <a:pt x="0" y="93055"/>
                </a:lnTo>
                <a:lnTo>
                  <a:pt x="0" y="0"/>
                </a:lnTo>
                <a:lnTo>
                  <a:pt x="36625" y="0"/>
                </a:lnTo>
                <a:lnTo>
                  <a:pt x="36625" y="93055"/>
                </a:lnTo>
                <a:close/>
              </a:path>
            </a:pathLst>
          </a:custGeom>
          <a:solidFill>
            <a:srgbClr val="EDEFE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4796289" y="919476"/>
            <a:ext cx="416559" cy="361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50" spc="-200" i="1">
                <a:solidFill>
                  <a:srgbClr val="B5B5B5"/>
                </a:solidFill>
                <a:latin typeface="Times New Roman"/>
                <a:cs typeface="Times New Roman"/>
              </a:rPr>
              <a:t>1</a:t>
            </a:r>
            <a:r>
              <a:rPr dirty="0" sz="550" spc="-200" i="1">
                <a:solidFill>
                  <a:srgbClr val="B5B5B5"/>
                </a:solidFill>
                <a:latin typeface="Times New Roman"/>
                <a:cs typeface="Times New Roman"/>
              </a:rPr>
              <a:t>  </a:t>
            </a:r>
            <a:r>
              <a:rPr dirty="0" sz="550" spc="-40" i="1">
                <a:solidFill>
                  <a:srgbClr val="B5B5B5"/>
                </a:solidFill>
                <a:latin typeface="Times New Roman"/>
                <a:cs typeface="Times New Roman"/>
              </a:rPr>
              <a:t> </a:t>
            </a:r>
            <a:r>
              <a:rPr dirty="0" sz="2200" spc="-409" b="1" i="1">
                <a:solidFill>
                  <a:srgbClr val="6B6975"/>
                </a:solidFill>
                <a:latin typeface="Times New Roman"/>
                <a:cs typeface="Times New Roman"/>
              </a:rPr>
              <a:t>r</a:t>
            </a:r>
            <a:r>
              <a:rPr dirty="0" sz="2200" spc="-235" b="1" i="1">
                <a:solidFill>
                  <a:srgbClr val="6B6975"/>
                </a:solidFill>
                <a:latin typeface="Times New Roman"/>
                <a:cs typeface="Times New Roman"/>
              </a:rPr>
              <a:t>-</a:t>
            </a:r>
            <a:r>
              <a:rPr dirty="0" sz="2200" spc="-375" b="1" i="1">
                <a:solidFill>
                  <a:srgbClr val="6B6975"/>
                </a:solidFill>
                <a:latin typeface="Times New Roman"/>
                <a:cs typeface="Times New Roman"/>
              </a:rPr>
              <a:t>i</a:t>
            </a:r>
            <a:r>
              <a:rPr dirty="0" sz="2200" spc="-440" b="1" i="1">
                <a:solidFill>
                  <a:srgbClr val="6B6975"/>
                </a:solidFill>
                <a:latin typeface="Times New Roman"/>
                <a:cs typeface="Times New Roman"/>
              </a:rPr>
              <a:t>;</a:t>
            </a:r>
            <a:r>
              <a:rPr dirty="0" sz="2200" spc="-210" b="1" i="1">
                <a:solidFill>
                  <a:srgbClr val="6B6975"/>
                </a:solidFill>
                <a:latin typeface="Times New Roman"/>
                <a:cs typeface="Times New Roman"/>
              </a:rPr>
              <a:t> </a:t>
            </a:r>
            <a:r>
              <a:rPr dirty="0" sz="2200" spc="-275" b="1" i="1">
                <a:solidFill>
                  <a:srgbClr val="54505B"/>
                </a:solidFill>
                <a:latin typeface="Times New Roman"/>
                <a:cs typeface="Times New Roman"/>
              </a:rPr>
              <a:t>fi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864211" y="916423"/>
            <a:ext cx="108585" cy="361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200" spc="-80" i="1">
                <a:solidFill>
                  <a:srgbClr val="54505B"/>
                </a:solidFill>
                <a:latin typeface="Times New Roman"/>
                <a:cs typeface="Times New Roman"/>
              </a:rPr>
              <a:t>: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651403" y="1548122"/>
            <a:ext cx="407670" cy="46100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850" spc="-295" i="1">
                <a:solidFill>
                  <a:srgbClr val="54505B"/>
                </a:solidFill>
                <a:latin typeface="Times New Roman"/>
                <a:cs typeface="Times New Roman"/>
              </a:rPr>
              <a:t>y'</a:t>
            </a:r>
            <a:r>
              <a:rPr dirty="0" sz="2850" spc="-370" i="1">
                <a:solidFill>
                  <a:srgbClr val="54505B"/>
                </a:solidFill>
                <a:latin typeface="Times New Roman"/>
                <a:cs typeface="Times New Roman"/>
              </a:rPr>
              <a:t>"</a:t>
            </a:r>
            <a:r>
              <a:rPr dirty="0" sz="2850" spc="-465" i="1">
                <a:solidFill>
                  <a:srgbClr val="54505B"/>
                </a:solidFill>
                <a:latin typeface="Times New Roman"/>
                <a:cs typeface="Times New Roman"/>
              </a:rPr>
              <a:t> </a:t>
            </a:r>
            <a:r>
              <a:rPr dirty="0" sz="2850" spc="-315">
                <a:solidFill>
                  <a:srgbClr val="6B6975"/>
                </a:solidFill>
                <a:latin typeface="Times New Roman"/>
                <a:cs typeface="Times New Roman"/>
              </a:rPr>
              <a:t>(</a:t>
            </a:r>
            <a:endParaRPr sz="285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757618" y="1352669"/>
            <a:ext cx="3343910" cy="2094864"/>
          </a:xfrm>
          <a:prstGeom prst="rect">
            <a:avLst/>
          </a:prstGeom>
        </p:spPr>
        <p:txBody>
          <a:bodyPr wrap="square" lIns="0" tIns="208279" rIns="0" bIns="0" rtlCol="0" vert="horz">
            <a:spAutoFit/>
          </a:bodyPr>
          <a:lstStyle/>
          <a:p>
            <a:pPr marL="916305">
              <a:lnSpc>
                <a:spcPct val="100000"/>
              </a:lnSpc>
              <a:spcBef>
                <a:spcPts val="1639"/>
              </a:spcBef>
              <a:tabLst>
                <a:tab pos="1419860" algn="l"/>
                <a:tab pos="2087880" algn="l"/>
              </a:tabLst>
            </a:pPr>
            <a:r>
              <a:rPr dirty="0" sz="2850" spc="-430" i="1">
                <a:solidFill>
                  <a:srgbClr val="54505B"/>
                </a:solidFill>
                <a:latin typeface="Times New Roman"/>
                <a:cs typeface="Times New Roman"/>
              </a:rPr>
              <a:t>y	</a:t>
            </a:r>
            <a:r>
              <a:rPr dirty="0" sz="2850" spc="-275" i="1">
                <a:solidFill>
                  <a:srgbClr val="54505B"/>
                </a:solidFill>
                <a:latin typeface="Times New Roman"/>
                <a:cs typeface="Times New Roman"/>
              </a:rPr>
              <a:t>y"</a:t>
            </a:r>
            <a:r>
              <a:rPr dirty="0" sz="2850" spc="-275">
                <a:solidFill>
                  <a:srgbClr val="6B6975"/>
                </a:solidFill>
                <a:latin typeface="Times New Roman"/>
                <a:cs typeface="Times New Roman"/>
              </a:rPr>
              <a:t>(	</a:t>
            </a:r>
            <a:r>
              <a:rPr dirty="0" sz="2400" spc="-380">
                <a:solidFill>
                  <a:srgbClr val="363638"/>
                </a:solidFill>
                <a:latin typeface="Arial"/>
                <a:cs typeface="Arial"/>
              </a:rPr>
              <a:t>=</a:t>
            </a:r>
            <a:endParaRPr sz="24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1870"/>
              </a:spcBef>
              <a:tabLst>
                <a:tab pos="375920" algn="l"/>
                <a:tab pos="827405" algn="l"/>
                <a:tab pos="1270635" algn="l"/>
                <a:tab pos="2585720" algn="l"/>
              </a:tabLst>
            </a:pPr>
            <a:r>
              <a:rPr dirty="0" sz="2850" spc="-430" i="1">
                <a:solidFill>
                  <a:srgbClr val="54505B"/>
                </a:solidFill>
                <a:latin typeface="Times New Roman"/>
                <a:cs typeface="Times New Roman"/>
              </a:rPr>
              <a:t>y	</a:t>
            </a:r>
            <a:r>
              <a:rPr dirty="0" sz="2850" spc="-260">
                <a:solidFill>
                  <a:srgbClr val="6B6975"/>
                </a:solidFill>
                <a:latin typeface="Times New Roman"/>
                <a:cs typeface="Times New Roman"/>
              </a:rPr>
              <a:t>)</a:t>
            </a:r>
            <a:r>
              <a:rPr dirty="0" sz="2850" spc="-70">
                <a:solidFill>
                  <a:srgbClr val="6B6975"/>
                </a:solidFill>
                <a:latin typeface="Times New Roman"/>
                <a:cs typeface="Times New Roman"/>
              </a:rPr>
              <a:t> </a:t>
            </a:r>
            <a:r>
              <a:rPr dirty="0" sz="2550" spc="-405">
                <a:solidFill>
                  <a:srgbClr val="363638"/>
                </a:solidFill>
                <a:latin typeface="Arial"/>
                <a:cs typeface="Arial"/>
              </a:rPr>
              <a:t>=	</a:t>
            </a:r>
            <a:r>
              <a:rPr dirty="0" sz="3450" spc="-1105">
                <a:solidFill>
                  <a:srgbClr val="493F5B"/>
                </a:solidFill>
                <a:latin typeface="Arial"/>
                <a:cs typeface="Arial"/>
              </a:rPr>
              <a:t>o</a:t>
            </a:r>
            <a:r>
              <a:rPr dirty="0" sz="3450" spc="-1105">
                <a:solidFill>
                  <a:srgbClr val="6B6975"/>
                </a:solidFill>
                <a:latin typeface="Arial"/>
                <a:cs typeface="Arial"/>
              </a:rPr>
              <a:t>'	</a:t>
            </a:r>
            <a:r>
              <a:rPr dirty="0" sz="2850" spc="-315" i="1">
                <a:solidFill>
                  <a:srgbClr val="54505B"/>
                </a:solidFill>
                <a:latin typeface="Times New Roman"/>
                <a:cs typeface="Times New Roman"/>
              </a:rPr>
              <a:t>y'</a:t>
            </a:r>
            <a:r>
              <a:rPr dirty="0" sz="2850" spc="215" i="1">
                <a:solidFill>
                  <a:srgbClr val="54505B"/>
                </a:solidFill>
                <a:latin typeface="Times New Roman"/>
                <a:cs typeface="Times New Roman"/>
              </a:rPr>
              <a:t> </a:t>
            </a:r>
            <a:r>
              <a:rPr dirty="0" sz="3450" spc="-660">
                <a:solidFill>
                  <a:srgbClr val="493F5B"/>
                </a:solidFill>
                <a:latin typeface="Arial"/>
                <a:cs typeface="Arial"/>
              </a:rPr>
              <a:t>o</a:t>
            </a:r>
            <a:r>
              <a:rPr dirty="0" sz="3450" spc="-660">
                <a:solidFill>
                  <a:srgbClr val="6B6975"/>
                </a:solidFill>
                <a:latin typeface="Arial"/>
                <a:cs typeface="Arial"/>
              </a:rPr>
              <a:t>)</a:t>
            </a:r>
            <a:r>
              <a:rPr dirty="0" sz="3450" spc="-265">
                <a:solidFill>
                  <a:srgbClr val="6B6975"/>
                </a:solidFill>
                <a:latin typeface="Arial"/>
                <a:cs typeface="Arial"/>
              </a:rPr>
              <a:t> </a:t>
            </a:r>
            <a:r>
              <a:rPr dirty="0" sz="2550" spc="-465">
                <a:solidFill>
                  <a:srgbClr val="363638"/>
                </a:solidFill>
                <a:latin typeface="Arial"/>
                <a:cs typeface="Arial"/>
              </a:rPr>
              <a:t>=	</a:t>
            </a:r>
            <a:r>
              <a:rPr dirty="0" sz="2850" spc="-430" i="1">
                <a:solidFill>
                  <a:srgbClr val="54505B"/>
                </a:solidFill>
                <a:latin typeface="Times New Roman"/>
                <a:cs typeface="Times New Roman"/>
              </a:rPr>
              <a:t>y"</a:t>
            </a:r>
            <a:r>
              <a:rPr dirty="0" sz="2850" spc="-430">
                <a:solidFill>
                  <a:srgbClr val="6B6975"/>
                </a:solidFill>
                <a:latin typeface="Times New Roman"/>
                <a:cs typeface="Times New Roman"/>
              </a:rPr>
              <a:t>(</a:t>
            </a:r>
            <a:r>
              <a:rPr dirty="0" sz="3450" spc="-430">
                <a:solidFill>
                  <a:srgbClr val="493F5B"/>
                </a:solidFill>
                <a:latin typeface="Arial"/>
                <a:cs typeface="Arial"/>
              </a:rPr>
              <a:t>o</a:t>
            </a:r>
            <a:r>
              <a:rPr dirty="0" sz="3450" spc="390">
                <a:solidFill>
                  <a:srgbClr val="493F5B"/>
                </a:solidFill>
                <a:latin typeface="Arial"/>
                <a:cs typeface="Arial"/>
              </a:rPr>
              <a:t> </a:t>
            </a:r>
            <a:r>
              <a:rPr dirty="0" sz="2550" spc="-685">
                <a:solidFill>
                  <a:srgbClr val="363638"/>
                </a:solidFill>
                <a:latin typeface="Arial"/>
                <a:cs typeface="Arial"/>
              </a:rPr>
              <a:t>=</a:t>
            </a:r>
            <a:endParaRPr sz="25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140"/>
              </a:spcBef>
            </a:pPr>
            <a:r>
              <a:rPr dirty="0" sz="1800" spc="-140">
                <a:solidFill>
                  <a:srgbClr val="363638"/>
                </a:solidFill>
                <a:latin typeface="Times New Roman"/>
                <a:cs typeface="Times New Roman"/>
              </a:rPr>
              <a:t>1</a:t>
            </a:r>
            <a:r>
              <a:rPr dirty="0" sz="2650" spc="-140">
                <a:solidFill>
                  <a:srgbClr val="363638"/>
                </a:solidFill>
                <a:latin typeface="Arial"/>
                <a:cs typeface="Arial"/>
              </a:rPr>
              <a:t>i</a:t>
            </a:r>
            <a:endParaRPr sz="26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141382" y="1471799"/>
            <a:ext cx="225425" cy="5524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450" spc="-445">
                <a:solidFill>
                  <a:srgbClr val="6B6975"/>
                </a:solidFill>
                <a:latin typeface="Arial"/>
                <a:cs typeface="Arial"/>
              </a:rPr>
              <a:t>&gt;</a:t>
            </a:r>
            <a:endParaRPr sz="345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830258" y="3010349"/>
            <a:ext cx="27940" cy="468630"/>
          </a:xfrm>
          <a:custGeom>
            <a:avLst/>
            <a:gdLst/>
            <a:ahLst/>
            <a:cxnLst/>
            <a:rect l="l" t="t" r="r" b="b"/>
            <a:pathLst>
              <a:path w="27939" h="468629">
                <a:moveTo>
                  <a:pt x="27469" y="468558"/>
                </a:moveTo>
                <a:lnTo>
                  <a:pt x="0" y="468558"/>
                </a:lnTo>
                <a:lnTo>
                  <a:pt x="0" y="0"/>
                </a:lnTo>
                <a:lnTo>
                  <a:pt x="27469" y="0"/>
                </a:lnTo>
                <a:lnTo>
                  <a:pt x="27469" y="468558"/>
                </a:lnTo>
                <a:close/>
              </a:path>
            </a:pathLst>
          </a:custGeom>
          <a:solidFill>
            <a:srgbClr val="EDEFE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648876" y="3056632"/>
            <a:ext cx="24765" cy="408305"/>
          </a:xfrm>
          <a:custGeom>
            <a:avLst/>
            <a:gdLst/>
            <a:ahLst/>
            <a:cxnLst/>
            <a:rect l="l" t="t" r="r" b="b"/>
            <a:pathLst>
              <a:path w="24764" h="408304">
                <a:moveTo>
                  <a:pt x="24417" y="407819"/>
                </a:moveTo>
                <a:lnTo>
                  <a:pt x="0" y="407819"/>
                </a:lnTo>
                <a:lnTo>
                  <a:pt x="0" y="0"/>
                </a:lnTo>
                <a:lnTo>
                  <a:pt x="24417" y="0"/>
                </a:lnTo>
                <a:lnTo>
                  <a:pt x="24417" y="407819"/>
                </a:lnTo>
                <a:close/>
              </a:path>
            </a:pathLst>
          </a:custGeom>
          <a:solidFill>
            <a:srgbClr val="EDEFE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376370" y="3011232"/>
            <a:ext cx="1586230" cy="4381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53390" algn="l"/>
                <a:tab pos="984885" algn="l"/>
              </a:tabLst>
            </a:pPr>
            <a:r>
              <a:rPr dirty="0" sz="2700" spc="-650">
                <a:solidFill>
                  <a:srgbClr val="54505B"/>
                </a:solidFill>
                <a:latin typeface="Arial"/>
                <a:cs typeface="Arial"/>
              </a:rPr>
              <a:t>E</a:t>
            </a:r>
            <a:r>
              <a:rPr dirty="0" sz="2700" spc="-695">
                <a:solidFill>
                  <a:srgbClr val="858585"/>
                </a:solidFill>
                <a:latin typeface="Arial"/>
                <a:cs typeface="Arial"/>
              </a:rPr>
              <a:t>¡</a:t>
            </a:r>
            <a:r>
              <a:rPr dirty="0" sz="2700" spc="-345">
                <a:solidFill>
                  <a:srgbClr val="6B6975"/>
                </a:solidFill>
                <a:latin typeface="Arial"/>
                <a:cs typeface="Arial"/>
              </a:rPr>
              <a:t>:</a:t>
            </a:r>
            <a:r>
              <a:rPr dirty="0" sz="2700" spc="-235">
                <a:solidFill>
                  <a:srgbClr val="6B6975"/>
                </a:solidFill>
                <a:latin typeface="Arial"/>
                <a:cs typeface="Arial"/>
              </a:rPr>
              <a:t>'</a:t>
            </a:r>
            <a:r>
              <a:rPr dirty="0" sz="2700">
                <a:solidFill>
                  <a:srgbClr val="6B6975"/>
                </a:solidFill>
                <a:latin typeface="Arial"/>
                <a:cs typeface="Arial"/>
              </a:rPr>
              <a:t>	</a:t>
            </a:r>
            <a:r>
              <a:rPr dirty="0" sz="2700" spc="-135">
                <a:solidFill>
                  <a:srgbClr val="B5B5B5"/>
                </a:solidFill>
                <a:latin typeface="Arial"/>
                <a:cs typeface="Arial"/>
              </a:rPr>
              <a:t>,</a:t>
            </a:r>
            <a:r>
              <a:rPr dirty="0" sz="2700" spc="-225">
                <a:solidFill>
                  <a:srgbClr val="B5B5B5"/>
                </a:solidFill>
                <a:latin typeface="Arial"/>
                <a:cs typeface="Arial"/>
              </a:rPr>
              <a:t> </a:t>
            </a:r>
            <a:r>
              <a:rPr dirty="0" sz="2650" spc="-335">
                <a:solidFill>
                  <a:srgbClr val="363638"/>
                </a:solidFill>
                <a:latin typeface="Times New Roman"/>
                <a:cs typeface="Times New Roman"/>
              </a:rPr>
              <a:t>I</a:t>
            </a:r>
            <a:r>
              <a:rPr dirty="0" sz="2650" spc="-65">
                <a:solidFill>
                  <a:srgbClr val="363638"/>
                </a:solidFill>
                <a:latin typeface="Times New Roman"/>
                <a:cs typeface="Times New Roman"/>
              </a:rPr>
              <a:t> </a:t>
            </a:r>
            <a:r>
              <a:rPr dirty="0" sz="2200" spc="70">
                <a:solidFill>
                  <a:srgbClr val="363638"/>
                </a:solidFill>
                <a:latin typeface="Arial"/>
                <a:cs typeface="Arial"/>
              </a:rPr>
              <a:t>r</a:t>
            </a:r>
            <a:r>
              <a:rPr dirty="0" sz="2200">
                <a:solidFill>
                  <a:srgbClr val="363638"/>
                </a:solidFill>
                <a:latin typeface="Arial"/>
                <a:cs typeface="Arial"/>
              </a:rPr>
              <a:t>	</a:t>
            </a:r>
            <a:r>
              <a:rPr dirty="0" sz="2350" spc="-615">
                <a:solidFill>
                  <a:srgbClr val="363638"/>
                </a:solidFill>
                <a:latin typeface="Arial"/>
                <a:cs typeface="Arial"/>
              </a:rPr>
              <a:t>L</a:t>
            </a:r>
            <a:r>
              <a:rPr dirty="0" sz="2350" spc="-90">
                <a:solidFill>
                  <a:srgbClr val="363638"/>
                </a:solidFill>
                <a:latin typeface="Arial"/>
                <a:cs typeface="Arial"/>
              </a:rPr>
              <a:t> </a:t>
            </a:r>
            <a:r>
              <a:rPr dirty="0" sz="2350" spc="-320">
                <a:solidFill>
                  <a:srgbClr val="363638"/>
                </a:solidFill>
                <a:latin typeface="Arial"/>
                <a:cs typeface="Arial"/>
              </a:rPr>
              <a:t>]</a:t>
            </a:r>
            <a:r>
              <a:rPr dirty="0" sz="2350" spc="15">
                <a:solidFill>
                  <a:srgbClr val="363638"/>
                </a:solidFill>
                <a:latin typeface="Arial"/>
                <a:cs typeface="Arial"/>
              </a:rPr>
              <a:t> </a:t>
            </a:r>
            <a:r>
              <a:rPr dirty="0" sz="2350" spc="-270">
                <a:solidFill>
                  <a:srgbClr val="B5B5B5"/>
                </a:solidFill>
                <a:latin typeface="Arial"/>
                <a:cs typeface="Arial"/>
              </a:rPr>
              <a:t>,</a:t>
            </a:r>
            <a:r>
              <a:rPr dirty="0" sz="2200" spc="-135">
                <a:solidFill>
                  <a:srgbClr val="363638"/>
                </a:solidFill>
                <a:latin typeface="Arial"/>
                <a:cs typeface="Arial"/>
              </a:rPr>
              <a:t>n</a:t>
            </a:r>
            <a:r>
              <a:rPr dirty="0" sz="2450" spc="70">
                <a:solidFill>
                  <a:srgbClr val="363638"/>
                </a:solidFill>
                <a:latin typeface="Arial"/>
                <a:cs typeface="Arial"/>
              </a:rPr>
              <a:t>r</a:t>
            </a:r>
            <a:endParaRPr sz="245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231443" y="3149196"/>
            <a:ext cx="12700" cy="286385"/>
          </a:xfrm>
          <a:custGeom>
            <a:avLst/>
            <a:gdLst/>
            <a:ahLst/>
            <a:cxnLst/>
            <a:rect l="l" t="t" r="r" b="b"/>
            <a:pathLst>
              <a:path w="12700" h="286385">
                <a:moveTo>
                  <a:pt x="12208" y="286341"/>
                </a:moveTo>
                <a:lnTo>
                  <a:pt x="0" y="286341"/>
                </a:lnTo>
                <a:lnTo>
                  <a:pt x="0" y="0"/>
                </a:lnTo>
                <a:lnTo>
                  <a:pt x="12208" y="0"/>
                </a:lnTo>
                <a:lnTo>
                  <a:pt x="12208" y="286341"/>
                </a:lnTo>
                <a:close/>
              </a:path>
            </a:pathLst>
          </a:custGeom>
          <a:solidFill>
            <a:srgbClr val="DBDBD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3218742" y="3144797"/>
            <a:ext cx="158115" cy="2774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50" spc="-330">
                <a:solidFill>
                  <a:srgbClr val="B5B5B5"/>
                </a:solidFill>
                <a:latin typeface="Arial"/>
                <a:cs typeface="Arial"/>
              </a:rPr>
              <a:t>.</a:t>
            </a:r>
            <a:r>
              <a:rPr dirty="0" sz="1650" spc="-350">
                <a:solidFill>
                  <a:srgbClr val="858585"/>
                </a:solidFill>
                <a:latin typeface="Arial"/>
                <a:cs typeface="Arial"/>
              </a:rPr>
              <a:t>¡</a:t>
            </a:r>
            <a:r>
              <a:rPr dirty="0" sz="1650" spc="-30">
                <a:solidFill>
                  <a:srgbClr val="6B6975"/>
                </a:solidFill>
                <a:latin typeface="Arial"/>
                <a:cs typeface="Arial"/>
              </a:rPr>
              <a:t>:</a:t>
            </a:r>
            <a:r>
              <a:rPr dirty="0" sz="1650" spc="-50">
                <a:solidFill>
                  <a:srgbClr val="6B6975"/>
                </a:solidFill>
                <a:latin typeface="Arial"/>
                <a:cs typeface="Arial"/>
              </a:rPr>
              <a:t>'</a:t>
            </a:r>
            <a:endParaRPr sz="165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712364" y="3129361"/>
            <a:ext cx="31115" cy="308610"/>
          </a:xfrm>
          <a:custGeom>
            <a:avLst/>
            <a:gdLst/>
            <a:ahLst/>
            <a:cxnLst/>
            <a:rect l="l" t="t" r="r" b="b"/>
            <a:pathLst>
              <a:path w="31114" h="308610">
                <a:moveTo>
                  <a:pt x="30521" y="308235"/>
                </a:moveTo>
                <a:lnTo>
                  <a:pt x="0" y="308235"/>
                </a:lnTo>
                <a:lnTo>
                  <a:pt x="0" y="0"/>
                </a:lnTo>
                <a:lnTo>
                  <a:pt x="30521" y="0"/>
                </a:lnTo>
                <a:lnTo>
                  <a:pt x="30521" y="308235"/>
                </a:lnTo>
                <a:close/>
              </a:path>
            </a:pathLst>
          </a:custGeom>
          <a:solidFill>
            <a:srgbClr val="EDEFE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6121579" y="3010349"/>
            <a:ext cx="27940" cy="468630"/>
          </a:xfrm>
          <a:custGeom>
            <a:avLst/>
            <a:gdLst/>
            <a:ahLst/>
            <a:cxnLst/>
            <a:rect l="l" t="t" r="r" b="b"/>
            <a:pathLst>
              <a:path w="27939" h="468629">
                <a:moveTo>
                  <a:pt x="27469" y="468558"/>
                </a:moveTo>
                <a:lnTo>
                  <a:pt x="0" y="468558"/>
                </a:lnTo>
                <a:lnTo>
                  <a:pt x="0" y="0"/>
                </a:lnTo>
                <a:lnTo>
                  <a:pt x="27469" y="0"/>
                </a:lnTo>
                <a:lnTo>
                  <a:pt x="27469" y="468558"/>
                </a:lnTo>
                <a:close/>
              </a:path>
            </a:pathLst>
          </a:custGeom>
          <a:solidFill>
            <a:srgbClr val="EDEFE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6878098" y="3043408"/>
            <a:ext cx="27940" cy="425450"/>
          </a:xfrm>
          <a:custGeom>
            <a:avLst/>
            <a:gdLst/>
            <a:ahLst/>
            <a:cxnLst/>
            <a:rect l="l" t="t" r="r" b="b"/>
            <a:pathLst>
              <a:path w="27940" h="425450">
                <a:moveTo>
                  <a:pt x="27469" y="425173"/>
                </a:moveTo>
                <a:lnTo>
                  <a:pt x="0" y="425173"/>
                </a:lnTo>
                <a:lnTo>
                  <a:pt x="0" y="0"/>
                </a:lnTo>
                <a:lnTo>
                  <a:pt x="27469" y="0"/>
                </a:lnTo>
                <a:lnTo>
                  <a:pt x="27469" y="425173"/>
                </a:lnTo>
                <a:close/>
              </a:path>
            </a:pathLst>
          </a:custGeom>
          <a:solidFill>
            <a:srgbClr val="EDEFE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4368048" y="3011232"/>
            <a:ext cx="2678430" cy="4381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44170" algn="l"/>
                <a:tab pos="1616075" algn="l"/>
              </a:tabLst>
            </a:pPr>
            <a:r>
              <a:rPr dirty="0" sz="1800" spc="-325">
                <a:solidFill>
                  <a:srgbClr val="363638"/>
                </a:solidFill>
                <a:latin typeface="Times New Roman"/>
                <a:cs typeface="Times New Roman"/>
              </a:rPr>
              <a:t>11</a:t>
            </a:r>
            <a:r>
              <a:rPr dirty="0" sz="1800" spc="-325">
                <a:solidFill>
                  <a:srgbClr val="363638"/>
                </a:solidFill>
                <a:latin typeface="Times New Roman"/>
                <a:cs typeface="Times New Roman"/>
              </a:rPr>
              <a:t>	</a:t>
            </a:r>
            <a:r>
              <a:rPr dirty="0" sz="1800" spc="-10">
                <a:solidFill>
                  <a:srgbClr val="B5B5B5"/>
                </a:solidFill>
                <a:latin typeface="Times New Roman"/>
                <a:cs typeface="Times New Roman"/>
              </a:rPr>
              <a:t>,</a:t>
            </a:r>
            <a:r>
              <a:rPr dirty="0" sz="1800" spc="-10">
                <a:solidFill>
                  <a:srgbClr val="B5B5B5"/>
                </a:solidFill>
                <a:latin typeface="Times New Roman"/>
                <a:cs typeface="Times New Roman"/>
              </a:rPr>
              <a:t> </a:t>
            </a:r>
            <a:r>
              <a:rPr dirty="0" sz="1800" spc="-140">
                <a:solidFill>
                  <a:srgbClr val="B5B5B5"/>
                </a:solidFill>
                <a:latin typeface="Times New Roman"/>
                <a:cs typeface="Times New Roman"/>
              </a:rPr>
              <a:t> </a:t>
            </a:r>
            <a:r>
              <a:rPr dirty="0" sz="1800" spc="-70">
                <a:solidFill>
                  <a:srgbClr val="6B6975"/>
                </a:solidFill>
                <a:latin typeface="Times New Roman"/>
                <a:cs typeface="Times New Roman"/>
              </a:rPr>
              <a:t>'</a:t>
            </a:r>
            <a:r>
              <a:rPr dirty="0" sz="1800" spc="105">
                <a:solidFill>
                  <a:srgbClr val="6B6975"/>
                </a:solidFill>
                <a:latin typeface="Times New Roman"/>
                <a:cs typeface="Times New Roman"/>
              </a:rPr>
              <a:t> </a:t>
            </a:r>
            <a:r>
              <a:rPr dirty="0" sz="2700" spc="-994">
                <a:solidFill>
                  <a:srgbClr val="363638"/>
                </a:solidFill>
                <a:latin typeface="Arial"/>
                <a:cs typeface="Arial"/>
              </a:rPr>
              <a:t>1</a:t>
            </a:r>
            <a:r>
              <a:rPr dirty="0" sz="2700" spc="60">
                <a:solidFill>
                  <a:srgbClr val="363638"/>
                </a:solidFill>
                <a:latin typeface="Arial"/>
                <a:cs typeface="Arial"/>
              </a:rPr>
              <a:t> </a:t>
            </a:r>
            <a:r>
              <a:rPr dirty="0" sz="2700" spc="-994">
                <a:solidFill>
                  <a:srgbClr val="363638"/>
                </a:solidFill>
                <a:latin typeface="Arial"/>
                <a:cs typeface="Arial"/>
              </a:rPr>
              <a:t>1</a:t>
            </a:r>
            <a:r>
              <a:rPr dirty="0" sz="2700" spc="10">
                <a:solidFill>
                  <a:srgbClr val="363638"/>
                </a:solidFill>
                <a:latin typeface="Arial"/>
                <a:cs typeface="Arial"/>
              </a:rPr>
              <a:t> </a:t>
            </a:r>
            <a:r>
              <a:rPr dirty="0" sz="2700" spc="15">
                <a:solidFill>
                  <a:srgbClr val="54505B"/>
                </a:solidFill>
                <a:latin typeface="Arial"/>
                <a:cs typeface="Arial"/>
              </a:rPr>
              <a:t>.</a:t>
            </a:r>
            <a:r>
              <a:rPr dirty="0" sz="2700" spc="-100">
                <a:solidFill>
                  <a:srgbClr val="363638"/>
                </a:solidFill>
                <a:latin typeface="Arial"/>
                <a:cs typeface="Arial"/>
              </a:rPr>
              <a:t>\</a:t>
            </a:r>
            <a:r>
              <a:rPr dirty="0" sz="2700" spc="10">
                <a:solidFill>
                  <a:srgbClr val="363638"/>
                </a:solidFill>
                <a:latin typeface="Arial"/>
                <a:cs typeface="Arial"/>
              </a:rPr>
              <a:t> </a:t>
            </a:r>
            <a:r>
              <a:rPr dirty="0" sz="2700" spc="-75">
                <a:solidFill>
                  <a:srgbClr val="54505B"/>
                </a:solidFill>
                <a:latin typeface="Arial"/>
                <a:cs typeface="Arial"/>
              </a:rPr>
              <a:t>.</a:t>
            </a:r>
            <a:r>
              <a:rPr dirty="0" sz="2550" spc="25">
                <a:solidFill>
                  <a:srgbClr val="363638"/>
                </a:solidFill>
                <a:latin typeface="Arial"/>
                <a:cs typeface="Arial"/>
              </a:rPr>
              <a:t>l</a:t>
            </a:r>
            <a:r>
              <a:rPr dirty="0" sz="2550" spc="40">
                <a:solidFill>
                  <a:srgbClr val="363638"/>
                </a:solidFill>
                <a:latin typeface="Arial"/>
                <a:cs typeface="Arial"/>
              </a:rPr>
              <a:t>.</a:t>
            </a:r>
            <a:r>
              <a:rPr dirty="0" sz="2550">
                <a:solidFill>
                  <a:srgbClr val="363638"/>
                </a:solidFill>
                <a:latin typeface="Arial"/>
                <a:cs typeface="Arial"/>
              </a:rPr>
              <a:t>	</a:t>
            </a:r>
            <a:r>
              <a:rPr dirty="0" sz="2700" spc="-10">
                <a:solidFill>
                  <a:srgbClr val="363638"/>
                </a:solidFill>
                <a:latin typeface="Arial"/>
                <a:cs typeface="Arial"/>
              </a:rPr>
              <a:t>l</a:t>
            </a:r>
            <a:r>
              <a:rPr dirty="0" sz="2700" spc="-270">
                <a:solidFill>
                  <a:srgbClr val="363638"/>
                </a:solidFill>
                <a:latin typeface="Arial"/>
                <a:cs typeface="Arial"/>
              </a:rPr>
              <a:t> </a:t>
            </a:r>
            <a:r>
              <a:rPr dirty="0" sz="2700" spc="-135">
                <a:solidFill>
                  <a:srgbClr val="B5B5B5"/>
                </a:solidFill>
                <a:latin typeface="Arial"/>
                <a:cs typeface="Arial"/>
              </a:rPr>
              <a:t>,</a:t>
            </a:r>
            <a:r>
              <a:rPr dirty="0" sz="2700" spc="-395">
                <a:solidFill>
                  <a:srgbClr val="B5B5B5"/>
                </a:solidFill>
                <a:latin typeface="Arial"/>
                <a:cs typeface="Arial"/>
              </a:rPr>
              <a:t> </a:t>
            </a:r>
            <a:r>
              <a:rPr dirty="0" sz="2650" spc="-440">
                <a:solidFill>
                  <a:srgbClr val="363638"/>
                </a:solidFill>
                <a:latin typeface="Times New Roman"/>
                <a:cs typeface="Times New Roman"/>
              </a:rPr>
              <a:t>1</a:t>
            </a:r>
            <a:r>
              <a:rPr dirty="0" sz="2650" spc="-235">
                <a:solidFill>
                  <a:srgbClr val="363638"/>
                </a:solidFill>
                <a:latin typeface="Times New Roman"/>
                <a:cs typeface="Times New Roman"/>
              </a:rPr>
              <a:t> </a:t>
            </a:r>
            <a:r>
              <a:rPr dirty="0" sz="2200" spc="25">
                <a:solidFill>
                  <a:srgbClr val="363638"/>
                </a:solidFill>
                <a:latin typeface="Arial"/>
                <a:cs typeface="Arial"/>
              </a:rPr>
              <a:t>r</a:t>
            </a:r>
            <a:r>
              <a:rPr dirty="0" sz="2650">
                <a:solidFill>
                  <a:srgbClr val="363638"/>
                </a:solidFill>
                <a:latin typeface="Arial"/>
                <a:cs typeface="Arial"/>
              </a:rPr>
              <a:t>i</a:t>
            </a:r>
            <a:r>
              <a:rPr dirty="0" sz="1800" spc="-280">
                <a:solidFill>
                  <a:srgbClr val="363638"/>
                </a:solidFill>
                <a:latin typeface="Times New Roman"/>
                <a:cs typeface="Times New Roman"/>
              </a:rPr>
              <a:t>1</a:t>
            </a:r>
            <a:r>
              <a:rPr dirty="0" sz="2450" spc="-245">
                <a:solidFill>
                  <a:srgbClr val="363638"/>
                </a:solidFill>
                <a:latin typeface="Arial"/>
                <a:cs typeface="Arial"/>
              </a:rPr>
              <a:t>n</a:t>
            </a:r>
            <a:r>
              <a:rPr dirty="0" sz="2450" spc="-114">
                <a:solidFill>
                  <a:srgbClr val="363638"/>
                </a:solidFill>
                <a:latin typeface="Arial"/>
                <a:cs typeface="Arial"/>
              </a:rPr>
              <a:t> </a:t>
            </a:r>
            <a:r>
              <a:rPr dirty="0" sz="2450" spc="-240">
                <a:solidFill>
                  <a:srgbClr val="B5B5B5"/>
                </a:solidFill>
                <a:latin typeface="Arial"/>
                <a:cs typeface="Arial"/>
              </a:rPr>
              <a:t>,</a:t>
            </a:r>
            <a:r>
              <a:rPr dirty="0" sz="2200" spc="45">
                <a:solidFill>
                  <a:srgbClr val="363638"/>
                </a:solidFill>
                <a:latin typeface="Arial"/>
                <a:cs typeface="Arial"/>
              </a:rPr>
              <a:t>r</a:t>
            </a:r>
            <a:endParaRPr sz="22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295262" y="3011232"/>
            <a:ext cx="546100" cy="4381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200" spc="-190">
                <a:solidFill>
                  <a:srgbClr val="363638"/>
                </a:solidFill>
                <a:latin typeface="Arial"/>
                <a:cs typeface="Arial"/>
              </a:rPr>
              <a:t>·</a:t>
            </a:r>
            <a:r>
              <a:rPr dirty="0" sz="2200" spc="-114">
                <a:solidFill>
                  <a:srgbClr val="363638"/>
                </a:solidFill>
                <a:latin typeface="Arial"/>
                <a:cs typeface="Arial"/>
              </a:rPr>
              <a:t> </a:t>
            </a:r>
            <a:r>
              <a:rPr dirty="0" sz="2700" spc="-10">
                <a:solidFill>
                  <a:srgbClr val="363638"/>
                </a:solidFill>
                <a:latin typeface="Arial"/>
                <a:cs typeface="Arial"/>
              </a:rPr>
              <a:t>l</a:t>
            </a:r>
            <a:r>
              <a:rPr dirty="0" sz="2700" spc="-155">
                <a:solidFill>
                  <a:srgbClr val="363638"/>
                </a:solidFill>
                <a:latin typeface="Arial"/>
                <a:cs typeface="Arial"/>
              </a:rPr>
              <a:t> </a:t>
            </a:r>
            <a:r>
              <a:rPr dirty="0" sz="1700" spc="-140">
                <a:solidFill>
                  <a:srgbClr val="54505B"/>
                </a:solidFill>
                <a:latin typeface="Arial"/>
                <a:cs typeface="Arial"/>
              </a:rPr>
              <a:t>i</a:t>
            </a:r>
            <a:r>
              <a:rPr dirty="0" sz="1700" spc="-405">
                <a:solidFill>
                  <a:srgbClr val="54505B"/>
                </a:solidFill>
                <a:latin typeface="Arial"/>
                <a:cs typeface="Arial"/>
              </a:rPr>
              <a:t>1</a:t>
            </a:r>
            <a:r>
              <a:rPr dirty="0" sz="1800" spc="-325">
                <a:solidFill>
                  <a:srgbClr val="363638"/>
                </a:solidFill>
                <a:latin typeface="Times New Roman"/>
                <a:cs typeface="Times New Roman"/>
              </a:rPr>
              <a:t>1</a:t>
            </a:r>
            <a:r>
              <a:rPr dirty="0" sz="1800" spc="-280">
                <a:solidFill>
                  <a:srgbClr val="363638"/>
                </a:solidFill>
                <a:latin typeface="Times New Roman"/>
                <a:cs typeface="Times New Roman"/>
              </a:rPr>
              <a:t> </a:t>
            </a:r>
            <a:r>
              <a:rPr dirty="0" sz="1800" spc="-180">
                <a:solidFill>
                  <a:srgbClr val="54505B"/>
                </a:solidFill>
                <a:latin typeface="Times New Roman"/>
                <a:cs typeface="Times New Roman"/>
              </a:rPr>
              <a:t>: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617615" y="3636826"/>
            <a:ext cx="201930" cy="5372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dirty="0" sz="3350" spc="-370">
                <a:solidFill>
                  <a:srgbClr val="6B6975"/>
                </a:solidFill>
                <a:latin typeface="Arial"/>
                <a:cs typeface="Arial"/>
              </a:rPr>
              <a:t>&gt;</a:t>
            </a:r>
            <a:endParaRPr sz="335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405729" y="3757162"/>
            <a:ext cx="640080" cy="407034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56540" algn="l"/>
              </a:tabLst>
            </a:pPr>
            <a:r>
              <a:rPr dirty="0" sz="2500">
                <a:solidFill>
                  <a:srgbClr val="6B6975"/>
                </a:solidFill>
                <a:latin typeface="Arial"/>
                <a:cs typeface="Arial"/>
              </a:rPr>
              <a:t>(	)</a:t>
            </a:r>
            <a:r>
              <a:rPr dirty="0" sz="2500" spc="-160">
                <a:solidFill>
                  <a:srgbClr val="6B6975"/>
                </a:solidFill>
                <a:latin typeface="Arial"/>
                <a:cs typeface="Arial"/>
              </a:rPr>
              <a:t> </a:t>
            </a:r>
            <a:r>
              <a:rPr dirty="0" sz="2500">
                <a:solidFill>
                  <a:srgbClr val="363638"/>
                </a:solidFill>
                <a:latin typeface="Arial"/>
                <a:cs typeface="Arial"/>
              </a:rPr>
              <a:t>=</a:t>
            </a:r>
            <a:endParaRPr sz="25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285678" y="4468492"/>
            <a:ext cx="1022350" cy="407034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73380" algn="l"/>
                <a:tab pos="1003935" algn="l"/>
              </a:tabLst>
            </a:pPr>
            <a:r>
              <a:rPr dirty="0" sz="2500">
                <a:solidFill>
                  <a:srgbClr val="493F5B"/>
                </a:solidFill>
                <a:latin typeface="Arial"/>
                <a:cs typeface="Arial"/>
              </a:rPr>
              <a:t>'</a:t>
            </a:r>
            <a:r>
              <a:rPr dirty="0" sz="2500" spc="-254">
                <a:solidFill>
                  <a:srgbClr val="493F5B"/>
                </a:solidFill>
                <a:latin typeface="Arial"/>
                <a:cs typeface="Arial"/>
              </a:rPr>
              <a:t> </a:t>
            </a:r>
            <a:r>
              <a:rPr dirty="0" sz="2500" spc="-35">
                <a:solidFill>
                  <a:srgbClr val="6B6975"/>
                </a:solidFill>
                <a:latin typeface="Arial"/>
                <a:cs typeface="Arial"/>
              </a:rPr>
              <a:t>(</a:t>
            </a:r>
            <a:r>
              <a:rPr dirty="0" sz="2500">
                <a:solidFill>
                  <a:srgbClr val="6B6975"/>
                </a:solidFill>
                <a:latin typeface="Arial"/>
                <a:cs typeface="Arial"/>
              </a:rPr>
              <a:t>	</a:t>
            </a:r>
            <a:r>
              <a:rPr dirty="0" sz="2500" spc="-35">
                <a:solidFill>
                  <a:srgbClr val="6B6975"/>
                </a:solidFill>
                <a:latin typeface="Arial"/>
                <a:cs typeface="Arial"/>
              </a:rPr>
              <a:t>)</a:t>
            </a:r>
            <a:r>
              <a:rPr dirty="0" sz="2500" spc="-45">
                <a:solidFill>
                  <a:srgbClr val="6B6975"/>
                </a:solidFill>
                <a:latin typeface="Arial"/>
                <a:cs typeface="Arial"/>
              </a:rPr>
              <a:t> </a:t>
            </a:r>
            <a:r>
              <a:rPr dirty="0" sz="2500" spc="-60">
                <a:solidFill>
                  <a:srgbClr val="363638"/>
                </a:solidFill>
                <a:latin typeface="Arial"/>
                <a:cs typeface="Arial"/>
              </a:rPr>
              <a:t>=</a:t>
            </a:r>
            <a:r>
              <a:rPr dirty="0" sz="2500">
                <a:solidFill>
                  <a:srgbClr val="363638"/>
                </a:solidFill>
                <a:latin typeface="Arial"/>
                <a:cs typeface="Arial"/>
              </a:rPr>
              <a:t>	</a:t>
            </a:r>
            <a:r>
              <a:rPr dirty="0" sz="2500" spc="-440">
                <a:solidFill>
                  <a:srgbClr val="DBAE77"/>
                </a:solidFill>
                <a:latin typeface="Arial"/>
                <a:cs typeface="Arial"/>
              </a:rPr>
              <a:t>'</a:t>
            </a:r>
            <a:endParaRPr sz="25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610036" y="4379957"/>
            <a:ext cx="417830" cy="49910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82575" indent="-283210">
              <a:lnSpc>
                <a:spcPct val="100000"/>
              </a:lnSpc>
              <a:spcBef>
                <a:spcPts val="105"/>
              </a:spcBef>
              <a:buClr>
                <a:srgbClr val="6B6975"/>
              </a:buClr>
              <a:buChar char="&gt;"/>
              <a:tabLst>
                <a:tab pos="283210" algn="l"/>
              </a:tabLst>
            </a:pPr>
            <a:r>
              <a:rPr dirty="0" sz="3100" spc="-800">
                <a:solidFill>
                  <a:srgbClr val="493F5B"/>
                </a:solidFill>
                <a:latin typeface="Courier New"/>
                <a:cs typeface="Courier New"/>
              </a:rPr>
              <a:t>O</a:t>
            </a:r>
            <a:endParaRPr sz="3100">
              <a:latin typeface="Courier New"/>
              <a:cs typeface="Courier New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807120" y="5146493"/>
            <a:ext cx="2076450" cy="12052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43815">
              <a:lnSpc>
                <a:spcPct val="100000"/>
              </a:lnSpc>
              <a:spcBef>
                <a:spcPts val="105"/>
              </a:spcBef>
              <a:tabLst>
                <a:tab pos="417195" algn="l"/>
                <a:tab pos="1180465" algn="l"/>
                <a:tab pos="1686560" algn="l"/>
              </a:tabLst>
            </a:pPr>
            <a:r>
              <a:rPr dirty="0" sz="3050" spc="-240">
                <a:solidFill>
                  <a:srgbClr val="493F5B"/>
                </a:solidFill>
                <a:latin typeface="Times New Roman"/>
                <a:cs typeface="Times New Roman"/>
              </a:rPr>
              <a:t>'</a:t>
            </a:r>
            <a:r>
              <a:rPr dirty="0" sz="3050" spc="-120">
                <a:solidFill>
                  <a:srgbClr val="493F5B"/>
                </a:solidFill>
                <a:latin typeface="Times New Roman"/>
                <a:cs typeface="Times New Roman"/>
              </a:rPr>
              <a:t> </a:t>
            </a:r>
            <a:r>
              <a:rPr dirty="0" sz="3050" spc="-355">
                <a:solidFill>
                  <a:srgbClr val="6B6975"/>
                </a:solidFill>
                <a:latin typeface="Times New Roman"/>
                <a:cs typeface="Times New Roman"/>
              </a:rPr>
              <a:t>(	)</a:t>
            </a:r>
            <a:r>
              <a:rPr dirty="0" sz="3050" spc="30">
                <a:solidFill>
                  <a:srgbClr val="6B6975"/>
                </a:solidFill>
                <a:latin typeface="Times New Roman"/>
                <a:cs typeface="Times New Roman"/>
              </a:rPr>
              <a:t> </a:t>
            </a:r>
            <a:r>
              <a:rPr dirty="0" sz="3050" spc="-260">
                <a:solidFill>
                  <a:srgbClr val="363638"/>
                </a:solidFill>
                <a:latin typeface="Times New Roman"/>
                <a:cs typeface="Times New Roman"/>
              </a:rPr>
              <a:t>=</a:t>
            </a:r>
            <a:r>
              <a:rPr dirty="0" sz="3050" spc="15">
                <a:solidFill>
                  <a:srgbClr val="363638"/>
                </a:solidFill>
                <a:latin typeface="Times New Roman"/>
                <a:cs typeface="Times New Roman"/>
              </a:rPr>
              <a:t> </a:t>
            </a:r>
            <a:r>
              <a:rPr dirty="0" sz="3050" spc="-155">
                <a:solidFill>
                  <a:srgbClr val="363638"/>
                </a:solidFill>
                <a:latin typeface="Times New Roman"/>
                <a:cs typeface="Times New Roman"/>
              </a:rPr>
              <a:t>-	</a:t>
            </a:r>
            <a:r>
              <a:rPr dirty="0" sz="3050" spc="-365">
                <a:solidFill>
                  <a:srgbClr val="493F5B"/>
                </a:solidFill>
                <a:latin typeface="Times New Roman"/>
                <a:cs typeface="Times New Roman"/>
              </a:rPr>
              <a:t>1	</a:t>
            </a:r>
            <a:r>
              <a:rPr dirty="0" sz="3050" spc="-275">
                <a:solidFill>
                  <a:srgbClr val="363638"/>
                </a:solidFill>
                <a:latin typeface="Times New Roman"/>
                <a:cs typeface="Times New Roman"/>
              </a:rPr>
              <a:t>.</a:t>
            </a:r>
            <a:endParaRPr sz="3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560"/>
              </a:spcBef>
              <a:tabLst>
                <a:tab pos="426084" algn="l"/>
                <a:tab pos="706120" algn="l"/>
                <a:tab pos="1572895" algn="l"/>
              </a:tabLst>
            </a:pPr>
            <a:r>
              <a:rPr dirty="0" sz="2550" spc="-100">
                <a:solidFill>
                  <a:srgbClr val="6B6975"/>
                </a:solidFill>
                <a:latin typeface="Arial"/>
                <a:cs typeface="Arial"/>
              </a:rPr>
              <a:t>(</a:t>
            </a:r>
            <a:r>
              <a:rPr dirty="0" sz="2550" spc="-994">
                <a:solidFill>
                  <a:srgbClr val="493F5B"/>
                </a:solidFill>
                <a:latin typeface="Arial"/>
                <a:cs typeface="Arial"/>
              </a:rPr>
              <a:t>O</a:t>
            </a:r>
            <a:r>
              <a:rPr dirty="0" sz="2550">
                <a:solidFill>
                  <a:srgbClr val="493F5B"/>
                </a:solidFill>
                <a:latin typeface="Arial"/>
                <a:cs typeface="Arial"/>
              </a:rPr>
              <a:t>	</a:t>
            </a:r>
            <a:r>
              <a:rPr dirty="0" sz="2550" spc="-745">
                <a:solidFill>
                  <a:srgbClr val="363638"/>
                </a:solidFill>
                <a:latin typeface="Arial"/>
                <a:cs typeface="Arial"/>
              </a:rPr>
              <a:t>=</a:t>
            </a:r>
            <a:r>
              <a:rPr dirty="0" sz="2550">
                <a:solidFill>
                  <a:srgbClr val="363638"/>
                </a:solidFill>
                <a:latin typeface="Arial"/>
                <a:cs typeface="Arial"/>
              </a:rPr>
              <a:t>	</a:t>
            </a:r>
            <a:r>
              <a:rPr dirty="0" sz="2550" spc="-955">
                <a:solidFill>
                  <a:srgbClr val="493F5B"/>
                </a:solidFill>
                <a:latin typeface="Arial"/>
                <a:cs typeface="Arial"/>
              </a:rPr>
              <a:t>O</a:t>
            </a:r>
            <a:r>
              <a:rPr dirty="0" sz="2550">
                <a:solidFill>
                  <a:srgbClr val="493F5B"/>
                </a:solidFill>
                <a:latin typeface="Arial"/>
                <a:cs typeface="Arial"/>
              </a:rPr>
              <a:t>	</a:t>
            </a:r>
            <a:r>
              <a:rPr dirty="0" sz="2550" spc="-965">
                <a:solidFill>
                  <a:srgbClr val="493F5B"/>
                </a:solidFill>
                <a:latin typeface="Arial"/>
                <a:cs typeface="Arial"/>
              </a:rPr>
              <a:t>O</a:t>
            </a:r>
            <a:r>
              <a:rPr dirty="0" sz="2550" spc="-50">
                <a:solidFill>
                  <a:srgbClr val="6B6975"/>
                </a:solidFill>
                <a:latin typeface="Arial"/>
                <a:cs typeface="Arial"/>
              </a:rPr>
              <a:t>)</a:t>
            </a:r>
            <a:r>
              <a:rPr dirty="0" sz="2550" spc="-80">
                <a:solidFill>
                  <a:srgbClr val="6B6975"/>
                </a:solidFill>
                <a:latin typeface="Arial"/>
                <a:cs typeface="Arial"/>
              </a:rPr>
              <a:t> </a:t>
            </a:r>
            <a:r>
              <a:rPr dirty="0" sz="2550" spc="-90">
                <a:solidFill>
                  <a:srgbClr val="363638"/>
                </a:solidFill>
                <a:latin typeface="Arial"/>
                <a:cs typeface="Arial"/>
              </a:rPr>
              <a:t>=</a:t>
            </a:r>
            <a:endParaRPr sz="255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040661" y="5095611"/>
            <a:ext cx="239395" cy="12560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450" spc="-385">
                <a:solidFill>
                  <a:srgbClr val="6B6975"/>
                </a:solidFill>
                <a:latin typeface="Arial"/>
                <a:cs typeface="Arial"/>
              </a:rPr>
              <a:t>&gt;</a:t>
            </a:r>
            <a:endParaRPr sz="3450">
              <a:latin typeface="Arial"/>
              <a:cs typeface="Arial"/>
            </a:endParaRPr>
          </a:p>
          <a:p>
            <a:pPr marL="124460">
              <a:lnSpc>
                <a:spcPct val="100000"/>
              </a:lnSpc>
              <a:spcBef>
                <a:spcPts val="2480"/>
              </a:spcBef>
            </a:pPr>
            <a:r>
              <a:rPr dirty="0" sz="2550" spc="-50">
                <a:solidFill>
                  <a:srgbClr val="363638"/>
                </a:solidFill>
                <a:latin typeface="Arial"/>
                <a:cs typeface="Arial"/>
              </a:rPr>
              <a:t>-</a:t>
            </a:r>
            <a:endParaRPr sz="255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2008866" y="6650944"/>
            <a:ext cx="27940" cy="442595"/>
          </a:xfrm>
          <a:custGeom>
            <a:avLst/>
            <a:gdLst/>
            <a:ahLst/>
            <a:cxnLst/>
            <a:rect l="l" t="t" r="r" b="b"/>
            <a:pathLst>
              <a:path w="27939" h="442595">
                <a:moveTo>
                  <a:pt x="27469" y="442527"/>
                </a:moveTo>
                <a:lnTo>
                  <a:pt x="0" y="442527"/>
                </a:lnTo>
                <a:lnTo>
                  <a:pt x="0" y="0"/>
                </a:lnTo>
                <a:lnTo>
                  <a:pt x="27469" y="0"/>
                </a:lnTo>
                <a:lnTo>
                  <a:pt x="27469" y="442527"/>
                </a:lnTo>
                <a:close/>
              </a:path>
            </a:pathLst>
          </a:custGeom>
          <a:solidFill>
            <a:srgbClr val="EDEFE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2336801" y="6789790"/>
            <a:ext cx="27940" cy="257175"/>
          </a:xfrm>
          <a:custGeom>
            <a:avLst/>
            <a:gdLst/>
            <a:ahLst/>
            <a:cxnLst/>
            <a:rect l="l" t="t" r="r" b="b"/>
            <a:pathLst>
              <a:path w="27939" h="257175">
                <a:moveTo>
                  <a:pt x="27469" y="256863"/>
                </a:moveTo>
                <a:lnTo>
                  <a:pt x="0" y="256863"/>
                </a:lnTo>
                <a:lnTo>
                  <a:pt x="0" y="0"/>
                </a:lnTo>
                <a:lnTo>
                  <a:pt x="27469" y="0"/>
                </a:lnTo>
                <a:lnTo>
                  <a:pt x="27469" y="256863"/>
                </a:lnTo>
                <a:close/>
              </a:path>
            </a:pathLst>
          </a:custGeom>
          <a:solidFill>
            <a:srgbClr val="EDEFE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 txBox="1"/>
          <p:nvPr/>
        </p:nvSpPr>
        <p:spPr>
          <a:xfrm>
            <a:off x="1433000" y="6625631"/>
            <a:ext cx="1206500" cy="4457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750" spc="-20">
                <a:solidFill>
                  <a:srgbClr val="363638"/>
                </a:solidFill>
                <a:latin typeface="Arial"/>
                <a:cs typeface="Arial"/>
              </a:rPr>
              <a:t>l</a:t>
            </a:r>
            <a:r>
              <a:rPr dirty="0" sz="2750" spc="120">
                <a:solidFill>
                  <a:srgbClr val="363638"/>
                </a:solidFill>
                <a:latin typeface="Arial"/>
                <a:cs typeface="Arial"/>
              </a:rPr>
              <a:t> </a:t>
            </a:r>
            <a:r>
              <a:rPr dirty="0" sz="1800" spc="-325">
                <a:solidFill>
                  <a:srgbClr val="363638"/>
                </a:solidFill>
                <a:latin typeface="Times New Roman"/>
                <a:cs typeface="Times New Roman"/>
              </a:rPr>
              <a:t>11</a:t>
            </a:r>
            <a:r>
              <a:rPr dirty="0" sz="1800">
                <a:solidFill>
                  <a:srgbClr val="363638"/>
                </a:solidFill>
                <a:latin typeface="Times New Roman"/>
                <a:cs typeface="Times New Roman"/>
              </a:rPr>
              <a:t> </a:t>
            </a:r>
            <a:r>
              <a:rPr dirty="0" sz="1800" spc="-185">
                <a:solidFill>
                  <a:srgbClr val="363638"/>
                </a:solidFill>
                <a:latin typeface="Times New Roman"/>
                <a:cs typeface="Times New Roman"/>
              </a:rPr>
              <a:t> </a:t>
            </a:r>
            <a:r>
              <a:rPr dirty="0" sz="2550" spc="25">
                <a:solidFill>
                  <a:srgbClr val="363638"/>
                </a:solidFill>
                <a:latin typeface="Arial"/>
                <a:cs typeface="Arial"/>
              </a:rPr>
              <a:t>l</a:t>
            </a:r>
            <a:r>
              <a:rPr dirty="0" sz="2550" spc="-225">
                <a:solidFill>
                  <a:srgbClr val="363638"/>
                </a:solidFill>
                <a:latin typeface="Arial"/>
                <a:cs typeface="Arial"/>
              </a:rPr>
              <a:t> </a:t>
            </a:r>
            <a:r>
              <a:rPr dirty="0" sz="2550" spc="-95">
                <a:solidFill>
                  <a:srgbClr val="B5B5B5"/>
                </a:solidFill>
                <a:latin typeface="Arial"/>
                <a:cs typeface="Arial"/>
              </a:rPr>
              <a:t>,</a:t>
            </a:r>
            <a:r>
              <a:rPr dirty="0" sz="2550" spc="-305">
                <a:solidFill>
                  <a:srgbClr val="B5B5B5"/>
                </a:solidFill>
                <a:latin typeface="Arial"/>
                <a:cs typeface="Arial"/>
              </a:rPr>
              <a:t> </a:t>
            </a:r>
            <a:r>
              <a:rPr dirty="0" sz="1500" spc="-540">
                <a:solidFill>
                  <a:srgbClr val="858585"/>
                </a:solidFill>
                <a:latin typeface="Times New Roman"/>
                <a:cs typeface="Times New Roman"/>
              </a:rPr>
              <a:t>1</a:t>
            </a:r>
            <a:r>
              <a:rPr dirty="0" sz="1500" spc="-215">
                <a:solidFill>
                  <a:srgbClr val="6B6975"/>
                </a:solidFill>
                <a:latin typeface="Times New Roman"/>
                <a:cs typeface="Times New Roman"/>
              </a:rPr>
              <a:t>:</a:t>
            </a:r>
            <a:r>
              <a:rPr dirty="0" sz="1500" spc="-175">
                <a:solidFill>
                  <a:srgbClr val="6B6975"/>
                </a:solidFill>
                <a:latin typeface="Times New Roman"/>
                <a:cs typeface="Times New Roman"/>
              </a:rPr>
              <a:t> </a:t>
            </a:r>
            <a:r>
              <a:rPr dirty="0" sz="1500" spc="-15">
                <a:solidFill>
                  <a:srgbClr val="6B6975"/>
                </a:solidFill>
                <a:latin typeface="Times New Roman"/>
                <a:cs typeface="Times New Roman"/>
              </a:rPr>
              <a:t>'</a:t>
            </a:r>
            <a:r>
              <a:rPr dirty="0" sz="1500">
                <a:solidFill>
                  <a:srgbClr val="6B6975"/>
                </a:solidFill>
                <a:latin typeface="Times New Roman"/>
                <a:cs typeface="Times New Roman"/>
              </a:rPr>
              <a:t> </a:t>
            </a:r>
            <a:r>
              <a:rPr dirty="0" sz="1500" spc="-70">
                <a:solidFill>
                  <a:srgbClr val="6B6975"/>
                </a:solidFill>
                <a:latin typeface="Times New Roman"/>
                <a:cs typeface="Times New Roman"/>
              </a:rPr>
              <a:t> </a:t>
            </a:r>
            <a:r>
              <a:rPr dirty="0" sz="1500" spc="30">
                <a:solidFill>
                  <a:srgbClr val="B5B5B5"/>
                </a:solidFill>
                <a:latin typeface="Times New Roman"/>
                <a:cs typeface="Times New Roman"/>
              </a:rPr>
              <a:t>,</a:t>
            </a:r>
            <a:r>
              <a:rPr dirty="0" sz="1500">
                <a:solidFill>
                  <a:srgbClr val="B5B5B5"/>
                </a:solidFill>
                <a:latin typeface="Times New Roman"/>
                <a:cs typeface="Times New Roman"/>
              </a:rPr>
              <a:t> </a:t>
            </a:r>
            <a:r>
              <a:rPr dirty="0" sz="1500" spc="-185">
                <a:solidFill>
                  <a:srgbClr val="B5B5B5"/>
                </a:solidFill>
                <a:latin typeface="Times New Roman"/>
                <a:cs typeface="Times New Roman"/>
              </a:rPr>
              <a:t> </a:t>
            </a:r>
            <a:r>
              <a:rPr dirty="0" sz="2550" spc="65">
                <a:solidFill>
                  <a:srgbClr val="363638"/>
                </a:solidFill>
                <a:latin typeface="Arial"/>
                <a:cs typeface="Arial"/>
              </a:rPr>
              <a:t>l</a:t>
            </a:r>
            <a:r>
              <a:rPr dirty="0" sz="1750" spc="40">
                <a:solidFill>
                  <a:srgbClr val="363638"/>
                </a:solidFill>
                <a:latin typeface="Times New Roman"/>
                <a:cs typeface="Times New Roman"/>
              </a:rPr>
              <a:t>i</a:t>
            </a:r>
            <a:r>
              <a:rPr dirty="0" sz="500" spc="-120">
                <a:solidFill>
                  <a:srgbClr val="54505B"/>
                </a:solidFill>
                <a:latin typeface="Arial"/>
                <a:cs typeface="Arial"/>
              </a:rPr>
              <a:t>♦</a:t>
            </a:r>
            <a:endParaRPr sz="50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3055047" y="6750120"/>
            <a:ext cx="31115" cy="308610"/>
          </a:xfrm>
          <a:custGeom>
            <a:avLst/>
            <a:gdLst/>
            <a:ahLst/>
            <a:cxnLst/>
            <a:rect l="l" t="t" r="r" b="b"/>
            <a:pathLst>
              <a:path w="31114" h="308609">
                <a:moveTo>
                  <a:pt x="30521" y="308235"/>
                </a:moveTo>
                <a:lnTo>
                  <a:pt x="0" y="308235"/>
                </a:lnTo>
                <a:lnTo>
                  <a:pt x="0" y="0"/>
                </a:lnTo>
                <a:lnTo>
                  <a:pt x="30521" y="0"/>
                </a:lnTo>
                <a:lnTo>
                  <a:pt x="30521" y="308235"/>
                </a:lnTo>
                <a:close/>
              </a:path>
            </a:pathLst>
          </a:custGeom>
          <a:solidFill>
            <a:srgbClr val="EDEFE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 txBox="1"/>
          <p:nvPr/>
        </p:nvSpPr>
        <p:spPr>
          <a:xfrm>
            <a:off x="2902711" y="6651072"/>
            <a:ext cx="346710" cy="4146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550" spc="25">
                <a:solidFill>
                  <a:srgbClr val="363638"/>
                </a:solidFill>
                <a:latin typeface="Arial"/>
                <a:cs typeface="Arial"/>
              </a:rPr>
              <a:t>l</a:t>
            </a:r>
            <a:r>
              <a:rPr dirty="0" sz="2550" spc="-204">
                <a:solidFill>
                  <a:srgbClr val="363638"/>
                </a:solidFill>
                <a:latin typeface="Arial"/>
                <a:cs typeface="Arial"/>
              </a:rPr>
              <a:t> </a:t>
            </a:r>
            <a:r>
              <a:rPr dirty="0" sz="1800" spc="-180">
                <a:solidFill>
                  <a:srgbClr val="B5B5B5"/>
                </a:solidFill>
                <a:latin typeface="Times New Roman"/>
                <a:cs typeface="Times New Roman"/>
              </a:rPr>
              <a:t>,</a:t>
            </a:r>
            <a:r>
              <a:rPr dirty="0" sz="1800" spc="-325">
                <a:solidFill>
                  <a:srgbClr val="363638"/>
                </a:solidFill>
                <a:latin typeface="Times New Roman"/>
                <a:cs typeface="Times New Roman"/>
              </a:rPr>
              <a:t>11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964172" y="6612911"/>
            <a:ext cx="3309620" cy="46100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11785" algn="l"/>
                <a:tab pos="622935" algn="l"/>
                <a:tab pos="1187450" algn="l"/>
                <a:tab pos="1619250" algn="l"/>
                <a:tab pos="1978660" algn="l"/>
                <a:tab pos="2388870" algn="l"/>
                <a:tab pos="2635885" algn="l"/>
                <a:tab pos="3139440" algn="l"/>
              </a:tabLst>
            </a:pPr>
            <a:r>
              <a:rPr dirty="0" sz="2450" spc="-480">
                <a:solidFill>
                  <a:srgbClr val="363638"/>
                </a:solidFill>
                <a:latin typeface="Arial"/>
                <a:cs typeface="Arial"/>
              </a:rPr>
              <a:t>1</a:t>
            </a:r>
            <a:r>
              <a:rPr dirty="0" sz="2450" spc="-480">
                <a:solidFill>
                  <a:srgbClr val="363638"/>
                </a:solidFill>
                <a:latin typeface="Arial"/>
                <a:cs typeface="Arial"/>
              </a:rPr>
              <a:t>	</a:t>
            </a:r>
            <a:r>
              <a:rPr dirty="0" sz="2200" spc="45">
                <a:solidFill>
                  <a:srgbClr val="363638"/>
                </a:solidFill>
                <a:latin typeface="Arial"/>
                <a:cs typeface="Arial"/>
              </a:rPr>
              <a:t>r</a:t>
            </a:r>
            <a:r>
              <a:rPr dirty="0" sz="2200" spc="45">
                <a:solidFill>
                  <a:srgbClr val="363638"/>
                </a:solidFill>
                <a:latin typeface="Arial"/>
                <a:cs typeface="Arial"/>
              </a:rPr>
              <a:t>	</a:t>
            </a:r>
            <a:r>
              <a:rPr dirty="0" sz="2050" spc="60">
                <a:solidFill>
                  <a:srgbClr val="493F5B"/>
                </a:solidFill>
                <a:latin typeface="Times New Roman"/>
                <a:cs typeface="Times New Roman"/>
              </a:rPr>
              <a:t>1</a:t>
            </a:r>
            <a:r>
              <a:rPr dirty="0" sz="2050" spc="60">
                <a:solidFill>
                  <a:srgbClr val="493F5B"/>
                </a:solidFill>
                <a:latin typeface="Times New Roman"/>
                <a:cs typeface="Times New Roman"/>
              </a:rPr>
              <a:t>	</a:t>
            </a:r>
            <a:r>
              <a:rPr dirty="0" sz="2550" spc="90">
                <a:solidFill>
                  <a:srgbClr val="363638"/>
                </a:solidFill>
                <a:latin typeface="Arial"/>
                <a:cs typeface="Arial"/>
              </a:rPr>
              <a:t>=</a:t>
            </a:r>
            <a:r>
              <a:rPr dirty="0" sz="2550" spc="90">
                <a:solidFill>
                  <a:srgbClr val="363638"/>
                </a:solidFill>
                <a:latin typeface="Arial"/>
                <a:cs typeface="Arial"/>
              </a:rPr>
              <a:t>	</a:t>
            </a:r>
            <a:r>
              <a:rPr dirty="0" sz="2550" spc="-50">
                <a:solidFill>
                  <a:srgbClr val="6B6975"/>
                </a:solidFill>
                <a:latin typeface="Arial"/>
                <a:cs typeface="Arial"/>
              </a:rPr>
              <a:t>(</a:t>
            </a:r>
            <a:r>
              <a:rPr dirty="0" sz="2550" spc="-50">
                <a:solidFill>
                  <a:srgbClr val="6B6975"/>
                </a:solidFill>
                <a:latin typeface="Arial"/>
                <a:cs typeface="Arial"/>
              </a:rPr>
              <a:t>	</a:t>
            </a:r>
            <a:r>
              <a:rPr dirty="0" sz="2550" spc="-95">
                <a:solidFill>
                  <a:srgbClr val="6B6975"/>
                </a:solidFill>
                <a:latin typeface="Arial"/>
                <a:cs typeface="Arial"/>
              </a:rPr>
              <a:t>,</a:t>
            </a:r>
            <a:r>
              <a:rPr dirty="0" sz="2550" spc="-95">
                <a:solidFill>
                  <a:srgbClr val="6B6975"/>
                </a:solidFill>
                <a:latin typeface="Arial"/>
                <a:cs typeface="Arial"/>
              </a:rPr>
              <a:t>	</a:t>
            </a:r>
            <a:r>
              <a:rPr dirty="0" sz="2550" spc="-85">
                <a:solidFill>
                  <a:srgbClr val="6B6975"/>
                </a:solidFill>
                <a:latin typeface="Arial"/>
                <a:cs typeface="Arial"/>
              </a:rPr>
              <a:t>(</a:t>
            </a:r>
            <a:r>
              <a:rPr dirty="0" sz="2550" spc="-85">
                <a:solidFill>
                  <a:srgbClr val="6B6975"/>
                </a:solidFill>
                <a:latin typeface="Arial"/>
                <a:cs typeface="Arial"/>
              </a:rPr>
              <a:t>	</a:t>
            </a:r>
            <a:r>
              <a:rPr dirty="0" sz="2550" spc="-120">
                <a:solidFill>
                  <a:srgbClr val="6B6975"/>
                </a:solidFill>
                <a:latin typeface="Arial"/>
                <a:cs typeface="Arial"/>
              </a:rPr>
              <a:t>)</a:t>
            </a:r>
            <a:r>
              <a:rPr dirty="0" sz="2550" spc="-10">
                <a:solidFill>
                  <a:srgbClr val="6B6975"/>
                </a:solidFill>
                <a:latin typeface="Arial"/>
                <a:cs typeface="Arial"/>
              </a:rPr>
              <a:t> </a:t>
            </a:r>
            <a:r>
              <a:rPr dirty="0" sz="2550" spc="-210">
                <a:solidFill>
                  <a:srgbClr val="363638"/>
                </a:solidFill>
                <a:latin typeface="Arial"/>
                <a:cs typeface="Arial"/>
              </a:rPr>
              <a:t>=</a:t>
            </a:r>
            <a:r>
              <a:rPr dirty="0" sz="2550">
                <a:solidFill>
                  <a:srgbClr val="363638"/>
                </a:solidFill>
                <a:latin typeface="Arial"/>
                <a:cs typeface="Arial"/>
              </a:rPr>
              <a:t>	</a:t>
            </a:r>
            <a:r>
              <a:rPr dirty="0" sz="2850" spc="-325" i="1">
                <a:solidFill>
                  <a:srgbClr val="54505B"/>
                </a:solidFill>
                <a:latin typeface="Times New Roman"/>
                <a:cs typeface="Times New Roman"/>
              </a:rPr>
              <a:t>y'</a:t>
            </a:r>
            <a:endParaRPr sz="285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527288" y="6612911"/>
            <a:ext cx="1962150" cy="46100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530225" algn="l"/>
                <a:tab pos="781685" algn="l"/>
                <a:tab pos="1273175" algn="l"/>
                <a:tab pos="1865630" algn="l"/>
              </a:tabLst>
            </a:pPr>
            <a:r>
              <a:rPr dirty="0" sz="2850" spc="-260">
                <a:solidFill>
                  <a:srgbClr val="6B6975"/>
                </a:solidFill>
                <a:latin typeface="Times New Roman"/>
                <a:cs typeface="Times New Roman"/>
              </a:rPr>
              <a:t>)</a:t>
            </a:r>
            <a:r>
              <a:rPr dirty="0" sz="2850" spc="-260">
                <a:solidFill>
                  <a:srgbClr val="6B6975"/>
                </a:solidFill>
                <a:latin typeface="Times New Roman"/>
                <a:cs typeface="Times New Roman"/>
              </a:rPr>
              <a:t>	</a:t>
            </a:r>
            <a:r>
              <a:rPr dirty="0" sz="2850" spc="-260">
                <a:solidFill>
                  <a:srgbClr val="6B6975"/>
                </a:solidFill>
                <a:latin typeface="Times New Roman"/>
                <a:cs typeface="Times New Roman"/>
              </a:rPr>
              <a:t>(</a:t>
            </a:r>
            <a:r>
              <a:rPr dirty="0" sz="2850" spc="-260">
                <a:solidFill>
                  <a:srgbClr val="6B6975"/>
                </a:solidFill>
                <a:latin typeface="Times New Roman"/>
                <a:cs typeface="Times New Roman"/>
              </a:rPr>
              <a:t>	</a:t>
            </a:r>
            <a:r>
              <a:rPr dirty="0" sz="2850" spc="-285">
                <a:solidFill>
                  <a:srgbClr val="6B6975"/>
                </a:solidFill>
                <a:latin typeface="Times New Roman"/>
                <a:cs typeface="Times New Roman"/>
              </a:rPr>
              <a:t>)</a:t>
            </a:r>
            <a:r>
              <a:rPr dirty="0" sz="2850" spc="-65">
                <a:solidFill>
                  <a:srgbClr val="6B6975"/>
                </a:solidFill>
                <a:latin typeface="Times New Roman"/>
                <a:cs typeface="Times New Roman"/>
              </a:rPr>
              <a:t> </a:t>
            </a:r>
            <a:r>
              <a:rPr dirty="0" sz="2550" spc="-450">
                <a:solidFill>
                  <a:srgbClr val="363638"/>
                </a:solidFill>
                <a:latin typeface="Arial"/>
                <a:cs typeface="Arial"/>
              </a:rPr>
              <a:t>=</a:t>
            </a:r>
            <a:r>
              <a:rPr dirty="0" sz="2550">
                <a:solidFill>
                  <a:srgbClr val="363638"/>
                </a:solidFill>
                <a:latin typeface="Arial"/>
                <a:cs typeface="Arial"/>
              </a:rPr>
              <a:t>	</a:t>
            </a:r>
            <a:r>
              <a:rPr dirty="0" sz="2850" spc="-400" i="1">
                <a:solidFill>
                  <a:srgbClr val="54505B"/>
                </a:solidFill>
                <a:latin typeface="Times New Roman"/>
                <a:cs typeface="Times New Roman"/>
              </a:rPr>
              <a:t>y</a:t>
            </a:r>
            <a:r>
              <a:rPr dirty="0" sz="2850" spc="-370" i="1">
                <a:solidFill>
                  <a:srgbClr val="54505B"/>
                </a:solidFill>
                <a:latin typeface="Times New Roman"/>
                <a:cs typeface="Times New Roman"/>
              </a:rPr>
              <a:t>"</a:t>
            </a:r>
            <a:r>
              <a:rPr dirty="0" sz="2850" i="1">
                <a:solidFill>
                  <a:srgbClr val="54505B"/>
                </a:solidFill>
                <a:latin typeface="Times New Roman"/>
                <a:cs typeface="Times New Roman"/>
              </a:rPr>
              <a:t>	</a:t>
            </a:r>
            <a:r>
              <a:rPr dirty="0" sz="2850" spc="-60">
                <a:solidFill>
                  <a:srgbClr val="363638"/>
                </a:solidFill>
                <a:latin typeface="Times New Roman"/>
                <a:cs typeface="Times New Roman"/>
              </a:rPr>
              <a:t>.</a:t>
            </a:r>
            <a:endParaRPr sz="28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82002" y="663667"/>
            <a:ext cx="7713345" cy="5137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-5"/>
              <a:t>1. Introducción.</a:t>
            </a:r>
            <a:r>
              <a:rPr dirty="0" sz="3200" spc="-30"/>
              <a:t> </a:t>
            </a:r>
            <a:r>
              <a:rPr dirty="0" sz="3200" spc="-10"/>
              <a:t>Métodos </a:t>
            </a:r>
            <a:r>
              <a:rPr dirty="0" sz="3200" spc="-5"/>
              <a:t>para</a:t>
            </a:r>
            <a:r>
              <a:rPr dirty="0" sz="3200" spc="-20"/>
              <a:t> </a:t>
            </a:r>
            <a:r>
              <a:rPr dirty="0" sz="3200" spc="-5"/>
              <a:t>resolver</a:t>
            </a:r>
            <a:r>
              <a:rPr dirty="0" sz="3200" spc="-25"/>
              <a:t> </a:t>
            </a:r>
            <a:r>
              <a:rPr dirty="0" sz="3200" spc="-5"/>
              <a:t>PVI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941302" y="1378958"/>
            <a:ext cx="6577965" cy="118110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79730" indent="-367665">
              <a:lnSpc>
                <a:spcPts val="3055"/>
              </a:lnSpc>
              <a:spcBef>
                <a:spcPts val="105"/>
              </a:spcBef>
              <a:buAutoNum type="alphaLcPeriod"/>
              <a:tabLst>
                <a:tab pos="380365" algn="l"/>
              </a:tabLst>
            </a:pPr>
            <a:r>
              <a:rPr dirty="0" sz="2600">
                <a:solidFill>
                  <a:srgbClr val="0000FF"/>
                </a:solidFill>
                <a:latin typeface="Arial"/>
                <a:cs typeface="Arial"/>
              </a:rPr>
              <a:t>Métodos</a:t>
            </a:r>
            <a:r>
              <a:rPr dirty="0" sz="2600" spc="-45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0000FF"/>
                </a:solidFill>
                <a:latin typeface="Arial"/>
                <a:cs typeface="Arial"/>
              </a:rPr>
              <a:t>gráficos:</a:t>
            </a:r>
            <a:r>
              <a:rPr dirty="0" sz="2600" spc="-45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0000FF"/>
                </a:solidFill>
                <a:latin typeface="Arial"/>
                <a:cs typeface="Arial"/>
              </a:rPr>
              <a:t>método</a:t>
            </a:r>
            <a:r>
              <a:rPr dirty="0" sz="2600" spc="-3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0000FF"/>
                </a:solidFill>
                <a:latin typeface="Arial"/>
                <a:cs typeface="Arial"/>
              </a:rPr>
              <a:t>de</a:t>
            </a:r>
            <a:r>
              <a:rPr dirty="0" sz="2600" spc="-2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0000FF"/>
                </a:solidFill>
                <a:latin typeface="Arial"/>
                <a:cs typeface="Arial"/>
              </a:rPr>
              <a:t>las</a:t>
            </a:r>
            <a:r>
              <a:rPr dirty="0" sz="2600" spc="-5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0000FF"/>
                </a:solidFill>
                <a:latin typeface="Arial"/>
                <a:cs typeface="Arial"/>
              </a:rPr>
              <a:t>isoclinas</a:t>
            </a:r>
            <a:endParaRPr sz="2600">
              <a:latin typeface="Arial"/>
              <a:cs typeface="Arial"/>
            </a:endParaRPr>
          </a:p>
          <a:p>
            <a:pPr marL="379730" indent="-367665">
              <a:lnSpc>
                <a:spcPts val="2985"/>
              </a:lnSpc>
              <a:buAutoNum type="alphaLcPeriod"/>
              <a:tabLst>
                <a:tab pos="380365" algn="l"/>
              </a:tabLst>
            </a:pPr>
            <a:r>
              <a:rPr dirty="0" sz="2600">
                <a:solidFill>
                  <a:srgbClr val="0000FF"/>
                </a:solidFill>
                <a:latin typeface="Arial"/>
                <a:cs typeface="Arial"/>
              </a:rPr>
              <a:t>Métodos</a:t>
            </a:r>
            <a:r>
              <a:rPr dirty="0" sz="2600" spc="-7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0000FF"/>
                </a:solidFill>
                <a:latin typeface="Arial"/>
                <a:cs typeface="Arial"/>
              </a:rPr>
              <a:t>analíticos</a:t>
            </a:r>
            <a:endParaRPr sz="2600">
              <a:latin typeface="Arial"/>
              <a:cs typeface="Arial"/>
            </a:endParaRPr>
          </a:p>
          <a:p>
            <a:pPr marL="361315" indent="-349250">
              <a:lnSpc>
                <a:spcPts val="3055"/>
              </a:lnSpc>
              <a:buAutoNum type="alphaLcPeriod"/>
              <a:tabLst>
                <a:tab pos="361950" algn="l"/>
              </a:tabLst>
            </a:pPr>
            <a:r>
              <a:rPr dirty="0" sz="2600">
                <a:solidFill>
                  <a:srgbClr val="0000FF"/>
                </a:solidFill>
                <a:latin typeface="Arial"/>
                <a:cs typeface="Arial"/>
              </a:rPr>
              <a:t>Métodos</a:t>
            </a:r>
            <a:r>
              <a:rPr dirty="0" sz="2600" spc="-45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0000FF"/>
                </a:solidFill>
                <a:latin typeface="Arial"/>
                <a:cs typeface="Arial"/>
              </a:rPr>
              <a:t>basados</a:t>
            </a:r>
            <a:r>
              <a:rPr dirty="0" sz="2600" spc="-55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0000FF"/>
                </a:solidFill>
                <a:latin typeface="Arial"/>
                <a:cs typeface="Arial"/>
              </a:rPr>
              <a:t>en</a:t>
            </a:r>
            <a:r>
              <a:rPr dirty="0" sz="2600" spc="-1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0000FF"/>
                </a:solidFill>
                <a:latin typeface="Arial"/>
                <a:cs typeface="Arial"/>
              </a:rPr>
              <a:t>desarrollos</a:t>
            </a:r>
            <a:r>
              <a:rPr dirty="0" sz="2600" spc="-15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0000FF"/>
                </a:solidFill>
                <a:latin typeface="Arial"/>
                <a:cs typeface="Arial"/>
              </a:rPr>
              <a:t>de</a:t>
            </a:r>
            <a:r>
              <a:rPr dirty="0" sz="2600" spc="-95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600" spc="-50">
                <a:solidFill>
                  <a:srgbClr val="0000FF"/>
                </a:solidFill>
                <a:latin typeface="Arial"/>
                <a:cs typeface="Arial"/>
              </a:rPr>
              <a:t>Taylor</a:t>
            </a:r>
            <a:endParaRPr sz="26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080516" y="2664010"/>
            <a:ext cx="6911340" cy="3023870"/>
            <a:chOff x="1080516" y="2664010"/>
            <a:chExt cx="6911340" cy="302387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73905" y="2664010"/>
              <a:ext cx="4837719" cy="158003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80516" y="4175760"/>
              <a:ext cx="6911339" cy="1511807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64108" y="5733288"/>
            <a:ext cx="7025570" cy="1383556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69302" y="226960"/>
            <a:ext cx="320929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/>
              <a:t>d.</a:t>
            </a:r>
            <a:r>
              <a:rPr dirty="0" sz="2800" spc="-35"/>
              <a:t> </a:t>
            </a:r>
            <a:r>
              <a:rPr dirty="0" sz="2800" spc="-5"/>
              <a:t>Método</a:t>
            </a:r>
            <a:r>
              <a:rPr dirty="0" sz="2800" spc="-30"/>
              <a:t> </a:t>
            </a:r>
            <a:r>
              <a:rPr dirty="0" sz="2800" spc="-5"/>
              <a:t>de</a:t>
            </a:r>
            <a:r>
              <a:rPr dirty="0" sz="2800" spc="-20"/>
              <a:t> </a:t>
            </a:r>
            <a:r>
              <a:rPr dirty="0" sz="2800"/>
              <a:t>Picard</a:t>
            </a:r>
            <a:endParaRPr sz="28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72502" y="393464"/>
            <a:ext cx="3364810" cy="228108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60495" y="936004"/>
            <a:ext cx="3446035" cy="113742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55838" y="2884242"/>
            <a:ext cx="6402679" cy="276556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600716" y="6199177"/>
            <a:ext cx="6019533" cy="835459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1301" y="514958"/>
            <a:ext cx="8427085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>
                <a:solidFill>
                  <a:srgbClr val="3333FF"/>
                </a:solidFill>
                <a:latin typeface="Arial"/>
                <a:cs typeface="Arial"/>
              </a:rPr>
              <a:t>e.</a:t>
            </a:r>
            <a:r>
              <a:rPr dirty="0" sz="2800" spc="-15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dirty="0" sz="2800" spc="-5">
                <a:solidFill>
                  <a:srgbClr val="3333FF"/>
                </a:solidFill>
                <a:latin typeface="Arial"/>
                <a:cs typeface="Arial"/>
              </a:rPr>
              <a:t>Métodos</a:t>
            </a:r>
            <a:r>
              <a:rPr dirty="0" sz="2800" spc="-1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3333FF"/>
                </a:solidFill>
                <a:latin typeface="Arial"/>
                <a:cs typeface="Arial"/>
              </a:rPr>
              <a:t>numéricos:</a:t>
            </a:r>
            <a:r>
              <a:rPr dirty="0" sz="2800" spc="-25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dirty="0" sz="2800" spc="-5">
                <a:solidFill>
                  <a:srgbClr val="3333FF"/>
                </a:solidFill>
                <a:latin typeface="Arial"/>
                <a:cs typeface="Arial"/>
              </a:rPr>
              <a:t>métodos</a:t>
            </a:r>
            <a:r>
              <a:rPr dirty="0" sz="2800" spc="-1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dirty="0" sz="2800" spc="-5">
                <a:solidFill>
                  <a:srgbClr val="3333FF"/>
                </a:solidFill>
                <a:latin typeface="Arial"/>
                <a:cs typeface="Arial"/>
              </a:rPr>
              <a:t>en</a:t>
            </a:r>
            <a:r>
              <a:rPr dirty="0" sz="2800" spc="-1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3333FF"/>
                </a:solidFill>
                <a:latin typeface="Arial"/>
                <a:cs typeface="Arial"/>
              </a:rPr>
              <a:t>diferencias</a:t>
            </a:r>
            <a:r>
              <a:rPr dirty="0" sz="2800" spc="-35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3333FF"/>
                </a:solidFill>
                <a:latin typeface="Arial"/>
                <a:cs typeface="Arial"/>
              </a:rPr>
              <a:t>finitas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53301" y="1512267"/>
            <a:ext cx="7296784" cy="981710"/>
          </a:xfrm>
          <a:prstGeom prst="rect">
            <a:avLst/>
          </a:prstGeom>
        </p:spPr>
        <p:txBody>
          <a:bodyPr wrap="square" lIns="0" tIns="45720" rIns="0" bIns="0" rtlCol="0" vert="horz">
            <a:spAutoFit/>
          </a:bodyPr>
          <a:lstStyle/>
          <a:p>
            <a:pPr marL="1141730" marR="5080" indent="-1129665">
              <a:lnSpc>
                <a:spcPts val="3679"/>
              </a:lnSpc>
              <a:spcBef>
                <a:spcPts val="360"/>
              </a:spcBef>
            </a:pPr>
            <a:r>
              <a:rPr dirty="0" sz="3200" spc="-5">
                <a:solidFill>
                  <a:srgbClr val="0000FF"/>
                </a:solidFill>
                <a:latin typeface="Arial"/>
                <a:cs typeface="Arial"/>
              </a:rPr>
              <a:t>2.</a:t>
            </a:r>
            <a:r>
              <a:rPr dirty="0" sz="3200" spc="-10">
                <a:solidFill>
                  <a:srgbClr val="0000FF"/>
                </a:solidFill>
                <a:latin typeface="Arial"/>
                <a:cs typeface="Arial"/>
              </a:rPr>
              <a:t> Métodos</a:t>
            </a:r>
            <a:r>
              <a:rPr dirty="0" sz="3200" spc="15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3200" spc="-5">
                <a:solidFill>
                  <a:srgbClr val="0000FF"/>
                </a:solidFill>
                <a:latin typeface="Arial"/>
                <a:cs typeface="Arial"/>
              </a:rPr>
              <a:t>de</a:t>
            </a:r>
            <a:r>
              <a:rPr dirty="0" sz="320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3200" spc="-5">
                <a:solidFill>
                  <a:srgbClr val="0000FF"/>
                </a:solidFill>
                <a:latin typeface="Arial"/>
                <a:cs typeface="Arial"/>
              </a:rPr>
              <a:t>Euler</a:t>
            </a:r>
            <a:r>
              <a:rPr dirty="0" sz="3200" spc="5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3200" spc="-5">
                <a:solidFill>
                  <a:srgbClr val="0000FF"/>
                </a:solidFill>
                <a:latin typeface="Arial"/>
                <a:cs typeface="Arial"/>
              </a:rPr>
              <a:t>explícito, implícito</a:t>
            </a:r>
            <a:r>
              <a:rPr dirty="0" sz="3200">
                <a:solidFill>
                  <a:srgbClr val="0000FF"/>
                </a:solidFill>
                <a:latin typeface="Arial"/>
                <a:cs typeface="Arial"/>
              </a:rPr>
              <a:t> y </a:t>
            </a:r>
            <a:r>
              <a:rPr dirty="0" sz="3200" spc="-875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3200" spc="-10">
                <a:solidFill>
                  <a:srgbClr val="0000FF"/>
                </a:solidFill>
                <a:latin typeface="Arial"/>
                <a:cs typeface="Arial"/>
              </a:rPr>
              <a:t>theta-métodos</a:t>
            </a:r>
            <a:r>
              <a:rPr dirty="0" sz="3200" spc="2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3200" spc="-5">
                <a:solidFill>
                  <a:srgbClr val="0000FF"/>
                </a:solidFill>
                <a:latin typeface="Arial"/>
                <a:cs typeface="Arial"/>
              </a:rPr>
              <a:t>(Crank-Nicolson)</a:t>
            </a:r>
            <a:endParaRPr sz="32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1294" y="2918895"/>
            <a:ext cx="8306960" cy="3596585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72577" y="1355514"/>
            <a:ext cx="7004679" cy="23507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91611" y="4029869"/>
            <a:ext cx="6205017" cy="25033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252485" y="5821930"/>
            <a:ext cx="2493604" cy="25339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307685" y="5821930"/>
            <a:ext cx="2225016" cy="253392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257485" y="6322609"/>
            <a:ext cx="695889" cy="180122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257307" y="468662"/>
            <a:ext cx="8184515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1871345" algn="l"/>
                <a:tab pos="3291204" algn="l"/>
                <a:tab pos="4072254" algn="l"/>
                <a:tab pos="5276215" algn="l"/>
                <a:tab pos="6422390" algn="l"/>
                <a:tab pos="6831965" algn="l"/>
              </a:tabLst>
            </a:pPr>
            <a:r>
              <a:rPr dirty="0" baseline="79365" sz="525" spc="-240">
                <a:solidFill>
                  <a:srgbClr val="A8A8A8"/>
                </a:solidFill>
                <a:latin typeface="Arial"/>
                <a:cs typeface="Arial"/>
              </a:rPr>
              <a:t>1</a:t>
            </a:r>
            <a:r>
              <a:rPr dirty="0" sz="2000" spc="210">
                <a:solidFill>
                  <a:srgbClr val="363636"/>
                </a:solidFill>
                <a:latin typeface="Times New Roman"/>
                <a:cs typeface="Times New Roman"/>
              </a:rPr>
              <a:t>O</a:t>
            </a:r>
            <a:r>
              <a:rPr dirty="0" sz="2000" spc="30">
                <a:solidFill>
                  <a:srgbClr val="363636"/>
                </a:solidFill>
                <a:latin typeface="Times New Roman"/>
                <a:cs typeface="Times New Roman"/>
              </a:rPr>
              <a:t>bt</a:t>
            </a:r>
            <a:r>
              <a:rPr dirty="0" sz="2000" spc="-160">
                <a:solidFill>
                  <a:srgbClr val="363636"/>
                </a:solidFill>
                <a:latin typeface="Times New Roman"/>
                <a:cs typeface="Times New Roman"/>
              </a:rPr>
              <a:t> </a:t>
            </a:r>
            <a:r>
              <a:rPr dirty="0" sz="2000" spc="105">
                <a:solidFill>
                  <a:srgbClr val="525256"/>
                </a:solidFill>
                <a:latin typeface="Times New Roman"/>
                <a:cs typeface="Times New Roman"/>
              </a:rPr>
              <a:t>e</a:t>
            </a:r>
            <a:r>
              <a:rPr dirty="0" sz="2000" spc="190">
                <a:solidFill>
                  <a:srgbClr val="363636"/>
                </a:solidFill>
                <a:latin typeface="Times New Roman"/>
                <a:cs typeface="Times New Roman"/>
              </a:rPr>
              <a:t>n</a:t>
            </a:r>
            <a:r>
              <a:rPr dirty="0" sz="2000" spc="55">
                <a:solidFill>
                  <a:srgbClr val="363636"/>
                </a:solidFill>
                <a:latin typeface="Times New Roman"/>
                <a:cs typeface="Times New Roman"/>
              </a:rPr>
              <a:t>c</a:t>
            </a:r>
            <a:r>
              <a:rPr dirty="0" sz="2000" spc="-409">
                <a:solidFill>
                  <a:srgbClr val="363636"/>
                </a:solidFill>
                <a:latin typeface="Times New Roman"/>
                <a:cs typeface="Times New Roman"/>
              </a:rPr>
              <a:t>"</a:t>
            </a:r>
            <a:r>
              <a:rPr dirty="0" sz="2000" spc="-300">
                <a:solidFill>
                  <a:srgbClr val="363636"/>
                </a:solidFill>
                <a:latin typeface="Times New Roman"/>
                <a:cs typeface="Times New Roman"/>
              </a:rPr>
              <a:t> </a:t>
            </a:r>
            <a:r>
              <a:rPr dirty="0" sz="2000" spc="160">
                <a:solidFill>
                  <a:srgbClr val="363636"/>
                </a:solidFill>
                <a:latin typeface="Times New Roman"/>
                <a:cs typeface="Times New Roman"/>
              </a:rPr>
              <a:t>ó</a:t>
            </a:r>
            <a:r>
              <a:rPr dirty="0" sz="2000" spc="90">
                <a:solidFill>
                  <a:srgbClr val="363636"/>
                </a:solidFill>
                <a:latin typeface="Times New Roman"/>
                <a:cs typeface="Times New Roman"/>
              </a:rPr>
              <a:t>n</a:t>
            </a:r>
            <a:r>
              <a:rPr dirty="0" sz="2000">
                <a:solidFill>
                  <a:srgbClr val="363636"/>
                </a:solidFill>
                <a:latin typeface="Times New Roman"/>
                <a:cs typeface="Times New Roman"/>
              </a:rPr>
              <a:t> </a:t>
            </a:r>
            <a:r>
              <a:rPr dirty="0" sz="2000" spc="-35">
                <a:solidFill>
                  <a:srgbClr val="363636"/>
                </a:solidFill>
                <a:latin typeface="Times New Roman"/>
                <a:cs typeface="Times New Roman"/>
              </a:rPr>
              <a:t> </a:t>
            </a:r>
            <a:r>
              <a:rPr dirty="0" sz="2000" spc="70">
                <a:solidFill>
                  <a:srgbClr val="363636"/>
                </a:solidFill>
                <a:latin typeface="Times New Roman"/>
                <a:cs typeface="Times New Roman"/>
              </a:rPr>
              <a:t>del</a:t>
            </a:r>
            <a:r>
              <a:rPr dirty="0" sz="2000">
                <a:solidFill>
                  <a:srgbClr val="363636"/>
                </a:solidFill>
                <a:latin typeface="Times New Roman"/>
                <a:cs typeface="Times New Roman"/>
              </a:rPr>
              <a:t>	</a:t>
            </a:r>
            <a:r>
              <a:rPr dirty="0" sz="2000" spc="185">
                <a:solidFill>
                  <a:srgbClr val="525256"/>
                </a:solidFill>
                <a:latin typeface="Times New Roman"/>
                <a:cs typeface="Times New Roman"/>
              </a:rPr>
              <a:t>m</a:t>
            </a:r>
            <a:r>
              <a:rPr dirty="0" sz="2000" spc="75">
                <a:solidFill>
                  <a:srgbClr val="363636"/>
                </a:solidFill>
                <a:latin typeface="Times New Roman"/>
                <a:cs typeface="Times New Roman"/>
              </a:rPr>
              <a:t>é</a:t>
            </a:r>
            <a:r>
              <a:rPr dirty="0" sz="2000" spc="50">
                <a:solidFill>
                  <a:srgbClr val="363636"/>
                </a:solidFill>
                <a:latin typeface="Times New Roman"/>
                <a:cs typeface="Times New Roman"/>
              </a:rPr>
              <a:t>t</a:t>
            </a:r>
            <a:r>
              <a:rPr dirty="0" sz="2000" spc="-195">
                <a:solidFill>
                  <a:srgbClr val="363636"/>
                </a:solidFill>
                <a:latin typeface="Times New Roman"/>
                <a:cs typeface="Times New Roman"/>
              </a:rPr>
              <a:t> </a:t>
            </a:r>
            <a:r>
              <a:rPr dirty="0" sz="2000" spc="90">
                <a:solidFill>
                  <a:srgbClr val="363636"/>
                </a:solidFill>
                <a:latin typeface="Times New Roman"/>
                <a:cs typeface="Times New Roman"/>
              </a:rPr>
              <a:t>o</a:t>
            </a:r>
            <a:r>
              <a:rPr dirty="0" sz="2000" spc="260">
                <a:solidFill>
                  <a:srgbClr val="363636"/>
                </a:solidFill>
                <a:latin typeface="Times New Roman"/>
                <a:cs typeface="Times New Roman"/>
              </a:rPr>
              <a:t>d</a:t>
            </a:r>
            <a:r>
              <a:rPr dirty="0" sz="2000" spc="90">
                <a:solidFill>
                  <a:srgbClr val="363636"/>
                </a:solidFill>
                <a:latin typeface="Times New Roman"/>
                <a:cs typeface="Times New Roman"/>
              </a:rPr>
              <a:t>o</a:t>
            </a:r>
            <a:r>
              <a:rPr dirty="0" sz="2000">
                <a:solidFill>
                  <a:srgbClr val="363636"/>
                </a:solidFill>
                <a:latin typeface="Times New Roman"/>
                <a:cs typeface="Times New Roman"/>
              </a:rPr>
              <a:t> </a:t>
            </a:r>
            <a:r>
              <a:rPr dirty="0" sz="2000" spc="-45">
                <a:solidFill>
                  <a:srgbClr val="363636"/>
                </a:solidFill>
                <a:latin typeface="Times New Roman"/>
                <a:cs typeface="Times New Roman"/>
              </a:rPr>
              <a:t> </a:t>
            </a:r>
            <a:r>
              <a:rPr dirty="0" sz="2000" spc="85">
                <a:solidFill>
                  <a:srgbClr val="363636"/>
                </a:solidFill>
                <a:latin typeface="Times New Roman"/>
                <a:cs typeface="Times New Roman"/>
              </a:rPr>
              <a:t>de</a:t>
            </a:r>
            <a:r>
              <a:rPr dirty="0" sz="2000">
                <a:solidFill>
                  <a:srgbClr val="363636"/>
                </a:solidFill>
                <a:latin typeface="Times New Roman"/>
                <a:cs typeface="Times New Roman"/>
              </a:rPr>
              <a:t>	</a:t>
            </a:r>
            <a:r>
              <a:rPr dirty="0" sz="2000" spc="229">
                <a:solidFill>
                  <a:srgbClr val="363636"/>
                </a:solidFill>
                <a:latin typeface="Times New Roman"/>
                <a:cs typeface="Times New Roman"/>
              </a:rPr>
              <a:t>E</a:t>
            </a:r>
            <a:r>
              <a:rPr dirty="0" sz="2000" spc="185">
                <a:solidFill>
                  <a:srgbClr val="363636"/>
                </a:solidFill>
                <a:latin typeface="Times New Roman"/>
                <a:cs typeface="Times New Roman"/>
              </a:rPr>
              <a:t>u</a:t>
            </a:r>
            <a:r>
              <a:rPr dirty="0" sz="2000" spc="45">
                <a:solidFill>
                  <a:srgbClr val="363636"/>
                </a:solidFill>
                <a:latin typeface="Times New Roman"/>
                <a:cs typeface="Times New Roman"/>
              </a:rPr>
              <a:t>l</a:t>
            </a:r>
            <a:r>
              <a:rPr dirty="0" sz="2000" spc="114">
                <a:solidFill>
                  <a:srgbClr val="363636"/>
                </a:solidFill>
                <a:latin typeface="Times New Roman"/>
                <a:cs typeface="Times New Roman"/>
              </a:rPr>
              <a:t>e</a:t>
            </a:r>
            <a:r>
              <a:rPr dirty="0" sz="2000" spc="60">
                <a:solidFill>
                  <a:srgbClr val="525256"/>
                </a:solidFill>
                <a:latin typeface="Times New Roman"/>
                <a:cs typeface="Times New Roman"/>
              </a:rPr>
              <a:t>r</a:t>
            </a:r>
            <a:r>
              <a:rPr dirty="0" sz="2000">
                <a:solidFill>
                  <a:srgbClr val="525256"/>
                </a:solidFill>
                <a:latin typeface="Times New Roman"/>
                <a:cs typeface="Times New Roman"/>
              </a:rPr>
              <a:t>	</a:t>
            </a:r>
            <a:r>
              <a:rPr dirty="0" sz="2000" spc="185">
                <a:solidFill>
                  <a:srgbClr val="363636"/>
                </a:solidFill>
                <a:latin typeface="Times New Roman"/>
                <a:cs typeface="Times New Roman"/>
              </a:rPr>
              <a:t>m</a:t>
            </a:r>
            <a:r>
              <a:rPr dirty="0" sz="2000" spc="75">
                <a:solidFill>
                  <a:srgbClr val="363636"/>
                </a:solidFill>
                <a:latin typeface="Times New Roman"/>
                <a:cs typeface="Times New Roman"/>
              </a:rPr>
              <a:t>e</a:t>
            </a:r>
            <a:r>
              <a:rPr dirty="0" sz="2000" spc="229">
                <a:solidFill>
                  <a:srgbClr val="363636"/>
                </a:solidFill>
                <a:latin typeface="Times New Roman"/>
                <a:cs typeface="Times New Roman"/>
              </a:rPr>
              <a:t>d</a:t>
            </a:r>
            <a:r>
              <a:rPr dirty="0" sz="2000" spc="20">
                <a:solidFill>
                  <a:srgbClr val="363636"/>
                </a:solidFill>
                <a:latin typeface="Times New Roman"/>
                <a:cs typeface="Times New Roman"/>
              </a:rPr>
              <a:t>i</a:t>
            </a:r>
            <a:r>
              <a:rPr dirty="0" sz="2000" spc="210">
                <a:solidFill>
                  <a:srgbClr val="363636"/>
                </a:solidFill>
                <a:latin typeface="Times New Roman"/>
                <a:cs typeface="Times New Roman"/>
              </a:rPr>
              <a:t>a</a:t>
            </a:r>
            <a:r>
              <a:rPr dirty="0" sz="2000" spc="20">
                <a:solidFill>
                  <a:srgbClr val="525256"/>
                </a:solidFill>
                <a:latin typeface="Times New Roman"/>
                <a:cs typeface="Times New Roman"/>
              </a:rPr>
              <a:t>n</a:t>
            </a:r>
            <a:r>
              <a:rPr dirty="0" sz="2000" spc="25">
                <a:solidFill>
                  <a:srgbClr val="363636"/>
                </a:solidFill>
                <a:latin typeface="Times New Roman"/>
                <a:cs typeface="Times New Roman"/>
              </a:rPr>
              <a:t>t</a:t>
            </a:r>
            <a:r>
              <a:rPr dirty="0" sz="2000" spc="-204">
                <a:solidFill>
                  <a:srgbClr val="363636"/>
                </a:solidFill>
                <a:latin typeface="Times New Roman"/>
                <a:cs typeface="Times New Roman"/>
              </a:rPr>
              <a:t> </a:t>
            </a:r>
            <a:r>
              <a:rPr dirty="0" sz="2000" spc="45">
                <a:solidFill>
                  <a:srgbClr val="363636"/>
                </a:solidFill>
                <a:latin typeface="Times New Roman"/>
                <a:cs typeface="Times New Roman"/>
              </a:rPr>
              <a:t>e</a:t>
            </a:r>
            <a:r>
              <a:rPr dirty="0" sz="2000">
                <a:solidFill>
                  <a:srgbClr val="363636"/>
                </a:solidFill>
                <a:latin typeface="Times New Roman"/>
                <a:cs typeface="Times New Roman"/>
              </a:rPr>
              <a:t>	</a:t>
            </a:r>
            <a:r>
              <a:rPr dirty="0" sz="2000" spc="30">
                <a:solidFill>
                  <a:srgbClr val="363636"/>
                </a:solidFill>
                <a:latin typeface="Times New Roman"/>
                <a:cs typeface="Times New Roman"/>
              </a:rPr>
              <a:t>fó</a:t>
            </a:r>
            <a:r>
              <a:rPr dirty="0" sz="2000">
                <a:solidFill>
                  <a:srgbClr val="363636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363636"/>
                </a:solidFill>
                <a:latin typeface="Times New Roman"/>
                <a:cs typeface="Times New Roman"/>
              </a:rPr>
              <a:t> </a:t>
            </a:r>
            <a:r>
              <a:rPr dirty="0" sz="2000" spc="185">
                <a:solidFill>
                  <a:srgbClr val="525256"/>
                </a:solidFill>
                <a:latin typeface="Times New Roman"/>
                <a:cs typeface="Times New Roman"/>
              </a:rPr>
              <a:t>m</a:t>
            </a:r>
            <a:r>
              <a:rPr dirty="0" sz="2000" spc="114">
                <a:solidFill>
                  <a:srgbClr val="363636"/>
                </a:solidFill>
                <a:latin typeface="Times New Roman"/>
                <a:cs typeface="Times New Roman"/>
              </a:rPr>
              <a:t>u</a:t>
            </a:r>
            <a:r>
              <a:rPr dirty="0" sz="2000" spc="20">
                <a:solidFill>
                  <a:srgbClr val="363636"/>
                </a:solidFill>
                <a:latin typeface="Times New Roman"/>
                <a:cs typeface="Times New Roman"/>
              </a:rPr>
              <a:t>la</a:t>
            </a:r>
            <a:r>
              <a:rPr dirty="0" sz="2000" spc="30">
                <a:solidFill>
                  <a:srgbClr val="363636"/>
                </a:solidFill>
                <a:latin typeface="Times New Roman"/>
                <a:cs typeface="Times New Roman"/>
              </a:rPr>
              <a:t>s</a:t>
            </a:r>
            <a:r>
              <a:rPr dirty="0" sz="2000">
                <a:solidFill>
                  <a:srgbClr val="363636"/>
                </a:solidFill>
                <a:latin typeface="Times New Roman"/>
                <a:cs typeface="Times New Roman"/>
              </a:rPr>
              <a:t>	</a:t>
            </a:r>
            <a:r>
              <a:rPr dirty="0" sz="2000" spc="35">
                <a:solidFill>
                  <a:srgbClr val="363636"/>
                </a:solidFill>
                <a:latin typeface="Times New Roman"/>
                <a:cs typeface="Times New Roman"/>
              </a:rPr>
              <a:t>de</a:t>
            </a:r>
            <a:r>
              <a:rPr dirty="0" sz="2000">
                <a:solidFill>
                  <a:srgbClr val="363636"/>
                </a:solidFill>
                <a:latin typeface="Times New Roman"/>
                <a:cs typeface="Times New Roman"/>
              </a:rPr>
              <a:t>	</a:t>
            </a:r>
            <a:r>
              <a:rPr dirty="0" sz="2000" spc="110">
                <a:solidFill>
                  <a:srgbClr val="363636"/>
                </a:solidFill>
                <a:latin typeface="Times New Roman"/>
                <a:cs typeface="Times New Roman"/>
              </a:rPr>
              <a:t>i</a:t>
            </a:r>
            <a:r>
              <a:rPr dirty="0" sz="2000" spc="-5">
                <a:solidFill>
                  <a:srgbClr val="525256"/>
                </a:solidFill>
                <a:latin typeface="Times New Roman"/>
                <a:cs typeface="Times New Roman"/>
              </a:rPr>
              <a:t>n</a:t>
            </a:r>
            <a:r>
              <a:rPr dirty="0" sz="2000" spc="25">
                <a:solidFill>
                  <a:srgbClr val="363636"/>
                </a:solidFill>
                <a:latin typeface="Times New Roman"/>
                <a:cs typeface="Times New Roman"/>
              </a:rPr>
              <a:t>t</a:t>
            </a:r>
            <a:r>
              <a:rPr dirty="0" sz="2000" spc="-204">
                <a:solidFill>
                  <a:srgbClr val="363636"/>
                </a:solidFill>
                <a:latin typeface="Times New Roman"/>
                <a:cs typeface="Times New Roman"/>
              </a:rPr>
              <a:t> </a:t>
            </a:r>
            <a:r>
              <a:rPr dirty="0" sz="2000" spc="85">
                <a:solidFill>
                  <a:srgbClr val="363636"/>
                </a:solidFill>
                <a:latin typeface="Times New Roman"/>
                <a:cs typeface="Times New Roman"/>
              </a:rPr>
              <a:t>e</a:t>
            </a:r>
            <a:r>
              <a:rPr dirty="0" sz="2000" spc="40">
                <a:solidFill>
                  <a:srgbClr val="525256"/>
                </a:solidFill>
                <a:latin typeface="Times New Roman"/>
                <a:cs typeface="Times New Roman"/>
              </a:rPr>
              <a:t>g</a:t>
            </a:r>
            <a:r>
              <a:rPr dirty="0" sz="2000">
                <a:solidFill>
                  <a:srgbClr val="525256"/>
                </a:solidFill>
                <a:latin typeface="Times New Roman"/>
                <a:cs typeface="Times New Roman"/>
              </a:rPr>
              <a:t> </a:t>
            </a:r>
            <a:r>
              <a:rPr dirty="0" sz="2000" spc="-35">
                <a:solidFill>
                  <a:srgbClr val="525256"/>
                </a:solidFill>
                <a:latin typeface="Times New Roman"/>
                <a:cs typeface="Times New Roman"/>
              </a:rPr>
              <a:t> </a:t>
            </a:r>
            <a:r>
              <a:rPr dirty="0" sz="2000" spc="90">
                <a:solidFill>
                  <a:srgbClr val="363636"/>
                </a:solidFill>
                <a:latin typeface="Times New Roman"/>
                <a:cs typeface="Times New Roman"/>
              </a:rPr>
              <a:t>ación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837817" y="663031"/>
            <a:ext cx="294005" cy="269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21615" algn="l"/>
              </a:tabLst>
            </a:pPr>
            <a:r>
              <a:rPr dirty="0" sz="1200" spc="-145">
                <a:solidFill>
                  <a:srgbClr val="363636"/>
                </a:solidFill>
                <a:latin typeface="Times New Roman"/>
                <a:cs typeface="Times New Roman"/>
              </a:rPr>
              <a:t>,,.</a:t>
            </a:r>
            <a:r>
              <a:rPr dirty="0" sz="1200" spc="-145">
                <a:solidFill>
                  <a:srgbClr val="363636"/>
                </a:solidFill>
                <a:latin typeface="Times New Roman"/>
                <a:cs typeface="Times New Roman"/>
              </a:rPr>
              <a:t>	</a:t>
            </a:r>
            <a:r>
              <a:rPr dirty="0" sz="1600" spc="-170">
                <a:solidFill>
                  <a:srgbClr val="212121"/>
                </a:solidFill>
                <a:latin typeface="Arial"/>
                <a:cs typeface="Arial"/>
              </a:rPr>
              <a:t>.</a:t>
            </a:r>
            <a:r>
              <a:rPr dirty="0" sz="1600" spc="-260">
                <a:solidFill>
                  <a:srgbClr val="A8A8A8"/>
                </a:solidFill>
                <a:latin typeface="Arial"/>
                <a:cs typeface="Arial"/>
              </a:rPr>
              <a:t>,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85989" y="786166"/>
            <a:ext cx="1095375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580">
                <a:solidFill>
                  <a:srgbClr val="363636"/>
                </a:solidFill>
                <a:latin typeface="Times New Roman"/>
                <a:cs typeface="Times New Roman"/>
              </a:rPr>
              <a:t>n</a:t>
            </a:r>
            <a:r>
              <a:rPr dirty="0" sz="2000" spc="-580">
                <a:solidFill>
                  <a:srgbClr val="363636"/>
                </a:solidFill>
                <a:latin typeface="Times New Roman"/>
                <a:cs typeface="Times New Roman"/>
              </a:rPr>
              <a:t> </a:t>
            </a:r>
            <a:r>
              <a:rPr dirty="0" sz="2000" spc="-235">
                <a:solidFill>
                  <a:srgbClr val="363636"/>
                </a:solidFill>
                <a:latin typeface="Times New Roman"/>
                <a:cs typeface="Times New Roman"/>
              </a:rPr>
              <a:t> </a:t>
            </a:r>
            <a:r>
              <a:rPr dirty="0" sz="2000" spc="-580">
                <a:solidFill>
                  <a:srgbClr val="363636"/>
                </a:solidFill>
                <a:latin typeface="Times New Roman"/>
                <a:cs typeface="Times New Roman"/>
              </a:rPr>
              <a:t>u</a:t>
            </a:r>
            <a:r>
              <a:rPr dirty="0" sz="2000" spc="245">
                <a:solidFill>
                  <a:srgbClr val="363636"/>
                </a:solidFill>
                <a:latin typeface="Times New Roman"/>
                <a:cs typeface="Times New Roman"/>
              </a:rPr>
              <a:t> </a:t>
            </a:r>
            <a:r>
              <a:rPr dirty="0" sz="2000" spc="-580">
                <a:solidFill>
                  <a:srgbClr val="525256"/>
                </a:solidFill>
                <a:latin typeface="Times New Roman"/>
                <a:cs typeface="Times New Roman"/>
              </a:rPr>
              <a:t>n</a:t>
            </a:r>
            <a:r>
              <a:rPr dirty="0" sz="2000" spc="35">
                <a:solidFill>
                  <a:srgbClr val="525256"/>
                </a:solidFill>
                <a:latin typeface="Times New Roman"/>
                <a:cs typeface="Times New Roman"/>
              </a:rPr>
              <a:t> </a:t>
            </a:r>
            <a:r>
              <a:rPr dirty="0" sz="2000" spc="-220">
                <a:solidFill>
                  <a:srgbClr val="525256"/>
                </a:solidFill>
                <a:latin typeface="Times New Roman"/>
                <a:cs typeface="Times New Roman"/>
              </a:rPr>
              <a:t>1</a:t>
            </a:r>
            <a:r>
              <a:rPr dirty="0" sz="2000" spc="200">
                <a:solidFill>
                  <a:srgbClr val="363636"/>
                </a:solidFill>
                <a:latin typeface="Times New Roman"/>
                <a:cs typeface="Times New Roman"/>
              </a:rPr>
              <a:t>e</a:t>
            </a:r>
            <a:r>
              <a:rPr dirty="0" sz="2000" spc="-50">
                <a:solidFill>
                  <a:srgbClr val="525256"/>
                </a:solidFill>
                <a:latin typeface="Times New Roman"/>
                <a:cs typeface="Times New Roman"/>
              </a:rPr>
              <a:t>r</a:t>
            </a:r>
            <a:r>
              <a:rPr dirty="0" sz="2000" spc="-55">
                <a:solidFill>
                  <a:srgbClr val="363636"/>
                </a:solidFill>
                <a:latin typeface="Times New Roman"/>
                <a:cs typeface="Times New Roman"/>
              </a:rPr>
              <a:t>1ca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663117" y="2128940"/>
            <a:ext cx="519430" cy="254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15" b="1" i="1">
                <a:solidFill>
                  <a:srgbClr val="363636"/>
                </a:solidFill>
                <a:latin typeface="Times New Roman"/>
                <a:cs typeface="Times New Roman"/>
              </a:rPr>
              <a:t>l</a:t>
            </a:r>
            <a:r>
              <a:rPr dirty="0" sz="1500" spc="-190" b="1" i="1">
                <a:solidFill>
                  <a:srgbClr val="666469"/>
                </a:solidFill>
                <a:latin typeface="Times New Roman"/>
                <a:cs typeface="Times New Roman"/>
              </a:rPr>
              <a:t>t</a:t>
            </a:r>
            <a:r>
              <a:rPr dirty="0" sz="1500" spc="-235" b="1" i="1">
                <a:solidFill>
                  <a:srgbClr val="666469"/>
                </a:solidFill>
                <a:latin typeface="Times New Roman"/>
                <a:cs typeface="Times New Roman"/>
              </a:rPr>
              <a:t> </a:t>
            </a:r>
            <a:r>
              <a:rPr dirty="0" sz="1500" spc="25" b="1" i="1">
                <a:solidFill>
                  <a:srgbClr val="666469"/>
                </a:solidFill>
                <a:latin typeface="Times New Roman"/>
                <a:cs typeface="Times New Roman"/>
              </a:rPr>
              <a:t>n</a:t>
            </a:r>
            <a:r>
              <a:rPr dirty="0" sz="1500" b="1" i="1">
                <a:solidFill>
                  <a:srgbClr val="666469"/>
                </a:solidFill>
                <a:latin typeface="Times New Roman"/>
                <a:cs typeface="Times New Roman"/>
              </a:rPr>
              <a:t> </a:t>
            </a:r>
            <a:r>
              <a:rPr dirty="0" sz="1500" spc="-30" b="1" i="1">
                <a:solidFill>
                  <a:srgbClr val="666469"/>
                </a:solidFill>
                <a:latin typeface="Times New Roman"/>
                <a:cs typeface="Times New Roman"/>
              </a:rPr>
              <a:t> </a:t>
            </a:r>
            <a:r>
              <a:rPr dirty="0" sz="1500" spc="210" b="1" i="1">
                <a:solidFill>
                  <a:srgbClr val="664B70"/>
                </a:solidFill>
                <a:latin typeface="Times New Roman"/>
                <a:cs typeface="Times New Roman"/>
              </a:rPr>
              <a:t>+</a:t>
            </a:r>
            <a:r>
              <a:rPr dirty="0" sz="1500" spc="5" b="1" i="1">
                <a:solidFill>
                  <a:srgbClr val="666469"/>
                </a:solidFill>
                <a:latin typeface="Times New Roman"/>
                <a:cs typeface="Times New Roman"/>
              </a:rPr>
              <a:t>l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325395" y="2128940"/>
            <a:ext cx="524510" cy="254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70" i="1">
                <a:solidFill>
                  <a:srgbClr val="363636"/>
                </a:solidFill>
                <a:latin typeface="Times New Roman"/>
                <a:cs typeface="Times New Roman"/>
              </a:rPr>
              <a:t>{</a:t>
            </a:r>
            <a:r>
              <a:rPr dirty="0" sz="1500" spc="-70" i="1">
                <a:solidFill>
                  <a:srgbClr val="666469"/>
                </a:solidFill>
                <a:latin typeface="Times New Roman"/>
                <a:cs typeface="Times New Roman"/>
              </a:rPr>
              <a:t>in</a:t>
            </a:r>
            <a:r>
              <a:rPr dirty="0" sz="1500" spc="365" i="1">
                <a:solidFill>
                  <a:srgbClr val="666469"/>
                </a:solidFill>
                <a:latin typeface="Times New Roman"/>
                <a:cs typeface="Times New Roman"/>
              </a:rPr>
              <a:t> </a:t>
            </a:r>
            <a:r>
              <a:rPr dirty="0" sz="1500" spc="50" i="1">
                <a:solidFill>
                  <a:srgbClr val="54778E"/>
                </a:solidFill>
                <a:latin typeface="Times New Roman"/>
                <a:cs typeface="Times New Roman"/>
              </a:rPr>
              <a:t>+</a:t>
            </a:r>
            <a:r>
              <a:rPr dirty="0" sz="1500" spc="50" i="1">
                <a:solidFill>
                  <a:srgbClr val="664B70"/>
                </a:solidFill>
                <a:latin typeface="Times New Roman"/>
                <a:cs typeface="Times New Roman"/>
              </a:rPr>
              <a:t>l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187279" y="1925412"/>
            <a:ext cx="751205" cy="49910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100" spc="-310" b="1" i="1">
                <a:solidFill>
                  <a:srgbClr val="525256"/>
                </a:solidFill>
                <a:latin typeface="Times New Roman"/>
                <a:cs typeface="Times New Roman"/>
              </a:rPr>
              <a:t>1</a:t>
            </a:r>
            <a:r>
              <a:rPr dirty="0" sz="3100" spc="100" b="1" i="1">
                <a:solidFill>
                  <a:srgbClr val="525256"/>
                </a:solidFill>
                <a:latin typeface="Times New Roman"/>
                <a:cs typeface="Times New Roman"/>
              </a:rPr>
              <a:t> </a:t>
            </a:r>
            <a:r>
              <a:rPr dirty="0" sz="3100" spc="-670" b="1" i="1">
                <a:solidFill>
                  <a:srgbClr val="E1AC6E"/>
                </a:solidFill>
                <a:latin typeface="Times New Roman"/>
                <a:cs typeface="Times New Roman"/>
              </a:rPr>
              <a:t>·</a:t>
            </a:r>
            <a:r>
              <a:rPr dirty="0" sz="3100" spc="-355" b="1" i="1">
                <a:solidFill>
                  <a:srgbClr val="E1AC6E"/>
                </a:solidFill>
                <a:latin typeface="Times New Roman"/>
                <a:cs typeface="Times New Roman"/>
              </a:rPr>
              <a:t> </a:t>
            </a:r>
            <a:r>
              <a:rPr dirty="0" sz="3100" spc="-830" b="1" i="1">
                <a:solidFill>
                  <a:srgbClr val="C3C3C6"/>
                </a:solidFill>
                <a:latin typeface="Times New Roman"/>
                <a:cs typeface="Times New Roman"/>
              </a:rPr>
              <a:t>-</a:t>
            </a:r>
            <a:r>
              <a:rPr dirty="0" sz="3100" spc="-409" b="1" i="1">
                <a:solidFill>
                  <a:srgbClr val="666469"/>
                </a:solidFill>
                <a:latin typeface="Times New Roman"/>
                <a:cs typeface="Times New Roman"/>
              </a:rPr>
              <a:t>t</a:t>
            </a:r>
            <a:r>
              <a:rPr dirty="0" sz="3100" spc="-810" b="1" i="1">
                <a:solidFill>
                  <a:srgbClr val="666469"/>
                </a:solidFill>
                <a:latin typeface="Times New Roman"/>
                <a:cs typeface="Times New Roman"/>
              </a:rPr>
              <a:t>n</a:t>
            </a:r>
            <a:r>
              <a:rPr dirty="0" sz="3100" spc="170" b="1" i="1">
                <a:solidFill>
                  <a:srgbClr val="666469"/>
                </a:solidFill>
                <a:latin typeface="Times New Roman"/>
                <a:cs typeface="Times New Roman"/>
              </a:rPr>
              <a:t> </a:t>
            </a:r>
            <a:r>
              <a:rPr dirty="0" sz="800" spc="-155">
                <a:solidFill>
                  <a:srgbClr val="666469"/>
                </a:solidFill>
                <a:latin typeface="Times New Roman"/>
                <a:cs typeface="Times New Roman"/>
              </a:rPr>
              <a:t>11.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455792" y="2230703"/>
            <a:ext cx="2108835" cy="407034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814705" algn="l"/>
                <a:tab pos="1821180" algn="l"/>
              </a:tabLst>
            </a:pPr>
            <a:r>
              <a:rPr dirty="0" sz="2500" spc="-465" b="1" i="1">
                <a:solidFill>
                  <a:srgbClr val="363636"/>
                </a:solidFill>
                <a:latin typeface="Times New Roman"/>
                <a:cs typeface="Times New Roman"/>
              </a:rPr>
              <a:t>}</a:t>
            </a:r>
            <a:r>
              <a:rPr dirty="0" sz="2500" spc="-295" b="1" i="1">
                <a:solidFill>
                  <a:srgbClr val="363636"/>
                </a:solidFill>
                <a:latin typeface="Times New Roman"/>
                <a:cs typeface="Times New Roman"/>
              </a:rPr>
              <a:t> </a:t>
            </a:r>
            <a:r>
              <a:rPr dirty="0" sz="2500" spc="-470" b="1" i="1">
                <a:solidFill>
                  <a:srgbClr val="666469"/>
                </a:solidFill>
                <a:latin typeface="Times New Roman"/>
                <a:cs typeface="Times New Roman"/>
              </a:rPr>
              <a:t>t</a:t>
            </a:r>
            <a:r>
              <a:rPr dirty="0" sz="2500" spc="-515" b="1" i="1">
                <a:solidFill>
                  <a:srgbClr val="666469"/>
                </a:solidFill>
                <a:latin typeface="Times New Roman"/>
                <a:cs typeface="Times New Roman"/>
              </a:rPr>
              <a:t>n</a:t>
            </a:r>
            <a:r>
              <a:rPr dirty="0" sz="2500" b="1" i="1">
                <a:solidFill>
                  <a:srgbClr val="666469"/>
                </a:solidFill>
                <a:latin typeface="Times New Roman"/>
                <a:cs typeface="Times New Roman"/>
              </a:rPr>
              <a:t>	</a:t>
            </a:r>
            <a:r>
              <a:rPr dirty="0" sz="2050" spc="-15" b="1" i="1">
                <a:solidFill>
                  <a:srgbClr val="525256"/>
                </a:solidFill>
                <a:latin typeface="Times New Roman"/>
                <a:cs typeface="Times New Roman"/>
              </a:rPr>
              <a:t>y'</a:t>
            </a:r>
            <a:r>
              <a:rPr dirty="0" sz="2050" spc="-10" b="1" i="1">
                <a:solidFill>
                  <a:srgbClr val="525256"/>
                </a:solidFill>
                <a:latin typeface="Times New Roman"/>
                <a:cs typeface="Times New Roman"/>
              </a:rPr>
              <a:t>(</a:t>
            </a:r>
            <a:r>
              <a:rPr dirty="0" sz="2050" spc="-10" b="1" i="1">
                <a:solidFill>
                  <a:srgbClr val="525256"/>
                </a:solidFill>
                <a:latin typeface="Times New Roman"/>
                <a:cs typeface="Times New Roman"/>
              </a:rPr>
              <a:t>t</a:t>
            </a:r>
            <a:r>
              <a:rPr dirty="0" sz="2050" spc="-10" b="1" i="1">
                <a:solidFill>
                  <a:srgbClr val="525256"/>
                </a:solidFill>
                <a:latin typeface="Times New Roman"/>
                <a:cs typeface="Times New Roman"/>
              </a:rPr>
              <a:t>)dt</a:t>
            </a:r>
            <a:r>
              <a:rPr dirty="0" sz="2050" spc="204" b="1" i="1">
                <a:solidFill>
                  <a:srgbClr val="525256"/>
                </a:solidFill>
                <a:latin typeface="Times New Roman"/>
                <a:cs typeface="Times New Roman"/>
              </a:rPr>
              <a:t> </a:t>
            </a:r>
            <a:r>
              <a:rPr dirty="0" sz="1550" spc="-10">
                <a:solidFill>
                  <a:srgbClr val="030105"/>
                </a:solidFill>
                <a:latin typeface="Arial"/>
                <a:cs typeface="Arial"/>
              </a:rPr>
              <a:t>=</a:t>
            </a:r>
            <a:r>
              <a:rPr dirty="0" sz="1550">
                <a:solidFill>
                  <a:srgbClr val="030105"/>
                </a:solidFill>
                <a:latin typeface="Arial"/>
                <a:cs typeface="Arial"/>
              </a:rPr>
              <a:t>	</a:t>
            </a:r>
            <a:r>
              <a:rPr dirty="0" sz="2500" spc="-270" b="1" i="1">
                <a:solidFill>
                  <a:srgbClr val="525256"/>
                </a:solidFill>
                <a:latin typeface="Times New Roman"/>
                <a:cs typeface="Times New Roman"/>
              </a:rPr>
              <a:t>}tn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914651" y="2262505"/>
            <a:ext cx="1120140" cy="3689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250" spc="-10" b="1" i="1">
                <a:solidFill>
                  <a:srgbClr val="525256"/>
                </a:solidFill>
                <a:latin typeface="Times New Roman"/>
                <a:cs typeface="Times New Roman"/>
              </a:rPr>
              <a:t>J(</a:t>
            </a:r>
            <a:r>
              <a:rPr dirty="0" sz="2250" spc="-15" b="1" i="1">
                <a:solidFill>
                  <a:srgbClr val="525256"/>
                </a:solidFill>
                <a:latin typeface="Times New Roman"/>
                <a:cs typeface="Times New Roman"/>
              </a:rPr>
              <a:t>t</a:t>
            </a:r>
            <a:r>
              <a:rPr dirty="0" sz="2250" spc="-5" b="1" i="1">
                <a:solidFill>
                  <a:srgbClr val="525256"/>
                </a:solidFill>
                <a:latin typeface="Times New Roman"/>
                <a:cs typeface="Times New Roman"/>
              </a:rPr>
              <a:t>,</a:t>
            </a:r>
            <a:r>
              <a:rPr dirty="0" sz="2250" spc="-105" b="1" i="1">
                <a:solidFill>
                  <a:srgbClr val="525256"/>
                </a:solidFill>
                <a:latin typeface="Times New Roman"/>
                <a:cs typeface="Times New Roman"/>
              </a:rPr>
              <a:t> </a:t>
            </a:r>
            <a:r>
              <a:rPr dirty="0" sz="2050" spc="-5" b="1" i="1">
                <a:solidFill>
                  <a:srgbClr val="525256"/>
                </a:solidFill>
                <a:latin typeface="Times New Roman"/>
                <a:cs typeface="Times New Roman"/>
              </a:rPr>
              <a:t>y</a:t>
            </a:r>
            <a:r>
              <a:rPr dirty="0" sz="2050" b="1" i="1">
                <a:solidFill>
                  <a:srgbClr val="525256"/>
                </a:solidFill>
                <a:latin typeface="Times New Roman"/>
                <a:cs typeface="Times New Roman"/>
              </a:rPr>
              <a:t>(</a:t>
            </a:r>
            <a:r>
              <a:rPr dirty="0" sz="2050" spc="-5" b="1" i="1">
                <a:solidFill>
                  <a:srgbClr val="525256"/>
                </a:solidFill>
                <a:latin typeface="Times New Roman"/>
                <a:cs typeface="Times New Roman"/>
              </a:rPr>
              <a:t>t</a:t>
            </a:r>
            <a:r>
              <a:rPr dirty="0" sz="2050" b="1" i="1">
                <a:solidFill>
                  <a:srgbClr val="525256"/>
                </a:solidFill>
                <a:latin typeface="Times New Roman"/>
                <a:cs typeface="Times New Roman"/>
              </a:rPr>
              <a:t>))dt</a:t>
            </a:r>
            <a:endParaRPr sz="205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438524" y="2211623"/>
            <a:ext cx="2195195" cy="4305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546735" algn="l"/>
                <a:tab pos="1099185" algn="l"/>
                <a:tab pos="2014855" algn="l"/>
              </a:tabLst>
            </a:pPr>
            <a:r>
              <a:rPr dirty="0" sz="2050" spc="-45" b="1" i="1">
                <a:solidFill>
                  <a:srgbClr val="525256"/>
                </a:solidFill>
                <a:latin typeface="Times New Roman"/>
                <a:cs typeface="Times New Roman"/>
              </a:rPr>
              <a:t>y</a:t>
            </a:r>
            <a:r>
              <a:rPr dirty="0" sz="2050" spc="-30" b="1" i="1">
                <a:solidFill>
                  <a:srgbClr val="525256"/>
                </a:solidFill>
                <a:latin typeface="Times New Roman"/>
                <a:cs typeface="Times New Roman"/>
              </a:rPr>
              <a:t>(</a:t>
            </a:r>
            <a:r>
              <a:rPr dirty="0" sz="2050" spc="-30" b="1" i="1">
                <a:solidFill>
                  <a:srgbClr val="525256"/>
                </a:solidFill>
                <a:latin typeface="Times New Roman"/>
                <a:cs typeface="Times New Roman"/>
              </a:rPr>
              <a:t>t</a:t>
            </a:r>
            <a:r>
              <a:rPr dirty="0" sz="2050" spc="-45" b="1" i="1">
                <a:solidFill>
                  <a:srgbClr val="525256"/>
                </a:solidFill>
                <a:latin typeface="Times New Roman"/>
                <a:cs typeface="Times New Roman"/>
              </a:rPr>
              <a:t>n</a:t>
            </a:r>
            <a:r>
              <a:rPr dirty="0" sz="2050" b="1" i="1">
                <a:solidFill>
                  <a:srgbClr val="525256"/>
                </a:solidFill>
                <a:latin typeface="Times New Roman"/>
                <a:cs typeface="Times New Roman"/>
              </a:rPr>
              <a:t>	</a:t>
            </a:r>
            <a:r>
              <a:rPr dirty="0" sz="2100" spc="-265" b="1">
                <a:solidFill>
                  <a:srgbClr val="525256"/>
                </a:solidFill>
                <a:latin typeface="Arial"/>
                <a:cs typeface="Arial"/>
              </a:rPr>
              <a:t>1</a:t>
            </a:r>
            <a:r>
              <a:rPr dirty="0" sz="2100" spc="-155" b="1">
                <a:solidFill>
                  <a:srgbClr val="525256"/>
                </a:solidFill>
                <a:latin typeface="Arial"/>
                <a:cs typeface="Arial"/>
              </a:rPr>
              <a:t>)</a:t>
            </a:r>
            <a:r>
              <a:rPr dirty="0" sz="2100" spc="55" b="1">
                <a:solidFill>
                  <a:srgbClr val="525256"/>
                </a:solidFill>
                <a:latin typeface="Arial"/>
                <a:cs typeface="Arial"/>
              </a:rPr>
              <a:t> </a:t>
            </a:r>
            <a:r>
              <a:rPr dirty="0" sz="1550" spc="-200">
                <a:solidFill>
                  <a:srgbClr val="030105"/>
                </a:solidFill>
                <a:latin typeface="Arial"/>
                <a:cs typeface="Arial"/>
              </a:rPr>
              <a:t>=</a:t>
            </a:r>
            <a:r>
              <a:rPr dirty="0" sz="1550">
                <a:solidFill>
                  <a:srgbClr val="030105"/>
                </a:solidFill>
                <a:latin typeface="Arial"/>
                <a:cs typeface="Arial"/>
              </a:rPr>
              <a:t>	</a:t>
            </a:r>
            <a:r>
              <a:rPr dirty="0" sz="2050" spc="-105" b="1" i="1">
                <a:solidFill>
                  <a:srgbClr val="525256"/>
                </a:solidFill>
                <a:latin typeface="Times New Roman"/>
                <a:cs typeface="Times New Roman"/>
              </a:rPr>
              <a:t>y</a:t>
            </a:r>
            <a:r>
              <a:rPr dirty="0" sz="2050" spc="-260" b="1" i="1">
                <a:solidFill>
                  <a:srgbClr val="664B70"/>
                </a:solidFill>
                <a:latin typeface="Times New Roman"/>
                <a:cs typeface="Times New Roman"/>
              </a:rPr>
              <a:t>(</a:t>
            </a:r>
            <a:r>
              <a:rPr dirty="0" sz="2050" spc="-245" b="1" i="1">
                <a:solidFill>
                  <a:srgbClr val="664B70"/>
                </a:solidFill>
                <a:latin typeface="Times New Roman"/>
                <a:cs typeface="Times New Roman"/>
              </a:rPr>
              <a:t> </a:t>
            </a:r>
            <a:r>
              <a:rPr dirty="0" sz="2050" spc="-15" b="1" i="1">
                <a:solidFill>
                  <a:srgbClr val="525256"/>
                </a:solidFill>
                <a:latin typeface="Times New Roman"/>
                <a:cs typeface="Times New Roman"/>
              </a:rPr>
              <a:t>t</a:t>
            </a:r>
            <a:r>
              <a:rPr dirty="0" sz="2050" spc="-140" b="1" i="1">
                <a:solidFill>
                  <a:srgbClr val="525256"/>
                </a:solidFill>
                <a:latin typeface="Times New Roman"/>
                <a:cs typeface="Times New Roman"/>
              </a:rPr>
              <a:t> </a:t>
            </a:r>
            <a:r>
              <a:rPr dirty="0" sz="2050" spc="-10">
                <a:solidFill>
                  <a:srgbClr val="664B70"/>
                </a:solidFill>
                <a:latin typeface="Times New Roman"/>
                <a:cs typeface="Times New Roman"/>
              </a:rPr>
              <a:t>,</a:t>
            </a:r>
            <a:r>
              <a:rPr dirty="0" sz="2050" spc="-229">
                <a:solidFill>
                  <a:srgbClr val="664B70"/>
                </a:solidFill>
                <a:latin typeface="Times New Roman"/>
                <a:cs typeface="Times New Roman"/>
              </a:rPr>
              <a:t> </a:t>
            </a:r>
            <a:r>
              <a:rPr dirty="0" sz="2050" spc="-75">
                <a:solidFill>
                  <a:srgbClr val="666469"/>
                </a:solidFill>
                <a:latin typeface="Times New Roman"/>
                <a:cs typeface="Times New Roman"/>
              </a:rPr>
              <a:t>)</a:t>
            </a:r>
            <a:r>
              <a:rPr dirty="0" sz="2050" spc="-120">
                <a:solidFill>
                  <a:srgbClr val="666469"/>
                </a:solidFill>
                <a:latin typeface="Times New Roman"/>
                <a:cs typeface="Times New Roman"/>
              </a:rPr>
              <a:t> </a:t>
            </a:r>
            <a:r>
              <a:rPr dirty="0" sz="2650" spc="110">
                <a:solidFill>
                  <a:srgbClr val="593D52"/>
                </a:solidFill>
                <a:latin typeface="Arial"/>
                <a:cs typeface="Arial"/>
              </a:rPr>
              <a:t>+</a:t>
            </a:r>
            <a:r>
              <a:rPr dirty="0" sz="2650">
                <a:solidFill>
                  <a:srgbClr val="593D52"/>
                </a:solidFill>
                <a:latin typeface="Arial"/>
                <a:cs typeface="Arial"/>
              </a:rPr>
              <a:t>	</a:t>
            </a:r>
            <a:r>
              <a:rPr dirty="0" sz="2500" spc="-390" b="1" i="1">
                <a:solidFill>
                  <a:srgbClr val="666469"/>
                </a:solidFill>
                <a:latin typeface="Times New Roman"/>
                <a:cs typeface="Times New Roman"/>
              </a:rPr>
              <a:t>tn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031743" y="2287946"/>
            <a:ext cx="1092835" cy="3384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28625" algn="l"/>
              </a:tabLst>
            </a:pPr>
            <a:r>
              <a:rPr dirty="0" sz="2050" spc="35" b="1" i="1">
                <a:solidFill>
                  <a:srgbClr val="525256"/>
                </a:solidFill>
                <a:latin typeface="Times New Roman"/>
                <a:cs typeface="Times New Roman"/>
              </a:rPr>
              <a:t>f(t	</a:t>
            </a:r>
            <a:r>
              <a:rPr dirty="0" sz="2050" spc="-5" b="1" i="1">
                <a:solidFill>
                  <a:srgbClr val="525256"/>
                </a:solidFill>
                <a:latin typeface="Times New Roman"/>
                <a:cs typeface="Times New Roman"/>
              </a:rPr>
              <a:t>y(t))dt</a:t>
            </a:r>
            <a:endParaRPr sz="205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59222" y="3032348"/>
            <a:ext cx="768350" cy="3536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100" spc="-295">
                <a:solidFill>
                  <a:srgbClr val="525256"/>
                </a:solidFill>
                <a:latin typeface="Times New Roman"/>
                <a:cs typeface="Times New Roman"/>
              </a:rPr>
              <a:t>fi"</a:t>
            </a:r>
            <a:r>
              <a:rPr dirty="0" sz="2100" spc="-260">
                <a:solidFill>
                  <a:srgbClr val="525256"/>
                </a:solidFill>
                <a:latin typeface="Times New Roman"/>
                <a:cs typeface="Times New Roman"/>
              </a:rPr>
              <a:t> </a:t>
            </a:r>
            <a:r>
              <a:rPr dirty="0" sz="2000" spc="-35">
                <a:solidFill>
                  <a:srgbClr val="666469"/>
                </a:solidFill>
                <a:latin typeface="Times New Roman"/>
                <a:cs typeface="Times New Roman"/>
              </a:rPr>
              <a:t>rm</a:t>
            </a:r>
            <a:r>
              <a:rPr dirty="0" sz="2000" spc="-110">
                <a:solidFill>
                  <a:srgbClr val="666469"/>
                </a:solidFill>
                <a:latin typeface="Times New Roman"/>
                <a:cs typeface="Times New Roman"/>
              </a:rPr>
              <a:t> </a:t>
            </a:r>
            <a:r>
              <a:rPr dirty="0" sz="2150" spc="-325">
                <a:solidFill>
                  <a:srgbClr val="525256"/>
                </a:solidFill>
                <a:latin typeface="Times New Roman"/>
                <a:cs typeface="Times New Roman"/>
              </a:rPr>
              <a:t>1</a:t>
            </a:r>
            <a:r>
              <a:rPr dirty="0" sz="2150" spc="-680">
                <a:solidFill>
                  <a:srgbClr val="525256"/>
                </a:solidFill>
                <a:latin typeface="Times New Roman"/>
                <a:cs typeface="Times New Roman"/>
              </a:rPr>
              <a:t>1</a:t>
            </a:r>
            <a:r>
              <a:rPr dirty="0" sz="2150" spc="-110">
                <a:solidFill>
                  <a:srgbClr val="858585"/>
                </a:solidFill>
                <a:latin typeface="Times New Roman"/>
                <a:cs typeface="Times New Roman"/>
              </a:rPr>
              <a:t>·</a:t>
            </a:r>
            <a:endParaRPr sz="215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778656" y="3045069"/>
            <a:ext cx="3314065" cy="3384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65200" algn="l"/>
                <a:tab pos="2440305" algn="l"/>
                <a:tab pos="2684780" algn="l"/>
              </a:tabLst>
            </a:pPr>
            <a:r>
              <a:rPr dirty="0" sz="2000" spc="-200">
                <a:solidFill>
                  <a:srgbClr val="666469"/>
                </a:solidFill>
                <a:latin typeface="Times New Roman"/>
                <a:cs typeface="Times New Roman"/>
              </a:rPr>
              <a:t>I</a:t>
            </a:r>
            <a:r>
              <a:rPr dirty="0" sz="2000" spc="-20">
                <a:solidFill>
                  <a:srgbClr val="666469"/>
                </a:solidFill>
                <a:latin typeface="Times New Roman"/>
                <a:cs typeface="Times New Roman"/>
              </a:rPr>
              <a:t> </a:t>
            </a:r>
            <a:r>
              <a:rPr dirty="0" sz="2000" spc="-100">
                <a:solidFill>
                  <a:srgbClr val="A8A8A8"/>
                </a:solidFill>
                <a:latin typeface="Times New Roman"/>
                <a:cs typeface="Times New Roman"/>
              </a:rPr>
              <a:t>,</a:t>
            </a:r>
            <a:r>
              <a:rPr dirty="0" sz="2000" spc="-85">
                <a:solidFill>
                  <a:srgbClr val="A8A8A8"/>
                </a:solidFill>
                <a:latin typeface="Times New Roman"/>
                <a:cs typeface="Times New Roman"/>
              </a:rPr>
              <a:t> </a:t>
            </a:r>
            <a:r>
              <a:rPr dirty="0" sz="2000" spc="10">
                <a:solidFill>
                  <a:srgbClr val="666469"/>
                </a:solidFill>
                <a:latin typeface="Times New Roman"/>
                <a:cs typeface="Times New Roman"/>
              </a:rPr>
              <a:t>i</a:t>
            </a:r>
            <a:r>
              <a:rPr dirty="0" sz="2000" spc="30">
                <a:solidFill>
                  <a:srgbClr val="666469"/>
                </a:solidFill>
                <a:latin typeface="Times New Roman"/>
                <a:cs typeface="Times New Roman"/>
              </a:rPr>
              <a:t>n</a:t>
            </a:r>
            <a:r>
              <a:rPr dirty="0" sz="2000" spc="210">
                <a:solidFill>
                  <a:srgbClr val="666469"/>
                </a:solidFill>
                <a:latin typeface="Times New Roman"/>
                <a:cs typeface="Times New Roman"/>
              </a:rPr>
              <a:t> </a:t>
            </a:r>
            <a:r>
              <a:rPr dirty="0" sz="2000" spc="-300">
                <a:solidFill>
                  <a:srgbClr val="666469"/>
                </a:solidFill>
                <a:latin typeface="Times New Roman"/>
                <a:cs typeface="Times New Roman"/>
              </a:rPr>
              <a:t>e</a:t>
            </a:r>
            <a:r>
              <a:rPr dirty="0" sz="2050" spc="-580">
                <a:solidFill>
                  <a:srgbClr val="666469"/>
                </a:solidFill>
                <a:latin typeface="Times New Roman"/>
                <a:cs typeface="Times New Roman"/>
              </a:rPr>
              <a:t>r</a:t>
            </a:r>
            <a:r>
              <a:rPr dirty="0" sz="2000" spc="-355">
                <a:solidFill>
                  <a:srgbClr val="A8A8A8"/>
                </a:solidFill>
                <a:latin typeface="Times New Roman"/>
                <a:cs typeface="Times New Roman"/>
              </a:rPr>
              <a:t>.:</a:t>
            </a:r>
            <a:r>
              <a:rPr dirty="0" sz="2000">
                <a:solidFill>
                  <a:srgbClr val="A8A8A8"/>
                </a:solidFill>
                <a:latin typeface="Times New Roman"/>
                <a:cs typeface="Times New Roman"/>
              </a:rPr>
              <a:t>	</a:t>
            </a:r>
            <a:r>
              <a:rPr dirty="0" sz="2000" spc="-60">
                <a:solidFill>
                  <a:srgbClr val="666469"/>
                </a:solidFill>
                <a:latin typeface="Times New Roman"/>
                <a:cs typeface="Times New Roman"/>
              </a:rPr>
              <a:t>c</a:t>
            </a:r>
            <a:r>
              <a:rPr dirty="0" sz="2000" spc="70">
                <a:solidFill>
                  <a:srgbClr val="666469"/>
                </a:solidFill>
                <a:latin typeface="Times New Roman"/>
                <a:cs typeface="Times New Roman"/>
              </a:rPr>
              <a:t>i</a:t>
            </a:r>
            <a:r>
              <a:rPr dirty="0" sz="2000" spc="-265">
                <a:solidFill>
                  <a:srgbClr val="666469"/>
                </a:solidFill>
                <a:latin typeface="Times New Roman"/>
                <a:cs typeface="Times New Roman"/>
              </a:rPr>
              <a:t>..</a:t>
            </a:r>
            <a:r>
              <a:rPr dirty="0" sz="2000" spc="-220">
                <a:solidFill>
                  <a:srgbClr val="666469"/>
                </a:solidFill>
                <a:latin typeface="Times New Roman"/>
                <a:cs typeface="Times New Roman"/>
              </a:rPr>
              <a:t> </a:t>
            </a:r>
            <a:r>
              <a:rPr dirty="0" sz="2000" spc="40">
                <a:solidFill>
                  <a:srgbClr val="666469"/>
                </a:solidFill>
                <a:latin typeface="Times New Roman"/>
                <a:cs typeface="Times New Roman"/>
              </a:rPr>
              <a:t>n</a:t>
            </a:r>
            <a:r>
              <a:rPr dirty="0" sz="2000" spc="20">
                <a:solidFill>
                  <a:srgbClr val="666469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666469"/>
                </a:solidFill>
                <a:latin typeface="Times New Roman"/>
                <a:cs typeface="Times New Roman"/>
              </a:rPr>
              <a:t>numé</a:t>
            </a:r>
            <a:r>
              <a:rPr dirty="0" sz="2000" spc="210">
                <a:solidFill>
                  <a:srgbClr val="666469"/>
                </a:solidFill>
                <a:latin typeface="Times New Roman"/>
                <a:cs typeface="Times New Roman"/>
              </a:rPr>
              <a:t> </a:t>
            </a:r>
            <a:r>
              <a:rPr dirty="0" sz="2000" spc="25">
                <a:solidFill>
                  <a:srgbClr val="525256"/>
                </a:solidFill>
                <a:latin typeface="Times New Roman"/>
                <a:cs typeface="Times New Roman"/>
              </a:rPr>
              <a:t>i</a:t>
            </a:r>
            <a:r>
              <a:rPr dirty="0" sz="2000" spc="-65">
                <a:solidFill>
                  <a:srgbClr val="525256"/>
                </a:solidFill>
                <a:latin typeface="Times New Roman"/>
                <a:cs typeface="Times New Roman"/>
              </a:rPr>
              <a:t> </a:t>
            </a:r>
            <a:r>
              <a:rPr dirty="0" sz="2000" spc="30" i="1">
                <a:solidFill>
                  <a:srgbClr val="525256"/>
                </a:solidFill>
                <a:latin typeface="Times New Roman"/>
                <a:cs typeface="Times New Roman"/>
              </a:rPr>
              <a:t>:</a:t>
            </a:r>
            <a:r>
              <a:rPr dirty="0" sz="2000" i="1">
                <a:solidFill>
                  <a:srgbClr val="525256"/>
                </a:solidFill>
                <a:latin typeface="Times New Roman"/>
                <a:cs typeface="Times New Roman"/>
              </a:rPr>
              <a:t>	</a:t>
            </a:r>
            <a:r>
              <a:rPr dirty="0" sz="2000" spc="-60">
                <a:solidFill>
                  <a:srgbClr val="666469"/>
                </a:solidFill>
                <a:latin typeface="Times New Roman"/>
                <a:cs typeface="Times New Roman"/>
              </a:rPr>
              <a:t>·</a:t>
            </a:r>
            <a:r>
              <a:rPr dirty="0" sz="2000">
                <a:solidFill>
                  <a:srgbClr val="666469"/>
                </a:solidFill>
                <a:latin typeface="Times New Roman"/>
                <a:cs typeface="Times New Roman"/>
              </a:rPr>
              <a:t>	</a:t>
            </a:r>
            <a:r>
              <a:rPr dirty="0" sz="2000" spc="-100">
                <a:solidFill>
                  <a:srgbClr val="A8A8A8"/>
                </a:solidFill>
                <a:latin typeface="Times New Roman"/>
                <a:cs typeface="Times New Roman"/>
              </a:rPr>
              <a:t>,</a:t>
            </a:r>
            <a:r>
              <a:rPr dirty="0" sz="2000" spc="-70">
                <a:solidFill>
                  <a:srgbClr val="666469"/>
                </a:solidFill>
                <a:latin typeface="Times New Roman"/>
                <a:cs typeface="Times New Roman"/>
              </a:rPr>
              <a:t>m</a:t>
            </a:r>
            <a:r>
              <a:rPr dirty="0" sz="2000" spc="-30">
                <a:solidFill>
                  <a:srgbClr val="666469"/>
                </a:solidFill>
                <a:latin typeface="Times New Roman"/>
                <a:cs typeface="Times New Roman"/>
              </a:rPr>
              <a:t>¡</a:t>
            </a:r>
            <a:r>
              <a:rPr dirty="0" sz="2000" spc="-135">
                <a:solidFill>
                  <a:srgbClr val="666469"/>
                </a:solidFill>
                <a:latin typeface="Times New Roman"/>
                <a:cs typeface="Times New Roman"/>
              </a:rPr>
              <a:t> </a:t>
            </a:r>
            <a:r>
              <a:rPr dirty="0" sz="2000" spc="55">
                <a:solidFill>
                  <a:srgbClr val="525256"/>
                </a:solidFill>
                <a:latin typeface="Times New Roman"/>
                <a:cs typeface="Times New Roman"/>
              </a:rPr>
              <a:t>l</a:t>
            </a:r>
            <a:r>
              <a:rPr dirty="0" sz="2000" spc="-185">
                <a:solidFill>
                  <a:srgbClr val="525256"/>
                </a:solidFill>
                <a:latin typeface="Times New Roman"/>
                <a:cs typeface="Times New Roman"/>
              </a:rPr>
              <a:t>e</a:t>
            </a:r>
            <a:r>
              <a:rPr dirty="0" sz="2000" spc="-50">
                <a:solidFill>
                  <a:srgbClr val="858585"/>
                </a:solidFill>
                <a:latin typeface="Times New Roman"/>
                <a:cs typeface="Times New Roman"/>
              </a:rPr>
              <a:t>·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69625" y="3368933"/>
            <a:ext cx="2084705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04875" algn="l"/>
                <a:tab pos="1377950" algn="l"/>
                <a:tab pos="1661160" algn="l"/>
                <a:tab pos="1899920" algn="l"/>
              </a:tabLst>
            </a:pPr>
            <a:r>
              <a:rPr dirty="0" sz="2000" spc="-80">
                <a:solidFill>
                  <a:srgbClr val="666469"/>
                </a:solidFill>
                <a:latin typeface="Times New Roman"/>
                <a:cs typeface="Times New Roman"/>
              </a:rPr>
              <a:t>co</a:t>
            </a:r>
            <a:r>
              <a:rPr dirty="0" sz="2000" spc="-80">
                <a:solidFill>
                  <a:srgbClr val="666469"/>
                </a:solidFill>
                <a:latin typeface="Times New Roman"/>
                <a:cs typeface="Times New Roman"/>
              </a:rPr>
              <a:t>n</a:t>
            </a:r>
            <a:r>
              <a:rPr dirty="0" sz="2000">
                <a:solidFill>
                  <a:srgbClr val="666469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666469"/>
                </a:solidFill>
                <a:latin typeface="Times New Roman"/>
                <a:cs typeface="Times New Roman"/>
              </a:rPr>
              <a:t> </a:t>
            </a:r>
            <a:r>
              <a:rPr dirty="0" sz="2000" spc="-114">
                <a:solidFill>
                  <a:srgbClr val="525256"/>
                </a:solidFill>
                <a:latin typeface="Times New Roman"/>
                <a:cs typeface="Times New Roman"/>
              </a:rPr>
              <a:t>·op</a:t>
            </a:r>
            <a:r>
              <a:rPr dirty="0" sz="2000">
                <a:solidFill>
                  <a:srgbClr val="525256"/>
                </a:solidFill>
                <a:latin typeface="Times New Roman"/>
                <a:cs typeface="Times New Roman"/>
              </a:rPr>
              <a:t>	</a:t>
            </a:r>
            <a:r>
              <a:rPr dirty="0" sz="2000" spc="40">
                <a:solidFill>
                  <a:srgbClr val="666469"/>
                </a:solidFill>
                <a:latin typeface="Times New Roman"/>
                <a:cs typeface="Times New Roman"/>
              </a:rPr>
              <a:t>r</a:t>
            </a:r>
            <a:r>
              <a:rPr dirty="0" sz="2000">
                <a:solidFill>
                  <a:srgbClr val="666469"/>
                </a:solidFill>
                <a:latin typeface="Times New Roman"/>
                <a:cs typeface="Times New Roman"/>
              </a:rPr>
              <a:t> </a:t>
            </a:r>
            <a:r>
              <a:rPr dirty="0" sz="2000" spc="-204">
                <a:solidFill>
                  <a:srgbClr val="666469"/>
                </a:solidFill>
                <a:latin typeface="Times New Roman"/>
                <a:cs typeface="Times New Roman"/>
              </a:rPr>
              <a:t> </a:t>
            </a:r>
            <a:r>
              <a:rPr dirty="0" sz="2000" spc="-65">
                <a:solidFill>
                  <a:srgbClr val="666469"/>
                </a:solidFill>
                <a:latin typeface="Times New Roman"/>
                <a:cs typeface="Times New Roman"/>
              </a:rPr>
              <a:t>e</a:t>
            </a:r>
            <a:r>
              <a:rPr dirty="0" sz="2000">
                <a:solidFill>
                  <a:srgbClr val="666469"/>
                </a:solidFill>
                <a:latin typeface="Times New Roman"/>
                <a:cs typeface="Times New Roman"/>
              </a:rPr>
              <a:t>	</a:t>
            </a:r>
            <a:r>
              <a:rPr dirty="0" sz="2000" spc="40">
                <a:solidFill>
                  <a:srgbClr val="525256"/>
                </a:solidFill>
                <a:latin typeface="Times New Roman"/>
                <a:cs typeface="Times New Roman"/>
              </a:rPr>
              <a:t>n</a:t>
            </a:r>
            <a:r>
              <a:rPr dirty="0" sz="2000">
                <a:solidFill>
                  <a:srgbClr val="525256"/>
                </a:solidFill>
                <a:latin typeface="Times New Roman"/>
                <a:cs typeface="Times New Roman"/>
              </a:rPr>
              <a:t>	</a:t>
            </a:r>
            <a:r>
              <a:rPr dirty="0" sz="2000" spc="-25">
                <a:solidFill>
                  <a:srgbClr val="525256"/>
                </a:solidFill>
                <a:latin typeface="Times New Roman"/>
                <a:cs typeface="Times New Roman"/>
              </a:rPr>
              <a:t>J</a:t>
            </a:r>
            <a:r>
              <a:rPr dirty="0" sz="2000">
                <a:solidFill>
                  <a:srgbClr val="525256"/>
                </a:solidFill>
                <a:latin typeface="Times New Roman"/>
                <a:cs typeface="Times New Roman"/>
              </a:rPr>
              <a:t>	</a:t>
            </a:r>
            <a:r>
              <a:rPr dirty="0" sz="2000" spc="-100">
                <a:solidFill>
                  <a:srgbClr val="A8A8A8"/>
                </a:solidFill>
                <a:latin typeface="Times New Roman"/>
                <a:cs typeface="Times New Roman"/>
              </a:rPr>
              <a:t>,</a:t>
            </a:r>
            <a:r>
              <a:rPr dirty="0" sz="2000" spc="-25">
                <a:solidFill>
                  <a:srgbClr val="A8A8A8"/>
                </a:solidFill>
                <a:latin typeface="Times New Roman"/>
                <a:cs typeface="Times New Roman"/>
              </a:rPr>
              <a:t> </a:t>
            </a:r>
            <a:r>
              <a:rPr dirty="0" sz="2000" spc="-265">
                <a:solidFill>
                  <a:srgbClr val="525256"/>
                </a:solidFill>
                <a:latin typeface="Times New Roman"/>
                <a:cs typeface="Times New Roman"/>
              </a:rPr>
              <a:t>..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240127" y="3368933"/>
            <a:ext cx="2185035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64310" algn="l"/>
              </a:tabLst>
            </a:pPr>
            <a:r>
              <a:rPr dirty="0" sz="2000" spc="-130">
                <a:solidFill>
                  <a:srgbClr val="666469"/>
                </a:solidFill>
                <a:latin typeface="Times New Roman"/>
                <a:cs typeface="Times New Roman"/>
              </a:rPr>
              <a:t>mo</a:t>
            </a:r>
            <a:r>
              <a:rPr dirty="0" sz="2000" spc="100">
                <a:solidFill>
                  <a:srgbClr val="666469"/>
                </a:solidFill>
                <a:latin typeface="Times New Roman"/>
                <a:cs typeface="Times New Roman"/>
              </a:rPr>
              <a:t> </a:t>
            </a:r>
            <a:r>
              <a:rPr dirty="0" sz="1900" spc="-45">
                <a:solidFill>
                  <a:srgbClr val="666469"/>
                </a:solidFill>
                <a:latin typeface="Times New Roman"/>
                <a:cs typeface="Times New Roman"/>
              </a:rPr>
              <a:t>izqu''</a:t>
            </a:r>
            <a:r>
              <a:rPr dirty="0" sz="1900" spc="245">
                <a:solidFill>
                  <a:srgbClr val="666469"/>
                </a:solidFill>
                <a:latin typeface="Times New Roman"/>
                <a:cs typeface="Times New Roman"/>
              </a:rPr>
              <a:t> </a:t>
            </a:r>
            <a:r>
              <a:rPr dirty="0" sz="1450" spc="-55">
                <a:solidFill>
                  <a:srgbClr val="666469"/>
                </a:solidFill>
                <a:latin typeface="Times New Roman"/>
                <a:cs typeface="Times New Roman"/>
              </a:rPr>
              <a:t>T</a:t>
            </a:r>
            <a:r>
              <a:rPr dirty="0" sz="1450" spc="350">
                <a:solidFill>
                  <a:srgbClr val="666469"/>
                </a:solidFill>
                <a:latin typeface="Times New Roman"/>
                <a:cs typeface="Times New Roman"/>
              </a:rPr>
              <a:t> </a:t>
            </a:r>
            <a:r>
              <a:rPr dirty="0" sz="2000" spc="-65">
                <a:solidFill>
                  <a:srgbClr val="525256"/>
                </a:solidFill>
                <a:latin typeface="Times New Roman"/>
                <a:cs typeface="Times New Roman"/>
              </a:rPr>
              <a:t>lo	</a:t>
            </a:r>
            <a:r>
              <a:rPr dirty="0" sz="2000" spc="-50">
                <a:solidFill>
                  <a:srgbClr val="525256"/>
                </a:solidFill>
                <a:latin typeface="Times New Roman"/>
                <a:cs typeface="Times New Roman"/>
              </a:rPr>
              <a:t>lel</a:t>
            </a:r>
            <a:r>
              <a:rPr dirty="0" sz="2000" spc="95">
                <a:solidFill>
                  <a:srgbClr val="525256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666469"/>
                </a:solidFill>
                <a:latin typeface="Times New Roman"/>
                <a:cs typeface="Times New Roman"/>
              </a:rPr>
              <a:t>int</a:t>
            </a:r>
            <a:r>
              <a:rPr dirty="0" sz="2000" spc="5">
                <a:solidFill>
                  <a:srgbClr val="666469"/>
                </a:solidFill>
                <a:latin typeface="Times New Roman"/>
                <a:cs typeface="Times New Roman"/>
              </a:rPr>
              <a:t> </a:t>
            </a:r>
            <a:r>
              <a:rPr dirty="0" sz="2000" spc="-100">
                <a:solidFill>
                  <a:srgbClr val="A8A8A8"/>
                </a:solidFill>
                <a:latin typeface="Times New Roman"/>
                <a:cs typeface="Times New Roman"/>
              </a:rPr>
              <a:t>,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242081" y="3038709"/>
            <a:ext cx="3676650" cy="6610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17244" algn="l"/>
                <a:tab pos="2270125" algn="l"/>
                <a:tab pos="2683510" algn="l"/>
                <a:tab pos="3361054" algn="l"/>
              </a:tabLst>
            </a:pPr>
            <a:r>
              <a:rPr dirty="0" sz="2000" spc="-50">
                <a:solidFill>
                  <a:srgbClr val="525256"/>
                </a:solidFill>
                <a:latin typeface="Times New Roman"/>
                <a:cs typeface="Times New Roman"/>
              </a:rPr>
              <a:t>¡</a:t>
            </a:r>
            <a:r>
              <a:rPr dirty="0" sz="2000" spc="210">
                <a:solidFill>
                  <a:srgbClr val="525256"/>
                </a:solidFill>
                <a:latin typeface="Times New Roman"/>
                <a:cs typeface="Times New Roman"/>
              </a:rPr>
              <a:t> </a:t>
            </a:r>
            <a:r>
              <a:rPr dirty="0" sz="2000" spc="-100">
                <a:solidFill>
                  <a:srgbClr val="525256"/>
                </a:solidFill>
                <a:latin typeface="Times New Roman"/>
                <a:cs typeface="Times New Roman"/>
              </a:rPr>
              <a:t>o</a:t>
            </a:r>
            <a:r>
              <a:rPr dirty="0" sz="2000" spc="70">
                <a:solidFill>
                  <a:srgbClr val="525256"/>
                </a:solidFill>
                <a:latin typeface="Times New Roman"/>
                <a:cs typeface="Times New Roman"/>
              </a:rPr>
              <a:t> </a:t>
            </a:r>
            <a:r>
              <a:rPr dirty="0" sz="2000" spc="-540">
                <a:solidFill>
                  <a:srgbClr val="666469"/>
                </a:solidFill>
                <a:latin typeface="Times New Roman"/>
                <a:cs typeface="Times New Roman"/>
              </a:rPr>
              <a:t>l</a:t>
            </a:r>
            <a:r>
              <a:rPr dirty="0" sz="2000" spc="-65">
                <a:solidFill>
                  <a:srgbClr val="858585"/>
                </a:solidFill>
                <a:latin typeface="Times New Roman"/>
                <a:cs typeface="Times New Roman"/>
              </a:rPr>
              <a:t>.</a:t>
            </a:r>
            <a:r>
              <a:rPr dirty="0" sz="2000">
                <a:solidFill>
                  <a:srgbClr val="858585"/>
                </a:solidFill>
                <a:latin typeface="Times New Roman"/>
                <a:cs typeface="Times New Roman"/>
              </a:rPr>
              <a:t> </a:t>
            </a:r>
            <a:r>
              <a:rPr dirty="0" sz="2000" spc="-145">
                <a:solidFill>
                  <a:srgbClr val="858585"/>
                </a:solidFill>
                <a:latin typeface="Times New Roman"/>
                <a:cs typeface="Times New Roman"/>
              </a:rPr>
              <a:t> </a:t>
            </a:r>
            <a:r>
              <a:rPr dirty="0" sz="2000" spc="-265">
                <a:solidFill>
                  <a:srgbClr val="666469"/>
                </a:solidFill>
                <a:latin typeface="Times New Roman"/>
                <a:cs typeface="Times New Roman"/>
              </a:rPr>
              <a:t>..</a:t>
            </a:r>
            <a:r>
              <a:rPr dirty="0" sz="2000">
                <a:solidFill>
                  <a:srgbClr val="666469"/>
                </a:solidFill>
                <a:latin typeface="Times New Roman"/>
                <a:cs typeface="Times New Roman"/>
              </a:rPr>
              <a:t>	</a:t>
            </a:r>
            <a:r>
              <a:rPr dirty="0" sz="2000" spc="-105">
                <a:solidFill>
                  <a:srgbClr val="666469"/>
                </a:solidFill>
                <a:latin typeface="Times New Roman"/>
                <a:cs typeface="Times New Roman"/>
              </a:rPr>
              <a:t>·er</a:t>
            </a:r>
            <a:r>
              <a:rPr dirty="0" sz="2000" spc="35">
                <a:solidFill>
                  <a:srgbClr val="666469"/>
                </a:solidFill>
                <a:latin typeface="Times New Roman"/>
                <a:cs typeface="Times New Roman"/>
              </a:rPr>
              <a:t> </a:t>
            </a:r>
            <a:r>
              <a:rPr dirty="0" sz="2100" spc="-130">
                <a:solidFill>
                  <a:srgbClr val="525256"/>
                </a:solidFill>
                <a:latin typeface="Times New Roman"/>
                <a:cs typeface="Times New Roman"/>
              </a:rPr>
              <a:t>l</a:t>
            </a:r>
            <a:r>
              <a:rPr dirty="0" sz="2100" spc="-150">
                <a:solidFill>
                  <a:srgbClr val="525256"/>
                </a:solidFill>
                <a:latin typeface="Times New Roman"/>
                <a:cs typeface="Times New Roman"/>
              </a:rPr>
              <a:t>·</a:t>
            </a:r>
            <a:r>
              <a:rPr dirty="0" sz="2100">
                <a:solidFill>
                  <a:srgbClr val="525256"/>
                </a:solidFill>
                <a:latin typeface="Times New Roman"/>
                <a:cs typeface="Times New Roman"/>
              </a:rPr>
              <a:t> </a:t>
            </a:r>
            <a:r>
              <a:rPr dirty="0" sz="2100" spc="-160">
                <a:solidFill>
                  <a:srgbClr val="525256"/>
                </a:solidFill>
                <a:latin typeface="Times New Roman"/>
                <a:cs typeface="Times New Roman"/>
              </a:rPr>
              <a:t> </a:t>
            </a:r>
            <a:r>
              <a:rPr dirty="0" sz="2100" spc="-285">
                <a:solidFill>
                  <a:srgbClr val="525256"/>
                </a:solidFill>
                <a:latin typeface="Times New Roman"/>
                <a:cs typeface="Times New Roman"/>
              </a:rPr>
              <a:t>fi"</a:t>
            </a:r>
            <a:r>
              <a:rPr dirty="0" sz="2100">
                <a:solidFill>
                  <a:srgbClr val="525256"/>
                </a:solidFill>
                <a:latin typeface="Times New Roman"/>
                <a:cs typeface="Times New Roman"/>
              </a:rPr>
              <a:t> </a:t>
            </a:r>
            <a:r>
              <a:rPr dirty="0" sz="2100" spc="-90">
                <a:solidFill>
                  <a:srgbClr val="525256"/>
                </a:solidFill>
                <a:latin typeface="Times New Roman"/>
                <a:cs typeface="Times New Roman"/>
              </a:rPr>
              <a:t> </a:t>
            </a:r>
            <a:r>
              <a:rPr dirty="0" sz="2000" spc="-60">
                <a:solidFill>
                  <a:srgbClr val="666469"/>
                </a:solidFill>
                <a:latin typeface="Times New Roman"/>
                <a:cs typeface="Times New Roman"/>
              </a:rPr>
              <a:t>mul</a:t>
            </a:r>
            <a:r>
              <a:rPr dirty="0" sz="2000" spc="-35">
                <a:solidFill>
                  <a:srgbClr val="666469"/>
                </a:solidFill>
                <a:latin typeface="Times New Roman"/>
                <a:cs typeface="Times New Roman"/>
              </a:rPr>
              <a:t>·</a:t>
            </a:r>
            <a:r>
              <a:rPr dirty="0" sz="2000">
                <a:solidFill>
                  <a:srgbClr val="666469"/>
                </a:solidFill>
                <a:latin typeface="Times New Roman"/>
                <a:cs typeface="Times New Roman"/>
              </a:rPr>
              <a:t>	</a:t>
            </a:r>
            <a:r>
              <a:rPr dirty="0" sz="2000" spc="-240">
                <a:solidFill>
                  <a:srgbClr val="525256"/>
                </a:solidFill>
                <a:latin typeface="Times New Roman"/>
                <a:cs typeface="Times New Roman"/>
              </a:rPr>
              <a:t>1</a:t>
            </a:r>
            <a:r>
              <a:rPr dirty="0" sz="2000" spc="-65">
                <a:solidFill>
                  <a:srgbClr val="525256"/>
                </a:solidFill>
                <a:latin typeface="Times New Roman"/>
                <a:cs typeface="Times New Roman"/>
              </a:rPr>
              <a:t> </a:t>
            </a:r>
            <a:r>
              <a:rPr dirty="0" sz="2000" spc="55">
                <a:solidFill>
                  <a:srgbClr val="525256"/>
                </a:solidFill>
                <a:latin typeface="Times New Roman"/>
                <a:cs typeface="Times New Roman"/>
              </a:rPr>
              <a:t>J</a:t>
            </a:r>
            <a:r>
              <a:rPr dirty="0" sz="2000">
                <a:solidFill>
                  <a:srgbClr val="525256"/>
                </a:solidFill>
                <a:latin typeface="Times New Roman"/>
                <a:cs typeface="Times New Roman"/>
              </a:rPr>
              <a:t>	</a:t>
            </a:r>
            <a:r>
              <a:rPr dirty="0" sz="2000">
                <a:solidFill>
                  <a:srgbClr val="666469"/>
                </a:solidFill>
                <a:latin typeface="Times New Roman"/>
                <a:cs typeface="Times New Roman"/>
              </a:rPr>
              <a:t>ectá</a:t>
            </a:r>
            <a:r>
              <a:rPr dirty="0" sz="2000" spc="10">
                <a:solidFill>
                  <a:srgbClr val="666469"/>
                </a:solidFill>
                <a:latin typeface="Times New Roman"/>
                <a:cs typeface="Times New Roman"/>
              </a:rPr>
              <a:t>n</a:t>
            </a:r>
            <a:r>
              <a:rPr dirty="0" sz="2000">
                <a:solidFill>
                  <a:srgbClr val="666469"/>
                </a:solidFill>
                <a:latin typeface="Times New Roman"/>
                <a:cs typeface="Times New Roman"/>
              </a:rPr>
              <a:t>	</a:t>
            </a:r>
            <a:r>
              <a:rPr dirty="0" sz="2000" spc="-60">
                <a:solidFill>
                  <a:srgbClr val="525256"/>
                </a:solidFill>
                <a:latin typeface="Times New Roman"/>
                <a:cs typeface="Times New Roman"/>
              </a:rPr>
              <a:t>ulo</a:t>
            </a:r>
            <a:endParaRPr sz="2000">
              <a:latin typeface="Times New Roman"/>
              <a:cs typeface="Times New Roman"/>
            </a:endParaRPr>
          </a:p>
          <a:p>
            <a:pPr marL="377190">
              <a:lnSpc>
                <a:spcPct val="100000"/>
              </a:lnSpc>
              <a:spcBef>
                <a:spcPts val="80"/>
              </a:spcBef>
              <a:tabLst>
                <a:tab pos="807720" algn="l"/>
                <a:tab pos="2413635" algn="l"/>
                <a:tab pos="2686050" algn="l"/>
              </a:tabLst>
            </a:pPr>
            <a:r>
              <a:rPr dirty="0" sz="1900" spc="20">
                <a:solidFill>
                  <a:srgbClr val="666469"/>
                </a:solidFill>
                <a:latin typeface="Arial"/>
                <a:cs typeface="Arial"/>
              </a:rPr>
              <a:t>al	</a:t>
            </a:r>
            <a:r>
              <a:rPr dirty="0" sz="2000" spc="15">
                <a:solidFill>
                  <a:srgbClr val="525256"/>
                </a:solidFill>
                <a:latin typeface="Arial"/>
                <a:cs typeface="Arial"/>
              </a:rPr>
              <a:t>I</a:t>
            </a:r>
            <a:r>
              <a:rPr dirty="0" sz="2000" spc="-100">
                <a:solidFill>
                  <a:srgbClr val="525256"/>
                </a:solidFill>
                <a:latin typeface="Arial"/>
                <a:cs typeface="Arial"/>
              </a:rPr>
              <a:t> </a:t>
            </a:r>
            <a:r>
              <a:rPr dirty="0" sz="2000" spc="15">
                <a:solidFill>
                  <a:srgbClr val="A8A8A8"/>
                </a:solidFill>
                <a:latin typeface="Arial"/>
                <a:cs typeface="Arial"/>
              </a:rPr>
              <a:t>,</a:t>
            </a:r>
            <a:r>
              <a:rPr dirty="0" sz="2000" spc="-80">
                <a:solidFill>
                  <a:srgbClr val="A8A8A8"/>
                </a:solidFill>
                <a:latin typeface="Arial"/>
                <a:cs typeface="Arial"/>
              </a:rPr>
              <a:t> </a:t>
            </a:r>
            <a:r>
              <a:rPr dirty="0" sz="1900" spc="25">
                <a:solidFill>
                  <a:srgbClr val="525256"/>
                </a:solidFill>
                <a:latin typeface="Times New Roman"/>
                <a:cs typeface="Times New Roman"/>
              </a:rPr>
              <a:t>in</a:t>
            </a:r>
            <a:r>
              <a:rPr dirty="0" sz="1900" spc="210">
                <a:solidFill>
                  <a:srgbClr val="525256"/>
                </a:solidFill>
                <a:latin typeface="Times New Roman"/>
                <a:cs typeface="Times New Roman"/>
              </a:rPr>
              <a:t> </a:t>
            </a:r>
            <a:r>
              <a:rPr dirty="0" sz="2000" spc="-30">
                <a:solidFill>
                  <a:srgbClr val="666469"/>
                </a:solidFill>
                <a:latin typeface="Times New Roman"/>
                <a:cs typeface="Times New Roman"/>
              </a:rPr>
              <a:t>eg</a:t>
            </a:r>
            <a:r>
              <a:rPr dirty="0" sz="2000" spc="60">
                <a:solidFill>
                  <a:srgbClr val="666469"/>
                </a:solidFill>
                <a:latin typeface="Times New Roman"/>
                <a:cs typeface="Times New Roman"/>
              </a:rPr>
              <a:t> </a:t>
            </a:r>
            <a:r>
              <a:rPr dirty="0" sz="2000" spc="-60">
                <a:solidFill>
                  <a:srgbClr val="858585"/>
                </a:solidFill>
                <a:latin typeface="Times New Roman"/>
                <a:cs typeface="Times New Roman"/>
              </a:rPr>
              <a:t>·</a:t>
            </a:r>
            <a:r>
              <a:rPr dirty="0" sz="2000" spc="-80">
                <a:solidFill>
                  <a:srgbClr val="858585"/>
                </a:solidFill>
                <a:latin typeface="Times New Roman"/>
                <a:cs typeface="Times New Roman"/>
              </a:rPr>
              <a:t> </a:t>
            </a:r>
            <a:r>
              <a:rPr dirty="0" sz="2000" spc="-50">
                <a:solidFill>
                  <a:srgbClr val="666469"/>
                </a:solidFill>
                <a:latin typeface="Times New Roman"/>
                <a:cs typeface="Times New Roman"/>
              </a:rPr>
              <a:t>ción	</a:t>
            </a:r>
            <a:r>
              <a:rPr dirty="0" sz="2000" spc="-60">
                <a:solidFill>
                  <a:srgbClr val="A8A8A8"/>
                </a:solidFill>
                <a:latin typeface="Times New Roman"/>
                <a:cs typeface="Times New Roman"/>
              </a:rPr>
              <a:t>,	</a:t>
            </a:r>
            <a:r>
              <a:rPr dirty="0" sz="2000" spc="-55">
                <a:solidFill>
                  <a:srgbClr val="525256"/>
                </a:solidFill>
                <a:latin typeface="Arial"/>
                <a:cs typeface="Arial"/>
              </a:rPr>
              <a:t>l</a:t>
            </a:r>
            <a:r>
              <a:rPr dirty="0" sz="2000" spc="35">
                <a:solidFill>
                  <a:srgbClr val="525256"/>
                </a:solidFill>
                <a:latin typeface="Arial"/>
                <a:cs typeface="Arial"/>
              </a:rPr>
              <a:t> </a:t>
            </a:r>
            <a:r>
              <a:rPr dirty="0" sz="2000" spc="-45">
                <a:solidFill>
                  <a:srgbClr val="A8A8A8"/>
                </a:solidFill>
                <a:latin typeface="Times New Roman"/>
                <a:cs typeface="Times New Roman"/>
              </a:rPr>
              <a:t>,</a:t>
            </a:r>
            <a:r>
              <a:rPr dirty="0" sz="2000" spc="-45">
                <a:solidFill>
                  <a:srgbClr val="666469"/>
                </a:solidFill>
                <a:latin typeface="Times New Roman"/>
                <a:cs typeface="Times New Roman"/>
              </a:rPr>
              <a:t>cir: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231851" y="4513268"/>
            <a:ext cx="6156325" cy="9321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630170" algn="l"/>
                <a:tab pos="3067050" algn="l"/>
                <a:tab pos="3279775" algn="l"/>
                <a:tab pos="3855720" algn="l"/>
                <a:tab pos="5107940" algn="l"/>
              </a:tabLst>
            </a:pPr>
            <a:r>
              <a:rPr dirty="0" sz="2100" spc="-85">
                <a:solidFill>
                  <a:srgbClr val="525256"/>
                </a:solidFill>
                <a:latin typeface="Times New Roman"/>
                <a:cs typeface="Times New Roman"/>
              </a:rPr>
              <a:t>C</a:t>
            </a:r>
            <a:r>
              <a:rPr dirty="0" sz="2100" spc="409">
                <a:solidFill>
                  <a:srgbClr val="525256"/>
                </a:solidFill>
                <a:latin typeface="Times New Roman"/>
                <a:cs typeface="Times New Roman"/>
              </a:rPr>
              <a:t> </a:t>
            </a:r>
            <a:r>
              <a:rPr dirty="0" sz="2000" spc="10">
                <a:solidFill>
                  <a:srgbClr val="525256"/>
                </a:solidFill>
                <a:latin typeface="Times New Roman"/>
                <a:cs typeface="Times New Roman"/>
              </a:rPr>
              <a:t>n</a:t>
            </a:r>
            <a:r>
              <a:rPr dirty="0" sz="2000" spc="204">
                <a:solidFill>
                  <a:srgbClr val="525256"/>
                </a:solidFill>
                <a:latin typeface="Times New Roman"/>
                <a:cs typeface="Times New Roman"/>
              </a:rPr>
              <a:t> </a:t>
            </a:r>
            <a:r>
              <a:rPr dirty="0" sz="2000" spc="-75">
                <a:solidFill>
                  <a:srgbClr val="666469"/>
                </a:solidFill>
                <a:latin typeface="Times New Roman"/>
                <a:cs typeface="Times New Roman"/>
              </a:rPr>
              <a:t>ello</a:t>
            </a:r>
            <a:r>
              <a:rPr dirty="0" sz="2000" spc="20">
                <a:solidFill>
                  <a:srgbClr val="666469"/>
                </a:solidFill>
                <a:latin typeface="Times New Roman"/>
                <a:cs typeface="Times New Roman"/>
              </a:rPr>
              <a:t> </a:t>
            </a:r>
            <a:r>
              <a:rPr dirty="0" sz="1800" spc="-45">
                <a:solidFill>
                  <a:srgbClr val="525256"/>
                </a:solidFill>
                <a:latin typeface="Arial"/>
                <a:cs typeface="Arial"/>
              </a:rPr>
              <a:t>I</a:t>
            </a:r>
            <a:r>
              <a:rPr dirty="0" sz="1800" spc="185">
                <a:solidFill>
                  <a:srgbClr val="525256"/>
                </a:solidFill>
                <a:latin typeface="Arial"/>
                <a:cs typeface="Arial"/>
              </a:rPr>
              <a:t> </a:t>
            </a:r>
            <a:r>
              <a:rPr dirty="0" sz="1750" spc="-90">
                <a:solidFill>
                  <a:srgbClr val="525256"/>
                </a:solidFill>
                <a:latin typeface="Arial"/>
                <a:cs typeface="Arial"/>
              </a:rPr>
              <a:t>u</a:t>
            </a:r>
            <a:r>
              <a:rPr dirty="0" sz="1750" spc="55">
                <a:solidFill>
                  <a:srgbClr val="525256"/>
                </a:solidFill>
                <a:latin typeface="Arial"/>
                <a:cs typeface="Arial"/>
              </a:rPr>
              <a:t> </a:t>
            </a:r>
            <a:r>
              <a:rPr dirty="0" sz="1750" spc="-45">
                <a:solidFill>
                  <a:srgbClr val="A8A8A8"/>
                </a:solidFill>
                <a:latin typeface="Arial"/>
                <a:cs typeface="Arial"/>
              </a:rPr>
              <a:t>,</a:t>
            </a:r>
            <a:r>
              <a:rPr dirty="0" sz="1750" spc="-160">
                <a:solidFill>
                  <a:srgbClr val="A8A8A8"/>
                </a:solidFill>
                <a:latin typeface="Arial"/>
                <a:cs typeface="Arial"/>
              </a:rPr>
              <a:t> </a:t>
            </a:r>
            <a:r>
              <a:rPr dirty="0" sz="2100" spc="-295">
                <a:solidFill>
                  <a:srgbClr val="666469"/>
                </a:solidFill>
                <a:latin typeface="Times New Roman"/>
                <a:cs typeface="Times New Roman"/>
              </a:rPr>
              <a:t>1</a:t>
            </a:r>
            <a:r>
              <a:rPr dirty="0" sz="2100" spc="-145">
                <a:solidFill>
                  <a:srgbClr val="666469"/>
                </a:solidFill>
                <a:latin typeface="Times New Roman"/>
                <a:cs typeface="Times New Roman"/>
              </a:rPr>
              <a:t> </a:t>
            </a:r>
            <a:r>
              <a:rPr dirty="0" sz="2100" spc="-130">
                <a:solidFill>
                  <a:srgbClr val="A8A8A8"/>
                </a:solidFill>
                <a:latin typeface="Times New Roman"/>
                <a:cs typeface="Times New Roman"/>
              </a:rPr>
              <a:t>,</a:t>
            </a:r>
            <a:r>
              <a:rPr dirty="0" sz="2100" spc="-65">
                <a:solidFill>
                  <a:srgbClr val="A8A8A8"/>
                </a:solidFill>
                <a:latin typeface="Times New Roman"/>
                <a:cs typeface="Times New Roman"/>
              </a:rPr>
              <a:t> </a:t>
            </a:r>
            <a:r>
              <a:rPr dirty="0" sz="1800" spc="-120">
                <a:solidFill>
                  <a:srgbClr val="525256"/>
                </a:solidFill>
                <a:latin typeface="Arial"/>
                <a:cs typeface="Arial"/>
              </a:rPr>
              <a:t>I  </a:t>
            </a:r>
            <a:r>
              <a:rPr dirty="0" sz="2000" spc="20">
                <a:solidFill>
                  <a:srgbClr val="525256"/>
                </a:solidFill>
                <a:latin typeface="Times New Roman"/>
                <a:cs typeface="Times New Roman"/>
              </a:rPr>
              <a:t>lantear	</a:t>
            </a:r>
            <a:r>
              <a:rPr dirty="0" sz="2000" spc="-60">
                <a:solidFill>
                  <a:srgbClr val="A8A8A8"/>
                </a:solidFill>
                <a:latin typeface="Times New Roman"/>
                <a:cs typeface="Times New Roman"/>
              </a:rPr>
              <a:t>,</a:t>
            </a:r>
            <a:r>
              <a:rPr dirty="0" sz="2000" spc="30">
                <a:solidFill>
                  <a:srgbClr val="A8A8A8"/>
                </a:solidFill>
                <a:latin typeface="Times New Roman"/>
                <a:cs typeface="Times New Roman"/>
              </a:rPr>
              <a:t> </a:t>
            </a:r>
            <a:r>
              <a:rPr dirty="0" sz="2000" spc="-60">
                <a:solidFill>
                  <a:srgbClr val="666469"/>
                </a:solidFill>
                <a:latin typeface="Times New Roman"/>
                <a:cs typeface="Times New Roman"/>
              </a:rPr>
              <a:t>el	</a:t>
            </a:r>
            <a:r>
              <a:rPr dirty="0" sz="1950" spc="-45">
                <a:solidFill>
                  <a:srgbClr val="666469"/>
                </a:solidFill>
                <a:latin typeface="Times New Roman"/>
                <a:cs typeface="Times New Roman"/>
              </a:rPr>
              <a:t>i	</a:t>
            </a:r>
            <a:r>
              <a:rPr dirty="0" sz="1750" spc="-60">
                <a:solidFill>
                  <a:srgbClr val="525256"/>
                </a:solidFill>
                <a:latin typeface="Arial"/>
                <a:cs typeface="Arial"/>
              </a:rPr>
              <a:t>ui</a:t>
            </a:r>
            <a:r>
              <a:rPr dirty="0" sz="1750" spc="245">
                <a:solidFill>
                  <a:srgbClr val="525256"/>
                </a:solidFill>
                <a:latin typeface="Arial"/>
                <a:cs typeface="Arial"/>
              </a:rPr>
              <a:t> </a:t>
            </a:r>
            <a:r>
              <a:rPr dirty="0" sz="1750" spc="-114">
                <a:solidFill>
                  <a:srgbClr val="A8A8A8"/>
                </a:solidFill>
                <a:latin typeface="Arial"/>
                <a:cs typeface="Arial"/>
              </a:rPr>
              <a:t>,</a:t>
            </a:r>
            <a:r>
              <a:rPr dirty="0" sz="1750" spc="-114">
                <a:solidFill>
                  <a:srgbClr val="666469"/>
                </a:solidFill>
                <a:latin typeface="Arial"/>
                <a:cs typeface="Arial"/>
              </a:rPr>
              <a:t>n	</a:t>
            </a:r>
            <a:r>
              <a:rPr dirty="0" sz="1750" spc="-40">
                <a:solidFill>
                  <a:srgbClr val="A8A8A8"/>
                </a:solidFill>
                <a:latin typeface="Arial"/>
                <a:cs typeface="Arial"/>
              </a:rPr>
              <a:t>,</a:t>
            </a:r>
            <a:r>
              <a:rPr dirty="0" sz="1750" spc="90">
                <a:solidFill>
                  <a:srgbClr val="A8A8A8"/>
                </a:solidFill>
                <a:latin typeface="Arial"/>
                <a:cs typeface="Arial"/>
              </a:rPr>
              <a:t> </a:t>
            </a:r>
            <a:r>
              <a:rPr dirty="0" sz="1750" spc="-55">
                <a:solidFill>
                  <a:srgbClr val="666469"/>
                </a:solidFill>
                <a:latin typeface="Arial"/>
                <a:cs typeface="Arial"/>
              </a:rPr>
              <a:t>al,</a:t>
            </a:r>
            <a:r>
              <a:rPr dirty="0" sz="1750" spc="210">
                <a:solidFill>
                  <a:srgbClr val="666469"/>
                </a:solidFill>
                <a:latin typeface="Arial"/>
                <a:cs typeface="Arial"/>
              </a:rPr>
              <a:t> </a:t>
            </a:r>
            <a:r>
              <a:rPr dirty="0" sz="2000" spc="-40">
                <a:solidFill>
                  <a:srgbClr val="525256"/>
                </a:solidFill>
                <a:latin typeface="Times New Roman"/>
                <a:cs typeface="Times New Roman"/>
              </a:rPr>
              <a:t>ori</a:t>
            </a:r>
            <a:r>
              <a:rPr dirty="0" sz="2000" spc="135">
                <a:solidFill>
                  <a:srgbClr val="525256"/>
                </a:solidFill>
                <a:latin typeface="Times New Roman"/>
                <a:cs typeface="Times New Roman"/>
              </a:rPr>
              <a:t> </a:t>
            </a:r>
            <a:r>
              <a:rPr dirty="0" sz="1750" spc="50">
                <a:solidFill>
                  <a:srgbClr val="666469"/>
                </a:solidFill>
                <a:latin typeface="Arial"/>
                <a:cs typeface="Arial"/>
              </a:rPr>
              <a:t>rr</a:t>
            </a:r>
            <a:r>
              <a:rPr dirty="0" sz="1750" spc="-80">
                <a:solidFill>
                  <a:srgbClr val="666469"/>
                </a:solidFill>
                <a:latin typeface="Arial"/>
                <a:cs typeface="Arial"/>
              </a:rPr>
              <a:t> </a:t>
            </a:r>
            <a:r>
              <a:rPr dirty="0" sz="2000" spc="-100">
                <a:solidFill>
                  <a:srgbClr val="525256"/>
                </a:solidFill>
                <a:latin typeface="Times New Roman"/>
                <a:cs typeface="Times New Roman"/>
              </a:rPr>
              <a:t>o	</a:t>
            </a:r>
            <a:r>
              <a:rPr dirty="0" sz="2100" spc="-95">
                <a:solidFill>
                  <a:srgbClr val="666469"/>
                </a:solidFill>
                <a:latin typeface="Times New Roman"/>
                <a:cs typeface="Times New Roman"/>
              </a:rPr>
              <a:t>l</a:t>
            </a:r>
            <a:r>
              <a:rPr dirty="0" sz="2100" spc="-20">
                <a:solidFill>
                  <a:srgbClr val="666469"/>
                </a:solidFill>
                <a:latin typeface="Times New Roman"/>
                <a:cs typeface="Times New Roman"/>
              </a:rPr>
              <a:t> </a:t>
            </a:r>
            <a:r>
              <a:rPr dirty="0" sz="2100" spc="-85">
                <a:solidFill>
                  <a:srgbClr val="A8A8A8"/>
                </a:solidFill>
                <a:latin typeface="Times New Roman"/>
                <a:cs typeface="Times New Roman"/>
              </a:rPr>
              <a:t>,</a:t>
            </a:r>
            <a:r>
              <a:rPr dirty="0" sz="2100" spc="-25">
                <a:solidFill>
                  <a:srgbClr val="A8A8A8"/>
                </a:solidFill>
                <a:latin typeface="Times New Roman"/>
                <a:cs typeface="Times New Roman"/>
              </a:rPr>
              <a:t> </a:t>
            </a:r>
            <a:r>
              <a:rPr dirty="0" sz="2000" spc="-30">
                <a:solidFill>
                  <a:srgbClr val="666469"/>
                </a:solidFill>
                <a:latin typeface="Times New Roman"/>
                <a:cs typeface="Times New Roman"/>
              </a:rPr>
              <a:t>cálculo: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800">
              <a:latin typeface="Times New Roman"/>
              <a:cs typeface="Times New Roman"/>
            </a:endParaRPr>
          </a:p>
          <a:p>
            <a:pPr marL="391795">
              <a:lnSpc>
                <a:spcPct val="100000"/>
              </a:lnSpc>
            </a:pPr>
            <a:r>
              <a:rPr dirty="0" sz="2100" spc="-150" i="1">
                <a:solidFill>
                  <a:srgbClr val="666469"/>
                </a:solidFill>
                <a:latin typeface="Times New Roman"/>
                <a:cs typeface="Times New Roman"/>
              </a:rPr>
              <a:t>ado</a:t>
            </a:r>
            <a:r>
              <a:rPr dirty="0" sz="2100" spc="85" i="1">
                <a:solidFill>
                  <a:srgbClr val="666469"/>
                </a:solidFill>
                <a:latin typeface="Times New Roman"/>
                <a:cs typeface="Times New Roman"/>
              </a:rPr>
              <a:t> </a:t>
            </a:r>
            <a:r>
              <a:rPr dirty="0" sz="1800" spc="-260" i="1">
                <a:solidFill>
                  <a:srgbClr val="525256"/>
                </a:solidFill>
                <a:latin typeface="Arial"/>
                <a:cs typeface="Arial"/>
              </a:rPr>
              <a:t>Y</a:t>
            </a:r>
            <a:r>
              <a:rPr dirty="0" sz="1800" spc="-210" i="1">
                <a:solidFill>
                  <a:srgbClr val="525256"/>
                </a:solidFill>
                <a:latin typeface="Arial"/>
                <a:cs typeface="Arial"/>
              </a:rPr>
              <a:t>o</a:t>
            </a:r>
            <a:r>
              <a:rPr dirty="0" sz="1800" spc="210" i="1">
                <a:solidFill>
                  <a:srgbClr val="525256"/>
                </a:solidFill>
                <a:latin typeface="Arial"/>
                <a:cs typeface="Arial"/>
              </a:rPr>
              <a:t> </a:t>
            </a:r>
            <a:r>
              <a:rPr dirty="0" sz="1550" spc="-225">
                <a:solidFill>
                  <a:srgbClr val="030105"/>
                </a:solidFill>
                <a:latin typeface="Arial"/>
                <a:cs typeface="Arial"/>
              </a:rPr>
              <a:t>=</a:t>
            </a:r>
            <a:r>
              <a:rPr dirty="0" sz="1550" spc="-220">
                <a:solidFill>
                  <a:srgbClr val="030105"/>
                </a:solidFill>
                <a:latin typeface="Arial"/>
                <a:cs typeface="Arial"/>
              </a:rPr>
              <a:t>=</a:t>
            </a:r>
            <a:r>
              <a:rPr dirty="0" sz="1550" spc="130">
                <a:solidFill>
                  <a:srgbClr val="030105"/>
                </a:solidFill>
                <a:latin typeface="Arial"/>
                <a:cs typeface="Arial"/>
              </a:rPr>
              <a:t> </a:t>
            </a:r>
            <a:r>
              <a:rPr dirty="0" sz="2050" spc="-120" i="1">
                <a:solidFill>
                  <a:srgbClr val="525256"/>
                </a:solidFill>
                <a:latin typeface="Arial"/>
                <a:cs typeface="Arial"/>
              </a:rPr>
              <a:t>y(</a:t>
            </a:r>
            <a:r>
              <a:rPr dirty="0" sz="2050" spc="-260" i="1">
                <a:solidFill>
                  <a:srgbClr val="525256"/>
                </a:solidFill>
                <a:latin typeface="Arial"/>
                <a:cs typeface="Arial"/>
              </a:rPr>
              <a:t> </a:t>
            </a:r>
            <a:r>
              <a:rPr dirty="0" sz="2000" spc="-55">
                <a:solidFill>
                  <a:srgbClr val="525256"/>
                </a:solidFill>
                <a:latin typeface="Times New Roman"/>
                <a:cs typeface="Times New Roman"/>
              </a:rPr>
              <a:t>to</a:t>
            </a:r>
            <a:r>
              <a:rPr dirty="0" sz="2000" spc="-40">
                <a:solidFill>
                  <a:srgbClr val="525256"/>
                </a:solidFill>
                <a:latin typeface="Times New Roman"/>
                <a:cs typeface="Times New Roman"/>
              </a:rPr>
              <a:t>)</a:t>
            </a:r>
            <a:r>
              <a:rPr dirty="0" sz="2000" spc="45">
                <a:solidFill>
                  <a:srgbClr val="525256"/>
                </a:solidFill>
                <a:latin typeface="Times New Roman"/>
                <a:cs typeface="Times New Roman"/>
              </a:rPr>
              <a:t> </a:t>
            </a:r>
            <a:r>
              <a:rPr dirty="0" sz="2000" spc="-35">
                <a:solidFill>
                  <a:srgbClr val="525256"/>
                </a:solidFill>
                <a:latin typeface="Times New Roman"/>
                <a:cs typeface="Times New Roman"/>
              </a:rPr>
              <a:t>: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810959" y="6217303"/>
            <a:ext cx="1795145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28320" algn="l"/>
                <a:tab pos="964565" algn="l"/>
              </a:tabLst>
            </a:pPr>
            <a:r>
              <a:rPr dirty="0" sz="2000" spc="-100">
                <a:solidFill>
                  <a:srgbClr val="A8A8A8"/>
                </a:solidFill>
                <a:latin typeface="Times New Roman"/>
                <a:cs typeface="Times New Roman"/>
              </a:rPr>
              <a:t>,</a:t>
            </a:r>
            <a:r>
              <a:rPr dirty="0" sz="2000" spc="220">
                <a:solidFill>
                  <a:srgbClr val="A8A8A8"/>
                </a:solidFill>
                <a:latin typeface="Times New Roman"/>
                <a:cs typeface="Times New Roman"/>
              </a:rPr>
              <a:t> </a:t>
            </a:r>
            <a:r>
              <a:rPr dirty="0" sz="2000" spc="-350">
                <a:solidFill>
                  <a:srgbClr val="525256"/>
                </a:solidFill>
                <a:latin typeface="Times New Roman"/>
                <a:cs typeface="Times New Roman"/>
              </a:rPr>
              <a:t>q</a:t>
            </a:r>
            <a:r>
              <a:rPr dirty="0" sz="2000" spc="-85">
                <a:solidFill>
                  <a:srgbClr val="A8A8A8"/>
                </a:solidFill>
                <a:latin typeface="Times New Roman"/>
                <a:cs typeface="Times New Roman"/>
              </a:rPr>
              <a:t>,</a:t>
            </a:r>
            <a:r>
              <a:rPr dirty="0" sz="2000" spc="-150">
                <a:solidFill>
                  <a:srgbClr val="525256"/>
                </a:solidFill>
                <a:latin typeface="Times New Roman"/>
                <a:cs typeface="Times New Roman"/>
              </a:rPr>
              <a:t>u</a:t>
            </a:r>
            <a:r>
              <a:rPr dirty="0" sz="2000">
                <a:solidFill>
                  <a:srgbClr val="525256"/>
                </a:solidFill>
                <a:latin typeface="Times New Roman"/>
                <a:cs typeface="Times New Roman"/>
              </a:rPr>
              <a:t>	</a:t>
            </a:r>
            <a:r>
              <a:rPr dirty="0" sz="2000" spc="-450">
                <a:solidFill>
                  <a:srgbClr val="C3C3C6"/>
                </a:solidFill>
                <a:latin typeface="Times New Roman"/>
                <a:cs typeface="Times New Roman"/>
              </a:rPr>
              <a:t>-</a:t>
            </a:r>
            <a:r>
              <a:rPr dirty="0" sz="2000" spc="-270">
                <a:solidFill>
                  <a:srgbClr val="C3C3C6"/>
                </a:solidFill>
                <a:latin typeface="Times New Roman"/>
                <a:cs typeface="Times New Roman"/>
              </a:rPr>
              <a:t> </a:t>
            </a:r>
            <a:r>
              <a:rPr dirty="0" sz="2000" spc="-140">
                <a:solidFill>
                  <a:srgbClr val="666469"/>
                </a:solidFill>
                <a:latin typeface="Times New Roman"/>
                <a:cs typeface="Times New Roman"/>
              </a:rPr>
              <a:t>n</a:t>
            </a:r>
            <a:r>
              <a:rPr dirty="0" sz="2000" spc="-40">
                <a:solidFill>
                  <a:srgbClr val="858585"/>
                </a:solidFill>
                <a:latin typeface="Times New Roman"/>
                <a:cs typeface="Times New Roman"/>
              </a:rPr>
              <a:t>·</a:t>
            </a:r>
            <a:r>
              <a:rPr dirty="0" sz="2000">
                <a:solidFill>
                  <a:srgbClr val="858585"/>
                </a:solidFill>
                <a:latin typeface="Times New Roman"/>
                <a:cs typeface="Times New Roman"/>
              </a:rPr>
              <a:t>	</a:t>
            </a:r>
            <a:r>
              <a:rPr dirty="0" sz="2000" spc="20">
                <a:solidFill>
                  <a:srgbClr val="525256"/>
                </a:solidFill>
                <a:latin typeface="Times New Roman"/>
                <a:cs typeface="Times New Roman"/>
              </a:rPr>
              <a:t>l</a:t>
            </a:r>
            <a:r>
              <a:rPr dirty="0" sz="2000" spc="-120">
                <a:solidFill>
                  <a:srgbClr val="525256"/>
                </a:solidFill>
                <a:latin typeface="Times New Roman"/>
                <a:cs typeface="Times New Roman"/>
              </a:rPr>
              <a:t> </a:t>
            </a:r>
            <a:r>
              <a:rPr dirty="0" sz="2000" spc="-100">
                <a:solidFill>
                  <a:srgbClr val="A8A8A8"/>
                </a:solidFill>
                <a:latin typeface="Times New Roman"/>
                <a:cs typeface="Times New Roman"/>
              </a:rPr>
              <a:t>,</a:t>
            </a:r>
            <a:r>
              <a:rPr dirty="0" sz="2000" spc="50">
                <a:solidFill>
                  <a:srgbClr val="A8A8A8"/>
                </a:solidFill>
                <a:latin typeface="Times New Roman"/>
                <a:cs typeface="Times New Roman"/>
              </a:rPr>
              <a:t> </a:t>
            </a:r>
            <a:r>
              <a:rPr dirty="0" sz="2000" spc="-100">
                <a:solidFill>
                  <a:srgbClr val="666469"/>
                </a:solidFill>
                <a:latin typeface="Times New Roman"/>
                <a:cs typeface="Times New Roman"/>
              </a:rPr>
              <a:t>c</a:t>
            </a:r>
            <a:r>
              <a:rPr dirty="0" sz="2000" spc="-790">
                <a:solidFill>
                  <a:srgbClr val="666469"/>
                </a:solidFill>
                <a:latin typeface="Times New Roman"/>
                <a:cs typeface="Times New Roman"/>
              </a:rPr>
              <a:t>á</a:t>
            </a:r>
            <a:r>
              <a:rPr dirty="0" sz="2000" spc="-250">
                <a:solidFill>
                  <a:srgbClr val="A8A8A8"/>
                </a:solidFill>
                <a:latin typeface="Times New Roman"/>
                <a:cs typeface="Times New Roman"/>
              </a:rPr>
              <a:t>,</a:t>
            </a:r>
            <a:r>
              <a:rPr dirty="0" sz="2000">
                <a:solidFill>
                  <a:srgbClr val="A8A8A8"/>
                </a:solidFill>
                <a:latin typeface="Times New Roman"/>
                <a:cs typeface="Times New Roman"/>
              </a:rPr>
              <a:t> </a:t>
            </a:r>
            <a:r>
              <a:rPr dirty="0" sz="2000" spc="-20">
                <a:solidFill>
                  <a:srgbClr val="666469"/>
                </a:solidFill>
                <a:latin typeface="Times New Roman"/>
                <a:cs typeface="Times New Roman"/>
              </a:rPr>
              <a:t>l</a:t>
            </a:r>
            <a:r>
              <a:rPr dirty="0" sz="2000">
                <a:solidFill>
                  <a:srgbClr val="666469"/>
                </a:solidFill>
                <a:latin typeface="Times New Roman"/>
                <a:cs typeface="Times New Roman"/>
              </a:rPr>
              <a:t> </a:t>
            </a:r>
            <a:r>
              <a:rPr dirty="0" sz="2000" spc="-30">
                <a:solidFill>
                  <a:srgbClr val="666469"/>
                </a:solidFill>
                <a:latin typeface="Times New Roman"/>
                <a:cs typeface="Times New Roman"/>
              </a:rPr>
              <a:t> </a:t>
            </a:r>
            <a:r>
              <a:rPr dirty="0" sz="2000" spc="-105">
                <a:solidFill>
                  <a:srgbClr val="525256"/>
                </a:solidFill>
                <a:latin typeface="Times New Roman"/>
                <a:cs typeface="Times New Roman"/>
              </a:rPr>
              <a:t>ul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824867" y="6217303"/>
            <a:ext cx="136017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30580" algn="l"/>
              </a:tabLst>
            </a:pPr>
            <a:r>
              <a:rPr dirty="0" sz="2000" spc="-240">
                <a:solidFill>
                  <a:srgbClr val="666469"/>
                </a:solidFill>
                <a:latin typeface="Times New Roman"/>
                <a:cs typeface="Times New Roman"/>
              </a:rPr>
              <a:t>1</a:t>
            </a:r>
            <a:r>
              <a:rPr dirty="0" sz="2000" spc="-130">
                <a:solidFill>
                  <a:srgbClr val="666469"/>
                </a:solidFill>
                <a:latin typeface="Times New Roman"/>
                <a:cs typeface="Times New Roman"/>
              </a:rPr>
              <a:t> </a:t>
            </a:r>
            <a:r>
              <a:rPr dirty="0" sz="2000" spc="-100">
                <a:solidFill>
                  <a:srgbClr val="A8A8A8"/>
                </a:solidFill>
                <a:latin typeface="Times New Roman"/>
                <a:cs typeface="Times New Roman"/>
              </a:rPr>
              <a:t>,</a:t>
            </a:r>
            <a:r>
              <a:rPr dirty="0" sz="2000" spc="-185">
                <a:solidFill>
                  <a:srgbClr val="A8A8A8"/>
                </a:solidFill>
                <a:latin typeface="Times New Roman"/>
                <a:cs typeface="Times New Roman"/>
              </a:rPr>
              <a:t> </a:t>
            </a:r>
            <a:r>
              <a:rPr dirty="0" sz="2000" spc="-85">
                <a:solidFill>
                  <a:srgbClr val="525256"/>
                </a:solidFill>
                <a:latin typeface="Times New Roman"/>
                <a:cs typeface="Times New Roman"/>
              </a:rPr>
              <a:t>1·</a:t>
            </a:r>
            <a:r>
              <a:rPr dirty="0" sz="2000" spc="-5">
                <a:solidFill>
                  <a:srgbClr val="525256"/>
                </a:solidFill>
                <a:latin typeface="Times New Roman"/>
                <a:cs typeface="Times New Roman"/>
              </a:rPr>
              <a:t> </a:t>
            </a:r>
            <a:r>
              <a:rPr dirty="0" sz="2000" spc="-295">
                <a:solidFill>
                  <a:srgbClr val="666469"/>
                </a:solidFill>
                <a:latin typeface="Times New Roman"/>
                <a:cs typeface="Times New Roman"/>
              </a:rPr>
              <a:t>·	</a:t>
            </a:r>
            <a:r>
              <a:rPr dirty="0" sz="2000" spc="-45">
                <a:solidFill>
                  <a:srgbClr val="525256"/>
                </a:solidFill>
                <a:latin typeface="Times New Roman"/>
                <a:cs typeface="Times New Roman"/>
              </a:rPr>
              <a:t>luci</a:t>
            </a:r>
            <a:r>
              <a:rPr dirty="0" sz="2000" spc="330">
                <a:solidFill>
                  <a:srgbClr val="525256"/>
                </a:solidFill>
                <a:latin typeface="Times New Roman"/>
                <a:cs typeface="Times New Roman"/>
              </a:rPr>
              <a:t> </a:t>
            </a:r>
            <a:r>
              <a:rPr dirty="0" sz="1750" spc="-570">
                <a:solidFill>
                  <a:srgbClr val="666469"/>
                </a:solidFill>
                <a:latin typeface="Arial"/>
                <a:cs typeface="Arial"/>
              </a:rPr>
              <a:t>n</a:t>
            </a:r>
            <a:r>
              <a:rPr dirty="0" sz="1750" spc="-570">
                <a:solidFill>
                  <a:srgbClr val="A8A8A8"/>
                </a:solidFill>
                <a:latin typeface="Arial"/>
                <a:cs typeface="Arial"/>
              </a:rPr>
              <a:t>,</a:t>
            </a:r>
            <a:endParaRPr sz="175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69625" y="6528447"/>
            <a:ext cx="4554855" cy="3384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97840" algn="l"/>
                <a:tab pos="931544" algn="l"/>
              </a:tabLst>
            </a:pPr>
            <a:r>
              <a:rPr dirty="0" sz="2000" spc="-100">
                <a:solidFill>
                  <a:srgbClr val="666469"/>
                </a:solidFill>
                <a:latin typeface="Times New Roman"/>
                <a:cs typeface="Times New Roman"/>
              </a:rPr>
              <a:t>co</a:t>
            </a:r>
            <a:r>
              <a:rPr dirty="0" sz="2000" spc="-100">
                <a:solidFill>
                  <a:srgbClr val="666469"/>
                </a:solidFill>
                <a:latin typeface="Times New Roman"/>
                <a:cs typeface="Times New Roman"/>
              </a:rPr>
              <a:t>n</a:t>
            </a:r>
            <a:r>
              <a:rPr dirty="0" sz="2000">
                <a:solidFill>
                  <a:srgbClr val="666469"/>
                </a:solidFill>
                <a:latin typeface="Times New Roman"/>
                <a:cs typeface="Times New Roman"/>
              </a:rPr>
              <a:t>	</a:t>
            </a:r>
            <a:r>
              <a:rPr dirty="0" sz="2000" spc="55">
                <a:solidFill>
                  <a:srgbClr val="666469"/>
                </a:solidFill>
                <a:latin typeface="Times New Roman"/>
                <a:cs typeface="Times New Roman"/>
              </a:rPr>
              <a:t>J</a:t>
            </a:r>
            <a:r>
              <a:rPr dirty="0" sz="2000" spc="160">
                <a:solidFill>
                  <a:srgbClr val="666469"/>
                </a:solidFill>
                <a:latin typeface="Times New Roman"/>
                <a:cs typeface="Times New Roman"/>
              </a:rPr>
              <a:t> </a:t>
            </a:r>
            <a:r>
              <a:rPr dirty="0" sz="2000" spc="-110">
                <a:solidFill>
                  <a:srgbClr val="666469"/>
                </a:solidFill>
                <a:latin typeface="Times New Roman"/>
                <a:cs typeface="Times New Roman"/>
              </a:rPr>
              <a:t>n</a:t>
            </a:r>
            <a:r>
              <a:rPr dirty="0" sz="2000">
                <a:solidFill>
                  <a:srgbClr val="666469"/>
                </a:solidFill>
                <a:latin typeface="Times New Roman"/>
                <a:cs typeface="Times New Roman"/>
              </a:rPr>
              <a:t>	</a:t>
            </a:r>
            <a:r>
              <a:rPr dirty="0" sz="2000" spc="-160">
                <a:solidFill>
                  <a:srgbClr val="525256"/>
                </a:solidFill>
                <a:latin typeface="Times New Roman"/>
                <a:cs typeface="Times New Roman"/>
              </a:rPr>
              <a:t>m</a:t>
            </a:r>
            <a:r>
              <a:rPr dirty="0" sz="2000" spc="-55">
                <a:solidFill>
                  <a:srgbClr val="525256"/>
                </a:solidFill>
                <a:latin typeface="Times New Roman"/>
                <a:cs typeface="Times New Roman"/>
              </a:rPr>
              <a:t>l</a:t>
            </a:r>
            <a:r>
              <a:rPr dirty="0" sz="2000" spc="-114">
                <a:solidFill>
                  <a:srgbClr val="525256"/>
                </a:solidFill>
                <a:latin typeface="Times New Roman"/>
                <a:cs typeface="Times New Roman"/>
              </a:rPr>
              <a:t> </a:t>
            </a:r>
            <a:r>
              <a:rPr dirty="0" sz="2000" spc="-434">
                <a:solidFill>
                  <a:srgbClr val="C3C3C6"/>
                </a:solidFill>
                <a:latin typeface="Times New Roman"/>
                <a:cs typeface="Times New Roman"/>
              </a:rPr>
              <a:t>·</a:t>
            </a:r>
            <a:r>
              <a:rPr dirty="0" sz="2000" spc="215">
                <a:solidFill>
                  <a:srgbClr val="C3C3C6"/>
                </a:solidFill>
                <a:latin typeface="Times New Roman"/>
                <a:cs typeface="Times New Roman"/>
              </a:rPr>
              <a:t> </a:t>
            </a:r>
            <a:r>
              <a:rPr dirty="0" sz="2000" spc="-65">
                <a:solidFill>
                  <a:srgbClr val="666469"/>
                </a:solidFill>
                <a:latin typeface="Times New Roman"/>
                <a:cs typeface="Times New Roman"/>
              </a:rPr>
              <a:t>e</a:t>
            </a:r>
            <a:r>
              <a:rPr dirty="0" sz="2000">
                <a:solidFill>
                  <a:srgbClr val="666469"/>
                </a:solidFill>
                <a:latin typeface="Times New Roman"/>
                <a:cs typeface="Times New Roman"/>
              </a:rPr>
              <a:t> </a:t>
            </a:r>
            <a:r>
              <a:rPr dirty="0" sz="2000" spc="-229">
                <a:solidFill>
                  <a:srgbClr val="666469"/>
                </a:solidFill>
                <a:latin typeface="Times New Roman"/>
                <a:cs typeface="Times New Roman"/>
              </a:rPr>
              <a:t> </a:t>
            </a:r>
            <a:r>
              <a:rPr dirty="0" sz="2050" spc="-20">
                <a:solidFill>
                  <a:srgbClr val="363636"/>
                </a:solidFill>
                <a:latin typeface="Times New Roman"/>
                <a:cs typeface="Times New Roman"/>
              </a:rPr>
              <a:t>rr1étodo</a:t>
            </a:r>
            <a:r>
              <a:rPr dirty="0" sz="2050">
                <a:solidFill>
                  <a:srgbClr val="363636"/>
                </a:solidFill>
                <a:latin typeface="Times New Roman"/>
                <a:cs typeface="Times New Roman"/>
              </a:rPr>
              <a:t> </a:t>
            </a:r>
            <a:r>
              <a:rPr dirty="0" sz="2050" spc="-204">
                <a:solidFill>
                  <a:srgbClr val="363636"/>
                </a:solidFill>
                <a:latin typeface="Times New Roman"/>
                <a:cs typeface="Times New Roman"/>
              </a:rPr>
              <a:t> </a:t>
            </a:r>
            <a:r>
              <a:rPr dirty="0" sz="2050" spc="-20">
                <a:solidFill>
                  <a:srgbClr val="363636"/>
                </a:solidFill>
                <a:latin typeface="Times New Roman"/>
                <a:cs typeface="Times New Roman"/>
              </a:rPr>
              <a:t>de</a:t>
            </a:r>
            <a:r>
              <a:rPr dirty="0" sz="2050">
                <a:solidFill>
                  <a:srgbClr val="363636"/>
                </a:solidFill>
                <a:latin typeface="Times New Roman"/>
                <a:cs typeface="Times New Roman"/>
              </a:rPr>
              <a:t> </a:t>
            </a:r>
            <a:r>
              <a:rPr dirty="0" sz="2050" spc="-110">
                <a:solidFill>
                  <a:srgbClr val="363636"/>
                </a:solidFill>
                <a:latin typeface="Times New Roman"/>
                <a:cs typeface="Times New Roman"/>
              </a:rPr>
              <a:t> </a:t>
            </a:r>
            <a:r>
              <a:rPr dirty="0" sz="2000" spc="204">
                <a:solidFill>
                  <a:srgbClr val="363636"/>
                </a:solidFill>
                <a:latin typeface="Times New Roman"/>
                <a:cs typeface="Times New Roman"/>
              </a:rPr>
              <a:t>E</a:t>
            </a:r>
            <a:r>
              <a:rPr dirty="0" sz="2000" spc="185">
                <a:solidFill>
                  <a:srgbClr val="363636"/>
                </a:solidFill>
                <a:latin typeface="Times New Roman"/>
                <a:cs typeface="Times New Roman"/>
              </a:rPr>
              <a:t>u</a:t>
            </a:r>
            <a:r>
              <a:rPr dirty="0" sz="2000" spc="15">
                <a:solidFill>
                  <a:srgbClr val="363636"/>
                </a:solidFill>
                <a:latin typeface="Times New Roman"/>
                <a:cs typeface="Times New Roman"/>
              </a:rPr>
              <a:t>l</a:t>
            </a:r>
            <a:r>
              <a:rPr dirty="0" sz="2000" spc="114">
                <a:solidFill>
                  <a:srgbClr val="363636"/>
                </a:solidFill>
                <a:latin typeface="Times New Roman"/>
                <a:cs typeface="Times New Roman"/>
              </a:rPr>
              <a:t>e</a:t>
            </a:r>
            <a:r>
              <a:rPr dirty="0" sz="2000" spc="25">
                <a:solidFill>
                  <a:srgbClr val="525256"/>
                </a:solidFill>
                <a:latin typeface="Times New Roman"/>
                <a:cs typeface="Times New Roman"/>
              </a:rPr>
              <a:t>r</a:t>
            </a:r>
            <a:r>
              <a:rPr dirty="0" sz="2000">
                <a:solidFill>
                  <a:srgbClr val="525256"/>
                </a:solidFill>
                <a:latin typeface="Times New Roman"/>
                <a:cs typeface="Times New Roman"/>
              </a:rPr>
              <a:t> </a:t>
            </a:r>
            <a:r>
              <a:rPr dirty="0" sz="2000" spc="-195">
                <a:solidFill>
                  <a:srgbClr val="525256"/>
                </a:solidFill>
                <a:latin typeface="Times New Roman"/>
                <a:cs typeface="Times New Roman"/>
              </a:rPr>
              <a:t> </a:t>
            </a:r>
            <a:r>
              <a:rPr dirty="0" sz="2050" spc="70">
                <a:solidFill>
                  <a:srgbClr val="363636"/>
                </a:solidFill>
                <a:latin typeface="Times New Roman"/>
                <a:cs typeface="Times New Roman"/>
              </a:rPr>
              <a:t>e</a:t>
            </a:r>
            <a:r>
              <a:rPr dirty="0" sz="2050" spc="155">
                <a:solidFill>
                  <a:srgbClr val="525256"/>
                </a:solidFill>
                <a:latin typeface="Times New Roman"/>
                <a:cs typeface="Times New Roman"/>
              </a:rPr>
              <a:t>x</a:t>
            </a:r>
            <a:r>
              <a:rPr dirty="0" sz="2050" spc="145">
                <a:solidFill>
                  <a:srgbClr val="363636"/>
                </a:solidFill>
                <a:latin typeface="Times New Roman"/>
                <a:cs typeface="Times New Roman"/>
              </a:rPr>
              <a:t>p</a:t>
            </a:r>
            <a:r>
              <a:rPr dirty="0" sz="2050" spc="-20">
                <a:solidFill>
                  <a:srgbClr val="363636"/>
                </a:solidFill>
                <a:latin typeface="Times New Roman"/>
                <a:cs typeface="Times New Roman"/>
              </a:rPr>
              <a:t>líci</a:t>
            </a:r>
            <a:r>
              <a:rPr dirty="0" sz="2050" spc="-15">
                <a:solidFill>
                  <a:srgbClr val="363636"/>
                </a:solidFill>
                <a:latin typeface="Times New Roman"/>
                <a:cs typeface="Times New Roman"/>
              </a:rPr>
              <a:t>t</a:t>
            </a:r>
            <a:r>
              <a:rPr dirty="0" sz="2050" spc="-90">
                <a:solidFill>
                  <a:srgbClr val="363636"/>
                </a:solidFill>
                <a:latin typeface="Times New Roman"/>
                <a:cs typeface="Times New Roman"/>
              </a:rPr>
              <a:t> </a:t>
            </a:r>
            <a:r>
              <a:rPr dirty="0" sz="2050" spc="-755">
                <a:solidFill>
                  <a:srgbClr val="363636"/>
                </a:solidFill>
                <a:latin typeface="Times New Roman"/>
                <a:cs typeface="Times New Roman"/>
              </a:rPr>
              <a:t>o</a:t>
            </a:r>
            <a:r>
              <a:rPr dirty="0" sz="2000" spc="-250">
                <a:solidFill>
                  <a:srgbClr val="A8A8A8"/>
                </a:solidFill>
                <a:latin typeface="Times New Roman"/>
                <a:cs typeface="Times New Roman"/>
              </a:rPr>
              <a:t>,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644456" y="6534807"/>
            <a:ext cx="223901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60425" algn="l"/>
                <a:tab pos="1551940" algn="l"/>
                <a:tab pos="2066289" algn="l"/>
              </a:tabLst>
            </a:pPr>
            <a:r>
              <a:rPr dirty="0" sz="2000" spc="-40">
                <a:solidFill>
                  <a:srgbClr val="666469"/>
                </a:solidFill>
                <a:latin typeface="Times New Roman"/>
                <a:cs typeface="Times New Roman"/>
              </a:rPr>
              <a:t>n</a:t>
            </a:r>
            <a:r>
              <a:rPr dirty="0" sz="2000" spc="120">
                <a:solidFill>
                  <a:srgbClr val="666469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525256"/>
                </a:solidFill>
                <a:latin typeface="Times New Roman"/>
                <a:cs typeface="Times New Roman"/>
              </a:rPr>
              <a:t>l</a:t>
            </a:r>
            <a:r>
              <a:rPr dirty="0" sz="2000" spc="35">
                <a:solidFill>
                  <a:srgbClr val="525256"/>
                </a:solidFill>
                <a:latin typeface="Times New Roman"/>
                <a:cs typeface="Times New Roman"/>
              </a:rPr>
              <a:t> </a:t>
            </a:r>
            <a:r>
              <a:rPr dirty="0" sz="2000" spc="-80">
                <a:solidFill>
                  <a:srgbClr val="525256"/>
                </a:solidFill>
                <a:latin typeface="Times New Roman"/>
                <a:cs typeface="Times New Roman"/>
              </a:rPr>
              <a:t>o</a:t>
            </a:r>
            <a:r>
              <a:rPr dirty="0" sz="2000" spc="30">
                <a:solidFill>
                  <a:srgbClr val="525256"/>
                </a:solidFill>
                <a:latin typeface="Times New Roman"/>
                <a:cs typeface="Times New Roman"/>
              </a:rPr>
              <a:t>n</a:t>
            </a:r>
            <a:r>
              <a:rPr dirty="0" sz="2000" spc="-355">
                <a:solidFill>
                  <a:srgbClr val="A8A8A8"/>
                </a:solidFill>
                <a:latin typeface="Times New Roman"/>
                <a:cs typeface="Times New Roman"/>
              </a:rPr>
              <a:t>·</a:t>
            </a:r>
            <a:r>
              <a:rPr dirty="0" sz="2000" spc="-145">
                <a:solidFill>
                  <a:srgbClr val="A8A8A8"/>
                </a:solidFill>
                <a:latin typeface="Times New Roman"/>
                <a:cs typeface="Times New Roman"/>
              </a:rPr>
              <a:t> </a:t>
            </a:r>
            <a:r>
              <a:rPr dirty="0" sz="2000" spc="-434">
                <a:solidFill>
                  <a:srgbClr val="C3C3C6"/>
                </a:solidFill>
                <a:latin typeface="Times New Roman"/>
                <a:cs typeface="Times New Roman"/>
              </a:rPr>
              <a:t>·</a:t>
            </a:r>
            <a:r>
              <a:rPr dirty="0" sz="2000">
                <a:solidFill>
                  <a:srgbClr val="C3C3C6"/>
                </a:solidFill>
                <a:latin typeface="Times New Roman"/>
                <a:cs typeface="Times New Roman"/>
              </a:rPr>
              <a:t>	</a:t>
            </a:r>
            <a:r>
              <a:rPr dirty="0" sz="2000" spc="-434">
                <a:solidFill>
                  <a:srgbClr val="666469"/>
                </a:solidFill>
                <a:latin typeface="Times New Roman"/>
                <a:cs typeface="Times New Roman"/>
              </a:rPr>
              <a:t>·</a:t>
            </a:r>
            <a:r>
              <a:rPr dirty="0" sz="2000">
                <a:solidFill>
                  <a:srgbClr val="666469"/>
                </a:solidFill>
                <a:latin typeface="Times New Roman"/>
                <a:cs typeface="Times New Roman"/>
              </a:rPr>
              <a:t> </a:t>
            </a:r>
            <a:r>
              <a:rPr dirty="0" sz="2000" spc="-130">
                <a:solidFill>
                  <a:srgbClr val="666469"/>
                </a:solidFill>
                <a:latin typeface="Times New Roman"/>
                <a:cs typeface="Times New Roman"/>
              </a:rPr>
              <a:t> </a:t>
            </a:r>
            <a:r>
              <a:rPr dirty="0" sz="2000" spc="-70">
                <a:solidFill>
                  <a:srgbClr val="525256"/>
                </a:solidFill>
                <a:latin typeface="Times New Roman"/>
                <a:cs typeface="Times New Roman"/>
              </a:rPr>
              <a:t>l</a:t>
            </a:r>
            <a:r>
              <a:rPr dirty="0" sz="2000" spc="135">
                <a:solidFill>
                  <a:srgbClr val="525256"/>
                </a:solidFill>
                <a:latin typeface="Times New Roman"/>
                <a:cs typeface="Times New Roman"/>
              </a:rPr>
              <a:t> </a:t>
            </a:r>
            <a:r>
              <a:rPr dirty="0" sz="2000" spc="-210">
                <a:solidFill>
                  <a:srgbClr val="666469"/>
                </a:solidFill>
                <a:latin typeface="Times New Roman"/>
                <a:cs typeface="Times New Roman"/>
              </a:rPr>
              <a:t>m</a:t>
            </a:r>
            <a:r>
              <a:rPr dirty="0" sz="2000" spc="-60">
                <a:solidFill>
                  <a:srgbClr val="666469"/>
                </a:solidFill>
                <a:latin typeface="Times New Roman"/>
                <a:cs typeface="Times New Roman"/>
              </a:rPr>
              <a:t>·</a:t>
            </a:r>
            <a:r>
              <a:rPr dirty="0" sz="2000">
                <a:solidFill>
                  <a:srgbClr val="666469"/>
                </a:solidFill>
                <a:latin typeface="Times New Roman"/>
                <a:cs typeface="Times New Roman"/>
              </a:rPr>
              <a:t>	</a:t>
            </a:r>
            <a:r>
              <a:rPr dirty="0" sz="2000" spc="-135">
                <a:solidFill>
                  <a:srgbClr val="666469"/>
                </a:solidFill>
                <a:latin typeface="Times New Roman"/>
                <a:cs typeface="Times New Roman"/>
              </a:rPr>
              <a:t>em.</a:t>
            </a:r>
            <a:r>
              <a:rPr dirty="0" sz="2000" spc="-65">
                <a:solidFill>
                  <a:srgbClr val="666469"/>
                </a:solidFill>
                <a:latin typeface="Times New Roman"/>
                <a:cs typeface="Times New Roman"/>
              </a:rPr>
              <a:t>.</a:t>
            </a:r>
            <a:r>
              <a:rPr dirty="0" sz="2000">
                <a:solidFill>
                  <a:srgbClr val="666469"/>
                </a:solidFill>
                <a:latin typeface="Times New Roman"/>
                <a:cs typeface="Times New Roman"/>
              </a:rPr>
              <a:t>	</a:t>
            </a:r>
            <a:r>
              <a:rPr dirty="0" sz="2000" spc="-100">
                <a:solidFill>
                  <a:srgbClr val="525256"/>
                </a:solidFill>
                <a:latin typeface="Times New Roman"/>
                <a:cs typeface="Times New Roman"/>
              </a:rPr>
              <a:t>ic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397963" y="6217303"/>
            <a:ext cx="3533775" cy="6483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100"/>
              </a:spcBef>
              <a:tabLst>
                <a:tab pos="233045" algn="l"/>
                <a:tab pos="729615" algn="l"/>
                <a:tab pos="1377950" algn="l"/>
                <a:tab pos="2811145" algn="l"/>
                <a:tab pos="3293745" algn="l"/>
              </a:tabLst>
            </a:pPr>
            <a:r>
              <a:rPr dirty="0" sz="1750" spc="-385">
                <a:solidFill>
                  <a:srgbClr val="C3C3C6"/>
                </a:solidFill>
                <a:latin typeface="Arial"/>
                <a:cs typeface="Arial"/>
              </a:rPr>
              <a:t>-</a:t>
            </a:r>
            <a:r>
              <a:rPr dirty="0" sz="1750" spc="-415">
                <a:solidFill>
                  <a:srgbClr val="666469"/>
                </a:solidFill>
                <a:latin typeface="Arial"/>
                <a:cs typeface="Arial"/>
              </a:rPr>
              <a:t>•</a:t>
            </a:r>
            <a:r>
              <a:rPr dirty="0" sz="1750">
                <a:solidFill>
                  <a:srgbClr val="666469"/>
                </a:solidFill>
                <a:latin typeface="Arial"/>
                <a:cs typeface="Arial"/>
              </a:rPr>
              <a:t>	</a:t>
            </a:r>
            <a:r>
              <a:rPr dirty="0" sz="1750" spc="-660">
                <a:solidFill>
                  <a:srgbClr val="666469"/>
                </a:solidFill>
                <a:latin typeface="Arial"/>
                <a:cs typeface="Arial"/>
              </a:rPr>
              <a:t>p</a:t>
            </a:r>
            <a:r>
              <a:rPr dirty="0" sz="1750" spc="-395">
                <a:solidFill>
                  <a:srgbClr val="666469"/>
                </a:solidFill>
                <a:latin typeface="Arial"/>
                <a:cs typeface="Arial"/>
              </a:rPr>
              <a:t>r</a:t>
            </a:r>
            <a:r>
              <a:rPr dirty="0" sz="1750">
                <a:solidFill>
                  <a:srgbClr val="666469"/>
                </a:solidFill>
                <a:latin typeface="Arial"/>
                <a:cs typeface="Arial"/>
              </a:rPr>
              <a:t>	</a:t>
            </a:r>
            <a:r>
              <a:rPr dirty="0" sz="2000" spc="25">
                <a:solidFill>
                  <a:srgbClr val="525256"/>
                </a:solidFill>
                <a:latin typeface="Times New Roman"/>
                <a:cs typeface="Times New Roman"/>
              </a:rPr>
              <a:t>irr·</a:t>
            </a:r>
            <a:r>
              <a:rPr dirty="0" sz="2000" spc="50">
                <a:solidFill>
                  <a:srgbClr val="525256"/>
                </a:solidFill>
                <a:latin typeface="Times New Roman"/>
                <a:cs typeface="Times New Roman"/>
              </a:rPr>
              <a:t>d</a:t>
            </a:r>
            <a:r>
              <a:rPr dirty="0" sz="2000">
                <a:solidFill>
                  <a:srgbClr val="525256"/>
                </a:solidFill>
                <a:latin typeface="Times New Roman"/>
                <a:cs typeface="Times New Roman"/>
              </a:rPr>
              <a:t>	</a:t>
            </a:r>
            <a:r>
              <a:rPr dirty="0" sz="2000" spc="-295">
                <a:solidFill>
                  <a:srgbClr val="858585"/>
                </a:solidFill>
                <a:latin typeface="Times New Roman"/>
                <a:cs typeface="Times New Roman"/>
              </a:rPr>
              <a:t>·</a:t>
            </a:r>
            <a:r>
              <a:rPr dirty="0" sz="2000" spc="180">
                <a:solidFill>
                  <a:srgbClr val="858585"/>
                </a:solidFill>
                <a:latin typeface="Times New Roman"/>
                <a:cs typeface="Times New Roman"/>
              </a:rPr>
              <a:t> </a:t>
            </a:r>
            <a:r>
              <a:rPr dirty="0" sz="2000" spc="-100">
                <a:solidFill>
                  <a:srgbClr val="525256"/>
                </a:solidFill>
                <a:latin typeface="Times New Roman"/>
                <a:cs typeface="Times New Roman"/>
              </a:rPr>
              <a:t>d</a:t>
            </a:r>
            <a:r>
              <a:rPr dirty="0" sz="2000" spc="60">
                <a:solidFill>
                  <a:srgbClr val="525256"/>
                </a:solidFill>
                <a:latin typeface="Times New Roman"/>
                <a:cs typeface="Times New Roman"/>
              </a:rPr>
              <a:t>e</a:t>
            </a:r>
            <a:r>
              <a:rPr dirty="0" sz="2000" spc="-70">
                <a:solidFill>
                  <a:srgbClr val="363636"/>
                </a:solidFill>
                <a:latin typeface="Times New Roman"/>
                <a:cs typeface="Times New Roman"/>
              </a:rPr>
              <a:t>l</a:t>
            </a:r>
            <a:r>
              <a:rPr dirty="0" sz="2000" spc="45">
                <a:solidFill>
                  <a:srgbClr val="363636"/>
                </a:solidFill>
                <a:latin typeface="Times New Roman"/>
                <a:cs typeface="Times New Roman"/>
              </a:rPr>
              <a:t> </a:t>
            </a:r>
            <a:r>
              <a:rPr dirty="0" sz="2000" spc="70">
                <a:solidFill>
                  <a:srgbClr val="666469"/>
                </a:solidFill>
                <a:latin typeface="Times New Roman"/>
                <a:cs typeface="Times New Roman"/>
              </a:rPr>
              <a:t>P</a:t>
            </a:r>
            <a:r>
              <a:rPr dirty="0" sz="2000" spc="40">
                <a:solidFill>
                  <a:srgbClr val="666469"/>
                </a:solidFill>
                <a:latin typeface="Times New Roman"/>
                <a:cs typeface="Times New Roman"/>
              </a:rPr>
              <a:t>.</a:t>
            </a:r>
            <a:r>
              <a:rPr dirty="0" sz="2000" spc="30">
                <a:solidFill>
                  <a:srgbClr val="363636"/>
                </a:solidFill>
                <a:latin typeface="Times New Roman"/>
                <a:cs typeface="Times New Roman"/>
              </a:rPr>
              <a:t>\</a:t>
            </a:r>
            <a:r>
              <a:rPr dirty="0" sz="2000" spc="-434">
                <a:solidFill>
                  <a:srgbClr val="C3C3C6"/>
                </a:solidFill>
                <a:latin typeface="Times New Roman"/>
                <a:cs typeface="Times New Roman"/>
              </a:rPr>
              <a:t>,</a:t>
            </a:r>
            <a:r>
              <a:rPr dirty="0" sz="2000" spc="-535">
                <a:solidFill>
                  <a:srgbClr val="A8A8A8"/>
                </a:solidFill>
                <a:latin typeface="Times New Roman"/>
                <a:cs typeface="Times New Roman"/>
              </a:rPr>
              <a:t>•</a:t>
            </a:r>
            <a:r>
              <a:rPr dirty="0" sz="2000" spc="-80">
                <a:solidFill>
                  <a:srgbClr val="A8A8A8"/>
                </a:solidFill>
                <a:latin typeface="Times New Roman"/>
                <a:cs typeface="Times New Roman"/>
              </a:rPr>
              <a:t> </a:t>
            </a:r>
            <a:r>
              <a:rPr dirty="0" sz="2000" spc="-380">
                <a:solidFill>
                  <a:srgbClr val="666469"/>
                </a:solidFill>
                <a:latin typeface="Times New Roman"/>
                <a:cs typeface="Times New Roman"/>
              </a:rPr>
              <a:t>.</a:t>
            </a:r>
            <a:r>
              <a:rPr dirty="0" sz="2000" spc="-65">
                <a:solidFill>
                  <a:srgbClr val="666469"/>
                </a:solidFill>
                <a:latin typeface="Times New Roman"/>
                <a:cs typeface="Times New Roman"/>
              </a:rPr>
              <a:t> </a:t>
            </a:r>
            <a:r>
              <a:rPr dirty="0" sz="2000" spc="-114">
                <a:solidFill>
                  <a:srgbClr val="666469"/>
                </a:solidFill>
                <a:latin typeface="Times New Roman"/>
                <a:cs typeface="Times New Roman"/>
              </a:rPr>
              <a:t>L</a:t>
            </a:r>
            <a:r>
              <a:rPr dirty="0" sz="2000" spc="-250">
                <a:solidFill>
                  <a:srgbClr val="A8A8A8"/>
                </a:solidFill>
                <a:latin typeface="Times New Roman"/>
                <a:cs typeface="Times New Roman"/>
              </a:rPr>
              <a:t>,</a:t>
            </a:r>
            <a:r>
              <a:rPr dirty="0" sz="2000">
                <a:solidFill>
                  <a:srgbClr val="A8A8A8"/>
                </a:solidFill>
                <a:latin typeface="Times New Roman"/>
                <a:cs typeface="Times New Roman"/>
              </a:rPr>
              <a:t>	</a:t>
            </a:r>
            <a:r>
              <a:rPr dirty="0" sz="2000" spc="-65">
                <a:solidFill>
                  <a:srgbClr val="666469"/>
                </a:solidFill>
                <a:latin typeface="Times New Roman"/>
                <a:cs typeface="Times New Roman"/>
              </a:rPr>
              <a:t>e</a:t>
            </a:r>
            <a:r>
              <a:rPr dirty="0" sz="2000">
                <a:solidFill>
                  <a:srgbClr val="666469"/>
                </a:solidFill>
                <a:latin typeface="Times New Roman"/>
                <a:cs typeface="Times New Roman"/>
              </a:rPr>
              <a:t> </a:t>
            </a:r>
            <a:r>
              <a:rPr dirty="0" sz="2000" spc="-60">
                <a:solidFill>
                  <a:srgbClr val="666469"/>
                </a:solidFill>
                <a:latin typeface="Times New Roman"/>
                <a:cs typeface="Times New Roman"/>
              </a:rPr>
              <a:t> </a:t>
            </a:r>
            <a:r>
              <a:rPr dirty="0" sz="2000" spc="10">
                <a:solidFill>
                  <a:srgbClr val="666469"/>
                </a:solidFill>
                <a:latin typeface="Times New Roman"/>
                <a:cs typeface="Times New Roman"/>
              </a:rPr>
              <a:t>n</a:t>
            </a:r>
            <a:r>
              <a:rPr dirty="0" sz="2000">
                <a:solidFill>
                  <a:srgbClr val="666469"/>
                </a:solidFill>
                <a:latin typeface="Times New Roman"/>
                <a:cs typeface="Times New Roman"/>
              </a:rPr>
              <a:t>	</a:t>
            </a:r>
            <a:r>
              <a:rPr dirty="0" sz="2000" spc="-65">
                <a:solidFill>
                  <a:srgbClr val="666469"/>
                </a:solidFill>
                <a:latin typeface="Times New Roman"/>
                <a:cs typeface="Times New Roman"/>
              </a:rPr>
              <a:t>e</a:t>
            </a:r>
            <a:r>
              <a:rPr dirty="0" sz="2000" spc="-40">
                <a:solidFill>
                  <a:srgbClr val="666469"/>
                </a:solidFill>
                <a:latin typeface="Times New Roman"/>
                <a:cs typeface="Times New Roman"/>
              </a:rPr>
              <a:t> </a:t>
            </a:r>
            <a:r>
              <a:rPr dirty="0" sz="2000" spc="-100">
                <a:solidFill>
                  <a:srgbClr val="A8A8A8"/>
                </a:solidFill>
                <a:latin typeface="Times New Roman"/>
                <a:cs typeface="Times New Roman"/>
              </a:rPr>
              <a:t>,</a:t>
            </a:r>
            <a:endParaRPr sz="2000">
              <a:latin typeface="Times New Roman"/>
              <a:cs typeface="Times New Roman"/>
            </a:endParaRPr>
          </a:p>
          <a:p>
            <a:pPr algn="r" marR="18415">
              <a:lnSpc>
                <a:spcPct val="100000"/>
              </a:lnSpc>
              <a:spcBef>
                <a:spcPts val="100"/>
              </a:spcBef>
              <a:tabLst>
                <a:tab pos="765810" algn="l"/>
              </a:tabLst>
            </a:pPr>
            <a:r>
              <a:rPr dirty="0" sz="2000" spc="-110">
                <a:solidFill>
                  <a:srgbClr val="666469"/>
                </a:solidFill>
                <a:latin typeface="Times New Roman"/>
                <a:cs typeface="Times New Roman"/>
              </a:rPr>
              <a:t>Leon</a:t>
            </a:r>
            <a:r>
              <a:rPr dirty="0" sz="2000" spc="420">
                <a:solidFill>
                  <a:srgbClr val="666469"/>
                </a:solidFill>
                <a:latin typeface="Times New Roman"/>
                <a:cs typeface="Times New Roman"/>
              </a:rPr>
              <a:t> </a:t>
            </a:r>
            <a:r>
              <a:rPr dirty="0" sz="2000" spc="-434">
                <a:solidFill>
                  <a:srgbClr val="C3C3C6"/>
                </a:solidFill>
                <a:latin typeface="Times New Roman"/>
                <a:cs typeface="Times New Roman"/>
              </a:rPr>
              <a:t>·	</a:t>
            </a:r>
            <a:r>
              <a:rPr dirty="0" sz="2000" spc="-70">
                <a:solidFill>
                  <a:srgbClr val="525256"/>
                </a:solidFill>
                <a:latin typeface="Times New Roman"/>
                <a:cs typeface="Times New Roman"/>
              </a:rPr>
              <a:t>l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14588" y="6849257"/>
            <a:ext cx="142748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4005" algn="l"/>
                <a:tab pos="794385" algn="l"/>
              </a:tabLst>
            </a:pPr>
            <a:r>
              <a:rPr dirty="0" sz="2000" spc="-295">
                <a:solidFill>
                  <a:srgbClr val="A8A8A8"/>
                </a:solidFill>
                <a:latin typeface="Times New Roman"/>
                <a:cs typeface="Times New Roman"/>
              </a:rPr>
              <a:t>·</a:t>
            </a:r>
            <a:r>
              <a:rPr dirty="0" sz="2000" spc="-295">
                <a:solidFill>
                  <a:srgbClr val="A8A8A8"/>
                </a:solidFill>
                <a:latin typeface="Times New Roman"/>
                <a:cs typeface="Times New Roman"/>
              </a:rPr>
              <a:t>	</a:t>
            </a:r>
            <a:r>
              <a:rPr dirty="0" sz="2000" spc="-215">
                <a:solidFill>
                  <a:srgbClr val="A8A8A8"/>
                </a:solidFill>
                <a:latin typeface="Times New Roman"/>
                <a:cs typeface="Times New Roman"/>
              </a:rPr>
              <a:t>'</a:t>
            </a:r>
            <a:r>
              <a:rPr dirty="0" sz="2000" spc="15">
                <a:solidFill>
                  <a:srgbClr val="525256"/>
                </a:solidFill>
                <a:latin typeface="Times New Roman"/>
                <a:cs typeface="Times New Roman"/>
              </a:rPr>
              <a:t>ule</a:t>
            </a:r>
            <a:r>
              <a:rPr dirty="0" sz="2000">
                <a:solidFill>
                  <a:srgbClr val="525256"/>
                </a:solidFill>
                <a:latin typeface="Times New Roman"/>
                <a:cs typeface="Times New Roman"/>
              </a:rPr>
              <a:t>	</a:t>
            </a:r>
            <a:r>
              <a:rPr dirty="0" sz="2000" spc="-40">
                <a:solidFill>
                  <a:srgbClr val="666469"/>
                </a:solidFill>
                <a:latin typeface="Times New Roman"/>
                <a:cs typeface="Times New Roman"/>
              </a:rPr>
              <a:t>(n·</a:t>
            </a:r>
            <a:r>
              <a:rPr dirty="0" sz="2000" spc="-65">
                <a:solidFill>
                  <a:srgbClr val="666469"/>
                </a:solidFill>
                <a:latin typeface="Times New Roman"/>
                <a:cs typeface="Times New Roman"/>
              </a:rPr>
              <a:t> </a:t>
            </a:r>
            <a:r>
              <a:rPr dirty="0" sz="2000" spc="-80">
                <a:solidFill>
                  <a:srgbClr val="666469"/>
                </a:solidFill>
                <a:latin typeface="Times New Roman"/>
                <a:cs typeface="Times New Roman"/>
              </a:rPr>
              <a:t>cid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2771605" y="6851896"/>
            <a:ext cx="3175" cy="342900"/>
          </a:xfrm>
          <a:custGeom>
            <a:avLst/>
            <a:gdLst/>
            <a:ahLst/>
            <a:cxnLst/>
            <a:rect l="l" t="t" r="r" b="b"/>
            <a:pathLst>
              <a:path w="3175" h="342900">
                <a:moveTo>
                  <a:pt x="3052" y="342484"/>
                </a:moveTo>
                <a:lnTo>
                  <a:pt x="0" y="342484"/>
                </a:lnTo>
                <a:lnTo>
                  <a:pt x="0" y="0"/>
                </a:lnTo>
                <a:lnTo>
                  <a:pt x="3052" y="0"/>
                </a:lnTo>
                <a:lnTo>
                  <a:pt x="3052" y="342484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2943530" y="6838671"/>
            <a:ext cx="15875" cy="360045"/>
          </a:xfrm>
          <a:custGeom>
            <a:avLst/>
            <a:gdLst/>
            <a:ahLst/>
            <a:cxnLst/>
            <a:rect l="l" t="t" r="r" b="b"/>
            <a:pathLst>
              <a:path w="15875" h="360045">
                <a:moveTo>
                  <a:pt x="15260" y="359608"/>
                </a:moveTo>
                <a:lnTo>
                  <a:pt x="0" y="359608"/>
                </a:lnTo>
                <a:lnTo>
                  <a:pt x="0" y="0"/>
                </a:lnTo>
                <a:lnTo>
                  <a:pt x="15260" y="0"/>
                </a:lnTo>
                <a:lnTo>
                  <a:pt x="15260" y="359608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 txBox="1"/>
          <p:nvPr/>
        </p:nvSpPr>
        <p:spPr>
          <a:xfrm>
            <a:off x="2372553" y="6836536"/>
            <a:ext cx="1801495" cy="3460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98780" algn="l"/>
                <a:tab pos="570865" algn="l"/>
                <a:tab pos="1077595" algn="l"/>
              </a:tabLst>
            </a:pPr>
            <a:r>
              <a:rPr dirty="0" sz="2000" spc="-80">
                <a:solidFill>
                  <a:srgbClr val="A8A8A8"/>
                </a:solidFill>
                <a:latin typeface="Times New Roman"/>
                <a:cs typeface="Times New Roman"/>
              </a:rPr>
              <a:t>,</a:t>
            </a:r>
            <a:r>
              <a:rPr dirty="0" sz="2000" spc="-80">
                <a:solidFill>
                  <a:srgbClr val="666469"/>
                </a:solidFill>
                <a:latin typeface="Times New Roman"/>
                <a:cs typeface="Times New Roman"/>
              </a:rPr>
              <a:t>n	</a:t>
            </a:r>
            <a:r>
              <a:rPr dirty="0" sz="2000" spc="-390">
                <a:solidFill>
                  <a:srgbClr val="A8A8A8"/>
                </a:solidFill>
                <a:latin typeface="Times New Roman"/>
                <a:cs typeface="Times New Roman"/>
              </a:rPr>
              <a:t>.	</a:t>
            </a:r>
            <a:r>
              <a:rPr dirty="0" sz="2100" spc="-509">
                <a:solidFill>
                  <a:srgbClr val="C3C3C6"/>
                </a:solidFill>
                <a:latin typeface="Times New Roman"/>
                <a:cs typeface="Times New Roman"/>
              </a:rPr>
              <a:t>-</a:t>
            </a:r>
            <a:r>
              <a:rPr dirty="0" sz="2100" spc="-509">
                <a:solidFill>
                  <a:srgbClr val="525256"/>
                </a:solidFill>
                <a:latin typeface="Times New Roman"/>
                <a:cs typeface="Times New Roman"/>
              </a:rPr>
              <a:t>•</a:t>
            </a:r>
            <a:r>
              <a:rPr dirty="0" sz="2100" spc="-345">
                <a:solidFill>
                  <a:srgbClr val="525256"/>
                </a:solidFill>
                <a:latin typeface="Times New Roman"/>
                <a:cs typeface="Times New Roman"/>
              </a:rPr>
              <a:t> </a:t>
            </a:r>
            <a:r>
              <a:rPr dirty="0" sz="2100" spc="-70">
                <a:solidFill>
                  <a:srgbClr val="525256"/>
                </a:solidFill>
                <a:latin typeface="Times New Roman"/>
                <a:cs typeface="Times New Roman"/>
              </a:rPr>
              <a:t>il</a:t>
            </a:r>
            <a:r>
              <a:rPr dirty="0" sz="2100" spc="-15">
                <a:solidFill>
                  <a:srgbClr val="525256"/>
                </a:solidFill>
                <a:latin typeface="Times New Roman"/>
                <a:cs typeface="Times New Roman"/>
              </a:rPr>
              <a:t> </a:t>
            </a:r>
            <a:r>
              <a:rPr dirty="0" sz="2100" spc="20">
                <a:solidFill>
                  <a:srgbClr val="666469"/>
                </a:solidFill>
                <a:latin typeface="Times New Roman"/>
                <a:cs typeface="Times New Roman"/>
              </a:rPr>
              <a:t>/	</a:t>
            </a:r>
            <a:r>
              <a:rPr dirty="0" sz="2000" spc="30">
                <a:solidFill>
                  <a:srgbClr val="666469"/>
                </a:solidFill>
                <a:latin typeface="Times New Roman"/>
                <a:cs typeface="Times New Roman"/>
              </a:rPr>
              <a:t>(Sui"</a:t>
            </a:r>
            <a:r>
              <a:rPr dirty="0" sz="2000" spc="55">
                <a:solidFill>
                  <a:srgbClr val="666469"/>
                </a:solidFill>
                <a:latin typeface="Times New Roman"/>
                <a:cs typeface="Times New Roman"/>
              </a:rPr>
              <a:t> </a:t>
            </a:r>
            <a:r>
              <a:rPr dirty="0" sz="2000" spc="-265">
                <a:solidFill>
                  <a:srgbClr val="A8A8A8"/>
                </a:solidFill>
                <a:latin typeface="Times New Roman"/>
                <a:cs typeface="Times New Roman"/>
              </a:rPr>
              <a:t>,</a:t>
            </a:r>
            <a:r>
              <a:rPr dirty="0" sz="2000" spc="-265">
                <a:solidFill>
                  <a:srgbClr val="666469"/>
                </a:solidFill>
                <a:latin typeface="Times New Roman"/>
                <a:cs typeface="Times New Roman"/>
              </a:rPr>
              <a:t>)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344242" y="6849257"/>
            <a:ext cx="1387475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57580" algn="l"/>
              </a:tabLst>
            </a:pPr>
            <a:r>
              <a:rPr dirty="0" sz="2000" spc="-110">
                <a:solidFill>
                  <a:srgbClr val="666469"/>
                </a:solidFill>
                <a:latin typeface="Times New Roman"/>
                <a:cs typeface="Times New Roman"/>
              </a:rPr>
              <a:t>n</a:t>
            </a:r>
            <a:r>
              <a:rPr dirty="0" sz="2000" spc="90">
                <a:solidFill>
                  <a:srgbClr val="666469"/>
                </a:solidFill>
                <a:latin typeface="Times New Roman"/>
                <a:cs typeface="Times New Roman"/>
              </a:rPr>
              <a:t> </a:t>
            </a:r>
            <a:r>
              <a:rPr dirty="0" sz="2000" spc="20">
                <a:solidFill>
                  <a:srgbClr val="363636"/>
                </a:solidFill>
                <a:latin typeface="Times New Roman"/>
                <a:cs typeface="Times New Roman"/>
              </a:rPr>
              <a:t>1</a:t>
            </a:r>
            <a:r>
              <a:rPr dirty="0" sz="2000" spc="10">
                <a:solidFill>
                  <a:srgbClr val="666469"/>
                </a:solidFill>
                <a:latin typeface="Times New Roman"/>
                <a:cs typeface="Times New Roman"/>
              </a:rPr>
              <a:t>70</a:t>
            </a:r>
            <a:r>
              <a:rPr dirty="0" sz="2000">
                <a:solidFill>
                  <a:srgbClr val="666469"/>
                </a:solidFill>
                <a:latin typeface="Times New Roman"/>
                <a:cs typeface="Times New Roman"/>
              </a:rPr>
              <a:t>	</a:t>
            </a:r>
            <a:r>
              <a:rPr dirty="0" sz="2000" spc="-140">
                <a:solidFill>
                  <a:srgbClr val="666469"/>
                </a:solidFill>
                <a:latin typeface="Times New Roman"/>
                <a:cs typeface="Times New Roman"/>
              </a:rPr>
              <a:t>m</a:t>
            </a:r>
            <a:r>
              <a:rPr dirty="0" sz="2000" spc="-120">
                <a:solidFill>
                  <a:srgbClr val="666469"/>
                </a:solidFill>
                <a:latin typeface="Times New Roman"/>
                <a:cs typeface="Times New Roman"/>
              </a:rPr>
              <a:t> </a:t>
            </a:r>
            <a:r>
              <a:rPr dirty="0" sz="1400" spc="60">
                <a:solidFill>
                  <a:srgbClr val="666469"/>
                </a:solidFill>
                <a:latin typeface="Times New Roman"/>
                <a:cs typeface="Times New Roman"/>
              </a:rPr>
              <a:t>1</a:t>
            </a:r>
            <a:r>
              <a:rPr dirty="0" sz="1400" spc="-20">
                <a:solidFill>
                  <a:srgbClr val="666469"/>
                </a:solidFill>
                <a:latin typeface="Times New Roman"/>
                <a:cs typeface="Times New Roman"/>
              </a:rPr>
              <a:t> </a:t>
            </a:r>
            <a:r>
              <a:rPr dirty="0" sz="1400" spc="30">
                <a:solidFill>
                  <a:srgbClr val="A8A8A8"/>
                </a:solidFill>
                <a:latin typeface="Times New Roman"/>
                <a:cs typeface="Times New Roman"/>
              </a:rPr>
              <a:t>,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893460" y="6836536"/>
            <a:ext cx="3020695" cy="3460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54635" algn="l"/>
                <a:tab pos="621030" algn="l"/>
                <a:tab pos="1161415" algn="l"/>
                <a:tab pos="2265680" algn="l"/>
                <a:tab pos="2533015" algn="l"/>
              </a:tabLst>
            </a:pPr>
            <a:r>
              <a:rPr dirty="0" sz="2000" spc="-100">
                <a:solidFill>
                  <a:srgbClr val="525256"/>
                </a:solidFill>
                <a:latin typeface="Times New Roman"/>
                <a:cs typeface="Times New Roman"/>
              </a:rPr>
              <a:t>o	</a:t>
            </a:r>
            <a:r>
              <a:rPr dirty="0" sz="2000" spc="-114">
                <a:solidFill>
                  <a:srgbClr val="A8A8A8"/>
                </a:solidFill>
                <a:latin typeface="Times New Roman"/>
                <a:cs typeface="Times New Roman"/>
              </a:rPr>
              <a:t>,</a:t>
            </a:r>
            <a:r>
              <a:rPr dirty="0" sz="2000" spc="-114">
                <a:solidFill>
                  <a:srgbClr val="666469"/>
                </a:solidFill>
                <a:latin typeface="Times New Roman"/>
                <a:cs typeface="Times New Roman"/>
              </a:rPr>
              <a:t>n	</a:t>
            </a:r>
            <a:r>
              <a:rPr dirty="0" sz="2000" spc="-60">
                <a:solidFill>
                  <a:srgbClr val="666469"/>
                </a:solidFill>
                <a:latin typeface="Times New Roman"/>
                <a:cs typeface="Times New Roman"/>
              </a:rPr>
              <a:t>·</a:t>
            </a:r>
            <a:r>
              <a:rPr dirty="0" sz="2000" spc="-25">
                <a:solidFill>
                  <a:srgbClr val="666469"/>
                </a:solidFill>
                <a:latin typeface="Times New Roman"/>
                <a:cs typeface="Times New Roman"/>
              </a:rPr>
              <a:t> </a:t>
            </a:r>
            <a:r>
              <a:rPr dirty="0" sz="2000" spc="-110">
                <a:solidFill>
                  <a:srgbClr val="666469"/>
                </a:solidFill>
                <a:latin typeface="Times New Roman"/>
                <a:cs typeface="Times New Roman"/>
              </a:rPr>
              <a:t>n</a:t>
            </a:r>
            <a:r>
              <a:rPr dirty="0" sz="2000" spc="130">
                <a:solidFill>
                  <a:srgbClr val="666469"/>
                </a:solidFill>
                <a:latin typeface="Times New Roman"/>
                <a:cs typeface="Times New Roman"/>
              </a:rPr>
              <a:t> </a:t>
            </a:r>
            <a:r>
              <a:rPr dirty="0" sz="2000" spc="-35">
                <a:solidFill>
                  <a:srgbClr val="525256"/>
                </a:solidFill>
                <a:latin typeface="Times New Roman"/>
                <a:cs typeface="Times New Roman"/>
              </a:rPr>
              <a:t>I	</a:t>
            </a:r>
            <a:r>
              <a:rPr dirty="0" sz="2000" spc="-10">
                <a:solidFill>
                  <a:srgbClr val="A8A8A8"/>
                </a:solidFill>
                <a:latin typeface="Times New Roman"/>
                <a:cs typeface="Times New Roman"/>
              </a:rPr>
              <a:t>,</a:t>
            </a:r>
            <a:r>
              <a:rPr dirty="0" sz="2000" spc="-10">
                <a:solidFill>
                  <a:srgbClr val="525256"/>
                </a:solidFill>
                <a:latin typeface="Times New Roman"/>
                <a:cs typeface="Times New Roman"/>
              </a:rPr>
              <a:t>ter</a:t>
            </a:r>
            <a:r>
              <a:rPr dirty="0" sz="2000" spc="445">
                <a:solidFill>
                  <a:srgbClr val="525256"/>
                </a:solidFill>
                <a:latin typeface="Times New Roman"/>
                <a:cs typeface="Times New Roman"/>
              </a:rPr>
              <a:t> </a:t>
            </a:r>
            <a:r>
              <a:rPr dirty="0" sz="2000" spc="-90">
                <a:solidFill>
                  <a:srgbClr val="525256"/>
                </a:solidFill>
                <a:latin typeface="Times New Roman"/>
                <a:cs typeface="Times New Roman"/>
              </a:rPr>
              <a:t>bu</a:t>
            </a:r>
            <a:r>
              <a:rPr dirty="0" sz="2000" spc="335">
                <a:solidFill>
                  <a:srgbClr val="525256"/>
                </a:solidFill>
                <a:latin typeface="Times New Roman"/>
                <a:cs typeface="Times New Roman"/>
              </a:rPr>
              <a:t> </a:t>
            </a:r>
            <a:r>
              <a:rPr dirty="0" sz="1700" spc="-85">
                <a:solidFill>
                  <a:srgbClr val="666469"/>
                </a:solidFill>
                <a:latin typeface="Arial"/>
                <a:cs typeface="Arial"/>
              </a:rPr>
              <a:t>g</a:t>
            </a:r>
            <a:r>
              <a:rPr dirty="0" sz="1700" spc="-229">
                <a:solidFill>
                  <a:srgbClr val="666469"/>
                </a:solidFill>
                <a:latin typeface="Arial"/>
                <a:cs typeface="Arial"/>
              </a:rPr>
              <a:t> </a:t>
            </a:r>
            <a:r>
              <a:rPr dirty="0" sz="1700" spc="-260">
                <a:solidFill>
                  <a:srgbClr val="C3C3C6"/>
                </a:solidFill>
                <a:latin typeface="Arial"/>
                <a:cs typeface="Arial"/>
              </a:rPr>
              <a:t>·	</a:t>
            </a:r>
            <a:r>
              <a:rPr dirty="0" sz="2100" spc="-375">
                <a:solidFill>
                  <a:srgbClr val="666469"/>
                </a:solidFill>
                <a:latin typeface="Times New Roman"/>
                <a:cs typeface="Times New Roman"/>
              </a:rPr>
              <a:t>(</a:t>
            </a:r>
            <a:r>
              <a:rPr dirty="0" sz="2100" spc="-375">
                <a:solidFill>
                  <a:srgbClr val="363636"/>
                </a:solidFill>
                <a:latin typeface="Times New Roman"/>
                <a:cs typeface="Times New Roman"/>
              </a:rPr>
              <a:t>1	</a:t>
            </a:r>
            <a:r>
              <a:rPr dirty="0" sz="2000" spc="-130">
                <a:solidFill>
                  <a:srgbClr val="666469"/>
                </a:solidFill>
                <a:latin typeface="Times New Roman"/>
                <a:cs typeface="Times New Roman"/>
              </a:rPr>
              <a:t>u</a:t>
            </a:r>
            <a:r>
              <a:rPr dirty="0" sz="2000" spc="295">
                <a:solidFill>
                  <a:srgbClr val="666469"/>
                </a:solidFill>
                <a:latin typeface="Times New Roman"/>
                <a:cs typeface="Times New Roman"/>
              </a:rPr>
              <a:t> </a:t>
            </a:r>
            <a:r>
              <a:rPr dirty="0" sz="2000" spc="-215">
                <a:solidFill>
                  <a:srgbClr val="525256"/>
                </a:solidFill>
                <a:latin typeface="Times New Roman"/>
                <a:cs typeface="Times New Roman"/>
              </a:rPr>
              <a:t>i</a:t>
            </a:r>
            <a:r>
              <a:rPr dirty="0" sz="2000" spc="-215">
                <a:solidFill>
                  <a:srgbClr val="858585"/>
                </a:solidFill>
                <a:latin typeface="Times New Roman"/>
                <a:cs typeface="Times New Roman"/>
              </a:rPr>
              <a:t>·</a:t>
            </a:r>
            <a:r>
              <a:rPr dirty="0" sz="2000" spc="100">
                <a:solidFill>
                  <a:srgbClr val="858585"/>
                </a:solidFill>
                <a:latin typeface="Times New Roman"/>
                <a:cs typeface="Times New Roman"/>
              </a:rPr>
              <a:t> </a:t>
            </a:r>
            <a:r>
              <a:rPr dirty="0" sz="2000" spc="-90">
                <a:solidFill>
                  <a:srgbClr val="666469"/>
                </a:solidFill>
                <a:latin typeface="Times New Roman"/>
                <a:cs typeface="Times New Roman"/>
              </a:rPr>
              <a:t>)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42313" y="2690789"/>
            <a:ext cx="7335488" cy="224941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816799" y="496409"/>
            <a:ext cx="8368665" cy="155194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algn="just" marL="12700" marR="5080" indent="2540">
              <a:lnSpc>
                <a:spcPct val="103200"/>
              </a:lnSpc>
              <a:spcBef>
                <a:spcPts val="35"/>
              </a:spcBef>
            </a:pPr>
            <a:r>
              <a:rPr dirty="0" sz="1950" spc="30">
                <a:solidFill>
                  <a:srgbClr val="5D5D5D"/>
                </a:solidFill>
                <a:latin typeface="Times New Roman"/>
                <a:cs typeface="Times New Roman"/>
              </a:rPr>
              <a:t>en </a:t>
            </a:r>
            <a:r>
              <a:rPr dirty="0" sz="1950" spc="35">
                <a:solidFill>
                  <a:srgbClr val="3A3A3A"/>
                </a:solidFill>
                <a:latin typeface="Times New Roman"/>
                <a:cs typeface="Times New Roman"/>
              </a:rPr>
              <a:t>17</a:t>
            </a:r>
            <a:r>
              <a:rPr dirty="0" sz="1950" spc="35">
                <a:solidFill>
                  <a:srgbClr val="5D5D5D"/>
                </a:solidFill>
                <a:latin typeface="Times New Roman"/>
                <a:cs typeface="Times New Roman"/>
              </a:rPr>
              <a:t>83)</a:t>
            </a:r>
            <a:r>
              <a:rPr dirty="0" sz="1950" spc="35">
                <a:solidFill>
                  <a:srgbClr val="262426"/>
                </a:solidFill>
                <a:latin typeface="Times New Roman"/>
                <a:cs typeface="Times New Roman"/>
              </a:rPr>
              <a:t>. </a:t>
            </a:r>
            <a:r>
              <a:rPr dirty="0" sz="1950" spc="90">
                <a:solidFill>
                  <a:srgbClr val="5D5D5D"/>
                </a:solidFill>
                <a:latin typeface="Times New Roman"/>
                <a:cs typeface="Times New Roman"/>
              </a:rPr>
              <a:t>En </a:t>
            </a:r>
            <a:r>
              <a:rPr dirty="0" sz="1950" spc="20">
                <a:solidFill>
                  <a:srgbClr val="5D5D5D"/>
                </a:solidFill>
                <a:latin typeface="Times New Roman"/>
                <a:cs typeface="Times New Roman"/>
              </a:rPr>
              <a:t>el proceso </a:t>
            </a:r>
            <a:r>
              <a:rPr dirty="0" sz="1950" spc="-70">
                <a:solidFill>
                  <a:srgbClr val="5D5D5D"/>
                </a:solidFill>
                <a:latin typeface="Times New Roman"/>
                <a:cs typeface="Times New Roman"/>
              </a:rPr>
              <a:t>ele </a:t>
            </a:r>
            <a:r>
              <a:rPr dirty="0" sz="1950" spc="45">
                <a:solidFill>
                  <a:srgbClr val="5D5D5D"/>
                </a:solidFill>
                <a:latin typeface="Times New Roman"/>
                <a:cs typeface="Times New Roman"/>
              </a:rPr>
              <a:t>obtención </a:t>
            </a:r>
            <a:r>
              <a:rPr dirty="0" sz="1950" spc="60">
                <a:solidFill>
                  <a:srgbClr val="5D5D5D"/>
                </a:solidFill>
                <a:latin typeface="Times New Roman"/>
                <a:cs typeface="Times New Roman"/>
              </a:rPr>
              <a:t>del método </a:t>
            </a:r>
            <a:r>
              <a:rPr dirty="0" sz="1950" spc="55">
                <a:solidFill>
                  <a:srgbClr val="706E72"/>
                </a:solidFill>
                <a:latin typeface="Times New Roman"/>
                <a:cs typeface="Times New Roman"/>
              </a:rPr>
              <a:t>se </a:t>
            </a:r>
            <a:r>
              <a:rPr dirty="0" sz="1950" spc="65">
                <a:solidFill>
                  <a:srgbClr val="5D5D5D"/>
                </a:solidFill>
                <a:latin typeface="Times New Roman"/>
                <a:cs typeface="Times New Roman"/>
              </a:rPr>
              <a:t>ha </a:t>
            </a:r>
            <a:r>
              <a:rPr dirty="0" sz="1950" spc="40">
                <a:solidFill>
                  <a:srgbClr val="4D4950"/>
                </a:solidFill>
                <a:latin typeface="Times New Roman"/>
                <a:cs typeface="Times New Roman"/>
              </a:rPr>
              <a:t>utilizado </a:t>
            </a:r>
            <a:r>
              <a:rPr dirty="0" sz="1950" spc="50">
                <a:solidFill>
                  <a:srgbClr val="4D4950"/>
                </a:solidFill>
                <a:latin typeface="Times New Roman"/>
                <a:cs typeface="Times New Roman"/>
              </a:rPr>
              <a:t>una </a:t>
            </a:r>
            <a:r>
              <a:rPr dirty="0" sz="1950" spc="-70">
                <a:solidFill>
                  <a:srgbClr val="5D5D5D"/>
                </a:solidFill>
                <a:latin typeface="Times New Roman"/>
                <a:cs typeface="Times New Roman"/>
              </a:rPr>
              <a:t>ele </a:t>
            </a:r>
            <a:r>
              <a:rPr dirty="0" sz="1950" spc="-65">
                <a:solidFill>
                  <a:srgbClr val="4D4950"/>
                </a:solidFill>
                <a:latin typeface="Times New Roman"/>
                <a:cs typeface="Times New Roman"/>
              </a:rPr>
              <a:t>la </a:t>
            </a:r>
            <a:r>
              <a:rPr dirty="0" sz="1950" spc="-65">
                <a:solidFill>
                  <a:srgbClr val="706E72"/>
                </a:solidFill>
                <a:latin typeface="Times New Roman"/>
                <a:cs typeface="Times New Roman"/>
              </a:rPr>
              <a:t>s </a:t>
            </a:r>
            <a:r>
              <a:rPr dirty="0" sz="1950" spc="-60">
                <a:solidFill>
                  <a:srgbClr val="706E72"/>
                </a:solidFill>
                <a:latin typeface="Times New Roman"/>
                <a:cs typeface="Times New Roman"/>
              </a:rPr>
              <a:t> </a:t>
            </a:r>
            <a:r>
              <a:rPr dirty="0" sz="1950" spc="40">
                <a:solidFill>
                  <a:srgbClr val="5D5D5D"/>
                </a:solidFill>
                <a:latin typeface="Times New Roman"/>
                <a:cs typeface="Times New Roman"/>
              </a:rPr>
              <a:t>múltiples </a:t>
            </a:r>
            <a:r>
              <a:rPr dirty="0" sz="1950" spc="55">
                <a:solidFill>
                  <a:srgbClr val="5D5D5D"/>
                </a:solidFill>
                <a:latin typeface="Times New Roman"/>
                <a:cs typeface="Times New Roman"/>
              </a:rPr>
              <a:t>formas </a:t>
            </a:r>
            <a:r>
              <a:rPr dirty="0" sz="1950" spc="-95">
                <a:solidFill>
                  <a:srgbClr val="5D5D5D"/>
                </a:solidFill>
                <a:latin typeface="Times New Roman"/>
                <a:cs typeface="Times New Roman"/>
              </a:rPr>
              <a:t>ele</a:t>
            </a:r>
            <a:r>
              <a:rPr dirty="0" sz="1950" spc="-90">
                <a:solidFill>
                  <a:srgbClr val="5D5D5D"/>
                </a:solidFill>
                <a:latin typeface="Times New Roman"/>
                <a:cs typeface="Times New Roman"/>
              </a:rPr>
              <a:t> </a:t>
            </a:r>
            <a:r>
              <a:rPr dirty="0" sz="1950" spc="45">
                <a:solidFill>
                  <a:srgbClr val="5D5D5D"/>
                </a:solidFill>
                <a:latin typeface="Times New Roman"/>
                <a:cs typeface="Times New Roman"/>
              </a:rPr>
              <a:t>aproximar  </a:t>
            </a:r>
            <a:r>
              <a:rPr dirty="0" sz="1950" spc="35">
                <a:solidFill>
                  <a:srgbClr val="4D4950"/>
                </a:solidFill>
                <a:latin typeface="Times New Roman"/>
                <a:cs typeface="Times New Roman"/>
              </a:rPr>
              <a:t>la </a:t>
            </a:r>
            <a:r>
              <a:rPr dirty="0" sz="1950" spc="50">
                <a:solidFill>
                  <a:srgbClr val="4D4950"/>
                </a:solidFill>
                <a:latin typeface="Times New Roman"/>
                <a:cs typeface="Times New Roman"/>
              </a:rPr>
              <a:t>integral </a:t>
            </a:r>
            <a:r>
              <a:rPr dirty="0" sz="1950" spc="80">
                <a:solidFill>
                  <a:srgbClr val="5D5D5D"/>
                </a:solidFill>
                <a:latin typeface="Times New Roman"/>
                <a:cs typeface="Times New Roman"/>
              </a:rPr>
              <a:t>que </a:t>
            </a:r>
            <a:r>
              <a:rPr dirty="0" sz="1950" spc="60">
                <a:solidFill>
                  <a:srgbClr val="5D5D5D"/>
                </a:solidFill>
                <a:latin typeface="Times New Roman"/>
                <a:cs typeface="Times New Roman"/>
              </a:rPr>
              <a:t>aparece </a:t>
            </a:r>
            <a:r>
              <a:rPr dirty="0" sz="1950" spc="30">
                <a:solidFill>
                  <a:srgbClr val="5D5D5D"/>
                </a:solidFill>
                <a:latin typeface="Times New Roman"/>
                <a:cs typeface="Times New Roman"/>
              </a:rPr>
              <a:t>en </a:t>
            </a:r>
            <a:r>
              <a:rPr dirty="0" sz="1950" spc="20">
                <a:solidFill>
                  <a:srgbClr val="4D4950"/>
                </a:solidFill>
                <a:latin typeface="Times New Roman"/>
                <a:cs typeface="Times New Roman"/>
              </a:rPr>
              <a:t>la </a:t>
            </a:r>
            <a:r>
              <a:rPr dirty="0" sz="1950" spc="25">
                <a:solidFill>
                  <a:srgbClr val="5D5D5D"/>
                </a:solidFill>
                <a:latin typeface="Times New Roman"/>
                <a:cs typeface="Times New Roman"/>
              </a:rPr>
              <a:t>expresión </a:t>
            </a:r>
            <a:r>
              <a:rPr dirty="0" sz="1950" spc="45">
                <a:solidFill>
                  <a:srgbClr val="5D5D5D"/>
                </a:solidFill>
                <a:latin typeface="Times New Roman"/>
                <a:cs typeface="Times New Roman"/>
              </a:rPr>
              <a:t>formal </a:t>
            </a:r>
            <a:r>
              <a:rPr dirty="0" sz="1950" spc="50">
                <a:solidFill>
                  <a:srgbClr val="5D5D5D"/>
                </a:solidFill>
                <a:latin typeface="Times New Roman"/>
                <a:cs typeface="Times New Roman"/>
              </a:rPr>
              <a:t> </a:t>
            </a:r>
            <a:r>
              <a:rPr dirty="0" sz="1950" spc="-95">
                <a:solidFill>
                  <a:srgbClr val="5D5D5D"/>
                </a:solidFill>
                <a:latin typeface="Times New Roman"/>
                <a:cs typeface="Times New Roman"/>
              </a:rPr>
              <a:t>ele </a:t>
            </a:r>
            <a:r>
              <a:rPr dirty="0" sz="1950" spc="-85">
                <a:solidFill>
                  <a:srgbClr val="4D4950"/>
                </a:solidFill>
                <a:latin typeface="Times New Roman"/>
                <a:cs typeface="Times New Roman"/>
              </a:rPr>
              <a:t>la</a:t>
            </a:r>
            <a:r>
              <a:rPr dirty="0" sz="1950" spc="-80">
                <a:solidFill>
                  <a:srgbClr val="4D4950"/>
                </a:solidFill>
                <a:latin typeface="Times New Roman"/>
                <a:cs typeface="Times New Roman"/>
              </a:rPr>
              <a:t> </a:t>
            </a:r>
            <a:r>
              <a:rPr dirty="0" sz="1950" spc="-105">
                <a:solidFill>
                  <a:srgbClr val="706E72"/>
                </a:solidFill>
                <a:latin typeface="Times New Roman"/>
                <a:cs typeface="Times New Roman"/>
              </a:rPr>
              <a:t>so </a:t>
            </a:r>
            <a:r>
              <a:rPr dirty="0" sz="1950" spc="-95">
                <a:solidFill>
                  <a:srgbClr val="4D4950"/>
                </a:solidFill>
                <a:latin typeface="Times New Roman"/>
                <a:cs typeface="Times New Roman"/>
              </a:rPr>
              <a:t>lució </a:t>
            </a:r>
            <a:r>
              <a:rPr dirty="0" sz="1950" spc="70">
                <a:solidFill>
                  <a:srgbClr val="4D4950"/>
                </a:solidFill>
                <a:latin typeface="Times New Roman"/>
                <a:cs typeface="Times New Roman"/>
              </a:rPr>
              <a:t>n</a:t>
            </a:r>
            <a:r>
              <a:rPr dirty="0" sz="1950" spc="70">
                <a:solidFill>
                  <a:srgbClr val="262426"/>
                </a:solidFill>
                <a:latin typeface="Times New Roman"/>
                <a:cs typeface="Times New Roman"/>
              </a:rPr>
              <a:t>. </a:t>
            </a:r>
            <a:r>
              <a:rPr dirty="0" sz="1950" spc="70">
                <a:solidFill>
                  <a:srgbClr val="5D5D5D"/>
                </a:solidFill>
                <a:latin typeface="Times New Roman"/>
                <a:cs typeface="Times New Roman"/>
              </a:rPr>
              <a:t>Pero </a:t>
            </a:r>
            <a:r>
              <a:rPr dirty="0" sz="1950" spc="60">
                <a:solidFill>
                  <a:srgbClr val="5D5D5D"/>
                </a:solidFill>
                <a:latin typeface="Times New Roman"/>
                <a:cs typeface="Times New Roman"/>
              </a:rPr>
              <a:t>podrían haberse </a:t>
            </a:r>
            <a:r>
              <a:rPr dirty="0" sz="1950" spc="30">
                <a:solidFill>
                  <a:srgbClr val="5D5D5D"/>
                </a:solidFill>
                <a:latin typeface="Times New Roman"/>
                <a:cs typeface="Times New Roman"/>
              </a:rPr>
              <a:t>considerado </a:t>
            </a:r>
            <a:r>
              <a:rPr dirty="0" sz="1950" spc="40">
                <a:solidFill>
                  <a:srgbClr val="5D5D5D"/>
                </a:solidFill>
                <a:latin typeface="Times New Roman"/>
                <a:cs typeface="Times New Roman"/>
              </a:rPr>
              <a:t>muchas </a:t>
            </a:r>
            <a:r>
              <a:rPr dirty="0" sz="1950" spc="70">
                <a:solidFill>
                  <a:srgbClr val="5D5D5D"/>
                </a:solidFill>
                <a:latin typeface="Times New Roman"/>
                <a:cs typeface="Times New Roman"/>
              </a:rPr>
              <a:t>otras</a:t>
            </a:r>
            <a:r>
              <a:rPr dirty="0" sz="1950" spc="70">
                <a:solidFill>
                  <a:srgbClr val="262426"/>
                </a:solidFill>
                <a:latin typeface="Times New Roman"/>
                <a:cs typeface="Times New Roman"/>
              </a:rPr>
              <a:t>. </a:t>
            </a:r>
            <a:r>
              <a:rPr dirty="0" sz="1950" spc="45">
                <a:solidFill>
                  <a:srgbClr val="5D5D5D"/>
                </a:solidFill>
                <a:latin typeface="Times New Roman"/>
                <a:cs typeface="Times New Roman"/>
              </a:rPr>
              <a:t>Por </a:t>
            </a:r>
            <a:r>
              <a:rPr dirty="0" sz="1950" spc="30">
                <a:solidFill>
                  <a:srgbClr val="5D5D5D"/>
                </a:solidFill>
                <a:latin typeface="Times New Roman"/>
                <a:cs typeface="Times New Roman"/>
              </a:rPr>
              <a:t>ejemplo, </a:t>
            </a:r>
            <a:r>
              <a:rPr dirty="0" sz="1950" spc="50">
                <a:solidFill>
                  <a:srgbClr val="706E72"/>
                </a:solidFill>
                <a:latin typeface="Times New Roman"/>
                <a:cs typeface="Times New Roman"/>
              </a:rPr>
              <a:t>s</a:t>
            </a:r>
            <a:r>
              <a:rPr dirty="0" sz="1950" spc="50">
                <a:solidFill>
                  <a:srgbClr val="4D4950"/>
                </a:solidFill>
                <a:latin typeface="Times New Roman"/>
                <a:cs typeface="Times New Roman"/>
              </a:rPr>
              <a:t>i </a:t>
            </a:r>
            <a:r>
              <a:rPr dirty="0" sz="1950" spc="-475">
                <a:solidFill>
                  <a:srgbClr val="4D4950"/>
                </a:solidFill>
                <a:latin typeface="Times New Roman"/>
                <a:cs typeface="Times New Roman"/>
              </a:rPr>
              <a:t> </a:t>
            </a:r>
            <a:r>
              <a:rPr dirty="0" sz="1950" spc="55">
                <a:solidFill>
                  <a:srgbClr val="706E72"/>
                </a:solidFill>
                <a:latin typeface="Times New Roman"/>
                <a:cs typeface="Times New Roman"/>
              </a:rPr>
              <a:t>se </a:t>
            </a:r>
            <a:r>
              <a:rPr dirty="0" sz="1950" spc="55">
                <a:solidFill>
                  <a:srgbClr val="5D5D5D"/>
                </a:solidFill>
                <a:latin typeface="Times New Roman"/>
                <a:cs typeface="Times New Roman"/>
              </a:rPr>
              <a:t>hubiera </a:t>
            </a:r>
            <a:r>
              <a:rPr dirty="0" sz="1950" spc="50">
                <a:solidFill>
                  <a:srgbClr val="4D4950"/>
                </a:solidFill>
                <a:latin typeface="Times New Roman"/>
                <a:cs typeface="Times New Roman"/>
              </a:rPr>
              <a:t>utilizado </a:t>
            </a:r>
            <a:r>
              <a:rPr dirty="0" sz="1950" spc="40">
                <a:solidFill>
                  <a:srgbClr val="4D4950"/>
                </a:solidFill>
                <a:latin typeface="Times New Roman"/>
                <a:cs typeface="Times New Roman"/>
              </a:rPr>
              <a:t>la </a:t>
            </a:r>
            <a:r>
              <a:rPr dirty="0" sz="1950" spc="40">
                <a:solidFill>
                  <a:srgbClr val="5D5D5D"/>
                </a:solidFill>
                <a:latin typeface="Times New Roman"/>
                <a:cs typeface="Times New Roman"/>
              </a:rPr>
              <a:t>fórmula </a:t>
            </a:r>
            <a:r>
              <a:rPr dirty="0" sz="1950" spc="60">
                <a:solidFill>
                  <a:srgbClr val="5D5D5D"/>
                </a:solidFill>
                <a:latin typeface="Times New Roman"/>
                <a:cs typeface="Times New Roman"/>
              </a:rPr>
              <a:t>del </a:t>
            </a:r>
            <a:r>
              <a:rPr dirty="0" sz="1950" spc="45">
                <a:solidFill>
                  <a:srgbClr val="5D5D5D"/>
                </a:solidFill>
                <a:latin typeface="Times New Roman"/>
                <a:cs typeface="Times New Roman"/>
              </a:rPr>
              <a:t>rectángulo </a:t>
            </a:r>
            <a:r>
              <a:rPr dirty="0" sz="1950" spc="75">
                <a:solidFill>
                  <a:srgbClr val="706E72"/>
                </a:solidFill>
                <a:latin typeface="Times New Roman"/>
                <a:cs typeface="Times New Roman"/>
              </a:rPr>
              <a:t>soportada </a:t>
            </a:r>
            <a:r>
              <a:rPr dirty="0" sz="1950" spc="65">
                <a:solidFill>
                  <a:srgbClr val="5D5D5D"/>
                </a:solidFill>
                <a:latin typeface="Times New Roman"/>
                <a:cs typeface="Times New Roman"/>
              </a:rPr>
              <a:t>en </a:t>
            </a:r>
            <a:r>
              <a:rPr dirty="0" sz="1950" spc="20">
                <a:solidFill>
                  <a:srgbClr val="5D5D5D"/>
                </a:solidFill>
                <a:latin typeface="Times New Roman"/>
                <a:cs typeface="Times New Roman"/>
              </a:rPr>
              <a:t>el </a:t>
            </a:r>
            <a:r>
              <a:rPr dirty="0" sz="1950" spc="65">
                <a:solidFill>
                  <a:srgbClr val="5D5D5D"/>
                </a:solidFill>
                <a:latin typeface="Times New Roman"/>
                <a:cs typeface="Times New Roman"/>
              </a:rPr>
              <a:t>extremo </a:t>
            </a:r>
            <a:r>
              <a:rPr dirty="0" sz="1950" spc="40">
                <a:solidFill>
                  <a:srgbClr val="5D5D5D"/>
                </a:solidFill>
                <a:latin typeface="Times New Roman"/>
                <a:cs typeface="Times New Roman"/>
              </a:rPr>
              <a:t>derecho </a:t>
            </a:r>
            <a:r>
              <a:rPr dirty="0" sz="1950" spc="-475">
                <a:solidFill>
                  <a:srgbClr val="5D5D5D"/>
                </a:solidFill>
                <a:latin typeface="Times New Roman"/>
                <a:cs typeface="Times New Roman"/>
              </a:rPr>
              <a:t> </a:t>
            </a:r>
            <a:r>
              <a:rPr dirty="0" sz="1950" spc="60">
                <a:solidFill>
                  <a:srgbClr val="5D5D5D"/>
                </a:solidFill>
                <a:latin typeface="Times New Roman"/>
                <a:cs typeface="Times New Roman"/>
              </a:rPr>
              <a:t>del</a:t>
            </a:r>
            <a:r>
              <a:rPr dirty="0" sz="1950" spc="5">
                <a:solidFill>
                  <a:srgbClr val="5D5D5D"/>
                </a:solidFill>
                <a:latin typeface="Times New Roman"/>
                <a:cs typeface="Times New Roman"/>
              </a:rPr>
              <a:t> </a:t>
            </a:r>
            <a:r>
              <a:rPr dirty="0" sz="1950" spc="35">
                <a:solidFill>
                  <a:srgbClr val="4D4950"/>
                </a:solidFill>
                <a:latin typeface="Times New Roman"/>
                <a:cs typeface="Times New Roman"/>
              </a:rPr>
              <a:t>intervalo</a:t>
            </a:r>
            <a:r>
              <a:rPr dirty="0" sz="1950" spc="135">
                <a:solidFill>
                  <a:srgbClr val="4D4950"/>
                </a:solidFill>
                <a:latin typeface="Times New Roman"/>
                <a:cs typeface="Times New Roman"/>
              </a:rPr>
              <a:t> </a:t>
            </a:r>
            <a:r>
              <a:rPr dirty="0" sz="1950" spc="55">
                <a:solidFill>
                  <a:srgbClr val="706E72"/>
                </a:solidFill>
                <a:latin typeface="Times New Roman"/>
                <a:cs typeface="Times New Roman"/>
              </a:rPr>
              <a:t>se</a:t>
            </a:r>
            <a:r>
              <a:rPr dirty="0" sz="1950" spc="45">
                <a:solidFill>
                  <a:srgbClr val="706E72"/>
                </a:solidFill>
                <a:latin typeface="Times New Roman"/>
                <a:cs typeface="Times New Roman"/>
              </a:rPr>
              <a:t> </a:t>
            </a:r>
            <a:r>
              <a:rPr dirty="0" sz="1950" spc="75">
                <a:solidFill>
                  <a:srgbClr val="5D5D5D"/>
                </a:solidFill>
                <a:latin typeface="Times New Roman"/>
                <a:cs typeface="Times New Roman"/>
              </a:rPr>
              <a:t>obtendría</a:t>
            </a:r>
            <a:r>
              <a:rPr dirty="0" sz="1950" spc="75">
                <a:solidFill>
                  <a:srgbClr val="262426"/>
                </a:solidFill>
                <a:latin typeface="Times New Roman"/>
                <a:cs typeface="Times New Roman"/>
              </a:rPr>
              <a:t>:</a:t>
            </a:r>
            <a:endParaRPr sz="195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98299" y="3148422"/>
            <a:ext cx="7984490" cy="332740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950" spc="30">
                <a:solidFill>
                  <a:srgbClr val="5D5D5D"/>
                </a:solidFill>
                <a:latin typeface="Times New Roman"/>
                <a:cs typeface="Times New Roman"/>
              </a:rPr>
              <a:t>con</a:t>
            </a:r>
            <a:r>
              <a:rPr dirty="0" sz="1950" spc="145">
                <a:solidFill>
                  <a:srgbClr val="5D5D5D"/>
                </a:solidFill>
                <a:latin typeface="Times New Roman"/>
                <a:cs typeface="Times New Roman"/>
              </a:rPr>
              <a:t> </a:t>
            </a:r>
            <a:r>
              <a:rPr dirty="0" sz="1950" spc="15">
                <a:solidFill>
                  <a:srgbClr val="4D4950"/>
                </a:solidFill>
                <a:latin typeface="Times New Roman"/>
                <a:cs typeface="Times New Roman"/>
              </a:rPr>
              <a:t>lo</a:t>
            </a:r>
            <a:r>
              <a:rPr dirty="0" sz="1950" spc="50">
                <a:solidFill>
                  <a:srgbClr val="4D4950"/>
                </a:solidFill>
                <a:latin typeface="Times New Roman"/>
                <a:cs typeface="Times New Roman"/>
              </a:rPr>
              <a:t> </a:t>
            </a:r>
            <a:r>
              <a:rPr dirty="0" sz="1950" spc="80">
                <a:solidFill>
                  <a:srgbClr val="5D5D5D"/>
                </a:solidFill>
                <a:latin typeface="Times New Roman"/>
                <a:cs typeface="Times New Roman"/>
              </a:rPr>
              <a:t>que</a:t>
            </a:r>
            <a:r>
              <a:rPr dirty="0" sz="1950" spc="65">
                <a:solidFill>
                  <a:srgbClr val="5D5D5D"/>
                </a:solidFill>
                <a:latin typeface="Times New Roman"/>
                <a:cs typeface="Times New Roman"/>
              </a:rPr>
              <a:t> </a:t>
            </a:r>
            <a:r>
              <a:rPr dirty="0" sz="1950" spc="75">
                <a:solidFill>
                  <a:srgbClr val="5D5D5D"/>
                </a:solidFill>
                <a:latin typeface="Times New Roman"/>
                <a:cs typeface="Times New Roman"/>
              </a:rPr>
              <a:t>podría</a:t>
            </a:r>
            <a:r>
              <a:rPr dirty="0" sz="1950" spc="170">
                <a:solidFill>
                  <a:srgbClr val="5D5D5D"/>
                </a:solidFill>
                <a:latin typeface="Times New Roman"/>
                <a:cs typeface="Times New Roman"/>
              </a:rPr>
              <a:t> </a:t>
            </a:r>
            <a:r>
              <a:rPr dirty="0" sz="1950" spc="60">
                <a:solidFill>
                  <a:srgbClr val="5D5D5D"/>
                </a:solidFill>
                <a:latin typeface="Times New Roman"/>
                <a:cs typeface="Times New Roman"/>
              </a:rPr>
              <a:t>plantearse</a:t>
            </a:r>
            <a:r>
              <a:rPr dirty="0" sz="1950" spc="100">
                <a:solidFill>
                  <a:srgbClr val="5D5D5D"/>
                </a:solidFill>
                <a:latin typeface="Times New Roman"/>
                <a:cs typeface="Times New Roman"/>
              </a:rPr>
              <a:t> </a:t>
            </a:r>
            <a:r>
              <a:rPr dirty="0" sz="1950" spc="65">
                <a:solidFill>
                  <a:srgbClr val="5D5D5D"/>
                </a:solidFill>
                <a:latin typeface="Times New Roman"/>
                <a:cs typeface="Times New Roman"/>
              </a:rPr>
              <a:t>el</a:t>
            </a:r>
            <a:r>
              <a:rPr dirty="0" sz="1950" spc="-10">
                <a:solidFill>
                  <a:srgbClr val="5D5D5D"/>
                </a:solidFill>
                <a:latin typeface="Times New Roman"/>
                <a:cs typeface="Times New Roman"/>
              </a:rPr>
              <a:t> </a:t>
            </a:r>
            <a:r>
              <a:rPr dirty="0" sz="1950" spc="50">
                <a:solidFill>
                  <a:srgbClr val="5D5D5D"/>
                </a:solidFill>
                <a:latin typeface="Times New Roman"/>
                <a:cs typeface="Times New Roman"/>
              </a:rPr>
              <a:t>denominado</a:t>
            </a:r>
            <a:r>
              <a:rPr dirty="0" sz="1950" spc="185">
                <a:solidFill>
                  <a:srgbClr val="5D5D5D"/>
                </a:solidFill>
                <a:latin typeface="Times New Roman"/>
                <a:cs typeface="Times New Roman"/>
              </a:rPr>
              <a:t> </a:t>
            </a:r>
            <a:r>
              <a:rPr dirty="0" sz="2000" spc="150" b="1">
                <a:solidFill>
                  <a:srgbClr val="262426"/>
                </a:solidFill>
                <a:latin typeface="Times New Roman"/>
                <a:cs typeface="Times New Roman"/>
              </a:rPr>
              <a:t>método</a:t>
            </a:r>
            <a:r>
              <a:rPr dirty="0" sz="2000" spc="125" b="1">
                <a:solidFill>
                  <a:srgbClr val="262426"/>
                </a:solidFill>
                <a:latin typeface="Times New Roman"/>
                <a:cs typeface="Times New Roman"/>
              </a:rPr>
              <a:t> </a:t>
            </a:r>
            <a:r>
              <a:rPr dirty="0" sz="2000" spc="140" b="1">
                <a:solidFill>
                  <a:srgbClr val="262426"/>
                </a:solidFill>
                <a:latin typeface="Times New Roman"/>
                <a:cs typeface="Times New Roman"/>
              </a:rPr>
              <a:t>de</a:t>
            </a:r>
            <a:r>
              <a:rPr dirty="0" sz="2000" spc="225" b="1">
                <a:solidFill>
                  <a:srgbClr val="262426"/>
                </a:solidFill>
                <a:latin typeface="Times New Roman"/>
                <a:cs typeface="Times New Roman"/>
              </a:rPr>
              <a:t> </a:t>
            </a:r>
            <a:r>
              <a:rPr dirty="0" sz="2000" spc="100" b="1">
                <a:solidFill>
                  <a:srgbClr val="262426"/>
                </a:solidFill>
                <a:latin typeface="Times New Roman"/>
                <a:cs typeface="Times New Roman"/>
              </a:rPr>
              <a:t>Eu</a:t>
            </a:r>
            <a:r>
              <a:rPr dirty="0" sz="2000" spc="100" b="1">
                <a:solidFill>
                  <a:srgbClr val="08080C"/>
                </a:solidFill>
                <a:latin typeface="Times New Roman"/>
                <a:cs typeface="Times New Roman"/>
              </a:rPr>
              <a:t>l</a:t>
            </a:r>
            <a:r>
              <a:rPr dirty="0" sz="2000" spc="100" b="1">
                <a:solidFill>
                  <a:srgbClr val="262426"/>
                </a:solidFill>
                <a:latin typeface="Times New Roman"/>
                <a:cs typeface="Times New Roman"/>
              </a:rPr>
              <a:t>er</a:t>
            </a:r>
            <a:r>
              <a:rPr dirty="0" sz="2000" spc="245" b="1">
                <a:solidFill>
                  <a:srgbClr val="262426"/>
                </a:solidFill>
                <a:latin typeface="Times New Roman"/>
                <a:cs typeface="Times New Roman"/>
              </a:rPr>
              <a:t> </a:t>
            </a:r>
            <a:r>
              <a:rPr dirty="0" sz="2000" spc="90" b="1">
                <a:solidFill>
                  <a:srgbClr val="262426"/>
                </a:solidFill>
                <a:latin typeface="Times New Roman"/>
                <a:cs typeface="Times New Roman"/>
              </a:rPr>
              <a:t>implícito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38963" y="3276231"/>
            <a:ext cx="3419475" cy="1094105"/>
          </a:xfrm>
          <a:prstGeom prst="rect">
            <a:avLst/>
          </a:prstGeom>
        </p:spPr>
        <p:txBody>
          <a:bodyPr wrap="square" lIns="0" tIns="1930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20"/>
              </a:spcBef>
            </a:pPr>
            <a:r>
              <a:rPr dirty="0" sz="2000" spc="45">
                <a:solidFill>
                  <a:srgbClr val="262426"/>
                </a:solidFill>
                <a:latin typeface="Times New Roman"/>
                <a:cs typeface="Times New Roman"/>
              </a:rPr>
              <a:t>(</a:t>
            </a:r>
            <a:r>
              <a:rPr dirty="0" sz="2000" spc="45" b="1">
                <a:solidFill>
                  <a:srgbClr val="262426"/>
                </a:solidFill>
                <a:latin typeface="Times New Roman"/>
                <a:cs typeface="Times New Roman"/>
              </a:rPr>
              <a:t>o</a:t>
            </a:r>
            <a:r>
              <a:rPr dirty="0" sz="2000" spc="225" b="1">
                <a:solidFill>
                  <a:srgbClr val="262426"/>
                </a:solidFill>
                <a:latin typeface="Times New Roman"/>
                <a:cs typeface="Times New Roman"/>
              </a:rPr>
              <a:t> </a:t>
            </a:r>
            <a:r>
              <a:rPr dirty="0" sz="2000" spc="80" b="1">
                <a:solidFill>
                  <a:srgbClr val="262426"/>
                </a:solidFill>
                <a:latin typeface="Times New Roman"/>
                <a:cs typeface="Times New Roman"/>
              </a:rPr>
              <a:t>retrógrado)</a:t>
            </a:r>
            <a:r>
              <a:rPr dirty="0" sz="2000" spc="305" b="1">
                <a:solidFill>
                  <a:srgbClr val="262426"/>
                </a:solidFill>
                <a:latin typeface="Times New Roman"/>
                <a:cs typeface="Times New Roman"/>
              </a:rPr>
              <a:t> </a:t>
            </a:r>
            <a:r>
              <a:rPr dirty="0" sz="1950" spc="45">
                <a:solidFill>
                  <a:srgbClr val="5D5D5D"/>
                </a:solidFill>
                <a:latin typeface="Times New Roman"/>
                <a:cs typeface="Times New Roman"/>
              </a:rPr>
              <a:t>consistente</a:t>
            </a:r>
            <a:r>
              <a:rPr dirty="0" sz="1950" spc="175">
                <a:solidFill>
                  <a:srgbClr val="5D5D5D"/>
                </a:solidFill>
                <a:latin typeface="Times New Roman"/>
                <a:cs typeface="Times New Roman"/>
              </a:rPr>
              <a:t> </a:t>
            </a:r>
            <a:r>
              <a:rPr dirty="0" sz="1950" spc="60">
                <a:solidFill>
                  <a:srgbClr val="5D5D5D"/>
                </a:solidFill>
                <a:latin typeface="Times New Roman"/>
                <a:cs typeface="Times New Roman"/>
              </a:rPr>
              <a:t>en</a:t>
            </a:r>
            <a:r>
              <a:rPr dirty="0" sz="1950" spc="60">
                <a:solidFill>
                  <a:srgbClr val="262426"/>
                </a:solidFill>
                <a:latin typeface="Times New Roman"/>
                <a:cs typeface="Times New Roman"/>
              </a:rPr>
              <a:t>:</a:t>
            </a:r>
            <a:endParaRPr sz="1950">
              <a:latin typeface="Times New Roman"/>
              <a:cs typeface="Times New Roman"/>
            </a:endParaRPr>
          </a:p>
          <a:p>
            <a:pPr marL="593090">
              <a:lnSpc>
                <a:spcPct val="100000"/>
              </a:lnSpc>
              <a:spcBef>
                <a:spcPts val="1710"/>
              </a:spcBef>
              <a:tabLst>
                <a:tab pos="1811655" algn="l"/>
              </a:tabLst>
            </a:pPr>
            <a:r>
              <a:rPr dirty="0" sz="2100" spc="-105" i="1">
                <a:solidFill>
                  <a:srgbClr val="5D5D5D"/>
                </a:solidFill>
                <a:latin typeface="Times New Roman"/>
                <a:cs typeface="Times New Roman"/>
              </a:rPr>
              <a:t>Dado</a:t>
            </a:r>
            <a:r>
              <a:rPr dirty="0" sz="2100" spc="20" i="1">
                <a:solidFill>
                  <a:srgbClr val="5D5D5D"/>
                </a:solidFill>
                <a:latin typeface="Times New Roman"/>
                <a:cs typeface="Times New Roman"/>
              </a:rPr>
              <a:t> </a:t>
            </a:r>
            <a:r>
              <a:rPr dirty="0" sz="2100" spc="-135" i="1">
                <a:solidFill>
                  <a:srgbClr val="4D4950"/>
                </a:solidFill>
                <a:latin typeface="Times New Roman"/>
                <a:cs typeface="Times New Roman"/>
              </a:rPr>
              <a:t>Yo</a:t>
            </a:r>
            <a:r>
              <a:rPr dirty="0" sz="2100" spc="75" i="1">
                <a:solidFill>
                  <a:srgbClr val="4D4950"/>
                </a:solidFill>
                <a:latin typeface="Times New Roman"/>
                <a:cs typeface="Times New Roman"/>
              </a:rPr>
              <a:t> </a:t>
            </a:r>
            <a:r>
              <a:rPr dirty="0" sz="2400" spc="-160">
                <a:solidFill>
                  <a:srgbClr val="08080C"/>
                </a:solidFill>
                <a:latin typeface="Times New Roman"/>
                <a:cs typeface="Times New Roman"/>
              </a:rPr>
              <a:t>=	</a:t>
            </a:r>
            <a:r>
              <a:rPr dirty="0" sz="2100" spc="-35" i="1">
                <a:solidFill>
                  <a:srgbClr val="4D4950"/>
                </a:solidFill>
                <a:latin typeface="Times New Roman"/>
                <a:cs typeface="Times New Roman"/>
              </a:rPr>
              <a:t>y(to)</a:t>
            </a:r>
            <a:r>
              <a:rPr dirty="0" sz="2100" spc="10" i="1">
                <a:solidFill>
                  <a:srgbClr val="4D4950"/>
                </a:solidFill>
                <a:latin typeface="Times New Roman"/>
                <a:cs typeface="Times New Roman"/>
              </a:rPr>
              <a:t> </a:t>
            </a:r>
            <a:r>
              <a:rPr dirty="0" sz="2100" spc="-25">
                <a:solidFill>
                  <a:srgbClr val="1C2F56"/>
                </a:solidFill>
                <a:latin typeface="Times New Roman"/>
                <a:cs typeface="Times New Roman"/>
              </a:rPr>
              <a:t>: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09438" y="4866160"/>
            <a:ext cx="4124325" cy="39370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1819910" algn="l"/>
              </a:tabLst>
            </a:pPr>
            <a:r>
              <a:rPr dirty="0" sz="2100" spc="60" i="1">
                <a:solidFill>
                  <a:srgbClr val="5D5D5D"/>
                </a:solidFill>
                <a:latin typeface="Times New Roman"/>
                <a:cs typeface="Times New Roman"/>
              </a:rPr>
              <a:t>Res</a:t>
            </a:r>
            <a:r>
              <a:rPr dirty="0" sz="2100" spc="-390" i="1">
                <a:solidFill>
                  <a:srgbClr val="5D5D5D"/>
                </a:solidFill>
                <a:latin typeface="Times New Roman"/>
                <a:cs typeface="Times New Roman"/>
              </a:rPr>
              <a:t>o</a:t>
            </a:r>
            <a:r>
              <a:rPr dirty="0" sz="2100" spc="-70" i="1">
                <a:solidFill>
                  <a:srgbClr val="3A3A3A"/>
                </a:solidFill>
                <a:latin typeface="Times New Roman"/>
                <a:cs typeface="Times New Roman"/>
              </a:rPr>
              <a:t>l</a:t>
            </a:r>
            <a:r>
              <a:rPr dirty="0" sz="2100" spc="-20" i="1">
                <a:solidFill>
                  <a:srgbClr val="5D5D5D"/>
                </a:solidFill>
                <a:latin typeface="Times New Roman"/>
                <a:cs typeface="Times New Roman"/>
              </a:rPr>
              <a:t>ve</a:t>
            </a:r>
            <a:r>
              <a:rPr dirty="0" sz="2100" spc="-80" i="1">
                <a:solidFill>
                  <a:srgbClr val="5D5D5D"/>
                </a:solidFill>
                <a:latin typeface="Times New Roman"/>
                <a:cs typeface="Times New Roman"/>
              </a:rPr>
              <a:t>r</a:t>
            </a:r>
            <a:r>
              <a:rPr dirty="0" sz="2100" spc="140" i="1">
                <a:solidFill>
                  <a:srgbClr val="3A3A3A"/>
                </a:solidFill>
                <a:latin typeface="Times New Roman"/>
                <a:cs typeface="Times New Roman"/>
              </a:rPr>
              <a:t>:</a:t>
            </a:r>
            <a:r>
              <a:rPr dirty="0" sz="1850" spc="-55" i="1">
                <a:solidFill>
                  <a:srgbClr val="4D4950"/>
                </a:solidFill>
                <a:latin typeface="Times New Roman"/>
                <a:cs typeface="Times New Roman"/>
              </a:rPr>
              <a:t>Y</a:t>
            </a:r>
            <a:r>
              <a:rPr dirty="0" sz="1850" spc="-70" i="1">
                <a:solidFill>
                  <a:srgbClr val="4D4950"/>
                </a:solidFill>
                <a:latin typeface="Times New Roman"/>
                <a:cs typeface="Times New Roman"/>
              </a:rPr>
              <a:t>n</a:t>
            </a:r>
            <a:r>
              <a:rPr dirty="0" sz="1850" spc="-60" i="1">
                <a:solidFill>
                  <a:srgbClr val="1C2F56"/>
                </a:solidFill>
                <a:latin typeface="Times New Roman"/>
                <a:cs typeface="Times New Roman"/>
              </a:rPr>
              <a:t>+</a:t>
            </a:r>
            <a:r>
              <a:rPr dirty="0" sz="1850" spc="-270" i="1">
                <a:solidFill>
                  <a:srgbClr val="1C2F56"/>
                </a:solidFill>
                <a:latin typeface="Times New Roman"/>
                <a:cs typeface="Times New Roman"/>
              </a:rPr>
              <a:t> </a:t>
            </a:r>
            <a:r>
              <a:rPr dirty="0" sz="1850" spc="-25" i="1">
                <a:solidFill>
                  <a:srgbClr val="4D4950"/>
                </a:solidFill>
                <a:latin typeface="Times New Roman"/>
                <a:cs typeface="Times New Roman"/>
              </a:rPr>
              <a:t>l</a:t>
            </a:r>
            <a:r>
              <a:rPr dirty="0" sz="1850" i="1">
                <a:solidFill>
                  <a:srgbClr val="4D4950"/>
                </a:solidFill>
                <a:latin typeface="Times New Roman"/>
                <a:cs typeface="Times New Roman"/>
              </a:rPr>
              <a:t> </a:t>
            </a:r>
            <a:r>
              <a:rPr dirty="0" sz="1850" spc="-135" i="1">
                <a:solidFill>
                  <a:srgbClr val="4D4950"/>
                </a:solidFill>
                <a:latin typeface="Times New Roman"/>
                <a:cs typeface="Times New Roman"/>
              </a:rPr>
              <a:t> </a:t>
            </a:r>
            <a:r>
              <a:rPr dirty="0" sz="1850" spc="-30">
                <a:solidFill>
                  <a:srgbClr val="08080C"/>
                </a:solidFill>
                <a:latin typeface="Times New Roman"/>
                <a:cs typeface="Times New Roman"/>
              </a:rPr>
              <a:t>-</a:t>
            </a:r>
            <a:r>
              <a:rPr dirty="0" sz="1850">
                <a:solidFill>
                  <a:srgbClr val="08080C"/>
                </a:solidFill>
                <a:latin typeface="Times New Roman"/>
                <a:cs typeface="Times New Roman"/>
              </a:rPr>
              <a:t>	</a:t>
            </a:r>
            <a:r>
              <a:rPr dirty="0" sz="1850" spc="-45" i="1">
                <a:solidFill>
                  <a:srgbClr val="4D4950"/>
                </a:solidFill>
                <a:latin typeface="Times New Roman"/>
                <a:cs typeface="Times New Roman"/>
              </a:rPr>
              <a:t>hn</a:t>
            </a:r>
            <a:r>
              <a:rPr dirty="0" sz="1850" spc="195" i="1">
                <a:solidFill>
                  <a:srgbClr val="4D4950"/>
                </a:solidFill>
                <a:latin typeface="Times New Roman"/>
                <a:cs typeface="Times New Roman"/>
              </a:rPr>
              <a:t> </a:t>
            </a:r>
            <a:r>
              <a:rPr dirty="0" sz="2400" spc="-30" i="1">
                <a:solidFill>
                  <a:srgbClr val="4D4950"/>
                </a:solidFill>
                <a:latin typeface="Arial"/>
                <a:cs typeface="Arial"/>
              </a:rPr>
              <a:t>f</a:t>
            </a:r>
            <a:r>
              <a:rPr dirty="0" sz="2400" spc="-70" i="1">
                <a:solidFill>
                  <a:srgbClr val="4D4950"/>
                </a:solidFill>
                <a:latin typeface="Arial"/>
                <a:cs typeface="Arial"/>
              </a:rPr>
              <a:t> </a:t>
            </a:r>
            <a:r>
              <a:rPr dirty="0" sz="1850" spc="-30">
                <a:solidFill>
                  <a:srgbClr val="5D5D5D"/>
                </a:solidFill>
                <a:latin typeface="Times New Roman"/>
                <a:cs typeface="Times New Roman"/>
              </a:rPr>
              <a:t>(t</a:t>
            </a:r>
            <a:r>
              <a:rPr dirty="0" sz="1850" spc="-190">
                <a:solidFill>
                  <a:srgbClr val="5D5D5D"/>
                </a:solidFill>
                <a:latin typeface="Times New Roman"/>
                <a:cs typeface="Times New Roman"/>
              </a:rPr>
              <a:t> </a:t>
            </a:r>
            <a:r>
              <a:rPr dirty="0" sz="1850" spc="10">
                <a:solidFill>
                  <a:srgbClr val="5D5D5D"/>
                </a:solidFill>
                <a:latin typeface="Times New Roman"/>
                <a:cs typeface="Times New Roman"/>
              </a:rPr>
              <a:t>n</a:t>
            </a:r>
            <a:r>
              <a:rPr dirty="0" sz="1850" spc="-50">
                <a:solidFill>
                  <a:srgbClr val="1C2F56"/>
                </a:solidFill>
                <a:latin typeface="Times New Roman"/>
                <a:cs typeface="Times New Roman"/>
              </a:rPr>
              <a:t>+</a:t>
            </a:r>
            <a:r>
              <a:rPr dirty="0" sz="1850" spc="-200">
                <a:solidFill>
                  <a:srgbClr val="1C2F56"/>
                </a:solidFill>
                <a:latin typeface="Times New Roman"/>
                <a:cs typeface="Times New Roman"/>
              </a:rPr>
              <a:t> </a:t>
            </a:r>
            <a:r>
              <a:rPr dirty="0" sz="1850" spc="-25">
                <a:solidFill>
                  <a:srgbClr val="4D4950"/>
                </a:solidFill>
                <a:latin typeface="Times New Roman"/>
                <a:cs typeface="Times New Roman"/>
              </a:rPr>
              <a:t>l</a:t>
            </a:r>
            <a:r>
              <a:rPr dirty="0" sz="1850" spc="-114">
                <a:solidFill>
                  <a:srgbClr val="4D4950"/>
                </a:solidFill>
                <a:latin typeface="Times New Roman"/>
                <a:cs typeface="Times New Roman"/>
              </a:rPr>
              <a:t> </a:t>
            </a:r>
            <a:r>
              <a:rPr dirty="0" sz="1850" spc="-25">
                <a:solidFill>
                  <a:srgbClr val="706E72"/>
                </a:solidFill>
                <a:latin typeface="Times New Roman"/>
                <a:cs typeface="Times New Roman"/>
              </a:rPr>
              <a:t>,</a:t>
            </a:r>
            <a:r>
              <a:rPr dirty="0" sz="1850" spc="-185">
                <a:solidFill>
                  <a:srgbClr val="706E72"/>
                </a:solidFill>
                <a:latin typeface="Times New Roman"/>
                <a:cs typeface="Times New Roman"/>
              </a:rPr>
              <a:t> </a:t>
            </a:r>
            <a:r>
              <a:rPr dirty="0" sz="1850" spc="-280">
                <a:solidFill>
                  <a:srgbClr val="4D4950"/>
                </a:solidFill>
                <a:latin typeface="Times New Roman"/>
                <a:cs typeface="Times New Roman"/>
              </a:rPr>
              <a:t>Y</a:t>
            </a:r>
            <a:r>
              <a:rPr dirty="0" sz="1850" spc="-75">
                <a:solidFill>
                  <a:srgbClr val="4D4950"/>
                </a:solidFill>
                <a:latin typeface="Times New Roman"/>
                <a:cs typeface="Times New Roman"/>
              </a:rPr>
              <a:t>n</a:t>
            </a:r>
            <a:r>
              <a:rPr dirty="0" sz="1850" spc="-215">
                <a:solidFill>
                  <a:srgbClr val="1C2F56"/>
                </a:solidFill>
                <a:latin typeface="Times New Roman"/>
                <a:cs typeface="Times New Roman"/>
              </a:rPr>
              <a:t>+</a:t>
            </a:r>
            <a:r>
              <a:rPr dirty="0" sz="1850" spc="-190">
                <a:solidFill>
                  <a:srgbClr val="1C2F56"/>
                </a:solidFill>
                <a:latin typeface="Times New Roman"/>
                <a:cs typeface="Times New Roman"/>
              </a:rPr>
              <a:t> </a:t>
            </a:r>
            <a:r>
              <a:rPr dirty="0" sz="1850" spc="-195">
                <a:solidFill>
                  <a:srgbClr val="4D4950"/>
                </a:solidFill>
                <a:latin typeface="Times New Roman"/>
                <a:cs typeface="Times New Roman"/>
              </a:rPr>
              <a:t>1</a:t>
            </a:r>
            <a:r>
              <a:rPr dirty="0" sz="1850" spc="-220">
                <a:solidFill>
                  <a:srgbClr val="4D4950"/>
                </a:solidFill>
                <a:latin typeface="Times New Roman"/>
                <a:cs typeface="Times New Roman"/>
              </a:rPr>
              <a:t> </a:t>
            </a:r>
            <a:r>
              <a:rPr dirty="0" sz="1850" spc="65">
                <a:solidFill>
                  <a:srgbClr val="4D4950"/>
                </a:solidFill>
                <a:latin typeface="Times New Roman"/>
                <a:cs typeface="Times New Roman"/>
              </a:rPr>
              <a:t>)</a:t>
            </a:r>
            <a:r>
              <a:rPr dirty="0" sz="1850" spc="140">
                <a:solidFill>
                  <a:srgbClr val="4D4950"/>
                </a:solidFill>
                <a:latin typeface="Times New Roman"/>
                <a:cs typeface="Times New Roman"/>
              </a:rPr>
              <a:t> </a:t>
            </a:r>
            <a:r>
              <a:rPr dirty="0" sz="2300" spc="135">
                <a:solidFill>
                  <a:srgbClr val="08080C"/>
                </a:solidFill>
                <a:latin typeface="Times New Roman"/>
                <a:cs typeface="Times New Roman"/>
              </a:rPr>
              <a:t>=</a:t>
            </a:r>
            <a:r>
              <a:rPr dirty="0" sz="2300" spc="-210">
                <a:solidFill>
                  <a:srgbClr val="08080C"/>
                </a:solidFill>
                <a:latin typeface="Times New Roman"/>
                <a:cs typeface="Times New Roman"/>
              </a:rPr>
              <a:t> </a:t>
            </a:r>
            <a:r>
              <a:rPr dirty="0" sz="1850" spc="95" i="1">
                <a:solidFill>
                  <a:srgbClr val="4D4950"/>
                </a:solidFill>
                <a:latin typeface="Times New Roman"/>
                <a:cs typeface="Times New Roman"/>
              </a:rPr>
              <a:t>Yn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161789" y="4896835"/>
            <a:ext cx="2341880" cy="33274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2129790" algn="l"/>
              </a:tabLst>
            </a:pPr>
            <a:r>
              <a:rPr dirty="0" sz="2000" spc="85">
                <a:solidFill>
                  <a:srgbClr val="5D5D5D"/>
                </a:solidFill>
                <a:latin typeface="Times New Roman"/>
                <a:cs typeface="Times New Roman"/>
              </a:rPr>
              <a:t>(n</a:t>
            </a:r>
            <a:r>
              <a:rPr dirty="0" sz="2000" spc="114">
                <a:solidFill>
                  <a:srgbClr val="5D5D5D"/>
                </a:solidFill>
                <a:latin typeface="Times New Roman"/>
                <a:cs typeface="Times New Roman"/>
              </a:rPr>
              <a:t> </a:t>
            </a:r>
            <a:r>
              <a:rPr dirty="0" sz="2000" spc="114">
                <a:solidFill>
                  <a:srgbClr val="08080C"/>
                </a:solidFill>
                <a:latin typeface="Times New Roman"/>
                <a:cs typeface="Times New Roman"/>
              </a:rPr>
              <a:t>=</a:t>
            </a:r>
            <a:r>
              <a:rPr dirty="0" sz="2000" spc="225">
                <a:solidFill>
                  <a:srgbClr val="08080C"/>
                </a:solidFill>
                <a:latin typeface="Times New Roman"/>
                <a:cs typeface="Times New Roman"/>
              </a:rPr>
              <a:t> </a:t>
            </a:r>
            <a:r>
              <a:rPr dirty="0" sz="2000" spc="85">
                <a:solidFill>
                  <a:srgbClr val="333A59"/>
                </a:solidFill>
                <a:latin typeface="Times New Roman"/>
                <a:cs typeface="Times New Roman"/>
              </a:rPr>
              <a:t>0</a:t>
            </a:r>
            <a:r>
              <a:rPr dirty="0" sz="2000" spc="175">
                <a:solidFill>
                  <a:srgbClr val="706E72"/>
                </a:solidFill>
                <a:latin typeface="Times New Roman"/>
                <a:cs typeface="Times New Roman"/>
              </a:rPr>
              <a:t>,</a:t>
            </a:r>
            <a:r>
              <a:rPr dirty="0" sz="2000" spc="85">
                <a:solidFill>
                  <a:srgbClr val="311D44"/>
                </a:solidFill>
                <a:latin typeface="Times New Roman"/>
                <a:cs typeface="Times New Roman"/>
              </a:rPr>
              <a:t>1</a:t>
            </a:r>
            <a:r>
              <a:rPr dirty="0" sz="2000" spc="40">
                <a:solidFill>
                  <a:srgbClr val="706E72"/>
                </a:solidFill>
                <a:latin typeface="Times New Roman"/>
                <a:cs typeface="Times New Roman"/>
              </a:rPr>
              <a:t>,</a:t>
            </a:r>
            <a:r>
              <a:rPr dirty="0" sz="2000" spc="-175">
                <a:solidFill>
                  <a:srgbClr val="706E72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262426"/>
                </a:solidFill>
                <a:latin typeface="Times New Roman"/>
                <a:cs typeface="Times New Roman"/>
              </a:rPr>
              <a:t>2</a:t>
            </a:r>
            <a:r>
              <a:rPr dirty="0" sz="2000" spc="-5">
                <a:solidFill>
                  <a:srgbClr val="706E72"/>
                </a:solidFill>
                <a:latin typeface="Times New Roman"/>
                <a:cs typeface="Times New Roman"/>
              </a:rPr>
              <a:t>,</a:t>
            </a:r>
            <a:r>
              <a:rPr dirty="0" sz="2000" spc="-150">
                <a:solidFill>
                  <a:srgbClr val="706E72"/>
                </a:solidFill>
                <a:latin typeface="Times New Roman"/>
                <a:cs typeface="Times New Roman"/>
              </a:rPr>
              <a:t> </a:t>
            </a:r>
            <a:r>
              <a:rPr dirty="0" sz="2000" spc="60">
                <a:solidFill>
                  <a:srgbClr val="1C2F56"/>
                </a:solidFill>
                <a:latin typeface="Times New Roman"/>
                <a:cs typeface="Times New Roman"/>
              </a:rPr>
              <a:t>.</a:t>
            </a:r>
            <a:r>
              <a:rPr dirty="0" sz="2000" spc="-5">
                <a:solidFill>
                  <a:srgbClr val="262426"/>
                </a:solidFill>
                <a:latin typeface="Times New Roman"/>
                <a:cs typeface="Times New Roman"/>
              </a:rPr>
              <a:t>.</a:t>
            </a:r>
            <a:r>
              <a:rPr dirty="0" sz="2000" spc="75">
                <a:solidFill>
                  <a:srgbClr val="262426"/>
                </a:solidFill>
                <a:latin typeface="Times New Roman"/>
                <a:cs typeface="Times New Roman"/>
              </a:rPr>
              <a:t>.</a:t>
            </a:r>
            <a:r>
              <a:rPr dirty="0" sz="2000" spc="-5">
                <a:solidFill>
                  <a:srgbClr val="706E72"/>
                </a:solidFill>
                <a:latin typeface="Times New Roman"/>
                <a:cs typeface="Times New Roman"/>
              </a:rPr>
              <a:t>,</a:t>
            </a:r>
            <a:r>
              <a:rPr dirty="0" sz="2000" spc="-60">
                <a:solidFill>
                  <a:srgbClr val="706E72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4D4950"/>
                </a:solidFill>
                <a:latin typeface="Times New Roman"/>
                <a:cs typeface="Times New Roman"/>
              </a:rPr>
              <a:t>N</a:t>
            </a:r>
            <a:r>
              <a:rPr dirty="0" sz="2000" spc="204">
                <a:solidFill>
                  <a:srgbClr val="4D4950"/>
                </a:solidFill>
                <a:latin typeface="Times New Roman"/>
                <a:cs typeface="Times New Roman"/>
              </a:rPr>
              <a:t> </a:t>
            </a:r>
            <a:r>
              <a:rPr dirty="0" sz="2000" spc="-5">
                <a:solidFill>
                  <a:srgbClr val="08080C"/>
                </a:solidFill>
                <a:latin typeface="Times New Roman"/>
                <a:cs typeface="Times New Roman"/>
              </a:rPr>
              <a:t>-</a:t>
            </a:r>
            <a:r>
              <a:rPr dirty="0" sz="2000">
                <a:solidFill>
                  <a:srgbClr val="08080C"/>
                </a:solidFill>
                <a:latin typeface="Times New Roman"/>
                <a:cs typeface="Times New Roman"/>
              </a:rPr>
              <a:t>	</a:t>
            </a:r>
            <a:r>
              <a:rPr dirty="0" sz="2000" spc="-5">
                <a:solidFill>
                  <a:srgbClr val="311D44"/>
                </a:solidFill>
                <a:latin typeface="Times New Roman"/>
                <a:cs typeface="Times New Roman"/>
              </a:rPr>
              <a:t>l</a:t>
            </a:r>
            <a:r>
              <a:rPr dirty="0" sz="2000" spc="-155">
                <a:solidFill>
                  <a:srgbClr val="311D44"/>
                </a:solidFill>
                <a:latin typeface="Times New Roman"/>
                <a:cs typeface="Times New Roman"/>
              </a:rPr>
              <a:t> </a:t>
            </a:r>
            <a:r>
              <a:rPr dirty="0" sz="2000" spc="-5">
                <a:solidFill>
                  <a:srgbClr val="5D5D5D"/>
                </a:solidFill>
                <a:latin typeface="Times New Roman"/>
                <a:cs typeface="Times New Roman"/>
              </a:rPr>
              <a:t>)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2147" y="1080752"/>
            <a:ext cx="488343" cy="25644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64478" y="5354835"/>
            <a:ext cx="5420615" cy="63195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195016" y="6295132"/>
            <a:ext cx="692837" cy="293079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527973" y="634791"/>
            <a:ext cx="205104" cy="787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5080">
              <a:lnSpc>
                <a:spcPts val="535"/>
              </a:lnSpc>
              <a:spcBef>
                <a:spcPts val="100"/>
              </a:spcBef>
            </a:pPr>
            <a:r>
              <a:rPr dirty="0" sz="550" spc="-130">
                <a:solidFill>
                  <a:srgbClr val="625E6B"/>
                </a:solidFill>
                <a:latin typeface="Times New Roman"/>
                <a:cs typeface="Times New Roman"/>
              </a:rPr>
              <a:t>1</a:t>
            </a:r>
            <a:endParaRPr sz="550">
              <a:latin typeface="Times New Roman"/>
              <a:cs typeface="Times New Roman"/>
            </a:endParaRPr>
          </a:p>
          <a:p>
            <a:pPr marL="12700">
              <a:lnSpc>
                <a:spcPts val="1914"/>
              </a:lnSpc>
            </a:pPr>
            <a:r>
              <a:rPr dirty="0" sz="1700" spc="-395">
                <a:solidFill>
                  <a:srgbClr val="2D2B2D"/>
                </a:solidFill>
                <a:latin typeface="Times New Roman"/>
                <a:cs typeface="Times New Roman"/>
              </a:rPr>
              <a:t>11</a:t>
            </a:r>
            <a:endParaRPr sz="1700">
              <a:latin typeface="Times New Roman"/>
              <a:cs typeface="Times New Roman"/>
            </a:endParaRPr>
          </a:p>
          <a:p>
            <a:pPr marL="33655">
              <a:lnSpc>
                <a:spcPct val="100000"/>
              </a:lnSpc>
              <a:spcBef>
                <a:spcPts val="300"/>
              </a:spcBef>
            </a:pPr>
            <a:r>
              <a:rPr dirty="0" sz="2700" spc="-220">
                <a:solidFill>
                  <a:srgbClr val="2D2B2D"/>
                </a:solidFill>
                <a:latin typeface="Arial"/>
                <a:cs typeface="Arial"/>
              </a:rPr>
              <a:t>l</a:t>
            </a:r>
            <a:endParaRPr sz="27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138403" y="686947"/>
            <a:ext cx="423545" cy="2851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63525" algn="l"/>
              </a:tabLst>
            </a:pPr>
            <a:r>
              <a:rPr dirty="0" sz="1700" spc="-395">
                <a:solidFill>
                  <a:srgbClr val="2D2B2D"/>
                </a:solidFill>
                <a:latin typeface="Times New Roman"/>
                <a:cs typeface="Times New Roman"/>
              </a:rPr>
              <a:t>11</a:t>
            </a:r>
            <a:r>
              <a:rPr dirty="0" sz="1700" spc="-395">
                <a:solidFill>
                  <a:srgbClr val="2D2B2D"/>
                </a:solidFill>
                <a:latin typeface="Times New Roman"/>
                <a:cs typeface="Times New Roman"/>
              </a:rPr>
              <a:t>	</a:t>
            </a:r>
            <a:r>
              <a:rPr dirty="0" sz="1700" spc="-200">
                <a:solidFill>
                  <a:srgbClr val="BABABA"/>
                </a:solidFill>
                <a:latin typeface="Times New Roman"/>
                <a:cs typeface="Times New Roman"/>
              </a:rPr>
              <a:t>,</a:t>
            </a:r>
            <a:r>
              <a:rPr dirty="0" sz="1700" spc="-395">
                <a:solidFill>
                  <a:srgbClr val="2D2B2D"/>
                </a:solidFill>
                <a:latin typeface="Times New Roman"/>
                <a:cs typeface="Times New Roman"/>
              </a:rPr>
              <a:t>11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915908" y="559742"/>
            <a:ext cx="412750" cy="4381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700" spc="-315">
                <a:solidFill>
                  <a:srgbClr val="2D2B2D"/>
                </a:solidFill>
                <a:latin typeface="Arial"/>
                <a:cs typeface="Arial"/>
              </a:rPr>
              <a:t>l</a:t>
            </a:r>
            <a:r>
              <a:rPr dirty="0" sz="2700" spc="-440">
                <a:solidFill>
                  <a:srgbClr val="625E6B"/>
                </a:solidFill>
                <a:latin typeface="Arial"/>
                <a:cs typeface="Arial"/>
              </a:rPr>
              <a:t>·</a:t>
            </a:r>
            <a:r>
              <a:rPr dirty="0" sz="2700" spc="229">
                <a:solidFill>
                  <a:srgbClr val="625E6B"/>
                </a:solidFill>
                <a:latin typeface="Arial"/>
                <a:cs typeface="Arial"/>
              </a:rPr>
              <a:t> </a:t>
            </a:r>
            <a:r>
              <a:rPr dirty="0" sz="2550" spc="-145">
                <a:solidFill>
                  <a:srgbClr val="2D2B2D"/>
                </a:solidFill>
                <a:latin typeface="Arial"/>
                <a:cs typeface="Arial"/>
              </a:rPr>
              <a:t>i</a:t>
            </a:r>
            <a:r>
              <a:rPr dirty="0" sz="1700" spc="-409">
                <a:solidFill>
                  <a:srgbClr val="2D2B2D"/>
                </a:solidFill>
                <a:latin typeface="Times New Roman"/>
                <a:cs typeface="Times New Roman"/>
              </a:rPr>
              <a:t>11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457283" y="578822"/>
            <a:ext cx="1946910" cy="4146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558165" algn="l"/>
                <a:tab pos="824230" algn="l"/>
              </a:tabLst>
            </a:pPr>
            <a:r>
              <a:rPr dirty="0" sz="1700" spc="-110">
                <a:solidFill>
                  <a:srgbClr val="BABABA"/>
                </a:solidFill>
                <a:latin typeface="Times New Roman"/>
                <a:cs typeface="Times New Roman"/>
              </a:rPr>
              <a:t>,</a:t>
            </a:r>
            <a:r>
              <a:rPr dirty="0" sz="1700" spc="145">
                <a:solidFill>
                  <a:srgbClr val="BABABA"/>
                </a:solidFill>
                <a:latin typeface="Times New Roman"/>
                <a:cs typeface="Times New Roman"/>
              </a:rPr>
              <a:t> </a:t>
            </a:r>
            <a:r>
              <a:rPr dirty="0" sz="1900" spc="-254">
                <a:solidFill>
                  <a:srgbClr val="525057"/>
                </a:solidFill>
                <a:latin typeface="Arial"/>
                <a:cs typeface="Arial"/>
              </a:rPr>
              <a:t>T</a:t>
            </a:r>
            <a:r>
              <a:rPr dirty="0" sz="1900">
                <a:solidFill>
                  <a:srgbClr val="525057"/>
                </a:solidFill>
                <a:latin typeface="Arial"/>
                <a:cs typeface="Arial"/>
              </a:rPr>
              <a:t>	</a:t>
            </a:r>
            <a:r>
              <a:rPr dirty="0" sz="1700" spc="-315">
                <a:solidFill>
                  <a:srgbClr val="BABABA"/>
                </a:solidFill>
                <a:latin typeface="Times New Roman"/>
                <a:cs typeface="Times New Roman"/>
              </a:rPr>
              <a:t>.</a:t>
            </a:r>
            <a:r>
              <a:rPr dirty="0" sz="1700" spc="-409">
                <a:solidFill>
                  <a:srgbClr val="2D2B2D"/>
                </a:solidFill>
                <a:latin typeface="Times New Roman"/>
                <a:cs typeface="Times New Roman"/>
              </a:rPr>
              <a:t>11</a:t>
            </a:r>
            <a:r>
              <a:rPr dirty="0" sz="1700">
                <a:solidFill>
                  <a:srgbClr val="2D2B2D"/>
                </a:solidFill>
                <a:latin typeface="Times New Roman"/>
                <a:cs typeface="Times New Roman"/>
              </a:rPr>
              <a:t>	</a:t>
            </a:r>
            <a:r>
              <a:rPr dirty="0" sz="2550" spc="-400">
                <a:solidFill>
                  <a:srgbClr val="BABABA"/>
                </a:solidFill>
                <a:latin typeface="Arial"/>
                <a:cs typeface="Arial"/>
              </a:rPr>
              <a:t>,</a:t>
            </a:r>
            <a:r>
              <a:rPr dirty="0" sz="2550" spc="-160">
                <a:solidFill>
                  <a:srgbClr val="3F3F48"/>
                </a:solidFill>
                <a:latin typeface="Arial"/>
                <a:cs typeface="Arial"/>
              </a:rPr>
              <a:t>r</a:t>
            </a:r>
            <a:r>
              <a:rPr dirty="0" sz="2550" spc="25">
                <a:solidFill>
                  <a:srgbClr val="2D2B2D"/>
                </a:solidFill>
                <a:latin typeface="Arial"/>
                <a:cs typeface="Arial"/>
              </a:rPr>
              <a:t>i</a:t>
            </a:r>
            <a:r>
              <a:rPr dirty="0" sz="2550" spc="225">
                <a:solidFill>
                  <a:srgbClr val="2D2B2D"/>
                </a:solidFill>
                <a:latin typeface="Arial"/>
                <a:cs typeface="Arial"/>
              </a:rPr>
              <a:t> </a:t>
            </a:r>
            <a:r>
              <a:rPr dirty="0" sz="2550" spc="-390">
                <a:solidFill>
                  <a:srgbClr val="2D2B2D"/>
                </a:solidFill>
                <a:latin typeface="Arial"/>
                <a:cs typeface="Arial"/>
              </a:rPr>
              <a:t>·</a:t>
            </a:r>
            <a:r>
              <a:rPr dirty="0" sz="2550" spc="-290">
                <a:solidFill>
                  <a:srgbClr val="2D2B2D"/>
                </a:solidFill>
                <a:latin typeface="Arial"/>
                <a:cs typeface="Arial"/>
              </a:rPr>
              <a:t> </a:t>
            </a:r>
            <a:r>
              <a:rPr dirty="0" sz="1500" spc="-390">
                <a:solidFill>
                  <a:srgbClr val="2D2B2D"/>
                </a:solidFill>
                <a:latin typeface="Arial"/>
                <a:cs typeface="Arial"/>
              </a:rPr>
              <a:t>1</a:t>
            </a:r>
            <a:r>
              <a:rPr dirty="0" sz="2550" spc="-370">
                <a:solidFill>
                  <a:srgbClr val="3F3F48"/>
                </a:solidFill>
                <a:latin typeface="Arial"/>
                <a:cs typeface="Arial"/>
              </a:rPr>
              <a:t>n</a:t>
            </a:r>
            <a:r>
              <a:rPr dirty="0" sz="2550" spc="-409">
                <a:solidFill>
                  <a:srgbClr val="3F3F48"/>
                </a:solidFill>
                <a:latin typeface="Arial"/>
                <a:cs typeface="Arial"/>
              </a:rPr>
              <a:t> </a:t>
            </a:r>
            <a:r>
              <a:rPr dirty="0" sz="2550" spc="-160">
                <a:solidFill>
                  <a:srgbClr val="BABABA"/>
                </a:solidFill>
                <a:latin typeface="Arial"/>
                <a:cs typeface="Arial"/>
              </a:rPr>
              <a:t>,</a:t>
            </a:r>
            <a:r>
              <a:rPr dirty="0" sz="2550" spc="-425">
                <a:solidFill>
                  <a:srgbClr val="BABABA"/>
                </a:solidFill>
                <a:latin typeface="Arial"/>
                <a:cs typeface="Arial"/>
              </a:rPr>
              <a:t> </a:t>
            </a:r>
            <a:r>
              <a:rPr dirty="0" sz="2200" spc="-775">
                <a:solidFill>
                  <a:srgbClr val="2D2B2D"/>
                </a:solidFill>
                <a:latin typeface="Arial"/>
                <a:cs typeface="Arial"/>
              </a:rPr>
              <a:t>1</a:t>
            </a:r>
            <a:r>
              <a:rPr dirty="0" sz="2550" spc="-150">
                <a:solidFill>
                  <a:srgbClr val="2D2B2D"/>
                </a:solidFill>
                <a:latin typeface="Arial"/>
                <a:cs typeface="Arial"/>
              </a:rPr>
              <a:t>i</a:t>
            </a:r>
            <a:r>
              <a:rPr dirty="0" sz="2550" spc="-390">
                <a:solidFill>
                  <a:srgbClr val="625E6B"/>
                </a:solidFill>
                <a:latin typeface="Arial"/>
                <a:cs typeface="Arial"/>
              </a:rPr>
              <a:t>·</a:t>
            </a:r>
            <a:r>
              <a:rPr dirty="0" sz="2550" spc="-254">
                <a:solidFill>
                  <a:srgbClr val="625E6B"/>
                </a:solidFill>
                <a:latin typeface="Arial"/>
                <a:cs typeface="Arial"/>
              </a:rPr>
              <a:t> </a:t>
            </a:r>
            <a:r>
              <a:rPr dirty="0" sz="1700" spc="-409">
                <a:solidFill>
                  <a:srgbClr val="2D2B2D"/>
                </a:solidFill>
                <a:latin typeface="Times New Roman"/>
                <a:cs typeface="Times New Roman"/>
              </a:rPr>
              <a:t>11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829032" y="578822"/>
            <a:ext cx="569595" cy="4146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87045" algn="l"/>
              </a:tabLst>
            </a:pPr>
            <a:r>
              <a:rPr dirty="0" sz="1500" spc="-390">
                <a:solidFill>
                  <a:srgbClr val="2D2B2D"/>
                </a:solidFill>
                <a:latin typeface="Arial"/>
                <a:cs typeface="Arial"/>
              </a:rPr>
              <a:t>1</a:t>
            </a:r>
            <a:r>
              <a:rPr dirty="0" sz="2550" spc="-265">
                <a:solidFill>
                  <a:srgbClr val="3F3F48"/>
                </a:solidFill>
                <a:latin typeface="Arial"/>
                <a:cs typeface="Arial"/>
              </a:rPr>
              <a:t>n</a:t>
            </a:r>
            <a:r>
              <a:rPr dirty="0" sz="2550" spc="-325">
                <a:solidFill>
                  <a:srgbClr val="625E6B"/>
                </a:solidFill>
                <a:latin typeface="Arial"/>
                <a:cs typeface="Arial"/>
              </a:rPr>
              <a:t>'</a:t>
            </a:r>
            <a:r>
              <a:rPr dirty="0" sz="2550" spc="-160">
                <a:solidFill>
                  <a:srgbClr val="BABABA"/>
                </a:solidFill>
                <a:latin typeface="Arial"/>
                <a:cs typeface="Arial"/>
              </a:rPr>
              <a:t>,</a:t>
            </a:r>
            <a:r>
              <a:rPr dirty="0" sz="2550">
                <a:solidFill>
                  <a:srgbClr val="BABABA"/>
                </a:solidFill>
                <a:latin typeface="Arial"/>
                <a:cs typeface="Arial"/>
              </a:rPr>
              <a:t>	</a:t>
            </a:r>
            <a:r>
              <a:rPr dirty="0" sz="2550" spc="-305">
                <a:solidFill>
                  <a:srgbClr val="7B797C"/>
                </a:solidFill>
                <a:latin typeface="Arial"/>
                <a:cs typeface="Arial"/>
              </a:rPr>
              <a:t>-</a:t>
            </a:r>
            <a:endParaRPr sz="255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419523" y="1108836"/>
            <a:ext cx="9525" cy="299720"/>
          </a:xfrm>
          <a:custGeom>
            <a:avLst/>
            <a:gdLst/>
            <a:ahLst/>
            <a:cxnLst/>
            <a:rect l="l" t="t" r="r" b="b"/>
            <a:pathLst>
              <a:path w="9525" h="299719">
                <a:moveTo>
                  <a:pt x="9156" y="299673"/>
                </a:moveTo>
                <a:lnTo>
                  <a:pt x="0" y="299673"/>
                </a:lnTo>
                <a:lnTo>
                  <a:pt x="0" y="0"/>
                </a:lnTo>
                <a:lnTo>
                  <a:pt x="9156" y="0"/>
                </a:lnTo>
                <a:lnTo>
                  <a:pt x="9156" y="299673"/>
                </a:lnTo>
                <a:close/>
              </a:path>
            </a:pathLst>
          </a:custGeom>
          <a:solidFill>
            <a:srgbClr val="DDDFD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2917324" y="578822"/>
            <a:ext cx="1054735" cy="84328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550" spc="-114">
                <a:solidFill>
                  <a:srgbClr val="2D2B2D"/>
                </a:solidFill>
                <a:latin typeface="Arial"/>
                <a:cs typeface="Arial"/>
              </a:rPr>
              <a:t>i</a:t>
            </a:r>
            <a:r>
              <a:rPr dirty="0" sz="1250" spc="-195">
                <a:solidFill>
                  <a:srgbClr val="625E6B"/>
                </a:solidFill>
                <a:latin typeface="Times New Roman"/>
                <a:cs typeface="Times New Roman"/>
              </a:rPr>
              <a:t>:</a:t>
            </a:r>
            <a:r>
              <a:rPr dirty="0" sz="1250" spc="-35">
                <a:solidFill>
                  <a:srgbClr val="625E6B"/>
                </a:solidFill>
                <a:latin typeface="Times New Roman"/>
                <a:cs typeface="Times New Roman"/>
              </a:rPr>
              <a:t> </a:t>
            </a:r>
            <a:r>
              <a:rPr dirty="0" sz="1250" spc="-320">
                <a:solidFill>
                  <a:srgbClr val="7B797C"/>
                </a:solidFill>
                <a:latin typeface="Times New Roman"/>
                <a:cs typeface="Times New Roman"/>
              </a:rPr>
              <a:t>1</a:t>
            </a:r>
            <a:r>
              <a:rPr dirty="0" sz="1250">
                <a:solidFill>
                  <a:srgbClr val="7B797C"/>
                </a:solidFill>
                <a:latin typeface="Times New Roman"/>
                <a:cs typeface="Times New Roman"/>
              </a:rPr>
              <a:t>  </a:t>
            </a:r>
            <a:r>
              <a:rPr dirty="0" sz="1250" spc="10">
                <a:solidFill>
                  <a:srgbClr val="7B797C"/>
                </a:solidFill>
                <a:latin typeface="Times New Roman"/>
                <a:cs typeface="Times New Roman"/>
              </a:rPr>
              <a:t> </a:t>
            </a:r>
            <a:r>
              <a:rPr dirty="0" sz="1250" spc="-175">
                <a:solidFill>
                  <a:srgbClr val="BABABA"/>
                </a:solidFill>
                <a:latin typeface="Times New Roman"/>
                <a:cs typeface="Times New Roman"/>
              </a:rPr>
              <a:t>,</a:t>
            </a:r>
            <a:r>
              <a:rPr dirty="0" sz="1250">
                <a:solidFill>
                  <a:srgbClr val="BABABA"/>
                </a:solidFill>
                <a:latin typeface="Times New Roman"/>
                <a:cs typeface="Times New Roman"/>
              </a:rPr>
              <a:t> </a:t>
            </a:r>
            <a:r>
              <a:rPr dirty="0" sz="1250" spc="-30">
                <a:solidFill>
                  <a:srgbClr val="BABABA"/>
                </a:solidFill>
                <a:latin typeface="Times New Roman"/>
                <a:cs typeface="Times New Roman"/>
              </a:rPr>
              <a:t> </a:t>
            </a:r>
            <a:r>
              <a:rPr dirty="0" sz="2200" spc="-330">
                <a:solidFill>
                  <a:srgbClr val="2D2B2D"/>
                </a:solidFill>
                <a:latin typeface="Arial"/>
                <a:cs typeface="Arial"/>
              </a:rPr>
              <a:t>h</a:t>
            </a:r>
            <a:r>
              <a:rPr dirty="0" sz="2200" spc="-335">
                <a:solidFill>
                  <a:srgbClr val="2D2B2D"/>
                </a:solidFill>
                <a:latin typeface="Arial"/>
                <a:cs typeface="Arial"/>
              </a:rPr>
              <a:t> </a:t>
            </a:r>
            <a:r>
              <a:rPr dirty="0" sz="1700" spc="-240">
                <a:solidFill>
                  <a:srgbClr val="2D2B2D"/>
                </a:solidFill>
                <a:latin typeface="Times New Roman"/>
                <a:cs typeface="Times New Roman"/>
              </a:rPr>
              <a:t>1</a:t>
            </a:r>
            <a:r>
              <a:rPr dirty="0" sz="2200" spc="-65">
                <a:solidFill>
                  <a:srgbClr val="2D2B2D"/>
                </a:solidFill>
                <a:latin typeface="Arial"/>
                <a:cs typeface="Arial"/>
              </a:rPr>
              <a:t>I</a:t>
            </a:r>
            <a:r>
              <a:rPr dirty="0" sz="2200" spc="-265">
                <a:solidFill>
                  <a:srgbClr val="2D2B2D"/>
                </a:solidFill>
                <a:latin typeface="Arial"/>
                <a:cs typeface="Arial"/>
              </a:rPr>
              <a:t> </a:t>
            </a:r>
            <a:r>
              <a:rPr dirty="0" sz="2550" spc="25">
                <a:solidFill>
                  <a:srgbClr val="2D2B2D"/>
                </a:solidFill>
                <a:latin typeface="Arial"/>
                <a:cs typeface="Arial"/>
              </a:rPr>
              <a:t>i</a:t>
            </a:r>
            <a:r>
              <a:rPr dirty="0" sz="2550" spc="-335">
                <a:solidFill>
                  <a:srgbClr val="2D2B2D"/>
                </a:solidFill>
                <a:latin typeface="Arial"/>
                <a:cs typeface="Arial"/>
              </a:rPr>
              <a:t> </a:t>
            </a:r>
            <a:r>
              <a:rPr dirty="0" sz="1900" spc="-140">
                <a:solidFill>
                  <a:srgbClr val="525057"/>
                </a:solidFill>
                <a:latin typeface="Arial"/>
                <a:cs typeface="Arial"/>
              </a:rPr>
              <a:t>,</a:t>
            </a:r>
            <a:r>
              <a:rPr dirty="0" sz="1900" spc="-85">
                <a:solidFill>
                  <a:srgbClr val="525057"/>
                </a:solidFill>
                <a:latin typeface="Arial"/>
                <a:cs typeface="Arial"/>
              </a:rPr>
              <a:t>r</a:t>
            </a:r>
            <a:r>
              <a:rPr dirty="0" sz="1900" spc="-165">
                <a:solidFill>
                  <a:srgbClr val="625E6B"/>
                </a:solidFill>
                <a:latin typeface="Arial"/>
                <a:cs typeface="Arial"/>
              </a:rPr>
              <a:t>·</a:t>
            </a:r>
            <a:endParaRPr sz="1900">
              <a:latin typeface="Arial"/>
              <a:cs typeface="Arial"/>
            </a:endParaRPr>
          </a:p>
          <a:p>
            <a:pPr marL="328930">
              <a:lnSpc>
                <a:spcPct val="100000"/>
              </a:lnSpc>
              <a:spcBef>
                <a:spcPts val="130"/>
              </a:spcBef>
              <a:tabLst>
                <a:tab pos="939165" algn="l"/>
              </a:tabLst>
            </a:pPr>
            <a:r>
              <a:rPr dirty="0" sz="1700" spc="-395">
                <a:solidFill>
                  <a:srgbClr val="2D2B2D"/>
                </a:solidFill>
                <a:latin typeface="Times New Roman"/>
                <a:cs typeface="Times New Roman"/>
              </a:rPr>
              <a:t>11</a:t>
            </a:r>
            <a:r>
              <a:rPr dirty="0" sz="1700" spc="15">
                <a:solidFill>
                  <a:srgbClr val="2D2B2D"/>
                </a:solidFill>
                <a:latin typeface="Times New Roman"/>
                <a:cs typeface="Times New Roman"/>
              </a:rPr>
              <a:t> </a:t>
            </a:r>
            <a:r>
              <a:rPr dirty="0" sz="1750" spc="-655">
                <a:solidFill>
                  <a:srgbClr val="BABABA"/>
                </a:solidFill>
                <a:latin typeface="Times New Roman"/>
                <a:cs typeface="Times New Roman"/>
              </a:rPr>
              <a:t>_</a:t>
            </a:r>
            <a:r>
              <a:rPr dirty="0" sz="1750" spc="-254">
                <a:solidFill>
                  <a:srgbClr val="2D2B2D"/>
                </a:solidFill>
                <a:latin typeface="Times New Roman"/>
                <a:cs typeface="Times New Roman"/>
              </a:rPr>
              <a:t>l</a:t>
            </a:r>
            <a:r>
              <a:rPr dirty="0" sz="1750" spc="-225">
                <a:solidFill>
                  <a:srgbClr val="2D2B2D"/>
                </a:solidFill>
                <a:latin typeface="Times New Roman"/>
                <a:cs typeface="Times New Roman"/>
              </a:rPr>
              <a:t> </a:t>
            </a:r>
            <a:r>
              <a:rPr dirty="0" sz="1750" spc="-90">
                <a:solidFill>
                  <a:srgbClr val="3F3F48"/>
                </a:solidFill>
                <a:latin typeface="Times New Roman"/>
                <a:cs typeface="Times New Roman"/>
              </a:rPr>
              <a:t>r</a:t>
            </a:r>
            <a:r>
              <a:rPr dirty="0" sz="1750" spc="-25">
                <a:solidFill>
                  <a:srgbClr val="3F3F48"/>
                </a:solidFill>
                <a:latin typeface="Times New Roman"/>
                <a:cs typeface="Times New Roman"/>
              </a:rPr>
              <a:t>í</a:t>
            </a:r>
            <a:r>
              <a:rPr dirty="0" sz="1750" spc="-130">
                <a:solidFill>
                  <a:srgbClr val="625E6B"/>
                </a:solidFill>
                <a:latin typeface="Times New Roman"/>
                <a:cs typeface="Times New Roman"/>
              </a:rPr>
              <a:t>·</a:t>
            </a:r>
            <a:r>
              <a:rPr dirty="0" sz="1750">
                <a:solidFill>
                  <a:srgbClr val="625E6B"/>
                </a:solidFill>
                <a:latin typeface="Times New Roman"/>
                <a:cs typeface="Times New Roman"/>
              </a:rPr>
              <a:t>	</a:t>
            </a:r>
            <a:r>
              <a:rPr dirty="0" sz="2700" spc="-345">
                <a:solidFill>
                  <a:srgbClr val="BABABA"/>
                </a:solidFill>
                <a:latin typeface="Arial"/>
                <a:cs typeface="Arial"/>
              </a:rPr>
              <a:t>,</a:t>
            </a:r>
            <a:r>
              <a:rPr dirty="0" sz="2700" spc="-210">
                <a:solidFill>
                  <a:srgbClr val="2D2B2D"/>
                </a:solidFill>
                <a:latin typeface="Arial"/>
                <a:cs typeface="Arial"/>
              </a:rPr>
              <a:t>l</a:t>
            </a:r>
            <a:endParaRPr sz="27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521902" y="977737"/>
            <a:ext cx="389255" cy="4457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750" spc="-925">
                <a:solidFill>
                  <a:srgbClr val="2D2B2D"/>
                </a:solidFill>
                <a:latin typeface="Times New Roman"/>
                <a:cs typeface="Times New Roman"/>
              </a:rPr>
              <a:t>1</a:t>
            </a:r>
            <a:r>
              <a:rPr dirty="0" sz="2750" spc="-385">
                <a:solidFill>
                  <a:srgbClr val="2D2B2D"/>
                </a:solidFill>
                <a:latin typeface="Times New Roman"/>
                <a:cs typeface="Times New Roman"/>
              </a:rPr>
              <a:t> </a:t>
            </a:r>
            <a:r>
              <a:rPr dirty="0" sz="2750" spc="-695">
                <a:solidFill>
                  <a:srgbClr val="3F3F48"/>
                </a:solidFill>
                <a:latin typeface="Times New Roman"/>
                <a:cs typeface="Times New Roman"/>
              </a:rPr>
              <a:t>n</a:t>
            </a:r>
            <a:r>
              <a:rPr dirty="0" sz="2750" spc="-395">
                <a:solidFill>
                  <a:srgbClr val="625E6B"/>
                </a:solidFill>
                <a:latin typeface="Times New Roman"/>
                <a:cs typeface="Times New Roman"/>
              </a:rPr>
              <a:t>·</a:t>
            </a:r>
            <a:r>
              <a:rPr dirty="0" sz="2750" spc="-270">
                <a:solidFill>
                  <a:srgbClr val="625E6B"/>
                </a:solidFill>
                <a:latin typeface="Times New Roman"/>
                <a:cs typeface="Times New Roman"/>
              </a:rPr>
              <a:t> </a:t>
            </a:r>
            <a:r>
              <a:rPr dirty="0" sz="2750" spc="-290">
                <a:solidFill>
                  <a:srgbClr val="3F3F48"/>
                </a:solidFill>
                <a:latin typeface="Times New Roman"/>
                <a:cs typeface="Times New Roman"/>
              </a:rPr>
              <a:t>:</a:t>
            </a:r>
            <a:endParaRPr sz="275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918323" y="1820850"/>
            <a:ext cx="5548630" cy="6134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991869" algn="l"/>
                <a:tab pos="2082164" algn="l"/>
                <a:tab pos="5333365" algn="l"/>
              </a:tabLst>
            </a:pPr>
            <a:r>
              <a:rPr dirty="0" sz="2750" spc="-650" i="1">
                <a:solidFill>
                  <a:srgbClr val="525057"/>
                </a:solidFill>
                <a:latin typeface="Times New Roman"/>
                <a:cs typeface="Times New Roman"/>
              </a:rPr>
              <a:t>Y</a:t>
            </a:r>
            <a:r>
              <a:rPr dirty="0" sz="2750" spc="-385" i="1">
                <a:solidFill>
                  <a:srgbClr val="525057"/>
                </a:solidFill>
                <a:latin typeface="Times New Roman"/>
                <a:cs typeface="Times New Roman"/>
              </a:rPr>
              <a:t>(</a:t>
            </a:r>
            <a:r>
              <a:rPr dirty="0" sz="2750" spc="225" i="1">
                <a:solidFill>
                  <a:srgbClr val="525057"/>
                </a:solidFill>
                <a:latin typeface="Times New Roman"/>
                <a:cs typeface="Times New Roman"/>
              </a:rPr>
              <a:t> </a:t>
            </a:r>
            <a:r>
              <a:rPr dirty="0" sz="2700" spc="-445" i="1">
                <a:solidFill>
                  <a:srgbClr val="625E6B"/>
                </a:solidFill>
                <a:latin typeface="Times New Roman"/>
                <a:cs typeface="Times New Roman"/>
              </a:rPr>
              <a:t>n</a:t>
            </a:r>
            <a:r>
              <a:rPr dirty="0" sz="2950" spc="-770">
                <a:solidFill>
                  <a:srgbClr val="5B384F"/>
                </a:solidFill>
                <a:latin typeface="Times New Roman"/>
                <a:cs typeface="Times New Roman"/>
              </a:rPr>
              <a:t>+</a:t>
            </a:r>
            <a:r>
              <a:rPr dirty="0" sz="2950" spc="-610">
                <a:solidFill>
                  <a:srgbClr val="5B384F"/>
                </a:solidFill>
                <a:latin typeface="Times New Roman"/>
                <a:cs typeface="Times New Roman"/>
              </a:rPr>
              <a:t>1</a:t>
            </a:r>
            <a:r>
              <a:rPr dirty="0" sz="2950" spc="-505">
                <a:solidFill>
                  <a:srgbClr val="625E6B"/>
                </a:solidFill>
                <a:latin typeface="Times New Roman"/>
                <a:cs typeface="Times New Roman"/>
              </a:rPr>
              <a:t>)</a:t>
            </a:r>
            <a:r>
              <a:rPr dirty="0" sz="2950">
                <a:solidFill>
                  <a:srgbClr val="625E6B"/>
                </a:solidFill>
                <a:latin typeface="Times New Roman"/>
                <a:cs typeface="Times New Roman"/>
              </a:rPr>
              <a:t>	</a:t>
            </a:r>
            <a:r>
              <a:rPr dirty="0" sz="2750" spc="-750" i="1">
                <a:solidFill>
                  <a:srgbClr val="525057"/>
                </a:solidFill>
                <a:latin typeface="Times New Roman"/>
                <a:cs typeface="Times New Roman"/>
              </a:rPr>
              <a:t>Y</a:t>
            </a:r>
            <a:r>
              <a:rPr dirty="0" sz="2750" spc="-325" i="1">
                <a:solidFill>
                  <a:srgbClr val="525057"/>
                </a:solidFill>
                <a:latin typeface="Times New Roman"/>
                <a:cs typeface="Times New Roman"/>
              </a:rPr>
              <a:t> </a:t>
            </a:r>
            <a:r>
              <a:rPr dirty="0" sz="2750" spc="-315">
                <a:solidFill>
                  <a:srgbClr val="625E6B"/>
                </a:solidFill>
                <a:latin typeface="Times New Roman"/>
                <a:cs typeface="Times New Roman"/>
              </a:rPr>
              <a:t>(</a:t>
            </a:r>
            <a:r>
              <a:rPr dirty="0" sz="2750" spc="-130">
                <a:solidFill>
                  <a:srgbClr val="625E6B"/>
                </a:solidFill>
                <a:latin typeface="Times New Roman"/>
                <a:cs typeface="Times New Roman"/>
              </a:rPr>
              <a:t> </a:t>
            </a:r>
            <a:r>
              <a:rPr dirty="0" sz="2700" spc="-325" i="1">
                <a:solidFill>
                  <a:srgbClr val="625E6B"/>
                </a:solidFill>
                <a:latin typeface="Times New Roman"/>
                <a:cs typeface="Times New Roman"/>
              </a:rPr>
              <a:t>n)</a:t>
            </a:r>
            <a:r>
              <a:rPr dirty="0" sz="2700" spc="-370" i="1">
                <a:solidFill>
                  <a:srgbClr val="625E6B"/>
                </a:solidFill>
                <a:latin typeface="Times New Roman"/>
                <a:cs typeface="Times New Roman"/>
              </a:rPr>
              <a:t> </a:t>
            </a:r>
            <a:r>
              <a:rPr dirty="0" sz="3850" spc="-1050">
                <a:solidFill>
                  <a:srgbClr val="3F3F48"/>
                </a:solidFill>
                <a:latin typeface="Arial"/>
                <a:cs typeface="Arial"/>
              </a:rPr>
              <a:t>+</a:t>
            </a:r>
            <a:r>
              <a:rPr dirty="0" u="heavy" sz="2700" spc="-1125" i="1">
                <a:solidFill>
                  <a:srgbClr val="3F3F48"/>
                </a:solidFill>
                <a:uFill>
                  <a:solidFill>
                    <a:srgbClr val="625E6B"/>
                  </a:solidFill>
                </a:uFill>
                <a:latin typeface="Times New Roman"/>
                <a:cs typeface="Times New Roman"/>
              </a:rPr>
              <a:t>h</a:t>
            </a:r>
            <a:r>
              <a:rPr dirty="0" u="heavy" sz="2700" spc="-445" i="1">
                <a:solidFill>
                  <a:srgbClr val="625E6B"/>
                </a:solidFill>
                <a:uFill>
                  <a:solidFill>
                    <a:srgbClr val="625E6B"/>
                  </a:solidFill>
                </a:uFill>
                <a:latin typeface="Times New Roman"/>
                <a:cs typeface="Times New Roman"/>
              </a:rPr>
              <a:t>n</a:t>
            </a:r>
            <a:r>
              <a:rPr dirty="0" sz="2700" i="1">
                <a:solidFill>
                  <a:srgbClr val="625E6B"/>
                </a:solidFill>
                <a:latin typeface="Times New Roman"/>
                <a:cs typeface="Times New Roman"/>
              </a:rPr>
              <a:t>	</a:t>
            </a:r>
            <a:r>
              <a:rPr dirty="0" sz="2850" spc="-135">
                <a:solidFill>
                  <a:srgbClr val="525057"/>
                </a:solidFill>
                <a:latin typeface="Arial"/>
                <a:cs typeface="Arial"/>
              </a:rPr>
              <a:t>(</a:t>
            </a:r>
            <a:r>
              <a:rPr dirty="0" sz="2850" spc="25">
                <a:solidFill>
                  <a:srgbClr val="525057"/>
                </a:solidFill>
                <a:latin typeface="Arial"/>
                <a:cs typeface="Arial"/>
              </a:rPr>
              <a:t>f</a:t>
            </a:r>
            <a:r>
              <a:rPr dirty="0" sz="2850" spc="-260">
                <a:solidFill>
                  <a:srgbClr val="625E6B"/>
                </a:solidFill>
                <a:latin typeface="Arial"/>
                <a:cs typeface="Arial"/>
              </a:rPr>
              <a:t>(</a:t>
            </a:r>
            <a:r>
              <a:rPr dirty="0" sz="2850" spc="-265">
                <a:solidFill>
                  <a:srgbClr val="625E6B"/>
                </a:solidFill>
                <a:latin typeface="Arial"/>
                <a:cs typeface="Arial"/>
              </a:rPr>
              <a:t> </a:t>
            </a:r>
            <a:r>
              <a:rPr dirty="0" sz="2700" spc="-434" i="1">
                <a:solidFill>
                  <a:srgbClr val="625E6B"/>
                </a:solidFill>
                <a:latin typeface="Times New Roman"/>
                <a:cs typeface="Times New Roman"/>
              </a:rPr>
              <a:t>n</a:t>
            </a:r>
            <a:r>
              <a:rPr dirty="0" sz="2700" spc="-60" i="1">
                <a:solidFill>
                  <a:srgbClr val="625E6B"/>
                </a:solidFill>
                <a:latin typeface="Times New Roman"/>
                <a:cs typeface="Times New Roman"/>
              </a:rPr>
              <a:t> </a:t>
            </a:r>
            <a:r>
              <a:rPr dirty="0" sz="2750" spc="-750" i="1">
                <a:solidFill>
                  <a:srgbClr val="525057"/>
                </a:solidFill>
                <a:latin typeface="Times New Roman"/>
                <a:cs typeface="Times New Roman"/>
              </a:rPr>
              <a:t>Y</a:t>
            </a:r>
            <a:r>
              <a:rPr dirty="0" sz="2750" spc="-375" i="1">
                <a:solidFill>
                  <a:srgbClr val="525057"/>
                </a:solidFill>
                <a:latin typeface="Times New Roman"/>
                <a:cs typeface="Times New Roman"/>
              </a:rPr>
              <a:t> </a:t>
            </a:r>
            <a:r>
              <a:rPr dirty="0" sz="2750" spc="-315">
                <a:solidFill>
                  <a:srgbClr val="625E6B"/>
                </a:solidFill>
                <a:latin typeface="Times New Roman"/>
                <a:cs typeface="Times New Roman"/>
              </a:rPr>
              <a:t>(</a:t>
            </a:r>
            <a:r>
              <a:rPr dirty="0" sz="2750" spc="-85">
                <a:solidFill>
                  <a:srgbClr val="625E6B"/>
                </a:solidFill>
                <a:latin typeface="Times New Roman"/>
                <a:cs typeface="Times New Roman"/>
              </a:rPr>
              <a:t> </a:t>
            </a:r>
            <a:r>
              <a:rPr dirty="0" sz="2700" spc="-315" i="1">
                <a:solidFill>
                  <a:srgbClr val="625E6B"/>
                </a:solidFill>
                <a:latin typeface="Times New Roman"/>
                <a:cs typeface="Times New Roman"/>
              </a:rPr>
              <a:t>n))</a:t>
            </a:r>
            <a:r>
              <a:rPr dirty="0" sz="2700" spc="-355" i="1">
                <a:solidFill>
                  <a:srgbClr val="625E6B"/>
                </a:solidFill>
                <a:latin typeface="Times New Roman"/>
                <a:cs typeface="Times New Roman"/>
              </a:rPr>
              <a:t> </a:t>
            </a:r>
            <a:r>
              <a:rPr dirty="0" sz="3850" spc="-830">
                <a:solidFill>
                  <a:srgbClr val="5B384F"/>
                </a:solidFill>
                <a:latin typeface="Arial"/>
                <a:cs typeface="Arial"/>
              </a:rPr>
              <a:t>+</a:t>
            </a:r>
            <a:r>
              <a:rPr dirty="0" sz="3850" spc="-740">
                <a:solidFill>
                  <a:srgbClr val="5B384F"/>
                </a:solidFill>
                <a:latin typeface="Arial"/>
                <a:cs typeface="Arial"/>
              </a:rPr>
              <a:t> </a:t>
            </a:r>
            <a:r>
              <a:rPr dirty="0" sz="3400" spc="-245" i="1">
                <a:solidFill>
                  <a:srgbClr val="3F3F48"/>
                </a:solidFill>
                <a:latin typeface="Arial"/>
                <a:cs typeface="Arial"/>
              </a:rPr>
              <a:t>f</a:t>
            </a:r>
            <a:r>
              <a:rPr dirty="0" sz="3400" spc="-605" i="1">
                <a:solidFill>
                  <a:srgbClr val="3F3F48"/>
                </a:solidFill>
                <a:latin typeface="Arial"/>
                <a:cs typeface="Arial"/>
              </a:rPr>
              <a:t> </a:t>
            </a:r>
            <a:r>
              <a:rPr dirty="0" sz="3400" spc="-509">
                <a:solidFill>
                  <a:srgbClr val="625E6B"/>
                </a:solidFill>
                <a:latin typeface="Arial"/>
                <a:cs typeface="Arial"/>
              </a:rPr>
              <a:t>(</a:t>
            </a:r>
            <a:r>
              <a:rPr dirty="0" sz="3400" spc="-265">
                <a:solidFill>
                  <a:srgbClr val="625E6B"/>
                </a:solidFill>
                <a:latin typeface="Arial"/>
                <a:cs typeface="Arial"/>
              </a:rPr>
              <a:t> </a:t>
            </a:r>
            <a:r>
              <a:rPr dirty="0" sz="2700" spc="-484" i="1">
                <a:solidFill>
                  <a:srgbClr val="625E6B"/>
                </a:solidFill>
                <a:latin typeface="Times New Roman"/>
                <a:cs typeface="Times New Roman"/>
              </a:rPr>
              <a:t>n</a:t>
            </a:r>
            <a:r>
              <a:rPr dirty="0" sz="2700" spc="285" i="1">
                <a:solidFill>
                  <a:srgbClr val="625E6B"/>
                </a:solidFill>
                <a:latin typeface="Times New Roman"/>
                <a:cs typeface="Times New Roman"/>
              </a:rPr>
              <a:t> </a:t>
            </a:r>
            <a:r>
              <a:rPr dirty="0" sz="1900" spc="-275" b="1">
                <a:solidFill>
                  <a:srgbClr val="625E6B"/>
                </a:solidFill>
                <a:latin typeface="Arial"/>
                <a:cs typeface="Arial"/>
              </a:rPr>
              <a:t>1</a:t>
            </a:r>
            <a:r>
              <a:rPr dirty="0" sz="1900" spc="30" b="1">
                <a:solidFill>
                  <a:srgbClr val="625E6B"/>
                </a:solidFill>
                <a:latin typeface="Arial"/>
                <a:cs typeface="Arial"/>
              </a:rPr>
              <a:t> </a:t>
            </a:r>
            <a:r>
              <a:rPr dirty="0" sz="2750" spc="-750" i="1">
                <a:solidFill>
                  <a:srgbClr val="525057"/>
                </a:solidFill>
                <a:latin typeface="Times New Roman"/>
                <a:cs typeface="Times New Roman"/>
              </a:rPr>
              <a:t>Y</a:t>
            </a:r>
            <a:r>
              <a:rPr dirty="0" sz="2750" spc="-325" i="1">
                <a:solidFill>
                  <a:srgbClr val="525057"/>
                </a:solidFill>
                <a:latin typeface="Times New Roman"/>
                <a:cs typeface="Times New Roman"/>
              </a:rPr>
              <a:t> </a:t>
            </a:r>
            <a:r>
              <a:rPr dirty="0" sz="2750" spc="-375">
                <a:solidFill>
                  <a:srgbClr val="625E6B"/>
                </a:solidFill>
                <a:latin typeface="Times New Roman"/>
                <a:cs typeface="Times New Roman"/>
              </a:rPr>
              <a:t>(</a:t>
            </a:r>
            <a:r>
              <a:rPr dirty="0" sz="2750" spc="-20">
                <a:solidFill>
                  <a:srgbClr val="625E6B"/>
                </a:solidFill>
                <a:latin typeface="Times New Roman"/>
                <a:cs typeface="Times New Roman"/>
              </a:rPr>
              <a:t> </a:t>
            </a:r>
            <a:r>
              <a:rPr dirty="0" sz="2700" spc="-484" i="1">
                <a:solidFill>
                  <a:srgbClr val="625E6B"/>
                </a:solidFill>
                <a:latin typeface="Times New Roman"/>
                <a:cs typeface="Times New Roman"/>
              </a:rPr>
              <a:t>n</a:t>
            </a:r>
            <a:r>
              <a:rPr dirty="0" sz="2700" spc="90" i="1">
                <a:solidFill>
                  <a:srgbClr val="625E6B"/>
                </a:solidFill>
                <a:latin typeface="Times New Roman"/>
                <a:cs typeface="Times New Roman"/>
              </a:rPr>
              <a:t> </a:t>
            </a:r>
            <a:r>
              <a:rPr dirty="0" sz="2950" spc="-530">
                <a:solidFill>
                  <a:srgbClr val="625E6B"/>
                </a:solidFill>
                <a:latin typeface="Times New Roman"/>
                <a:cs typeface="Times New Roman"/>
              </a:rPr>
              <a:t>1)</a:t>
            </a:r>
            <a:r>
              <a:rPr dirty="0" sz="2950" spc="155">
                <a:solidFill>
                  <a:srgbClr val="625E6B"/>
                </a:solidFill>
                <a:latin typeface="Times New Roman"/>
                <a:cs typeface="Times New Roman"/>
              </a:rPr>
              <a:t> </a:t>
            </a:r>
            <a:r>
              <a:rPr dirty="0" sz="2950" spc="-445">
                <a:solidFill>
                  <a:srgbClr val="625E6B"/>
                </a:solidFill>
                <a:latin typeface="Times New Roman"/>
                <a:cs typeface="Times New Roman"/>
              </a:rPr>
              <a:t>)</a:t>
            </a:r>
            <a:r>
              <a:rPr dirty="0" sz="2950">
                <a:solidFill>
                  <a:srgbClr val="625E6B"/>
                </a:solidFill>
                <a:latin typeface="Times New Roman"/>
                <a:cs typeface="Times New Roman"/>
              </a:rPr>
              <a:t>	</a:t>
            </a:r>
            <a:r>
              <a:rPr dirty="0" sz="1650" spc="30">
                <a:solidFill>
                  <a:srgbClr val="3F3F48"/>
                </a:solidFill>
                <a:latin typeface="Arial"/>
                <a:cs typeface="Arial"/>
              </a:rPr>
              <a:t>=}</a:t>
            </a:r>
            <a:endParaRPr sz="16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424601" y="2978668"/>
            <a:ext cx="2889885" cy="49910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  <a:tabLst>
                <a:tab pos="546735" algn="l"/>
                <a:tab pos="1224280" algn="l"/>
              </a:tabLst>
            </a:pPr>
            <a:r>
              <a:rPr dirty="0" sz="1500" spc="-665">
                <a:solidFill>
                  <a:srgbClr val="2D2B2D"/>
                </a:solidFill>
                <a:latin typeface="Times New Roman"/>
                <a:cs typeface="Times New Roman"/>
              </a:rPr>
              <a:t>=</a:t>
            </a:r>
            <a:r>
              <a:rPr dirty="0" sz="1500" spc="-565">
                <a:solidFill>
                  <a:srgbClr val="2D2B2D"/>
                </a:solidFill>
                <a:latin typeface="Times New Roman"/>
                <a:cs typeface="Times New Roman"/>
              </a:rPr>
              <a:t>}</a:t>
            </a:r>
            <a:r>
              <a:rPr dirty="0" sz="1500">
                <a:solidFill>
                  <a:srgbClr val="2D2B2D"/>
                </a:solidFill>
                <a:latin typeface="Times New Roman"/>
                <a:cs typeface="Times New Roman"/>
              </a:rPr>
              <a:t>	</a:t>
            </a:r>
            <a:r>
              <a:rPr dirty="0" sz="2250" spc="-185" i="1">
                <a:solidFill>
                  <a:srgbClr val="525057"/>
                </a:solidFill>
                <a:latin typeface="Times New Roman"/>
                <a:cs typeface="Times New Roman"/>
              </a:rPr>
              <a:t>Y</a:t>
            </a:r>
            <a:r>
              <a:rPr dirty="0" sz="2250" spc="-355" i="1">
                <a:solidFill>
                  <a:srgbClr val="525057"/>
                </a:solidFill>
                <a:latin typeface="Times New Roman"/>
                <a:cs typeface="Times New Roman"/>
              </a:rPr>
              <a:t>n</a:t>
            </a:r>
            <a:r>
              <a:rPr dirty="0" sz="2250" spc="-690" i="1">
                <a:solidFill>
                  <a:srgbClr val="132A4B"/>
                </a:solidFill>
                <a:latin typeface="Times New Roman"/>
                <a:cs typeface="Times New Roman"/>
              </a:rPr>
              <a:t>+</a:t>
            </a:r>
            <a:r>
              <a:rPr dirty="0" sz="2250" spc="-315">
                <a:solidFill>
                  <a:srgbClr val="0A0A0A"/>
                </a:solidFill>
                <a:latin typeface="Times New Roman"/>
                <a:cs typeface="Times New Roman"/>
              </a:rPr>
              <a:t>-</a:t>
            </a:r>
            <a:r>
              <a:rPr dirty="0" sz="2250" spc="-35" i="1">
                <a:solidFill>
                  <a:srgbClr val="625E6B"/>
                </a:solidFill>
                <a:latin typeface="Times New Roman"/>
                <a:cs typeface="Times New Roman"/>
              </a:rPr>
              <a:t>l</a:t>
            </a:r>
            <a:r>
              <a:rPr dirty="0" sz="2250" i="1">
                <a:solidFill>
                  <a:srgbClr val="625E6B"/>
                </a:solidFill>
                <a:latin typeface="Times New Roman"/>
                <a:cs typeface="Times New Roman"/>
              </a:rPr>
              <a:t>	</a:t>
            </a:r>
            <a:r>
              <a:rPr dirty="0" sz="3100" spc="-590" b="1">
                <a:solidFill>
                  <a:srgbClr val="2D2B2D"/>
                </a:solidFill>
                <a:latin typeface="Arial"/>
                <a:cs typeface="Arial"/>
              </a:rPr>
              <a:t>2</a:t>
            </a:r>
            <a:r>
              <a:rPr dirty="0" baseline="31914" sz="3525" spc="-375" i="1">
                <a:solidFill>
                  <a:srgbClr val="525057"/>
                </a:solidFill>
                <a:latin typeface="Times New Roman"/>
                <a:cs typeface="Times New Roman"/>
              </a:rPr>
              <a:t>h</a:t>
            </a:r>
            <a:r>
              <a:rPr dirty="0" baseline="31914" sz="3525" spc="-1012" i="1">
                <a:solidFill>
                  <a:srgbClr val="525057"/>
                </a:solidFill>
                <a:latin typeface="Times New Roman"/>
                <a:cs typeface="Times New Roman"/>
              </a:rPr>
              <a:t>n</a:t>
            </a:r>
            <a:r>
              <a:rPr dirty="0" sz="3100" spc="-375" b="1">
                <a:solidFill>
                  <a:srgbClr val="525057"/>
                </a:solidFill>
                <a:latin typeface="Arial"/>
                <a:cs typeface="Arial"/>
              </a:rPr>
              <a:t>--</a:t>
            </a:r>
            <a:r>
              <a:rPr dirty="0" sz="3100" spc="-1150" b="1">
                <a:solidFill>
                  <a:srgbClr val="525057"/>
                </a:solidFill>
                <a:latin typeface="Arial"/>
                <a:cs typeface="Arial"/>
              </a:rPr>
              <a:t>f</a:t>
            </a:r>
            <a:r>
              <a:rPr dirty="0" baseline="31914" sz="3525" spc="-1267">
                <a:solidFill>
                  <a:srgbClr val="625E6B"/>
                </a:solidFill>
                <a:latin typeface="Times New Roman"/>
                <a:cs typeface="Times New Roman"/>
              </a:rPr>
              <a:t>(</a:t>
            </a:r>
            <a:r>
              <a:rPr dirty="0" baseline="31914" sz="3525" spc="-719">
                <a:solidFill>
                  <a:srgbClr val="DDAA69"/>
                </a:solidFill>
                <a:latin typeface="Times New Roman"/>
                <a:cs typeface="Times New Roman"/>
              </a:rPr>
              <a:t>.</a:t>
            </a:r>
            <a:r>
              <a:rPr dirty="0" baseline="31914" sz="3525" spc="209">
                <a:solidFill>
                  <a:srgbClr val="DDAA69"/>
                </a:solidFill>
                <a:latin typeface="Times New Roman"/>
                <a:cs typeface="Times New Roman"/>
              </a:rPr>
              <a:t> </a:t>
            </a:r>
            <a:r>
              <a:rPr dirty="0" baseline="31914" sz="3525" spc="-547">
                <a:solidFill>
                  <a:srgbClr val="F6D89E"/>
                </a:solidFill>
                <a:latin typeface="Times New Roman"/>
                <a:cs typeface="Times New Roman"/>
              </a:rPr>
              <a:t>.</a:t>
            </a:r>
            <a:r>
              <a:rPr dirty="0" baseline="31914" sz="3525" spc="-494">
                <a:solidFill>
                  <a:srgbClr val="F6D89E"/>
                </a:solidFill>
                <a:latin typeface="Times New Roman"/>
                <a:cs typeface="Times New Roman"/>
              </a:rPr>
              <a:t> </a:t>
            </a:r>
            <a:r>
              <a:rPr dirty="0" sz="2400" spc="-360" b="1" i="1">
                <a:solidFill>
                  <a:srgbClr val="525057"/>
                </a:solidFill>
                <a:latin typeface="Times New Roman"/>
                <a:cs typeface="Times New Roman"/>
              </a:rPr>
              <a:t>tn+1</a:t>
            </a:r>
            <a:r>
              <a:rPr dirty="0" sz="2400" spc="-180" b="1" i="1">
                <a:solidFill>
                  <a:srgbClr val="525057"/>
                </a:solidFill>
                <a:latin typeface="Times New Roman"/>
                <a:cs typeface="Times New Roman"/>
              </a:rPr>
              <a:t>1</a:t>
            </a:r>
            <a:r>
              <a:rPr dirty="0" sz="2400" spc="-580" b="1" i="1">
                <a:solidFill>
                  <a:srgbClr val="625E6B"/>
                </a:solidFill>
                <a:latin typeface="Times New Roman"/>
                <a:cs typeface="Times New Roman"/>
              </a:rPr>
              <a:t>Y</a:t>
            </a:r>
            <a:r>
              <a:rPr dirty="0" sz="2400" spc="-520" b="1" i="1">
                <a:solidFill>
                  <a:srgbClr val="625E6B"/>
                </a:solidFill>
                <a:latin typeface="Times New Roman"/>
                <a:cs typeface="Times New Roman"/>
              </a:rPr>
              <a:t>n</a:t>
            </a:r>
            <a:r>
              <a:rPr dirty="0" sz="2400" spc="-340" b="1" i="1">
                <a:solidFill>
                  <a:srgbClr val="625E6B"/>
                </a:solidFill>
                <a:latin typeface="Times New Roman"/>
                <a:cs typeface="Times New Roman"/>
              </a:rPr>
              <a:t> </a:t>
            </a:r>
            <a:r>
              <a:rPr dirty="0" sz="2400" spc="-50" b="1" i="1">
                <a:solidFill>
                  <a:srgbClr val="132A4B"/>
                </a:solidFill>
                <a:latin typeface="Times New Roman"/>
                <a:cs typeface="Times New Roman"/>
              </a:rPr>
              <a:t>+</a:t>
            </a:r>
            <a:r>
              <a:rPr dirty="0" baseline="31914" sz="3525" spc="-922">
                <a:solidFill>
                  <a:srgbClr val="625E6B"/>
                </a:solidFill>
                <a:latin typeface="Times New Roman"/>
                <a:cs typeface="Times New Roman"/>
              </a:rPr>
              <a:t>)</a:t>
            </a:r>
            <a:endParaRPr baseline="31914" sz="3525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329101" y="2900056"/>
            <a:ext cx="2056130" cy="11137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81280">
              <a:lnSpc>
                <a:spcPts val="1595"/>
              </a:lnSpc>
              <a:spcBef>
                <a:spcPts val="100"/>
              </a:spcBef>
            </a:pPr>
            <a:r>
              <a:rPr dirty="0" sz="2350" spc="-615">
                <a:solidFill>
                  <a:srgbClr val="625E6B"/>
                </a:solidFill>
                <a:latin typeface="Times New Roman"/>
                <a:cs typeface="Times New Roman"/>
              </a:rPr>
              <a:t>)</a:t>
            </a:r>
            <a:endParaRPr sz="2350">
              <a:latin typeface="Times New Roman"/>
              <a:cs typeface="Times New Roman"/>
            </a:endParaRPr>
          </a:p>
          <a:p>
            <a:pPr marL="38100">
              <a:lnSpc>
                <a:spcPts val="2795"/>
              </a:lnSpc>
              <a:tabLst>
                <a:tab pos="1477645" algn="l"/>
              </a:tabLst>
            </a:pPr>
            <a:r>
              <a:rPr dirty="0" sz="2400" spc="-675">
                <a:solidFill>
                  <a:srgbClr val="2F235D"/>
                </a:solidFill>
                <a:latin typeface="Times New Roman"/>
                <a:cs typeface="Times New Roman"/>
              </a:rPr>
              <a:t>•</a:t>
            </a:r>
            <a:r>
              <a:rPr dirty="0" sz="2400" spc="225">
                <a:solidFill>
                  <a:srgbClr val="2F235D"/>
                </a:solidFill>
                <a:latin typeface="Times New Roman"/>
                <a:cs typeface="Times New Roman"/>
              </a:rPr>
              <a:t> </a:t>
            </a:r>
            <a:r>
              <a:rPr dirty="0" sz="2800" spc="-254">
                <a:solidFill>
                  <a:srgbClr val="0A0A0A"/>
                </a:solidFill>
                <a:latin typeface="Times New Roman"/>
                <a:cs typeface="Times New Roman"/>
              </a:rPr>
              <a:t>=</a:t>
            </a:r>
            <a:r>
              <a:rPr dirty="0" sz="2800" spc="-390">
                <a:solidFill>
                  <a:srgbClr val="0A0A0A"/>
                </a:solidFill>
                <a:latin typeface="Times New Roman"/>
                <a:cs typeface="Times New Roman"/>
              </a:rPr>
              <a:t> </a:t>
            </a:r>
            <a:r>
              <a:rPr dirty="0" sz="2400" spc="-400" b="1" i="1">
                <a:solidFill>
                  <a:srgbClr val="525057"/>
                </a:solidFill>
                <a:latin typeface="Times New Roman"/>
                <a:cs typeface="Times New Roman"/>
              </a:rPr>
              <a:t>Y</a:t>
            </a:r>
            <a:r>
              <a:rPr dirty="0" sz="2400" spc="-360" b="1" i="1">
                <a:solidFill>
                  <a:srgbClr val="525057"/>
                </a:solidFill>
                <a:latin typeface="Times New Roman"/>
                <a:cs typeface="Times New Roman"/>
              </a:rPr>
              <a:t>n</a:t>
            </a:r>
            <a:r>
              <a:rPr dirty="0" sz="2400" spc="-195" b="1" i="1">
                <a:solidFill>
                  <a:srgbClr val="525057"/>
                </a:solidFill>
                <a:latin typeface="Times New Roman"/>
                <a:cs typeface="Times New Roman"/>
              </a:rPr>
              <a:t> </a:t>
            </a:r>
            <a:r>
              <a:rPr dirty="0" sz="3350" spc="-910">
                <a:solidFill>
                  <a:srgbClr val="525057"/>
                </a:solidFill>
                <a:latin typeface="Arial"/>
                <a:cs typeface="Arial"/>
              </a:rPr>
              <a:t>+</a:t>
            </a:r>
            <a:r>
              <a:rPr dirty="0" sz="3150" spc="-550" b="1">
                <a:solidFill>
                  <a:srgbClr val="2D2B2D"/>
                </a:solidFill>
                <a:latin typeface="Arial"/>
                <a:cs typeface="Arial"/>
              </a:rPr>
              <a:t>2</a:t>
            </a:r>
            <a:r>
              <a:rPr dirty="0" baseline="31914" sz="3525" spc="-322" i="1">
                <a:solidFill>
                  <a:srgbClr val="525057"/>
                </a:solidFill>
                <a:latin typeface="Times New Roman"/>
                <a:cs typeface="Times New Roman"/>
              </a:rPr>
              <a:t>hn</a:t>
            </a:r>
            <a:r>
              <a:rPr dirty="0" baseline="31914" sz="3525" spc="127" i="1">
                <a:solidFill>
                  <a:srgbClr val="525057"/>
                </a:solidFill>
                <a:latin typeface="Times New Roman"/>
                <a:cs typeface="Times New Roman"/>
              </a:rPr>
              <a:t> </a:t>
            </a:r>
            <a:r>
              <a:rPr dirty="0" sz="2450" spc="-795" b="1" i="1">
                <a:solidFill>
                  <a:srgbClr val="525057"/>
                </a:solidFill>
                <a:latin typeface="Times New Roman"/>
                <a:cs typeface="Times New Roman"/>
              </a:rPr>
              <a:t>f</a:t>
            </a:r>
            <a:r>
              <a:rPr dirty="0" baseline="31914" sz="3525" spc="-892">
                <a:solidFill>
                  <a:srgbClr val="625E6B"/>
                </a:solidFill>
                <a:latin typeface="Times New Roman"/>
                <a:cs typeface="Times New Roman"/>
              </a:rPr>
              <a:t>(</a:t>
            </a:r>
            <a:r>
              <a:rPr dirty="0" baseline="31914" sz="3525">
                <a:solidFill>
                  <a:srgbClr val="625E6B"/>
                </a:solidFill>
                <a:latin typeface="Times New Roman"/>
                <a:cs typeface="Times New Roman"/>
              </a:rPr>
              <a:t>	</a:t>
            </a:r>
            <a:r>
              <a:rPr dirty="0" sz="2400" spc="-114" b="1" i="1">
                <a:solidFill>
                  <a:srgbClr val="525057"/>
                </a:solidFill>
                <a:latin typeface="Times New Roman"/>
                <a:cs typeface="Times New Roman"/>
              </a:rPr>
              <a:t>t</a:t>
            </a:r>
            <a:r>
              <a:rPr dirty="0" sz="2400" spc="-195" b="1" i="1">
                <a:solidFill>
                  <a:srgbClr val="525057"/>
                </a:solidFill>
                <a:latin typeface="Times New Roman"/>
                <a:cs typeface="Times New Roman"/>
              </a:rPr>
              <a:t> </a:t>
            </a:r>
            <a:r>
              <a:rPr dirty="0" sz="1100" spc="-105" b="1">
                <a:solidFill>
                  <a:srgbClr val="625E6B"/>
                </a:solidFill>
                <a:latin typeface="Arial"/>
                <a:cs typeface="Arial"/>
              </a:rPr>
              <a:t>1</a:t>
            </a:r>
            <a:r>
              <a:rPr dirty="0" sz="1100" spc="-95" b="1">
                <a:solidFill>
                  <a:srgbClr val="625E6B"/>
                </a:solidFill>
                <a:latin typeface="Arial"/>
                <a:cs typeface="Arial"/>
              </a:rPr>
              <a:t> </a:t>
            </a:r>
            <a:r>
              <a:rPr dirty="0" sz="1100" spc="-95" b="1">
                <a:solidFill>
                  <a:srgbClr val="7B797C"/>
                </a:solidFill>
                <a:latin typeface="Arial"/>
                <a:cs typeface="Arial"/>
              </a:rPr>
              <a:t>1</a:t>
            </a:r>
            <a:r>
              <a:rPr dirty="0" sz="2400" spc="-385" b="1" i="1">
                <a:solidFill>
                  <a:srgbClr val="625E6B"/>
                </a:solidFill>
                <a:latin typeface="Times New Roman"/>
                <a:cs typeface="Times New Roman"/>
              </a:rPr>
              <a:t>Yn</a:t>
            </a:r>
            <a:endParaRPr sz="2400">
              <a:latin typeface="Times New Roman"/>
              <a:cs typeface="Times New Roman"/>
            </a:endParaRPr>
          </a:p>
          <a:p>
            <a:pPr marL="111760">
              <a:lnSpc>
                <a:spcPct val="100000"/>
              </a:lnSpc>
              <a:spcBef>
                <a:spcPts val="1235"/>
              </a:spcBef>
            </a:pPr>
            <a:r>
              <a:rPr dirty="0" sz="2450" spc="40">
                <a:solidFill>
                  <a:srgbClr val="625E6B"/>
                </a:solidFill>
                <a:latin typeface="Arial"/>
                <a:cs typeface="Arial"/>
              </a:rPr>
              <a:t>:</a:t>
            </a:r>
            <a:endParaRPr sz="245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340703" y="3594468"/>
            <a:ext cx="6350" cy="445770"/>
          </a:xfrm>
          <a:custGeom>
            <a:avLst/>
            <a:gdLst/>
            <a:ahLst/>
            <a:cxnLst/>
            <a:rect l="l" t="t" r="r" b="b"/>
            <a:pathLst>
              <a:path w="6350" h="445770">
                <a:moveTo>
                  <a:pt x="6104" y="445229"/>
                </a:moveTo>
                <a:lnTo>
                  <a:pt x="0" y="445229"/>
                </a:lnTo>
                <a:lnTo>
                  <a:pt x="0" y="0"/>
                </a:lnTo>
                <a:lnTo>
                  <a:pt x="6104" y="0"/>
                </a:lnTo>
                <a:lnTo>
                  <a:pt x="6104" y="445229"/>
                </a:lnTo>
                <a:close/>
              </a:path>
            </a:pathLst>
          </a:custGeom>
          <a:solidFill>
            <a:srgbClr val="DDDFD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353035" y="3594849"/>
            <a:ext cx="3875404" cy="116522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918844" algn="l"/>
                <a:tab pos="1823085" algn="l"/>
                <a:tab pos="2435225" algn="l"/>
                <a:tab pos="3125470" algn="l"/>
                <a:tab pos="3595370" algn="l"/>
              </a:tabLst>
            </a:pPr>
            <a:r>
              <a:rPr dirty="0" sz="2450" spc="-150">
                <a:solidFill>
                  <a:srgbClr val="625E6B"/>
                </a:solidFill>
                <a:latin typeface="Arial"/>
                <a:cs typeface="Arial"/>
              </a:rPr>
              <a:t>l</a:t>
            </a:r>
            <a:r>
              <a:rPr dirty="0" sz="2450" spc="30">
                <a:solidFill>
                  <a:srgbClr val="625E6B"/>
                </a:solidFill>
                <a:latin typeface="Arial"/>
                <a:cs typeface="Arial"/>
              </a:rPr>
              <a:t> </a:t>
            </a:r>
            <a:r>
              <a:rPr dirty="0" sz="2600" spc="-185">
                <a:solidFill>
                  <a:srgbClr val="525057"/>
                </a:solidFill>
                <a:latin typeface="Times New Roman"/>
                <a:cs typeface="Times New Roman"/>
              </a:rPr>
              <a:t>J</a:t>
            </a:r>
            <a:r>
              <a:rPr dirty="0" sz="2600" spc="-45">
                <a:solidFill>
                  <a:srgbClr val="525057"/>
                </a:solidFill>
                <a:latin typeface="Times New Roman"/>
                <a:cs typeface="Times New Roman"/>
              </a:rPr>
              <a:t> </a:t>
            </a:r>
            <a:r>
              <a:rPr dirty="0" sz="2500" spc="-300">
                <a:solidFill>
                  <a:srgbClr val="525057"/>
                </a:solidFill>
                <a:latin typeface="Times New Roman"/>
                <a:cs typeface="Times New Roman"/>
              </a:rPr>
              <a:t>qu</a:t>
            </a:r>
            <a:r>
              <a:rPr dirty="0" sz="2500" spc="-105">
                <a:solidFill>
                  <a:srgbClr val="525057"/>
                </a:solidFill>
                <a:latin typeface="Times New Roman"/>
                <a:cs typeface="Times New Roman"/>
              </a:rPr>
              <a:t> </a:t>
            </a:r>
            <a:r>
              <a:rPr dirty="0" sz="2500" spc="-225">
                <a:solidFill>
                  <a:srgbClr val="A3A3A3"/>
                </a:solidFill>
                <a:latin typeface="Times New Roman"/>
                <a:cs typeface="Times New Roman"/>
              </a:rPr>
              <a:t>,</a:t>
            </a:r>
            <a:r>
              <a:rPr dirty="0" sz="2500">
                <a:solidFill>
                  <a:srgbClr val="A3A3A3"/>
                </a:solidFill>
                <a:latin typeface="Times New Roman"/>
                <a:cs typeface="Times New Roman"/>
              </a:rPr>
              <a:t>	</a:t>
            </a:r>
            <a:r>
              <a:rPr dirty="0" sz="2500" spc="-225">
                <a:solidFill>
                  <a:srgbClr val="A3A3A3"/>
                </a:solidFill>
                <a:latin typeface="Times New Roman"/>
                <a:cs typeface="Times New Roman"/>
              </a:rPr>
              <a:t>,</a:t>
            </a:r>
            <a:r>
              <a:rPr dirty="0" sz="2500" spc="40">
                <a:solidFill>
                  <a:srgbClr val="A3A3A3"/>
                </a:solidFill>
                <a:latin typeface="Times New Roman"/>
                <a:cs typeface="Times New Roman"/>
              </a:rPr>
              <a:t> </a:t>
            </a:r>
            <a:r>
              <a:rPr dirty="0" sz="2500" spc="-285">
                <a:solidFill>
                  <a:srgbClr val="525057"/>
                </a:solidFill>
                <a:latin typeface="Times New Roman"/>
                <a:cs typeface="Times New Roman"/>
              </a:rPr>
              <a:t>inf</a:t>
            </a:r>
            <a:r>
              <a:rPr dirty="0" sz="2500" spc="-210">
                <a:solidFill>
                  <a:srgbClr val="525057"/>
                </a:solidFill>
                <a:latin typeface="Times New Roman"/>
                <a:cs typeface="Times New Roman"/>
              </a:rPr>
              <a:t>i</a:t>
            </a:r>
            <a:r>
              <a:rPr dirty="0" sz="2500" spc="-75">
                <a:solidFill>
                  <a:srgbClr val="525057"/>
                </a:solidFill>
                <a:latin typeface="Times New Roman"/>
                <a:cs typeface="Times New Roman"/>
              </a:rPr>
              <a:t> </a:t>
            </a:r>
            <a:r>
              <a:rPr dirty="0" sz="1800" spc="25">
                <a:solidFill>
                  <a:srgbClr val="625E6B"/>
                </a:solidFill>
                <a:latin typeface="Times New Roman"/>
                <a:cs typeface="Times New Roman"/>
              </a:rPr>
              <a:t>,r</a:t>
            </a:r>
            <a:r>
              <a:rPr dirty="0" sz="1800" spc="5">
                <a:solidFill>
                  <a:srgbClr val="625E6B"/>
                </a:solidFill>
                <a:latin typeface="Times New Roman"/>
                <a:cs typeface="Times New Roman"/>
              </a:rPr>
              <a:t> </a:t>
            </a:r>
            <a:r>
              <a:rPr dirty="0" sz="1800" spc="-50">
                <a:solidFill>
                  <a:srgbClr val="A3A3A3"/>
                </a:solidFill>
                <a:latin typeface="Times New Roman"/>
                <a:cs typeface="Times New Roman"/>
              </a:rPr>
              <a:t>,</a:t>
            </a:r>
            <a:r>
              <a:rPr dirty="0" sz="1800">
                <a:solidFill>
                  <a:srgbClr val="A3A3A3"/>
                </a:solidFill>
                <a:latin typeface="Times New Roman"/>
                <a:cs typeface="Times New Roman"/>
              </a:rPr>
              <a:t>	</a:t>
            </a:r>
            <a:r>
              <a:rPr dirty="0" sz="2600" spc="-185">
                <a:solidFill>
                  <a:srgbClr val="625E6B"/>
                </a:solidFill>
                <a:latin typeface="Times New Roman"/>
                <a:cs typeface="Times New Roman"/>
              </a:rPr>
              <a:t>J</a:t>
            </a:r>
            <a:r>
              <a:rPr dirty="0" sz="2600" spc="-190">
                <a:solidFill>
                  <a:srgbClr val="625E6B"/>
                </a:solidFill>
                <a:latin typeface="Times New Roman"/>
                <a:cs typeface="Times New Roman"/>
              </a:rPr>
              <a:t> </a:t>
            </a:r>
            <a:r>
              <a:rPr dirty="0" sz="2600" spc="-635">
                <a:solidFill>
                  <a:srgbClr val="A3A3A3"/>
                </a:solidFill>
                <a:latin typeface="Times New Roman"/>
                <a:cs typeface="Times New Roman"/>
              </a:rPr>
              <a:t>·</a:t>
            </a:r>
            <a:r>
              <a:rPr dirty="0" sz="2600" spc="55">
                <a:solidFill>
                  <a:srgbClr val="A3A3A3"/>
                </a:solidFill>
                <a:latin typeface="Times New Roman"/>
                <a:cs typeface="Times New Roman"/>
              </a:rPr>
              <a:t> </a:t>
            </a:r>
            <a:r>
              <a:rPr dirty="0" sz="2550" spc="-535">
                <a:solidFill>
                  <a:srgbClr val="625E6B"/>
                </a:solidFill>
                <a:latin typeface="Times New Roman"/>
                <a:cs typeface="Times New Roman"/>
              </a:rPr>
              <a:t>1g</a:t>
            </a:r>
            <a:r>
              <a:rPr dirty="0" sz="2550">
                <a:solidFill>
                  <a:srgbClr val="625E6B"/>
                </a:solidFill>
                <a:latin typeface="Times New Roman"/>
                <a:cs typeface="Times New Roman"/>
              </a:rPr>
              <a:t>	</a:t>
            </a:r>
            <a:r>
              <a:rPr dirty="0" sz="2500" spc="-160">
                <a:solidFill>
                  <a:srgbClr val="625E6B"/>
                </a:solidFill>
                <a:latin typeface="Times New Roman"/>
                <a:cs typeface="Times New Roman"/>
              </a:rPr>
              <a:t>ri</a:t>
            </a:r>
            <a:r>
              <a:rPr dirty="0" sz="2500" spc="180">
                <a:solidFill>
                  <a:srgbClr val="625E6B"/>
                </a:solidFill>
                <a:latin typeface="Times New Roman"/>
                <a:cs typeface="Times New Roman"/>
              </a:rPr>
              <a:t> </a:t>
            </a:r>
            <a:r>
              <a:rPr dirty="0" sz="2500" spc="-545">
                <a:solidFill>
                  <a:srgbClr val="625E6B"/>
                </a:solidFill>
                <a:latin typeface="Times New Roman"/>
                <a:cs typeface="Times New Roman"/>
              </a:rPr>
              <a:t>m</a:t>
            </a:r>
            <a:r>
              <a:rPr dirty="0" sz="2500">
                <a:solidFill>
                  <a:srgbClr val="625E6B"/>
                </a:solidFill>
                <a:latin typeface="Times New Roman"/>
                <a:cs typeface="Times New Roman"/>
              </a:rPr>
              <a:t>	</a:t>
            </a:r>
            <a:r>
              <a:rPr dirty="0" sz="2450" spc="-155">
                <a:solidFill>
                  <a:srgbClr val="625E6B"/>
                </a:solidFill>
                <a:latin typeface="Arial"/>
                <a:cs typeface="Arial"/>
              </a:rPr>
              <a:t>l</a:t>
            </a:r>
            <a:r>
              <a:rPr dirty="0" sz="2450" spc="-220">
                <a:solidFill>
                  <a:srgbClr val="625E6B"/>
                </a:solidFill>
                <a:latin typeface="Arial"/>
                <a:cs typeface="Arial"/>
              </a:rPr>
              <a:t> </a:t>
            </a:r>
            <a:r>
              <a:rPr dirty="0" sz="2450" spc="-580">
                <a:solidFill>
                  <a:srgbClr val="625E6B"/>
                </a:solidFill>
                <a:latin typeface="Arial"/>
                <a:cs typeface="Arial"/>
              </a:rPr>
              <a:t>,</a:t>
            </a:r>
            <a:r>
              <a:rPr dirty="0" sz="2450" spc="-70">
                <a:solidFill>
                  <a:srgbClr val="A3A3A3"/>
                </a:solidFill>
                <a:latin typeface="Arial"/>
                <a:cs typeface="Arial"/>
              </a:rPr>
              <a:t>,</a:t>
            </a:r>
            <a:r>
              <a:rPr dirty="0" sz="2450">
                <a:solidFill>
                  <a:srgbClr val="A3A3A3"/>
                </a:solidFill>
                <a:latin typeface="Arial"/>
                <a:cs typeface="Arial"/>
              </a:rPr>
              <a:t>	</a:t>
            </a:r>
            <a:r>
              <a:rPr dirty="0" sz="2450" spc="-245">
                <a:solidFill>
                  <a:srgbClr val="525057"/>
                </a:solidFill>
                <a:latin typeface="Arial"/>
                <a:cs typeface="Arial"/>
              </a:rPr>
              <a:t>l</a:t>
            </a:r>
            <a:r>
              <a:rPr dirty="0" sz="2450" spc="145">
                <a:solidFill>
                  <a:srgbClr val="525057"/>
                </a:solidFill>
                <a:latin typeface="Arial"/>
                <a:cs typeface="Arial"/>
              </a:rPr>
              <a:t> </a:t>
            </a:r>
            <a:r>
              <a:rPr dirty="0" sz="2450" spc="-270">
                <a:solidFill>
                  <a:srgbClr val="625E6B"/>
                </a:solidFill>
                <a:latin typeface="Arial"/>
                <a:cs typeface="Arial"/>
              </a:rPr>
              <a:t>tll</a:t>
            </a:r>
            <a:endParaRPr sz="2450">
              <a:latin typeface="Arial"/>
              <a:cs typeface="Arial"/>
            </a:endParaRPr>
          </a:p>
          <a:p>
            <a:pPr marL="100330">
              <a:lnSpc>
                <a:spcPct val="100000"/>
              </a:lnSpc>
              <a:spcBef>
                <a:spcPts val="2245"/>
              </a:spcBef>
            </a:pPr>
            <a:r>
              <a:rPr dirty="0" sz="2550" spc="-555" i="1">
                <a:solidFill>
                  <a:srgbClr val="525057"/>
                </a:solidFill>
                <a:latin typeface="Times New Roman"/>
                <a:cs typeface="Times New Roman"/>
              </a:rPr>
              <a:t>D</a:t>
            </a:r>
            <a:r>
              <a:rPr dirty="0" sz="2550" spc="-555" i="1">
                <a:solidFill>
                  <a:srgbClr val="525057"/>
                </a:solidFill>
                <a:latin typeface="Times New Roman"/>
                <a:cs typeface="Times New Roman"/>
              </a:rPr>
              <a:t> </a:t>
            </a:r>
            <a:r>
              <a:rPr dirty="0" sz="2550" spc="-295" i="1">
                <a:solidFill>
                  <a:srgbClr val="525057"/>
                </a:solidFill>
                <a:latin typeface="Times New Roman"/>
                <a:cs typeface="Times New Roman"/>
              </a:rPr>
              <a:t> </a:t>
            </a:r>
            <a:r>
              <a:rPr dirty="0" sz="2550" spc="-345" i="1">
                <a:solidFill>
                  <a:srgbClr val="625E6B"/>
                </a:solidFill>
                <a:latin typeface="Times New Roman"/>
                <a:cs typeface="Times New Roman"/>
              </a:rPr>
              <a:t>do</a:t>
            </a:r>
            <a:r>
              <a:rPr dirty="0" sz="2550" spc="-235" i="1">
                <a:solidFill>
                  <a:srgbClr val="625E6B"/>
                </a:solidFill>
                <a:latin typeface="Times New Roman"/>
                <a:cs typeface="Times New Roman"/>
              </a:rPr>
              <a:t> </a:t>
            </a:r>
            <a:r>
              <a:rPr dirty="0" sz="2200" spc="-550" i="1">
                <a:solidFill>
                  <a:srgbClr val="525057"/>
                </a:solidFill>
                <a:latin typeface="Arial"/>
                <a:cs typeface="Arial"/>
              </a:rPr>
              <a:t>Y</a:t>
            </a:r>
            <a:r>
              <a:rPr dirty="0" sz="2200" spc="-455" i="1">
                <a:solidFill>
                  <a:srgbClr val="525057"/>
                </a:solidFill>
                <a:latin typeface="Arial"/>
                <a:cs typeface="Arial"/>
              </a:rPr>
              <a:t>o</a:t>
            </a:r>
            <a:r>
              <a:rPr dirty="0" sz="2200" spc="200" i="1">
                <a:solidFill>
                  <a:srgbClr val="525057"/>
                </a:solidFill>
                <a:latin typeface="Arial"/>
                <a:cs typeface="Arial"/>
              </a:rPr>
              <a:t> </a:t>
            </a:r>
            <a:r>
              <a:rPr dirty="0" sz="3000" spc="-355">
                <a:solidFill>
                  <a:srgbClr val="0A0A0A"/>
                </a:solidFill>
                <a:latin typeface="Times New Roman"/>
                <a:cs typeface="Times New Roman"/>
              </a:rPr>
              <a:t>=</a:t>
            </a:r>
            <a:r>
              <a:rPr dirty="0" sz="3000" spc="45">
                <a:solidFill>
                  <a:srgbClr val="0A0A0A"/>
                </a:solidFill>
                <a:latin typeface="Times New Roman"/>
                <a:cs typeface="Times New Roman"/>
              </a:rPr>
              <a:t> </a:t>
            </a:r>
            <a:r>
              <a:rPr dirty="0" sz="2600" spc="-320" i="1">
                <a:solidFill>
                  <a:srgbClr val="525057"/>
                </a:solidFill>
                <a:latin typeface="Times New Roman"/>
                <a:cs typeface="Times New Roman"/>
              </a:rPr>
              <a:t>y</a:t>
            </a:r>
            <a:r>
              <a:rPr dirty="0" sz="2600" spc="-235" i="1">
                <a:solidFill>
                  <a:srgbClr val="525057"/>
                </a:solidFill>
                <a:latin typeface="Times New Roman"/>
                <a:cs typeface="Times New Roman"/>
              </a:rPr>
              <a:t>(</a:t>
            </a:r>
            <a:r>
              <a:rPr dirty="0" sz="2600" spc="-280" i="1">
                <a:solidFill>
                  <a:srgbClr val="525057"/>
                </a:solidFill>
                <a:latin typeface="Times New Roman"/>
                <a:cs typeface="Times New Roman"/>
              </a:rPr>
              <a:t>to</a:t>
            </a:r>
            <a:r>
              <a:rPr dirty="0" sz="2600" spc="-235" i="1">
                <a:solidFill>
                  <a:srgbClr val="525057"/>
                </a:solidFill>
                <a:latin typeface="Times New Roman"/>
                <a:cs typeface="Times New Roman"/>
              </a:rPr>
              <a:t>)</a:t>
            </a:r>
            <a:r>
              <a:rPr dirty="0" sz="2600" spc="-55" i="1">
                <a:solidFill>
                  <a:srgbClr val="525057"/>
                </a:solidFill>
                <a:latin typeface="Times New Roman"/>
                <a:cs typeface="Times New Roman"/>
              </a:rPr>
              <a:t> </a:t>
            </a:r>
            <a:r>
              <a:rPr dirty="0" sz="2600" spc="-245">
                <a:solidFill>
                  <a:srgbClr val="625E6B"/>
                </a:solidFill>
                <a:latin typeface="Times New Roman"/>
                <a:cs typeface="Times New Roman"/>
              </a:rPr>
              <a:t>: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510770" y="6194524"/>
            <a:ext cx="6350" cy="411480"/>
          </a:xfrm>
          <a:custGeom>
            <a:avLst/>
            <a:gdLst/>
            <a:ahLst/>
            <a:cxnLst/>
            <a:rect l="l" t="t" r="r" b="b"/>
            <a:pathLst>
              <a:path w="6350" h="411479">
                <a:moveTo>
                  <a:pt x="6104" y="410980"/>
                </a:moveTo>
                <a:lnTo>
                  <a:pt x="0" y="410980"/>
                </a:lnTo>
                <a:lnTo>
                  <a:pt x="0" y="0"/>
                </a:lnTo>
                <a:lnTo>
                  <a:pt x="6104" y="0"/>
                </a:lnTo>
                <a:lnTo>
                  <a:pt x="6104" y="410980"/>
                </a:lnTo>
                <a:close/>
              </a:path>
            </a:pathLst>
          </a:custGeom>
          <a:solidFill>
            <a:srgbClr val="DDDFD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7607479" y="6194524"/>
            <a:ext cx="9525" cy="411480"/>
          </a:xfrm>
          <a:custGeom>
            <a:avLst/>
            <a:gdLst/>
            <a:ahLst/>
            <a:cxnLst/>
            <a:rect l="l" t="t" r="r" b="b"/>
            <a:pathLst>
              <a:path w="9525" h="411479">
                <a:moveTo>
                  <a:pt x="9156" y="410980"/>
                </a:moveTo>
                <a:lnTo>
                  <a:pt x="0" y="410980"/>
                </a:lnTo>
                <a:lnTo>
                  <a:pt x="0" y="0"/>
                </a:lnTo>
                <a:lnTo>
                  <a:pt x="9156" y="0"/>
                </a:lnTo>
                <a:lnTo>
                  <a:pt x="9156" y="410980"/>
                </a:lnTo>
                <a:close/>
              </a:path>
            </a:pathLst>
          </a:custGeom>
          <a:solidFill>
            <a:srgbClr val="DDDFD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884606" y="6583762"/>
            <a:ext cx="12700" cy="390525"/>
          </a:xfrm>
          <a:custGeom>
            <a:avLst/>
            <a:gdLst/>
            <a:ahLst/>
            <a:cxnLst/>
            <a:rect l="l" t="t" r="r" b="b"/>
            <a:pathLst>
              <a:path w="12700" h="390525">
                <a:moveTo>
                  <a:pt x="12208" y="390465"/>
                </a:moveTo>
                <a:lnTo>
                  <a:pt x="0" y="390465"/>
                </a:lnTo>
                <a:lnTo>
                  <a:pt x="0" y="0"/>
                </a:lnTo>
                <a:lnTo>
                  <a:pt x="12208" y="0"/>
                </a:lnTo>
                <a:lnTo>
                  <a:pt x="12208" y="390465"/>
                </a:lnTo>
                <a:close/>
              </a:path>
            </a:pathLst>
          </a:custGeom>
          <a:solidFill>
            <a:srgbClr val="DDDFD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5612890" y="6797347"/>
            <a:ext cx="3175" cy="26034"/>
          </a:xfrm>
          <a:custGeom>
            <a:avLst/>
            <a:gdLst/>
            <a:ahLst/>
            <a:cxnLst/>
            <a:rect l="l" t="t" r="r" b="b"/>
            <a:pathLst>
              <a:path w="3175" h="26034">
                <a:moveTo>
                  <a:pt x="3052" y="26031"/>
                </a:moveTo>
                <a:lnTo>
                  <a:pt x="0" y="26031"/>
                </a:lnTo>
                <a:lnTo>
                  <a:pt x="0" y="0"/>
                </a:lnTo>
                <a:lnTo>
                  <a:pt x="3052" y="0"/>
                </a:lnTo>
                <a:lnTo>
                  <a:pt x="3052" y="26031"/>
                </a:lnTo>
                <a:close/>
              </a:path>
            </a:pathLst>
          </a:custGeom>
          <a:solidFill>
            <a:srgbClr val="DDDFD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886500" y="5442371"/>
            <a:ext cx="8084820" cy="15170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r" marR="17780">
              <a:lnSpc>
                <a:spcPct val="100000"/>
              </a:lnSpc>
              <a:spcBef>
                <a:spcPts val="105"/>
              </a:spcBef>
              <a:tabLst>
                <a:tab pos="1002665" algn="l"/>
                <a:tab pos="1555115" algn="l"/>
                <a:tab pos="1994535" algn="l"/>
              </a:tabLst>
            </a:pPr>
            <a:r>
              <a:rPr dirty="0" sz="2500" spc="-190" i="1">
                <a:solidFill>
                  <a:srgbClr val="625E6B"/>
                </a:solidFill>
                <a:latin typeface="Arial"/>
                <a:cs typeface="Arial"/>
              </a:rPr>
              <a:t>(n</a:t>
            </a:r>
            <a:r>
              <a:rPr dirty="0" sz="2500" spc="-210" i="1">
                <a:solidFill>
                  <a:srgbClr val="625E6B"/>
                </a:solidFill>
                <a:latin typeface="Arial"/>
                <a:cs typeface="Arial"/>
              </a:rPr>
              <a:t> </a:t>
            </a:r>
            <a:r>
              <a:rPr dirty="0" sz="2000" spc="-450">
                <a:solidFill>
                  <a:srgbClr val="0A0A0A"/>
                </a:solidFill>
                <a:latin typeface="Arial"/>
                <a:cs typeface="Arial"/>
              </a:rPr>
              <a:t>==</a:t>
            </a:r>
            <a:r>
              <a:rPr dirty="0" sz="2000" spc="-25">
                <a:solidFill>
                  <a:srgbClr val="0A0A0A"/>
                </a:solidFill>
                <a:latin typeface="Arial"/>
                <a:cs typeface="Arial"/>
              </a:rPr>
              <a:t> </a:t>
            </a:r>
            <a:r>
              <a:rPr dirty="0" sz="2300" spc="-420">
                <a:solidFill>
                  <a:srgbClr val="525057"/>
                </a:solidFill>
                <a:latin typeface="Times New Roman"/>
                <a:cs typeface="Times New Roman"/>
              </a:rPr>
              <a:t>O</a:t>
            </a:r>
            <a:r>
              <a:rPr dirty="0" sz="2300" spc="-420">
                <a:solidFill>
                  <a:srgbClr val="7B797C"/>
                </a:solidFill>
                <a:latin typeface="Times New Roman"/>
                <a:cs typeface="Times New Roman"/>
              </a:rPr>
              <a:t>,</a:t>
            </a:r>
            <a:r>
              <a:rPr dirty="0" sz="2300" spc="-120">
                <a:solidFill>
                  <a:srgbClr val="7B797C"/>
                </a:solidFill>
                <a:latin typeface="Times New Roman"/>
                <a:cs typeface="Times New Roman"/>
              </a:rPr>
              <a:t> </a:t>
            </a:r>
            <a:r>
              <a:rPr dirty="0" sz="2300" spc="-150">
                <a:solidFill>
                  <a:srgbClr val="3F3F48"/>
                </a:solidFill>
                <a:latin typeface="Times New Roman"/>
                <a:cs typeface="Times New Roman"/>
              </a:rPr>
              <a:t>l	</a:t>
            </a:r>
            <a:r>
              <a:rPr dirty="0" sz="2300" spc="-265">
                <a:solidFill>
                  <a:srgbClr val="3F3F48"/>
                </a:solidFill>
                <a:latin typeface="Times New Roman"/>
                <a:cs typeface="Times New Roman"/>
              </a:rPr>
              <a:t>2</a:t>
            </a:r>
            <a:r>
              <a:rPr dirty="0" sz="2300" spc="275">
                <a:solidFill>
                  <a:srgbClr val="3F3F48"/>
                </a:solidFill>
                <a:latin typeface="Times New Roman"/>
                <a:cs typeface="Times New Roman"/>
              </a:rPr>
              <a:t> </a:t>
            </a:r>
            <a:r>
              <a:rPr dirty="0" sz="2300" spc="-45">
                <a:solidFill>
                  <a:srgbClr val="3F3F48"/>
                </a:solidFill>
                <a:latin typeface="Times New Roman"/>
                <a:cs typeface="Times New Roman"/>
              </a:rPr>
              <a:t>.</a:t>
            </a:r>
            <a:r>
              <a:rPr dirty="0" sz="2300" spc="-45">
                <a:solidFill>
                  <a:srgbClr val="625E6B"/>
                </a:solidFill>
                <a:latin typeface="Times New Roman"/>
                <a:cs typeface="Times New Roman"/>
              </a:rPr>
              <a:t>.</a:t>
            </a:r>
            <a:r>
              <a:rPr dirty="0" sz="2300" spc="-45">
                <a:solidFill>
                  <a:srgbClr val="3F3F48"/>
                </a:solidFill>
                <a:latin typeface="Times New Roman"/>
                <a:cs typeface="Times New Roman"/>
              </a:rPr>
              <a:t>.	</a:t>
            </a:r>
            <a:r>
              <a:rPr dirty="0" sz="2300" spc="-400" i="1">
                <a:solidFill>
                  <a:srgbClr val="525057"/>
                </a:solidFill>
                <a:latin typeface="Arial"/>
                <a:cs typeface="Arial"/>
              </a:rPr>
              <a:t>N</a:t>
            </a:r>
            <a:r>
              <a:rPr dirty="0" sz="2300" spc="-45" i="1">
                <a:solidFill>
                  <a:srgbClr val="525057"/>
                </a:solidFill>
                <a:latin typeface="Arial"/>
                <a:cs typeface="Arial"/>
              </a:rPr>
              <a:t> </a:t>
            </a:r>
            <a:r>
              <a:rPr dirty="0" sz="2300" spc="-185">
                <a:solidFill>
                  <a:srgbClr val="0A0A0A"/>
                </a:solidFill>
                <a:latin typeface="Times New Roman"/>
                <a:cs typeface="Times New Roman"/>
              </a:rPr>
              <a:t>-	</a:t>
            </a:r>
            <a:r>
              <a:rPr dirty="0" sz="2300" spc="-130">
                <a:solidFill>
                  <a:srgbClr val="2F235D"/>
                </a:solidFill>
                <a:latin typeface="Times New Roman"/>
                <a:cs typeface="Times New Roman"/>
              </a:rPr>
              <a:t>1</a:t>
            </a:r>
            <a:r>
              <a:rPr dirty="0" sz="2300" spc="-130">
                <a:solidFill>
                  <a:srgbClr val="625E6B"/>
                </a:solidFill>
                <a:latin typeface="Times New Roman"/>
                <a:cs typeface="Times New Roman"/>
              </a:rPr>
              <a:t>)</a:t>
            </a:r>
            <a:endParaRPr sz="2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400">
              <a:latin typeface="Times New Roman"/>
              <a:cs typeface="Times New Roman"/>
            </a:endParaRPr>
          </a:p>
          <a:p>
            <a:pPr marL="556260">
              <a:lnSpc>
                <a:spcPts val="2985"/>
              </a:lnSpc>
              <a:tabLst>
                <a:tab pos="795655" algn="l"/>
                <a:tab pos="1835785" algn="l"/>
                <a:tab pos="3623945" algn="l"/>
                <a:tab pos="3818890" algn="l"/>
                <a:tab pos="4340225" algn="l"/>
                <a:tab pos="4610735" algn="l"/>
                <a:tab pos="5117465" algn="l"/>
                <a:tab pos="5434965" algn="l"/>
                <a:tab pos="5908675" algn="l"/>
              </a:tabLst>
            </a:pPr>
            <a:r>
              <a:rPr dirty="0" sz="2550" spc="70">
                <a:solidFill>
                  <a:srgbClr val="525057"/>
                </a:solidFill>
                <a:latin typeface="Times New Roman"/>
                <a:cs typeface="Times New Roman"/>
              </a:rPr>
              <a:t>l</a:t>
            </a:r>
            <a:r>
              <a:rPr dirty="0" sz="2550" spc="70">
                <a:solidFill>
                  <a:srgbClr val="525057"/>
                </a:solidFill>
                <a:latin typeface="Times New Roman"/>
                <a:cs typeface="Times New Roman"/>
              </a:rPr>
              <a:t>	</a:t>
            </a:r>
            <a:r>
              <a:rPr dirty="0" sz="2550" spc="-245">
                <a:solidFill>
                  <a:srgbClr val="A3A3A3"/>
                </a:solidFill>
                <a:latin typeface="Times New Roman"/>
                <a:cs typeface="Times New Roman"/>
              </a:rPr>
              <a:t>,</a:t>
            </a:r>
            <a:r>
              <a:rPr dirty="0" sz="2550" spc="-180">
                <a:solidFill>
                  <a:srgbClr val="A3A3A3"/>
                </a:solidFill>
                <a:latin typeface="Times New Roman"/>
                <a:cs typeface="Times New Roman"/>
              </a:rPr>
              <a:t> </a:t>
            </a:r>
            <a:r>
              <a:rPr dirty="0" sz="2500" spc="-170">
                <a:solidFill>
                  <a:srgbClr val="7B797C"/>
                </a:solidFill>
                <a:latin typeface="Times New Roman"/>
                <a:cs typeface="Times New Roman"/>
              </a:rPr>
              <a:t>'</a:t>
            </a:r>
            <a:r>
              <a:rPr dirty="0" sz="2500" spc="-275">
                <a:solidFill>
                  <a:srgbClr val="525057"/>
                </a:solidFill>
                <a:latin typeface="Times New Roman"/>
                <a:cs typeface="Times New Roman"/>
              </a:rPr>
              <a:t>qu</a:t>
            </a:r>
            <a:r>
              <a:rPr dirty="0" sz="2500" spc="-155">
                <a:solidFill>
                  <a:srgbClr val="525057"/>
                </a:solidFill>
                <a:latin typeface="Times New Roman"/>
                <a:cs typeface="Times New Roman"/>
              </a:rPr>
              <a:t> </a:t>
            </a:r>
            <a:r>
              <a:rPr dirty="0" sz="2500" spc="-130">
                <a:solidFill>
                  <a:srgbClr val="A3A3A3"/>
                </a:solidFill>
                <a:latin typeface="Times New Roman"/>
                <a:cs typeface="Times New Roman"/>
              </a:rPr>
              <a:t>,</a:t>
            </a:r>
            <a:r>
              <a:rPr dirty="0" sz="2500" spc="-675">
                <a:solidFill>
                  <a:srgbClr val="625E6B"/>
                </a:solidFill>
                <a:latin typeface="Times New Roman"/>
                <a:cs typeface="Times New Roman"/>
              </a:rPr>
              <a:t>m</a:t>
            </a:r>
            <a:r>
              <a:rPr dirty="0" sz="2500" spc="5">
                <a:solidFill>
                  <a:srgbClr val="7B797C"/>
                </a:solidFill>
                <a:latin typeface="Times New Roman"/>
                <a:cs typeface="Times New Roman"/>
              </a:rPr>
              <a:t>·</a:t>
            </a:r>
            <a:r>
              <a:rPr dirty="0" sz="2500">
                <a:solidFill>
                  <a:srgbClr val="7B797C"/>
                </a:solidFill>
                <a:latin typeface="Times New Roman"/>
                <a:cs typeface="Times New Roman"/>
              </a:rPr>
              <a:t>	</a:t>
            </a:r>
            <a:r>
              <a:rPr dirty="0" sz="2500" spc="5">
                <a:solidFill>
                  <a:srgbClr val="7B797C"/>
                </a:solidFill>
                <a:latin typeface="Times New Roman"/>
                <a:cs typeface="Times New Roman"/>
              </a:rPr>
              <a:t>·</a:t>
            </a:r>
            <a:r>
              <a:rPr dirty="0" sz="2500" spc="-265">
                <a:solidFill>
                  <a:srgbClr val="7B797C"/>
                </a:solidFill>
                <a:latin typeface="Times New Roman"/>
                <a:cs typeface="Times New Roman"/>
              </a:rPr>
              <a:t> </a:t>
            </a:r>
            <a:r>
              <a:rPr dirty="0" sz="2500" spc="-570">
                <a:solidFill>
                  <a:srgbClr val="625E6B"/>
                </a:solidFill>
                <a:latin typeface="Times New Roman"/>
                <a:cs typeface="Times New Roman"/>
              </a:rPr>
              <a:t>m</a:t>
            </a:r>
            <a:r>
              <a:rPr dirty="0" sz="2500" spc="-204">
                <a:solidFill>
                  <a:srgbClr val="625E6B"/>
                </a:solidFill>
                <a:latin typeface="Times New Roman"/>
                <a:cs typeface="Times New Roman"/>
              </a:rPr>
              <a:t>l</a:t>
            </a:r>
            <a:r>
              <a:rPr dirty="0" sz="2500" spc="-5">
                <a:solidFill>
                  <a:srgbClr val="625E6B"/>
                </a:solidFill>
                <a:latin typeface="Times New Roman"/>
                <a:cs typeface="Times New Roman"/>
              </a:rPr>
              <a:t> </a:t>
            </a:r>
            <a:r>
              <a:rPr dirty="0" sz="2400" spc="-225">
                <a:solidFill>
                  <a:srgbClr val="525057"/>
                </a:solidFill>
                <a:latin typeface="Times New Roman"/>
                <a:cs typeface="Times New Roman"/>
              </a:rPr>
              <a:t>ié</a:t>
            </a:r>
            <a:r>
              <a:rPr dirty="0" sz="2400" spc="-300">
                <a:solidFill>
                  <a:srgbClr val="525057"/>
                </a:solidFill>
                <a:latin typeface="Times New Roman"/>
                <a:cs typeface="Times New Roman"/>
              </a:rPr>
              <a:t>n</a:t>
            </a:r>
            <a:r>
              <a:rPr dirty="0" sz="2400">
                <a:solidFill>
                  <a:srgbClr val="525057"/>
                </a:solidFill>
                <a:latin typeface="Times New Roman"/>
                <a:cs typeface="Times New Roman"/>
              </a:rPr>
              <a:t> </a:t>
            </a:r>
            <a:r>
              <a:rPr dirty="0" sz="2400" spc="-300">
                <a:solidFill>
                  <a:srgbClr val="525057"/>
                </a:solidFill>
                <a:latin typeface="Times New Roman"/>
                <a:cs typeface="Times New Roman"/>
              </a:rPr>
              <a:t> </a:t>
            </a:r>
            <a:r>
              <a:rPr dirty="0" sz="2400" spc="-360">
                <a:solidFill>
                  <a:srgbClr val="525057"/>
                </a:solidFill>
                <a:latin typeface="Times New Roman"/>
                <a:cs typeface="Times New Roman"/>
              </a:rPr>
              <a:t>im</a:t>
            </a:r>
            <a:r>
              <a:rPr dirty="0" sz="2400" spc="-335">
                <a:solidFill>
                  <a:srgbClr val="525057"/>
                </a:solidFill>
                <a:latin typeface="Times New Roman"/>
                <a:cs typeface="Times New Roman"/>
              </a:rPr>
              <a:t>1</a:t>
            </a:r>
            <a:r>
              <a:rPr dirty="0" sz="2400" spc="-220">
                <a:solidFill>
                  <a:srgbClr val="525057"/>
                </a:solidFill>
                <a:latin typeface="Times New Roman"/>
                <a:cs typeface="Times New Roman"/>
              </a:rPr>
              <a:t> </a:t>
            </a:r>
            <a:r>
              <a:rPr dirty="0" sz="2400" spc="-170">
                <a:solidFill>
                  <a:srgbClr val="525057"/>
                </a:solidFill>
                <a:latin typeface="Times New Roman"/>
                <a:cs typeface="Times New Roman"/>
              </a:rPr>
              <a:t>líci</a:t>
            </a:r>
            <a:r>
              <a:rPr dirty="0" sz="2400" spc="-140">
                <a:solidFill>
                  <a:srgbClr val="525057"/>
                </a:solidFill>
                <a:latin typeface="Times New Roman"/>
                <a:cs typeface="Times New Roman"/>
              </a:rPr>
              <a:t>t</a:t>
            </a:r>
            <a:r>
              <a:rPr dirty="0" sz="2400">
                <a:solidFill>
                  <a:srgbClr val="525057"/>
                </a:solidFill>
                <a:latin typeface="Times New Roman"/>
                <a:cs typeface="Times New Roman"/>
              </a:rPr>
              <a:t>	</a:t>
            </a:r>
            <a:r>
              <a:rPr dirty="0" sz="2400" spc="-434">
                <a:solidFill>
                  <a:srgbClr val="BABABA"/>
                </a:solidFill>
                <a:latin typeface="Times New Roman"/>
                <a:cs typeface="Times New Roman"/>
              </a:rPr>
              <a:t>.</a:t>
            </a:r>
            <a:r>
              <a:rPr dirty="0" sz="2400">
                <a:solidFill>
                  <a:srgbClr val="BABABA"/>
                </a:solidFill>
                <a:latin typeface="Times New Roman"/>
                <a:cs typeface="Times New Roman"/>
              </a:rPr>
              <a:t>	</a:t>
            </a:r>
            <a:r>
              <a:rPr dirty="0" sz="2550" spc="-400">
                <a:solidFill>
                  <a:srgbClr val="625E6B"/>
                </a:solidFill>
                <a:latin typeface="Times New Roman"/>
                <a:cs typeface="Times New Roman"/>
              </a:rPr>
              <a:t>l</a:t>
            </a:r>
            <a:r>
              <a:rPr dirty="0" sz="2550" spc="-10">
                <a:solidFill>
                  <a:srgbClr val="7B797C"/>
                </a:solidFill>
                <a:latin typeface="Times New Roman"/>
                <a:cs typeface="Times New Roman"/>
              </a:rPr>
              <a:t>·</a:t>
            </a:r>
            <a:r>
              <a:rPr dirty="0" sz="2550" spc="125">
                <a:solidFill>
                  <a:srgbClr val="7B797C"/>
                </a:solidFill>
                <a:latin typeface="Times New Roman"/>
                <a:cs typeface="Times New Roman"/>
              </a:rPr>
              <a:t> </a:t>
            </a:r>
            <a:r>
              <a:rPr dirty="0" sz="2550" spc="-65">
                <a:solidFill>
                  <a:srgbClr val="525057"/>
                </a:solidFill>
                <a:latin typeface="Times New Roman"/>
                <a:cs typeface="Times New Roman"/>
              </a:rPr>
              <a:t>l</a:t>
            </a:r>
            <a:r>
              <a:rPr dirty="0" sz="2550" spc="-535">
                <a:solidFill>
                  <a:srgbClr val="CCCCCC"/>
                </a:solidFill>
                <a:latin typeface="Times New Roman"/>
                <a:cs typeface="Times New Roman"/>
              </a:rPr>
              <a:t>·</a:t>
            </a:r>
            <a:r>
              <a:rPr dirty="0" sz="2550">
                <a:solidFill>
                  <a:srgbClr val="CCCCCC"/>
                </a:solidFill>
                <a:latin typeface="Times New Roman"/>
                <a:cs typeface="Times New Roman"/>
              </a:rPr>
              <a:t>	</a:t>
            </a:r>
            <a:r>
              <a:rPr dirty="0" sz="2400" spc="-254">
                <a:solidFill>
                  <a:srgbClr val="525057"/>
                </a:solidFill>
                <a:latin typeface="Times New Roman"/>
                <a:cs typeface="Times New Roman"/>
              </a:rPr>
              <a:t>I</a:t>
            </a:r>
            <a:r>
              <a:rPr dirty="0" sz="2400">
                <a:solidFill>
                  <a:srgbClr val="525057"/>
                </a:solidFill>
                <a:latin typeface="Times New Roman"/>
                <a:cs typeface="Times New Roman"/>
              </a:rPr>
              <a:t>	</a:t>
            </a:r>
            <a:r>
              <a:rPr dirty="0" sz="2500" spc="-200">
                <a:solidFill>
                  <a:srgbClr val="625E6B"/>
                </a:solidFill>
                <a:latin typeface="Times New Roman"/>
                <a:cs typeface="Times New Roman"/>
              </a:rPr>
              <a:t>r</a:t>
            </a:r>
            <a:r>
              <a:rPr dirty="0" sz="2500" spc="145">
                <a:solidFill>
                  <a:srgbClr val="625E6B"/>
                </a:solidFill>
                <a:latin typeface="Times New Roman"/>
                <a:cs typeface="Times New Roman"/>
              </a:rPr>
              <a:t> </a:t>
            </a:r>
            <a:r>
              <a:rPr dirty="0" sz="2550" spc="-475">
                <a:solidFill>
                  <a:srgbClr val="525057"/>
                </a:solidFill>
                <a:latin typeface="Times New Roman"/>
                <a:cs typeface="Times New Roman"/>
              </a:rPr>
              <a:t>l</a:t>
            </a:r>
            <a:r>
              <a:rPr dirty="0" sz="2550" spc="-10">
                <a:solidFill>
                  <a:srgbClr val="7B797C"/>
                </a:solidFill>
                <a:latin typeface="Times New Roman"/>
                <a:cs typeface="Times New Roman"/>
              </a:rPr>
              <a:t>·</a:t>
            </a:r>
            <a:r>
              <a:rPr dirty="0" sz="2550">
                <a:solidFill>
                  <a:srgbClr val="7B797C"/>
                </a:solidFill>
                <a:latin typeface="Times New Roman"/>
                <a:cs typeface="Times New Roman"/>
              </a:rPr>
              <a:t>	</a:t>
            </a:r>
            <a:r>
              <a:rPr dirty="0" sz="2550" spc="-245">
                <a:solidFill>
                  <a:srgbClr val="A3A3A3"/>
                </a:solidFill>
                <a:latin typeface="Times New Roman"/>
                <a:cs typeface="Times New Roman"/>
              </a:rPr>
              <a:t>,</a:t>
            </a:r>
            <a:r>
              <a:rPr dirty="0" sz="2550" spc="-250">
                <a:solidFill>
                  <a:srgbClr val="A3A3A3"/>
                </a:solidFill>
                <a:latin typeface="Times New Roman"/>
                <a:cs typeface="Times New Roman"/>
              </a:rPr>
              <a:t> </a:t>
            </a:r>
            <a:r>
              <a:rPr dirty="0" sz="2300" spc="-440">
                <a:solidFill>
                  <a:srgbClr val="525057"/>
                </a:solidFill>
                <a:latin typeface="Times New Roman"/>
                <a:cs typeface="Times New Roman"/>
              </a:rPr>
              <a:t>1</a:t>
            </a:r>
            <a:r>
              <a:rPr dirty="0" sz="2300">
                <a:solidFill>
                  <a:srgbClr val="525057"/>
                </a:solidFill>
                <a:latin typeface="Times New Roman"/>
                <a:cs typeface="Times New Roman"/>
              </a:rPr>
              <a:t>	</a:t>
            </a:r>
            <a:r>
              <a:rPr dirty="0" sz="2500" spc="-200">
                <a:solidFill>
                  <a:srgbClr val="625E6B"/>
                </a:solidFill>
                <a:latin typeface="Times New Roman"/>
                <a:cs typeface="Times New Roman"/>
              </a:rPr>
              <a:t>r</a:t>
            </a:r>
            <a:r>
              <a:rPr dirty="0" sz="2500" spc="-200">
                <a:solidFill>
                  <a:srgbClr val="625E6B"/>
                </a:solidFill>
                <a:latin typeface="Times New Roman"/>
                <a:cs typeface="Times New Roman"/>
              </a:rPr>
              <a:t> </a:t>
            </a:r>
            <a:r>
              <a:rPr dirty="0" sz="2500" spc="-225">
                <a:solidFill>
                  <a:srgbClr val="A3A3A3"/>
                </a:solidFill>
                <a:latin typeface="Times New Roman"/>
                <a:cs typeface="Times New Roman"/>
              </a:rPr>
              <a:t>,</a:t>
            </a:r>
            <a:r>
              <a:rPr dirty="0" sz="2500" spc="-170">
                <a:solidFill>
                  <a:srgbClr val="A3A3A3"/>
                </a:solidFill>
                <a:latin typeface="Times New Roman"/>
                <a:cs typeface="Times New Roman"/>
              </a:rPr>
              <a:t> </a:t>
            </a:r>
            <a:r>
              <a:rPr dirty="0" sz="2400" spc="-180">
                <a:solidFill>
                  <a:srgbClr val="7B797C"/>
                </a:solidFill>
                <a:latin typeface="Times New Roman"/>
                <a:cs typeface="Times New Roman"/>
              </a:rPr>
              <a:t>'</a:t>
            </a:r>
            <a:r>
              <a:rPr dirty="0" sz="2400" spc="-409">
                <a:solidFill>
                  <a:srgbClr val="525057"/>
                </a:solidFill>
                <a:latin typeface="Times New Roman"/>
                <a:cs typeface="Times New Roman"/>
              </a:rPr>
              <a:t>'</a:t>
            </a:r>
            <a:r>
              <a:rPr dirty="0" sz="2400" spc="-175">
                <a:solidFill>
                  <a:srgbClr val="525057"/>
                </a:solidFill>
                <a:latin typeface="Times New Roman"/>
                <a:cs typeface="Times New Roman"/>
              </a:rPr>
              <a:t>i</a:t>
            </a:r>
            <a:r>
              <a:rPr dirty="0" sz="2400">
                <a:solidFill>
                  <a:srgbClr val="525057"/>
                </a:solidFill>
                <a:latin typeface="Times New Roman"/>
                <a:cs typeface="Times New Roman"/>
              </a:rPr>
              <a:t>	</a:t>
            </a:r>
            <a:r>
              <a:rPr dirty="0" sz="2400" spc="-335">
                <a:solidFill>
                  <a:srgbClr val="525057"/>
                </a:solidFill>
                <a:latin typeface="Times New Roman"/>
                <a:cs typeface="Times New Roman"/>
              </a:rPr>
              <a:t>n</a:t>
            </a:r>
            <a:r>
              <a:rPr dirty="0" sz="2400" spc="-25">
                <a:solidFill>
                  <a:srgbClr val="525057"/>
                </a:solidFill>
                <a:latin typeface="Times New Roman"/>
                <a:cs typeface="Times New Roman"/>
              </a:rPr>
              <a:t> </a:t>
            </a:r>
            <a:r>
              <a:rPr dirty="0" sz="2400" spc="-40">
                <a:solidFill>
                  <a:srgbClr val="7B797C"/>
                </a:solidFill>
                <a:latin typeface="Times New Roman"/>
                <a:cs typeface="Times New Roman"/>
              </a:rPr>
              <a:t>·</a:t>
            </a:r>
            <a:r>
              <a:rPr dirty="0" sz="2400" spc="-190">
                <a:solidFill>
                  <a:srgbClr val="7B797C"/>
                </a:solidFill>
                <a:latin typeface="Times New Roman"/>
                <a:cs typeface="Times New Roman"/>
              </a:rPr>
              <a:t> </a:t>
            </a:r>
            <a:r>
              <a:rPr dirty="0" sz="2500" spc="-204">
                <a:solidFill>
                  <a:srgbClr val="625E6B"/>
                </a:solidFill>
                <a:latin typeface="Times New Roman"/>
                <a:cs typeface="Times New Roman"/>
              </a:rPr>
              <a:t>nt</a:t>
            </a:r>
            <a:r>
              <a:rPr dirty="0" sz="2500" spc="-45">
                <a:solidFill>
                  <a:srgbClr val="625E6B"/>
                </a:solidFill>
                <a:latin typeface="Times New Roman"/>
                <a:cs typeface="Times New Roman"/>
              </a:rPr>
              <a:t> </a:t>
            </a:r>
            <a:r>
              <a:rPr dirty="0" sz="2400" spc="-190">
                <a:solidFill>
                  <a:srgbClr val="625E6B"/>
                </a:solidFill>
                <a:latin typeface="Times New Roman"/>
                <a:cs typeface="Times New Roman"/>
              </a:rPr>
              <a:t>,r</a:t>
            </a:r>
            <a:r>
              <a:rPr dirty="0" sz="2400" spc="-35">
                <a:solidFill>
                  <a:srgbClr val="625E6B"/>
                </a:solidFill>
                <a:latin typeface="Times New Roman"/>
                <a:cs typeface="Times New Roman"/>
              </a:rPr>
              <a:t>i</a:t>
            </a:r>
            <a:r>
              <a:rPr dirty="0" sz="2400" spc="-490">
                <a:solidFill>
                  <a:srgbClr val="CCCCCC"/>
                </a:solidFill>
                <a:latin typeface="Times New Roman"/>
                <a:cs typeface="Times New Roman"/>
              </a:rPr>
              <a:t>·</a:t>
            </a:r>
            <a:r>
              <a:rPr dirty="0" sz="2400" spc="15">
                <a:solidFill>
                  <a:srgbClr val="CCCCCC"/>
                </a:solidFill>
                <a:latin typeface="Times New Roman"/>
                <a:cs typeface="Times New Roman"/>
              </a:rPr>
              <a:t> </a:t>
            </a:r>
            <a:r>
              <a:rPr dirty="0" sz="2500" spc="-200">
                <a:solidFill>
                  <a:srgbClr val="625E6B"/>
                </a:solidFill>
                <a:latin typeface="Times New Roman"/>
                <a:cs typeface="Times New Roman"/>
              </a:rPr>
              <a:t>r</a:t>
            </a:r>
            <a:endParaRPr sz="2500">
              <a:latin typeface="Times New Roman"/>
              <a:cs typeface="Times New Roman"/>
            </a:endParaRPr>
          </a:p>
          <a:p>
            <a:pPr marL="63500">
              <a:lnSpc>
                <a:spcPts val="2985"/>
              </a:lnSpc>
              <a:tabLst>
                <a:tab pos="2101850" algn="l"/>
                <a:tab pos="3505835" algn="l"/>
                <a:tab pos="4185920" algn="l"/>
                <a:tab pos="4438015" algn="l"/>
                <a:tab pos="5751195" algn="l"/>
              </a:tabLst>
            </a:pPr>
            <a:r>
              <a:rPr dirty="0" sz="2550" spc="-340">
                <a:solidFill>
                  <a:srgbClr val="525057"/>
                </a:solidFill>
                <a:latin typeface="Times New Roman"/>
                <a:cs typeface="Times New Roman"/>
              </a:rPr>
              <a:t>h·</a:t>
            </a:r>
            <a:r>
              <a:rPr dirty="0" sz="2550" spc="-114">
                <a:solidFill>
                  <a:srgbClr val="525057"/>
                </a:solidFill>
                <a:latin typeface="Times New Roman"/>
                <a:cs typeface="Times New Roman"/>
              </a:rPr>
              <a:t> </a:t>
            </a:r>
            <a:r>
              <a:rPr dirty="0" sz="2550" spc="-250">
                <a:solidFill>
                  <a:srgbClr val="525057"/>
                </a:solidFill>
                <a:latin typeface="Times New Roman"/>
                <a:cs typeface="Times New Roman"/>
              </a:rPr>
              <a:t>bi</a:t>
            </a:r>
            <a:r>
              <a:rPr dirty="0" sz="2550" spc="25">
                <a:solidFill>
                  <a:srgbClr val="525057"/>
                </a:solidFill>
                <a:latin typeface="Times New Roman"/>
                <a:cs typeface="Times New Roman"/>
              </a:rPr>
              <a:t> </a:t>
            </a:r>
            <a:r>
              <a:rPr dirty="0" sz="2250" spc="-185">
                <a:solidFill>
                  <a:srgbClr val="525057"/>
                </a:solidFill>
                <a:latin typeface="Arial"/>
                <a:cs typeface="Arial"/>
              </a:rPr>
              <a:t>u</a:t>
            </a:r>
            <a:r>
              <a:rPr dirty="0" sz="2250" spc="-170">
                <a:solidFill>
                  <a:srgbClr val="525057"/>
                </a:solidFill>
                <a:latin typeface="Arial"/>
                <a:cs typeface="Arial"/>
              </a:rPr>
              <a:t>a</a:t>
            </a:r>
            <a:r>
              <a:rPr dirty="0" sz="2250" spc="-45">
                <a:solidFill>
                  <a:srgbClr val="525057"/>
                </a:solidFill>
                <a:latin typeface="Arial"/>
                <a:cs typeface="Arial"/>
              </a:rPr>
              <a:t>l</a:t>
            </a:r>
            <a:r>
              <a:rPr dirty="0" sz="2250" spc="-520">
                <a:solidFill>
                  <a:srgbClr val="BABABA"/>
                </a:solidFill>
                <a:latin typeface="Arial"/>
                <a:cs typeface="Arial"/>
              </a:rPr>
              <a:t>-</a:t>
            </a:r>
            <a:r>
              <a:rPr dirty="0" sz="2250" spc="-250">
                <a:solidFill>
                  <a:srgbClr val="BABABA"/>
                </a:solidFill>
                <a:latin typeface="Arial"/>
                <a:cs typeface="Arial"/>
              </a:rPr>
              <a:t> </a:t>
            </a:r>
            <a:r>
              <a:rPr dirty="0" sz="2250" spc="-310">
                <a:solidFill>
                  <a:srgbClr val="BABABA"/>
                </a:solidFill>
                <a:latin typeface="Arial"/>
                <a:cs typeface="Arial"/>
              </a:rPr>
              <a:t>.</a:t>
            </a:r>
            <a:r>
              <a:rPr dirty="0" sz="2250" spc="275">
                <a:solidFill>
                  <a:srgbClr val="BABABA"/>
                </a:solidFill>
                <a:latin typeface="Arial"/>
                <a:cs typeface="Arial"/>
              </a:rPr>
              <a:t> </a:t>
            </a:r>
            <a:r>
              <a:rPr dirty="0" sz="2250" spc="-130">
                <a:solidFill>
                  <a:srgbClr val="7B797C"/>
                </a:solidFill>
                <a:latin typeface="Arial"/>
                <a:cs typeface="Arial"/>
              </a:rPr>
              <a:t>;</a:t>
            </a:r>
            <a:r>
              <a:rPr dirty="0" sz="2250" spc="-550">
                <a:solidFill>
                  <a:srgbClr val="BABABA"/>
                </a:solidFill>
                <a:latin typeface="Arial"/>
                <a:cs typeface="Arial"/>
              </a:rPr>
              <a:t>-</a:t>
            </a:r>
            <a:r>
              <a:rPr dirty="0" sz="2250" spc="145">
                <a:solidFill>
                  <a:srgbClr val="BABABA"/>
                </a:solidFill>
                <a:latin typeface="Arial"/>
                <a:cs typeface="Arial"/>
              </a:rPr>
              <a:t> </a:t>
            </a:r>
            <a:r>
              <a:rPr dirty="0" sz="2100" spc="10">
                <a:solidFill>
                  <a:srgbClr val="625E6B"/>
                </a:solidFill>
                <a:latin typeface="Arial"/>
                <a:cs typeface="Arial"/>
              </a:rPr>
              <a:t>t</a:t>
            </a:r>
            <a:r>
              <a:rPr dirty="0" sz="2100" spc="-170">
                <a:solidFill>
                  <a:srgbClr val="625E6B"/>
                </a:solidFill>
                <a:latin typeface="Arial"/>
                <a:cs typeface="Arial"/>
              </a:rPr>
              <a:t> </a:t>
            </a:r>
            <a:r>
              <a:rPr dirty="0" sz="2100" spc="35">
                <a:solidFill>
                  <a:srgbClr val="A3A3A3"/>
                </a:solidFill>
                <a:latin typeface="Arial"/>
                <a:cs typeface="Arial"/>
              </a:rPr>
              <a:t>,</a:t>
            </a:r>
            <a:r>
              <a:rPr dirty="0" sz="2100" spc="260">
                <a:solidFill>
                  <a:srgbClr val="A3A3A3"/>
                </a:solidFill>
                <a:latin typeface="Arial"/>
                <a:cs typeface="Arial"/>
              </a:rPr>
              <a:t> </a:t>
            </a:r>
            <a:r>
              <a:rPr dirty="0" sz="2100" spc="30">
                <a:solidFill>
                  <a:srgbClr val="A3A3A3"/>
                </a:solidFill>
                <a:latin typeface="Arial"/>
                <a:cs typeface="Arial"/>
              </a:rPr>
              <a:t>,</a:t>
            </a:r>
            <a:r>
              <a:rPr dirty="0" sz="2100" spc="-220">
                <a:solidFill>
                  <a:srgbClr val="BABABA"/>
                </a:solidFill>
                <a:latin typeface="Arial"/>
                <a:cs typeface="Arial"/>
              </a:rPr>
              <a:t>•</a:t>
            </a:r>
            <a:r>
              <a:rPr dirty="0" sz="2100" spc="-220">
                <a:solidFill>
                  <a:srgbClr val="BABABA"/>
                </a:solidFill>
                <a:latin typeface="Arial"/>
                <a:cs typeface="Arial"/>
              </a:rPr>
              <a:t>.</a:t>
            </a:r>
            <a:r>
              <a:rPr dirty="0" sz="2100" spc="-500">
                <a:solidFill>
                  <a:srgbClr val="BABABA"/>
                </a:solidFill>
                <a:latin typeface="Arial"/>
                <a:cs typeface="Arial"/>
              </a:rPr>
              <a:t>-</a:t>
            </a:r>
            <a:r>
              <a:rPr dirty="0" sz="2100">
                <a:solidFill>
                  <a:srgbClr val="BABABA"/>
                </a:solidFill>
                <a:latin typeface="Arial"/>
                <a:cs typeface="Arial"/>
              </a:rPr>
              <a:t>	</a:t>
            </a:r>
            <a:r>
              <a:rPr dirty="0" sz="2450" spc="-245">
                <a:solidFill>
                  <a:srgbClr val="625E6B"/>
                </a:solidFill>
                <a:latin typeface="Arial"/>
                <a:cs typeface="Arial"/>
              </a:rPr>
              <a:t>J</a:t>
            </a:r>
            <a:r>
              <a:rPr dirty="0" sz="2450" spc="-60">
                <a:solidFill>
                  <a:srgbClr val="625E6B"/>
                </a:solidFill>
                <a:latin typeface="Arial"/>
                <a:cs typeface="Arial"/>
              </a:rPr>
              <a:t> </a:t>
            </a:r>
            <a:r>
              <a:rPr dirty="0" sz="2450" spc="-580">
                <a:solidFill>
                  <a:srgbClr val="BABABA"/>
                </a:solidFill>
                <a:latin typeface="Arial"/>
                <a:cs typeface="Arial"/>
              </a:rPr>
              <a:t>-</a:t>
            </a:r>
            <a:r>
              <a:rPr dirty="0" sz="2450" spc="20">
                <a:solidFill>
                  <a:srgbClr val="BABABA"/>
                </a:solidFill>
                <a:latin typeface="Arial"/>
                <a:cs typeface="Arial"/>
              </a:rPr>
              <a:t> </a:t>
            </a:r>
            <a:r>
              <a:rPr dirty="0" sz="2250" spc="-350">
                <a:solidFill>
                  <a:srgbClr val="525057"/>
                </a:solidFill>
                <a:latin typeface="Arial"/>
                <a:cs typeface="Arial"/>
              </a:rPr>
              <a:t>om</a:t>
            </a:r>
            <a:r>
              <a:rPr dirty="0" sz="2250" spc="-110">
                <a:solidFill>
                  <a:srgbClr val="525057"/>
                </a:solidFill>
                <a:latin typeface="Arial"/>
                <a:cs typeface="Arial"/>
              </a:rPr>
              <a:t>l</a:t>
            </a:r>
            <a:r>
              <a:rPr dirty="0" sz="2250" spc="-140">
                <a:solidFill>
                  <a:srgbClr val="525057"/>
                </a:solidFill>
                <a:latin typeface="Arial"/>
                <a:cs typeface="Arial"/>
              </a:rPr>
              <a:t> </a:t>
            </a:r>
            <a:r>
              <a:rPr dirty="0" sz="2250" spc="-165">
                <a:solidFill>
                  <a:srgbClr val="625E6B"/>
                </a:solidFill>
                <a:latin typeface="Arial"/>
                <a:cs typeface="Arial"/>
              </a:rPr>
              <a:t>r</a:t>
            </a:r>
            <a:r>
              <a:rPr dirty="0" sz="2250" spc="-5">
                <a:solidFill>
                  <a:srgbClr val="625E6B"/>
                </a:solidFill>
                <a:latin typeface="Arial"/>
                <a:cs typeface="Arial"/>
              </a:rPr>
              <a:t> </a:t>
            </a:r>
            <a:r>
              <a:rPr dirty="0" sz="2250" spc="-10">
                <a:solidFill>
                  <a:srgbClr val="A3A3A3"/>
                </a:solidFill>
                <a:latin typeface="Arial"/>
                <a:cs typeface="Arial"/>
              </a:rPr>
              <a:t>,</a:t>
            </a:r>
            <a:r>
              <a:rPr dirty="0" sz="2250">
                <a:solidFill>
                  <a:srgbClr val="A3A3A3"/>
                </a:solidFill>
                <a:latin typeface="Arial"/>
                <a:cs typeface="Arial"/>
              </a:rPr>
              <a:t> </a:t>
            </a:r>
            <a:r>
              <a:rPr dirty="0" sz="2250" spc="-300">
                <a:solidFill>
                  <a:srgbClr val="A3A3A3"/>
                </a:solidFill>
                <a:latin typeface="Arial"/>
                <a:cs typeface="Arial"/>
              </a:rPr>
              <a:t> </a:t>
            </a:r>
            <a:r>
              <a:rPr dirty="0" sz="2550" spc="-229">
                <a:solidFill>
                  <a:srgbClr val="525057"/>
                </a:solidFill>
                <a:latin typeface="Times New Roman"/>
                <a:cs typeface="Times New Roman"/>
              </a:rPr>
              <a:t>l</a:t>
            </a:r>
            <a:r>
              <a:rPr dirty="0" sz="2550" spc="-170">
                <a:solidFill>
                  <a:srgbClr val="525057"/>
                </a:solidFill>
                <a:latin typeface="Times New Roman"/>
                <a:cs typeface="Times New Roman"/>
              </a:rPr>
              <a:t> </a:t>
            </a:r>
            <a:r>
              <a:rPr dirty="0" sz="2550" spc="-245">
                <a:solidFill>
                  <a:srgbClr val="A3A3A3"/>
                </a:solidFill>
                <a:latin typeface="Times New Roman"/>
                <a:cs typeface="Times New Roman"/>
              </a:rPr>
              <a:t>,</a:t>
            </a:r>
            <a:r>
              <a:rPr dirty="0" sz="2550">
                <a:solidFill>
                  <a:srgbClr val="A3A3A3"/>
                </a:solidFill>
                <a:latin typeface="Times New Roman"/>
                <a:cs typeface="Times New Roman"/>
              </a:rPr>
              <a:t>	</a:t>
            </a:r>
            <a:r>
              <a:rPr dirty="0" sz="2550" spc="-160">
                <a:solidFill>
                  <a:srgbClr val="A3A3A3"/>
                </a:solidFill>
                <a:latin typeface="Times New Roman"/>
                <a:cs typeface="Times New Roman"/>
              </a:rPr>
              <a:t>,</a:t>
            </a:r>
            <a:r>
              <a:rPr dirty="0" sz="2550" spc="-335">
                <a:solidFill>
                  <a:srgbClr val="A3A3A3"/>
                </a:solidFill>
                <a:latin typeface="Times New Roman"/>
                <a:cs typeface="Times New Roman"/>
              </a:rPr>
              <a:t> </a:t>
            </a:r>
            <a:r>
              <a:rPr dirty="0" sz="2250" spc="-190">
                <a:solidFill>
                  <a:srgbClr val="625E6B"/>
                </a:solidFill>
                <a:latin typeface="Arial"/>
                <a:cs typeface="Arial"/>
              </a:rPr>
              <a:t>'q</a:t>
            </a:r>
            <a:r>
              <a:rPr dirty="0" sz="2250" spc="-275">
                <a:solidFill>
                  <a:srgbClr val="625E6B"/>
                </a:solidFill>
                <a:latin typeface="Arial"/>
                <a:cs typeface="Arial"/>
              </a:rPr>
              <a:t>u</a:t>
            </a:r>
            <a:r>
              <a:rPr dirty="0" sz="2250" spc="-190">
                <a:solidFill>
                  <a:srgbClr val="625E6B"/>
                </a:solidFill>
                <a:latin typeface="Arial"/>
                <a:cs typeface="Arial"/>
              </a:rPr>
              <a:t> </a:t>
            </a:r>
            <a:r>
              <a:rPr dirty="0" sz="2250" spc="-325">
                <a:solidFill>
                  <a:srgbClr val="A3A3A3"/>
                </a:solidFill>
                <a:latin typeface="Arial"/>
                <a:cs typeface="Arial"/>
              </a:rPr>
              <a:t>,</a:t>
            </a:r>
            <a:r>
              <a:rPr dirty="0" sz="2250" spc="-385">
                <a:solidFill>
                  <a:srgbClr val="A3A3A3"/>
                </a:solidFill>
                <a:latin typeface="Arial"/>
                <a:cs typeface="Arial"/>
              </a:rPr>
              <a:t>-</a:t>
            </a:r>
            <a:r>
              <a:rPr dirty="0" sz="2250">
                <a:solidFill>
                  <a:srgbClr val="A3A3A3"/>
                </a:solidFill>
                <a:latin typeface="Arial"/>
                <a:cs typeface="Arial"/>
              </a:rPr>
              <a:t>	</a:t>
            </a:r>
            <a:r>
              <a:rPr dirty="0" sz="2250" spc="-385">
                <a:solidFill>
                  <a:srgbClr val="7B797C"/>
                </a:solidFill>
                <a:latin typeface="Arial"/>
                <a:cs typeface="Arial"/>
              </a:rPr>
              <a:t>·</a:t>
            </a:r>
            <a:r>
              <a:rPr dirty="0" sz="2250">
                <a:solidFill>
                  <a:srgbClr val="7B797C"/>
                </a:solidFill>
                <a:latin typeface="Arial"/>
                <a:cs typeface="Arial"/>
              </a:rPr>
              <a:t>	</a:t>
            </a:r>
            <a:r>
              <a:rPr dirty="0" sz="2550" spc="-525">
                <a:solidFill>
                  <a:srgbClr val="525057"/>
                </a:solidFill>
                <a:latin typeface="Times New Roman"/>
                <a:cs typeface="Times New Roman"/>
              </a:rPr>
              <a:t>1</a:t>
            </a:r>
            <a:r>
              <a:rPr dirty="0" sz="2550" spc="-225">
                <a:solidFill>
                  <a:srgbClr val="525057"/>
                </a:solidFill>
                <a:latin typeface="Times New Roman"/>
                <a:cs typeface="Times New Roman"/>
              </a:rPr>
              <a:t> </a:t>
            </a:r>
            <a:r>
              <a:rPr dirty="0" sz="2550" spc="-245">
                <a:solidFill>
                  <a:srgbClr val="A3A3A3"/>
                </a:solidFill>
                <a:latin typeface="Times New Roman"/>
                <a:cs typeface="Times New Roman"/>
              </a:rPr>
              <a:t>,</a:t>
            </a:r>
            <a:r>
              <a:rPr dirty="0" sz="2550" spc="65">
                <a:solidFill>
                  <a:srgbClr val="A3A3A3"/>
                </a:solidFill>
                <a:latin typeface="Times New Roman"/>
                <a:cs typeface="Times New Roman"/>
              </a:rPr>
              <a:t> </a:t>
            </a:r>
            <a:r>
              <a:rPr dirty="0" baseline="185185" sz="225" spc="-135">
                <a:solidFill>
                  <a:srgbClr val="BABABA"/>
                </a:solidFill>
                <a:latin typeface="Arial"/>
                <a:cs typeface="Arial"/>
              </a:rPr>
              <a:t>1</a:t>
            </a:r>
            <a:r>
              <a:rPr dirty="0" sz="2550" spc="-310">
                <a:solidFill>
                  <a:srgbClr val="3F3F48"/>
                </a:solidFill>
                <a:latin typeface="Times New Roman"/>
                <a:cs typeface="Times New Roman"/>
              </a:rPr>
              <a:t>C</a:t>
            </a:r>
            <a:r>
              <a:rPr dirty="0" sz="2550" spc="-155">
                <a:solidFill>
                  <a:srgbClr val="3F3F48"/>
                </a:solidFill>
                <a:latin typeface="Times New Roman"/>
                <a:cs typeface="Times New Roman"/>
              </a:rPr>
              <a:t>r</a:t>
            </a:r>
            <a:r>
              <a:rPr dirty="0" sz="2550" spc="-395">
                <a:solidFill>
                  <a:srgbClr val="3F3F48"/>
                </a:solidFill>
                <a:latin typeface="Times New Roman"/>
                <a:cs typeface="Times New Roman"/>
              </a:rPr>
              <a:t> </a:t>
            </a:r>
            <a:r>
              <a:rPr dirty="0" sz="2550" spc="-55">
                <a:solidFill>
                  <a:srgbClr val="2D2B2D"/>
                </a:solidFill>
                <a:latin typeface="Times New Roman"/>
                <a:cs typeface="Times New Roman"/>
              </a:rPr>
              <a:t>a</a:t>
            </a:r>
            <a:r>
              <a:rPr dirty="0" sz="2550" spc="-165">
                <a:solidFill>
                  <a:srgbClr val="3F3F48"/>
                </a:solidFill>
                <a:latin typeface="Times New Roman"/>
                <a:cs typeface="Times New Roman"/>
              </a:rPr>
              <a:t>n</a:t>
            </a:r>
            <a:r>
              <a:rPr dirty="0" sz="2550" spc="-220">
                <a:solidFill>
                  <a:srgbClr val="3F3F48"/>
                </a:solidFill>
                <a:latin typeface="Times New Roman"/>
                <a:cs typeface="Times New Roman"/>
              </a:rPr>
              <a:t>k</a:t>
            </a:r>
            <a:r>
              <a:rPr dirty="0" sz="2550" spc="-45">
                <a:solidFill>
                  <a:srgbClr val="0A0A0A"/>
                </a:solidFill>
                <a:latin typeface="Times New Roman"/>
                <a:cs typeface="Times New Roman"/>
              </a:rPr>
              <a:t>-</a:t>
            </a:r>
            <a:r>
              <a:rPr dirty="0" sz="2550">
                <a:solidFill>
                  <a:srgbClr val="0A0A0A"/>
                </a:solidFill>
                <a:latin typeface="Times New Roman"/>
                <a:cs typeface="Times New Roman"/>
              </a:rPr>
              <a:t>	</a:t>
            </a:r>
            <a:r>
              <a:rPr dirty="0" sz="2550" spc="-100">
                <a:solidFill>
                  <a:srgbClr val="3F3F48"/>
                </a:solidFill>
                <a:latin typeface="Times New Roman"/>
                <a:cs typeface="Times New Roman"/>
              </a:rPr>
              <a:t>i</a:t>
            </a:r>
            <a:r>
              <a:rPr dirty="0" sz="2550" spc="-200">
                <a:solidFill>
                  <a:srgbClr val="2D2B2D"/>
                </a:solidFill>
                <a:latin typeface="Times New Roman"/>
                <a:cs typeface="Times New Roman"/>
              </a:rPr>
              <a:t>c</a:t>
            </a:r>
            <a:r>
              <a:rPr dirty="0" sz="2550" spc="-195">
                <a:solidFill>
                  <a:srgbClr val="3F3F48"/>
                </a:solidFill>
                <a:latin typeface="Times New Roman"/>
                <a:cs typeface="Times New Roman"/>
              </a:rPr>
              <a:t>h</a:t>
            </a:r>
            <a:r>
              <a:rPr dirty="0" sz="2550" spc="-220">
                <a:solidFill>
                  <a:srgbClr val="2D2B2D"/>
                </a:solidFill>
                <a:latin typeface="Times New Roman"/>
                <a:cs typeface="Times New Roman"/>
              </a:rPr>
              <a:t>o</a:t>
            </a:r>
            <a:r>
              <a:rPr dirty="0" sz="2550" spc="-100">
                <a:solidFill>
                  <a:srgbClr val="2D2B2D"/>
                </a:solidFill>
                <a:latin typeface="Times New Roman"/>
                <a:cs typeface="Times New Roman"/>
              </a:rPr>
              <a:t>l</a:t>
            </a:r>
            <a:r>
              <a:rPr dirty="0" sz="2550" spc="-120">
                <a:solidFill>
                  <a:srgbClr val="3F3F48"/>
                </a:solidFill>
                <a:latin typeface="Times New Roman"/>
                <a:cs typeface="Times New Roman"/>
              </a:rPr>
              <a:t>s</a:t>
            </a:r>
            <a:r>
              <a:rPr dirty="0" sz="2550" spc="-120">
                <a:solidFill>
                  <a:srgbClr val="2D2B2D"/>
                </a:solidFill>
                <a:latin typeface="Times New Roman"/>
                <a:cs typeface="Times New Roman"/>
              </a:rPr>
              <a:t>o</a:t>
            </a:r>
            <a:r>
              <a:rPr dirty="0" sz="2550" spc="-195">
                <a:solidFill>
                  <a:srgbClr val="3F3F48"/>
                </a:solidFill>
                <a:latin typeface="Times New Roman"/>
                <a:cs typeface="Times New Roman"/>
              </a:rPr>
              <a:t>n</a:t>
            </a:r>
            <a:r>
              <a:rPr dirty="0" sz="2550" spc="-95">
                <a:solidFill>
                  <a:srgbClr val="625E6B"/>
                </a:solidFill>
                <a:latin typeface="Times New Roman"/>
                <a:cs typeface="Times New Roman"/>
              </a:rPr>
              <a:t>.</a:t>
            </a:r>
            <a:endParaRPr sz="25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70186" y="2585498"/>
            <a:ext cx="6652927" cy="20781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206031" y="596214"/>
            <a:ext cx="7760334" cy="143383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algn="just" marL="12700" marR="5080" indent="366395">
              <a:lnSpc>
                <a:spcPct val="98500"/>
              </a:lnSpc>
              <a:spcBef>
                <a:spcPts val="135"/>
              </a:spcBef>
            </a:pPr>
            <a:r>
              <a:rPr dirty="0" sz="1800" spc="35">
                <a:solidFill>
                  <a:srgbClr val="626264"/>
                </a:solidFill>
                <a:latin typeface="Times New Roman"/>
                <a:cs typeface="Times New Roman"/>
              </a:rPr>
              <a:t>Los </a:t>
            </a:r>
            <a:r>
              <a:rPr dirty="0" sz="1800" spc="40">
                <a:solidFill>
                  <a:srgbClr val="626264"/>
                </a:solidFill>
                <a:latin typeface="Times New Roman"/>
                <a:cs typeface="Times New Roman"/>
              </a:rPr>
              <a:t>esquemas </a:t>
            </a:r>
            <a:r>
              <a:rPr dirty="0" sz="1800" spc="45">
                <a:solidFill>
                  <a:srgbClr val="504F54"/>
                </a:solidFill>
                <a:latin typeface="Times New Roman"/>
                <a:cs typeface="Times New Roman"/>
              </a:rPr>
              <a:t>de </a:t>
            </a:r>
            <a:r>
              <a:rPr dirty="0" sz="1800" spc="55">
                <a:solidFill>
                  <a:srgbClr val="626264"/>
                </a:solidFill>
                <a:latin typeface="Times New Roman"/>
                <a:cs typeface="Times New Roman"/>
              </a:rPr>
              <a:t>Euler </a:t>
            </a:r>
            <a:r>
              <a:rPr dirty="0" sz="1800" spc="25">
                <a:solidFill>
                  <a:srgbClr val="626264"/>
                </a:solidFill>
                <a:latin typeface="Times New Roman"/>
                <a:cs typeface="Times New Roman"/>
              </a:rPr>
              <a:t>explícito, </a:t>
            </a:r>
            <a:r>
              <a:rPr dirty="0" sz="1800" spc="35">
                <a:solidFill>
                  <a:srgbClr val="504F54"/>
                </a:solidFill>
                <a:latin typeface="Times New Roman"/>
                <a:cs typeface="Times New Roman"/>
              </a:rPr>
              <a:t>de </a:t>
            </a:r>
            <a:r>
              <a:rPr dirty="0" sz="1800" spc="35">
                <a:solidFill>
                  <a:srgbClr val="626264"/>
                </a:solidFill>
                <a:latin typeface="Times New Roman"/>
                <a:cs typeface="Times New Roman"/>
              </a:rPr>
              <a:t>Euler </a:t>
            </a:r>
            <a:r>
              <a:rPr dirty="0" sz="1800" spc="35">
                <a:solidFill>
                  <a:srgbClr val="504F54"/>
                </a:solidFill>
                <a:latin typeface="Times New Roman"/>
                <a:cs typeface="Times New Roman"/>
              </a:rPr>
              <a:t>implícito </a:t>
            </a:r>
            <a:r>
              <a:rPr dirty="0" sz="1800" spc="75">
                <a:solidFill>
                  <a:srgbClr val="626264"/>
                </a:solidFill>
                <a:latin typeface="Times New Roman"/>
                <a:cs typeface="Times New Roman"/>
              </a:rPr>
              <a:t>y </a:t>
            </a:r>
            <a:r>
              <a:rPr dirty="0" sz="1800" spc="70">
                <a:solidFill>
                  <a:srgbClr val="504F54"/>
                </a:solidFill>
                <a:latin typeface="Times New Roman"/>
                <a:cs typeface="Times New Roman"/>
              </a:rPr>
              <a:t>de </a:t>
            </a:r>
            <a:r>
              <a:rPr dirty="0" sz="1800" spc="25">
                <a:solidFill>
                  <a:srgbClr val="504F54"/>
                </a:solidFill>
                <a:latin typeface="Times New Roman"/>
                <a:cs typeface="Times New Roman"/>
              </a:rPr>
              <a:t>Crank</a:t>
            </a:r>
            <a:r>
              <a:rPr dirty="0" sz="1800" spc="25">
                <a:solidFill>
                  <a:srgbClr val="7C7C7C"/>
                </a:solidFill>
                <a:latin typeface="Times New Roman"/>
                <a:cs typeface="Times New Roman"/>
              </a:rPr>
              <a:t>-</a:t>
            </a:r>
            <a:r>
              <a:rPr dirty="0" sz="1800" spc="25">
                <a:solidFill>
                  <a:srgbClr val="626264"/>
                </a:solidFill>
                <a:latin typeface="Times New Roman"/>
                <a:cs typeface="Times New Roman"/>
              </a:rPr>
              <a:t>Nicholson </a:t>
            </a:r>
            <a:r>
              <a:rPr dirty="0" sz="1800" spc="30">
                <a:solidFill>
                  <a:srgbClr val="626264"/>
                </a:solidFill>
                <a:latin typeface="Times New Roman"/>
                <a:cs typeface="Times New Roman"/>
              </a:rPr>
              <a:t> </a:t>
            </a:r>
            <a:r>
              <a:rPr dirty="0" sz="1800" spc="50">
                <a:solidFill>
                  <a:srgbClr val="626264"/>
                </a:solidFill>
                <a:latin typeface="Times New Roman"/>
                <a:cs typeface="Times New Roman"/>
              </a:rPr>
              <a:t>son </a:t>
            </a:r>
            <a:r>
              <a:rPr dirty="0" sz="1800" spc="95">
                <a:solidFill>
                  <a:srgbClr val="504F54"/>
                </a:solidFill>
                <a:latin typeface="Times New Roman"/>
                <a:cs typeface="Times New Roman"/>
              </a:rPr>
              <a:t>un </a:t>
            </a:r>
            <a:r>
              <a:rPr dirty="0" sz="1800" spc="55">
                <a:solidFill>
                  <a:srgbClr val="626264"/>
                </a:solidFill>
                <a:latin typeface="Times New Roman"/>
                <a:cs typeface="Times New Roman"/>
              </a:rPr>
              <a:t>caso </a:t>
            </a:r>
            <a:r>
              <a:rPr dirty="0" sz="1800" spc="55">
                <a:solidFill>
                  <a:srgbClr val="504F54"/>
                </a:solidFill>
                <a:latin typeface="Times New Roman"/>
                <a:cs typeface="Times New Roman"/>
              </a:rPr>
              <a:t>particular </a:t>
            </a:r>
            <a:r>
              <a:rPr dirty="0" sz="1800" spc="70">
                <a:solidFill>
                  <a:srgbClr val="504F54"/>
                </a:solidFill>
                <a:latin typeface="Times New Roman"/>
                <a:cs typeface="Times New Roman"/>
              </a:rPr>
              <a:t>de </a:t>
            </a:r>
            <a:r>
              <a:rPr dirty="0" sz="1800" spc="50">
                <a:solidFill>
                  <a:srgbClr val="504F54"/>
                </a:solidFill>
                <a:latin typeface="Times New Roman"/>
                <a:cs typeface="Times New Roman"/>
              </a:rPr>
              <a:t>la </a:t>
            </a:r>
            <a:r>
              <a:rPr dirty="0" sz="1800" spc="30">
                <a:solidFill>
                  <a:srgbClr val="504F54"/>
                </a:solidFill>
                <a:latin typeface="Times New Roman"/>
                <a:cs typeface="Times New Roman"/>
              </a:rPr>
              <a:t>familia </a:t>
            </a:r>
            <a:r>
              <a:rPr dirty="0" sz="1800" spc="85">
                <a:solidFill>
                  <a:srgbClr val="504F54"/>
                </a:solidFill>
                <a:latin typeface="Times New Roman"/>
                <a:cs typeface="Times New Roman"/>
              </a:rPr>
              <a:t>de </a:t>
            </a:r>
            <a:r>
              <a:rPr dirty="0" sz="1800" spc="40">
                <a:solidFill>
                  <a:srgbClr val="626264"/>
                </a:solidFill>
                <a:latin typeface="Times New Roman"/>
                <a:cs typeface="Times New Roman"/>
              </a:rPr>
              <a:t>esquemas </a:t>
            </a:r>
            <a:r>
              <a:rPr dirty="0" sz="1800" spc="70">
                <a:solidFill>
                  <a:srgbClr val="504F54"/>
                </a:solidFill>
                <a:latin typeface="Times New Roman"/>
                <a:cs typeface="Times New Roman"/>
              </a:rPr>
              <a:t>que </a:t>
            </a:r>
            <a:r>
              <a:rPr dirty="0" sz="1800" spc="60">
                <a:solidFill>
                  <a:srgbClr val="626264"/>
                </a:solidFill>
                <a:latin typeface="Times New Roman"/>
                <a:cs typeface="Times New Roman"/>
              </a:rPr>
              <a:t>se </a:t>
            </a:r>
            <a:r>
              <a:rPr dirty="0" sz="1800" spc="50">
                <a:solidFill>
                  <a:srgbClr val="504F54"/>
                </a:solidFill>
                <a:latin typeface="Times New Roman"/>
                <a:cs typeface="Times New Roman"/>
              </a:rPr>
              <a:t>obtienen </a:t>
            </a:r>
            <a:r>
              <a:rPr dirty="0" sz="1800" spc="55">
                <a:solidFill>
                  <a:srgbClr val="504F54"/>
                </a:solidFill>
                <a:latin typeface="Times New Roman"/>
                <a:cs typeface="Times New Roman"/>
              </a:rPr>
              <a:t>ponderando </a:t>
            </a:r>
            <a:r>
              <a:rPr dirty="0" sz="1800" spc="6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dirty="0" sz="1800" spc="55">
                <a:solidFill>
                  <a:srgbClr val="626264"/>
                </a:solidFill>
                <a:latin typeface="Times New Roman"/>
                <a:cs typeface="Times New Roman"/>
              </a:rPr>
              <a:t>mediante </a:t>
            </a:r>
            <a:r>
              <a:rPr dirty="0" sz="1800" spc="55">
                <a:solidFill>
                  <a:srgbClr val="504F54"/>
                </a:solidFill>
                <a:latin typeface="Times New Roman"/>
                <a:cs typeface="Times New Roman"/>
              </a:rPr>
              <a:t>un </a:t>
            </a:r>
            <a:r>
              <a:rPr dirty="0" sz="1800" spc="85">
                <a:solidFill>
                  <a:srgbClr val="504F54"/>
                </a:solidFill>
                <a:latin typeface="Times New Roman"/>
                <a:cs typeface="Times New Roman"/>
              </a:rPr>
              <a:t>parámetro </a:t>
            </a:r>
            <a:r>
              <a:rPr dirty="0" sz="1850" spc="85" i="1">
                <a:solidFill>
                  <a:srgbClr val="504F54"/>
                </a:solidFill>
                <a:latin typeface="Times New Roman"/>
                <a:cs typeface="Times New Roman"/>
              </a:rPr>
              <a:t>0  </a:t>
            </a:r>
            <a:r>
              <a:rPr dirty="0" sz="1500" spc="85">
                <a:solidFill>
                  <a:srgbClr val="3B3144"/>
                </a:solidFill>
                <a:latin typeface="Times New Roman"/>
                <a:cs typeface="Times New Roman"/>
              </a:rPr>
              <a:t>E </a:t>
            </a:r>
            <a:r>
              <a:rPr dirty="0" sz="1800" spc="-210">
                <a:solidFill>
                  <a:srgbClr val="70243B"/>
                </a:solidFill>
                <a:latin typeface="Times New Roman"/>
                <a:cs typeface="Times New Roman"/>
              </a:rPr>
              <a:t>[</a:t>
            </a:r>
            <a:r>
              <a:rPr dirty="0" sz="1800" spc="-210">
                <a:solidFill>
                  <a:srgbClr val="3B3144"/>
                </a:solidFill>
                <a:latin typeface="Times New Roman"/>
                <a:cs typeface="Times New Roman"/>
              </a:rPr>
              <a:t>O</a:t>
            </a:r>
            <a:r>
              <a:rPr dirty="0" sz="1800" spc="-210">
                <a:solidFill>
                  <a:srgbClr val="626264"/>
                </a:solidFill>
                <a:latin typeface="Times New Roman"/>
                <a:cs typeface="Times New Roman"/>
              </a:rPr>
              <a:t>,</a:t>
            </a:r>
            <a:r>
              <a:rPr dirty="0" sz="1800" spc="30">
                <a:solidFill>
                  <a:srgbClr val="626264"/>
                </a:solidFill>
                <a:latin typeface="Times New Roman"/>
                <a:cs typeface="Times New Roman"/>
              </a:rPr>
              <a:t> </a:t>
            </a:r>
            <a:r>
              <a:rPr dirty="0" sz="2000" spc="-145" b="1">
                <a:solidFill>
                  <a:srgbClr val="4F3134"/>
                </a:solidFill>
                <a:latin typeface="Times New Roman"/>
                <a:cs typeface="Times New Roman"/>
              </a:rPr>
              <a:t>l </a:t>
            </a:r>
            <a:r>
              <a:rPr dirty="0" sz="2000" spc="-45" b="1">
                <a:solidFill>
                  <a:srgbClr val="1A1D77"/>
                </a:solidFill>
                <a:latin typeface="Times New Roman"/>
                <a:cs typeface="Times New Roman"/>
              </a:rPr>
              <a:t>] </a:t>
            </a:r>
            <a:r>
              <a:rPr dirty="0" sz="1800" spc="65">
                <a:solidFill>
                  <a:srgbClr val="626264"/>
                </a:solidFill>
                <a:latin typeface="Times New Roman"/>
                <a:cs typeface="Times New Roman"/>
              </a:rPr>
              <a:t>el </a:t>
            </a:r>
            <a:r>
              <a:rPr dirty="0" sz="1800" spc="25">
                <a:solidFill>
                  <a:srgbClr val="504F54"/>
                </a:solidFill>
                <a:latin typeface="Times New Roman"/>
                <a:cs typeface="Times New Roman"/>
              </a:rPr>
              <a:t>peso </a:t>
            </a:r>
            <a:r>
              <a:rPr dirty="0" sz="1800" spc="90">
                <a:solidFill>
                  <a:srgbClr val="504F54"/>
                </a:solidFill>
                <a:latin typeface="Times New Roman"/>
                <a:cs typeface="Times New Roman"/>
              </a:rPr>
              <a:t>dado </a:t>
            </a:r>
            <a:r>
              <a:rPr dirty="0" sz="1800" spc="80">
                <a:solidFill>
                  <a:srgbClr val="626264"/>
                </a:solidFill>
                <a:latin typeface="Times New Roman"/>
                <a:cs typeface="Times New Roman"/>
              </a:rPr>
              <a:t>a  </a:t>
            </a:r>
            <a:r>
              <a:rPr dirty="0" sz="1950" spc="80" i="1">
                <a:solidFill>
                  <a:srgbClr val="504F54"/>
                </a:solidFill>
                <a:latin typeface="Times New Roman"/>
                <a:cs typeface="Times New Roman"/>
              </a:rPr>
              <a:t>f(tn, </a:t>
            </a:r>
            <a:r>
              <a:rPr dirty="0" sz="1950" spc="15" i="1">
                <a:solidFill>
                  <a:srgbClr val="504F54"/>
                </a:solidFill>
                <a:latin typeface="Times New Roman"/>
                <a:cs typeface="Times New Roman"/>
              </a:rPr>
              <a:t>y(tn)) </a:t>
            </a:r>
            <a:r>
              <a:rPr dirty="0" sz="1800" spc="65">
                <a:solidFill>
                  <a:srgbClr val="626264"/>
                </a:solidFill>
                <a:latin typeface="Times New Roman"/>
                <a:cs typeface="Times New Roman"/>
              </a:rPr>
              <a:t>frente </a:t>
            </a:r>
            <a:r>
              <a:rPr dirty="0" sz="1800" spc="55">
                <a:solidFill>
                  <a:srgbClr val="504F54"/>
                </a:solidFill>
                <a:latin typeface="Times New Roman"/>
                <a:cs typeface="Times New Roman"/>
              </a:rPr>
              <a:t>al </a:t>
            </a:r>
            <a:r>
              <a:rPr dirty="0" sz="1800" spc="75">
                <a:solidFill>
                  <a:srgbClr val="504F54"/>
                </a:solidFill>
                <a:latin typeface="Times New Roman"/>
                <a:cs typeface="Times New Roman"/>
              </a:rPr>
              <a:t>dado </a:t>
            </a:r>
            <a:r>
              <a:rPr dirty="0" sz="1800" spc="65">
                <a:solidFill>
                  <a:srgbClr val="626264"/>
                </a:solidFill>
                <a:latin typeface="Times New Roman"/>
                <a:cs typeface="Times New Roman"/>
              </a:rPr>
              <a:t>a </a:t>
            </a:r>
            <a:r>
              <a:rPr dirty="0" sz="1800" spc="70">
                <a:solidFill>
                  <a:srgbClr val="626264"/>
                </a:solidFill>
                <a:latin typeface="Times New Roman"/>
                <a:cs typeface="Times New Roman"/>
              </a:rPr>
              <a:t> </a:t>
            </a:r>
            <a:r>
              <a:rPr dirty="0" sz="1950" spc="-114" i="1">
                <a:solidFill>
                  <a:srgbClr val="504F54"/>
                </a:solidFill>
                <a:latin typeface="Times New Roman"/>
                <a:cs typeface="Times New Roman"/>
              </a:rPr>
              <a:t>f(t </a:t>
            </a:r>
            <a:r>
              <a:rPr dirty="0" sz="1950" spc="-155" i="1">
                <a:solidFill>
                  <a:srgbClr val="504F54"/>
                </a:solidFill>
                <a:latin typeface="Times New Roman"/>
                <a:cs typeface="Times New Roman"/>
              </a:rPr>
              <a:t>n</a:t>
            </a:r>
            <a:r>
              <a:rPr dirty="0" sz="1950" spc="-155" i="1">
                <a:solidFill>
                  <a:srgbClr val="481838"/>
                </a:solidFill>
                <a:latin typeface="Times New Roman"/>
                <a:cs typeface="Times New Roman"/>
              </a:rPr>
              <a:t>+</a:t>
            </a:r>
            <a:r>
              <a:rPr dirty="0" sz="1950" spc="-155" i="1">
                <a:solidFill>
                  <a:srgbClr val="626264"/>
                </a:solidFill>
                <a:latin typeface="Times New Roman"/>
                <a:cs typeface="Times New Roman"/>
              </a:rPr>
              <a:t>1, </a:t>
            </a:r>
            <a:r>
              <a:rPr dirty="0" sz="1950" spc="-50" i="1">
                <a:solidFill>
                  <a:srgbClr val="504F54"/>
                </a:solidFill>
                <a:latin typeface="Times New Roman"/>
                <a:cs typeface="Times New Roman"/>
              </a:rPr>
              <a:t>y(t </a:t>
            </a:r>
            <a:r>
              <a:rPr dirty="0" sz="1950" spc="-150" i="1">
                <a:solidFill>
                  <a:srgbClr val="504F54"/>
                </a:solidFill>
                <a:latin typeface="Times New Roman"/>
                <a:cs typeface="Times New Roman"/>
              </a:rPr>
              <a:t>n</a:t>
            </a:r>
            <a:r>
              <a:rPr dirty="0" sz="1950" spc="-150" i="1">
                <a:solidFill>
                  <a:srgbClr val="481838"/>
                </a:solidFill>
                <a:latin typeface="Times New Roman"/>
                <a:cs typeface="Times New Roman"/>
              </a:rPr>
              <a:t>+</a:t>
            </a:r>
            <a:r>
              <a:rPr dirty="0" sz="1950" spc="-150" i="1">
                <a:solidFill>
                  <a:srgbClr val="626264"/>
                </a:solidFill>
                <a:latin typeface="Times New Roman"/>
                <a:cs typeface="Times New Roman"/>
              </a:rPr>
              <a:t>1))</a:t>
            </a:r>
            <a:r>
              <a:rPr dirty="0" sz="1950" spc="-145" i="1">
                <a:solidFill>
                  <a:srgbClr val="626264"/>
                </a:solidFill>
                <a:latin typeface="Times New Roman"/>
                <a:cs typeface="Times New Roman"/>
              </a:rPr>
              <a:t> </a:t>
            </a:r>
            <a:r>
              <a:rPr dirty="0" sz="1800" spc="70">
                <a:solidFill>
                  <a:srgbClr val="626264"/>
                </a:solidFill>
                <a:latin typeface="Times New Roman"/>
                <a:cs typeface="Times New Roman"/>
              </a:rPr>
              <a:t>en </a:t>
            </a:r>
            <a:r>
              <a:rPr dirty="0" sz="1800" spc="50">
                <a:solidFill>
                  <a:srgbClr val="504F54"/>
                </a:solidFill>
                <a:latin typeface="Times New Roman"/>
                <a:cs typeface="Times New Roman"/>
              </a:rPr>
              <a:t>la </a:t>
            </a:r>
            <a:r>
              <a:rPr dirty="0" sz="1800" spc="45">
                <a:solidFill>
                  <a:srgbClr val="504F54"/>
                </a:solidFill>
                <a:latin typeface="Times New Roman"/>
                <a:cs typeface="Times New Roman"/>
              </a:rPr>
              <a:t>fórmula </a:t>
            </a:r>
            <a:r>
              <a:rPr dirty="0" sz="1800" spc="85">
                <a:solidFill>
                  <a:srgbClr val="504F54"/>
                </a:solidFill>
                <a:latin typeface="Times New Roman"/>
                <a:cs typeface="Times New Roman"/>
              </a:rPr>
              <a:t>de </a:t>
            </a:r>
            <a:r>
              <a:rPr dirty="0" sz="1800" spc="25">
                <a:solidFill>
                  <a:srgbClr val="504F54"/>
                </a:solidFill>
                <a:latin typeface="Times New Roman"/>
                <a:cs typeface="Times New Roman"/>
              </a:rPr>
              <a:t>integración </a:t>
            </a:r>
            <a:r>
              <a:rPr dirty="0" sz="1800" spc="45">
                <a:solidFill>
                  <a:srgbClr val="626264"/>
                </a:solidFill>
                <a:latin typeface="Times New Roman"/>
                <a:cs typeface="Times New Roman"/>
              </a:rPr>
              <a:t>numérica </a:t>
            </a:r>
            <a:r>
              <a:rPr dirty="0" sz="1800" spc="35">
                <a:solidFill>
                  <a:srgbClr val="626264"/>
                </a:solidFill>
                <a:latin typeface="Times New Roman"/>
                <a:cs typeface="Times New Roman"/>
              </a:rPr>
              <a:t>con </a:t>
            </a:r>
            <a:r>
              <a:rPr dirty="0" sz="1800" spc="15">
                <a:solidFill>
                  <a:srgbClr val="504F54"/>
                </a:solidFill>
                <a:latin typeface="Times New Roman"/>
                <a:cs typeface="Times New Roman"/>
              </a:rPr>
              <a:t>lo </a:t>
            </a:r>
            <a:r>
              <a:rPr dirty="0" sz="1800" spc="70">
                <a:solidFill>
                  <a:srgbClr val="504F54"/>
                </a:solidFill>
                <a:latin typeface="Times New Roman"/>
                <a:cs typeface="Times New Roman"/>
              </a:rPr>
              <a:t>que </a:t>
            </a:r>
            <a:r>
              <a:rPr dirty="0" sz="1800" spc="60">
                <a:solidFill>
                  <a:srgbClr val="626264"/>
                </a:solidFill>
                <a:latin typeface="Times New Roman"/>
                <a:cs typeface="Times New Roman"/>
              </a:rPr>
              <a:t>se </a:t>
            </a:r>
            <a:r>
              <a:rPr dirty="0" sz="1800" spc="65">
                <a:solidFill>
                  <a:srgbClr val="504F54"/>
                </a:solidFill>
                <a:latin typeface="Times New Roman"/>
                <a:cs typeface="Times New Roman"/>
              </a:rPr>
              <a:t>obtendrían </a:t>
            </a:r>
            <a:r>
              <a:rPr dirty="0" sz="1800" spc="-434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dirty="0" sz="1800" spc="50">
                <a:solidFill>
                  <a:srgbClr val="504F54"/>
                </a:solidFill>
                <a:latin typeface="Times New Roman"/>
                <a:cs typeface="Times New Roman"/>
              </a:rPr>
              <a:t>las </a:t>
            </a:r>
            <a:r>
              <a:rPr dirty="0" sz="1800" spc="35">
                <a:solidFill>
                  <a:srgbClr val="626264"/>
                </a:solidFill>
                <a:latin typeface="Times New Roman"/>
                <a:cs typeface="Times New Roman"/>
              </a:rPr>
              <a:t>expresiones</a:t>
            </a:r>
            <a:r>
              <a:rPr dirty="0" sz="1800" spc="35">
                <a:solidFill>
                  <a:srgbClr val="232323"/>
                </a:solidFill>
                <a:latin typeface="Times New Roman"/>
                <a:cs typeface="Times New Roman"/>
              </a:rPr>
              <a:t>: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739329" y="3218344"/>
            <a:ext cx="5212715" cy="38481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761365" algn="l"/>
              </a:tabLst>
            </a:pPr>
            <a:r>
              <a:rPr dirty="0" sz="1800" spc="-165" b="1" i="1">
                <a:solidFill>
                  <a:srgbClr val="504F54"/>
                </a:solidFill>
                <a:latin typeface="Times New Roman"/>
                <a:cs typeface="Times New Roman"/>
              </a:rPr>
              <a:t>Y</a:t>
            </a:r>
            <a:r>
              <a:rPr dirty="0" sz="1800" spc="-45" b="1" i="1">
                <a:solidFill>
                  <a:srgbClr val="504F54"/>
                </a:solidFill>
                <a:latin typeface="Times New Roman"/>
                <a:cs typeface="Times New Roman"/>
              </a:rPr>
              <a:t>n</a:t>
            </a:r>
            <a:r>
              <a:rPr dirty="0" sz="1800" spc="130" b="1" i="1">
                <a:solidFill>
                  <a:srgbClr val="481838"/>
                </a:solidFill>
                <a:latin typeface="Times New Roman"/>
                <a:cs typeface="Times New Roman"/>
              </a:rPr>
              <a:t>+</a:t>
            </a:r>
            <a:r>
              <a:rPr dirty="0" sz="1800" spc="25" b="1" i="1">
                <a:solidFill>
                  <a:srgbClr val="626264"/>
                </a:solidFill>
                <a:latin typeface="Times New Roman"/>
                <a:cs typeface="Times New Roman"/>
              </a:rPr>
              <a:t>l</a:t>
            </a:r>
            <a:r>
              <a:rPr dirty="0" sz="1800" spc="165" b="1" i="1">
                <a:solidFill>
                  <a:srgbClr val="626264"/>
                </a:solidFill>
                <a:latin typeface="Times New Roman"/>
                <a:cs typeface="Times New Roman"/>
              </a:rPr>
              <a:t> </a:t>
            </a:r>
            <a:r>
              <a:rPr dirty="0" sz="1800" spc="30">
                <a:solidFill>
                  <a:srgbClr val="070508"/>
                </a:solidFill>
                <a:latin typeface="Times New Roman"/>
                <a:cs typeface="Times New Roman"/>
              </a:rPr>
              <a:t>-</a:t>
            </a:r>
            <a:r>
              <a:rPr dirty="0" sz="1800">
                <a:solidFill>
                  <a:srgbClr val="070508"/>
                </a:solidFill>
                <a:latin typeface="Times New Roman"/>
                <a:cs typeface="Times New Roman"/>
              </a:rPr>
              <a:t>	</a:t>
            </a:r>
            <a:r>
              <a:rPr dirty="0" sz="1800" spc="10" b="1" i="1">
                <a:solidFill>
                  <a:srgbClr val="504F54"/>
                </a:solidFill>
                <a:latin typeface="Times New Roman"/>
                <a:cs typeface="Times New Roman"/>
              </a:rPr>
              <a:t>0hn</a:t>
            </a:r>
            <a:r>
              <a:rPr dirty="0" sz="1800" spc="-105" b="1" i="1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dirty="0" sz="1800" spc="120" b="1" i="1">
                <a:solidFill>
                  <a:srgbClr val="626264"/>
                </a:solidFill>
                <a:latin typeface="Times New Roman"/>
                <a:cs typeface="Times New Roman"/>
              </a:rPr>
              <a:t>(f(</a:t>
            </a:r>
            <a:r>
              <a:rPr dirty="0" sz="1800" spc="150" b="1" i="1">
                <a:solidFill>
                  <a:srgbClr val="626264"/>
                </a:solidFill>
                <a:latin typeface="Times New Roman"/>
                <a:cs typeface="Times New Roman"/>
              </a:rPr>
              <a:t>tn+l</a:t>
            </a:r>
            <a:r>
              <a:rPr dirty="0" sz="1800" spc="135" b="1" i="1">
                <a:solidFill>
                  <a:srgbClr val="626264"/>
                </a:solidFill>
                <a:latin typeface="Times New Roman"/>
                <a:cs typeface="Times New Roman"/>
              </a:rPr>
              <a:t>,</a:t>
            </a:r>
            <a:r>
              <a:rPr dirty="0" sz="1800" spc="50" b="1" i="1">
                <a:solidFill>
                  <a:srgbClr val="504F54"/>
                </a:solidFill>
                <a:latin typeface="Times New Roman"/>
                <a:cs typeface="Times New Roman"/>
              </a:rPr>
              <a:t>Yn+l</a:t>
            </a:r>
            <a:r>
              <a:rPr dirty="0" sz="1800" spc="35" b="1" i="1">
                <a:solidFill>
                  <a:srgbClr val="504F54"/>
                </a:solidFill>
                <a:latin typeface="Times New Roman"/>
                <a:cs typeface="Times New Roman"/>
              </a:rPr>
              <a:t>)</a:t>
            </a:r>
            <a:r>
              <a:rPr dirty="0" sz="1800" spc="40" b="1" i="1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dirty="0" sz="2200" spc="80">
                <a:solidFill>
                  <a:srgbClr val="070508"/>
                </a:solidFill>
                <a:latin typeface="Times New Roman"/>
                <a:cs typeface="Times New Roman"/>
              </a:rPr>
              <a:t>=</a:t>
            </a:r>
            <a:r>
              <a:rPr dirty="0" sz="2200" spc="-120">
                <a:solidFill>
                  <a:srgbClr val="070508"/>
                </a:solidFill>
                <a:latin typeface="Times New Roman"/>
                <a:cs typeface="Times New Roman"/>
              </a:rPr>
              <a:t> </a:t>
            </a:r>
            <a:r>
              <a:rPr dirty="0" sz="1650" spc="55" i="1">
                <a:solidFill>
                  <a:srgbClr val="504F54"/>
                </a:solidFill>
                <a:latin typeface="Times New Roman"/>
                <a:cs typeface="Times New Roman"/>
              </a:rPr>
              <a:t>Y</a:t>
            </a:r>
            <a:r>
              <a:rPr dirty="0" sz="1650" spc="50" i="1">
                <a:solidFill>
                  <a:srgbClr val="504F54"/>
                </a:solidFill>
                <a:latin typeface="Times New Roman"/>
                <a:cs typeface="Times New Roman"/>
              </a:rPr>
              <a:t>n</a:t>
            </a:r>
            <a:r>
              <a:rPr dirty="0" sz="1650" spc="60" i="1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dirty="0" sz="2350" spc="90">
                <a:solidFill>
                  <a:srgbClr val="181646"/>
                </a:solidFill>
              </a:rPr>
              <a:t>+</a:t>
            </a:r>
            <a:r>
              <a:rPr dirty="0" sz="2350" spc="-215">
                <a:solidFill>
                  <a:srgbClr val="181646"/>
                </a:solidFill>
              </a:rPr>
              <a:t> </a:t>
            </a:r>
            <a:r>
              <a:rPr dirty="0" sz="1850" b="1">
                <a:solidFill>
                  <a:srgbClr val="504F54"/>
                </a:solidFill>
                <a:latin typeface="Arial"/>
                <a:cs typeface="Arial"/>
              </a:rPr>
              <a:t>(</a:t>
            </a:r>
            <a:r>
              <a:rPr dirty="0" sz="1850" spc="65" b="1">
                <a:solidFill>
                  <a:srgbClr val="311D44"/>
                </a:solidFill>
                <a:latin typeface="Arial"/>
                <a:cs typeface="Arial"/>
              </a:rPr>
              <a:t>1</a:t>
            </a:r>
            <a:r>
              <a:rPr dirty="0" sz="1850" spc="-180" b="1">
                <a:solidFill>
                  <a:srgbClr val="311D44"/>
                </a:solidFill>
                <a:latin typeface="Arial"/>
                <a:cs typeface="Arial"/>
              </a:rPr>
              <a:t> </a:t>
            </a:r>
            <a:r>
              <a:rPr dirty="0" sz="1850" spc="40">
                <a:solidFill>
                  <a:srgbClr val="070508"/>
                </a:solidFill>
              </a:rPr>
              <a:t>-</a:t>
            </a:r>
            <a:r>
              <a:rPr dirty="0" sz="1850">
                <a:solidFill>
                  <a:srgbClr val="070508"/>
                </a:solidFill>
              </a:rPr>
              <a:t> </a:t>
            </a:r>
            <a:r>
              <a:rPr dirty="0" sz="1850" spc="-85">
                <a:solidFill>
                  <a:srgbClr val="070508"/>
                </a:solidFill>
              </a:rPr>
              <a:t> </a:t>
            </a:r>
            <a:r>
              <a:rPr dirty="0" sz="1800" spc="45" b="1" i="1">
                <a:solidFill>
                  <a:srgbClr val="504F54"/>
                </a:solidFill>
                <a:latin typeface="Times New Roman"/>
                <a:cs typeface="Times New Roman"/>
              </a:rPr>
              <a:t>0)</a:t>
            </a:r>
            <a:r>
              <a:rPr dirty="0" sz="1800" spc="-30" b="1" i="1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dirty="0" sz="1800" spc="100" b="1" i="1">
                <a:solidFill>
                  <a:srgbClr val="504F54"/>
                </a:solidFill>
                <a:latin typeface="Times New Roman"/>
                <a:cs typeface="Times New Roman"/>
              </a:rPr>
              <a:t>hnf</a:t>
            </a:r>
            <a:r>
              <a:rPr dirty="0" sz="1800" spc="75" b="1" i="1">
                <a:solidFill>
                  <a:srgbClr val="504F54"/>
                </a:solidFill>
                <a:latin typeface="Times New Roman"/>
                <a:cs typeface="Times New Roman"/>
              </a:rPr>
              <a:t>(</a:t>
            </a:r>
            <a:r>
              <a:rPr dirty="0" sz="1800" spc="85" b="1" i="1">
                <a:solidFill>
                  <a:srgbClr val="504F54"/>
                </a:solidFill>
                <a:latin typeface="Times New Roman"/>
                <a:cs typeface="Times New Roman"/>
              </a:rPr>
              <a:t>tn</a:t>
            </a:r>
            <a:r>
              <a:rPr dirty="0" sz="1800" spc="145" b="1" i="1">
                <a:solidFill>
                  <a:srgbClr val="504F54"/>
                </a:solidFill>
                <a:latin typeface="Times New Roman"/>
                <a:cs typeface="Times New Roman"/>
              </a:rPr>
              <a:t>,</a:t>
            </a:r>
            <a:r>
              <a:rPr dirty="0" sz="1800" b="1" i="1">
                <a:solidFill>
                  <a:srgbClr val="504F54"/>
                </a:solidFill>
                <a:latin typeface="Times New Roman"/>
                <a:cs typeface="Times New Roman"/>
              </a:rPr>
              <a:t>Yn</a:t>
            </a:r>
            <a:r>
              <a:rPr dirty="0" sz="1800" b="1" i="1">
                <a:solidFill>
                  <a:srgbClr val="504F54"/>
                </a:solidFill>
                <a:latin typeface="Times New Roman"/>
                <a:cs typeface="Times New Roman"/>
              </a:rPr>
              <a:t>)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06031" y="3669262"/>
            <a:ext cx="7771765" cy="1449705"/>
          </a:xfrm>
          <a:prstGeom prst="rect">
            <a:avLst/>
          </a:prstGeom>
        </p:spPr>
        <p:txBody>
          <a:bodyPr wrap="square" lIns="0" tIns="21590" rIns="0" bIns="0" rtlCol="0" vert="horz">
            <a:spAutoFit/>
          </a:bodyPr>
          <a:lstStyle/>
          <a:p>
            <a:pPr algn="just" marL="12700" marR="5080" indent="3175">
              <a:lnSpc>
                <a:spcPts val="2230"/>
              </a:lnSpc>
              <a:spcBef>
                <a:spcPts val="170"/>
              </a:spcBef>
            </a:pPr>
            <a:r>
              <a:rPr dirty="0" sz="1800" spc="70">
                <a:solidFill>
                  <a:srgbClr val="504F54"/>
                </a:solidFill>
                <a:latin typeface="Times New Roman"/>
                <a:cs typeface="Times New Roman"/>
              </a:rPr>
              <a:t>que </a:t>
            </a:r>
            <a:r>
              <a:rPr dirty="0" sz="1800" spc="30">
                <a:solidFill>
                  <a:srgbClr val="626264"/>
                </a:solidFill>
                <a:latin typeface="Times New Roman"/>
                <a:cs typeface="Times New Roman"/>
              </a:rPr>
              <a:t>corresponden </a:t>
            </a:r>
            <a:r>
              <a:rPr dirty="0" sz="1800" spc="35">
                <a:solidFill>
                  <a:srgbClr val="626264"/>
                </a:solidFill>
                <a:latin typeface="Times New Roman"/>
                <a:cs typeface="Times New Roman"/>
              </a:rPr>
              <a:t>a </a:t>
            </a:r>
            <a:r>
              <a:rPr dirty="0" sz="1800" spc="45">
                <a:solidFill>
                  <a:srgbClr val="504F54"/>
                </a:solidFill>
                <a:latin typeface="Times New Roman"/>
                <a:cs typeface="Times New Roman"/>
              </a:rPr>
              <a:t>los </a:t>
            </a:r>
            <a:r>
              <a:rPr dirty="0" sz="1800" spc="60">
                <a:solidFill>
                  <a:srgbClr val="626264"/>
                </a:solidFill>
                <a:latin typeface="Times New Roman"/>
                <a:cs typeface="Times New Roman"/>
              </a:rPr>
              <a:t>métodos </a:t>
            </a:r>
            <a:r>
              <a:rPr dirty="0" sz="1800" spc="30">
                <a:solidFill>
                  <a:srgbClr val="626264"/>
                </a:solidFill>
                <a:latin typeface="Times New Roman"/>
                <a:cs typeface="Times New Roman"/>
              </a:rPr>
              <a:t>conocidos </a:t>
            </a:r>
            <a:r>
              <a:rPr dirty="0" sz="1800" spc="35">
                <a:solidFill>
                  <a:srgbClr val="626264"/>
                </a:solidFill>
                <a:latin typeface="Times New Roman"/>
                <a:cs typeface="Times New Roman"/>
              </a:rPr>
              <a:t>con </a:t>
            </a:r>
            <a:r>
              <a:rPr dirty="0" sz="1800" spc="25">
                <a:solidFill>
                  <a:srgbClr val="626264"/>
                </a:solidFill>
                <a:latin typeface="Times New Roman"/>
                <a:cs typeface="Times New Roman"/>
              </a:rPr>
              <a:t>el </a:t>
            </a:r>
            <a:r>
              <a:rPr dirty="0" sz="1800" spc="60">
                <a:solidFill>
                  <a:srgbClr val="626264"/>
                </a:solidFill>
                <a:latin typeface="Times New Roman"/>
                <a:cs typeface="Times New Roman"/>
              </a:rPr>
              <a:t>nombre </a:t>
            </a:r>
            <a:r>
              <a:rPr dirty="0" sz="1800" spc="85">
                <a:solidFill>
                  <a:srgbClr val="504F54"/>
                </a:solidFill>
                <a:latin typeface="Times New Roman"/>
                <a:cs typeface="Times New Roman"/>
              </a:rPr>
              <a:t>de </a:t>
            </a:r>
            <a:r>
              <a:rPr dirty="0" sz="1850" spc="-30" b="1">
                <a:solidFill>
                  <a:srgbClr val="3B3144"/>
                </a:solidFill>
                <a:latin typeface="Times New Roman"/>
                <a:cs typeface="Times New Roman"/>
              </a:rPr>
              <a:t>0</a:t>
            </a:r>
            <a:r>
              <a:rPr dirty="0" sz="1850" spc="-30" b="1">
                <a:solidFill>
                  <a:srgbClr val="7C7C7C"/>
                </a:solidFill>
                <a:latin typeface="Times New Roman"/>
                <a:cs typeface="Times New Roman"/>
              </a:rPr>
              <a:t>-</a:t>
            </a:r>
            <a:r>
              <a:rPr dirty="0" sz="1850" spc="-30" b="1">
                <a:solidFill>
                  <a:srgbClr val="232323"/>
                </a:solidFill>
                <a:latin typeface="Times New Roman"/>
                <a:cs typeface="Times New Roman"/>
              </a:rPr>
              <a:t>mé </a:t>
            </a:r>
            <a:r>
              <a:rPr dirty="0" sz="1850" spc="-20" b="1">
                <a:solidFill>
                  <a:srgbClr val="232323"/>
                </a:solidFill>
                <a:latin typeface="Times New Roman"/>
                <a:cs typeface="Times New Roman"/>
              </a:rPr>
              <a:t>to </a:t>
            </a:r>
            <a:r>
              <a:rPr dirty="0" sz="1850" spc="-30" b="1">
                <a:solidFill>
                  <a:srgbClr val="232323"/>
                </a:solidFill>
                <a:latin typeface="Times New Roman"/>
                <a:cs typeface="Times New Roman"/>
              </a:rPr>
              <a:t>do </a:t>
            </a:r>
            <a:r>
              <a:rPr dirty="0" sz="1850" spc="-20" b="1">
                <a:solidFill>
                  <a:srgbClr val="3B3144"/>
                </a:solidFill>
                <a:latin typeface="Times New Roman"/>
                <a:cs typeface="Times New Roman"/>
              </a:rPr>
              <a:t>s </a:t>
            </a:r>
            <a:r>
              <a:rPr dirty="0" sz="1850" spc="-130" b="1">
                <a:solidFill>
                  <a:srgbClr val="232323"/>
                </a:solidFill>
                <a:latin typeface="Times New Roman"/>
                <a:cs typeface="Times New Roman"/>
              </a:rPr>
              <a:t>. </a:t>
            </a:r>
            <a:r>
              <a:rPr dirty="0" sz="1800" spc="114">
                <a:solidFill>
                  <a:srgbClr val="626264"/>
                </a:solidFill>
                <a:latin typeface="Times New Roman"/>
                <a:cs typeface="Times New Roman"/>
              </a:rPr>
              <a:t>Para </a:t>
            </a:r>
            <a:r>
              <a:rPr dirty="0" sz="1800" spc="-434">
                <a:solidFill>
                  <a:srgbClr val="626264"/>
                </a:solidFill>
                <a:latin typeface="Times New Roman"/>
                <a:cs typeface="Times New Roman"/>
              </a:rPr>
              <a:t> </a:t>
            </a:r>
            <a:r>
              <a:rPr dirty="0" sz="1800" spc="65">
                <a:solidFill>
                  <a:srgbClr val="626264"/>
                </a:solidFill>
                <a:latin typeface="Times New Roman"/>
                <a:cs typeface="Times New Roman"/>
              </a:rPr>
              <a:t>el</a:t>
            </a:r>
            <a:r>
              <a:rPr dirty="0" sz="1800" spc="130">
                <a:solidFill>
                  <a:srgbClr val="626264"/>
                </a:solidFill>
                <a:latin typeface="Times New Roman"/>
                <a:cs typeface="Times New Roman"/>
              </a:rPr>
              <a:t> </a:t>
            </a:r>
            <a:r>
              <a:rPr dirty="0" sz="1800" spc="55">
                <a:solidFill>
                  <a:srgbClr val="626264"/>
                </a:solidFill>
                <a:latin typeface="Times New Roman"/>
                <a:cs typeface="Times New Roman"/>
              </a:rPr>
              <a:t>caso</a:t>
            </a:r>
            <a:r>
              <a:rPr dirty="0" sz="1800" spc="220">
                <a:solidFill>
                  <a:srgbClr val="626264"/>
                </a:solidFill>
                <a:latin typeface="Times New Roman"/>
                <a:cs typeface="Times New Roman"/>
              </a:rPr>
              <a:t> </a:t>
            </a:r>
            <a:r>
              <a:rPr dirty="0" sz="1800" spc="25">
                <a:solidFill>
                  <a:srgbClr val="626264"/>
                </a:solidFill>
                <a:latin typeface="Times New Roman"/>
                <a:cs typeface="Times New Roman"/>
              </a:rPr>
              <a:t>en</a:t>
            </a:r>
            <a:r>
              <a:rPr dirty="0" sz="1800" spc="340">
                <a:solidFill>
                  <a:srgbClr val="626264"/>
                </a:solidFill>
                <a:latin typeface="Times New Roman"/>
                <a:cs typeface="Times New Roman"/>
              </a:rPr>
              <a:t> </a:t>
            </a:r>
            <a:r>
              <a:rPr dirty="0" sz="1800" spc="70">
                <a:solidFill>
                  <a:srgbClr val="504F54"/>
                </a:solidFill>
                <a:latin typeface="Times New Roman"/>
                <a:cs typeface="Times New Roman"/>
              </a:rPr>
              <a:t>que</a:t>
            </a:r>
            <a:r>
              <a:rPr dirty="0" sz="1800" spc="19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dirty="0" sz="1700" spc="70" i="1">
                <a:solidFill>
                  <a:srgbClr val="504F54"/>
                </a:solidFill>
                <a:latin typeface="Times New Roman"/>
                <a:cs typeface="Times New Roman"/>
              </a:rPr>
              <a:t>0</a:t>
            </a:r>
            <a:r>
              <a:rPr dirty="0" sz="1700" spc="434" i="1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dirty="0" sz="2150" spc="125">
                <a:solidFill>
                  <a:srgbClr val="070508"/>
                </a:solidFill>
                <a:latin typeface="Times New Roman"/>
                <a:cs typeface="Times New Roman"/>
              </a:rPr>
              <a:t>=</a:t>
            </a:r>
            <a:r>
              <a:rPr dirty="0" sz="2150" spc="190">
                <a:solidFill>
                  <a:srgbClr val="070508"/>
                </a:solidFill>
                <a:latin typeface="Times New Roman"/>
                <a:cs typeface="Times New Roman"/>
              </a:rPr>
              <a:t> </a:t>
            </a:r>
            <a:r>
              <a:rPr dirty="0" sz="1800" spc="-335">
                <a:solidFill>
                  <a:srgbClr val="3B3144"/>
                </a:solidFill>
                <a:latin typeface="Times New Roman"/>
                <a:cs typeface="Times New Roman"/>
              </a:rPr>
              <a:t>O</a:t>
            </a:r>
            <a:r>
              <a:rPr dirty="0" sz="1800" spc="-260">
                <a:solidFill>
                  <a:srgbClr val="3B3144"/>
                </a:solidFill>
                <a:latin typeface="Times New Roman"/>
                <a:cs typeface="Times New Roman"/>
              </a:rPr>
              <a:t> </a:t>
            </a:r>
            <a:r>
              <a:rPr dirty="0" sz="1800" spc="50">
                <a:solidFill>
                  <a:srgbClr val="626264"/>
                </a:solidFill>
                <a:latin typeface="Times New Roman"/>
                <a:cs typeface="Times New Roman"/>
              </a:rPr>
              <a:t>se</a:t>
            </a:r>
            <a:r>
              <a:rPr dirty="0" sz="1800" spc="254">
                <a:solidFill>
                  <a:srgbClr val="626264"/>
                </a:solidFill>
                <a:latin typeface="Times New Roman"/>
                <a:cs typeface="Times New Roman"/>
              </a:rPr>
              <a:t> </a:t>
            </a:r>
            <a:r>
              <a:rPr dirty="0" sz="1800" spc="55">
                <a:solidFill>
                  <a:srgbClr val="626264"/>
                </a:solidFill>
                <a:latin typeface="Times New Roman"/>
                <a:cs typeface="Times New Roman"/>
              </a:rPr>
              <a:t>recupera</a:t>
            </a:r>
            <a:r>
              <a:rPr dirty="0" sz="1800" spc="290">
                <a:solidFill>
                  <a:srgbClr val="626264"/>
                </a:solidFill>
                <a:latin typeface="Times New Roman"/>
                <a:cs typeface="Times New Roman"/>
              </a:rPr>
              <a:t> </a:t>
            </a:r>
            <a:r>
              <a:rPr dirty="0" sz="1800" spc="65">
                <a:solidFill>
                  <a:srgbClr val="626264"/>
                </a:solidFill>
                <a:latin typeface="Times New Roman"/>
                <a:cs typeface="Times New Roman"/>
              </a:rPr>
              <a:t>el</a:t>
            </a:r>
            <a:r>
              <a:rPr dirty="0" sz="1800" spc="260">
                <a:solidFill>
                  <a:srgbClr val="626264"/>
                </a:solidFill>
                <a:latin typeface="Times New Roman"/>
                <a:cs typeface="Times New Roman"/>
              </a:rPr>
              <a:t> </a:t>
            </a:r>
            <a:r>
              <a:rPr dirty="0" sz="1800" spc="60">
                <a:solidFill>
                  <a:srgbClr val="626264"/>
                </a:solidFill>
                <a:latin typeface="Times New Roman"/>
                <a:cs typeface="Times New Roman"/>
              </a:rPr>
              <a:t>método</a:t>
            </a:r>
            <a:r>
              <a:rPr dirty="0" sz="1800" spc="270">
                <a:solidFill>
                  <a:srgbClr val="626264"/>
                </a:solidFill>
                <a:latin typeface="Times New Roman"/>
                <a:cs typeface="Times New Roman"/>
              </a:rPr>
              <a:t> </a:t>
            </a:r>
            <a:r>
              <a:rPr dirty="0" sz="1800" spc="-85">
                <a:solidFill>
                  <a:srgbClr val="504F54"/>
                </a:solidFill>
                <a:latin typeface="Times New Roman"/>
                <a:cs typeface="Times New Roman"/>
              </a:rPr>
              <a:t>ele</a:t>
            </a:r>
            <a:r>
              <a:rPr dirty="0" sz="1800" spc="265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dirty="0" sz="1800" spc="55">
                <a:solidFill>
                  <a:srgbClr val="626264"/>
                </a:solidFill>
                <a:latin typeface="Times New Roman"/>
                <a:cs typeface="Times New Roman"/>
              </a:rPr>
              <a:t>Euler</a:t>
            </a:r>
            <a:r>
              <a:rPr dirty="0" sz="1800" spc="254">
                <a:solidFill>
                  <a:srgbClr val="626264"/>
                </a:solidFill>
                <a:latin typeface="Times New Roman"/>
                <a:cs typeface="Times New Roman"/>
              </a:rPr>
              <a:t> </a:t>
            </a:r>
            <a:r>
              <a:rPr dirty="0" sz="1800" spc="30">
                <a:solidFill>
                  <a:srgbClr val="626264"/>
                </a:solidFill>
                <a:latin typeface="Times New Roman"/>
                <a:cs typeface="Times New Roman"/>
              </a:rPr>
              <a:t>explícito,</a:t>
            </a:r>
            <a:r>
              <a:rPr dirty="0" sz="1800" spc="430">
                <a:solidFill>
                  <a:srgbClr val="626264"/>
                </a:solidFill>
                <a:latin typeface="Times New Roman"/>
                <a:cs typeface="Times New Roman"/>
              </a:rPr>
              <a:t> </a:t>
            </a:r>
            <a:r>
              <a:rPr dirty="0" sz="1800" spc="85">
                <a:solidFill>
                  <a:srgbClr val="504F54"/>
                </a:solidFill>
                <a:latin typeface="Times New Roman"/>
                <a:cs typeface="Times New Roman"/>
              </a:rPr>
              <a:t>para</a:t>
            </a:r>
            <a:r>
              <a:rPr dirty="0" sz="1800" spc="20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dirty="0" sz="1800" spc="65">
                <a:solidFill>
                  <a:srgbClr val="626264"/>
                </a:solidFill>
                <a:latin typeface="Times New Roman"/>
                <a:cs typeface="Times New Roman"/>
              </a:rPr>
              <a:t>el</a:t>
            </a:r>
            <a:r>
              <a:rPr dirty="0" sz="1800" spc="210">
                <a:solidFill>
                  <a:srgbClr val="626264"/>
                </a:solidFill>
                <a:latin typeface="Times New Roman"/>
                <a:cs typeface="Times New Roman"/>
              </a:rPr>
              <a:t> </a:t>
            </a:r>
            <a:r>
              <a:rPr dirty="0" sz="1800" spc="30">
                <a:solidFill>
                  <a:srgbClr val="626264"/>
                </a:solidFill>
                <a:latin typeface="Times New Roman"/>
                <a:cs typeface="Times New Roman"/>
              </a:rPr>
              <a:t>caso </a:t>
            </a:r>
            <a:r>
              <a:rPr dirty="0" sz="1800" spc="-440">
                <a:solidFill>
                  <a:srgbClr val="626264"/>
                </a:solidFill>
                <a:latin typeface="Times New Roman"/>
                <a:cs typeface="Times New Roman"/>
              </a:rPr>
              <a:t> </a:t>
            </a:r>
            <a:r>
              <a:rPr dirty="0" sz="1700" spc="-45" i="1">
                <a:solidFill>
                  <a:srgbClr val="3B3144"/>
                </a:solidFill>
                <a:latin typeface="Arial"/>
                <a:cs typeface="Arial"/>
              </a:rPr>
              <a:t>0</a:t>
            </a:r>
            <a:r>
              <a:rPr dirty="0" sz="1700" spc="380" i="1">
                <a:solidFill>
                  <a:srgbClr val="3B3144"/>
                </a:solidFill>
                <a:latin typeface="Arial"/>
                <a:cs typeface="Arial"/>
              </a:rPr>
              <a:t> </a:t>
            </a:r>
            <a:r>
              <a:rPr dirty="0" sz="2200" spc="-60">
                <a:solidFill>
                  <a:srgbClr val="070508"/>
                </a:solidFill>
                <a:latin typeface="Times New Roman"/>
                <a:cs typeface="Times New Roman"/>
              </a:rPr>
              <a:t>=</a:t>
            </a:r>
            <a:r>
              <a:rPr dirty="0" sz="2200" spc="430">
                <a:solidFill>
                  <a:srgbClr val="070508"/>
                </a:solidFill>
                <a:latin typeface="Times New Roman"/>
                <a:cs typeface="Times New Roman"/>
              </a:rPr>
              <a:t> </a:t>
            </a:r>
            <a:r>
              <a:rPr dirty="0" sz="1700" spc="70" b="1">
                <a:solidFill>
                  <a:srgbClr val="4F3134"/>
                </a:solidFill>
                <a:latin typeface="Times New Roman"/>
                <a:cs typeface="Times New Roman"/>
              </a:rPr>
              <a:t>1 </a:t>
            </a:r>
            <a:r>
              <a:rPr dirty="0" sz="1800" spc="65">
                <a:solidFill>
                  <a:srgbClr val="626264"/>
                </a:solidFill>
                <a:latin typeface="Times New Roman"/>
                <a:cs typeface="Times New Roman"/>
              </a:rPr>
              <a:t>el </a:t>
            </a:r>
            <a:r>
              <a:rPr dirty="0" sz="1800" spc="85">
                <a:solidFill>
                  <a:srgbClr val="504F54"/>
                </a:solidFill>
                <a:latin typeface="Times New Roman"/>
                <a:cs typeface="Times New Roman"/>
              </a:rPr>
              <a:t>de </a:t>
            </a:r>
            <a:r>
              <a:rPr dirty="0" sz="1800" spc="55">
                <a:solidFill>
                  <a:srgbClr val="626264"/>
                </a:solidFill>
                <a:latin typeface="Times New Roman"/>
                <a:cs typeface="Times New Roman"/>
              </a:rPr>
              <a:t>Euler </a:t>
            </a:r>
            <a:r>
              <a:rPr dirty="0" sz="1800" spc="35">
                <a:solidFill>
                  <a:srgbClr val="504F54"/>
                </a:solidFill>
                <a:latin typeface="Times New Roman"/>
                <a:cs typeface="Times New Roman"/>
              </a:rPr>
              <a:t>implícito </a:t>
            </a:r>
            <a:r>
              <a:rPr dirty="0" sz="1800" spc="75">
                <a:solidFill>
                  <a:srgbClr val="626264"/>
                </a:solidFill>
                <a:latin typeface="Times New Roman"/>
                <a:cs typeface="Times New Roman"/>
              </a:rPr>
              <a:t>y </a:t>
            </a:r>
            <a:r>
              <a:rPr dirty="0" sz="1800" spc="105">
                <a:solidFill>
                  <a:srgbClr val="504F54"/>
                </a:solidFill>
                <a:latin typeface="Times New Roman"/>
                <a:cs typeface="Times New Roman"/>
              </a:rPr>
              <a:t>para </a:t>
            </a:r>
            <a:r>
              <a:rPr dirty="0" sz="1700" spc="40" i="1">
                <a:solidFill>
                  <a:srgbClr val="504F54"/>
                </a:solidFill>
                <a:latin typeface="Arial"/>
                <a:cs typeface="Arial"/>
              </a:rPr>
              <a:t>0 </a:t>
            </a:r>
            <a:r>
              <a:rPr dirty="0" sz="2200" spc="55">
                <a:solidFill>
                  <a:srgbClr val="070508"/>
                </a:solidFill>
                <a:latin typeface="Times New Roman"/>
                <a:cs typeface="Times New Roman"/>
              </a:rPr>
              <a:t>= </a:t>
            </a:r>
            <a:r>
              <a:rPr dirty="0" sz="1800" spc="45">
                <a:solidFill>
                  <a:srgbClr val="504F54"/>
                </a:solidFill>
                <a:latin typeface="Times New Roman"/>
                <a:cs typeface="Times New Roman"/>
              </a:rPr>
              <a:t>0,5 </a:t>
            </a:r>
            <a:r>
              <a:rPr dirty="0" sz="1800" spc="25">
                <a:solidFill>
                  <a:srgbClr val="626264"/>
                </a:solidFill>
                <a:latin typeface="Times New Roman"/>
                <a:cs typeface="Times New Roman"/>
              </a:rPr>
              <a:t>el </a:t>
            </a:r>
            <a:r>
              <a:rPr dirty="0" sz="1800" spc="85">
                <a:solidFill>
                  <a:srgbClr val="504F54"/>
                </a:solidFill>
                <a:latin typeface="Times New Roman"/>
                <a:cs typeface="Times New Roman"/>
              </a:rPr>
              <a:t>de </a:t>
            </a:r>
            <a:r>
              <a:rPr dirty="0" sz="1800" spc="40">
                <a:solidFill>
                  <a:srgbClr val="504F54"/>
                </a:solidFill>
                <a:latin typeface="Times New Roman"/>
                <a:cs typeface="Times New Roman"/>
              </a:rPr>
              <a:t>Crank</a:t>
            </a:r>
            <a:r>
              <a:rPr dirty="0" sz="1800" spc="40">
                <a:solidFill>
                  <a:srgbClr val="7C7C7C"/>
                </a:solidFill>
                <a:latin typeface="Times New Roman"/>
                <a:cs typeface="Times New Roman"/>
              </a:rPr>
              <a:t>-</a:t>
            </a:r>
            <a:r>
              <a:rPr dirty="0" sz="1800" spc="40">
                <a:solidFill>
                  <a:srgbClr val="626264"/>
                </a:solidFill>
                <a:latin typeface="Times New Roman"/>
                <a:cs typeface="Times New Roman"/>
              </a:rPr>
              <a:t>Nicholson</a:t>
            </a:r>
            <a:r>
              <a:rPr dirty="0" sz="1800" spc="40">
                <a:solidFill>
                  <a:srgbClr val="232323"/>
                </a:solidFill>
                <a:latin typeface="Times New Roman"/>
                <a:cs typeface="Times New Roman"/>
              </a:rPr>
              <a:t>. </a:t>
            </a:r>
            <a:r>
              <a:rPr dirty="0" sz="1800" spc="80">
                <a:solidFill>
                  <a:srgbClr val="626264"/>
                </a:solidFill>
                <a:latin typeface="Times New Roman"/>
                <a:cs typeface="Times New Roman"/>
              </a:rPr>
              <a:t>En </a:t>
            </a:r>
            <a:r>
              <a:rPr dirty="0" sz="1800" spc="40">
                <a:solidFill>
                  <a:srgbClr val="626264"/>
                </a:solidFill>
                <a:latin typeface="Times New Roman"/>
                <a:cs typeface="Times New Roman"/>
              </a:rPr>
              <a:t>general </a:t>
            </a:r>
            <a:r>
              <a:rPr dirty="0" sz="1800" spc="45">
                <a:solidFill>
                  <a:srgbClr val="626264"/>
                </a:solidFill>
                <a:latin typeface="Times New Roman"/>
                <a:cs typeface="Times New Roman"/>
              </a:rPr>
              <a:t> </a:t>
            </a:r>
            <a:r>
              <a:rPr dirty="0" sz="1800" spc="30">
                <a:solidFill>
                  <a:srgbClr val="626264"/>
                </a:solidFill>
                <a:latin typeface="Times New Roman"/>
                <a:cs typeface="Times New Roman"/>
              </a:rPr>
              <a:t>si</a:t>
            </a:r>
            <a:r>
              <a:rPr dirty="0" sz="1800" spc="280">
                <a:solidFill>
                  <a:srgbClr val="626264"/>
                </a:solidFill>
                <a:latin typeface="Times New Roman"/>
                <a:cs typeface="Times New Roman"/>
              </a:rPr>
              <a:t> </a:t>
            </a:r>
            <a:r>
              <a:rPr dirty="0" sz="1700" spc="45" i="1">
                <a:solidFill>
                  <a:srgbClr val="504F54"/>
                </a:solidFill>
                <a:latin typeface="Times New Roman"/>
                <a:cs typeface="Times New Roman"/>
              </a:rPr>
              <a:t>0</a:t>
            </a:r>
            <a:r>
              <a:rPr dirty="0" sz="1700" spc="315" i="1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dirty="0" sz="1800" spc="-200" i="1">
                <a:solidFill>
                  <a:srgbClr val="3B3144"/>
                </a:solidFill>
                <a:latin typeface="Times New Roman"/>
                <a:cs typeface="Times New Roman"/>
              </a:rPr>
              <a:t>=f.</a:t>
            </a:r>
            <a:r>
              <a:rPr dirty="0" sz="1800" spc="-5" i="1">
                <a:solidFill>
                  <a:srgbClr val="3B3144"/>
                </a:solidFill>
                <a:latin typeface="Times New Roman"/>
                <a:cs typeface="Times New Roman"/>
              </a:rPr>
              <a:t> </a:t>
            </a:r>
            <a:r>
              <a:rPr dirty="0" sz="1800" spc="-335">
                <a:solidFill>
                  <a:srgbClr val="3B3144"/>
                </a:solidFill>
                <a:latin typeface="Times New Roman"/>
                <a:cs typeface="Times New Roman"/>
              </a:rPr>
              <a:t>O</a:t>
            </a:r>
            <a:r>
              <a:rPr dirty="0" sz="1800" spc="-235">
                <a:solidFill>
                  <a:srgbClr val="3B3144"/>
                </a:solidFill>
                <a:latin typeface="Times New Roman"/>
                <a:cs typeface="Times New Roman"/>
              </a:rPr>
              <a:t> </a:t>
            </a:r>
            <a:r>
              <a:rPr dirty="0" sz="1800" spc="65">
                <a:solidFill>
                  <a:srgbClr val="626264"/>
                </a:solidFill>
                <a:latin typeface="Times New Roman"/>
                <a:cs typeface="Times New Roman"/>
              </a:rPr>
              <a:t>el</a:t>
            </a:r>
            <a:r>
              <a:rPr dirty="0" sz="1800" spc="260">
                <a:solidFill>
                  <a:srgbClr val="626264"/>
                </a:solidFill>
                <a:latin typeface="Times New Roman"/>
                <a:cs typeface="Times New Roman"/>
              </a:rPr>
              <a:t> </a:t>
            </a:r>
            <a:r>
              <a:rPr dirty="0" sz="1800" spc="60">
                <a:solidFill>
                  <a:srgbClr val="626264"/>
                </a:solidFill>
                <a:latin typeface="Times New Roman"/>
                <a:cs typeface="Times New Roman"/>
              </a:rPr>
              <a:t>método</a:t>
            </a:r>
            <a:r>
              <a:rPr dirty="0" sz="1800" spc="265">
                <a:solidFill>
                  <a:srgbClr val="626264"/>
                </a:solidFill>
                <a:latin typeface="Times New Roman"/>
                <a:cs typeface="Times New Roman"/>
              </a:rPr>
              <a:t> </a:t>
            </a:r>
            <a:r>
              <a:rPr dirty="0" sz="1800" spc="50">
                <a:solidFill>
                  <a:srgbClr val="626264"/>
                </a:solidFill>
                <a:latin typeface="Times New Roman"/>
                <a:cs typeface="Times New Roman"/>
              </a:rPr>
              <a:t>es</a:t>
            </a:r>
            <a:r>
              <a:rPr dirty="0" sz="1800" spc="260">
                <a:solidFill>
                  <a:srgbClr val="626264"/>
                </a:solidFill>
                <a:latin typeface="Times New Roman"/>
                <a:cs typeface="Times New Roman"/>
              </a:rPr>
              <a:t> </a:t>
            </a:r>
            <a:r>
              <a:rPr dirty="0" sz="1800" spc="35">
                <a:solidFill>
                  <a:srgbClr val="626264"/>
                </a:solidFill>
                <a:latin typeface="Times New Roman"/>
                <a:cs typeface="Times New Roman"/>
              </a:rPr>
              <a:t>implícito</a:t>
            </a:r>
            <a:r>
              <a:rPr dirty="0" sz="1800" spc="360">
                <a:solidFill>
                  <a:srgbClr val="626264"/>
                </a:solidFill>
                <a:latin typeface="Times New Roman"/>
                <a:cs typeface="Times New Roman"/>
              </a:rPr>
              <a:t> </a:t>
            </a:r>
            <a:r>
              <a:rPr dirty="0" sz="1800" spc="75">
                <a:solidFill>
                  <a:srgbClr val="626264"/>
                </a:solidFill>
                <a:latin typeface="Times New Roman"/>
                <a:cs typeface="Times New Roman"/>
              </a:rPr>
              <a:t>y</a:t>
            </a:r>
            <a:r>
              <a:rPr dirty="0" sz="1800" spc="229">
                <a:solidFill>
                  <a:srgbClr val="626264"/>
                </a:solidFill>
                <a:latin typeface="Times New Roman"/>
                <a:cs typeface="Times New Roman"/>
              </a:rPr>
              <a:t> </a:t>
            </a:r>
            <a:r>
              <a:rPr dirty="0" sz="1800" spc="20">
                <a:solidFill>
                  <a:srgbClr val="626264"/>
                </a:solidFill>
                <a:latin typeface="Times New Roman"/>
                <a:cs typeface="Times New Roman"/>
              </a:rPr>
              <a:t>exige,</a:t>
            </a:r>
            <a:r>
              <a:rPr dirty="0" sz="1800" spc="280">
                <a:solidFill>
                  <a:srgbClr val="626264"/>
                </a:solidFill>
                <a:latin typeface="Times New Roman"/>
                <a:cs typeface="Times New Roman"/>
              </a:rPr>
              <a:t> </a:t>
            </a:r>
            <a:r>
              <a:rPr dirty="0" sz="1800" spc="25">
                <a:solidFill>
                  <a:srgbClr val="626264"/>
                </a:solidFill>
                <a:latin typeface="Times New Roman"/>
                <a:cs typeface="Times New Roman"/>
              </a:rPr>
              <a:t>en</a:t>
            </a:r>
            <a:r>
              <a:rPr dirty="0" sz="1800" spc="330">
                <a:solidFill>
                  <a:srgbClr val="626264"/>
                </a:solidFill>
                <a:latin typeface="Times New Roman"/>
                <a:cs typeface="Times New Roman"/>
              </a:rPr>
              <a:t> </a:t>
            </a:r>
            <a:r>
              <a:rPr dirty="0" sz="1800" spc="90">
                <a:solidFill>
                  <a:srgbClr val="626264"/>
                </a:solidFill>
                <a:latin typeface="Times New Roman"/>
                <a:cs typeface="Times New Roman"/>
              </a:rPr>
              <a:t>cada</a:t>
            </a:r>
            <a:r>
              <a:rPr dirty="0" sz="1800" spc="270">
                <a:solidFill>
                  <a:srgbClr val="626264"/>
                </a:solidFill>
                <a:latin typeface="Times New Roman"/>
                <a:cs typeface="Times New Roman"/>
              </a:rPr>
              <a:t> </a:t>
            </a:r>
            <a:r>
              <a:rPr dirty="0" sz="1800" spc="40">
                <a:solidFill>
                  <a:srgbClr val="504F54"/>
                </a:solidFill>
                <a:latin typeface="Times New Roman"/>
                <a:cs typeface="Times New Roman"/>
              </a:rPr>
              <a:t>paso,</a:t>
            </a:r>
            <a:r>
              <a:rPr dirty="0" sz="1800" spc="305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dirty="0" sz="1800" spc="30">
                <a:solidFill>
                  <a:srgbClr val="504F54"/>
                </a:solidFill>
                <a:latin typeface="Times New Roman"/>
                <a:cs typeface="Times New Roman"/>
              </a:rPr>
              <a:t>la</a:t>
            </a:r>
            <a:r>
              <a:rPr dirty="0" sz="1800" spc="385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dirty="0" sz="1800" spc="10">
                <a:solidFill>
                  <a:srgbClr val="626264"/>
                </a:solidFill>
                <a:latin typeface="Times New Roman"/>
                <a:cs typeface="Times New Roman"/>
              </a:rPr>
              <a:t>resolución</a:t>
            </a:r>
            <a:r>
              <a:rPr dirty="0" sz="1800" spc="15">
                <a:solidFill>
                  <a:srgbClr val="626264"/>
                </a:solidFill>
                <a:latin typeface="Times New Roman"/>
                <a:cs typeface="Times New Roman"/>
              </a:rPr>
              <a:t> </a:t>
            </a:r>
            <a:r>
              <a:rPr dirty="0" sz="1800" spc="85">
                <a:solidFill>
                  <a:srgbClr val="504F54"/>
                </a:solidFill>
                <a:latin typeface="Times New Roman"/>
                <a:cs typeface="Times New Roman"/>
              </a:rPr>
              <a:t>de</a:t>
            </a:r>
            <a:r>
              <a:rPr dirty="0" sz="1800" spc="27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dirty="0" sz="1800" spc="90">
                <a:solidFill>
                  <a:srgbClr val="504F54"/>
                </a:solidFill>
                <a:latin typeface="Times New Roman"/>
                <a:cs typeface="Times New Roman"/>
              </a:rPr>
              <a:t>una</a:t>
            </a:r>
            <a:endParaRPr sz="1800">
              <a:latin typeface="Times New Roman"/>
              <a:cs typeface="Times New Roman"/>
            </a:endParaRPr>
          </a:p>
          <a:p>
            <a:pPr algn="just" marL="15240">
              <a:lnSpc>
                <a:spcPct val="100000"/>
              </a:lnSpc>
              <a:spcBef>
                <a:spcPts val="60"/>
              </a:spcBef>
            </a:pPr>
            <a:r>
              <a:rPr dirty="0" sz="1800" spc="20">
                <a:solidFill>
                  <a:srgbClr val="626264"/>
                </a:solidFill>
                <a:latin typeface="Times New Roman"/>
                <a:cs typeface="Times New Roman"/>
              </a:rPr>
              <a:t>ecuación</a:t>
            </a:r>
            <a:r>
              <a:rPr dirty="0" sz="1800" spc="180">
                <a:solidFill>
                  <a:srgbClr val="626264"/>
                </a:solidFill>
                <a:latin typeface="Times New Roman"/>
                <a:cs typeface="Times New Roman"/>
              </a:rPr>
              <a:t> </a:t>
            </a:r>
            <a:r>
              <a:rPr dirty="0" sz="1800" spc="30">
                <a:solidFill>
                  <a:srgbClr val="504F54"/>
                </a:solidFill>
                <a:latin typeface="Times New Roman"/>
                <a:cs typeface="Times New Roman"/>
              </a:rPr>
              <a:t>de</a:t>
            </a:r>
            <a:r>
              <a:rPr dirty="0" sz="1800" spc="220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dirty="0" sz="1800" spc="90">
                <a:solidFill>
                  <a:srgbClr val="626264"/>
                </a:solidFill>
                <a:latin typeface="Times New Roman"/>
                <a:cs typeface="Times New Roman"/>
              </a:rPr>
              <a:t>tipo</a:t>
            </a:r>
            <a:r>
              <a:rPr dirty="0" sz="1800" spc="130">
                <a:solidFill>
                  <a:srgbClr val="626264"/>
                </a:solidFill>
                <a:latin typeface="Times New Roman"/>
                <a:cs typeface="Times New Roman"/>
              </a:rPr>
              <a:t> </a:t>
            </a:r>
            <a:r>
              <a:rPr dirty="0" sz="1800" spc="25">
                <a:solidFill>
                  <a:srgbClr val="504F54"/>
                </a:solidFill>
                <a:latin typeface="Times New Roman"/>
                <a:cs typeface="Times New Roman"/>
              </a:rPr>
              <a:t>algebraico</a:t>
            </a:r>
            <a:r>
              <a:rPr dirty="0" sz="1800" spc="235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dirty="0" sz="1800" spc="105">
                <a:solidFill>
                  <a:srgbClr val="504F54"/>
                </a:solidFill>
                <a:latin typeface="Times New Roman"/>
                <a:cs typeface="Times New Roman"/>
              </a:rPr>
              <a:t>para</a:t>
            </a:r>
            <a:r>
              <a:rPr dirty="0" sz="1800" spc="65">
                <a:solidFill>
                  <a:srgbClr val="504F54"/>
                </a:solidFill>
                <a:latin typeface="Times New Roman"/>
                <a:cs typeface="Times New Roman"/>
              </a:rPr>
              <a:t> determinar</a:t>
            </a:r>
            <a:r>
              <a:rPr dirty="0" sz="1800" spc="95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dirty="0" sz="1650" spc="10" i="1">
                <a:solidFill>
                  <a:srgbClr val="504F54"/>
                </a:solidFill>
                <a:latin typeface="Times New Roman"/>
                <a:cs typeface="Times New Roman"/>
              </a:rPr>
              <a:t>Yn</a:t>
            </a:r>
            <a:r>
              <a:rPr dirty="0" sz="1650" spc="10" i="1">
                <a:solidFill>
                  <a:srgbClr val="183359"/>
                </a:solidFill>
                <a:latin typeface="Times New Roman"/>
                <a:cs typeface="Times New Roman"/>
              </a:rPr>
              <a:t>+</a:t>
            </a:r>
            <a:r>
              <a:rPr dirty="0" sz="1650" spc="-240" i="1">
                <a:solidFill>
                  <a:srgbClr val="183359"/>
                </a:solidFill>
                <a:latin typeface="Times New Roman"/>
                <a:cs typeface="Times New Roman"/>
              </a:rPr>
              <a:t> </a:t>
            </a:r>
            <a:r>
              <a:rPr dirty="0" sz="1650" spc="-5" i="1">
                <a:solidFill>
                  <a:srgbClr val="504F54"/>
                </a:solidFill>
                <a:latin typeface="Times New Roman"/>
                <a:cs typeface="Times New Roman"/>
              </a:rPr>
              <a:t>l</a:t>
            </a:r>
            <a:r>
              <a:rPr dirty="0" sz="1650" spc="-150" i="1">
                <a:solidFill>
                  <a:srgbClr val="504F54"/>
                </a:solidFill>
                <a:latin typeface="Times New Roman"/>
                <a:cs typeface="Times New Roman"/>
              </a:rPr>
              <a:t> </a:t>
            </a:r>
            <a:r>
              <a:rPr dirty="0" sz="1650" spc="-5" i="1">
                <a:solidFill>
                  <a:srgbClr val="3B3144"/>
                </a:solidFill>
                <a:latin typeface="Times New Roman"/>
                <a:cs typeface="Times New Roman"/>
              </a:rPr>
              <a:t>·</a:t>
            </a:r>
            <a:endParaRPr sz="16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1783" y="275554"/>
            <a:ext cx="7625080" cy="87884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/>
              <a:t>2.</a:t>
            </a:r>
            <a:r>
              <a:rPr dirty="0" sz="2800" spc="-15"/>
              <a:t> </a:t>
            </a:r>
            <a:r>
              <a:rPr dirty="0" sz="2800" spc="-5"/>
              <a:t>Métodos</a:t>
            </a:r>
            <a:r>
              <a:rPr dirty="0" sz="2800" spc="10"/>
              <a:t> </a:t>
            </a:r>
            <a:r>
              <a:rPr dirty="0" sz="2800" spc="-5"/>
              <a:t>de</a:t>
            </a:r>
            <a:r>
              <a:rPr dirty="0" sz="2800" spc="5"/>
              <a:t> </a:t>
            </a:r>
            <a:r>
              <a:rPr dirty="0" sz="2800" spc="-5"/>
              <a:t>Euler</a:t>
            </a:r>
            <a:r>
              <a:rPr dirty="0" sz="2800"/>
              <a:t> explícito,</a:t>
            </a:r>
            <a:r>
              <a:rPr dirty="0" sz="2800" spc="-10"/>
              <a:t> </a:t>
            </a:r>
            <a:r>
              <a:rPr dirty="0" sz="2800" spc="-5"/>
              <a:t>implícito</a:t>
            </a:r>
            <a:endParaRPr sz="2800"/>
          </a:p>
          <a:p>
            <a:pPr marL="504825">
              <a:lnSpc>
                <a:spcPct val="100000"/>
              </a:lnSpc>
            </a:pPr>
            <a:r>
              <a:rPr dirty="0" sz="2800" spc="-5"/>
              <a:t>y</a:t>
            </a:r>
            <a:r>
              <a:rPr dirty="0" sz="2800" spc="-10"/>
              <a:t> </a:t>
            </a:r>
            <a:r>
              <a:rPr dirty="0" sz="2800" spc="-5"/>
              <a:t>theta-métodos</a:t>
            </a:r>
            <a:r>
              <a:rPr dirty="0" sz="2800" spc="15"/>
              <a:t> </a:t>
            </a:r>
            <a:r>
              <a:rPr dirty="0" sz="2800"/>
              <a:t>(Crank-Nicolson).</a:t>
            </a:r>
            <a:r>
              <a:rPr dirty="0" sz="2800" spc="15"/>
              <a:t> </a:t>
            </a:r>
            <a:r>
              <a:rPr dirty="0" sz="2800" spc="-5"/>
              <a:t>Ejemplo</a:t>
            </a:r>
            <a:r>
              <a:rPr dirty="0" sz="2800" spc="15"/>
              <a:t> </a:t>
            </a:r>
            <a:r>
              <a:rPr dirty="0" sz="2800" spc="-5"/>
              <a:t>1</a:t>
            </a:r>
            <a:endParaRPr sz="28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74314" y="1430100"/>
            <a:ext cx="7430086" cy="475040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27319" y="6457324"/>
            <a:ext cx="4942012" cy="59595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57301" y="906386"/>
            <a:ext cx="1966595" cy="5137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-10"/>
              <a:t>Mo</a:t>
            </a:r>
            <a:r>
              <a:rPr dirty="0" sz="3200" spc="-5"/>
              <a:t>ti</a:t>
            </a:r>
            <a:r>
              <a:rPr dirty="0" sz="3200" spc="5"/>
              <a:t>v</a:t>
            </a:r>
            <a:r>
              <a:rPr dirty="0" sz="3200" spc="-10"/>
              <a:t>a</a:t>
            </a:r>
            <a:r>
              <a:rPr dirty="0" sz="3200" spc="5"/>
              <a:t>c</a:t>
            </a:r>
            <a:r>
              <a:rPr dirty="0" sz="3200" spc="-5"/>
              <a:t>i</a:t>
            </a:r>
            <a:r>
              <a:rPr dirty="0" sz="3200" spc="-10"/>
              <a:t>ón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1337301" y="2175527"/>
            <a:ext cx="2602865" cy="3606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-5" b="1">
                <a:latin typeface="Arial"/>
                <a:cs typeface="Arial"/>
              </a:rPr>
              <a:t>Lineal</a:t>
            </a:r>
            <a:r>
              <a:rPr dirty="0" sz="2200" spc="-20" b="1">
                <a:latin typeface="Arial"/>
                <a:cs typeface="Arial"/>
              </a:rPr>
              <a:t> </a:t>
            </a:r>
            <a:r>
              <a:rPr dirty="0" sz="2200" spc="-5" b="1">
                <a:latin typeface="Arial"/>
                <a:cs typeface="Arial"/>
              </a:rPr>
              <a:t>en</a:t>
            </a:r>
            <a:r>
              <a:rPr dirty="0" sz="2200" spc="-15" b="1">
                <a:latin typeface="Arial"/>
                <a:cs typeface="Arial"/>
              </a:rPr>
              <a:t> </a:t>
            </a:r>
            <a:r>
              <a:rPr dirty="0" sz="2200" spc="-5" b="1">
                <a:latin typeface="Arial"/>
                <a:cs typeface="Arial"/>
              </a:rPr>
              <a:t>1</a:t>
            </a:r>
            <a:r>
              <a:rPr dirty="0" sz="2200" spc="-25" b="1">
                <a:latin typeface="Arial"/>
                <a:cs typeface="Arial"/>
              </a:rPr>
              <a:t> </a:t>
            </a:r>
            <a:r>
              <a:rPr dirty="0" sz="2200" spc="-5" b="1">
                <a:latin typeface="Arial"/>
                <a:cs typeface="Arial"/>
              </a:rPr>
              <a:t>variable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837223" y="2175527"/>
            <a:ext cx="2961640" cy="3606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-10" b="1">
                <a:latin typeface="Arial"/>
                <a:cs typeface="Arial"/>
              </a:rPr>
              <a:t>No </a:t>
            </a:r>
            <a:r>
              <a:rPr dirty="0" sz="2200" spc="-5" b="1">
                <a:latin typeface="Arial"/>
                <a:cs typeface="Arial"/>
              </a:rPr>
              <a:t>lineal</a:t>
            </a:r>
            <a:r>
              <a:rPr dirty="0" sz="2200" spc="-10" b="1">
                <a:latin typeface="Arial"/>
                <a:cs typeface="Arial"/>
              </a:rPr>
              <a:t> </a:t>
            </a:r>
            <a:r>
              <a:rPr dirty="0" sz="2200" spc="-5" b="1">
                <a:latin typeface="Arial"/>
                <a:cs typeface="Arial"/>
              </a:rPr>
              <a:t>en</a:t>
            </a:r>
            <a:r>
              <a:rPr dirty="0" sz="2200" spc="-10" b="1">
                <a:latin typeface="Arial"/>
                <a:cs typeface="Arial"/>
              </a:rPr>
              <a:t> </a:t>
            </a:r>
            <a:r>
              <a:rPr dirty="0" sz="2200" spc="-5" b="1">
                <a:latin typeface="Arial"/>
                <a:cs typeface="Arial"/>
              </a:rPr>
              <a:t>1</a:t>
            </a:r>
            <a:r>
              <a:rPr dirty="0" sz="2200" spc="-10" b="1">
                <a:latin typeface="Arial"/>
                <a:cs typeface="Arial"/>
              </a:rPr>
              <a:t> </a:t>
            </a:r>
            <a:r>
              <a:rPr dirty="0" sz="2200" spc="-5" b="1">
                <a:latin typeface="Arial"/>
                <a:cs typeface="Arial"/>
              </a:rPr>
              <a:t>variable</a:t>
            </a:r>
            <a:endParaRPr sz="22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86042" y="3224229"/>
            <a:ext cx="3300717" cy="392776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9831" y="2520696"/>
            <a:ext cx="4320527" cy="1799843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5117303" y="4334008"/>
            <a:ext cx="4277360" cy="190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280035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latin typeface="Arial"/>
                <a:cs typeface="Arial"/>
              </a:rPr>
              <a:t>Métodos</a:t>
            </a:r>
            <a:r>
              <a:rPr dirty="0" sz="2400" spc="-25" b="1">
                <a:latin typeface="Arial"/>
                <a:cs typeface="Arial"/>
              </a:rPr>
              <a:t> </a:t>
            </a:r>
            <a:r>
              <a:rPr dirty="0" sz="2400" spc="-5" b="1">
                <a:latin typeface="Arial"/>
                <a:cs typeface="Arial"/>
              </a:rPr>
              <a:t>iterativos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800">
              <a:latin typeface="Arial"/>
              <a:cs typeface="Arial"/>
            </a:endParaRPr>
          </a:p>
          <a:p>
            <a:pPr algn="just" marL="12700" marR="5080">
              <a:lnSpc>
                <a:spcPts val="2530"/>
              </a:lnSpc>
            </a:pPr>
            <a:r>
              <a:rPr dirty="0" sz="2200" spc="-5" b="1">
                <a:latin typeface="Arial"/>
                <a:cs typeface="Arial"/>
              </a:rPr>
              <a:t>Proporcionan una sucesión que </a:t>
            </a:r>
            <a:r>
              <a:rPr dirty="0" sz="2200" spc="-600" b="1">
                <a:latin typeface="Arial"/>
                <a:cs typeface="Arial"/>
              </a:rPr>
              <a:t> </a:t>
            </a:r>
            <a:r>
              <a:rPr dirty="0" sz="2200" spc="-5" b="1">
                <a:latin typeface="Arial"/>
                <a:cs typeface="Arial"/>
              </a:rPr>
              <a:t>converge a la solución o una de </a:t>
            </a:r>
            <a:r>
              <a:rPr dirty="0" sz="2200" spc="-600" b="1">
                <a:latin typeface="Arial"/>
                <a:cs typeface="Arial"/>
              </a:rPr>
              <a:t> </a:t>
            </a:r>
            <a:r>
              <a:rPr dirty="0" sz="2200" spc="-5" b="1">
                <a:latin typeface="Arial"/>
                <a:cs typeface="Arial"/>
              </a:rPr>
              <a:t>las soluciones</a:t>
            </a:r>
            <a:endParaRPr sz="2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17302" y="4334008"/>
            <a:ext cx="4077335" cy="15836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732155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latin typeface="Arial"/>
                <a:cs typeface="Arial"/>
              </a:rPr>
              <a:t>Métodos</a:t>
            </a:r>
            <a:r>
              <a:rPr dirty="0" sz="2400" spc="-30" b="1">
                <a:latin typeface="Arial"/>
                <a:cs typeface="Arial"/>
              </a:rPr>
              <a:t> </a:t>
            </a:r>
            <a:r>
              <a:rPr dirty="0" sz="2400" spc="-5" b="1">
                <a:latin typeface="Arial"/>
                <a:cs typeface="Arial"/>
              </a:rPr>
              <a:t>directos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800">
              <a:latin typeface="Arial"/>
              <a:cs typeface="Arial"/>
            </a:endParaRPr>
          </a:p>
          <a:p>
            <a:pPr marL="12700" marR="5080">
              <a:lnSpc>
                <a:spcPts val="2530"/>
              </a:lnSpc>
            </a:pPr>
            <a:r>
              <a:rPr dirty="0" sz="2200" spc="-5" b="1">
                <a:latin typeface="Arial"/>
                <a:cs typeface="Arial"/>
              </a:rPr>
              <a:t>Solución exacta en un número </a:t>
            </a:r>
            <a:r>
              <a:rPr dirty="0" sz="2200" spc="-600" b="1">
                <a:latin typeface="Arial"/>
                <a:cs typeface="Arial"/>
              </a:rPr>
              <a:t> </a:t>
            </a:r>
            <a:r>
              <a:rPr dirty="0" sz="2200" spc="-5" b="1">
                <a:latin typeface="Arial"/>
                <a:cs typeface="Arial"/>
              </a:rPr>
              <a:t>finito de</a:t>
            </a:r>
            <a:r>
              <a:rPr dirty="0" sz="2200" b="1">
                <a:latin typeface="Arial"/>
                <a:cs typeface="Arial"/>
              </a:rPr>
              <a:t> </a:t>
            </a:r>
            <a:r>
              <a:rPr dirty="0" sz="2200" spc="-5" b="1">
                <a:latin typeface="Arial"/>
                <a:cs typeface="Arial"/>
              </a:rPr>
              <a:t>pasos</a:t>
            </a:r>
            <a:endParaRPr sz="22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2470663" y="4680966"/>
            <a:ext cx="101600" cy="533400"/>
            <a:chOff x="2470663" y="4680966"/>
            <a:chExt cx="101600" cy="533400"/>
          </a:xfrm>
        </p:grpSpPr>
        <p:sp>
          <p:nvSpPr>
            <p:cNvPr id="10" name="object 10"/>
            <p:cNvSpPr/>
            <p:nvPr/>
          </p:nvSpPr>
          <p:spPr>
            <a:xfrm>
              <a:off x="2521458" y="4680966"/>
              <a:ext cx="0" cy="527050"/>
            </a:xfrm>
            <a:custGeom>
              <a:avLst/>
              <a:gdLst/>
              <a:ahLst/>
              <a:cxnLst/>
              <a:rect l="l" t="t" r="r" b="b"/>
              <a:pathLst>
                <a:path w="0" h="527050">
                  <a:moveTo>
                    <a:pt x="0" y="0"/>
                  </a:moveTo>
                  <a:lnTo>
                    <a:pt x="0" y="526923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2477013" y="5131690"/>
              <a:ext cx="88900" cy="76200"/>
            </a:xfrm>
            <a:custGeom>
              <a:avLst/>
              <a:gdLst/>
              <a:ahLst/>
              <a:cxnLst/>
              <a:rect l="l" t="t" r="r" b="b"/>
              <a:pathLst>
                <a:path w="88900" h="76200">
                  <a:moveTo>
                    <a:pt x="88900" y="0"/>
                  </a:moveTo>
                  <a:lnTo>
                    <a:pt x="44450" y="76200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2" name="object 12"/>
          <p:cNvGrpSpPr/>
          <p:nvPr/>
        </p:nvGrpSpPr>
        <p:grpSpPr>
          <a:xfrm>
            <a:off x="7330697" y="4680966"/>
            <a:ext cx="101600" cy="533400"/>
            <a:chOff x="7330697" y="4680966"/>
            <a:chExt cx="101600" cy="533400"/>
          </a:xfrm>
        </p:grpSpPr>
        <p:sp>
          <p:nvSpPr>
            <p:cNvPr id="13" name="object 13"/>
            <p:cNvSpPr/>
            <p:nvPr/>
          </p:nvSpPr>
          <p:spPr>
            <a:xfrm>
              <a:off x="7381493" y="4680966"/>
              <a:ext cx="0" cy="527050"/>
            </a:xfrm>
            <a:custGeom>
              <a:avLst/>
              <a:gdLst/>
              <a:ahLst/>
              <a:cxnLst/>
              <a:rect l="l" t="t" r="r" b="b"/>
              <a:pathLst>
                <a:path w="0" h="527050">
                  <a:moveTo>
                    <a:pt x="0" y="0"/>
                  </a:moveTo>
                  <a:lnTo>
                    <a:pt x="0" y="526923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7337047" y="5131690"/>
              <a:ext cx="88900" cy="76200"/>
            </a:xfrm>
            <a:custGeom>
              <a:avLst/>
              <a:gdLst/>
              <a:ahLst/>
              <a:cxnLst/>
              <a:rect l="l" t="t" r="r" b="b"/>
              <a:pathLst>
                <a:path w="88900" h="76200">
                  <a:moveTo>
                    <a:pt x="88900" y="0"/>
                  </a:moveTo>
                  <a:lnTo>
                    <a:pt x="44450" y="76200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03987" y="1367726"/>
            <a:ext cx="1049938" cy="14653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72961" y="1367726"/>
            <a:ext cx="1932009" cy="17706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602638" y="1367726"/>
            <a:ext cx="851549" cy="14653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86564" y="3553613"/>
            <a:ext cx="1855706" cy="37245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463345" y="3544455"/>
            <a:ext cx="787454" cy="143487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369833" y="3544456"/>
            <a:ext cx="1376518" cy="174016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553804" y="4393166"/>
            <a:ext cx="2121242" cy="204545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303267" y="6560736"/>
            <a:ext cx="6095139" cy="503731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2299475" y="700938"/>
            <a:ext cx="2480945" cy="4660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8575">
              <a:lnSpc>
                <a:spcPts val="1460"/>
              </a:lnSpc>
              <a:spcBef>
                <a:spcPts val="100"/>
              </a:spcBef>
              <a:tabLst>
                <a:tab pos="596265" algn="l"/>
              </a:tabLst>
            </a:pPr>
            <a:r>
              <a:rPr dirty="0" sz="1350" spc="-130">
                <a:solidFill>
                  <a:srgbClr val="757082"/>
                </a:solidFill>
                <a:latin typeface="Arial"/>
                <a:cs typeface="Arial"/>
              </a:rPr>
              <a:t>Yo	</a:t>
            </a:r>
            <a:r>
              <a:rPr dirty="0" sz="1350" spc="-120">
                <a:solidFill>
                  <a:srgbClr val="605D6E"/>
                </a:solidFill>
                <a:latin typeface="Arial"/>
                <a:cs typeface="Arial"/>
              </a:rPr>
              <a:t>=0</a:t>
            </a:r>
            <a:endParaRPr sz="1350">
              <a:latin typeface="Arial"/>
              <a:cs typeface="Arial"/>
            </a:endParaRPr>
          </a:p>
          <a:p>
            <a:pPr marL="12700">
              <a:lnSpc>
                <a:spcPts val="2000"/>
              </a:lnSpc>
              <a:tabLst>
                <a:tab pos="596265" algn="l"/>
                <a:tab pos="2252345" algn="l"/>
              </a:tabLst>
            </a:pPr>
            <a:r>
              <a:rPr dirty="0" sz="1450" spc="60" i="1">
                <a:solidFill>
                  <a:srgbClr val="757082"/>
                </a:solidFill>
                <a:latin typeface="Times New Roman"/>
                <a:cs typeface="Times New Roman"/>
              </a:rPr>
              <a:t>Y</a:t>
            </a:r>
            <a:r>
              <a:rPr dirty="0" sz="1450" spc="55" i="1">
                <a:solidFill>
                  <a:srgbClr val="757082"/>
                </a:solidFill>
                <a:latin typeface="Times New Roman"/>
                <a:cs typeface="Times New Roman"/>
              </a:rPr>
              <a:t>n</a:t>
            </a:r>
            <a:r>
              <a:rPr dirty="0" sz="1450" i="1">
                <a:solidFill>
                  <a:srgbClr val="757082"/>
                </a:solidFill>
                <a:latin typeface="Times New Roman"/>
                <a:cs typeface="Times New Roman"/>
              </a:rPr>
              <a:t> </a:t>
            </a:r>
            <a:r>
              <a:rPr dirty="0" sz="1450" spc="175" i="1">
                <a:solidFill>
                  <a:srgbClr val="757082"/>
                </a:solidFill>
                <a:latin typeface="Times New Roman"/>
                <a:cs typeface="Times New Roman"/>
              </a:rPr>
              <a:t> </a:t>
            </a:r>
            <a:r>
              <a:rPr dirty="0" sz="1050" spc="40" b="1">
                <a:solidFill>
                  <a:srgbClr val="82838C"/>
                </a:solidFill>
                <a:latin typeface="Times New Roman"/>
                <a:cs typeface="Times New Roman"/>
              </a:rPr>
              <a:t>1</a:t>
            </a:r>
            <a:r>
              <a:rPr dirty="0" sz="1050" b="1">
                <a:solidFill>
                  <a:srgbClr val="82838C"/>
                </a:solidFill>
                <a:latin typeface="Times New Roman"/>
                <a:cs typeface="Times New Roman"/>
              </a:rPr>
              <a:t>	</a:t>
            </a:r>
            <a:r>
              <a:rPr dirty="0" sz="1300" spc="60">
                <a:solidFill>
                  <a:srgbClr val="605D6E"/>
                </a:solidFill>
                <a:latin typeface="Arial"/>
                <a:cs typeface="Arial"/>
              </a:rPr>
              <a:t>=</a:t>
            </a:r>
            <a:r>
              <a:rPr dirty="0" sz="1300">
                <a:solidFill>
                  <a:srgbClr val="605D6E"/>
                </a:solidFill>
                <a:latin typeface="Arial"/>
                <a:cs typeface="Arial"/>
              </a:rPr>
              <a:t> </a:t>
            </a:r>
            <a:r>
              <a:rPr dirty="0" sz="1300" spc="30">
                <a:solidFill>
                  <a:srgbClr val="605D6E"/>
                </a:solidFill>
                <a:latin typeface="Arial"/>
                <a:cs typeface="Arial"/>
              </a:rPr>
              <a:t> </a:t>
            </a:r>
            <a:r>
              <a:rPr dirty="0" sz="1450" spc="60" i="1">
                <a:solidFill>
                  <a:srgbClr val="757082"/>
                </a:solidFill>
                <a:latin typeface="Times New Roman"/>
                <a:cs typeface="Times New Roman"/>
              </a:rPr>
              <a:t>Y</a:t>
            </a:r>
            <a:r>
              <a:rPr dirty="0" sz="1450" spc="55" i="1">
                <a:solidFill>
                  <a:srgbClr val="757082"/>
                </a:solidFill>
                <a:latin typeface="Times New Roman"/>
                <a:cs typeface="Times New Roman"/>
              </a:rPr>
              <a:t>n</a:t>
            </a:r>
            <a:r>
              <a:rPr dirty="0" sz="1450" spc="-20" i="1">
                <a:solidFill>
                  <a:srgbClr val="757082"/>
                </a:solidFill>
                <a:latin typeface="Times New Roman"/>
                <a:cs typeface="Times New Roman"/>
              </a:rPr>
              <a:t> </a:t>
            </a:r>
            <a:r>
              <a:rPr dirty="0" sz="1800" spc="85">
                <a:solidFill>
                  <a:srgbClr val="7E5D69"/>
                </a:solidFill>
                <a:latin typeface="Arial"/>
                <a:cs typeface="Arial"/>
              </a:rPr>
              <a:t>+</a:t>
            </a:r>
            <a:r>
              <a:rPr dirty="0" sz="1800" spc="-120">
                <a:solidFill>
                  <a:srgbClr val="7E5D69"/>
                </a:solidFill>
                <a:latin typeface="Arial"/>
                <a:cs typeface="Arial"/>
              </a:rPr>
              <a:t> </a:t>
            </a:r>
            <a:r>
              <a:rPr dirty="0" sz="1350" spc="-195">
                <a:solidFill>
                  <a:srgbClr val="605D6E"/>
                </a:solidFill>
                <a:latin typeface="Times New Roman"/>
                <a:cs typeface="Times New Roman"/>
              </a:rPr>
              <a:t>O</a:t>
            </a:r>
            <a:r>
              <a:rPr dirty="0" sz="1350" spc="90">
                <a:solidFill>
                  <a:srgbClr val="605D6E"/>
                </a:solidFill>
                <a:latin typeface="Times New Roman"/>
                <a:cs typeface="Times New Roman"/>
              </a:rPr>
              <a:t> </a:t>
            </a:r>
            <a:r>
              <a:rPr dirty="0" sz="1350" spc="-135">
                <a:solidFill>
                  <a:srgbClr val="724F70"/>
                </a:solidFill>
                <a:latin typeface="Times New Roman"/>
                <a:cs typeface="Times New Roman"/>
              </a:rPr>
              <a:t>1</a:t>
            </a:r>
            <a:r>
              <a:rPr dirty="0" sz="1350">
                <a:solidFill>
                  <a:srgbClr val="724F70"/>
                </a:solidFill>
                <a:latin typeface="Times New Roman"/>
                <a:cs typeface="Times New Roman"/>
              </a:rPr>
              <a:t> </a:t>
            </a:r>
            <a:r>
              <a:rPr dirty="0" sz="1350" spc="-15">
                <a:solidFill>
                  <a:srgbClr val="724F70"/>
                </a:solidFill>
                <a:latin typeface="Times New Roman"/>
                <a:cs typeface="Times New Roman"/>
              </a:rPr>
              <a:t> </a:t>
            </a:r>
            <a:r>
              <a:rPr dirty="0" sz="1500" spc="-75">
                <a:solidFill>
                  <a:srgbClr val="757082"/>
                </a:solidFill>
                <a:latin typeface="Times New Roman"/>
                <a:cs typeface="Times New Roman"/>
              </a:rPr>
              <a:t>(2'</a:t>
            </a:r>
            <a:r>
              <a:rPr dirty="0" sz="1500" spc="-240">
                <a:solidFill>
                  <a:srgbClr val="757082"/>
                </a:solidFill>
                <a:latin typeface="Times New Roman"/>
                <a:cs typeface="Times New Roman"/>
              </a:rPr>
              <a:t> </a:t>
            </a:r>
            <a:r>
              <a:rPr dirty="0" sz="1450" spc="-65" i="1">
                <a:solidFill>
                  <a:srgbClr val="757082"/>
                </a:solidFill>
                <a:latin typeface="Times New Roman"/>
                <a:cs typeface="Times New Roman"/>
              </a:rPr>
              <a:t>t</a:t>
            </a:r>
            <a:r>
              <a:rPr dirty="0" sz="1450" spc="-105" i="1">
                <a:solidFill>
                  <a:srgbClr val="757082"/>
                </a:solidFill>
                <a:latin typeface="Times New Roman"/>
                <a:cs typeface="Times New Roman"/>
              </a:rPr>
              <a:t>n</a:t>
            </a:r>
            <a:r>
              <a:rPr dirty="0" sz="1450" i="1">
                <a:solidFill>
                  <a:srgbClr val="757082"/>
                </a:solidFill>
                <a:latin typeface="Times New Roman"/>
                <a:cs typeface="Times New Roman"/>
              </a:rPr>
              <a:t> </a:t>
            </a:r>
            <a:r>
              <a:rPr dirty="0" sz="1450" spc="-10" i="1">
                <a:solidFill>
                  <a:srgbClr val="757082"/>
                </a:solidFill>
                <a:latin typeface="Times New Roman"/>
                <a:cs typeface="Times New Roman"/>
              </a:rPr>
              <a:t> </a:t>
            </a:r>
            <a:r>
              <a:rPr dirty="0" sz="1800" spc="-150">
                <a:solidFill>
                  <a:srgbClr val="7E5D69"/>
                </a:solidFill>
                <a:latin typeface="Arial"/>
                <a:cs typeface="Arial"/>
              </a:rPr>
              <a:t>+</a:t>
            </a:r>
            <a:r>
              <a:rPr dirty="0" sz="1800">
                <a:solidFill>
                  <a:srgbClr val="7E5D69"/>
                </a:solidFill>
                <a:latin typeface="Arial"/>
                <a:cs typeface="Arial"/>
              </a:rPr>
              <a:t>	</a:t>
            </a:r>
            <a:r>
              <a:rPr dirty="0" sz="1500" spc="5">
                <a:solidFill>
                  <a:srgbClr val="757082"/>
                </a:solidFill>
                <a:latin typeface="Times New Roman"/>
                <a:cs typeface="Times New Roman"/>
              </a:rPr>
              <a:t>tn</a:t>
            </a:r>
            <a:r>
              <a:rPr dirty="0" sz="1500" spc="10">
                <a:solidFill>
                  <a:srgbClr val="757082"/>
                </a:solidFill>
                <a:latin typeface="Times New Roman"/>
                <a:cs typeface="Times New Roman"/>
              </a:rPr>
              <a:t>)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113675" y="917440"/>
            <a:ext cx="138684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79145" algn="l"/>
              </a:tabLst>
            </a:pPr>
            <a:r>
              <a:rPr dirty="0" sz="950" spc="30" i="1">
                <a:solidFill>
                  <a:srgbClr val="757082"/>
                </a:solidFill>
                <a:latin typeface="Times New Roman"/>
                <a:cs typeface="Times New Roman"/>
              </a:rPr>
              <a:t>11</a:t>
            </a:r>
            <a:r>
              <a:rPr dirty="0" sz="950" spc="95" i="1">
                <a:solidFill>
                  <a:srgbClr val="757082"/>
                </a:solidFill>
                <a:latin typeface="Times New Roman"/>
                <a:cs typeface="Times New Roman"/>
              </a:rPr>
              <a:t> </a:t>
            </a:r>
            <a:r>
              <a:rPr dirty="0" sz="1300" spc="50">
                <a:solidFill>
                  <a:srgbClr val="605D6E"/>
                </a:solidFill>
                <a:latin typeface="Arial"/>
                <a:cs typeface="Arial"/>
              </a:rPr>
              <a:t>= </a:t>
            </a:r>
            <a:r>
              <a:rPr dirty="0" sz="1300" spc="75">
                <a:solidFill>
                  <a:srgbClr val="605D6E"/>
                </a:solidFill>
                <a:latin typeface="Arial"/>
                <a:cs typeface="Arial"/>
              </a:rPr>
              <a:t> </a:t>
            </a:r>
            <a:r>
              <a:rPr dirty="0" sz="1350" spc="-195">
                <a:solidFill>
                  <a:srgbClr val="605D6E"/>
                </a:solidFill>
                <a:latin typeface="Times New Roman"/>
                <a:cs typeface="Times New Roman"/>
              </a:rPr>
              <a:t>O</a:t>
            </a:r>
            <a:r>
              <a:rPr dirty="0" sz="1350" spc="335">
                <a:solidFill>
                  <a:srgbClr val="605D6E"/>
                </a:solidFill>
                <a:latin typeface="Times New Roman"/>
                <a:cs typeface="Times New Roman"/>
              </a:rPr>
              <a:t> </a:t>
            </a:r>
            <a:r>
              <a:rPr dirty="0" sz="1350" spc="-135">
                <a:solidFill>
                  <a:srgbClr val="4F4F7C"/>
                </a:solidFill>
                <a:latin typeface="Times New Roman"/>
                <a:cs typeface="Times New Roman"/>
              </a:rPr>
              <a:t>1	</a:t>
            </a:r>
            <a:r>
              <a:rPr dirty="0" sz="1350" spc="25">
                <a:solidFill>
                  <a:srgbClr val="605D6E"/>
                </a:solidFill>
                <a:latin typeface="Times New Roman"/>
                <a:cs typeface="Times New Roman"/>
              </a:rPr>
              <a:t>2</a:t>
            </a:r>
            <a:r>
              <a:rPr dirty="0" sz="1350" spc="320">
                <a:solidFill>
                  <a:srgbClr val="605D6E"/>
                </a:solidFill>
                <a:latin typeface="Times New Roman"/>
                <a:cs typeface="Times New Roman"/>
              </a:rPr>
              <a:t> </a:t>
            </a:r>
            <a:r>
              <a:rPr dirty="0" sz="1350" spc="65">
                <a:solidFill>
                  <a:srgbClr val="7E5D69"/>
                </a:solidFill>
                <a:latin typeface="Times New Roman"/>
                <a:cs typeface="Times New Roman"/>
              </a:rPr>
              <a:t>..</a:t>
            </a:r>
            <a:r>
              <a:rPr dirty="0" sz="1350" spc="65">
                <a:solidFill>
                  <a:srgbClr val="605D6E"/>
                </a:solidFill>
                <a:latin typeface="Times New Roman"/>
                <a:cs typeface="Times New Roman"/>
              </a:rPr>
              <a:t>.</a:t>
            </a:r>
            <a:r>
              <a:rPr dirty="0" sz="1350" spc="350">
                <a:solidFill>
                  <a:srgbClr val="605D6E"/>
                </a:solidFill>
                <a:latin typeface="Times New Roman"/>
                <a:cs typeface="Times New Roman"/>
              </a:rPr>
              <a:t> </a:t>
            </a:r>
            <a:r>
              <a:rPr dirty="0" sz="1400" spc="40" b="1">
                <a:solidFill>
                  <a:srgbClr val="605D6E"/>
                </a:solidFill>
                <a:latin typeface="Arial"/>
                <a:cs typeface="Arial"/>
              </a:rPr>
              <a:t>9)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245983" y="2065846"/>
            <a:ext cx="929640" cy="3155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1400" spc="-245">
                <a:solidFill>
                  <a:srgbClr val="605D6E"/>
                </a:solidFill>
                <a:latin typeface="Times New Roman"/>
                <a:cs typeface="Times New Roman"/>
              </a:rPr>
              <a:t>Y</a:t>
            </a:r>
            <a:r>
              <a:rPr dirty="0" sz="1400" spc="-125">
                <a:solidFill>
                  <a:srgbClr val="82838C"/>
                </a:solidFill>
                <a:latin typeface="Times New Roman"/>
                <a:cs typeface="Times New Roman"/>
              </a:rPr>
              <a:t>t</a:t>
            </a:r>
            <a:r>
              <a:rPr dirty="0" sz="1400">
                <a:solidFill>
                  <a:srgbClr val="82838C"/>
                </a:solidFill>
                <a:latin typeface="Times New Roman"/>
                <a:cs typeface="Times New Roman"/>
              </a:rPr>
              <a:t> </a:t>
            </a:r>
            <a:r>
              <a:rPr dirty="0" sz="1400" spc="114">
                <a:solidFill>
                  <a:srgbClr val="82838C"/>
                </a:solidFill>
                <a:latin typeface="Times New Roman"/>
                <a:cs typeface="Times New Roman"/>
              </a:rPr>
              <a:t> </a:t>
            </a:r>
            <a:r>
              <a:rPr dirty="0" sz="1900" spc="40">
                <a:solidFill>
                  <a:srgbClr val="605D6E"/>
                </a:solidFill>
                <a:latin typeface="Times New Roman"/>
                <a:cs typeface="Times New Roman"/>
              </a:rPr>
              <a:t>=</a:t>
            </a:r>
            <a:r>
              <a:rPr dirty="0" sz="1900" spc="-130">
                <a:solidFill>
                  <a:srgbClr val="605D6E"/>
                </a:solidFill>
                <a:latin typeface="Times New Roman"/>
                <a:cs typeface="Times New Roman"/>
              </a:rPr>
              <a:t> </a:t>
            </a:r>
            <a:r>
              <a:rPr dirty="0" sz="1450" i="1">
                <a:solidFill>
                  <a:srgbClr val="757082"/>
                </a:solidFill>
                <a:latin typeface="Times New Roman"/>
                <a:cs typeface="Times New Roman"/>
              </a:rPr>
              <a:t>Y</a:t>
            </a:r>
            <a:r>
              <a:rPr dirty="0" sz="1450" spc="5" i="1">
                <a:solidFill>
                  <a:srgbClr val="757082"/>
                </a:solidFill>
                <a:latin typeface="Times New Roman"/>
                <a:cs typeface="Times New Roman"/>
              </a:rPr>
              <a:t>o</a:t>
            </a:r>
            <a:r>
              <a:rPr dirty="0" sz="1450" spc="-10" i="1">
                <a:solidFill>
                  <a:srgbClr val="757082"/>
                </a:solidFill>
                <a:latin typeface="Times New Roman"/>
                <a:cs typeface="Times New Roman"/>
              </a:rPr>
              <a:t> </a:t>
            </a:r>
            <a:r>
              <a:rPr dirty="0" sz="1850" spc="10">
                <a:solidFill>
                  <a:srgbClr val="82838C"/>
                </a:solidFill>
                <a:latin typeface="Arial"/>
                <a:cs typeface="Arial"/>
              </a:rPr>
              <a:t>+</a:t>
            </a:r>
            <a:r>
              <a:rPr dirty="0" sz="1850" spc="-165">
                <a:solidFill>
                  <a:srgbClr val="82838C"/>
                </a:solidFill>
                <a:latin typeface="Arial"/>
                <a:cs typeface="Arial"/>
              </a:rPr>
              <a:t> </a:t>
            </a:r>
            <a:r>
              <a:rPr dirty="0" baseline="55555" sz="525" spc="-187">
                <a:solidFill>
                  <a:srgbClr val="EBBA77"/>
                </a:solidFill>
                <a:latin typeface="Times New Roman"/>
                <a:cs typeface="Times New Roman"/>
              </a:rPr>
              <a:t>1</a:t>
            </a:r>
            <a:endParaRPr baseline="55555" sz="525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278055" y="2083654"/>
            <a:ext cx="18986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baseline="-13888" sz="2100" spc="-247">
                <a:solidFill>
                  <a:srgbClr val="605D6E"/>
                </a:solidFill>
                <a:latin typeface="Times New Roman"/>
                <a:cs typeface="Times New Roman"/>
              </a:rPr>
              <a:t>2</a:t>
            </a:r>
            <a:r>
              <a:rPr dirty="0" baseline="-13888" sz="2100" spc="-82">
                <a:solidFill>
                  <a:srgbClr val="605D6E"/>
                </a:solidFill>
                <a:latin typeface="Times New Roman"/>
                <a:cs typeface="Times New Roman"/>
              </a:rPr>
              <a:t> </a:t>
            </a:r>
            <a:r>
              <a:rPr dirty="0" sz="350" spc="-125">
                <a:solidFill>
                  <a:srgbClr val="EBBA77"/>
                </a:solidFill>
                <a:latin typeface="Times New Roman"/>
                <a:cs typeface="Times New Roman"/>
              </a:rPr>
              <a:t>1</a:t>
            </a:r>
            <a:endParaRPr sz="35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673901" y="2398614"/>
            <a:ext cx="3228975" cy="3155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  <a:tabLst>
                <a:tab pos="675640" algn="l"/>
                <a:tab pos="1016635" algn="l"/>
              </a:tabLst>
            </a:pPr>
            <a:r>
              <a:rPr dirty="0" sz="1550" spc="-90">
                <a:solidFill>
                  <a:srgbClr val="757082"/>
                </a:solidFill>
                <a:latin typeface="Times New Roman"/>
                <a:cs typeface="Times New Roman"/>
              </a:rPr>
              <a:t>ti)</a:t>
            </a:r>
            <a:r>
              <a:rPr dirty="0" sz="1550" spc="605">
                <a:solidFill>
                  <a:srgbClr val="757082"/>
                </a:solidFill>
                <a:latin typeface="Times New Roman"/>
                <a:cs typeface="Times New Roman"/>
              </a:rPr>
              <a:t> </a:t>
            </a:r>
            <a:r>
              <a:rPr dirty="0" sz="1900" spc="40">
                <a:solidFill>
                  <a:srgbClr val="605D6E"/>
                </a:solidFill>
                <a:latin typeface="Times New Roman"/>
                <a:cs typeface="Times New Roman"/>
              </a:rPr>
              <a:t>=</a:t>
            </a:r>
            <a:r>
              <a:rPr dirty="0" sz="1900" spc="-130">
                <a:solidFill>
                  <a:srgbClr val="605D6E"/>
                </a:solidFill>
                <a:latin typeface="Times New Roman"/>
                <a:cs typeface="Times New Roman"/>
              </a:rPr>
              <a:t> </a:t>
            </a:r>
            <a:r>
              <a:rPr dirty="0" baseline="47619" sz="525" spc="-209">
                <a:solidFill>
                  <a:srgbClr val="EBBA77"/>
                </a:solidFill>
                <a:latin typeface="Arial"/>
                <a:cs typeface="Arial"/>
              </a:rPr>
              <a:t>1	</a:t>
            </a:r>
            <a:r>
              <a:rPr dirty="0" sz="1400" spc="-500">
                <a:solidFill>
                  <a:srgbClr val="757082"/>
                </a:solidFill>
                <a:latin typeface="Times New Roman"/>
                <a:cs typeface="Times New Roman"/>
              </a:rPr>
              <a:t>1</a:t>
            </a:r>
            <a:r>
              <a:rPr dirty="0" sz="1400" spc="540">
                <a:solidFill>
                  <a:srgbClr val="757082"/>
                </a:solidFill>
                <a:latin typeface="Times New Roman"/>
                <a:cs typeface="Times New Roman"/>
              </a:rPr>
              <a:t> </a:t>
            </a:r>
            <a:r>
              <a:rPr dirty="0" sz="1800" spc="-750">
                <a:solidFill>
                  <a:srgbClr val="605D6E"/>
                </a:solidFill>
                <a:latin typeface="Arial"/>
                <a:cs typeface="Arial"/>
              </a:rPr>
              <a:t>+	</a:t>
            </a:r>
            <a:r>
              <a:rPr dirty="0" sz="1400" spc="150">
                <a:solidFill>
                  <a:srgbClr val="605D6E"/>
                </a:solidFill>
                <a:latin typeface="Times New Roman"/>
                <a:cs typeface="Times New Roman"/>
              </a:rPr>
              <a:t>0,1(20,1</a:t>
            </a:r>
            <a:r>
              <a:rPr dirty="0" sz="1400" spc="-110">
                <a:solidFill>
                  <a:srgbClr val="605D6E"/>
                </a:solidFill>
                <a:latin typeface="Times New Roman"/>
                <a:cs typeface="Times New Roman"/>
              </a:rPr>
              <a:t> </a:t>
            </a:r>
            <a:r>
              <a:rPr dirty="0" sz="1800" spc="275">
                <a:solidFill>
                  <a:srgbClr val="605D6E"/>
                </a:solidFill>
                <a:latin typeface="Arial"/>
                <a:cs typeface="Arial"/>
              </a:rPr>
              <a:t>+</a:t>
            </a:r>
            <a:r>
              <a:rPr dirty="0" sz="1800" spc="-150">
                <a:solidFill>
                  <a:srgbClr val="605D6E"/>
                </a:solidFill>
                <a:latin typeface="Arial"/>
                <a:cs typeface="Arial"/>
              </a:rPr>
              <a:t> </a:t>
            </a:r>
            <a:r>
              <a:rPr dirty="0" sz="1300" spc="-95">
                <a:solidFill>
                  <a:srgbClr val="757082"/>
                </a:solidFill>
                <a:latin typeface="Arial"/>
                <a:cs typeface="Arial"/>
              </a:rPr>
              <a:t>o</a:t>
            </a:r>
            <a:r>
              <a:rPr dirty="0" sz="1300" spc="615">
                <a:solidFill>
                  <a:srgbClr val="757082"/>
                </a:solidFill>
                <a:latin typeface="Arial"/>
                <a:cs typeface="Arial"/>
              </a:rPr>
              <a:t> </a:t>
            </a:r>
            <a:r>
              <a:rPr dirty="0" baseline="35087" sz="1425" spc="-104">
                <a:solidFill>
                  <a:srgbClr val="4F4F7C"/>
                </a:solidFill>
                <a:latin typeface="Arial"/>
                <a:cs typeface="Arial"/>
              </a:rPr>
              <a:t>1</a:t>
            </a:r>
            <a:r>
              <a:rPr dirty="0" baseline="35087" sz="1425" spc="30">
                <a:solidFill>
                  <a:srgbClr val="4F4F7C"/>
                </a:solidFill>
                <a:latin typeface="Arial"/>
                <a:cs typeface="Arial"/>
              </a:rPr>
              <a:t> </a:t>
            </a:r>
            <a:r>
              <a:rPr dirty="0" sz="950" spc="-45">
                <a:solidFill>
                  <a:srgbClr val="757082"/>
                </a:solidFill>
                <a:latin typeface="Arial"/>
                <a:cs typeface="Arial"/>
              </a:rPr>
              <a:t>)</a:t>
            </a:r>
            <a:r>
              <a:rPr dirty="0" sz="950" spc="385">
                <a:solidFill>
                  <a:srgbClr val="757082"/>
                </a:solidFill>
                <a:latin typeface="Arial"/>
                <a:cs typeface="Arial"/>
              </a:rPr>
              <a:t> </a:t>
            </a:r>
            <a:r>
              <a:rPr dirty="0" sz="1300" spc="-100">
                <a:solidFill>
                  <a:srgbClr val="605D6E"/>
                </a:solidFill>
                <a:latin typeface="Arial"/>
                <a:cs typeface="Arial"/>
              </a:rPr>
              <a:t>=</a:t>
            </a:r>
            <a:r>
              <a:rPr dirty="0" sz="1300" spc="645">
                <a:solidFill>
                  <a:srgbClr val="605D6E"/>
                </a:solidFill>
                <a:latin typeface="Arial"/>
                <a:cs typeface="Arial"/>
              </a:rPr>
              <a:t> </a:t>
            </a:r>
            <a:r>
              <a:rPr dirty="0" sz="1400" spc="-95">
                <a:solidFill>
                  <a:srgbClr val="605D6E"/>
                </a:solidFill>
                <a:latin typeface="Times New Roman"/>
                <a:cs typeface="Times New Roman"/>
              </a:rPr>
              <a:t>0</a:t>
            </a:r>
            <a:r>
              <a:rPr dirty="0" sz="1400" spc="-70">
                <a:solidFill>
                  <a:srgbClr val="605D6E"/>
                </a:solidFill>
                <a:latin typeface="Times New Roman"/>
                <a:cs typeface="Times New Roman"/>
              </a:rPr>
              <a:t> </a:t>
            </a:r>
            <a:r>
              <a:rPr dirty="0" sz="1400" spc="-65">
                <a:solidFill>
                  <a:srgbClr val="605D6E"/>
                </a:solidFill>
                <a:latin typeface="Times New Roman"/>
                <a:cs typeface="Times New Roman"/>
              </a:rPr>
              <a:t>) </a:t>
            </a:r>
            <a:r>
              <a:rPr dirty="0" sz="1400" spc="-80">
                <a:solidFill>
                  <a:srgbClr val="605D6E"/>
                </a:solidFill>
                <a:latin typeface="Times New Roman"/>
                <a:cs typeface="Times New Roman"/>
              </a:rPr>
              <a:t>!3</a:t>
            </a:r>
            <a:r>
              <a:rPr dirty="0" sz="1400" spc="-180">
                <a:solidFill>
                  <a:srgbClr val="605D6E"/>
                </a:solidFill>
                <a:latin typeface="Times New Roman"/>
                <a:cs typeface="Times New Roman"/>
              </a:rPr>
              <a:t> </a:t>
            </a:r>
            <a:r>
              <a:rPr dirty="0" baseline="111111" sz="225" spc="-75">
                <a:solidFill>
                  <a:srgbClr val="EBBA77"/>
                </a:solidFill>
                <a:latin typeface="Arial"/>
                <a:cs typeface="Arial"/>
              </a:rPr>
              <a:t>1</a:t>
            </a:r>
            <a:r>
              <a:rPr dirty="0" baseline="111111" sz="225" spc="1139">
                <a:solidFill>
                  <a:srgbClr val="EBBA77"/>
                </a:solidFill>
                <a:latin typeface="Arial"/>
                <a:cs typeface="Arial"/>
              </a:rPr>
              <a:t> </a:t>
            </a:r>
            <a:r>
              <a:rPr dirty="0" sz="1400" spc="-370">
                <a:solidFill>
                  <a:srgbClr val="757082"/>
                </a:solidFill>
                <a:latin typeface="Times New Roman"/>
                <a:cs typeface="Times New Roman"/>
              </a:rPr>
              <a:t>a2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278228" y="1763002"/>
            <a:ext cx="3252470" cy="1274445"/>
          </a:xfrm>
          <a:prstGeom prst="rect">
            <a:avLst/>
          </a:prstGeom>
        </p:spPr>
        <p:txBody>
          <a:bodyPr wrap="square" lIns="0" tIns="49530" rIns="0" bIns="0" rtlCol="0" vert="horz">
            <a:spAutoFit/>
          </a:bodyPr>
          <a:lstStyle/>
          <a:p>
            <a:pPr marL="861060">
              <a:lnSpc>
                <a:spcPct val="100000"/>
              </a:lnSpc>
              <a:spcBef>
                <a:spcPts val="390"/>
              </a:spcBef>
            </a:pPr>
            <a:r>
              <a:rPr dirty="0" sz="1350" spc="204">
                <a:solidFill>
                  <a:srgbClr val="757082"/>
                </a:solidFill>
                <a:latin typeface="Times New Roman"/>
                <a:cs typeface="Times New Roman"/>
              </a:rPr>
              <a:t>Yo=O</a:t>
            </a:r>
            <a:endParaRPr sz="13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25"/>
              </a:spcBef>
              <a:tabLst>
                <a:tab pos="351790" algn="l"/>
                <a:tab pos="554355" algn="l"/>
                <a:tab pos="756920" algn="l"/>
                <a:tab pos="2299970" algn="l"/>
                <a:tab pos="2680335" algn="l"/>
              </a:tabLst>
            </a:pPr>
            <a:r>
              <a:rPr dirty="0" sz="1400" spc="-490">
                <a:solidFill>
                  <a:srgbClr val="724F70"/>
                </a:solidFill>
                <a:latin typeface="Times New Roman"/>
                <a:cs typeface="Times New Roman"/>
              </a:rPr>
              <a:t>1</a:t>
            </a:r>
            <a:r>
              <a:rPr dirty="0" sz="1400" spc="-490">
                <a:solidFill>
                  <a:srgbClr val="724F70"/>
                </a:solidFill>
                <a:latin typeface="Times New Roman"/>
                <a:cs typeface="Times New Roman"/>
              </a:rPr>
              <a:t>  </a:t>
            </a:r>
            <a:r>
              <a:rPr dirty="0" sz="1400" spc="-50">
                <a:solidFill>
                  <a:srgbClr val="724F70"/>
                </a:solidFill>
                <a:latin typeface="Times New Roman"/>
                <a:cs typeface="Times New Roman"/>
              </a:rPr>
              <a:t> </a:t>
            </a:r>
            <a:r>
              <a:rPr dirty="0" sz="1400" spc="-409">
                <a:solidFill>
                  <a:srgbClr val="757082"/>
                </a:solidFill>
                <a:latin typeface="Times New Roman"/>
                <a:cs typeface="Times New Roman"/>
              </a:rPr>
              <a:t>(2</a:t>
            </a:r>
            <a:r>
              <a:rPr dirty="0" sz="1400">
                <a:solidFill>
                  <a:srgbClr val="757082"/>
                </a:solidFill>
                <a:latin typeface="Times New Roman"/>
                <a:cs typeface="Times New Roman"/>
              </a:rPr>
              <a:t>	</a:t>
            </a:r>
            <a:r>
              <a:rPr dirty="0" sz="1450" spc="-290" i="1">
                <a:solidFill>
                  <a:srgbClr val="757082"/>
                </a:solidFill>
                <a:latin typeface="Times New Roman"/>
                <a:cs typeface="Times New Roman"/>
              </a:rPr>
              <a:t>t</a:t>
            </a:r>
            <a:r>
              <a:rPr dirty="0" sz="1450" spc="-509" i="1">
                <a:solidFill>
                  <a:srgbClr val="757082"/>
                </a:solidFill>
                <a:latin typeface="Times New Roman"/>
                <a:cs typeface="Times New Roman"/>
              </a:rPr>
              <a:t>o</a:t>
            </a:r>
            <a:r>
              <a:rPr dirty="0" sz="1450" i="1">
                <a:solidFill>
                  <a:srgbClr val="757082"/>
                </a:solidFill>
                <a:latin typeface="Times New Roman"/>
                <a:cs typeface="Times New Roman"/>
              </a:rPr>
              <a:t>	</a:t>
            </a:r>
            <a:r>
              <a:rPr dirty="0" sz="1800" spc="-740">
                <a:solidFill>
                  <a:srgbClr val="605D6E"/>
                </a:solidFill>
                <a:latin typeface="Arial"/>
                <a:cs typeface="Arial"/>
              </a:rPr>
              <a:t>+</a:t>
            </a:r>
            <a:r>
              <a:rPr dirty="0" sz="1800">
                <a:solidFill>
                  <a:srgbClr val="605D6E"/>
                </a:solidFill>
                <a:latin typeface="Arial"/>
                <a:cs typeface="Arial"/>
              </a:rPr>
              <a:t>	</a:t>
            </a:r>
            <a:r>
              <a:rPr dirty="0" sz="1450" spc="75" i="1">
                <a:solidFill>
                  <a:srgbClr val="757082"/>
                </a:solidFill>
                <a:latin typeface="Times New Roman"/>
                <a:cs typeface="Times New Roman"/>
              </a:rPr>
              <a:t>e</a:t>
            </a:r>
            <a:r>
              <a:rPr dirty="0" sz="1500" spc="-30">
                <a:solidFill>
                  <a:srgbClr val="82838C"/>
                </a:solidFill>
                <a:latin typeface="Times New Roman"/>
                <a:cs typeface="Times New Roman"/>
              </a:rPr>
              <a:t>to</a:t>
            </a:r>
            <a:r>
              <a:rPr dirty="0" sz="1500" spc="-20">
                <a:solidFill>
                  <a:srgbClr val="82838C"/>
                </a:solidFill>
                <a:latin typeface="Times New Roman"/>
                <a:cs typeface="Times New Roman"/>
              </a:rPr>
              <a:t>)</a:t>
            </a:r>
            <a:r>
              <a:rPr dirty="0" sz="1500" spc="140">
                <a:solidFill>
                  <a:srgbClr val="82838C"/>
                </a:solidFill>
                <a:latin typeface="Times New Roman"/>
                <a:cs typeface="Times New Roman"/>
              </a:rPr>
              <a:t> </a:t>
            </a:r>
            <a:r>
              <a:rPr dirty="0" sz="1950" spc="110">
                <a:solidFill>
                  <a:srgbClr val="605D6E"/>
                </a:solidFill>
                <a:latin typeface="Times New Roman"/>
                <a:cs typeface="Times New Roman"/>
              </a:rPr>
              <a:t>=</a:t>
            </a:r>
            <a:r>
              <a:rPr dirty="0" sz="1950" spc="-80">
                <a:solidFill>
                  <a:srgbClr val="605D6E"/>
                </a:solidFill>
                <a:latin typeface="Times New Roman"/>
                <a:cs typeface="Times New Roman"/>
              </a:rPr>
              <a:t> </a:t>
            </a:r>
            <a:r>
              <a:rPr dirty="0" sz="1400" spc="-235">
                <a:solidFill>
                  <a:srgbClr val="605D6E"/>
                </a:solidFill>
                <a:latin typeface="Times New Roman"/>
                <a:cs typeface="Times New Roman"/>
              </a:rPr>
              <a:t>O</a:t>
            </a:r>
            <a:r>
              <a:rPr dirty="0" sz="1400" spc="-5">
                <a:solidFill>
                  <a:srgbClr val="605D6E"/>
                </a:solidFill>
                <a:latin typeface="Times New Roman"/>
                <a:cs typeface="Times New Roman"/>
              </a:rPr>
              <a:t> </a:t>
            </a:r>
            <a:r>
              <a:rPr dirty="0" sz="1800" spc="-245">
                <a:solidFill>
                  <a:srgbClr val="7E5D69"/>
                </a:solidFill>
                <a:latin typeface="Arial"/>
                <a:cs typeface="Arial"/>
              </a:rPr>
              <a:t>+</a:t>
            </a:r>
            <a:r>
              <a:rPr dirty="0" sz="1800" spc="190">
                <a:solidFill>
                  <a:srgbClr val="7E5D69"/>
                </a:solidFill>
                <a:latin typeface="Arial"/>
                <a:cs typeface="Arial"/>
              </a:rPr>
              <a:t> </a:t>
            </a:r>
            <a:r>
              <a:rPr dirty="0" sz="1450" spc="-245" i="1">
                <a:solidFill>
                  <a:srgbClr val="605D6E"/>
                </a:solidFill>
                <a:latin typeface="Times New Roman"/>
                <a:cs typeface="Times New Roman"/>
              </a:rPr>
              <a:t>O</a:t>
            </a:r>
            <a:r>
              <a:rPr dirty="0" sz="1450" spc="-114" i="1">
                <a:solidFill>
                  <a:srgbClr val="605D6E"/>
                </a:solidFill>
                <a:latin typeface="Times New Roman"/>
                <a:cs typeface="Times New Roman"/>
              </a:rPr>
              <a:t>)</a:t>
            </a:r>
            <a:r>
              <a:rPr dirty="0" sz="1450" i="1">
                <a:solidFill>
                  <a:srgbClr val="605D6E"/>
                </a:solidFill>
                <a:latin typeface="Times New Roman"/>
                <a:cs typeface="Times New Roman"/>
              </a:rPr>
              <a:t>	</a:t>
            </a:r>
            <a:r>
              <a:rPr dirty="0" sz="1850" spc="-760">
                <a:solidFill>
                  <a:srgbClr val="82838C"/>
                </a:solidFill>
                <a:latin typeface="Arial"/>
                <a:cs typeface="Arial"/>
              </a:rPr>
              <a:t>+</a:t>
            </a:r>
            <a:r>
              <a:rPr dirty="0" sz="1850">
                <a:solidFill>
                  <a:srgbClr val="82838C"/>
                </a:solidFill>
                <a:latin typeface="Arial"/>
                <a:cs typeface="Arial"/>
              </a:rPr>
              <a:t>	</a:t>
            </a:r>
            <a:r>
              <a:rPr dirty="0" sz="1850" spc="-90">
                <a:solidFill>
                  <a:srgbClr val="82838C"/>
                </a:solidFill>
                <a:latin typeface="Arial"/>
                <a:cs typeface="Arial"/>
              </a:rPr>
              <a:t>)</a:t>
            </a:r>
            <a:r>
              <a:rPr dirty="0" sz="1850" spc="-10">
                <a:solidFill>
                  <a:srgbClr val="82838C"/>
                </a:solidFill>
                <a:latin typeface="Arial"/>
                <a:cs typeface="Arial"/>
              </a:rPr>
              <a:t> </a:t>
            </a:r>
            <a:r>
              <a:rPr dirty="0" sz="1950" spc="85">
                <a:solidFill>
                  <a:srgbClr val="605D6E"/>
                </a:solidFill>
                <a:latin typeface="Times New Roman"/>
                <a:cs typeface="Times New Roman"/>
              </a:rPr>
              <a:t>=</a:t>
            </a:r>
            <a:r>
              <a:rPr dirty="0" sz="1950" spc="-60">
                <a:solidFill>
                  <a:srgbClr val="605D6E"/>
                </a:solidFill>
                <a:latin typeface="Times New Roman"/>
                <a:cs typeface="Times New Roman"/>
              </a:rPr>
              <a:t> </a:t>
            </a:r>
            <a:r>
              <a:rPr dirty="0" sz="1400" spc="-180">
                <a:solidFill>
                  <a:srgbClr val="605D6E"/>
                </a:solidFill>
                <a:latin typeface="Times New Roman"/>
                <a:cs typeface="Times New Roman"/>
              </a:rPr>
              <a:t>O</a:t>
            </a:r>
            <a:r>
              <a:rPr dirty="0" sz="1400" spc="-35">
                <a:solidFill>
                  <a:srgbClr val="605D6E"/>
                </a:solidFill>
                <a:latin typeface="Times New Roman"/>
                <a:cs typeface="Times New Roman"/>
              </a:rPr>
              <a:t>,</a:t>
            </a:r>
            <a:r>
              <a:rPr dirty="0" sz="1400" spc="-120">
                <a:solidFill>
                  <a:srgbClr val="757082"/>
                </a:solidFill>
                <a:latin typeface="Times New Roman"/>
                <a:cs typeface="Times New Roman"/>
              </a:rPr>
              <a:t>1</a:t>
            </a:r>
            <a:endParaRPr sz="1400">
              <a:latin typeface="Times New Roman"/>
              <a:cs typeface="Times New Roman"/>
            </a:endParaRPr>
          </a:p>
          <a:p>
            <a:pPr marL="151130">
              <a:lnSpc>
                <a:spcPct val="100000"/>
              </a:lnSpc>
              <a:spcBef>
                <a:spcPts val="380"/>
              </a:spcBef>
            </a:pPr>
            <a:r>
              <a:rPr dirty="0" sz="1850" spc="-195">
                <a:solidFill>
                  <a:srgbClr val="82838C"/>
                </a:solidFill>
                <a:latin typeface="Arial"/>
                <a:cs typeface="Arial"/>
              </a:rPr>
              <a:t>+</a:t>
            </a:r>
            <a:endParaRPr sz="1850">
              <a:latin typeface="Arial"/>
              <a:cs typeface="Arial"/>
            </a:endParaRPr>
          </a:p>
          <a:p>
            <a:pPr marL="190500">
              <a:lnSpc>
                <a:spcPct val="100000"/>
              </a:lnSpc>
              <a:spcBef>
                <a:spcPts val="1300"/>
              </a:spcBef>
            </a:pPr>
            <a:r>
              <a:rPr dirty="0" sz="1050" spc="-120">
                <a:solidFill>
                  <a:srgbClr val="757082"/>
                </a:solidFill>
                <a:latin typeface="Times New Roman"/>
                <a:cs typeface="Times New Roman"/>
              </a:rPr>
              <a:t>t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542238" y="2822460"/>
            <a:ext cx="156210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800" spc="-185">
                <a:solidFill>
                  <a:srgbClr val="757082"/>
                </a:solidFill>
                <a:latin typeface="Arial"/>
                <a:cs typeface="Arial"/>
              </a:rPr>
              <a:t>2</a:t>
            </a:r>
            <a:r>
              <a:rPr dirty="0" sz="800" spc="-20">
                <a:solidFill>
                  <a:srgbClr val="757082"/>
                </a:solidFill>
                <a:latin typeface="Arial"/>
                <a:cs typeface="Arial"/>
              </a:rPr>
              <a:t> </a:t>
            </a:r>
            <a:r>
              <a:rPr dirty="0" baseline="-34722" sz="1200" spc="-165">
                <a:solidFill>
                  <a:srgbClr val="757082"/>
                </a:solidFill>
                <a:latin typeface="Arial"/>
                <a:cs typeface="Arial"/>
              </a:rPr>
              <a:t>)</a:t>
            </a:r>
            <a:endParaRPr baseline="-34722" sz="12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121291" y="2660911"/>
            <a:ext cx="2872740" cy="4146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dirty="0" sz="1400" spc="60">
                <a:solidFill>
                  <a:srgbClr val="605D6E"/>
                </a:solidFill>
                <a:latin typeface="Times New Roman"/>
                <a:cs typeface="Times New Roman"/>
              </a:rPr>
              <a:t>23052</a:t>
            </a:r>
            <a:r>
              <a:rPr dirty="0" sz="1400" spc="-40">
                <a:solidFill>
                  <a:srgbClr val="605D6E"/>
                </a:solidFill>
                <a:latin typeface="Times New Roman"/>
                <a:cs typeface="Times New Roman"/>
              </a:rPr>
              <a:t> </a:t>
            </a:r>
            <a:r>
              <a:rPr dirty="0" sz="1800" spc="95">
                <a:solidFill>
                  <a:srgbClr val="605D6E"/>
                </a:solidFill>
                <a:latin typeface="Arial"/>
                <a:cs typeface="Arial"/>
              </a:rPr>
              <a:t>+</a:t>
            </a:r>
            <a:r>
              <a:rPr dirty="0" sz="1800" spc="-60">
                <a:solidFill>
                  <a:srgbClr val="605D6E"/>
                </a:solidFill>
                <a:latin typeface="Arial"/>
                <a:cs typeface="Arial"/>
              </a:rPr>
              <a:t> </a:t>
            </a:r>
            <a:r>
              <a:rPr dirty="0" sz="1400" spc="145">
                <a:solidFill>
                  <a:srgbClr val="605D6E"/>
                </a:solidFill>
                <a:latin typeface="Times New Roman"/>
                <a:cs typeface="Times New Roman"/>
              </a:rPr>
              <a:t>0,1(20,2</a:t>
            </a:r>
            <a:r>
              <a:rPr dirty="0" sz="1400" spc="5">
                <a:solidFill>
                  <a:srgbClr val="605D6E"/>
                </a:solidFill>
                <a:latin typeface="Times New Roman"/>
                <a:cs typeface="Times New Roman"/>
              </a:rPr>
              <a:t> </a:t>
            </a:r>
            <a:r>
              <a:rPr dirty="0" sz="1800" spc="260">
                <a:solidFill>
                  <a:srgbClr val="7E5D69"/>
                </a:solidFill>
                <a:latin typeface="Arial"/>
                <a:cs typeface="Arial"/>
              </a:rPr>
              <a:t>+</a:t>
            </a:r>
            <a:r>
              <a:rPr dirty="0" sz="1800" spc="-305">
                <a:solidFill>
                  <a:srgbClr val="7E5D69"/>
                </a:solidFill>
                <a:latin typeface="Arial"/>
                <a:cs typeface="Arial"/>
              </a:rPr>
              <a:t> </a:t>
            </a:r>
            <a:r>
              <a:rPr dirty="0" sz="2550" spc="-434" i="1">
                <a:solidFill>
                  <a:srgbClr val="757082"/>
                </a:solidFill>
                <a:latin typeface="Times New Roman"/>
                <a:cs typeface="Times New Roman"/>
              </a:rPr>
              <a:t>e</a:t>
            </a:r>
            <a:r>
              <a:rPr dirty="0" sz="2550" spc="-300" i="1">
                <a:solidFill>
                  <a:srgbClr val="757082"/>
                </a:solidFill>
                <a:latin typeface="Times New Roman"/>
                <a:cs typeface="Times New Roman"/>
              </a:rPr>
              <a:t>º</a:t>
            </a:r>
            <a:r>
              <a:rPr dirty="0" sz="2550" spc="-145" i="1">
                <a:solidFill>
                  <a:srgbClr val="757082"/>
                </a:solidFill>
                <a:latin typeface="Times New Roman"/>
                <a:cs typeface="Times New Roman"/>
              </a:rPr>
              <a:t> </a:t>
            </a:r>
            <a:r>
              <a:rPr dirty="0" baseline="38011" sz="1425" spc="-307">
                <a:solidFill>
                  <a:srgbClr val="605D6E"/>
                </a:solidFill>
                <a:latin typeface="Arial"/>
                <a:cs typeface="Arial"/>
              </a:rPr>
              <a:t>2</a:t>
            </a:r>
            <a:r>
              <a:rPr dirty="0" baseline="38011" sz="1425">
                <a:solidFill>
                  <a:srgbClr val="605D6E"/>
                </a:solidFill>
                <a:latin typeface="Arial"/>
                <a:cs typeface="Arial"/>
              </a:rPr>
              <a:t> </a:t>
            </a:r>
            <a:r>
              <a:rPr dirty="0" baseline="38011" sz="1425" spc="-179">
                <a:solidFill>
                  <a:srgbClr val="605D6E"/>
                </a:solidFill>
                <a:latin typeface="Arial"/>
                <a:cs typeface="Arial"/>
              </a:rPr>
              <a:t> </a:t>
            </a:r>
            <a:r>
              <a:rPr dirty="0" sz="950" spc="-120">
                <a:solidFill>
                  <a:srgbClr val="605D6E"/>
                </a:solidFill>
                <a:latin typeface="Arial"/>
                <a:cs typeface="Arial"/>
              </a:rPr>
              <a:t>)</a:t>
            </a:r>
            <a:r>
              <a:rPr dirty="0" sz="950">
                <a:solidFill>
                  <a:srgbClr val="605D6E"/>
                </a:solidFill>
                <a:latin typeface="Arial"/>
                <a:cs typeface="Arial"/>
              </a:rPr>
              <a:t>  </a:t>
            </a:r>
            <a:r>
              <a:rPr dirty="0" sz="950" spc="-5">
                <a:solidFill>
                  <a:srgbClr val="605D6E"/>
                </a:solidFill>
                <a:latin typeface="Arial"/>
                <a:cs typeface="Arial"/>
              </a:rPr>
              <a:t> </a:t>
            </a:r>
            <a:r>
              <a:rPr dirty="0" sz="1950" spc="85">
                <a:solidFill>
                  <a:srgbClr val="605D6E"/>
                </a:solidFill>
                <a:latin typeface="Times New Roman"/>
                <a:cs typeface="Times New Roman"/>
              </a:rPr>
              <a:t>=</a:t>
            </a:r>
            <a:r>
              <a:rPr dirty="0" sz="1950" spc="-60">
                <a:solidFill>
                  <a:srgbClr val="605D6E"/>
                </a:solidFill>
                <a:latin typeface="Times New Roman"/>
                <a:cs typeface="Times New Roman"/>
              </a:rPr>
              <a:t> </a:t>
            </a:r>
            <a:r>
              <a:rPr dirty="0" sz="1400" spc="110">
                <a:solidFill>
                  <a:srgbClr val="605D6E"/>
                </a:solidFill>
                <a:latin typeface="Times New Roman"/>
                <a:cs typeface="Times New Roman"/>
              </a:rPr>
              <a:t>0</a:t>
            </a:r>
            <a:r>
              <a:rPr dirty="0" sz="1400" spc="-30">
                <a:solidFill>
                  <a:srgbClr val="BDBAB8"/>
                </a:solidFill>
                <a:latin typeface="Times New Roman"/>
                <a:cs typeface="Times New Roman"/>
              </a:rPr>
              <a:t>,</a:t>
            </a:r>
            <a:r>
              <a:rPr dirty="0" sz="1400" spc="-225">
                <a:solidFill>
                  <a:srgbClr val="BDBAB8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605D6E"/>
                </a:solidFill>
                <a:latin typeface="Times New Roman"/>
                <a:cs typeface="Times New Roman"/>
              </a:rPr>
              <a:t>3</a:t>
            </a:r>
            <a:r>
              <a:rPr dirty="0" sz="1400" spc="-165">
                <a:solidFill>
                  <a:srgbClr val="EBBA77"/>
                </a:solidFill>
                <a:latin typeface="Times New Roman"/>
                <a:cs typeface="Times New Roman"/>
              </a:rPr>
              <a:t>'</a:t>
            </a:r>
            <a:r>
              <a:rPr dirty="0" sz="1400">
                <a:solidFill>
                  <a:srgbClr val="EBBA77"/>
                </a:solidFill>
                <a:latin typeface="Times New Roman"/>
                <a:cs typeface="Times New Roman"/>
              </a:rPr>
              <a:t> </a:t>
            </a:r>
            <a:r>
              <a:rPr dirty="0" sz="1400" spc="100">
                <a:solidFill>
                  <a:srgbClr val="EBBA77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605D6E"/>
                </a:solidFill>
                <a:latin typeface="Times New Roman"/>
                <a:cs typeface="Times New Roman"/>
              </a:rPr>
              <a:t>2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614567" y="2364131"/>
            <a:ext cx="2098675" cy="1038225"/>
          </a:xfrm>
          <a:prstGeom prst="rect">
            <a:avLst/>
          </a:prstGeom>
        </p:spPr>
        <p:txBody>
          <a:bodyPr wrap="square" lIns="0" tIns="60325" rIns="0" bIns="0" rtlCol="0" vert="horz">
            <a:spAutoFit/>
          </a:bodyPr>
          <a:lstStyle/>
          <a:p>
            <a:pPr algn="r" marR="389255">
              <a:lnSpc>
                <a:spcPct val="100000"/>
              </a:lnSpc>
              <a:spcBef>
                <a:spcPts val="475"/>
              </a:spcBef>
              <a:tabLst>
                <a:tab pos="453390" algn="l"/>
              </a:tabLst>
            </a:pPr>
            <a:r>
              <a:rPr dirty="0" sz="1350" spc="-125" i="1">
                <a:solidFill>
                  <a:srgbClr val="757082"/>
                </a:solidFill>
                <a:latin typeface="Times New Roman"/>
                <a:cs typeface="Times New Roman"/>
              </a:rPr>
              <a:t>1/2</a:t>
            </a:r>
            <a:r>
              <a:rPr dirty="0" sz="1350" spc="180" i="1">
                <a:solidFill>
                  <a:srgbClr val="757082"/>
                </a:solidFill>
                <a:latin typeface="Times New Roman"/>
                <a:cs typeface="Times New Roman"/>
              </a:rPr>
              <a:t> </a:t>
            </a:r>
            <a:r>
              <a:rPr dirty="0" sz="1300" spc="-160">
                <a:solidFill>
                  <a:srgbClr val="605D6E"/>
                </a:solidFill>
                <a:latin typeface="Arial"/>
                <a:cs typeface="Arial"/>
              </a:rPr>
              <a:t>=	</a:t>
            </a:r>
            <a:r>
              <a:rPr dirty="0" sz="1400" spc="-150">
                <a:solidFill>
                  <a:srgbClr val="757082"/>
                </a:solidFill>
                <a:latin typeface="Times New Roman"/>
                <a:cs typeface="Times New Roman"/>
              </a:rPr>
              <a:t>Y</a:t>
            </a:r>
            <a:r>
              <a:rPr dirty="0" sz="1400" spc="-150">
                <a:solidFill>
                  <a:srgbClr val="5B8093"/>
                </a:solidFill>
                <a:latin typeface="Times New Roman"/>
                <a:cs typeface="Times New Roman"/>
              </a:rPr>
              <a:t>t</a:t>
            </a:r>
            <a:r>
              <a:rPr dirty="0" sz="1400" spc="235">
                <a:solidFill>
                  <a:srgbClr val="5B8093"/>
                </a:solidFill>
                <a:latin typeface="Times New Roman"/>
                <a:cs typeface="Times New Roman"/>
              </a:rPr>
              <a:t> </a:t>
            </a:r>
            <a:r>
              <a:rPr dirty="0" sz="1800" spc="-190">
                <a:solidFill>
                  <a:srgbClr val="605D6E"/>
                </a:solidFill>
                <a:latin typeface="Arial"/>
                <a:cs typeface="Arial"/>
              </a:rPr>
              <a:t>+</a:t>
            </a:r>
            <a:r>
              <a:rPr dirty="0" sz="1800" spc="225">
                <a:solidFill>
                  <a:srgbClr val="605D6E"/>
                </a:solidFill>
                <a:latin typeface="Arial"/>
                <a:cs typeface="Arial"/>
              </a:rPr>
              <a:t> </a:t>
            </a:r>
            <a:r>
              <a:rPr dirty="0" sz="1400" spc="-105">
                <a:solidFill>
                  <a:srgbClr val="605D6E"/>
                </a:solidFill>
                <a:latin typeface="Times New Roman"/>
                <a:cs typeface="Times New Roman"/>
              </a:rPr>
              <a:t>0,1</a:t>
            </a:r>
            <a:r>
              <a:rPr dirty="0" sz="1400" spc="484">
                <a:solidFill>
                  <a:srgbClr val="605D6E"/>
                </a:solidFill>
                <a:latin typeface="Times New Roman"/>
                <a:cs typeface="Times New Roman"/>
              </a:rPr>
              <a:t> </a:t>
            </a:r>
            <a:r>
              <a:rPr dirty="0" sz="1400" spc="-105">
                <a:solidFill>
                  <a:srgbClr val="757082"/>
                </a:solidFill>
                <a:latin typeface="Times New Roman"/>
                <a:cs typeface="Times New Roman"/>
              </a:rPr>
              <a:t>(2</a:t>
            </a:r>
            <a:r>
              <a:rPr dirty="0" sz="1400" spc="280">
                <a:solidFill>
                  <a:srgbClr val="757082"/>
                </a:solidFill>
                <a:latin typeface="Times New Roman"/>
                <a:cs typeface="Times New Roman"/>
              </a:rPr>
              <a:t> </a:t>
            </a:r>
            <a:r>
              <a:rPr dirty="0" sz="950" spc="-80">
                <a:solidFill>
                  <a:srgbClr val="605D6E"/>
                </a:solidFill>
                <a:latin typeface="Arial"/>
                <a:cs typeface="Arial"/>
              </a:rPr>
              <a:t>t1</a:t>
            </a:r>
            <a:endParaRPr sz="950">
              <a:latin typeface="Arial"/>
              <a:cs typeface="Arial"/>
            </a:endParaRPr>
          </a:p>
          <a:p>
            <a:pPr algn="r" marR="363855">
              <a:lnSpc>
                <a:spcPct val="100000"/>
              </a:lnSpc>
              <a:spcBef>
                <a:spcPts val="405"/>
              </a:spcBef>
            </a:pPr>
            <a:r>
              <a:rPr dirty="0" sz="1400" spc="-40" i="1">
                <a:solidFill>
                  <a:srgbClr val="757082"/>
                </a:solidFill>
                <a:latin typeface="Times New Roman"/>
                <a:cs typeface="Times New Roman"/>
              </a:rPr>
              <a:t>y</a:t>
            </a:r>
            <a:r>
              <a:rPr dirty="0" sz="1400" spc="-35" i="1">
                <a:solidFill>
                  <a:srgbClr val="757082"/>
                </a:solidFill>
                <a:latin typeface="Times New Roman"/>
                <a:cs typeface="Times New Roman"/>
              </a:rPr>
              <a:t>3</a:t>
            </a:r>
            <a:r>
              <a:rPr dirty="0" sz="1400" spc="145" i="1">
                <a:solidFill>
                  <a:srgbClr val="757082"/>
                </a:solidFill>
                <a:latin typeface="Times New Roman"/>
                <a:cs typeface="Times New Roman"/>
              </a:rPr>
              <a:t> </a:t>
            </a:r>
            <a:r>
              <a:rPr dirty="0" sz="1950" spc="110">
                <a:solidFill>
                  <a:srgbClr val="605D6E"/>
                </a:solidFill>
                <a:latin typeface="Times New Roman"/>
                <a:cs typeface="Times New Roman"/>
              </a:rPr>
              <a:t>=</a:t>
            </a:r>
            <a:r>
              <a:rPr dirty="0" sz="1950" spc="-35">
                <a:solidFill>
                  <a:srgbClr val="605D6E"/>
                </a:solidFill>
                <a:latin typeface="Times New Roman"/>
                <a:cs typeface="Times New Roman"/>
              </a:rPr>
              <a:t> </a:t>
            </a:r>
            <a:r>
              <a:rPr dirty="0" sz="1350" spc="-170">
                <a:solidFill>
                  <a:srgbClr val="757082"/>
                </a:solidFill>
                <a:latin typeface="Arial"/>
                <a:cs typeface="Arial"/>
              </a:rPr>
              <a:t>Y</a:t>
            </a:r>
            <a:r>
              <a:rPr dirty="0" sz="1350" spc="-135">
                <a:solidFill>
                  <a:srgbClr val="757082"/>
                </a:solidFill>
                <a:latin typeface="Arial"/>
                <a:cs typeface="Arial"/>
              </a:rPr>
              <a:t>2</a:t>
            </a:r>
            <a:r>
              <a:rPr dirty="0" sz="1350" spc="-25">
                <a:solidFill>
                  <a:srgbClr val="757082"/>
                </a:solidFill>
                <a:latin typeface="Arial"/>
                <a:cs typeface="Arial"/>
              </a:rPr>
              <a:t> </a:t>
            </a:r>
            <a:r>
              <a:rPr dirty="0" sz="1800" spc="-190">
                <a:solidFill>
                  <a:srgbClr val="605D6E"/>
                </a:solidFill>
                <a:latin typeface="Arial"/>
                <a:cs typeface="Arial"/>
              </a:rPr>
              <a:t>+</a:t>
            </a:r>
            <a:r>
              <a:rPr dirty="0" sz="1800" spc="225">
                <a:solidFill>
                  <a:srgbClr val="605D6E"/>
                </a:solidFill>
                <a:latin typeface="Arial"/>
                <a:cs typeface="Arial"/>
              </a:rPr>
              <a:t> </a:t>
            </a:r>
            <a:r>
              <a:rPr dirty="0" sz="1400" spc="-105">
                <a:solidFill>
                  <a:srgbClr val="605D6E"/>
                </a:solidFill>
                <a:latin typeface="Times New Roman"/>
                <a:cs typeface="Times New Roman"/>
              </a:rPr>
              <a:t>0,1</a:t>
            </a:r>
            <a:r>
              <a:rPr dirty="0" sz="1400">
                <a:solidFill>
                  <a:srgbClr val="605D6E"/>
                </a:solidFill>
                <a:latin typeface="Times New Roman"/>
                <a:cs typeface="Times New Roman"/>
              </a:rPr>
              <a:t>  </a:t>
            </a:r>
            <a:r>
              <a:rPr dirty="0" sz="1400" spc="-165">
                <a:solidFill>
                  <a:srgbClr val="605D6E"/>
                </a:solidFill>
                <a:latin typeface="Times New Roman"/>
                <a:cs typeface="Times New Roman"/>
              </a:rPr>
              <a:t> </a:t>
            </a:r>
            <a:r>
              <a:rPr dirty="0" sz="1400" spc="-105">
                <a:solidFill>
                  <a:srgbClr val="757082"/>
                </a:solidFill>
                <a:latin typeface="Times New Roman"/>
                <a:cs typeface="Times New Roman"/>
              </a:rPr>
              <a:t>(2</a:t>
            </a:r>
            <a:r>
              <a:rPr dirty="0" sz="1400">
                <a:solidFill>
                  <a:srgbClr val="757082"/>
                </a:solidFill>
                <a:latin typeface="Times New Roman"/>
                <a:cs typeface="Times New Roman"/>
              </a:rPr>
              <a:t> </a:t>
            </a:r>
            <a:r>
              <a:rPr dirty="0" sz="1400" spc="-80">
                <a:solidFill>
                  <a:srgbClr val="757082"/>
                </a:solidFill>
                <a:latin typeface="Times New Roman"/>
                <a:cs typeface="Times New Roman"/>
              </a:rPr>
              <a:t> </a:t>
            </a:r>
            <a:r>
              <a:rPr dirty="0" sz="1400" spc="-95">
                <a:solidFill>
                  <a:srgbClr val="757082"/>
                </a:solidFill>
                <a:latin typeface="Times New Roman"/>
                <a:cs typeface="Times New Roman"/>
              </a:rPr>
              <a:t>t2</a:t>
            </a:r>
            <a:r>
              <a:rPr dirty="0" sz="1400" spc="-65">
                <a:solidFill>
                  <a:srgbClr val="757082"/>
                </a:solidFill>
                <a:latin typeface="Times New Roman"/>
                <a:cs typeface="Times New Roman"/>
              </a:rPr>
              <a:t>:</a:t>
            </a:r>
            <a:r>
              <a:rPr dirty="0" sz="1400" spc="-70">
                <a:solidFill>
                  <a:srgbClr val="757082"/>
                </a:solidFill>
                <a:latin typeface="Times New Roman"/>
                <a:cs typeface="Times New Roman"/>
              </a:rPr>
              <a:t> </a:t>
            </a:r>
            <a:r>
              <a:rPr dirty="0" sz="1800" spc="-170">
                <a:solidFill>
                  <a:srgbClr val="7E5D69"/>
                </a:solidFill>
                <a:latin typeface="Arial"/>
                <a:cs typeface="Arial"/>
              </a:rPr>
              <a:t>+</a:t>
            </a:r>
            <a:endParaRPr sz="18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350"/>
              </a:spcBef>
              <a:tabLst>
                <a:tab pos="1854200" algn="l"/>
              </a:tabLst>
            </a:pPr>
            <a:r>
              <a:rPr dirty="0" sz="1350" spc="-125" i="1">
                <a:solidFill>
                  <a:srgbClr val="757082"/>
                </a:solidFill>
                <a:latin typeface="Arial"/>
                <a:cs typeface="Arial"/>
              </a:rPr>
              <a:t>Y</a:t>
            </a:r>
            <a:r>
              <a:rPr dirty="0" sz="1350" spc="-100" i="1">
                <a:solidFill>
                  <a:srgbClr val="757082"/>
                </a:solidFill>
                <a:latin typeface="Arial"/>
                <a:cs typeface="Arial"/>
              </a:rPr>
              <a:t>4</a:t>
            </a:r>
            <a:r>
              <a:rPr dirty="0" sz="1350" i="1">
                <a:solidFill>
                  <a:srgbClr val="757082"/>
                </a:solidFill>
                <a:latin typeface="Arial"/>
                <a:cs typeface="Arial"/>
              </a:rPr>
              <a:t> </a:t>
            </a:r>
            <a:r>
              <a:rPr dirty="0" sz="1350" spc="-170" i="1">
                <a:solidFill>
                  <a:srgbClr val="757082"/>
                </a:solidFill>
                <a:latin typeface="Arial"/>
                <a:cs typeface="Arial"/>
              </a:rPr>
              <a:t> </a:t>
            </a:r>
            <a:r>
              <a:rPr dirty="0" sz="1950" spc="110">
                <a:solidFill>
                  <a:srgbClr val="605D6E"/>
                </a:solidFill>
                <a:latin typeface="Times New Roman"/>
                <a:cs typeface="Times New Roman"/>
              </a:rPr>
              <a:t>=</a:t>
            </a:r>
            <a:r>
              <a:rPr dirty="0" sz="1950" spc="-35">
                <a:solidFill>
                  <a:srgbClr val="605D6E"/>
                </a:solidFill>
                <a:latin typeface="Times New Roman"/>
                <a:cs typeface="Times New Roman"/>
              </a:rPr>
              <a:t> </a:t>
            </a:r>
            <a:r>
              <a:rPr dirty="0" sz="1000" spc="50">
                <a:solidFill>
                  <a:srgbClr val="757082"/>
                </a:solidFill>
                <a:latin typeface="Times New Roman"/>
                <a:cs typeface="Times New Roman"/>
              </a:rPr>
              <a:t>y3</a:t>
            </a:r>
            <a:r>
              <a:rPr dirty="0" sz="1000">
                <a:solidFill>
                  <a:srgbClr val="757082"/>
                </a:solidFill>
                <a:latin typeface="Times New Roman"/>
                <a:cs typeface="Times New Roman"/>
              </a:rPr>
              <a:t> </a:t>
            </a:r>
            <a:r>
              <a:rPr dirty="0" sz="1000" spc="100">
                <a:solidFill>
                  <a:srgbClr val="757082"/>
                </a:solidFill>
                <a:latin typeface="Times New Roman"/>
                <a:cs typeface="Times New Roman"/>
              </a:rPr>
              <a:t> </a:t>
            </a:r>
            <a:r>
              <a:rPr dirty="0" sz="1800" spc="105">
                <a:solidFill>
                  <a:srgbClr val="605D6E"/>
                </a:solidFill>
                <a:latin typeface="Arial"/>
                <a:cs typeface="Arial"/>
              </a:rPr>
              <a:t>+</a:t>
            </a:r>
            <a:r>
              <a:rPr dirty="0" sz="1800" spc="-70">
                <a:solidFill>
                  <a:srgbClr val="605D6E"/>
                </a:solidFill>
                <a:latin typeface="Arial"/>
                <a:cs typeface="Arial"/>
              </a:rPr>
              <a:t> </a:t>
            </a:r>
            <a:r>
              <a:rPr dirty="0" sz="1400" spc="55">
                <a:solidFill>
                  <a:srgbClr val="605D6E"/>
                </a:solidFill>
                <a:latin typeface="Times New Roman"/>
                <a:cs typeface="Times New Roman"/>
              </a:rPr>
              <a:t>0,1</a:t>
            </a:r>
            <a:r>
              <a:rPr dirty="0" sz="1400" spc="45">
                <a:solidFill>
                  <a:srgbClr val="605D6E"/>
                </a:solidFill>
                <a:latin typeface="Times New Roman"/>
                <a:cs typeface="Times New Roman"/>
              </a:rPr>
              <a:t> </a:t>
            </a:r>
            <a:r>
              <a:rPr dirty="0" sz="1400" spc="55">
                <a:solidFill>
                  <a:srgbClr val="757082"/>
                </a:solidFill>
                <a:latin typeface="Times New Roman"/>
                <a:cs typeface="Times New Roman"/>
              </a:rPr>
              <a:t>(2</a:t>
            </a:r>
            <a:r>
              <a:rPr dirty="0" sz="1400" spc="-100">
                <a:solidFill>
                  <a:srgbClr val="757082"/>
                </a:solidFill>
                <a:latin typeface="Times New Roman"/>
                <a:cs typeface="Times New Roman"/>
              </a:rPr>
              <a:t> </a:t>
            </a:r>
            <a:r>
              <a:rPr dirty="0" sz="1500" spc="-100" i="1">
                <a:solidFill>
                  <a:srgbClr val="757082"/>
                </a:solidFill>
                <a:latin typeface="Times New Roman"/>
                <a:cs typeface="Times New Roman"/>
              </a:rPr>
              <a:t>t.</a:t>
            </a:r>
            <a:r>
              <a:rPr dirty="0" sz="1500" spc="-180" i="1">
                <a:solidFill>
                  <a:srgbClr val="757082"/>
                </a:solidFill>
                <a:latin typeface="Times New Roman"/>
                <a:cs typeface="Times New Roman"/>
              </a:rPr>
              <a:t>a</a:t>
            </a:r>
            <a:r>
              <a:rPr dirty="0" sz="1500" spc="-25" i="1">
                <a:solidFill>
                  <a:srgbClr val="757082"/>
                </a:solidFill>
                <a:latin typeface="Times New Roman"/>
                <a:cs typeface="Times New Roman"/>
              </a:rPr>
              <a:t> </a:t>
            </a:r>
            <a:r>
              <a:rPr dirty="0" sz="1800" spc="-254">
                <a:solidFill>
                  <a:srgbClr val="7E5D69"/>
                </a:solidFill>
                <a:latin typeface="Arial"/>
                <a:cs typeface="Arial"/>
              </a:rPr>
              <a:t>+</a:t>
            </a:r>
            <a:r>
              <a:rPr dirty="0" sz="1800">
                <a:solidFill>
                  <a:srgbClr val="7E5D69"/>
                </a:solidFill>
                <a:latin typeface="Arial"/>
                <a:cs typeface="Arial"/>
              </a:rPr>
              <a:t>	</a:t>
            </a:r>
            <a:r>
              <a:rPr dirty="0" sz="1050" spc="-120">
                <a:solidFill>
                  <a:srgbClr val="757082"/>
                </a:solidFill>
                <a:latin typeface="Times New Roman"/>
                <a:cs typeface="Times New Roman"/>
              </a:rPr>
              <a:t>t</a:t>
            </a:r>
            <a:r>
              <a:rPr dirty="0" sz="1050">
                <a:solidFill>
                  <a:srgbClr val="757082"/>
                </a:solidFill>
                <a:latin typeface="Times New Roman"/>
                <a:cs typeface="Times New Roman"/>
              </a:rPr>
              <a:t>  </a:t>
            </a:r>
            <a:r>
              <a:rPr dirty="0" sz="1050" spc="-95">
                <a:solidFill>
                  <a:srgbClr val="757082"/>
                </a:solidFill>
                <a:latin typeface="Times New Roman"/>
                <a:cs typeface="Times New Roman"/>
              </a:rPr>
              <a:t> </a:t>
            </a:r>
            <a:r>
              <a:rPr dirty="0" baseline="37037" sz="1125" spc="-262">
                <a:solidFill>
                  <a:srgbClr val="757082"/>
                </a:solidFill>
                <a:latin typeface="Arial"/>
                <a:cs typeface="Arial"/>
              </a:rPr>
              <a:t>3</a:t>
            </a:r>
            <a:r>
              <a:rPr dirty="0" baseline="37037" sz="1125" spc="52">
                <a:solidFill>
                  <a:srgbClr val="757082"/>
                </a:solidFill>
                <a:latin typeface="Arial"/>
                <a:cs typeface="Arial"/>
              </a:rPr>
              <a:t> </a:t>
            </a:r>
            <a:r>
              <a:rPr dirty="0" sz="750" spc="-95">
                <a:solidFill>
                  <a:srgbClr val="757082"/>
                </a:solidFill>
                <a:latin typeface="Arial"/>
                <a:cs typeface="Arial"/>
              </a:rPr>
              <a:t>)</a:t>
            </a:r>
            <a:endParaRPr sz="75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760527" y="2652005"/>
            <a:ext cx="269240" cy="709295"/>
          </a:xfrm>
          <a:prstGeom prst="rect">
            <a:avLst/>
          </a:prstGeom>
        </p:spPr>
        <p:txBody>
          <a:bodyPr wrap="square" lIns="0" tIns="64769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09"/>
              </a:spcBef>
            </a:pPr>
            <a:r>
              <a:rPr dirty="0" baseline="-8771" sz="2850" spc="60">
                <a:solidFill>
                  <a:srgbClr val="605D6E"/>
                </a:solidFill>
                <a:latin typeface="Times New Roman"/>
                <a:cs typeface="Times New Roman"/>
              </a:rPr>
              <a:t>=</a:t>
            </a:r>
            <a:r>
              <a:rPr dirty="0" baseline="-8771" sz="2850" spc="-202">
                <a:solidFill>
                  <a:srgbClr val="605D6E"/>
                </a:solidFill>
                <a:latin typeface="Times New Roman"/>
                <a:cs typeface="Times New Roman"/>
              </a:rPr>
              <a:t> </a:t>
            </a:r>
            <a:r>
              <a:rPr dirty="0" sz="350" spc="-140">
                <a:solidFill>
                  <a:srgbClr val="EBBA77"/>
                </a:solidFill>
                <a:latin typeface="Arial"/>
                <a:cs typeface="Arial"/>
              </a:rPr>
              <a:t>1</a:t>
            </a:r>
            <a:endParaRPr sz="35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414"/>
              </a:spcBef>
            </a:pPr>
            <a:r>
              <a:rPr dirty="0" baseline="-8771" sz="2850" spc="60">
                <a:solidFill>
                  <a:srgbClr val="605D6E"/>
                </a:solidFill>
                <a:latin typeface="Times New Roman"/>
                <a:cs typeface="Times New Roman"/>
              </a:rPr>
              <a:t>=</a:t>
            </a:r>
            <a:r>
              <a:rPr dirty="0" baseline="-8771" sz="2850" spc="-225">
                <a:solidFill>
                  <a:srgbClr val="605D6E"/>
                </a:solidFill>
                <a:latin typeface="Times New Roman"/>
                <a:cs typeface="Times New Roman"/>
              </a:rPr>
              <a:t> </a:t>
            </a:r>
            <a:r>
              <a:rPr dirty="0" sz="350" spc="-125">
                <a:solidFill>
                  <a:srgbClr val="EBBA77"/>
                </a:solidFill>
                <a:latin typeface="Times New Roman"/>
                <a:cs typeface="Times New Roman"/>
              </a:rPr>
              <a:t>1</a:t>
            </a:r>
            <a:endParaRPr sz="35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547458" y="3485001"/>
            <a:ext cx="6350" cy="231775"/>
          </a:xfrm>
          <a:custGeom>
            <a:avLst/>
            <a:gdLst/>
            <a:ahLst/>
            <a:cxnLst/>
            <a:rect l="l" t="t" r="r" b="b"/>
            <a:pathLst>
              <a:path w="6350" h="231775">
                <a:moveTo>
                  <a:pt x="6104" y="231176"/>
                </a:moveTo>
                <a:lnTo>
                  <a:pt x="0" y="231176"/>
                </a:lnTo>
                <a:lnTo>
                  <a:pt x="0" y="0"/>
                </a:lnTo>
                <a:lnTo>
                  <a:pt x="6104" y="0"/>
                </a:lnTo>
                <a:lnTo>
                  <a:pt x="6104" y="231176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986586" y="3485001"/>
            <a:ext cx="43180" cy="234315"/>
          </a:xfrm>
          <a:custGeom>
            <a:avLst/>
            <a:gdLst/>
            <a:ahLst/>
            <a:cxnLst/>
            <a:rect l="l" t="t" r="r" b="b"/>
            <a:pathLst>
              <a:path w="43180" h="234314">
                <a:moveTo>
                  <a:pt x="42730" y="234279"/>
                </a:moveTo>
                <a:lnTo>
                  <a:pt x="0" y="234279"/>
                </a:lnTo>
                <a:lnTo>
                  <a:pt x="0" y="0"/>
                </a:lnTo>
                <a:lnTo>
                  <a:pt x="42730" y="0"/>
                </a:lnTo>
                <a:lnTo>
                  <a:pt x="42730" y="234279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1534758" y="3479093"/>
            <a:ext cx="530225" cy="2317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50" spc="-175">
                <a:solidFill>
                  <a:srgbClr val="CACAC8"/>
                </a:solidFill>
                <a:latin typeface="Times New Roman"/>
                <a:cs typeface="Times New Roman"/>
              </a:rPr>
              <a:t>.</a:t>
            </a:r>
            <a:r>
              <a:rPr dirty="0" sz="1350" spc="135">
                <a:solidFill>
                  <a:srgbClr val="CACAC8"/>
                </a:solidFill>
                <a:latin typeface="Times New Roman"/>
                <a:cs typeface="Times New Roman"/>
              </a:rPr>
              <a:t> </a:t>
            </a:r>
            <a:r>
              <a:rPr dirty="0" sz="1350" spc="-345">
                <a:solidFill>
                  <a:srgbClr val="424242"/>
                </a:solidFill>
                <a:latin typeface="Times New Roman"/>
                <a:cs typeface="Times New Roman"/>
              </a:rPr>
              <a:t>n</a:t>
            </a:r>
            <a:r>
              <a:rPr dirty="0" sz="1350">
                <a:solidFill>
                  <a:srgbClr val="424242"/>
                </a:solidFill>
                <a:latin typeface="Times New Roman"/>
                <a:cs typeface="Times New Roman"/>
              </a:rPr>
              <a:t>  </a:t>
            </a:r>
            <a:r>
              <a:rPr dirty="0" sz="1350" spc="-135">
                <a:solidFill>
                  <a:srgbClr val="424242"/>
                </a:solidFill>
                <a:latin typeface="Times New Roman"/>
                <a:cs typeface="Times New Roman"/>
              </a:rPr>
              <a:t> </a:t>
            </a:r>
            <a:r>
              <a:rPr dirty="0" sz="1350" spc="-229">
                <a:solidFill>
                  <a:srgbClr val="605D6E"/>
                </a:solidFill>
                <a:latin typeface="Times New Roman"/>
                <a:cs typeface="Times New Roman"/>
              </a:rPr>
              <a:t>.</a:t>
            </a:r>
            <a:r>
              <a:rPr dirty="0" sz="1350" spc="90">
                <a:solidFill>
                  <a:srgbClr val="605D6E"/>
                </a:solidFill>
                <a:latin typeface="Times New Roman"/>
                <a:cs typeface="Times New Roman"/>
              </a:rPr>
              <a:t> </a:t>
            </a:r>
            <a:r>
              <a:rPr dirty="0" sz="1350" spc="40">
                <a:solidFill>
                  <a:srgbClr val="424242"/>
                </a:solidFill>
                <a:latin typeface="Arial"/>
                <a:cs typeface="Arial"/>
              </a:rPr>
              <a:t>J</a:t>
            </a:r>
            <a:r>
              <a:rPr dirty="0" sz="1350" spc="-25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dirty="0" sz="1350" spc="-125">
                <a:solidFill>
                  <a:srgbClr val="BDBAB8"/>
                </a:solidFill>
                <a:latin typeface="Arial"/>
                <a:cs typeface="Arial"/>
              </a:rPr>
              <a:t>..</a:t>
            </a:r>
            <a:endParaRPr sz="135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595328" y="3472477"/>
            <a:ext cx="92710" cy="2470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50" spc="40">
                <a:solidFill>
                  <a:srgbClr val="424242"/>
                </a:solidFill>
                <a:latin typeface="Times New Roman"/>
                <a:cs typeface="Times New Roman"/>
              </a:rPr>
              <a:t>I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4349470" y="3477883"/>
            <a:ext cx="84455" cy="248920"/>
          </a:xfrm>
          <a:custGeom>
            <a:avLst/>
            <a:gdLst/>
            <a:ahLst/>
            <a:cxnLst/>
            <a:rect l="l" t="t" r="r" b="b"/>
            <a:pathLst>
              <a:path w="84454" h="248920">
                <a:moveTo>
                  <a:pt x="84417" y="248301"/>
                </a:moveTo>
                <a:lnTo>
                  <a:pt x="0" y="248301"/>
                </a:lnTo>
                <a:lnTo>
                  <a:pt x="0" y="0"/>
                </a:lnTo>
                <a:lnTo>
                  <a:pt x="84417" y="0"/>
                </a:lnTo>
                <a:lnTo>
                  <a:pt x="84417" y="248301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4117909" y="2950516"/>
            <a:ext cx="3074670" cy="768985"/>
          </a:xfrm>
          <a:prstGeom prst="rect">
            <a:avLst/>
          </a:prstGeom>
        </p:spPr>
        <p:txBody>
          <a:bodyPr wrap="square" lIns="0" tIns="14160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15"/>
              </a:spcBef>
            </a:pPr>
            <a:r>
              <a:rPr dirty="0" sz="1400" spc="-490">
                <a:solidFill>
                  <a:srgbClr val="605D6E"/>
                </a:solidFill>
                <a:latin typeface="Times New Roman"/>
                <a:cs typeface="Times New Roman"/>
              </a:rPr>
              <a:t>3</a:t>
            </a:r>
            <a:r>
              <a:rPr dirty="0" sz="1400" spc="110">
                <a:solidFill>
                  <a:srgbClr val="605D6E"/>
                </a:solidFill>
                <a:latin typeface="Times New Roman"/>
                <a:cs typeface="Times New Roman"/>
              </a:rPr>
              <a:t> </a:t>
            </a:r>
            <a:r>
              <a:rPr dirty="0" sz="1400" spc="-185">
                <a:solidFill>
                  <a:srgbClr val="EBBA77"/>
                </a:solidFill>
                <a:latin typeface="Times New Roman"/>
                <a:cs typeface="Times New Roman"/>
              </a:rPr>
              <a:t>'</a:t>
            </a:r>
            <a:r>
              <a:rPr dirty="0" sz="1400" spc="-350">
                <a:solidFill>
                  <a:srgbClr val="605D6E"/>
                </a:solidFill>
                <a:latin typeface="Times New Roman"/>
                <a:cs typeface="Times New Roman"/>
              </a:rPr>
              <a:t>9</a:t>
            </a:r>
            <a:r>
              <a:rPr dirty="0" sz="1400" spc="-15">
                <a:solidFill>
                  <a:srgbClr val="605D6E"/>
                </a:solidFill>
                <a:latin typeface="Times New Roman"/>
                <a:cs typeface="Times New Roman"/>
              </a:rPr>
              <a:t> </a:t>
            </a:r>
            <a:r>
              <a:rPr dirty="0" baseline="63492" sz="525" spc="-75">
                <a:solidFill>
                  <a:srgbClr val="70B6E4"/>
                </a:solidFill>
                <a:latin typeface="Times New Roman"/>
                <a:cs typeface="Times New Roman"/>
              </a:rPr>
              <a:t>1</a:t>
            </a:r>
            <a:r>
              <a:rPr dirty="0" sz="1400" spc="-165">
                <a:solidFill>
                  <a:srgbClr val="605D6E"/>
                </a:solidFill>
                <a:latin typeface="Times New Roman"/>
                <a:cs typeface="Times New Roman"/>
              </a:rPr>
              <a:t>265</a:t>
            </a:r>
            <a:r>
              <a:rPr dirty="0" sz="1400">
                <a:solidFill>
                  <a:srgbClr val="605D6E"/>
                </a:solidFill>
                <a:latin typeface="Times New Roman"/>
                <a:cs typeface="Times New Roman"/>
              </a:rPr>
              <a:t>  </a:t>
            </a:r>
            <a:r>
              <a:rPr dirty="0" sz="1400" spc="-75">
                <a:solidFill>
                  <a:srgbClr val="605D6E"/>
                </a:solidFill>
                <a:latin typeface="Times New Roman"/>
                <a:cs typeface="Times New Roman"/>
              </a:rPr>
              <a:t> </a:t>
            </a:r>
            <a:r>
              <a:rPr dirty="0" sz="1800" spc="-245">
                <a:solidFill>
                  <a:srgbClr val="605D6E"/>
                </a:solidFill>
                <a:latin typeface="Arial"/>
                <a:cs typeface="Arial"/>
              </a:rPr>
              <a:t>+</a:t>
            </a:r>
            <a:r>
              <a:rPr dirty="0" sz="1800">
                <a:solidFill>
                  <a:srgbClr val="605D6E"/>
                </a:solidFill>
                <a:latin typeface="Arial"/>
                <a:cs typeface="Arial"/>
              </a:rPr>
              <a:t> </a:t>
            </a:r>
            <a:r>
              <a:rPr dirty="0" sz="1800" spc="-225">
                <a:solidFill>
                  <a:srgbClr val="605D6E"/>
                </a:solidFill>
                <a:latin typeface="Arial"/>
                <a:cs typeface="Arial"/>
              </a:rPr>
              <a:t> </a:t>
            </a:r>
            <a:r>
              <a:rPr dirty="0" sz="1400" spc="155">
                <a:solidFill>
                  <a:srgbClr val="605D6E"/>
                </a:solidFill>
                <a:latin typeface="Times New Roman"/>
                <a:cs typeface="Times New Roman"/>
              </a:rPr>
              <a:t>0,1(20,3</a:t>
            </a:r>
            <a:r>
              <a:rPr dirty="0" sz="1400" spc="-135">
                <a:solidFill>
                  <a:srgbClr val="605D6E"/>
                </a:solidFill>
                <a:latin typeface="Times New Roman"/>
                <a:cs typeface="Times New Roman"/>
              </a:rPr>
              <a:t> </a:t>
            </a:r>
            <a:r>
              <a:rPr dirty="0" sz="1800" spc="285">
                <a:solidFill>
                  <a:srgbClr val="7E5D69"/>
                </a:solidFill>
                <a:latin typeface="Arial"/>
                <a:cs typeface="Arial"/>
              </a:rPr>
              <a:t>+</a:t>
            </a:r>
            <a:r>
              <a:rPr dirty="0" sz="1800" spc="-245">
                <a:solidFill>
                  <a:srgbClr val="7E5D69"/>
                </a:solidFill>
                <a:latin typeface="Arial"/>
                <a:cs typeface="Arial"/>
              </a:rPr>
              <a:t> </a:t>
            </a:r>
            <a:r>
              <a:rPr dirty="0" sz="1500" spc="5" i="1">
                <a:solidFill>
                  <a:srgbClr val="757082"/>
                </a:solidFill>
                <a:latin typeface="Times New Roman"/>
                <a:cs typeface="Times New Roman"/>
              </a:rPr>
              <a:t>e</a:t>
            </a:r>
            <a:r>
              <a:rPr dirty="0" baseline="38011" sz="1425" spc="44" i="1">
                <a:solidFill>
                  <a:srgbClr val="757082"/>
                </a:solidFill>
                <a:latin typeface="Arial"/>
                <a:cs typeface="Arial"/>
              </a:rPr>
              <a:t>0</a:t>
            </a:r>
            <a:r>
              <a:rPr dirty="0" baseline="38011" sz="1425" i="1">
                <a:solidFill>
                  <a:srgbClr val="757082"/>
                </a:solidFill>
                <a:latin typeface="Arial"/>
                <a:cs typeface="Arial"/>
              </a:rPr>
              <a:t> </a:t>
            </a:r>
            <a:r>
              <a:rPr dirty="0" baseline="38011" sz="1425" spc="-82" i="1">
                <a:solidFill>
                  <a:srgbClr val="757082"/>
                </a:solidFill>
                <a:latin typeface="Arial"/>
                <a:cs typeface="Arial"/>
              </a:rPr>
              <a:t> </a:t>
            </a:r>
            <a:r>
              <a:rPr dirty="0" baseline="36111" sz="1500" spc="44">
                <a:solidFill>
                  <a:srgbClr val="757082"/>
                </a:solidFill>
                <a:latin typeface="Times New Roman"/>
                <a:cs typeface="Times New Roman"/>
              </a:rPr>
              <a:t>3</a:t>
            </a:r>
            <a:r>
              <a:rPr dirty="0" baseline="36111" sz="1500" spc="-104">
                <a:solidFill>
                  <a:srgbClr val="757082"/>
                </a:solidFill>
                <a:latin typeface="Times New Roman"/>
                <a:cs typeface="Times New Roman"/>
              </a:rPr>
              <a:t> </a:t>
            </a:r>
            <a:r>
              <a:rPr dirty="0" sz="1000" spc="20">
                <a:solidFill>
                  <a:srgbClr val="757082"/>
                </a:solidFill>
                <a:latin typeface="Times New Roman"/>
                <a:cs typeface="Times New Roman"/>
              </a:rPr>
              <a:t>)</a:t>
            </a:r>
            <a:r>
              <a:rPr dirty="0" sz="1000">
                <a:solidFill>
                  <a:srgbClr val="757082"/>
                </a:solidFill>
                <a:latin typeface="Times New Roman"/>
                <a:cs typeface="Times New Roman"/>
              </a:rPr>
              <a:t> </a:t>
            </a:r>
            <a:r>
              <a:rPr dirty="0" sz="1000" spc="90">
                <a:solidFill>
                  <a:srgbClr val="757082"/>
                </a:solidFill>
                <a:latin typeface="Times New Roman"/>
                <a:cs typeface="Times New Roman"/>
              </a:rPr>
              <a:t> </a:t>
            </a:r>
            <a:r>
              <a:rPr dirty="0" sz="1950" spc="85">
                <a:solidFill>
                  <a:srgbClr val="605D6E"/>
                </a:solidFill>
                <a:latin typeface="Times New Roman"/>
                <a:cs typeface="Times New Roman"/>
              </a:rPr>
              <a:t>=</a:t>
            </a:r>
            <a:r>
              <a:rPr dirty="0" sz="1950" spc="-60">
                <a:solidFill>
                  <a:srgbClr val="605D6E"/>
                </a:solidFill>
                <a:latin typeface="Times New Roman"/>
                <a:cs typeface="Times New Roman"/>
              </a:rPr>
              <a:t> </a:t>
            </a:r>
            <a:r>
              <a:rPr dirty="0" sz="1400" spc="110">
                <a:solidFill>
                  <a:srgbClr val="605D6E"/>
                </a:solidFill>
                <a:latin typeface="Times New Roman"/>
                <a:cs typeface="Times New Roman"/>
              </a:rPr>
              <a:t>0</a:t>
            </a:r>
            <a:r>
              <a:rPr dirty="0" sz="1400" spc="85">
                <a:solidFill>
                  <a:srgbClr val="BDBAB8"/>
                </a:solidFill>
                <a:latin typeface="Times New Roman"/>
                <a:cs typeface="Times New Roman"/>
              </a:rPr>
              <a:t>,</a:t>
            </a:r>
            <a:r>
              <a:rPr dirty="0" sz="1400" spc="-60">
                <a:solidFill>
                  <a:srgbClr val="605D6E"/>
                </a:solidFill>
                <a:latin typeface="Times New Roman"/>
                <a:cs typeface="Times New Roman"/>
              </a:rPr>
              <a:t>5</a:t>
            </a:r>
            <a:r>
              <a:rPr dirty="0" sz="1400">
                <a:solidFill>
                  <a:srgbClr val="605D6E"/>
                </a:solidFill>
                <a:latin typeface="Times New Roman"/>
                <a:cs typeface="Times New Roman"/>
              </a:rPr>
              <a:t> </a:t>
            </a:r>
            <a:r>
              <a:rPr dirty="0" sz="1400" spc="25">
                <a:solidFill>
                  <a:srgbClr val="605D6E"/>
                </a:solidFill>
                <a:latin typeface="Times New Roman"/>
                <a:cs typeface="Times New Roman"/>
              </a:rPr>
              <a:t> </a:t>
            </a:r>
            <a:r>
              <a:rPr dirty="0" sz="1350" spc="-185">
                <a:solidFill>
                  <a:srgbClr val="93D1F4"/>
                </a:solidFill>
                <a:latin typeface="Arial"/>
                <a:cs typeface="Arial"/>
              </a:rPr>
              <a:t>,</a:t>
            </a:r>
            <a:r>
              <a:rPr dirty="0" sz="1350" spc="-60">
                <a:solidFill>
                  <a:srgbClr val="605D6E"/>
                </a:solidFill>
                <a:latin typeface="Arial"/>
                <a:cs typeface="Arial"/>
              </a:rPr>
              <a:t>7</a:t>
            </a:r>
            <a:r>
              <a:rPr dirty="0" baseline="47619" sz="525" spc="-157">
                <a:solidFill>
                  <a:srgbClr val="EBBA77"/>
                </a:solidFill>
                <a:latin typeface="Times New Roman"/>
                <a:cs typeface="Times New Roman"/>
              </a:rPr>
              <a:t>1</a:t>
            </a:r>
            <a:r>
              <a:rPr dirty="0" sz="1400" spc="60">
                <a:solidFill>
                  <a:srgbClr val="605D6E"/>
                </a:solidFill>
                <a:latin typeface="Times New Roman"/>
                <a:cs typeface="Times New Roman"/>
              </a:rPr>
              <a:t>64</a:t>
            </a:r>
            <a:endParaRPr sz="1400">
              <a:latin typeface="Times New Roman"/>
              <a:cs typeface="Times New Roman"/>
            </a:endParaRPr>
          </a:p>
          <a:p>
            <a:pPr marL="231140">
              <a:lnSpc>
                <a:spcPct val="100000"/>
              </a:lnSpc>
              <a:spcBef>
                <a:spcPts val="755"/>
              </a:spcBef>
              <a:tabLst>
                <a:tab pos="937894" algn="l"/>
              </a:tabLst>
            </a:pPr>
            <a:r>
              <a:rPr dirty="0" sz="1450" spc="-254">
                <a:solidFill>
                  <a:srgbClr val="CACAC8"/>
                </a:solidFill>
                <a:latin typeface="Times New Roman"/>
                <a:cs typeface="Times New Roman"/>
              </a:rPr>
              <a:t>·</a:t>
            </a:r>
            <a:r>
              <a:rPr dirty="0" sz="1450" spc="20">
                <a:solidFill>
                  <a:srgbClr val="CACAC8"/>
                </a:solidFill>
                <a:latin typeface="Times New Roman"/>
                <a:cs typeface="Times New Roman"/>
              </a:rPr>
              <a:t> </a:t>
            </a:r>
            <a:r>
              <a:rPr dirty="0" sz="1450" spc="-200">
                <a:solidFill>
                  <a:srgbClr val="CACAC8"/>
                </a:solidFill>
                <a:latin typeface="Times New Roman"/>
                <a:cs typeface="Times New Roman"/>
              </a:rPr>
              <a:t>.</a:t>
            </a:r>
            <a:r>
              <a:rPr dirty="0" sz="1450" spc="25">
                <a:solidFill>
                  <a:srgbClr val="CACAC8"/>
                </a:solidFill>
                <a:latin typeface="Times New Roman"/>
                <a:cs typeface="Times New Roman"/>
              </a:rPr>
              <a:t> </a:t>
            </a:r>
            <a:r>
              <a:rPr dirty="0" sz="1450" spc="-200">
                <a:solidFill>
                  <a:srgbClr val="9C9C9C"/>
                </a:solidFill>
                <a:latin typeface="Times New Roman"/>
                <a:cs typeface="Times New Roman"/>
              </a:rPr>
              <a:t>.</a:t>
            </a:r>
            <a:r>
              <a:rPr dirty="0" sz="1450" spc="70">
                <a:solidFill>
                  <a:srgbClr val="9C9C9C"/>
                </a:solidFill>
                <a:latin typeface="Times New Roman"/>
                <a:cs typeface="Times New Roman"/>
              </a:rPr>
              <a:t> </a:t>
            </a:r>
            <a:r>
              <a:rPr dirty="0" sz="1450" spc="70">
                <a:solidFill>
                  <a:srgbClr val="9C9C9C"/>
                </a:solidFill>
                <a:latin typeface="Times New Roman"/>
                <a:cs typeface="Times New Roman"/>
              </a:rPr>
              <a:t> </a:t>
            </a:r>
            <a:r>
              <a:rPr dirty="0" sz="1350" spc="-190">
                <a:solidFill>
                  <a:srgbClr val="232323"/>
                </a:solidFill>
                <a:latin typeface="Times New Roman"/>
                <a:cs typeface="Times New Roman"/>
              </a:rPr>
              <a:t>1</a:t>
            </a:r>
            <a:r>
              <a:rPr dirty="0" sz="1350" spc="-190">
                <a:solidFill>
                  <a:srgbClr val="424242"/>
                </a:solidFill>
                <a:latin typeface="Times New Roman"/>
                <a:cs typeface="Times New Roman"/>
              </a:rPr>
              <a:t>n</a:t>
            </a:r>
            <a:r>
              <a:rPr dirty="0" sz="1350" spc="-10">
                <a:solidFill>
                  <a:srgbClr val="424242"/>
                </a:solidFill>
                <a:latin typeface="Times New Roman"/>
                <a:cs typeface="Times New Roman"/>
              </a:rPr>
              <a:t> </a:t>
            </a:r>
            <a:r>
              <a:rPr dirty="0" sz="1350" spc="-114">
                <a:solidFill>
                  <a:srgbClr val="9C9C9C"/>
                </a:solidFill>
                <a:latin typeface="Times New Roman"/>
                <a:cs typeface="Times New Roman"/>
              </a:rPr>
              <a:t>.	</a:t>
            </a:r>
            <a:r>
              <a:rPr dirty="0" sz="1350" spc="45">
                <a:solidFill>
                  <a:srgbClr val="424242"/>
                </a:solidFill>
                <a:latin typeface="Times New Roman"/>
                <a:cs typeface="Times New Roman"/>
              </a:rPr>
              <a:t>n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940825" y="3701193"/>
            <a:ext cx="93345" cy="254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55">
                <a:solidFill>
                  <a:srgbClr val="424242"/>
                </a:solidFill>
                <a:latin typeface="Times New Roman"/>
                <a:cs typeface="Times New Roman"/>
              </a:rPr>
              <a:t>J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4074331" y="3712957"/>
            <a:ext cx="12700" cy="252095"/>
          </a:xfrm>
          <a:custGeom>
            <a:avLst/>
            <a:gdLst/>
            <a:ahLst/>
            <a:cxnLst/>
            <a:rect l="l" t="t" r="r" b="b"/>
            <a:pathLst>
              <a:path w="12700" h="252095">
                <a:moveTo>
                  <a:pt x="12208" y="251633"/>
                </a:moveTo>
                <a:lnTo>
                  <a:pt x="0" y="251633"/>
                </a:lnTo>
                <a:lnTo>
                  <a:pt x="0" y="0"/>
                </a:lnTo>
                <a:lnTo>
                  <a:pt x="12208" y="0"/>
                </a:lnTo>
                <a:lnTo>
                  <a:pt x="12208" y="251633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 txBox="1"/>
          <p:nvPr/>
        </p:nvSpPr>
        <p:spPr>
          <a:xfrm>
            <a:off x="3784191" y="3707553"/>
            <a:ext cx="317500" cy="2470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50" spc="-75">
                <a:solidFill>
                  <a:srgbClr val="605D6E"/>
                </a:solidFill>
                <a:latin typeface="Arial"/>
                <a:cs typeface="Arial"/>
              </a:rPr>
              <a:t>d</a:t>
            </a:r>
            <a:r>
              <a:rPr dirty="0" sz="1450" spc="-55">
                <a:solidFill>
                  <a:srgbClr val="605D6E"/>
                </a:solidFill>
                <a:latin typeface="Arial"/>
                <a:cs typeface="Arial"/>
              </a:rPr>
              <a:t> </a:t>
            </a:r>
            <a:r>
              <a:rPr dirty="0" sz="1450" spc="-170">
                <a:solidFill>
                  <a:srgbClr val="9C9C9C"/>
                </a:solidFill>
                <a:latin typeface="Arial"/>
                <a:cs typeface="Arial"/>
              </a:rPr>
              <a:t>-</a:t>
            </a:r>
            <a:r>
              <a:rPr dirty="0" sz="1450">
                <a:solidFill>
                  <a:srgbClr val="9C9C9C"/>
                </a:solidFill>
                <a:latin typeface="Arial"/>
                <a:cs typeface="Arial"/>
              </a:rPr>
              <a:t> </a:t>
            </a:r>
            <a:r>
              <a:rPr dirty="0" sz="1450" spc="-20">
                <a:solidFill>
                  <a:srgbClr val="9C9C9C"/>
                </a:solidFill>
                <a:latin typeface="Arial"/>
                <a:cs typeface="Arial"/>
              </a:rPr>
              <a:t> </a:t>
            </a:r>
            <a:r>
              <a:rPr dirty="0" sz="1450" spc="-695">
                <a:solidFill>
                  <a:srgbClr val="CACAC8"/>
                </a:solidFill>
                <a:latin typeface="Arial"/>
                <a:cs typeface="Arial"/>
              </a:rPr>
              <a:t>_</a:t>
            </a:r>
            <a:endParaRPr sz="145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5008531" y="3712957"/>
            <a:ext cx="6350" cy="252095"/>
          </a:xfrm>
          <a:custGeom>
            <a:avLst/>
            <a:gdLst/>
            <a:ahLst/>
            <a:cxnLst/>
            <a:rect l="l" t="t" r="r" b="b"/>
            <a:pathLst>
              <a:path w="6350" h="252095">
                <a:moveTo>
                  <a:pt x="6104" y="251633"/>
                </a:moveTo>
                <a:lnTo>
                  <a:pt x="0" y="251633"/>
                </a:lnTo>
                <a:lnTo>
                  <a:pt x="0" y="0"/>
                </a:lnTo>
                <a:lnTo>
                  <a:pt x="6104" y="0"/>
                </a:lnTo>
                <a:lnTo>
                  <a:pt x="6104" y="251633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5236246" y="3765851"/>
            <a:ext cx="31115" cy="180340"/>
          </a:xfrm>
          <a:custGeom>
            <a:avLst/>
            <a:gdLst/>
            <a:ahLst/>
            <a:cxnLst/>
            <a:rect l="l" t="t" r="r" b="b"/>
            <a:pathLst>
              <a:path w="31114" h="180339">
                <a:moveTo>
                  <a:pt x="30521" y="179804"/>
                </a:moveTo>
                <a:lnTo>
                  <a:pt x="0" y="179804"/>
                </a:lnTo>
                <a:lnTo>
                  <a:pt x="0" y="0"/>
                </a:lnTo>
                <a:lnTo>
                  <a:pt x="30521" y="0"/>
                </a:lnTo>
                <a:lnTo>
                  <a:pt x="30521" y="179804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 txBox="1"/>
          <p:nvPr/>
        </p:nvSpPr>
        <p:spPr>
          <a:xfrm>
            <a:off x="4467828" y="3707553"/>
            <a:ext cx="906144" cy="2470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40055" algn="l"/>
              </a:tabLst>
            </a:pPr>
            <a:r>
              <a:rPr dirty="0" sz="1450" spc="-420">
                <a:solidFill>
                  <a:srgbClr val="757082"/>
                </a:solidFill>
                <a:latin typeface="Arial"/>
                <a:cs typeface="Arial"/>
              </a:rPr>
              <a:t>·</a:t>
            </a:r>
            <a:r>
              <a:rPr dirty="0" sz="1450" spc="-420">
                <a:solidFill>
                  <a:srgbClr val="757082"/>
                </a:solidFill>
                <a:latin typeface="Arial"/>
                <a:cs typeface="Arial"/>
              </a:rPr>
              <a:t> </a:t>
            </a:r>
            <a:r>
              <a:rPr dirty="0" sz="1450" spc="-25">
                <a:solidFill>
                  <a:srgbClr val="757082"/>
                </a:solidFill>
                <a:latin typeface="Arial"/>
                <a:cs typeface="Arial"/>
              </a:rPr>
              <a:t> </a:t>
            </a:r>
            <a:r>
              <a:rPr dirty="0" sz="1350" spc="-620">
                <a:solidFill>
                  <a:srgbClr val="424242"/>
                </a:solidFill>
                <a:latin typeface="Times New Roman"/>
                <a:cs typeface="Times New Roman"/>
              </a:rPr>
              <a:t>im</a:t>
            </a:r>
            <a:r>
              <a:rPr dirty="0" sz="1350" spc="-585">
                <a:solidFill>
                  <a:srgbClr val="424242"/>
                </a:solidFill>
                <a:latin typeface="Times New Roman"/>
                <a:cs typeface="Times New Roman"/>
              </a:rPr>
              <a:t>1</a:t>
            </a:r>
            <a:r>
              <a:rPr dirty="0" sz="1350">
                <a:solidFill>
                  <a:srgbClr val="424242"/>
                </a:solidFill>
                <a:latin typeface="Times New Roman"/>
                <a:cs typeface="Times New Roman"/>
              </a:rPr>
              <a:t>	</a:t>
            </a:r>
            <a:r>
              <a:rPr dirty="0" sz="1450" spc="-280">
                <a:solidFill>
                  <a:srgbClr val="232323"/>
                </a:solidFill>
                <a:latin typeface="Arial"/>
                <a:cs typeface="Arial"/>
              </a:rPr>
              <a:t>l</a:t>
            </a:r>
            <a:r>
              <a:rPr dirty="0" sz="1450" spc="-190">
                <a:solidFill>
                  <a:srgbClr val="232323"/>
                </a:solidFill>
                <a:latin typeface="Arial"/>
                <a:cs typeface="Arial"/>
              </a:rPr>
              <a:t> </a:t>
            </a:r>
            <a:r>
              <a:rPr dirty="0" sz="1450" spc="-350">
                <a:solidFill>
                  <a:srgbClr val="424242"/>
                </a:solidFill>
                <a:latin typeface="Arial"/>
                <a:cs typeface="Arial"/>
              </a:rPr>
              <a:t>í</a:t>
            </a:r>
            <a:r>
              <a:rPr dirty="0" sz="1450" spc="7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dirty="0" sz="1450" spc="-215">
                <a:solidFill>
                  <a:srgbClr val="BDBAB8"/>
                </a:solidFill>
                <a:latin typeface="Arial"/>
                <a:cs typeface="Arial"/>
              </a:rPr>
              <a:t>,</a:t>
            </a:r>
            <a:r>
              <a:rPr dirty="0" sz="1450" spc="110">
                <a:solidFill>
                  <a:srgbClr val="BDBAB8"/>
                </a:solidFill>
                <a:latin typeface="Arial"/>
                <a:cs typeface="Arial"/>
              </a:rPr>
              <a:t> </a:t>
            </a:r>
            <a:r>
              <a:rPr dirty="0" sz="1050" spc="-155">
                <a:solidFill>
                  <a:srgbClr val="605D6E"/>
                </a:solidFill>
                <a:latin typeface="Times New Roman"/>
                <a:cs typeface="Times New Roman"/>
              </a:rPr>
              <a:t>j</a:t>
            </a:r>
            <a:r>
              <a:rPr dirty="0" sz="1050">
                <a:solidFill>
                  <a:srgbClr val="605D6E"/>
                </a:solidFill>
                <a:latin typeface="Times New Roman"/>
                <a:cs typeface="Times New Roman"/>
              </a:rPr>
              <a:t>   </a:t>
            </a:r>
            <a:r>
              <a:rPr dirty="0" sz="1050" spc="-105">
                <a:solidFill>
                  <a:srgbClr val="605D6E"/>
                </a:solidFill>
                <a:latin typeface="Times New Roman"/>
                <a:cs typeface="Times New Roman"/>
              </a:rPr>
              <a:t> </a:t>
            </a:r>
            <a:r>
              <a:rPr dirty="0" sz="1050" spc="-185">
                <a:solidFill>
                  <a:srgbClr val="BDBAB8"/>
                </a:solidFill>
                <a:latin typeface="Times New Roman"/>
                <a:cs typeface="Times New Roman"/>
              </a:rPr>
              <a:t>•</a:t>
            </a:r>
            <a:r>
              <a:rPr dirty="0" sz="1050" spc="-130">
                <a:solidFill>
                  <a:srgbClr val="BDBAB8"/>
                </a:solidFill>
                <a:latin typeface="Times New Roman"/>
                <a:cs typeface="Times New Roman"/>
              </a:rPr>
              <a:t>.</a:t>
            </a:r>
            <a:r>
              <a:rPr dirty="0" sz="1050">
                <a:solidFill>
                  <a:srgbClr val="BDBAB8"/>
                </a:solidFill>
                <a:latin typeface="Times New Roman"/>
                <a:cs typeface="Times New Roman"/>
              </a:rPr>
              <a:t> </a:t>
            </a:r>
            <a:r>
              <a:rPr dirty="0" sz="1050" spc="-15">
                <a:solidFill>
                  <a:srgbClr val="BDBAB8"/>
                </a:solidFill>
                <a:latin typeface="Times New Roman"/>
                <a:cs typeface="Times New Roman"/>
              </a:rPr>
              <a:t> </a:t>
            </a:r>
            <a:r>
              <a:rPr dirty="0" sz="1050" spc="-145">
                <a:solidFill>
                  <a:srgbClr val="757082"/>
                </a:solidFill>
                <a:latin typeface="Times New Roman"/>
                <a:cs typeface="Times New Roman"/>
              </a:rPr>
              <a:t>: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142116" y="4163200"/>
            <a:ext cx="189865" cy="22415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45" i="1">
                <a:solidFill>
                  <a:srgbClr val="757082"/>
                </a:solidFill>
                <a:latin typeface="Arial"/>
                <a:cs typeface="Arial"/>
              </a:rPr>
              <a:t>yo</a:t>
            </a:r>
            <a:endParaRPr sz="13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714623" y="4086877"/>
            <a:ext cx="332105" cy="3155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900" spc="40">
                <a:solidFill>
                  <a:srgbClr val="605D6E"/>
                </a:solidFill>
                <a:latin typeface="Times New Roman"/>
                <a:cs typeface="Times New Roman"/>
              </a:rPr>
              <a:t>=</a:t>
            </a:r>
            <a:r>
              <a:rPr dirty="0" sz="1900" spc="-60">
                <a:solidFill>
                  <a:srgbClr val="605D6E"/>
                </a:solidFill>
                <a:latin typeface="Times New Roman"/>
                <a:cs typeface="Times New Roman"/>
              </a:rPr>
              <a:t> </a:t>
            </a:r>
            <a:r>
              <a:rPr dirty="0" sz="1300" spc="-135">
                <a:solidFill>
                  <a:srgbClr val="605D6E"/>
                </a:solidFill>
                <a:latin typeface="Arial"/>
                <a:cs typeface="Arial"/>
              </a:rPr>
              <a:t>O</a:t>
            </a:r>
            <a:endParaRPr sz="13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302206" y="5124615"/>
            <a:ext cx="30480" cy="488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dirty="0" sz="150" spc="-40">
                <a:solidFill>
                  <a:srgbClr val="A37E60"/>
                </a:solidFill>
                <a:latin typeface="Times New Roman"/>
                <a:cs typeface="Times New Roman"/>
              </a:rPr>
              <a:t>1</a:t>
            </a:r>
            <a:endParaRPr sz="15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052222" y="4325004"/>
            <a:ext cx="4796155" cy="9645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00330">
              <a:lnSpc>
                <a:spcPct val="100000"/>
              </a:lnSpc>
              <a:spcBef>
                <a:spcPts val="100"/>
              </a:spcBef>
              <a:tabLst>
                <a:tab pos="675005" algn="l"/>
              </a:tabLst>
            </a:pPr>
            <a:r>
              <a:rPr dirty="0" sz="1350" spc="-204">
                <a:solidFill>
                  <a:srgbClr val="757082"/>
                </a:solidFill>
                <a:latin typeface="Times New Roman"/>
                <a:cs typeface="Times New Roman"/>
              </a:rPr>
              <a:t>Y</a:t>
            </a:r>
            <a:r>
              <a:rPr dirty="0" sz="1350">
                <a:solidFill>
                  <a:srgbClr val="757082"/>
                </a:solidFill>
                <a:latin typeface="Times New Roman"/>
                <a:cs typeface="Times New Roman"/>
              </a:rPr>
              <a:t>n</a:t>
            </a:r>
            <a:r>
              <a:rPr dirty="0" sz="1350" spc="225">
                <a:solidFill>
                  <a:srgbClr val="5B8093"/>
                </a:solidFill>
                <a:latin typeface="Times New Roman"/>
                <a:cs typeface="Times New Roman"/>
              </a:rPr>
              <a:t>+</a:t>
            </a:r>
            <a:r>
              <a:rPr dirty="0" sz="1350" spc="25">
                <a:solidFill>
                  <a:srgbClr val="605D6E"/>
                </a:solidFill>
                <a:latin typeface="Times New Roman"/>
                <a:cs typeface="Times New Roman"/>
              </a:rPr>
              <a:t>l</a:t>
            </a:r>
            <a:r>
              <a:rPr dirty="0" sz="1350">
                <a:solidFill>
                  <a:srgbClr val="605D6E"/>
                </a:solidFill>
                <a:latin typeface="Times New Roman"/>
                <a:cs typeface="Times New Roman"/>
              </a:rPr>
              <a:t>	</a:t>
            </a:r>
            <a:r>
              <a:rPr dirty="0" sz="1900" spc="40">
                <a:solidFill>
                  <a:srgbClr val="605D6E"/>
                </a:solidFill>
                <a:latin typeface="Times New Roman"/>
                <a:cs typeface="Times New Roman"/>
              </a:rPr>
              <a:t>=</a:t>
            </a:r>
            <a:r>
              <a:rPr dirty="0" sz="1900" spc="-180">
                <a:solidFill>
                  <a:srgbClr val="605D6E"/>
                </a:solidFill>
                <a:latin typeface="Times New Roman"/>
                <a:cs typeface="Times New Roman"/>
              </a:rPr>
              <a:t> </a:t>
            </a:r>
            <a:r>
              <a:rPr dirty="0" sz="1400" spc="-45" i="1">
                <a:solidFill>
                  <a:srgbClr val="757082"/>
                </a:solidFill>
                <a:latin typeface="Times New Roman"/>
                <a:cs typeface="Times New Roman"/>
              </a:rPr>
              <a:t>'Y</a:t>
            </a:r>
            <a:r>
              <a:rPr dirty="0" sz="1400" spc="-50" i="1">
                <a:solidFill>
                  <a:srgbClr val="757082"/>
                </a:solidFill>
                <a:latin typeface="Times New Roman"/>
                <a:cs typeface="Times New Roman"/>
              </a:rPr>
              <a:t>n</a:t>
            </a:r>
            <a:r>
              <a:rPr dirty="0" sz="1400" spc="45" i="1">
                <a:solidFill>
                  <a:srgbClr val="757082"/>
                </a:solidFill>
                <a:latin typeface="Times New Roman"/>
                <a:cs typeface="Times New Roman"/>
              </a:rPr>
              <a:t> </a:t>
            </a:r>
            <a:r>
              <a:rPr dirty="0" sz="1850" spc="-75">
                <a:solidFill>
                  <a:srgbClr val="82838C"/>
                </a:solidFill>
                <a:latin typeface="Arial"/>
                <a:cs typeface="Arial"/>
              </a:rPr>
              <a:t>+</a:t>
            </a:r>
            <a:r>
              <a:rPr dirty="0" sz="1850" spc="70">
                <a:solidFill>
                  <a:srgbClr val="82838C"/>
                </a:solidFill>
                <a:latin typeface="Arial"/>
                <a:cs typeface="Arial"/>
              </a:rPr>
              <a:t> </a:t>
            </a:r>
            <a:r>
              <a:rPr dirty="0" sz="1400" spc="-45">
                <a:solidFill>
                  <a:srgbClr val="605D6E"/>
                </a:solidFill>
                <a:latin typeface="Times New Roman"/>
                <a:cs typeface="Times New Roman"/>
              </a:rPr>
              <a:t>0,1</a:t>
            </a:r>
            <a:r>
              <a:rPr dirty="0" sz="1400">
                <a:solidFill>
                  <a:srgbClr val="605D6E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605D6E"/>
                </a:solidFill>
                <a:latin typeface="Times New Roman"/>
                <a:cs typeface="Times New Roman"/>
              </a:rPr>
              <a:t> </a:t>
            </a:r>
            <a:r>
              <a:rPr dirty="0" sz="1400" spc="-45">
                <a:solidFill>
                  <a:srgbClr val="757082"/>
                </a:solidFill>
                <a:latin typeface="Times New Roman"/>
                <a:cs typeface="Times New Roman"/>
              </a:rPr>
              <a:t>(2</a:t>
            </a:r>
            <a:r>
              <a:rPr dirty="0" sz="1400" spc="145">
                <a:solidFill>
                  <a:srgbClr val="757082"/>
                </a:solidFill>
                <a:latin typeface="Times New Roman"/>
                <a:cs typeface="Times New Roman"/>
              </a:rPr>
              <a:t> </a:t>
            </a:r>
            <a:r>
              <a:rPr dirty="0" sz="1350" spc="120">
                <a:solidFill>
                  <a:srgbClr val="757082"/>
                </a:solidFill>
                <a:latin typeface="Times New Roman"/>
                <a:cs typeface="Times New Roman"/>
              </a:rPr>
              <a:t>tn+t</a:t>
            </a:r>
            <a:endParaRPr sz="13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850">
              <a:latin typeface="Times New Roman"/>
              <a:cs typeface="Times New Roman"/>
            </a:endParaRPr>
          </a:p>
          <a:p>
            <a:pPr marL="63500">
              <a:lnSpc>
                <a:spcPts val="1185"/>
              </a:lnSpc>
              <a:tabLst>
                <a:tab pos="1821814" algn="l"/>
                <a:tab pos="2397125" algn="l"/>
                <a:tab pos="3816350" algn="l"/>
              </a:tabLst>
            </a:pPr>
            <a:r>
              <a:rPr dirty="0" sz="1750" spc="-509">
                <a:solidFill>
                  <a:srgbClr val="757082"/>
                </a:solidFill>
                <a:latin typeface="Times New Roman"/>
                <a:cs typeface="Times New Roman"/>
              </a:rPr>
              <a:t>Y</a:t>
            </a:r>
            <a:r>
              <a:rPr dirty="0" sz="1750" spc="30">
                <a:solidFill>
                  <a:srgbClr val="4F4F7C"/>
                </a:solidFill>
                <a:latin typeface="Times New Roman"/>
                <a:cs typeface="Times New Roman"/>
              </a:rPr>
              <a:t>l</a:t>
            </a:r>
            <a:r>
              <a:rPr dirty="0" sz="1750" spc="35">
                <a:solidFill>
                  <a:srgbClr val="4F4F7C"/>
                </a:solidFill>
                <a:latin typeface="Times New Roman"/>
                <a:cs typeface="Times New Roman"/>
              </a:rPr>
              <a:t> </a:t>
            </a:r>
            <a:r>
              <a:rPr dirty="0" sz="2450" spc="-250">
                <a:solidFill>
                  <a:srgbClr val="605D6E"/>
                </a:solidFill>
                <a:latin typeface="Times New Roman"/>
                <a:cs typeface="Times New Roman"/>
              </a:rPr>
              <a:t>=</a:t>
            </a:r>
            <a:r>
              <a:rPr dirty="0" sz="2450" spc="-330">
                <a:solidFill>
                  <a:srgbClr val="605D6E"/>
                </a:solidFill>
                <a:latin typeface="Times New Roman"/>
                <a:cs typeface="Times New Roman"/>
              </a:rPr>
              <a:t> </a:t>
            </a:r>
            <a:r>
              <a:rPr dirty="0" sz="1600" spc="-350" i="1">
                <a:solidFill>
                  <a:srgbClr val="757082"/>
                </a:solidFill>
                <a:latin typeface="Arial"/>
                <a:cs typeface="Arial"/>
              </a:rPr>
              <a:t>Y</a:t>
            </a:r>
            <a:r>
              <a:rPr dirty="0" sz="1600" spc="-285" i="1">
                <a:solidFill>
                  <a:srgbClr val="757082"/>
                </a:solidFill>
                <a:latin typeface="Arial"/>
                <a:cs typeface="Arial"/>
              </a:rPr>
              <a:t>o</a:t>
            </a:r>
            <a:r>
              <a:rPr dirty="0" sz="1600" i="1">
                <a:solidFill>
                  <a:srgbClr val="757082"/>
                </a:solidFill>
                <a:latin typeface="Arial"/>
                <a:cs typeface="Arial"/>
              </a:rPr>
              <a:t> </a:t>
            </a:r>
            <a:r>
              <a:rPr dirty="0" sz="2050" spc="105">
                <a:solidFill>
                  <a:srgbClr val="605D6E"/>
                </a:solidFill>
                <a:latin typeface="Arial"/>
                <a:cs typeface="Arial"/>
              </a:rPr>
              <a:t>+</a:t>
            </a:r>
            <a:r>
              <a:rPr dirty="0" sz="2050" spc="-370">
                <a:solidFill>
                  <a:srgbClr val="605D6E"/>
                </a:solidFill>
                <a:latin typeface="Arial"/>
                <a:cs typeface="Arial"/>
              </a:rPr>
              <a:t> </a:t>
            </a:r>
            <a:r>
              <a:rPr dirty="0" sz="2450" spc="-590" i="1">
                <a:solidFill>
                  <a:srgbClr val="605D6E"/>
                </a:solidFill>
                <a:latin typeface="Times New Roman"/>
                <a:cs typeface="Times New Roman"/>
              </a:rPr>
              <a:t>o</a:t>
            </a:r>
            <a:r>
              <a:rPr dirty="0" sz="2450" spc="-145" i="1">
                <a:solidFill>
                  <a:srgbClr val="605D6E"/>
                </a:solidFill>
                <a:latin typeface="Times New Roman"/>
                <a:cs typeface="Times New Roman"/>
              </a:rPr>
              <a:t>i</a:t>
            </a:r>
            <a:r>
              <a:rPr dirty="0" sz="1450" spc="165" b="1">
                <a:solidFill>
                  <a:srgbClr val="757082"/>
                </a:solidFill>
                <a:latin typeface="Arial"/>
                <a:cs typeface="Arial"/>
              </a:rPr>
              <a:t>1</a:t>
            </a:r>
            <a:r>
              <a:rPr dirty="0" sz="1600" spc="-50">
                <a:solidFill>
                  <a:srgbClr val="757082"/>
                </a:solidFill>
                <a:latin typeface="Arial"/>
                <a:cs typeface="Arial"/>
              </a:rPr>
              <a:t>(2</a:t>
            </a:r>
            <a:r>
              <a:rPr dirty="0" sz="1600" spc="-229">
                <a:solidFill>
                  <a:srgbClr val="757082"/>
                </a:solidFill>
                <a:latin typeface="Arial"/>
                <a:cs typeface="Arial"/>
              </a:rPr>
              <a:t> </a:t>
            </a:r>
            <a:r>
              <a:rPr dirty="0" sz="1500" spc="-30">
                <a:solidFill>
                  <a:srgbClr val="757082"/>
                </a:solidFill>
                <a:latin typeface="Arial"/>
                <a:cs typeface="Arial"/>
              </a:rPr>
              <a:t>t</a:t>
            </a:r>
            <a:r>
              <a:rPr dirty="0" sz="1500" spc="-235">
                <a:solidFill>
                  <a:srgbClr val="757082"/>
                </a:solidFill>
                <a:latin typeface="Arial"/>
                <a:cs typeface="Arial"/>
              </a:rPr>
              <a:t> </a:t>
            </a:r>
            <a:r>
              <a:rPr dirty="0" sz="1500" spc="-30">
                <a:solidFill>
                  <a:srgbClr val="7E5D69"/>
                </a:solidFill>
                <a:latin typeface="Arial"/>
                <a:cs typeface="Arial"/>
              </a:rPr>
              <a:t>]</a:t>
            </a:r>
            <a:r>
              <a:rPr dirty="0" sz="1500" spc="-5">
                <a:solidFill>
                  <a:srgbClr val="7E5D69"/>
                </a:solidFill>
                <a:latin typeface="Arial"/>
                <a:cs typeface="Arial"/>
              </a:rPr>
              <a:t> </a:t>
            </a:r>
            <a:r>
              <a:rPr dirty="0" sz="2050" spc="105">
                <a:solidFill>
                  <a:srgbClr val="7E5D69"/>
                </a:solidFill>
                <a:latin typeface="Arial"/>
                <a:cs typeface="Arial"/>
              </a:rPr>
              <a:t>+</a:t>
            </a:r>
            <a:r>
              <a:rPr dirty="0" sz="2050">
                <a:solidFill>
                  <a:srgbClr val="7E5D69"/>
                </a:solidFill>
                <a:latin typeface="Arial"/>
                <a:cs typeface="Arial"/>
              </a:rPr>
              <a:t>	</a:t>
            </a:r>
            <a:r>
              <a:rPr dirty="0" sz="1300" spc="20">
                <a:solidFill>
                  <a:srgbClr val="757082"/>
                </a:solidFill>
                <a:latin typeface="Times New Roman"/>
                <a:cs typeface="Times New Roman"/>
              </a:rPr>
              <a:t>t</a:t>
            </a:r>
            <a:r>
              <a:rPr dirty="0" sz="1300" spc="25">
                <a:solidFill>
                  <a:srgbClr val="757082"/>
                </a:solidFill>
                <a:latin typeface="Times New Roman"/>
                <a:cs typeface="Times New Roman"/>
              </a:rPr>
              <a:t>l</a:t>
            </a:r>
            <a:r>
              <a:rPr dirty="0" sz="1300">
                <a:solidFill>
                  <a:srgbClr val="757082"/>
                </a:solidFill>
                <a:latin typeface="Times New Roman"/>
                <a:cs typeface="Times New Roman"/>
              </a:rPr>
              <a:t> </a:t>
            </a:r>
            <a:r>
              <a:rPr dirty="0" sz="1300" spc="-25">
                <a:solidFill>
                  <a:srgbClr val="757082"/>
                </a:solidFill>
                <a:latin typeface="Times New Roman"/>
                <a:cs typeface="Times New Roman"/>
              </a:rPr>
              <a:t> </a:t>
            </a:r>
            <a:r>
              <a:rPr dirty="0" baseline="148148" sz="225" spc="-60">
                <a:solidFill>
                  <a:srgbClr val="93D1F4"/>
                </a:solidFill>
                <a:latin typeface="Times New Roman"/>
                <a:cs typeface="Times New Roman"/>
              </a:rPr>
              <a:t>1</a:t>
            </a:r>
            <a:r>
              <a:rPr dirty="0" baseline="148148" sz="225">
                <a:solidFill>
                  <a:srgbClr val="93D1F4"/>
                </a:solidFill>
                <a:latin typeface="Times New Roman"/>
                <a:cs typeface="Times New Roman"/>
              </a:rPr>
              <a:t>              </a:t>
            </a:r>
            <a:r>
              <a:rPr dirty="0" sz="1650" spc="-515">
                <a:solidFill>
                  <a:srgbClr val="605D6E"/>
                </a:solidFill>
                <a:latin typeface="Arial"/>
                <a:cs typeface="Arial"/>
              </a:rPr>
              <a:t>=</a:t>
            </a:r>
            <a:r>
              <a:rPr dirty="0" sz="1650">
                <a:solidFill>
                  <a:srgbClr val="605D6E"/>
                </a:solidFill>
                <a:latin typeface="Arial"/>
                <a:cs typeface="Arial"/>
              </a:rPr>
              <a:t>	</a:t>
            </a:r>
            <a:r>
              <a:rPr dirty="0" sz="2200" spc="-65">
                <a:solidFill>
                  <a:srgbClr val="82838C"/>
                </a:solidFill>
                <a:latin typeface="Arial"/>
                <a:cs typeface="Arial"/>
              </a:rPr>
              <a:t>+</a:t>
            </a:r>
            <a:r>
              <a:rPr dirty="0" sz="2200" spc="-320">
                <a:solidFill>
                  <a:srgbClr val="82838C"/>
                </a:solidFill>
                <a:latin typeface="Arial"/>
                <a:cs typeface="Arial"/>
              </a:rPr>
              <a:t> </a:t>
            </a:r>
            <a:r>
              <a:rPr dirty="0" sz="2450" spc="-575" i="1">
                <a:solidFill>
                  <a:srgbClr val="605D6E"/>
                </a:solidFill>
                <a:latin typeface="Times New Roman"/>
                <a:cs typeface="Times New Roman"/>
              </a:rPr>
              <a:t>o</a:t>
            </a:r>
            <a:r>
              <a:rPr dirty="0" sz="2450" spc="-150" i="1">
                <a:solidFill>
                  <a:srgbClr val="605D6E"/>
                </a:solidFill>
                <a:latin typeface="Times New Roman"/>
                <a:cs typeface="Times New Roman"/>
              </a:rPr>
              <a:t>i</a:t>
            </a:r>
            <a:r>
              <a:rPr dirty="0" sz="1450" spc="190" b="1">
                <a:solidFill>
                  <a:srgbClr val="757082"/>
                </a:solidFill>
                <a:latin typeface="Arial"/>
                <a:cs typeface="Arial"/>
              </a:rPr>
              <a:t>1</a:t>
            </a:r>
            <a:r>
              <a:rPr dirty="0" sz="1600" spc="-65">
                <a:solidFill>
                  <a:srgbClr val="757082"/>
                </a:solidFill>
                <a:latin typeface="Arial"/>
                <a:cs typeface="Arial"/>
              </a:rPr>
              <a:t>(2</a:t>
            </a:r>
            <a:r>
              <a:rPr dirty="0" sz="1600" spc="-250">
                <a:solidFill>
                  <a:srgbClr val="757082"/>
                </a:solidFill>
                <a:latin typeface="Arial"/>
                <a:cs typeface="Arial"/>
              </a:rPr>
              <a:t> </a:t>
            </a:r>
            <a:r>
              <a:rPr dirty="0" sz="2450" spc="-590" i="1">
                <a:solidFill>
                  <a:srgbClr val="605D6E"/>
                </a:solidFill>
                <a:latin typeface="Times New Roman"/>
                <a:cs typeface="Times New Roman"/>
              </a:rPr>
              <a:t>o</a:t>
            </a:r>
            <a:r>
              <a:rPr dirty="0" sz="2450" spc="-145" i="1">
                <a:solidFill>
                  <a:srgbClr val="605D6E"/>
                </a:solidFill>
                <a:latin typeface="Times New Roman"/>
                <a:cs typeface="Times New Roman"/>
              </a:rPr>
              <a:t>i</a:t>
            </a:r>
            <a:r>
              <a:rPr dirty="0" sz="1450" spc="140" b="1">
                <a:solidFill>
                  <a:srgbClr val="757082"/>
                </a:solidFill>
                <a:latin typeface="Arial"/>
                <a:cs typeface="Arial"/>
              </a:rPr>
              <a:t>1</a:t>
            </a:r>
            <a:r>
              <a:rPr dirty="0" sz="2200" spc="-40">
                <a:solidFill>
                  <a:srgbClr val="605D6E"/>
                </a:solidFill>
                <a:latin typeface="Arial"/>
                <a:cs typeface="Arial"/>
              </a:rPr>
              <a:t>+</a:t>
            </a:r>
            <a:r>
              <a:rPr dirty="0" sz="2200" spc="-335">
                <a:solidFill>
                  <a:srgbClr val="605D6E"/>
                </a:solidFill>
                <a:latin typeface="Arial"/>
                <a:cs typeface="Arial"/>
              </a:rPr>
              <a:t> </a:t>
            </a:r>
            <a:r>
              <a:rPr dirty="0" sz="1700" spc="-70">
                <a:solidFill>
                  <a:srgbClr val="757082"/>
                </a:solidFill>
                <a:latin typeface="Times New Roman"/>
                <a:cs typeface="Times New Roman"/>
              </a:rPr>
              <a:t>e</a:t>
            </a:r>
            <a:r>
              <a:rPr dirty="0" sz="1700">
                <a:solidFill>
                  <a:srgbClr val="757082"/>
                </a:solidFill>
                <a:latin typeface="Times New Roman"/>
                <a:cs typeface="Times New Roman"/>
              </a:rPr>
              <a:t>	</a:t>
            </a:r>
            <a:r>
              <a:rPr dirty="0" sz="1200" spc="35">
                <a:solidFill>
                  <a:srgbClr val="757082"/>
                </a:solidFill>
                <a:latin typeface="Times New Roman"/>
                <a:cs typeface="Times New Roman"/>
              </a:rPr>
              <a:t>)</a:t>
            </a:r>
            <a:r>
              <a:rPr dirty="0" sz="1200">
                <a:solidFill>
                  <a:srgbClr val="757082"/>
                </a:solidFill>
                <a:latin typeface="Times New Roman"/>
                <a:cs typeface="Times New Roman"/>
              </a:rPr>
              <a:t> </a:t>
            </a:r>
            <a:r>
              <a:rPr dirty="0" sz="1200" spc="-145">
                <a:solidFill>
                  <a:srgbClr val="757082"/>
                </a:solidFill>
                <a:latin typeface="Times New Roman"/>
                <a:cs typeface="Times New Roman"/>
              </a:rPr>
              <a:t> </a:t>
            </a:r>
            <a:r>
              <a:rPr dirty="0" sz="1650" spc="85">
                <a:solidFill>
                  <a:srgbClr val="605D6E"/>
                </a:solidFill>
                <a:latin typeface="Arial"/>
                <a:cs typeface="Arial"/>
              </a:rPr>
              <a:t>=</a:t>
            </a:r>
            <a:r>
              <a:rPr dirty="0" sz="1650">
                <a:solidFill>
                  <a:srgbClr val="605D6E"/>
                </a:solidFill>
                <a:latin typeface="Arial"/>
                <a:cs typeface="Arial"/>
              </a:rPr>
              <a:t> </a:t>
            </a:r>
            <a:r>
              <a:rPr dirty="0" sz="2100" spc="-420">
                <a:solidFill>
                  <a:srgbClr val="605D6E"/>
                </a:solidFill>
                <a:latin typeface="Arial"/>
                <a:cs typeface="Arial"/>
              </a:rPr>
              <a:t>o</a:t>
            </a:r>
            <a:r>
              <a:rPr dirty="0" sz="2100" spc="-235">
                <a:solidFill>
                  <a:srgbClr val="605D6E"/>
                </a:solidFill>
                <a:latin typeface="Arial"/>
                <a:cs typeface="Arial"/>
              </a:rPr>
              <a:t> </a:t>
            </a:r>
            <a:r>
              <a:rPr dirty="0" sz="1700" spc="-110">
                <a:solidFill>
                  <a:srgbClr val="605D6E"/>
                </a:solidFill>
                <a:latin typeface="Times New Roman"/>
                <a:cs typeface="Times New Roman"/>
              </a:rPr>
              <a:t>130n2</a:t>
            </a:r>
            <a:endParaRPr sz="1700">
              <a:latin typeface="Times New Roman"/>
              <a:cs typeface="Times New Roman"/>
            </a:endParaRPr>
          </a:p>
          <a:p>
            <a:pPr algn="r" marR="998219">
              <a:lnSpc>
                <a:spcPts val="710"/>
              </a:lnSpc>
            </a:pPr>
            <a:r>
              <a:rPr dirty="0" sz="1200" spc="-55">
                <a:solidFill>
                  <a:srgbClr val="757082"/>
                </a:solidFill>
                <a:latin typeface="Times New Roman"/>
                <a:cs typeface="Times New Roman"/>
              </a:rPr>
              <a:t>0</a:t>
            </a:r>
            <a:r>
              <a:rPr dirty="0" sz="1200" spc="-5">
                <a:solidFill>
                  <a:srgbClr val="757082"/>
                </a:solidFill>
                <a:latin typeface="Times New Roman"/>
                <a:cs typeface="Times New Roman"/>
              </a:rPr>
              <a:t> </a:t>
            </a:r>
            <a:r>
              <a:rPr dirty="0" sz="1200" spc="-55">
                <a:solidFill>
                  <a:srgbClr val="4F4F7C"/>
                </a:solidFill>
                <a:latin typeface="Times New Roman"/>
                <a:cs typeface="Times New Roman"/>
              </a:rPr>
              <a:t>1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870568" y="5259451"/>
            <a:ext cx="5177155" cy="3994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3602990" algn="l"/>
              </a:tabLst>
            </a:pPr>
            <a:r>
              <a:rPr dirty="0" sz="1400" spc="-340">
                <a:solidFill>
                  <a:srgbClr val="605D6E"/>
                </a:solidFill>
                <a:latin typeface="Times New Roman"/>
                <a:cs typeface="Times New Roman"/>
              </a:rPr>
              <a:t>Y</a:t>
            </a:r>
            <a:r>
              <a:rPr dirty="0" sz="1400" spc="-315">
                <a:solidFill>
                  <a:srgbClr val="605D6E"/>
                </a:solidFill>
                <a:latin typeface="Times New Roman"/>
                <a:cs typeface="Times New Roman"/>
              </a:rPr>
              <a:t>2</a:t>
            </a:r>
            <a:r>
              <a:rPr dirty="0" sz="1400" spc="-210">
                <a:solidFill>
                  <a:srgbClr val="89B8DD"/>
                </a:solidFill>
                <a:latin typeface="Times New Roman"/>
                <a:cs typeface="Times New Roman"/>
              </a:rPr>
              <a:t>:</a:t>
            </a:r>
            <a:r>
              <a:rPr dirty="0" sz="1400" spc="140">
                <a:solidFill>
                  <a:srgbClr val="89B8DD"/>
                </a:solidFill>
                <a:latin typeface="Times New Roman"/>
                <a:cs typeface="Times New Roman"/>
              </a:rPr>
              <a:t> </a:t>
            </a:r>
            <a:r>
              <a:rPr dirty="0" sz="2450" spc="-335">
                <a:solidFill>
                  <a:srgbClr val="605D6E"/>
                </a:solidFill>
                <a:latin typeface="Times New Roman"/>
                <a:cs typeface="Times New Roman"/>
              </a:rPr>
              <a:t>=</a:t>
            </a:r>
            <a:r>
              <a:rPr dirty="0" sz="2450" spc="-175">
                <a:solidFill>
                  <a:srgbClr val="605D6E"/>
                </a:solidFill>
                <a:latin typeface="Times New Roman"/>
                <a:cs typeface="Times New Roman"/>
              </a:rPr>
              <a:t> </a:t>
            </a:r>
            <a:r>
              <a:rPr dirty="0" sz="1700" spc="-459">
                <a:solidFill>
                  <a:srgbClr val="757082"/>
                </a:solidFill>
                <a:latin typeface="Times New Roman"/>
                <a:cs typeface="Times New Roman"/>
              </a:rPr>
              <a:t>Y</a:t>
            </a:r>
            <a:r>
              <a:rPr dirty="0" sz="1700" spc="-210">
                <a:solidFill>
                  <a:srgbClr val="7E5D69"/>
                </a:solidFill>
                <a:latin typeface="Times New Roman"/>
                <a:cs typeface="Times New Roman"/>
              </a:rPr>
              <a:t>]</a:t>
            </a:r>
            <a:r>
              <a:rPr dirty="0" sz="1700" spc="125">
                <a:solidFill>
                  <a:srgbClr val="7E5D69"/>
                </a:solidFill>
                <a:latin typeface="Times New Roman"/>
                <a:cs typeface="Times New Roman"/>
              </a:rPr>
              <a:t> </a:t>
            </a:r>
            <a:r>
              <a:rPr dirty="0" sz="2050" spc="270">
                <a:solidFill>
                  <a:srgbClr val="7E5D69"/>
                </a:solidFill>
                <a:latin typeface="Arial"/>
                <a:cs typeface="Arial"/>
              </a:rPr>
              <a:t>+</a:t>
            </a:r>
            <a:r>
              <a:rPr dirty="0" sz="1700" spc="-505">
                <a:solidFill>
                  <a:srgbClr val="605D6E"/>
                </a:solidFill>
                <a:latin typeface="Times New Roman"/>
                <a:cs typeface="Times New Roman"/>
              </a:rPr>
              <a:t>O</a:t>
            </a:r>
            <a:r>
              <a:rPr dirty="0" sz="1700" spc="-90">
                <a:solidFill>
                  <a:srgbClr val="605D6E"/>
                </a:solidFill>
                <a:latin typeface="Times New Roman"/>
                <a:cs typeface="Times New Roman"/>
              </a:rPr>
              <a:t> </a:t>
            </a:r>
            <a:r>
              <a:rPr dirty="0" sz="1700" spc="-350">
                <a:solidFill>
                  <a:srgbClr val="4F4F7C"/>
                </a:solidFill>
                <a:latin typeface="Times New Roman"/>
                <a:cs typeface="Times New Roman"/>
              </a:rPr>
              <a:t>1</a:t>
            </a:r>
            <a:r>
              <a:rPr dirty="0" sz="1700" spc="185">
                <a:solidFill>
                  <a:srgbClr val="4F4F7C"/>
                </a:solidFill>
                <a:latin typeface="Times New Roman"/>
                <a:cs typeface="Times New Roman"/>
              </a:rPr>
              <a:t> </a:t>
            </a:r>
            <a:r>
              <a:rPr dirty="0" sz="1700" spc="40">
                <a:solidFill>
                  <a:srgbClr val="82838C"/>
                </a:solidFill>
                <a:latin typeface="Times New Roman"/>
                <a:cs typeface="Times New Roman"/>
              </a:rPr>
              <a:t>(</a:t>
            </a:r>
            <a:r>
              <a:rPr dirty="0" sz="1700" spc="-180">
                <a:solidFill>
                  <a:srgbClr val="605D6E"/>
                </a:solidFill>
                <a:latin typeface="Times New Roman"/>
                <a:cs typeface="Times New Roman"/>
              </a:rPr>
              <a:t>2</a:t>
            </a:r>
            <a:r>
              <a:rPr dirty="0" sz="1700" spc="-254">
                <a:solidFill>
                  <a:srgbClr val="605D6E"/>
                </a:solidFill>
                <a:latin typeface="Times New Roman"/>
                <a:cs typeface="Times New Roman"/>
              </a:rPr>
              <a:t> </a:t>
            </a:r>
            <a:r>
              <a:rPr dirty="0" sz="1450" spc="-35" i="1">
                <a:solidFill>
                  <a:srgbClr val="757082"/>
                </a:solidFill>
                <a:latin typeface="Arial"/>
                <a:cs typeface="Arial"/>
              </a:rPr>
              <a:t>t</a:t>
            </a:r>
            <a:r>
              <a:rPr dirty="0" sz="1450" spc="-60" i="1">
                <a:solidFill>
                  <a:srgbClr val="757082"/>
                </a:solidFill>
                <a:latin typeface="Arial"/>
                <a:cs typeface="Arial"/>
              </a:rPr>
              <a:t>2</a:t>
            </a:r>
            <a:r>
              <a:rPr dirty="0" sz="1450" i="1">
                <a:solidFill>
                  <a:srgbClr val="757082"/>
                </a:solidFill>
                <a:latin typeface="Arial"/>
                <a:cs typeface="Arial"/>
              </a:rPr>
              <a:t> </a:t>
            </a:r>
            <a:r>
              <a:rPr dirty="0" sz="2050" spc="105">
                <a:solidFill>
                  <a:srgbClr val="605D6E"/>
                </a:solidFill>
                <a:latin typeface="Arial"/>
                <a:cs typeface="Arial"/>
              </a:rPr>
              <a:t>+</a:t>
            </a:r>
            <a:r>
              <a:rPr dirty="0" sz="2050" spc="-345">
                <a:solidFill>
                  <a:srgbClr val="605D6E"/>
                </a:solidFill>
                <a:latin typeface="Arial"/>
                <a:cs typeface="Arial"/>
              </a:rPr>
              <a:t> </a:t>
            </a:r>
            <a:r>
              <a:rPr dirty="0" sz="1450" spc="-45" i="1">
                <a:solidFill>
                  <a:srgbClr val="757082"/>
                </a:solidFill>
                <a:latin typeface="Times New Roman"/>
                <a:cs typeface="Times New Roman"/>
              </a:rPr>
              <a:t>e</a:t>
            </a:r>
            <a:r>
              <a:rPr dirty="0" sz="1450" spc="-25" i="1">
                <a:solidFill>
                  <a:srgbClr val="757082"/>
                </a:solidFill>
                <a:latin typeface="Times New Roman"/>
                <a:cs typeface="Times New Roman"/>
              </a:rPr>
              <a:t>t</a:t>
            </a:r>
            <a:r>
              <a:rPr dirty="0" sz="1450" i="1">
                <a:solidFill>
                  <a:srgbClr val="757082"/>
                </a:solidFill>
                <a:latin typeface="Times New Roman"/>
                <a:cs typeface="Times New Roman"/>
              </a:rPr>
              <a:t> </a:t>
            </a:r>
            <a:r>
              <a:rPr dirty="0" sz="1450" spc="80" i="1">
                <a:solidFill>
                  <a:srgbClr val="757082"/>
                </a:solidFill>
                <a:latin typeface="Times New Roman"/>
                <a:cs typeface="Times New Roman"/>
              </a:rPr>
              <a:t> </a:t>
            </a:r>
            <a:r>
              <a:rPr dirty="0" sz="1450" spc="-50">
                <a:solidFill>
                  <a:srgbClr val="82838C"/>
                </a:solidFill>
                <a:latin typeface="Times New Roman"/>
                <a:cs typeface="Times New Roman"/>
              </a:rPr>
              <a:t>)</a:t>
            </a:r>
            <a:r>
              <a:rPr dirty="0" sz="1450" spc="30">
                <a:solidFill>
                  <a:srgbClr val="82838C"/>
                </a:solidFill>
                <a:latin typeface="Times New Roman"/>
                <a:cs typeface="Times New Roman"/>
              </a:rPr>
              <a:t> </a:t>
            </a:r>
            <a:r>
              <a:rPr dirty="0" sz="1650" spc="-380">
                <a:solidFill>
                  <a:srgbClr val="605D6E"/>
                </a:solidFill>
                <a:latin typeface="Arial"/>
                <a:cs typeface="Arial"/>
              </a:rPr>
              <a:t>=</a:t>
            </a:r>
            <a:r>
              <a:rPr dirty="0" sz="1650" spc="-375">
                <a:solidFill>
                  <a:srgbClr val="605D6E"/>
                </a:solidFill>
                <a:latin typeface="Arial"/>
                <a:cs typeface="Arial"/>
              </a:rPr>
              <a:t>=</a:t>
            </a:r>
            <a:r>
              <a:rPr dirty="0" sz="1650" spc="-40">
                <a:solidFill>
                  <a:srgbClr val="605D6E"/>
                </a:solidFill>
                <a:latin typeface="Arial"/>
                <a:cs typeface="Arial"/>
              </a:rPr>
              <a:t> </a:t>
            </a:r>
            <a:r>
              <a:rPr dirty="0" sz="1700" spc="-505">
                <a:solidFill>
                  <a:srgbClr val="605D6E"/>
                </a:solidFill>
                <a:latin typeface="Times New Roman"/>
                <a:cs typeface="Times New Roman"/>
              </a:rPr>
              <a:t>O</a:t>
            </a:r>
            <a:r>
              <a:rPr dirty="0" sz="1700" spc="-65">
                <a:solidFill>
                  <a:srgbClr val="605D6E"/>
                </a:solidFill>
                <a:latin typeface="Times New Roman"/>
                <a:cs typeface="Times New Roman"/>
              </a:rPr>
              <a:t> </a:t>
            </a:r>
            <a:r>
              <a:rPr dirty="0" sz="1700" spc="-350">
                <a:solidFill>
                  <a:srgbClr val="4F4F7C"/>
                </a:solidFill>
                <a:latin typeface="Times New Roman"/>
                <a:cs typeface="Times New Roman"/>
              </a:rPr>
              <a:t>1</a:t>
            </a:r>
            <a:r>
              <a:rPr dirty="0" sz="1700" spc="-150">
                <a:solidFill>
                  <a:srgbClr val="4F4F7C"/>
                </a:solidFill>
                <a:latin typeface="Times New Roman"/>
                <a:cs typeface="Times New Roman"/>
              </a:rPr>
              <a:t> </a:t>
            </a:r>
            <a:r>
              <a:rPr dirty="0" sz="1700" spc="25">
                <a:solidFill>
                  <a:srgbClr val="4F4F7C"/>
                </a:solidFill>
                <a:latin typeface="Times New Roman"/>
                <a:cs typeface="Times New Roman"/>
              </a:rPr>
              <a:t>3</a:t>
            </a:r>
            <a:r>
              <a:rPr dirty="0" sz="1700">
                <a:solidFill>
                  <a:srgbClr val="4F4F7C"/>
                </a:solidFill>
                <a:latin typeface="Times New Roman"/>
                <a:cs typeface="Times New Roman"/>
              </a:rPr>
              <a:t> </a:t>
            </a:r>
            <a:r>
              <a:rPr dirty="0" sz="1700" spc="-160">
                <a:solidFill>
                  <a:srgbClr val="4F4F7C"/>
                </a:solidFill>
                <a:latin typeface="Times New Roman"/>
                <a:cs typeface="Times New Roman"/>
              </a:rPr>
              <a:t> </a:t>
            </a:r>
            <a:r>
              <a:rPr dirty="0" sz="1700" spc="-180">
                <a:solidFill>
                  <a:srgbClr val="757082"/>
                </a:solidFill>
                <a:latin typeface="Times New Roman"/>
                <a:cs typeface="Times New Roman"/>
              </a:rPr>
              <a:t>2</a:t>
            </a:r>
            <a:r>
              <a:rPr dirty="0" sz="1700" spc="-145">
                <a:solidFill>
                  <a:srgbClr val="757082"/>
                </a:solidFill>
                <a:latin typeface="Times New Roman"/>
                <a:cs typeface="Times New Roman"/>
              </a:rPr>
              <a:t> </a:t>
            </a:r>
            <a:r>
              <a:rPr dirty="0" sz="2050" spc="270">
                <a:solidFill>
                  <a:srgbClr val="7E5D69"/>
                </a:solidFill>
                <a:latin typeface="Arial"/>
                <a:cs typeface="Arial"/>
              </a:rPr>
              <a:t>+</a:t>
            </a:r>
            <a:r>
              <a:rPr dirty="0" sz="1700" spc="-505">
                <a:solidFill>
                  <a:srgbClr val="605D6E"/>
                </a:solidFill>
                <a:latin typeface="Times New Roman"/>
                <a:cs typeface="Times New Roman"/>
              </a:rPr>
              <a:t>O</a:t>
            </a:r>
            <a:r>
              <a:rPr dirty="0" sz="1700" spc="-65">
                <a:solidFill>
                  <a:srgbClr val="605D6E"/>
                </a:solidFill>
                <a:latin typeface="Times New Roman"/>
                <a:cs typeface="Times New Roman"/>
              </a:rPr>
              <a:t> </a:t>
            </a:r>
            <a:r>
              <a:rPr dirty="0" sz="1700" spc="-350">
                <a:solidFill>
                  <a:srgbClr val="4F4F7C"/>
                </a:solidFill>
                <a:latin typeface="Times New Roman"/>
                <a:cs typeface="Times New Roman"/>
              </a:rPr>
              <a:t>1</a:t>
            </a:r>
            <a:r>
              <a:rPr dirty="0" sz="1700" spc="114">
                <a:solidFill>
                  <a:srgbClr val="4F4F7C"/>
                </a:solidFill>
                <a:latin typeface="Times New Roman"/>
                <a:cs typeface="Times New Roman"/>
              </a:rPr>
              <a:t> </a:t>
            </a:r>
            <a:r>
              <a:rPr dirty="0" sz="1700" spc="-360">
                <a:solidFill>
                  <a:srgbClr val="EBBA77"/>
                </a:solidFill>
                <a:latin typeface="Times New Roman"/>
                <a:cs typeface="Times New Roman"/>
              </a:rPr>
              <a:t>,</a:t>
            </a:r>
            <a:r>
              <a:rPr dirty="0" sz="1700" spc="15">
                <a:solidFill>
                  <a:srgbClr val="82838C"/>
                </a:solidFill>
                <a:latin typeface="Times New Roman"/>
                <a:cs typeface="Times New Roman"/>
              </a:rPr>
              <a:t>(</a:t>
            </a:r>
            <a:r>
              <a:rPr dirty="0" sz="1700" spc="-180">
                <a:solidFill>
                  <a:srgbClr val="605D6E"/>
                </a:solidFill>
                <a:latin typeface="Times New Roman"/>
                <a:cs typeface="Times New Roman"/>
              </a:rPr>
              <a:t>2</a:t>
            </a:r>
            <a:r>
              <a:rPr dirty="0" sz="1700">
                <a:solidFill>
                  <a:srgbClr val="605D6E"/>
                </a:solidFill>
                <a:latin typeface="Times New Roman"/>
                <a:cs typeface="Times New Roman"/>
              </a:rPr>
              <a:t>	</a:t>
            </a:r>
            <a:r>
              <a:rPr dirty="0" sz="1700" spc="-210">
                <a:solidFill>
                  <a:srgbClr val="605D6E"/>
                </a:solidFill>
                <a:latin typeface="Times New Roman"/>
                <a:cs typeface="Times New Roman"/>
              </a:rPr>
              <a:t>2'</a:t>
            </a:r>
            <a:r>
              <a:rPr dirty="0" sz="1700" spc="-175">
                <a:solidFill>
                  <a:srgbClr val="605D6E"/>
                </a:solidFill>
                <a:latin typeface="Times New Roman"/>
                <a:cs typeface="Times New Roman"/>
              </a:rPr>
              <a:t> </a:t>
            </a:r>
            <a:r>
              <a:rPr dirty="0" sz="2200" spc="-90">
                <a:solidFill>
                  <a:srgbClr val="82838C"/>
                </a:solidFill>
                <a:latin typeface="Arial"/>
                <a:cs typeface="Arial"/>
              </a:rPr>
              <a:t>+</a:t>
            </a:r>
            <a:r>
              <a:rPr dirty="0" sz="2200" spc="-5">
                <a:solidFill>
                  <a:srgbClr val="82838C"/>
                </a:solidFill>
                <a:latin typeface="Arial"/>
                <a:cs typeface="Arial"/>
              </a:rPr>
              <a:t> </a:t>
            </a:r>
            <a:r>
              <a:rPr dirty="0" sz="1250" spc="-330">
                <a:solidFill>
                  <a:srgbClr val="7B5B89"/>
                </a:solidFill>
                <a:latin typeface="Times New Roman"/>
                <a:cs typeface="Times New Roman"/>
              </a:rPr>
              <a:t>(</a:t>
            </a:r>
            <a:r>
              <a:rPr dirty="0" sz="1250" spc="-185">
                <a:solidFill>
                  <a:srgbClr val="7B5B89"/>
                </a:solidFill>
                <a:latin typeface="Times New Roman"/>
                <a:cs typeface="Times New Roman"/>
              </a:rPr>
              <a:t> </a:t>
            </a:r>
            <a:r>
              <a:rPr dirty="0" sz="1250" spc="-145">
                <a:solidFill>
                  <a:srgbClr val="82838C"/>
                </a:solidFill>
                <a:latin typeface="Times New Roman"/>
                <a:cs typeface="Times New Roman"/>
              </a:rPr>
              <a:t>l</a:t>
            </a:r>
            <a:r>
              <a:rPr dirty="0" sz="1250">
                <a:solidFill>
                  <a:srgbClr val="82838C"/>
                </a:solidFill>
                <a:latin typeface="Times New Roman"/>
                <a:cs typeface="Times New Roman"/>
              </a:rPr>
              <a:t>  </a:t>
            </a:r>
            <a:r>
              <a:rPr dirty="0" sz="1250" spc="-65">
                <a:solidFill>
                  <a:srgbClr val="82838C"/>
                </a:solidFill>
                <a:latin typeface="Times New Roman"/>
                <a:cs typeface="Times New Roman"/>
              </a:rPr>
              <a:t> </a:t>
            </a:r>
            <a:r>
              <a:rPr dirty="0" baseline="31111" sz="1875" spc="22">
                <a:solidFill>
                  <a:srgbClr val="605D6E"/>
                </a:solidFill>
                <a:latin typeface="Times New Roman"/>
                <a:cs typeface="Times New Roman"/>
              </a:rPr>
              <a:t>2</a:t>
            </a:r>
            <a:r>
              <a:rPr dirty="0" sz="1250" spc="-45">
                <a:solidFill>
                  <a:srgbClr val="605D6E"/>
                </a:solidFill>
                <a:latin typeface="Times New Roman"/>
                <a:cs typeface="Times New Roman"/>
              </a:rPr>
              <a:t>)</a:t>
            </a:r>
            <a:r>
              <a:rPr dirty="0" sz="1250">
                <a:solidFill>
                  <a:srgbClr val="605D6E"/>
                </a:solidFill>
                <a:latin typeface="Times New Roman"/>
                <a:cs typeface="Times New Roman"/>
              </a:rPr>
              <a:t> </a:t>
            </a:r>
            <a:r>
              <a:rPr dirty="0" sz="1250" spc="-35">
                <a:solidFill>
                  <a:srgbClr val="605D6E"/>
                </a:solidFill>
                <a:latin typeface="Times New Roman"/>
                <a:cs typeface="Times New Roman"/>
              </a:rPr>
              <a:t> </a:t>
            </a:r>
            <a:r>
              <a:rPr dirty="0" sz="2450" spc="-360">
                <a:solidFill>
                  <a:srgbClr val="605D6E"/>
                </a:solidFill>
                <a:latin typeface="Times New Roman"/>
                <a:cs typeface="Times New Roman"/>
              </a:rPr>
              <a:t>=</a:t>
            </a:r>
            <a:r>
              <a:rPr dirty="0" sz="2450" spc="-125">
                <a:solidFill>
                  <a:srgbClr val="605D6E"/>
                </a:solidFill>
                <a:latin typeface="Times New Roman"/>
                <a:cs typeface="Times New Roman"/>
              </a:rPr>
              <a:t> </a:t>
            </a:r>
            <a:r>
              <a:rPr dirty="0" sz="1600" spc="-165">
                <a:solidFill>
                  <a:srgbClr val="605D6E"/>
                </a:solidFill>
                <a:latin typeface="Arial"/>
                <a:cs typeface="Arial"/>
              </a:rPr>
              <a:t>0¡29266</a:t>
            </a:r>
            <a:endParaRPr sz="16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818260" y="5691947"/>
            <a:ext cx="2697480" cy="3384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1700" spc="-55">
                <a:solidFill>
                  <a:srgbClr val="757082"/>
                </a:solidFill>
                <a:latin typeface="Times New Roman"/>
                <a:cs typeface="Times New Roman"/>
              </a:rPr>
              <a:t>Ya</a:t>
            </a:r>
            <a:r>
              <a:rPr dirty="0" sz="1700" spc="-50">
                <a:solidFill>
                  <a:srgbClr val="757082"/>
                </a:solidFill>
                <a:latin typeface="Times New Roman"/>
                <a:cs typeface="Times New Roman"/>
              </a:rPr>
              <a:t>=</a:t>
            </a:r>
            <a:r>
              <a:rPr dirty="0" sz="1700" spc="130">
                <a:solidFill>
                  <a:srgbClr val="757082"/>
                </a:solidFill>
                <a:latin typeface="Times New Roman"/>
                <a:cs typeface="Times New Roman"/>
              </a:rPr>
              <a:t> </a:t>
            </a:r>
            <a:r>
              <a:rPr dirty="0" sz="1600" spc="-380">
                <a:solidFill>
                  <a:srgbClr val="757082"/>
                </a:solidFill>
                <a:latin typeface="Arial"/>
                <a:cs typeface="Arial"/>
              </a:rPr>
              <a:t>Y</a:t>
            </a:r>
            <a:r>
              <a:rPr dirty="0" sz="1600" spc="-315">
                <a:solidFill>
                  <a:srgbClr val="757082"/>
                </a:solidFill>
                <a:latin typeface="Arial"/>
                <a:cs typeface="Arial"/>
              </a:rPr>
              <a:t>2</a:t>
            </a:r>
            <a:r>
              <a:rPr dirty="0" sz="1600" spc="-125">
                <a:solidFill>
                  <a:srgbClr val="757082"/>
                </a:solidFill>
                <a:latin typeface="Arial"/>
                <a:cs typeface="Arial"/>
              </a:rPr>
              <a:t> </a:t>
            </a:r>
            <a:r>
              <a:rPr dirty="0" sz="2050" spc="45">
                <a:solidFill>
                  <a:srgbClr val="605D6E"/>
                </a:solidFill>
                <a:latin typeface="Arial"/>
                <a:cs typeface="Arial"/>
              </a:rPr>
              <a:t>+</a:t>
            </a:r>
            <a:r>
              <a:rPr dirty="0" sz="2050" spc="-295">
                <a:solidFill>
                  <a:srgbClr val="605D6E"/>
                </a:solidFill>
                <a:latin typeface="Arial"/>
                <a:cs typeface="Arial"/>
              </a:rPr>
              <a:t> </a:t>
            </a:r>
            <a:r>
              <a:rPr dirty="0" sz="1700" spc="-170">
                <a:solidFill>
                  <a:srgbClr val="605D6E"/>
                </a:solidFill>
                <a:latin typeface="Times New Roman"/>
                <a:cs typeface="Times New Roman"/>
              </a:rPr>
              <a:t>Oi</a:t>
            </a:r>
            <a:r>
              <a:rPr dirty="0" sz="1700" spc="-90">
                <a:solidFill>
                  <a:srgbClr val="605D6E"/>
                </a:solidFill>
                <a:latin typeface="Times New Roman"/>
                <a:cs typeface="Times New Roman"/>
              </a:rPr>
              <a:t>l</a:t>
            </a:r>
            <a:r>
              <a:rPr dirty="0" sz="1700" spc="10">
                <a:solidFill>
                  <a:srgbClr val="605D6E"/>
                </a:solidFill>
                <a:latin typeface="Times New Roman"/>
                <a:cs typeface="Times New Roman"/>
              </a:rPr>
              <a:t> </a:t>
            </a:r>
            <a:r>
              <a:rPr dirty="0" sz="1700" spc="-85">
                <a:solidFill>
                  <a:srgbClr val="757082"/>
                </a:solidFill>
                <a:latin typeface="Times New Roman"/>
                <a:cs typeface="Times New Roman"/>
              </a:rPr>
              <a:t>(2</a:t>
            </a:r>
            <a:r>
              <a:rPr dirty="0" sz="1700" spc="-150">
                <a:solidFill>
                  <a:srgbClr val="757082"/>
                </a:solidFill>
                <a:latin typeface="Times New Roman"/>
                <a:cs typeface="Times New Roman"/>
              </a:rPr>
              <a:t> </a:t>
            </a:r>
            <a:r>
              <a:rPr dirty="0" sz="1250" spc="-50">
                <a:solidFill>
                  <a:srgbClr val="757082"/>
                </a:solidFill>
                <a:latin typeface="Times New Roman"/>
                <a:cs typeface="Times New Roman"/>
              </a:rPr>
              <a:t>t</a:t>
            </a:r>
            <a:r>
              <a:rPr dirty="0" sz="1250" spc="-75">
                <a:solidFill>
                  <a:srgbClr val="757082"/>
                </a:solidFill>
                <a:latin typeface="Times New Roman"/>
                <a:cs typeface="Times New Roman"/>
              </a:rPr>
              <a:t>3</a:t>
            </a:r>
            <a:r>
              <a:rPr dirty="0" sz="1250">
                <a:solidFill>
                  <a:srgbClr val="757082"/>
                </a:solidFill>
                <a:latin typeface="Times New Roman"/>
                <a:cs typeface="Times New Roman"/>
              </a:rPr>
              <a:t> </a:t>
            </a:r>
            <a:r>
              <a:rPr dirty="0" sz="1250" spc="10">
                <a:solidFill>
                  <a:srgbClr val="757082"/>
                </a:solidFill>
                <a:latin typeface="Times New Roman"/>
                <a:cs typeface="Times New Roman"/>
              </a:rPr>
              <a:t> </a:t>
            </a:r>
            <a:r>
              <a:rPr dirty="0" sz="1850" spc="40">
                <a:solidFill>
                  <a:srgbClr val="7E5D69"/>
                </a:solidFill>
                <a:latin typeface="Times New Roman"/>
                <a:cs typeface="Times New Roman"/>
              </a:rPr>
              <a:t>+</a:t>
            </a:r>
            <a:r>
              <a:rPr dirty="0" sz="1850" spc="-140">
                <a:solidFill>
                  <a:srgbClr val="7E5D69"/>
                </a:solidFill>
                <a:latin typeface="Times New Roman"/>
                <a:cs typeface="Times New Roman"/>
              </a:rPr>
              <a:t> </a:t>
            </a:r>
            <a:r>
              <a:rPr dirty="0" sz="1100" spc="-225">
                <a:solidFill>
                  <a:srgbClr val="82838C"/>
                </a:solidFill>
                <a:latin typeface="Arial"/>
                <a:cs typeface="Arial"/>
              </a:rPr>
              <a:t>e</a:t>
            </a:r>
            <a:r>
              <a:rPr dirty="0" sz="1100" spc="-165">
                <a:solidFill>
                  <a:srgbClr val="82838C"/>
                </a:solidFill>
                <a:latin typeface="Arial"/>
                <a:cs typeface="Arial"/>
              </a:rPr>
              <a:t>t</a:t>
            </a:r>
            <a:r>
              <a:rPr dirty="0" sz="1100">
                <a:solidFill>
                  <a:srgbClr val="82838C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82838C"/>
                </a:solidFill>
                <a:latin typeface="Arial"/>
                <a:cs typeface="Arial"/>
              </a:rPr>
              <a:t> </a:t>
            </a:r>
            <a:r>
              <a:rPr dirty="0" baseline="33950" sz="1350">
                <a:solidFill>
                  <a:srgbClr val="82838C"/>
                </a:solidFill>
                <a:latin typeface="Arial"/>
                <a:cs typeface="Arial"/>
              </a:rPr>
              <a:t>3</a:t>
            </a:r>
            <a:r>
              <a:rPr dirty="0" baseline="33950" sz="1350" spc="-179">
                <a:solidFill>
                  <a:srgbClr val="82838C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82838C"/>
                </a:solidFill>
                <a:latin typeface="Arial"/>
                <a:cs typeface="Arial"/>
              </a:rPr>
              <a:t>)</a:t>
            </a:r>
            <a:r>
              <a:rPr dirty="0" sz="900">
                <a:solidFill>
                  <a:srgbClr val="82838C"/>
                </a:solidFill>
                <a:latin typeface="Arial"/>
                <a:cs typeface="Arial"/>
              </a:rPr>
              <a:t>  </a:t>
            </a:r>
            <a:r>
              <a:rPr dirty="0" sz="900" spc="-45">
                <a:solidFill>
                  <a:srgbClr val="82838C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605D6E"/>
                </a:solidFill>
                <a:latin typeface="Times New Roman"/>
                <a:cs typeface="Times New Roman"/>
              </a:rPr>
              <a:t>=</a:t>
            </a:r>
            <a:r>
              <a:rPr dirty="0" sz="1700" spc="40">
                <a:solidFill>
                  <a:srgbClr val="605D6E"/>
                </a:solidFill>
                <a:latin typeface="Times New Roman"/>
                <a:cs typeface="Times New Roman"/>
              </a:rPr>
              <a:t> </a:t>
            </a:r>
            <a:r>
              <a:rPr dirty="0" sz="1700" spc="-220">
                <a:solidFill>
                  <a:srgbClr val="EBBA77"/>
                </a:solidFill>
                <a:latin typeface="Times New Roman"/>
                <a:cs typeface="Times New Roman"/>
              </a:rPr>
              <a:t>'</a:t>
            </a:r>
            <a:r>
              <a:rPr dirty="0" sz="1700" spc="195">
                <a:solidFill>
                  <a:srgbClr val="EBBA77"/>
                </a:solidFill>
                <a:latin typeface="Times New Roman"/>
                <a:cs typeface="Times New Roman"/>
              </a:rPr>
              <a:t> </a:t>
            </a:r>
            <a:r>
              <a:rPr dirty="0" baseline="166666" sz="225" spc="-60">
                <a:solidFill>
                  <a:srgbClr val="70B6E4"/>
                </a:solidFill>
                <a:latin typeface="Times New Roman"/>
                <a:cs typeface="Times New Roman"/>
              </a:rPr>
              <a:t>1</a:t>
            </a:r>
            <a:r>
              <a:rPr dirty="0" baseline="166666" sz="225">
                <a:solidFill>
                  <a:srgbClr val="70B6E4"/>
                </a:solidFill>
                <a:latin typeface="Times New Roman"/>
                <a:cs typeface="Times New Roman"/>
              </a:rPr>
              <a:t>             </a:t>
            </a:r>
            <a:r>
              <a:rPr dirty="0" baseline="166666" sz="225" spc="-22">
                <a:solidFill>
                  <a:srgbClr val="70B6E4"/>
                </a:solidFill>
                <a:latin typeface="Times New Roman"/>
                <a:cs typeface="Times New Roman"/>
              </a:rPr>
              <a:t> </a:t>
            </a:r>
            <a:r>
              <a:rPr dirty="0" sz="1700" spc="-180">
                <a:solidFill>
                  <a:srgbClr val="605D6E"/>
                </a:solidFill>
                <a:latin typeface="Times New Roman"/>
                <a:cs typeface="Times New Roman"/>
              </a:rPr>
              <a:t>2</a:t>
            </a:r>
            <a:r>
              <a:rPr dirty="0" sz="1700" spc="170">
                <a:solidFill>
                  <a:srgbClr val="605D6E"/>
                </a:solidFill>
                <a:latin typeface="Times New Roman"/>
                <a:cs typeface="Times New Roman"/>
              </a:rPr>
              <a:t> </a:t>
            </a:r>
            <a:r>
              <a:rPr dirty="0" sz="1700" spc="-370">
                <a:solidFill>
                  <a:srgbClr val="EBBA77"/>
                </a:solidFill>
                <a:latin typeface="Times New Roman"/>
                <a:cs typeface="Times New Roman"/>
              </a:rPr>
              <a:t>,</a:t>
            </a:r>
            <a:r>
              <a:rPr dirty="0" baseline="166666" sz="225" spc="-60">
                <a:solidFill>
                  <a:srgbClr val="70B6E4"/>
                </a:solidFill>
                <a:latin typeface="Times New Roman"/>
                <a:cs typeface="Times New Roman"/>
              </a:rPr>
              <a:t>1</a:t>
            </a:r>
            <a:r>
              <a:rPr dirty="0" baseline="166666" sz="225">
                <a:solidFill>
                  <a:srgbClr val="70B6E4"/>
                </a:solidFill>
                <a:latin typeface="Times New Roman"/>
                <a:cs typeface="Times New Roman"/>
              </a:rPr>
              <a:t>  </a:t>
            </a:r>
            <a:r>
              <a:rPr dirty="0" baseline="166666" sz="225" spc="-15">
                <a:solidFill>
                  <a:srgbClr val="70B6E4"/>
                </a:solidFill>
                <a:latin typeface="Times New Roman"/>
                <a:cs typeface="Times New Roman"/>
              </a:rPr>
              <a:t> </a:t>
            </a:r>
            <a:r>
              <a:rPr dirty="0" sz="1700" spc="-365">
                <a:solidFill>
                  <a:srgbClr val="605D6E"/>
                </a:solidFill>
                <a:latin typeface="Times New Roman"/>
                <a:cs typeface="Times New Roman"/>
              </a:rPr>
              <a:t>2</a:t>
            </a:r>
            <a:r>
              <a:rPr dirty="0" sz="1700" spc="-535">
                <a:solidFill>
                  <a:srgbClr val="EBBA77"/>
                </a:solidFill>
                <a:latin typeface="Times New Roman"/>
                <a:cs typeface="Times New Roman"/>
              </a:rPr>
              <a:t>·</a:t>
            </a:r>
            <a:r>
              <a:rPr dirty="0" sz="1700" spc="-380">
                <a:solidFill>
                  <a:srgbClr val="70B6E4"/>
                </a:solidFill>
                <a:latin typeface="Times New Roman"/>
                <a:cs typeface="Times New Roman"/>
              </a:rPr>
              <a:t>,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5904165" y="5800123"/>
            <a:ext cx="21590" cy="214629"/>
          </a:xfrm>
          <a:custGeom>
            <a:avLst/>
            <a:gdLst/>
            <a:ahLst/>
            <a:cxnLst/>
            <a:rect l="l" t="t" r="r" b="b"/>
            <a:pathLst>
              <a:path w="21589" h="214629">
                <a:moveTo>
                  <a:pt x="21365" y="214052"/>
                </a:moveTo>
                <a:lnTo>
                  <a:pt x="0" y="214052"/>
                </a:lnTo>
                <a:lnTo>
                  <a:pt x="0" y="0"/>
                </a:lnTo>
                <a:lnTo>
                  <a:pt x="21365" y="0"/>
                </a:lnTo>
                <a:lnTo>
                  <a:pt x="21365" y="214052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 txBox="1"/>
          <p:nvPr/>
        </p:nvSpPr>
        <p:spPr>
          <a:xfrm>
            <a:off x="5905795" y="5699071"/>
            <a:ext cx="224790" cy="2165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50" spc="60">
                <a:solidFill>
                  <a:srgbClr val="757082"/>
                </a:solidFill>
                <a:latin typeface="Times New Roman"/>
                <a:cs typeface="Times New Roman"/>
              </a:rPr>
              <a:t>0</a:t>
            </a:r>
            <a:r>
              <a:rPr dirty="0" sz="1250" spc="-95">
                <a:solidFill>
                  <a:srgbClr val="757082"/>
                </a:solidFill>
                <a:latin typeface="Times New Roman"/>
                <a:cs typeface="Times New Roman"/>
              </a:rPr>
              <a:t> </a:t>
            </a:r>
            <a:r>
              <a:rPr dirty="0" sz="1200" spc="50">
                <a:solidFill>
                  <a:srgbClr val="757082"/>
                </a:solidFill>
                <a:latin typeface="Times New Roman"/>
                <a:cs typeface="Times New Roman"/>
              </a:rPr>
              <a:t>3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697425" y="5641065"/>
            <a:ext cx="2378075" cy="3994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30655" algn="l"/>
              </a:tabLst>
            </a:pPr>
            <a:r>
              <a:rPr dirty="0" sz="2050" spc="45">
                <a:solidFill>
                  <a:srgbClr val="605D6E"/>
                </a:solidFill>
                <a:latin typeface="Arial"/>
                <a:cs typeface="Arial"/>
              </a:rPr>
              <a:t>+</a:t>
            </a:r>
            <a:r>
              <a:rPr dirty="0" sz="2050" spc="-295">
                <a:solidFill>
                  <a:srgbClr val="605D6E"/>
                </a:solidFill>
                <a:latin typeface="Arial"/>
                <a:cs typeface="Arial"/>
              </a:rPr>
              <a:t> </a:t>
            </a:r>
            <a:r>
              <a:rPr dirty="0" sz="1700" spc="-170">
                <a:solidFill>
                  <a:srgbClr val="605D6E"/>
                </a:solidFill>
                <a:latin typeface="Times New Roman"/>
                <a:cs typeface="Times New Roman"/>
              </a:rPr>
              <a:t>Oi</a:t>
            </a:r>
            <a:r>
              <a:rPr dirty="0" sz="1700" spc="-90">
                <a:solidFill>
                  <a:srgbClr val="605D6E"/>
                </a:solidFill>
                <a:latin typeface="Times New Roman"/>
                <a:cs typeface="Times New Roman"/>
              </a:rPr>
              <a:t>l</a:t>
            </a:r>
            <a:r>
              <a:rPr dirty="0" sz="1700" spc="10">
                <a:solidFill>
                  <a:srgbClr val="605D6E"/>
                </a:solidFill>
                <a:latin typeface="Times New Roman"/>
                <a:cs typeface="Times New Roman"/>
              </a:rPr>
              <a:t> </a:t>
            </a:r>
            <a:r>
              <a:rPr dirty="0" sz="1700" spc="-85">
                <a:solidFill>
                  <a:srgbClr val="757082"/>
                </a:solidFill>
                <a:latin typeface="Times New Roman"/>
                <a:cs typeface="Times New Roman"/>
              </a:rPr>
              <a:t>(2</a:t>
            </a:r>
            <a:r>
              <a:rPr dirty="0" sz="1700" spc="-204">
                <a:solidFill>
                  <a:srgbClr val="757082"/>
                </a:solidFill>
                <a:latin typeface="Times New Roman"/>
                <a:cs typeface="Times New Roman"/>
              </a:rPr>
              <a:t> </a:t>
            </a:r>
            <a:r>
              <a:rPr dirty="0" sz="1600" spc="-140">
                <a:solidFill>
                  <a:srgbClr val="605D6E"/>
                </a:solidFill>
                <a:latin typeface="Arial"/>
                <a:cs typeface="Arial"/>
              </a:rPr>
              <a:t>0¡</a:t>
            </a:r>
            <a:r>
              <a:rPr dirty="0" sz="1600" spc="-170">
                <a:solidFill>
                  <a:srgbClr val="605D6E"/>
                </a:solidFill>
                <a:latin typeface="Arial"/>
                <a:cs typeface="Arial"/>
              </a:rPr>
              <a:t>3</a:t>
            </a:r>
            <a:r>
              <a:rPr dirty="0" sz="1600" spc="-185">
                <a:solidFill>
                  <a:srgbClr val="605D6E"/>
                </a:solidFill>
                <a:latin typeface="Arial"/>
                <a:cs typeface="Arial"/>
              </a:rPr>
              <a:t> </a:t>
            </a:r>
            <a:r>
              <a:rPr dirty="0" sz="2050" spc="45">
                <a:solidFill>
                  <a:srgbClr val="605D6E"/>
                </a:solidFill>
                <a:latin typeface="Arial"/>
                <a:cs typeface="Arial"/>
              </a:rPr>
              <a:t>+</a:t>
            </a:r>
            <a:r>
              <a:rPr dirty="0" sz="2050" spc="254">
                <a:solidFill>
                  <a:srgbClr val="605D6E"/>
                </a:solidFill>
                <a:latin typeface="Arial"/>
                <a:cs typeface="Arial"/>
              </a:rPr>
              <a:t> </a:t>
            </a:r>
            <a:r>
              <a:rPr dirty="0" sz="1250" spc="40">
                <a:solidFill>
                  <a:srgbClr val="CACAC8"/>
                </a:solidFill>
                <a:latin typeface="Times New Roman"/>
                <a:cs typeface="Times New Roman"/>
              </a:rPr>
              <a:t>·</a:t>
            </a:r>
            <a:r>
              <a:rPr dirty="0" sz="1250">
                <a:solidFill>
                  <a:srgbClr val="CACAC8"/>
                </a:solidFill>
                <a:latin typeface="Times New Roman"/>
                <a:cs typeface="Times New Roman"/>
              </a:rPr>
              <a:t>	</a:t>
            </a:r>
            <a:r>
              <a:rPr dirty="0" sz="1200" spc="35">
                <a:solidFill>
                  <a:srgbClr val="757082"/>
                </a:solidFill>
                <a:latin typeface="Times New Roman"/>
                <a:cs typeface="Times New Roman"/>
              </a:rPr>
              <a:t>)</a:t>
            </a:r>
            <a:r>
              <a:rPr dirty="0" sz="1200" spc="135">
                <a:solidFill>
                  <a:srgbClr val="757082"/>
                </a:solidFill>
                <a:latin typeface="Times New Roman"/>
                <a:cs typeface="Times New Roman"/>
              </a:rPr>
              <a:t> </a:t>
            </a:r>
            <a:r>
              <a:rPr dirty="0" sz="2450" spc="-250">
                <a:solidFill>
                  <a:srgbClr val="605D6E"/>
                </a:solidFill>
                <a:latin typeface="Times New Roman"/>
                <a:cs typeface="Times New Roman"/>
              </a:rPr>
              <a:t>=</a:t>
            </a:r>
            <a:r>
              <a:rPr dirty="0" sz="2450" spc="-220">
                <a:solidFill>
                  <a:srgbClr val="605D6E"/>
                </a:solidFill>
                <a:latin typeface="Times New Roman"/>
                <a:cs typeface="Times New Roman"/>
              </a:rPr>
              <a:t> </a:t>
            </a:r>
            <a:r>
              <a:rPr dirty="0" sz="1600" spc="-509">
                <a:solidFill>
                  <a:srgbClr val="4F4F7C"/>
                </a:solidFill>
                <a:latin typeface="Arial"/>
                <a:cs typeface="Arial"/>
              </a:rPr>
              <a:t>O</a:t>
            </a:r>
            <a:r>
              <a:rPr dirty="0" sz="1600" spc="5">
                <a:solidFill>
                  <a:srgbClr val="4F4F7C"/>
                </a:solidFill>
                <a:latin typeface="Arial"/>
                <a:cs typeface="Arial"/>
              </a:rPr>
              <a:t> </a:t>
            </a:r>
            <a:r>
              <a:rPr dirty="0" sz="1600" spc="-170">
                <a:solidFill>
                  <a:srgbClr val="757082"/>
                </a:solidFill>
                <a:latin typeface="Arial"/>
                <a:cs typeface="Arial"/>
              </a:rPr>
              <a:t>4</a:t>
            </a:r>
            <a:r>
              <a:rPr dirty="0" sz="1600" spc="-395">
                <a:solidFill>
                  <a:srgbClr val="EBBA77"/>
                </a:solidFill>
                <a:latin typeface="Arial"/>
                <a:cs typeface="Arial"/>
              </a:rPr>
              <a:t>,</a:t>
            </a:r>
            <a:r>
              <a:rPr dirty="0" sz="1600" spc="210">
                <a:solidFill>
                  <a:srgbClr val="EBBA77"/>
                </a:solidFill>
                <a:latin typeface="Arial"/>
                <a:cs typeface="Arial"/>
              </a:rPr>
              <a:t> </a:t>
            </a:r>
            <a:r>
              <a:rPr dirty="0" sz="1600" spc="-100">
                <a:solidFill>
                  <a:srgbClr val="605D6E"/>
                </a:solidFill>
                <a:latin typeface="Arial"/>
                <a:cs typeface="Arial"/>
              </a:rPr>
              <a:t>7</a:t>
            </a:r>
            <a:r>
              <a:rPr dirty="0" sz="1600">
                <a:solidFill>
                  <a:srgbClr val="605D6E"/>
                </a:solidFill>
                <a:latin typeface="Arial"/>
                <a:cs typeface="Arial"/>
              </a:rPr>
              <a:t> </a:t>
            </a:r>
            <a:r>
              <a:rPr dirty="0" sz="1600" spc="-220">
                <a:solidFill>
                  <a:srgbClr val="605D6E"/>
                </a:solidFill>
                <a:latin typeface="Arial"/>
                <a:cs typeface="Arial"/>
              </a:rPr>
              <a:t> </a:t>
            </a:r>
            <a:r>
              <a:rPr dirty="0" sz="1700" spc="15">
                <a:solidFill>
                  <a:srgbClr val="757082"/>
                </a:solidFill>
                <a:latin typeface="Times New Roman"/>
                <a:cs typeface="Times New Roman"/>
              </a:rPr>
              <a:t>4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784361" y="5873843"/>
            <a:ext cx="5770880" cy="900430"/>
          </a:xfrm>
          <a:prstGeom prst="rect">
            <a:avLst/>
          </a:prstGeom>
        </p:spPr>
        <p:txBody>
          <a:bodyPr wrap="square" lIns="0" tIns="161925" rIns="0" bIns="0" rtlCol="0" vert="horz">
            <a:spAutoFit/>
          </a:bodyPr>
          <a:lstStyle/>
          <a:p>
            <a:pPr marL="50800">
              <a:lnSpc>
                <a:spcPct val="100000"/>
              </a:lnSpc>
              <a:spcBef>
                <a:spcPts val="1275"/>
              </a:spcBef>
              <a:tabLst>
                <a:tab pos="2360295" algn="l"/>
                <a:tab pos="3856354" algn="l"/>
              </a:tabLst>
            </a:pPr>
            <a:r>
              <a:rPr dirty="0" sz="1600" spc="-335" i="1">
                <a:solidFill>
                  <a:srgbClr val="757082"/>
                </a:solidFill>
                <a:latin typeface="Arial"/>
                <a:cs typeface="Arial"/>
              </a:rPr>
              <a:t>Y</a:t>
            </a:r>
            <a:r>
              <a:rPr dirty="0" sz="1600" spc="-275" i="1">
                <a:solidFill>
                  <a:srgbClr val="757082"/>
                </a:solidFill>
                <a:latin typeface="Arial"/>
                <a:cs typeface="Arial"/>
              </a:rPr>
              <a:t>4</a:t>
            </a:r>
            <a:r>
              <a:rPr dirty="0" sz="1600" spc="120" i="1">
                <a:solidFill>
                  <a:srgbClr val="757082"/>
                </a:solidFill>
                <a:latin typeface="Arial"/>
                <a:cs typeface="Arial"/>
              </a:rPr>
              <a:t> </a:t>
            </a:r>
            <a:r>
              <a:rPr dirty="0" sz="2450" spc="-305">
                <a:solidFill>
                  <a:srgbClr val="605D6E"/>
                </a:solidFill>
                <a:latin typeface="Times New Roman"/>
                <a:cs typeface="Times New Roman"/>
              </a:rPr>
              <a:t>=</a:t>
            </a:r>
            <a:r>
              <a:rPr dirty="0" sz="2450" spc="-95">
                <a:solidFill>
                  <a:srgbClr val="605D6E"/>
                </a:solidFill>
                <a:latin typeface="Times New Roman"/>
                <a:cs typeface="Times New Roman"/>
              </a:rPr>
              <a:t> </a:t>
            </a:r>
            <a:r>
              <a:rPr dirty="0" sz="1750" spc="-210">
                <a:solidFill>
                  <a:srgbClr val="757082"/>
                </a:solidFill>
                <a:latin typeface="Times New Roman"/>
                <a:cs typeface="Times New Roman"/>
              </a:rPr>
              <a:t>y3</a:t>
            </a:r>
            <a:r>
              <a:rPr dirty="0" sz="1750" spc="-170">
                <a:solidFill>
                  <a:srgbClr val="757082"/>
                </a:solidFill>
                <a:latin typeface="Times New Roman"/>
                <a:cs typeface="Times New Roman"/>
              </a:rPr>
              <a:t> </a:t>
            </a:r>
            <a:r>
              <a:rPr dirty="0" sz="2050" spc="45">
                <a:solidFill>
                  <a:srgbClr val="605D6E"/>
                </a:solidFill>
                <a:latin typeface="Arial"/>
                <a:cs typeface="Arial"/>
              </a:rPr>
              <a:t>+</a:t>
            </a:r>
            <a:r>
              <a:rPr dirty="0" sz="2050" spc="-335">
                <a:solidFill>
                  <a:srgbClr val="605D6E"/>
                </a:solidFill>
                <a:latin typeface="Arial"/>
                <a:cs typeface="Arial"/>
              </a:rPr>
              <a:t> </a:t>
            </a:r>
            <a:r>
              <a:rPr dirty="0" sz="1650" spc="-135" i="1">
                <a:solidFill>
                  <a:srgbClr val="605D6E"/>
                </a:solidFill>
                <a:latin typeface="Times New Roman"/>
                <a:cs typeface="Times New Roman"/>
              </a:rPr>
              <a:t>0</a:t>
            </a:r>
            <a:r>
              <a:rPr dirty="0" sz="1650" spc="-30" i="1">
                <a:solidFill>
                  <a:srgbClr val="605D6E"/>
                </a:solidFill>
                <a:latin typeface="Times New Roman"/>
                <a:cs typeface="Times New Roman"/>
              </a:rPr>
              <a:t>i</a:t>
            </a:r>
            <a:r>
              <a:rPr dirty="0" sz="1700" spc="-135">
                <a:solidFill>
                  <a:srgbClr val="757082"/>
                </a:solidFill>
                <a:latin typeface="Times New Roman"/>
                <a:cs typeface="Times New Roman"/>
              </a:rPr>
              <a:t>1</a:t>
            </a:r>
            <a:r>
              <a:rPr dirty="0" sz="1700" spc="-30">
                <a:solidFill>
                  <a:srgbClr val="757082"/>
                </a:solidFill>
                <a:latin typeface="Times New Roman"/>
                <a:cs typeface="Times New Roman"/>
              </a:rPr>
              <a:t> </a:t>
            </a:r>
            <a:r>
              <a:rPr dirty="0" sz="1700" spc="-85">
                <a:solidFill>
                  <a:srgbClr val="757082"/>
                </a:solidFill>
                <a:latin typeface="Times New Roman"/>
                <a:cs typeface="Times New Roman"/>
              </a:rPr>
              <a:t>(2</a:t>
            </a:r>
            <a:r>
              <a:rPr dirty="0" sz="1700" spc="-220">
                <a:solidFill>
                  <a:srgbClr val="757082"/>
                </a:solidFill>
                <a:latin typeface="Times New Roman"/>
                <a:cs typeface="Times New Roman"/>
              </a:rPr>
              <a:t> </a:t>
            </a:r>
            <a:r>
              <a:rPr dirty="0" sz="1450" spc="-50" i="1">
                <a:solidFill>
                  <a:srgbClr val="757082"/>
                </a:solidFill>
                <a:latin typeface="Arial"/>
                <a:cs typeface="Arial"/>
              </a:rPr>
              <a:t>t</a:t>
            </a:r>
            <a:r>
              <a:rPr dirty="0" sz="1450" spc="-265" i="1">
                <a:solidFill>
                  <a:srgbClr val="757082"/>
                </a:solidFill>
                <a:latin typeface="Arial"/>
                <a:cs typeface="Arial"/>
              </a:rPr>
              <a:t> </a:t>
            </a:r>
            <a:r>
              <a:rPr dirty="0" sz="1450" spc="-155" i="1">
                <a:solidFill>
                  <a:srgbClr val="7E5D69"/>
                </a:solidFill>
                <a:latin typeface="Arial"/>
                <a:cs typeface="Arial"/>
              </a:rPr>
              <a:t>4</a:t>
            </a:r>
            <a:r>
              <a:rPr dirty="0" sz="1450" spc="5" i="1">
                <a:solidFill>
                  <a:srgbClr val="7E5D69"/>
                </a:solidFill>
                <a:latin typeface="Arial"/>
                <a:cs typeface="Arial"/>
              </a:rPr>
              <a:t> </a:t>
            </a:r>
            <a:r>
              <a:rPr dirty="0" sz="1850" spc="40">
                <a:solidFill>
                  <a:srgbClr val="7E5D69"/>
                </a:solidFill>
                <a:latin typeface="Times New Roman"/>
                <a:cs typeface="Times New Roman"/>
              </a:rPr>
              <a:t>+</a:t>
            </a:r>
            <a:r>
              <a:rPr dirty="0" sz="1850" spc="-145">
                <a:solidFill>
                  <a:srgbClr val="7E5D69"/>
                </a:solidFill>
                <a:latin typeface="Times New Roman"/>
                <a:cs typeface="Times New Roman"/>
              </a:rPr>
              <a:t> </a:t>
            </a:r>
            <a:r>
              <a:rPr dirty="0" sz="1450" spc="15" i="1">
                <a:solidFill>
                  <a:srgbClr val="82838C"/>
                </a:solidFill>
                <a:latin typeface="Times New Roman"/>
                <a:cs typeface="Times New Roman"/>
              </a:rPr>
              <a:t>e</a:t>
            </a:r>
            <a:r>
              <a:rPr dirty="0" sz="1450" spc="10" i="1">
                <a:solidFill>
                  <a:srgbClr val="82838C"/>
                </a:solidFill>
                <a:latin typeface="Times New Roman"/>
                <a:cs typeface="Times New Roman"/>
              </a:rPr>
              <a:t>t</a:t>
            </a:r>
            <a:r>
              <a:rPr dirty="0" sz="1450" i="1">
                <a:solidFill>
                  <a:srgbClr val="82838C"/>
                </a:solidFill>
                <a:latin typeface="Times New Roman"/>
                <a:cs typeface="Times New Roman"/>
              </a:rPr>
              <a:t> </a:t>
            </a:r>
            <a:r>
              <a:rPr dirty="0" sz="1450" spc="-15" i="1">
                <a:solidFill>
                  <a:srgbClr val="82838C"/>
                </a:solidFill>
                <a:latin typeface="Times New Roman"/>
                <a:cs typeface="Times New Roman"/>
              </a:rPr>
              <a:t> </a:t>
            </a:r>
            <a:r>
              <a:rPr dirty="0" sz="1450" spc="35">
                <a:solidFill>
                  <a:srgbClr val="757082"/>
                </a:solidFill>
                <a:latin typeface="Times New Roman"/>
                <a:cs typeface="Times New Roman"/>
              </a:rPr>
              <a:t>)</a:t>
            </a:r>
            <a:r>
              <a:rPr dirty="0" sz="1450" spc="85">
                <a:solidFill>
                  <a:srgbClr val="757082"/>
                </a:solidFill>
                <a:latin typeface="Times New Roman"/>
                <a:cs typeface="Times New Roman"/>
              </a:rPr>
              <a:t> </a:t>
            </a:r>
            <a:r>
              <a:rPr dirty="0" sz="2450" spc="-765">
                <a:solidFill>
                  <a:srgbClr val="605D6E"/>
                </a:solidFill>
                <a:latin typeface="Times New Roman"/>
                <a:cs typeface="Times New Roman"/>
              </a:rPr>
              <a:t>=</a:t>
            </a:r>
            <a:r>
              <a:rPr dirty="0" sz="2450" spc="-415">
                <a:solidFill>
                  <a:srgbClr val="EBBA77"/>
                </a:solidFill>
                <a:latin typeface="Times New Roman"/>
                <a:cs typeface="Times New Roman"/>
              </a:rPr>
              <a:t>'</a:t>
            </a:r>
            <a:r>
              <a:rPr dirty="0" sz="2450">
                <a:solidFill>
                  <a:srgbClr val="EBBA77"/>
                </a:solidFill>
                <a:latin typeface="Times New Roman"/>
                <a:cs typeface="Times New Roman"/>
              </a:rPr>
              <a:t>	</a:t>
            </a:r>
            <a:r>
              <a:rPr dirty="0" baseline="166666" sz="225" spc="-75">
                <a:solidFill>
                  <a:srgbClr val="70B6E4"/>
                </a:solidFill>
                <a:latin typeface="Arial"/>
                <a:cs typeface="Arial"/>
              </a:rPr>
              <a:t>1</a:t>
            </a:r>
            <a:r>
              <a:rPr dirty="0" baseline="166666" sz="225">
                <a:solidFill>
                  <a:srgbClr val="70B6E4"/>
                </a:solidFill>
                <a:latin typeface="Arial"/>
                <a:cs typeface="Arial"/>
              </a:rPr>
              <a:t>         </a:t>
            </a:r>
            <a:r>
              <a:rPr dirty="0" baseline="166666" sz="225" spc="-7">
                <a:solidFill>
                  <a:srgbClr val="70B6E4"/>
                </a:solidFill>
                <a:latin typeface="Arial"/>
                <a:cs typeface="Arial"/>
              </a:rPr>
              <a:t> </a:t>
            </a:r>
            <a:r>
              <a:rPr dirty="0" sz="1700" spc="15">
                <a:solidFill>
                  <a:srgbClr val="757082"/>
                </a:solidFill>
                <a:latin typeface="Times New Roman"/>
                <a:cs typeface="Times New Roman"/>
              </a:rPr>
              <a:t>4</a:t>
            </a:r>
            <a:r>
              <a:rPr dirty="0" sz="1700">
                <a:solidFill>
                  <a:srgbClr val="757082"/>
                </a:solidFill>
                <a:latin typeface="Times New Roman"/>
                <a:cs typeface="Times New Roman"/>
              </a:rPr>
              <a:t> </a:t>
            </a:r>
            <a:r>
              <a:rPr dirty="0" sz="1700" spc="-195">
                <a:solidFill>
                  <a:srgbClr val="757082"/>
                </a:solidFill>
                <a:latin typeface="Times New Roman"/>
                <a:cs typeface="Times New Roman"/>
              </a:rPr>
              <a:t> </a:t>
            </a:r>
            <a:r>
              <a:rPr dirty="0" sz="1700" spc="-35">
                <a:solidFill>
                  <a:srgbClr val="605D6E"/>
                </a:solidFill>
                <a:latin typeface="Times New Roman"/>
                <a:cs typeface="Times New Roman"/>
              </a:rPr>
              <a:t>7</a:t>
            </a:r>
            <a:r>
              <a:rPr dirty="0" sz="1700" spc="135">
                <a:solidFill>
                  <a:srgbClr val="605D6E"/>
                </a:solidFill>
                <a:latin typeface="Times New Roman"/>
                <a:cs typeface="Times New Roman"/>
              </a:rPr>
              <a:t> </a:t>
            </a:r>
            <a:r>
              <a:rPr dirty="0" sz="1700" spc="15">
                <a:solidFill>
                  <a:srgbClr val="757082"/>
                </a:solidFill>
                <a:latin typeface="Times New Roman"/>
                <a:cs typeface="Times New Roman"/>
              </a:rPr>
              <a:t>4</a:t>
            </a:r>
            <a:r>
              <a:rPr dirty="0" sz="1700" spc="-204">
                <a:solidFill>
                  <a:srgbClr val="757082"/>
                </a:solidFill>
                <a:latin typeface="Times New Roman"/>
                <a:cs typeface="Times New Roman"/>
              </a:rPr>
              <a:t> </a:t>
            </a:r>
            <a:r>
              <a:rPr dirty="0" sz="2050" spc="45">
                <a:solidFill>
                  <a:srgbClr val="605D6E"/>
                </a:solidFill>
                <a:latin typeface="Arial"/>
                <a:cs typeface="Arial"/>
              </a:rPr>
              <a:t>+</a:t>
            </a:r>
            <a:r>
              <a:rPr dirty="0" sz="2050" spc="-335">
                <a:solidFill>
                  <a:srgbClr val="605D6E"/>
                </a:solidFill>
                <a:latin typeface="Arial"/>
                <a:cs typeface="Arial"/>
              </a:rPr>
              <a:t> </a:t>
            </a:r>
            <a:r>
              <a:rPr dirty="0" sz="1650" spc="-135" i="1">
                <a:solidFill>
                  <a:srgbClr val="605D6E"/>
                </a:solidFill>
                <a:latin typeface="Times New Roman"/>
                <a:cs typeface="Times New Roman"/>
              </a:rPr>
              <a:t>0</a:t>
            </a:r>
            <a:r>
              <a:rPr dirty="0" sz="1650" spc="-30" i="1">
                <a:solidFill>
                  <a:srgbClr val="605D6E"/>
                </a:solidFill>
                <a:latin typeface="Times New Roman"/>
                <a:cs typeface="Times New Roman"/>
              </a:rPr>
              <a:t>i</a:t>
            </a:r>
            <a:r>
              <a:rPr dirty="0" sz="1700" spc="-135">
                <a:solidFill>
                  <a:srgbClr val="757082"/>
                </a:solidFill>
                <a:latin typeface="Times New Roman"/>
                <a:cs typeface="Times New Roman"/>
              </a:rPr>
              <a:t>1</a:t>
            </a:r>
            <a:r>
              <a:rPr dirty="0" sz="1700" spc="-30">
                <a:solidFill>
                  <a:srgbClr val="757082"/>
                </a:solidFill>
                <a:latin typeface="Times New Roman"/>
                <a:cs typeface="Times New Roman"/>
              </a:rPr>
              <a:t> </a:t>
            </a:r>
            <a:r>
              <a:rPr dirty="0" sz="1700" spc="-85">
                <a:solidFill>
                  <a:srgbClr val="757082"/>
                </a:solidFill>
                <a:latin typeface="Times New Roman"/>
                <a:cs typeface="Times New Roman"/>
              </a:rPr>
              <a:t>(2</a:t>
            </a:r>
            <a:r>
              <a:rPr dirty="0" sz="1700" spc="-240">
                <a:solidFill>
                  <a:srgbClr val="757082"/>
                </a:solidFill>
                <a:latin typeface="Times New Roman"/>
                <a:cs typeface="Times New Roman"/>
              </a:rPr>
              <a:t> </a:t>
            </a:r>
            <a:r>
              <a:rPr dirty="0" sz="1650" spc="-114" i="1">
                <a:solidFill>
                  <a:srgbClr val="605D6E"/>
                </a:solidFill>
                <a:latin typeface="Times New Roman"/>
                <a:cs typeface="Times New Roman"/>
              </a:rPr>
              <a:t>0i</a:t>
            </a:r>
            <a:r>
              <a:rPr dirty="0" sz="1650" i="1">
                <a:solidFill>
                  <a:srgbClr val="605D6E"/>
                </a:solidFill>
                <a:latin typeface="Times New Roman"/>
                <a:cs typeface="Times New Roman"/>
              </a:rPr>
              <a:t>	</a:t>
            </a:r>
            <a:r>
              <a:rPr dirty="0" sz="2050" spc="45">
                <a:solidFill>
                  <a:srgbClr val="605D6E"/>
                </a:solidFill>
                <a:latin typeface="Arial"/>
                <a:cs typeface="Arial"/>
              </a:rPr>
              <a:t>+</a:t>
            </a:r>
            <a:r>
              <a:rPr dirty="0" sz="2050">
                <a:solidFill>
                  <a:srgbClr val="605D6E"/>
                </a:solidFill>
                <a:latin typeface="Arial"/>
                <a:cs typeface="Arial"/>
              </a:rPr>
              <a:t> </a:t>
            </a:r>
            <a:r>
              <a:rPr dirty="0" sz="2050" spc="-220">
                <a:solidFill>
                  <a:srgbClr val="605D6E"/>
                </a:solidFill>
                <a:latin typeface="Arial"/>
                <a:cs typeface="Arial"/>
              </a:rPr>
              <a:t> </a:t>
            </a:r>
            <a:r>
              <a:rPr dirty="0" sz="1750" spc="-220">
                <a:solidFill>
                  <a:srgbClr val="757082"/>
                </a:solidFill>
                <a:latin typeface="Times New Roman"/>
                <a:cs typeface="Times New Roman"/>
              </a:rPr>
              <a:t>0-4)</a:t>
            </a:r>
            <a:r>
              <a:rPr dirty="0" sz="1750" spc="60">
                <a:solidFill>
                  <a:srgbClr val="757082"/>
                </a:solidFill>
                <a:latin typeface="Times New Roman"/>
                <a:cs typeface="Times New Roman"/>
              </a:rPr>
              <a:t> </a:t>
            </a:r>
            <a:r>
              <a:rPr dirty="0" sz="2450" spc="-250">
                <a:solidFill>
                  <a:srgbClr val="605D6E"/>
                </a:solidFill>
                <a:latin typeface="Times New Roman"/>
                <a:cs typeface="Times New Roman"/>
              </a:rPr>
              <a:t>=</a:t>
            </a:r>
            <a:r>
              <a:rPr dirty="0" sz="2450" spc="-204">
                <a:solidFill>
                  <a:srgbClr val="605D6E"/>
                </a:solidFill>
                <a:latin typeface="Times New Roman"/>
                <a:cs typeface="Times New Roman"/>
              </a:rPr>
              <a:t> </a:t>
            </a:r>
            <a:r>
              <a:rPr dirty="0" sz="1700" spc="-505">
                <a:solidFill>
                  <a:srgbClr val="4F4F7C"/>
                </a:solidFill>
                <a:latin typeface="Times New Roman"/>
                <a:cs typeface="Times New Roman"/>
              </a:rPr>
              <a:t>O</a:t>
            </a:r>
            <a:r>
              <a:rPr dirty="0" sz="1700" spc="-35">
                <a:solidFill>
                  <a:srgbClr val="4F4F7C"/>
                </a:solidFill>
                <a:latin typeface="Times New Roman"/>
                <a:cs typeface="Times New Roman"/>
              </a:rPr>
              <a:t> </a:t>
            </a:r>
            <a:r>
              <a:rPr dirty="0" sz="1700" spc="-15">
                <a:solidFill>
                  <a:srgbClr val="605D6E"/>
                </a:solidFill>
                <a:latin typeface="Times New Roman"/>
                <a:cs typeface="Times New Roman"/>
              </a:rPr>
              <a:t>6nl</a:t>
            </a:r>
            <a:r>
              <a:rPr dirty="0" sz="1700">
                <a:solidFill>
                  <a:srgbClr val="605D6E"/>
                </a:solidFill>
                <a:latin typeface="Times New Roman"/>
                <a:cs typeface="Times New Roman"/>
              </a:rPr>
              <a:t> </a:t>
            </a:r>
            <a:r>
              <a:rPr dirty="0" sz="1700" spc="80">
                <a:solidFill>
                  <a:srgbClr val="605D6E"/>
                </a:solidFill>
                <a:latin typeface="Times New Roman"/>
                <a:cs typeface="Times New Roman"/>
              </a:rPr>
              <a:t> </a:t>
            </a:r>
            <a:r>
              <a:rPr dirty="0" sz="1700" spc="-220">
                <a:solidFill>
                  <a:srgbClr val="605D6E"/>
                </a:solidFill>
                <a:latin typeface="Times New Roman"/>
                <a:cs typeface="Times New Roman"/>
              </a:rPr>
              <a:t>2'</a:t>
            </a:r>
            <a:endParaRPr sz="1700">
              <a:latin typeface="Times New Roman"/>
              <a:cs typeface="Times New Roman"/>
            </a:endParaRPr>
          </a:p>
          <a:p>
            <a:pPr algn="r" marR="17780">
              <a:lnSpc>
                <a:spcPct val="100000"/>
              </a:lnSpc>
              <a:spcBef>
                <a:spcPts val="790"/>
              </a:spcBef>
            </a:pPr>
            <a:r>
              <a:rPr dirty="0" sz="1650" spc="45">
                <a:solidFill>
                  <a:srgbClr val="424242"/>
                </a:solidFill>
                <a:latin typeface="Arial"/>
                <a:cs typeface="Arial"/>
              </a:rPr>
              <a:t>d</a:t>
            </a:r>
            <a:endParaRPr sz="16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1748" y="628919"/>
            <a:ext cx="1983896" cy="35413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52147" y="628919"/>
            <a:ext cx="1910644" cy="13432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130660" y="628919"/>
            <a:ext cx="2554648" cy="16791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21748" y="1905039"/>
            <a:ext cx="4071565" cy="164857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403987" y="5702867"/>
            <a:ext cx="6177547" cy="1080732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188126" y="1330348"/>
            <a:ext cx="1448435" cy="4425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209">
              <a:lnSpc>
                <a:spcPts val="1280"/>
              </a:lnSpc>
              <a:spcBef>
                <a:spcPts val="100"/>
              </a:spcBef>
              <a:tabLst>
                <a:tab pos="609600" algn="l"/>
              </a:tabLst>
            </a:pPr>
            <a:r>
              <a:rPr dirty="0" sz="1250" spc="-50">
                <a:solidFill>
                  <a:srgbClr val="756E80"/>
                </a:solidFill>
                <a:latin typeface="Arial"/>
                <a:cs typeface="Arial"/>
              </a:rPr>
              <a:t>Yo	</a:t>
            </a:r>
            <a:r>
              <a:rPr dirty="0" sz="1250" spc="-50">
                <a:solidFill>
                  <a:srgbClr val="625D6E"/>
                </a:solidFill>
                <a:latin typeface="Arial"/>
                <a:cs typeface="Arial"/>
              </a:rPr>
              <a:t>=0</a:t>
            </a:r>
            <a:endParaRPr sz="1250">
              <a:latin typeface="Arial"/>
              <a:cs typeface="Arial"/>
            </a:endParaRPr>
          </a:p>
          <a:p>
            <a:pPr marL="12700">
              <a:lnSpc>
                <a:spcPts val="2000"/>
              </a:lnSpc>
              <a:tabLst>
                <a:tab pos="623570" algn="l"/>
              </a:tabLst>
            </a:pPr>
            <a:r>
              <a:rPr dirty="0" sz="1350" spc="-40" b="1" i="1">
                <a:solidFill>
                  <a:srgbClr val="756E80"/>
                </a:solidFill>
                <a:latin typeface="Times New Roman"/>
                <a:cs typeface="Times New Roman"/>
              </a:rPr>
              <a:t>Y</a:t>
            </a:r>
            <a:r>
              <a:rPr dirty="0" sz="1350" spc="-30" b="1" i="1">
                <a:solidFill>
                  <a:srgbClr val="756E80"/>
                </a:solidFill>
                <a:latin typeface="Times New Roman"/>
                <a:cs typeface="Times New Roman"/>
              </a:rPr>
              <a:t>n</a:t>
            </a:r>
            <a:r>
              <a:rPr dirty="0" sz="1350" spc="-210" b="1" i="1">
                <a:solidFill>
                  <a:srgbClr val="756E80"/>
                </a:solidFill>
                <a:latin typeface="Times New Roman"/>
                <a:cs typeface="Times New Roman"/>
              </a:rPr>
              <a:t> </a:t>
            </a:r>
            <a:r>
              <a:rPr dirty="0" sz="1350" spc="20" b="1" i="1">
                <a:solidFill>
                  <a:srgbClr val="8E857E"/>
                </a:solidFill>
                <a:latin typeface="Times New Roman"/>
                <a:cs typeface="Times New Roman"/>
              </a:rPr>
              <a:t>+</a:t>
            </a:r>
            <a:r>
              <a:rPr dirty="0" sz="1350" spc="-160" b="1" i="1">
                <a:solidFill>
                  <a:srgbClr val="8E857E"/>
                </a:solidFill>
                <a:latin typeface="Times New Roman"/>
                <a:cs typeface="Times New Roman"/>
              </a:rPr>
              <a:t> </a:t>
            </a:r>
            <a:r>
              <a:rPr dirty="0" sz="1000" spc="15" b="1">
                <a:solidFill>
                  <a:srgbClr val="607C8C"/>
                </a:solidFill>
                <a:latin typeface="Times New Roman"/>
                <a:cs typeface="Times New Roman"/>
              </a:rPr>
              <a:t>1</a:t>
            </a:r>
            <a:r>
              <a:rPr dirty="0" sz="1000" b="1">
                <a:solidFill>
                  <a:srgbClr val="607C8C"/>
                </a:solidFill>
                <a:latin typeface="Times New Roman"/>
                <a:cs typeface="Times New Roman"/>
              </a:rPr>
              <a:t>	</a:t>
            </a:r>
            <a:r>
              <a:rPr dirty="0" sz="1850" spc="95">
                <a:solidFill>
                  <a:srgbClr val="625D6E"/>
                </a:solidFill>
                <a:latin typeface="Times New Roman"/>
                <a:cs typeface="Times New Roman"/>
              </a:rPr>
              <a:t>=</a:t>
            </a:r>
            <a:r>
              <a:rPr dirty="0" sz="1850" spc="-120">
                <a:solidFill>
                  <a:srgbClr val="625D6E"/>
                </a:solidFill>
                <a:latin typeface="Times New Roman"/>
                <a:cs typeface="Times New Roman"/>
              </a:rPr>
              <a:t> </a:t>
            </a:r>
            <a:r>
              <a:rPr dirty="0" sz="1350" spc="50" b="1" i="1">
                <a:solidFill>
                  <a:srgbClr val="756E80"/>
                </a:solidFill>
                <a:latin typeface="Times New Roman"/>
                <a:cs typeface="Times New Roman"/>
              </a:rPr>
              <a:t>Y</a:t>
            </a:r>
            <a:r>
              <a:rPr dirty="0" sz="1350" spc="50" b="1" i="1">
                <a:solidFill>
                  <a:srgbClr val="756E80"/>
                </a:solidFill>
                <a:latin typeface="Times New Roman"/>
                <a:cs typeface="Times New Roman"/>
              </a:rPr>
              <a:t>n</a:t>
            </a:r>
            <a:r>
              <a:rPr dirty="0" sz="1350" spc="75" b="1" i="1">
                <a:solidFill>
                  <a:srgbClr val="756E80"/>
                </a:solidFill>
                <a:latin typeface="Times New Roman"/>
                <a:cs typeface="Times New Roman"/>
              </a:rPr>
              <a:t> </a:t>
            </a:r>
            <a:r>
              <a:rPr dirty="0" sz="1350" spc="50">
                <a:solidFill>
                  <a:srgbClr val="805D67"/>
                </a:solidFill>
                <a:latin typeface="Times New Roman"/>
                <a:cs typeface="Times New Roman"/>
              </a:rPr>
              <a:t>+</a:t>
            </a:r>
            <a:r>
              <a:rPr dirty="0" sz="1350">
                <a:solidFill>
                  <a:srgbClr val="805D67"/>
                </a:solidFill>
                <a:latin typeface="Times New Roman"/>
                <a:cs typeface="Times New Roman"/>
              </a:rPr>
              <a:t>  </a:t>
            </a:r>
            <a:r>
              <a:rPr dirty="0" sz="1250" spc="-195" b="1">
                <a:solidFill>
                  <a:srgbClr val="625D6E"/>
                </a:solidFill>
                <a:latin typeface="Times New Roman"/>
                <a:cs typeface="Times New Roman"/>
              </a:rPr>
              <a:t>O</a:t>
            </a:r>
            <a:r>
              <a:rPr dirty="0" sz="1250" spc="130" b="1">
                <a:solidFill>
                  <a:srgbClr val="625D6E"/>
                </a:solidFill>
                <a:latin typeface="Times New Roman"/>
                <a:cs typeface="Times New Roman"/>
              </a:rPr>
              <a:t> </a:t>
            </a:r>
            <a:r>
              <a:rPr dirty="0" sz="1250" spc="-140">
                <a:solidFill>
                  <a:srgbClr val="E9B570"/>
                </a:solidFill>
                <a:latin typeface="Times New Roman"/>
                <a:cs typeface="Times New Roman"/>
              </a:rPr>
              <a:t>'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766569" y="1345357"/>
            <a:ext cx="2635250" cy="1069975"/>
          </a:xfrm>
          <a:prstGeom prst="rect">
            <a:avLst/>
          </a:prstGeom>
        </p:spPr>
        <p:txBody>
          <a:bodyPr wrap="square" lIns="0" tIns="15113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90"/>
              </a:spcBef>
              <a:tabLst>
                <a:tab pos="834390" algn="l"/>
                <a:tab pos="2108200" algn="l"/>
                <a:tab pos="2339975" algn="l"/>
              </a:tabLst>
            </a:pPr>
            <a:r>
              <a:rPr dirty="0" sz="1250" spc="-100">
                <a:solidFill>
                  <a:srgbClr val="93D1F2"/>
                </a:solidFill>
                <a:latin typeface="Times New Roman"/>
                <a:cs typeface="Times New Roman"/>
              </a:rPr>
              <a:t>'</a:t>
            </a:r>
            <a:r>
              <a:rPr dirty="0" sz="1250" spc="-15">
                <a:solidFill>
                  <a:srgbClr val="93D1F2"/>
                </a:solidFill>
                <a:latin typeface="Times New Roman"/>
                <a:cs typeface="Times New Roman"/>
              </a:rPr>
              <a:t> </a:t>
            </a:r>
            <a:r>
              <a:rPr dirty="0" sz="1250" spc="50">
                <a:solidFill>
                  <a:srgbClr val="853F85"/>
                </a:solidFill>
                <a:latin typeface="Times New Roman"/>
                <a:cs typeface="Times New Roman"/>
              </a:rPr>
              <a:t>[</a:t>
            </a:r>
            <a:r>
              <a:rPr dirty="0" sz="1350" spc="100" b="1" i="1">
                <a:solidFill>
                  <a:srgbClr val="756E80"/>
                </a:solidFill>
                <a:latin typeface="Times New Roman"/>
                <a:cs typeface="Times New Roman"/>
              </a:rPr>
              <a:t>(2tn</a:t>
            </a:r>
            <a:r>
              <a:rPr dirty="0" sz="1350" spc="95" b="1" i="1">
                <a:solidFill>
                  <a:srgbClr val="756E80"/>
                </a:solidFill>
                <a:latin typeface="Times New Roman"/>
                <a:cs typeface="Times New Roman"/>
              </a:rPr>
              <a:t> </a:t>
            </a:r>
            <a:r>
              <a:rPr dirty="0" sz="1350" spc="135">
                <a:solidFill>
                  <a:srgbClr val="805D67"/>
                </a:solidFill>
                <a:latin typeface="Times New Roman"/>
                <a:cs typeface="Times New Roman"/>
              </a:rPr>
              <a:t>+</a:t>
            </a:r>
            <a:r>
              <a:rPr dirty="0" sz="1350">
                <a:solidFill>
                  <a:srgbClr val="805D67"/>
                </a:solidFill>
                <a:latin typeface="Times New Roman"/>
                <a:cs typeface="Times New Roman"/>
              </a:rPr>
              <a:t>	</a:t>
            </a:r>
            <a:r>
              <a:rPr dirty="0" sz="1450" spc="30" b="1" i="1">
                <a:solidFill>
                  <a:srgbClr val="756E80"/>
                </a:solidFill>
                <a:latin typeface="Times New Roman"/>
                <a:cs typeface="Times New Roman"/>
              </a:rPr>
              <a:t>tn</a:t>
            </a:r>
            <a:r>
              <a:rPr dirty="0" sz="1450" spc="25" b="1" i="1">
                <a:solidFill>
                  <a:srgbClr val="756E80"/>
                </a:solidFill>
                <a:latin typeface="Times New Roman"/>
                <a:cs typeface="Times New Roman"/>
              </a:rPr>
              <a:t>)</a:t>
            </a:r>
            <a:r>
              <a:rPr dirty="0" sz="1450" spc="100" b="1" i="1">
                <a:solidFill>
                  <a:srgbClr val="756E80"/>
                </a:solidFill>
                <a:latin typeface="Times New Roman"/>
                <a:cs typeface="Times New Roman"/>
              </a:rPr>
              <a:t> </a:t>
            </a:r>
            <a:r>
              <a:rPr dirty="0" sz="1350" spc="45">
                <a:solidFill>
                  <a:srgbClr val="805D67"/>
                </a:solidFill>
                <a:latin typeface="Times New Roman"/>
                <a:cs typeface="Times New Roman"/>
              </a:rPr>
              <a:t>+</a:t>
            </a:r>
            <a:r>
              <a:rPr dirty="0" sz="1350">
                <a:solidFill>
                  <a:srgbClr val="805D67"/>
                </a:solidFill>
                <a:latin typeface="Times New Roman"/>
                <a:cs typeface="Times New Roman"/>
              </a:rPr>
              <a:t> </a:t>
            </a:r>
            <a:r>
              <a:rPr dirty="0" sz="1350" spc="125">
                <a:solidFill>
                  <a:srgbClr val="805D67"/>
                </a:solidFill>
                <a:latin typeface="Times New Roman"/>
                <a:cs typeface="Times New Roman"/>
              </a:rPr>
              <a:t> </a:t>
            </a:r>
            <a:r>
              <a:rPr dirty="0" sz="1350" spc="-175">
                <a:solidFill>
                  <a:srgbClr val="F2C88A"/>
                </a:solidFill>
                <a:latin typeface="Times New Roman"/>
                <a:cs typeface="Times New Roman"/>
              </a:rPr>
              <a:t>.</a:t>
            </a:r>
            <a:r>
              <a:rPr dirty="0" sz="1350" spc="90">
                <a:solidFill>
                  <a:srgbClr val="F2C88A"/>
                </a:solidFill>
                <a:latin typeface="Times New Roman"/>
                <a:cs typeface="Times New Roman"/>
              </a:rPr>
              <a:t> </a:t>
            </a:r>
            <a:r>
              <a:rPr dirty="0" sz="1250" spc="-270" b="1">
                <a:solidFill>
                  <a:srgbClr val="625D6E"/>
                </a:solidFill>
                <a:latin typeface="Times New Roman"/>
                <a:cs typeface="Times New Roman"/>
              </a:rPr>
              <a:t>2t</a:t>
            </a:r>
            <a:r>
              <a:rPr dirty="0" sz="1250" b="1">
                <a:solidFill>
                  <a:srgbClr val="625D6E"/>
                </a:solidFill>
                <a:latin typeface="Times New Roman"/>
                <a:cs typeface="Times New Roman"/>
              </a:rPr>
              <a:t>  </a:t>
            </a:r>
            <a:r>
              <a:rPr dirty="0" sz="1250" spc="-145" b="1">
                <a:solidFill>
                  <a:srgbClr val="625D6E"/>
                </a:solidFill>
                <a:latin typeface="Times New Roman"/>
                <a:cs typeface="Times New Roman"/>
              </a:rPr>
              <a:t> </a:t>
            </a:r>
            <a:r>
              <a:rPr dirty="0" sz="1250" spc="-355" b="1">
                <a:solidFill>
                  <a:srgbClr val="625D6E"/>
                </a:solidFill>
                <a:latin typeface="Times New Roman"/>
                <a:cs typeface="Times New Roman"/>
              </a:rPr>
              <a:t>n</a:t>
            </a:r>
            <a:r>
              <a:rPr dirty="0" sz="1250" spc="60" b="1">
                <a:solidFill>
                  <a:srgbClr val="625D6E"/>
                </a:solidFill>
                <a:latin typeface="Times New Roman"/>
                <a:cs typeface="Times New Roman"/>
              </a:rPr>
              <a:t> </a:t>
            </a:r>
            <a:r>
              <a:rPr dirty="0" sz="1250" spc="-365" b="1">
                <a:solidFill>
                  <a:srgbClr val="607C8C"/>
                </a:solidFill>
                <a:latin typeface="Times New Roman"/>
                <a:cs typeface="Times New Roman"/>
              </a:rPr>
              <a:t>+</a:t>
            </a:r>
            <a:r>
              <a:rPr dirty="0" sz="1250" b="1">
                <a:solidFill>
                  <a:srgbClr val="607C8C"/>
                </a:solidFill>
                <a:latin typeface="Times New Roman"/>
                <a:cs typeface="Times New Roman"/>
              </a:rPr>
              <a:t> </a:t>
            </a:r>
            <a:r>
              <a:rPr dirty="0" sz="1250" spc="55" b="1">
                <a:solidFill>
                  <a:srgbClr val="607C8C"/>
                </a:solidFill>
                <a:latin typeface="Times New Roman"/>
                <a:cs typeface="Times New Roman"/>
              </a:rPr>
              <a:t> </a:t>
            </a:r>
            <a:r>
              <a:rPr dirty="0" sz="950" spc="-165">
                <a:solidFill>
                  <a:srgbClr val="625D6E"/>
                </a:solidFill>
                <a:latin typeface="Arial"/>
                <a:cs typeface="Arial"/>
              </a:rPr>
              <a:t>JI.</a:t>
            </a:r>
            <a:r>
              <a:rPr dirty="0" sz="950" spc="105">
                <a:solidFill>
                  <a:srgbClr val="625D6E"/>
                </a:solidFill>
                <a:latin typeface="Arial"/>
                <a:cs typeface="Arial"/>
              </a:rPr>
              <a:t> </a:t>
            </a:r>
            <a:r>
              <a:rPr dirty="0" sz="1700" spc="-480">
                <a:solidFill>
                  <a:srgbClr val="625D6E"/>
                </a:solidFill>
                <a:latin typeface="Arial"/>
                <a:cs typeface="Arial"/>
              </a:rPr>
              <a:t>+</a:t>
            </a:r>
            <a:r>
              <a:rPr dirty="0" sz="1700">
                <a:solidFill>
                  <a:srgbClr val="625D6E"/>
                </a:solidFill>
                <a:latin typeface="Arial"/>
                <a:cs typeface="Arial"/>
              </a:rPr>
              <a:t>	</a:t>
            </a:r>
            <a:r>
              <a:rPr dirty="0" sz="1250" spc="-335" i="1">
                <a:solidFill>
                  <a:srgbClr val="756E80"/>
                </a:solidFill>
                <a:latin typeface="Arial"/>
                <a:cs typeface="Arial"/>
              </a:rPr>
              <a:t>é</a:t>
            </a:r>
            <a:r>
              <a:rPr dirty="0" sz="1250" i="1">
                <a:solidFill>
                  <a:srgbClr val="756E80"/>
                </a:solidFill>
                <a:latin typeface="Arial"/>
                <a:cs typeface="Arial"/>
              </a:rPr>
              <a:t>	</a:t>
            </a:r>
            <a:r>
              <a:rPr dirty="0" sz="1150" spc="-325">
                <a:solidFill>
                  <a:srgbClr val="828593"/>
                </a:solidFill>
                <a:latin typeface="Arial"/>
                <a:cs typeface="Arial"/>
              </a:rPr>
              <a:t>+</a:t>
            </a:r>
            <a:r>
              <a:rPr dirty="0" sz="1150">
                <a:solidFill>
                  <a:srgbClr val="828593"/>
                </a:solidFill>
                <a:latin typeface="Arial"/>
                <a:cs typeface="Arial"/>
              </a:rPr>
              <a:t> </a:t>
            </a:r>
            <a:r>
              <a:rPr dirty="0" sz="1150" spc="-125">
                <a:solidFill>
                  <a:srgbClr val="828593"/>
                </a:solidFill>
                <a:latin typeface="Arial"/>
                <a:cs typeface="Arial"/>
              </a:rPr>
              <a:t> </a:t>
            </a:r>
            <a:r>
              <a:rPr dirty="0" baseline="29629" sz="1125" spc="-270">
                <a:solidFill>
                  <a:srgbClr val="828593"/>
                </a:solidFill>
                <a:latin typeface="Times New Roman"/>
                <a:cs typeface="Times New Roman"/>
              </a:rPr>
              <a:t>1</a:t>
            </a:r>
            <a:r>
              <a:rPr dirty="0" baseline="29629" sz="1125">
                <a:solidFill>
                  <a:srgbClr val="828593"/>
                </a:solidFill>
                <a:latin typeface="Times New Roman"/>
                <a:cs typeface="Times New Roman"/>
              </a:rPr>
              <a:t> </a:t>
            </a:r>
            <a:r>
              <a:rPr dirty="0" baseline="29629" sz="1125" spc="-67">
                <a:solidFill>
                  <a:srgbClr val="828593"/>
                </a:solidFill>
                <a:latin typeface="Times New Roman"/>
                <a:cs typeface="Times New Roman"/>
              </a:rPr>
              <a:t> </a:t>
            </a:r>
            <a:r>
              <a:rPr dirty="0" sz="750" spc="-125">
                <a:solidFill>
                  <a:srgbClr val="756E80"/>
                </a:solidFill>
                <a:latin typeface="Times New Roman"/>
                <a:cs typeface="Times New Roman"/>
              </a:rPr>
              <a:t>)</a:t>
            </a:r>
            <a:r>
              <a:rPr dirty="0" sz="750">
                <a:solidFill>
                  <a:srgbClr val="756E80"/>
                </a:solidFill>
                <a:latin typeface="Times New Roman"/>
                <a:cs typeface="Times New Roman"/>
              </a:rPr>
              <a:t> </a:t>
            </a:r>
            <a:r>
              <a:rPr dirty="0" sz="750" spc="10">
                <a:solidFill>
                  <a:srgbClr val="756E80"/>
                </a:solidFill>
                <a:latin typeface="Times New Roman"/>
                <a:cs typeface="Times New Roman"/>
              </a:rPr>
              <a:t> </a:t>
            </a:r>
            <a:r>
              <a:rPr dirty="0" sz="750" spc="-140">
                <a:solidFill>
                  <a:srgbClr val="3F85BA"/>
                </a:solidFill>
                <a:latin typeface="Times New Roman"/>
                <a:cs typeface="Times New Roman"/>
              </a:rPr>
              <a:t>]</a:t>
            </a:r>
            <a:endParaRPr sz="750">
              <a:latin typeface="Times New Roman"/>
              <a:cs typeface="Times New Roman"/>
            </a:endParaRPr>
          </a:p>
          <a:p>
            <a:pPr algn="r" marR="212090">
              <a:lnSpc>
                <a:spcPct val="100000"/>
              </a:lnSpc>
              <a:spcBef>
                <a:spcPts val="835"/>
              </a:spcBef>
            </a:pPr>
            <a:r>
              <a:rPr dirty="0" sz="1300" spc="-55">
                <a:solidFill>
                  <a:srgbClr val="464646"/>
                </a:solidFill>
                <a:latin typeface="Courier New"/>
                <a:cs typeface="Courier New"/>
              </a:rPr>
              <a:t>n</a:t>
            </a:r>
            <a:r>
              <a:rPr dirty="0" sz="1300" spc="-55">
                <a:solidFill>
                  <a:srgbClr val="756E80"/>
                </a:solidFill>
                <a:latin typeface="Courier New"/>
                <a:cs typeface="Courier New"/>
              </a:rPr>
              <a:t>:</a:t>
            </a:r>
            <a:endParaRPr sz="1300">
              <a:latin typeface="Courier New"/>
              <a:cs typeface="Courier New"/>
            </a:endParaRPr>
          </a:p>
          <a:p>
            <a:pPr marL="1275080">
              <a:lnSpc>
                <a:spcPct val="100000"/>
              </a:lnSpc>
              <a:spcBef>
                <a:spcPts val="1135"/>
              </a:spcBef>
            </a:pPr>
            <a:r>
              <a:rPr dirty="0" sz="1300" spc="195" i="1">
                <a:solidFill>
                  <a:srgbClr val="756E80"/>
                </a:solidFill>
                <a:latin typeface="Times New Roman"/>
                <a:cs typeface="Times New Roman"/>
              </a:rPr>
              <a:t>yo,=0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923747" y="1458570"/>
            <a:ext cx="1424940" cy="3079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55270" algn="l"/>
                <a:tab pos="464184" algn="l"/>
                <a:tab pos="854075" algn="l"/>
                <a:tab pos="1284605" algn="l"/>
              </a:tabLst>
            </a:pPr>
            <a:r>
              <a:rPr dirty="0" sz="1350" spc="-175">
                <a:solidFill>
                  <a:srgbClr val="F2C88A"/>
                </a:solidFill>
                <a:latin typeface="Times New Roman"/>
                <a:cs typeface="Times New Roman"/>
              </a:rPr>
              <a:t>.</a:t>
            </a:r>
            <a:r>
              <a:rPr dirty="0" sz="1350" spc="20">
                <a:solidFill>
                  <a:srgbClr val="F2C88A"/>
                </a:solidFill>
                <a:latin typeface="Times New Roman"/>
                <a:cs typeface="Times New Roman"/>
              </a:rPr>
              <a:t> </a:t>
            </a:r>
            <a:r>
              <a:rPr dirty="0" sz="1350" spc="-345" i="1">
                <a:solidFill>
                  <a:srgbClr val="756E80"/>
                </a:solidFill>
                <a:latin typeface="Times New Roman"/>
                <a:cs typeface="Times New Roman"/>
              </a:rPr>
              <a:t>n</a:t>
            </a:r>
            <a:r>
              <a:rPr dirty="0" sz="1350" i="1">
                <a:solidFill>
                  <a:srgbClr val="756E80"/>
                </a:solidFill>
                <a:latin typeface="Times New Roman"/>
                <a:cs typeface="Times New Roman"/>
              </a:rPr>
              <a:t>	</a:t>
            </a:r>
            <a:r>
              <a:rPr dirty="0" sz="1850" spc="-535">
                <a:solidFill>
                  <a:srgbClr val="625D6E"/>
                </a:solidFill>
                <a:latin typeface="Times New Roman"/>
                <a:cs typeface="Times New Roman"/>
              </a:rPr>
              <a:t>=</a:t>
            </a:r>
            <a:r>
              <a:rPr dirty="0" sz="1850">
                <a:solidFill>
                  <a:srgbClr val="625D6E"/>
                </a:solidFill>
                <a:latin typeface="Times New Roman"/>
                <a:cs typeface="Times New Roman"/>
              </a:rPr>
              <a:t>	</a:t>
            </a:r>
            <a:r>
              <a:rPr dirty="0" sz="1300" spc="-80">
                <a:solidFill>
                  <a:srgbClr val="625D6E"/>
                </a:solidFill>
                <a:latin typeface="Times New Roman"/>
                <a:cs typeface="Times New Roman"/>
              </a:rPr>
              <a:t>O</a:t>
            </a:r>
            <a:r>
              <a:rPr dirty="0" sz="1300" spc="-30">
                <a:solidFill>
                  <a:srgbClr val="625D6E"/>
                </a:solidFill>
                <a:latin typeface="Times New Roman"/>
                <a:cs typeface="Times New Roman"/>
              </a:rPr>
              <a:t>,</a:t>
            </a:r>
            <a:r>
              <a:rPr dirty="0" sz="1300" spc="-35">
                <a:solidFill>
                  <a:srgbClr val="625D6E"/>
                </a:solidFill>
                <a:latin typeface="Times New Roman"/>
                <a:cs typeface="Times New Roman"/>
              </a:rPr>
              <a:t> </a:t>
            </a:r>
            <a:r>
              <a:rPr dirty="0" sz="1300" spc="-55">
                <a:solidFill>
                  <a:srgbClr val="607C8C"/>
                </a:solidFill>
                <a:latin typeface="Times New Roman"/>
                <a:cs typeface="Times New Roman"/>
              </a:rPr>
              <a:t>1</a:t>
            </a:r>
            <a:r>
              <a:rPr dirty="0" sz="1300">
                <a:solidFill>
                  <a:srgbClr val="607C8C"/>
                </a:solidFill>
                <a:latin typeface="Times New Roman"/>
                <a:cs typeface="Times New Roman"/>
              </a:rPr>
              <a:t>	</a:t>
            </a:r>
            <a:r>
              <a:rPr dirty="0" sz="1300" spc="-55">
                <a:solidFill>
                  <a:srgbClr val="625D6E"/>
                </a:solidFill>
                <a:latin typeface="Times New Roman"/>
                <a:cs typeface="Times New Roman"/>
              </a:rPr>
              <a:t>2</a:t>
            </a:r>
            <a:r>
              <a:rPr dirty="0" sz="1300">
                <a:solidFill>
                  <a:srgbClr val="625D6E"/>
                </a:solidFill>
                <a:latin typeface="Times New Roman"/>
                <a:cs typeface="Times New Roman"/>
              </a:rPr>
              <a:t>  </a:t>
            </a:r>
            <a:r>
              <a:rPr dirty="0" sz="1300" spc="-150">
                <a:solidFill>
                  <a:srgbClr val="625D6E"/>
                </a:solidFill>
                <a:latin typeface="Times New Roman"/>
                <a:cs typeface="Times New Roman"/>
              </a:rPr>
              <a:t> </a:t>
            </a:r>
            <a:r>
              <a:rPr dirty="0" sz="1300" spc="-30">
                <a:solidFill>
                  <a:srgbClr val="756E80"/>
                </a:solidFill>
                <a:latin typeface="Times New Roman"/>
                <a:cs typeface="Times New Roman"/>
              </a:rPr>
              <a:t>...</a:t>
            </a:r>
            <a:r>
              <a:rPr dirty="0" sz="1300">
                <a:solidFill>
                  <a:srgbClr val="756E80"/>
                </a:solidFill>
                <a:latin typeface="Times New Roman"/>
                <a:cs typeface="Times New Roman"/>
              </a:rPr>
              <a:t>	</a:t>
            </a:r>
            <a:r>
              <a:rPr dirty="0" sz="1300" spc="-45">
                <a:solidFill>
                  <a:srgbClr val="625D6E"/>
                </a:solidFill>
                <a:latin typeface="Times New Roman"/>
                <a:cs typeface="Times New Roman"/>
              </a:rPr>
              <a:t>9)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424132" y="2648953"/>
            <a:ext cx="199390" cy="22415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25">
                <a:solidFill>
                  <a:srgbClr val="756E80"/>
                </a:solidFill>
                <a:latin typeface="Times New Roman"/>
                <a:cs typeface="Times New Roman"/>
              </a:rPr>
              <a:t>Yl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136344" y="2578991"/>
            <a:ext cx="2987040" cy="3079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828925" algn="l"/>
              </a:tabLst>
            </a:pPr>
            <a:r>
              <a:rPr dirty="0" sz="1300" spc="30">
                <a:solidFill>
                  <a:srgbClr val="756E80"/>
                </a:solidFill>
                <a:latin typeface="Times New Roman"/>
                <a:cs typeface="Times New Roman"/>
              </a:rPr>
              <a:t>yo</a:t>
            </a:r>
            <a:r>
              <a:rPr dirty="0" sz="1300" spc="65">
                <a:solidFill>
                  <a:srgbClr val="756E80"/>
                </a:solidFill>
                <a:latin typeface="Times New Roman"/>
                <a:cs typeface="Times New Roman"/>
              </a:rPr>
              <a:t> </a:t>
            </a:r>
            <a:r>
              <a:rPr dirty="0" sz="1750" spc="50">
                <a:solidFill>
                  <a:srgbClr val="625D6E"/>
                </a:solidFill>
                <a:latin typeface="Arial"/>
                <a:cs typeface="Arial"/>
              </a:rPr>
              <a:t>+</a:t>
            </a:r>
            <a:r>
              <a:rPr dirty="0" sz="1750" spc="50">
                <a:solidFill>
                  <a:srgbClr val="625D6E"/>
                </a:solidFill>
                <a:latin typeface="Arial"/>
                <a:cs typeface="Arial"/>
              </a:rPr>
              <a:t> </a:t>
            </a:r>
            <a:r>
              <a:rPr dirty="0" sz="1350" spc="114">
                <a:solidFill>
                  <a:srgbClr val="625D6E"/>
                </a:solidFill>
                <a:latin typeface="Times New Roman"/>
                <a:cs typeface="Times New Roman"/>
              </a:rPr>
              <a:t>0,05(2</a:t>
            </a:r>
            <a:r>
              <a:rPr dirty="0" sz="1350" spc="5">
                <a:solidFill>
                  <a:srgbClr val="625D6E"/>
                </a:solidFill>
                <a:latin typeface="Times New Roman"/>
                <a:cs typeface="Times New Roman"/>
              </a:rPr>
              <a:t> </a:t>
            </a:r>
            <a:r>
              <a:rPr dirty="0" sz="1350" spc="70">
                <a:solidFill>
                  <a:srgbClr val="756E80"/>
                </a:solidFill>
                <a:latin typeface="Times New Roman"/>
                <a:cs typeface="Times New Roman"/>
              </a:rPr>
              <a:t>(</a:t>
            </a:r>
            <a:r>
              <a:rPr dirty="0" sz="1400" spc="5" i="1">
                <a:solidFill>
                  <a:srgbClr val="756E80"/>
                </a:solidFill>
                <a:latin typeface="Times New Roman"/>
                <a:cs typeface="Times New Roman"/>
              </a:rPr>
              <a:t>t</a:t>
            </a:r>
            <a:r>
              <a:rPr dirty="0" sz="1400" spc="20" i="1">
                <a:solidFill>
                  <a:srgbClr val="756E80"/>
                </a:solidFill>
                <a:latin typeface="Times New Roman"/>
                <a:cs typeface="Times New Roman"/>
              </a:rPr>
              <a:t>o</a:t>
            </a:r>
            <a:r>
              <a:rPr dirty="0" sz="1400" i="1">
                <a:solidFill>
                  <a:srgbClr val="756E80"/>
                </a:solidFill>
                <a:latin typeface="Times New Roman"/>
                <a:cs typeface="Times New Roman"/>
              </a:rPr>
              <a:t> </a:t>
            </a:r>
            <a:r>
              <a:rPr dirty="0" sz="1400" spc="-160" i="1">
                <a:solidFill>
                  <a:srgbClr val="756E80"/>
                </a:solidFill>
                <a:latin typeface="Times New Roman"/>
                <a:cs typeface="Times New Roman"/>
              </a:rPr>
              <a:t> </a:t>
            </a:r>
            <a:r>
              <a:rPr dirty="0" sz="1350" spc="20">
                <a:solidFill>
                  <a:srgbClr val="805D67"/>
                </a:solidFill>
                <a:latin typeface="Times New Roman"/>
                <a:cs typeface="Times New Roman"/>
              </a:rPr>
              <a:t>+</a:t>
            </a:r>
            <a:r>
              <a:rPr dirty="0" sz="1350">
                <a:solidFill>
                  <a:srgbClr val="805D67"/>
                </a:solidFill>
                <a:latin typeface="Times New Roman"/>
                <a:cs typeface="Times New Roman"/>
              </a:rPr>
              <a:t> </a:t>
            </a:r>
            <a:r>
              <a:rPr dirty="0" sz="1350" spc="60">
                <a:solidFill>
                  <a:srgbClr val="805D67"/>
                </a:solidFill>
                <a:latin typeface="Times New Roman"/>
                <a:cs typeface="Times New Roman"/>
              </a:rPr>
              <a:t> </a:t>
            </a:r>
            <a:r>
              <a:rPr dirty="0" sz="1400" spc="10">
                <a:solidFill>
                  <a:srgbClr val="756E80"/>
                </a:solidFill>
                <a:latin typeface="Times New Roman"/>
                <a:cs typeface="Times New Roman"/>
              </a:rPr>
              <a:t>t1</a:t>
            </a:r>
            <a:r>
              <a:rPr dirty="0" sz="1400" spc="10">
                <a:solidFill>
                  <a:srgbClr val="756E80"/>
                </a:solidFill>
                <a:latin typeface="Times New Roman"/>
                <a:cs typeface="Times New Roman"/>
              </a:rPr>
              <a:t>)</a:t>
            </a:r>
            <a:r>
              <a:rPr dirty="0" sz="1400">
                <a:solidFill>
                  <a:srgbClr val="756E80"/>
                </a:solidFill>
                <a:latin typeface="Times New Roman"/>
                <a:cs typeface="Times New Roman"/>
              </a:rPr>
              <a:t> </a:t>
            </a:r>
            <a:r>
              <a:rPr dirty="0" sz="1400" spc="-105">
                <a:solidFill>
                  <a:srgbClr val="756E80"/>
                </a:solidFill>
                <a:latin typeface="Times New Roman"/>
                <a:cs typeface="Times New Roman"/>
              </a:rPr>
              <a:t> </a:t>
            </a:r>
            <a:r>
              <a:rPr dirty="0" sz="1750" spc="30">
                <a:solidFill>
                  <a:srgbClr val="625D6E"/>
                </a:solidFill>
                <a:latin typeface="Arial"/>
                <a:cs typeface="Arial"/>
              </a:rPr>
              <a:t>+</a:t>
            </a:r>
            <a:r>
              <a:rPr dirty="0" sz="1750" spc="75">
                <a:solidFill>
                  <a:srgbClr val="625D6E"/>
                </a:solidFill>
                <a:latin typeface="Arial"/>
                <a:cs typeface="Arial"/>
              </a:rPr>
              <a:t> </a:t>
            </a:r>
            <a:r>
              <a:rPr dirty="0" sz="1350" spc="10" i="1">
                <a:solidFill>
                  <a:srgbClr val="756E80"/>
                </a:solidFill>
                <a:latin typeface="Times New Roman"/>
                <a:cs typeface="Times New Roman"/>
              </a:rPr>
              <a:t>et</a:t>
            </a:r>
            <a:r>
              <a:rPr dirty="0" sz="1350" spc="10" i="1">
                <a:solidFill>
                  <a:srgbClr val="756E80"/>
                </a:solidFill>
                <a:latin typeface="Times New Roman"/>
                <a:cs typeface="Times New Roman"/>
              </a:rPr>
              <a:t>º</a:t>
            </a:r>
            <a:r>
              <a:rPr dirty="0" sz="1350" i="1">
                <a:solidFill>
                  <a:srgbClr val="756E80"/>
                </a:solidFill>
                <a:latin typeface="Times New Roman"/>
                <a:cs typeface="Times New Roman"/>
              </a:rPr>
              <a:t> </a:t>
            </a:r>
            <a:r>
              <a:rPr dirty="0" sz="1350" spc="20" i="1">
                <a:solidFill>
                  <a:srgbClr val="756E80"/>
                </a:solidFill>
                <a:latin typeface="Times New Roman"/>
                <a:cs typeface="Times New Roman"/>
              </a:rPr>
              <a:t> </a:t>
            </a:r>
            <a:r>
              <a:rPr dirty="0" sz="1750" spc="30">
                <a:solidFill>
                  <a:srgbClr val="625D6E"/>
                </a:solidFill>
                <a:latin typeface="Arial"/>
                <a:cs typeface="Arial"/>
              </a:rPr>
              <a:t>+</a:t>
            </a:r>
            <a:r>
              <a:rPr dirty="0" sz="1750" spc="-5">
                <a:solidFill>
                  <a:srgbClr val="625D6E"/>
                </a:solidFill>
                <a:latin typeface="Arial"/>
                <a:cs typeface="Arial"/>
              </a:rPr>
              <a:t> </a:t>
            </a:r>
            <a:r>
              <a:rPr dirty="0" sz="1750" spc="-360">
                <a:solidFill>
                  <a:srgbClr val="DA9E56"/>
                </a:solidFill>
                <a:latin typeface="Arial"/>
                <a:cs typeface="Arial"/>
              </a:rPr>
              <a:t>,</a:t>
            </a:r>
            <a:r>
              <a:rPr dirty="0" sz="1750" spc="215">
                <a:solidFill>
                  <a:srgbClr val="DA9E56"/>
                </a:solidFill>
                <a:latin typeface="Arial"/>
                <a:cs typeface="Arial"/>
              </a:rPr>
              <a:t> </a:t>
            </a:r>
            <a:r>
              <a:rPr dirty="0" sz="1400" spc="-295">
                <a:solidFill>
                  <a:srgbClr val="756E80"/>
                </a:solidFill>
                <a:latin typeface="Times New Roman"/>
                <a:cs typeface="Times New Roman"/>
              </a:rPr>
              <a:t>ti</a:t>
            </a:r>
            <a:r>
              <a:rPr dirty="0" sz="1400" spc="-345">
                <a:solidFill>
                  <a:srgbClr val="756E80"/>
                </a:solidFill>
                <a:latin typeface="Times New Roman"/>
                <a:cs typeface="Times New Roman"/>
              </a:rPr>
              <a:t>)</a:t>
            </a:r>
            <a:r>
              <a:rPr dirty="0" sz="1400">
                <a:solidFill>
                  <a:srgbClr val="756E80"/>
                </a:solidFill>
                <a:latin typeface="Times New Roman"/>
                <a:cs typeface="Times New Roman"/>
              </a:rPr>
              <a:t>	</a:t>
            </a:r>
            <a:r>
              <a:rPr dirty="0" sz="1850" spc="95">
                <a:solidFill>
                  <a:srgbClr val="625D6E"/>
                </a:solidFill>
                <a:latin typeface="Times New Roman"/>
                <a:cs typeface="Times New Roman"/>
              </a:rPr>
              <a:t>=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131107" y="2866473"/>
            <a:ext cx="1627505" cy="2927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50" spc="-195">
                <a:solidFill>
                  <a:srgbClr val="625D6E"/>
                </a:solidFill>
                <a:latin typeface="Times New Roman"/>
                <a:cs typeface="Times New Roman"/>
              </a:rPr>
              <a:t>O</a:t>
            </a:r>
            <a:r>
              <a:rPr dirty="0" sz="1350" spc="-15">
                <a:solidFill>
                  <a:srgbClr val="625D6E"/>
                </a:solidFill>
                <a:latin typeface="Times New Roman"/>
                <a:cs typeface="Times New Roman"/>
              </a:rPr>
              <a:t> </a:t>
            </a:r>
            <a:r>
              <a:rPr dirty="0" sz="1700" spc="-200">
                <a:solidFill>
                  <a:srgbClr val="805D67"/>
                </a:solidFill>
                <a:latin typeface="Arial"/>
                <a:cs typeface="Arial"/>
              </a:rPr>
              <a:t>+</a:t>
            </a:r>
            <a:r>
              <a:rPr dirty="0" sz="1700">
                <a:solidFill>
                  <a:srgbClr val="805D67"/>
                </a:solidFill>
                <a:latin typeface="Arial"/>
                <a:cs typeface="Arial"/>
              </a:rPr>
              <a:t> </a:t>
            </a:r>
            <a:r>
              <a:rPr dirty="0" sz="1700" spc="-130">
                <a:solidFill>
                  <a:srgbClr val="805D67"/>
                </a:solidFill>
                <a:latin typeface="Arial"/>
                <a:cs typeface="Arial"/>
              </a:rPr>
              <a:t> </a:t>
            </a:r>
            <a:r>
              <a:rPr dirty="0" sz="1350" spc="-195">
                <a:solidFill>
                  <a:srgbClr val="625D6E"/>
                </a:solidFill>
                <a:latin typeface="Times New Roman"/>
                <a:cs typeface="Times New Roman"/>
              </a:rPr>
              <a:t>O</a:t>
            </a:r>
            <a:r>
              <a:rPr dirty="0" sz="1350" spc="105">
                <a:solidFill>
                  <a:srgbClr val="625D6E"/>
                </a:solidFill>
                <a:latin typeface="Times New Roman"/>
                <a:cs typeface="Times New Roman"/>
              </a:rPr>
              <a:t> </a:t>
            </a:r>
            <a:r>
              <a:rPr dirty="0" sz="1300" spc="85">
                <a:solidFill>
                  <a:srgbClr val="625D6E"/>
                </a:solidFill>
                <a:latin typeface="Times New Roman"/>
                <a:cs typeface="Times New Roman"/>
              </a:rPr>
              <a:t>O</a:t>
            </a:r>
            <a:r>
              <a:rPr dirty="0" sz="1300">
                <a:solidFill>
                  <a:srgbClr val="625D6E"/>
                </a:solidFill>
                <a:latin typeface="Times New Roman"/>
                <a:cs typeface="Times New Roman"/>
              </a:rPr>
              <a:t>  </a:t>
            </a:r>
            <a:r>
              <a:rPr dirty="0" sz="1300" spc="-90">
                <a:solidFill>
                  <a:srgbClr val="625D6E"/>
                </a:solidFill>
                <a:latin typeface="Times New Roman"/>
                <a:cs typeface="Times New Roman"/>
              </a:rPr>
              <a:t> </a:t>
            </a:r>
            <a:r>
              <a:rPr dirty="0" sz="1350" spc="85">
                <a:solidFill>
                  <a:srgbClr val="828593"/>
                </a:solidFill>
                <a:latin typeface="Times New Roman"/>
                <a:cs typeface="Times New Roman"/>
              </a:rPr>
              <a:t>(</a:t>
            </a:r>
            <a:r>
              <a:rPr dirty="0" sz="1350" spc="-195">
                <a:solidFill>
                  <a:srgbClr val="625D6E"/>
                </a:solidFill>
                <a:latin typeface="Times New Roman"/>
                <a:cs typeface="Times New Roman"/>
              </a:rPr>
              <a:t>O</a:t>
            </a:r>
            <a:r>
              <a:rPr dirty="0" sz="1350">
                <a:solidFill>
                  <a:srgbClr val="625D6E"/>
                </a:solidFill>
                <a:latin typeface="Times New Roman"/>
                <a:cs typeface="Times New Roman"/>
              </a:rPr>
              <a:t> </a:t>
            </a:r>
            <a:r>
              <a:rPr dirty="0" sz="1350" spc="-140">
                <a:solidFill>
                  <a:srgbClr val="625D6E"/>
                </a:solidFill>
                <a:latin typeface="Times New Roman"/>
                <a:cs typeface="Times New Roman"/>
              </a:rPr>
              <a:t> </a:t>
            </a:r>
            <a:r>
              <a:rPr dirty="0" sz="1350" spc="55">
                <a:solidFill>
                  <a:srgbClr val="625D6E"/>
                </a:solidFill>
                <a:latin typeface="Times New Roman"/>
                <a:cs typeface="Times New Roman"/>
              </a:rPr>
              <a:t>2</a:t>
            </a:r>
            <a:r>
              <a:rPr dirty="0" sz="1350" spc="65">
                <a:solidFill>
                  <a:srgbClr val="625D6E"/>
                </a:solidFill>
                <a:latin typeface="Times New Roman"/>
                <a:cs typeface="Times New Roman"/>
              </a:rPr>
              <a:t> </a:t>
            </a:r>
            <a:r>
              <a:rPr dirty="0" sz="1350" spc="60">
                <a:solidFill>
                  <a:srgbClr val="805D67"/>
                </a:solidFill>
                <a:latin typeface="Times New Roman"/>
                <a:cs typeface="Times New Roman"/>
              </a:rPr>
              <a:t>+</a:t>
            </a:r>
            <a:r>
              <a:rPr dirty="0" sz="1350">
                <a:solidFill>
                  <a:srgbClr val="805D67"/>
                </a:solidFill>
                <a:latin typeface="Times New Roman"/>
                <a:cs typeface="Times New Roman"/>
              </a:rPr>
              <a:t> </a:t>
            </a:r>
            <a:r>
              <a:rPr dirty="0" sz="1350" spc="-25">
                <a:solidFill>
                  <a:srgbClr val="805D67"/>
                </a:solidFill>
                <a:latin typeface="Times New Roman"/>
                <a:cs typeface="Times New Roman"/>
              </a:rPr>
              <a:t> </a:t>
            </a:r>
            <a:r>
              <a:rPr dirty="0" sz="1350" spc="55">
                <a:solidFill>
                  <a:srgbClr val="625D6E"/>
                </a:solidFill>
                <a:latin typeface="Times New Roman"/>
                <a:cs typeface="Times New Roman"/>
              </a:rPr>
              <a:t>1</a:t>
            </a:r>
            <a:r>
              <a:rPr dirty="0" sz="1350" spc="120">
                <a:solidFill>
                  <a:srgbClr val="625D6E"/>
                </a:solidFill>
                <a:latin typeface="Times New Roman"/>
                <a:cs typeface="Times New Roman"/>
              </a:rPr>
              <a:t> </a:t>
            </a:r>
            <a:r>
              <a:rPr dirty="0" sz="1750" spc="80">
                <a:solidFill>
                  <a:srgbClr val="828593"/>
                </a:solidFill>
                <a:latin typeface="Arial"/>
                <a:cs typeface="Arial"/>
              </a:rPr>
              <a:t>+</a:t>
            </a:r>
            <a:endParaRPr sz="17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986244" y="2847392"/>
            <a:ext cx="1158875" cy="3155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75895">
              <a:lnSpc>
                <a:spcPts val="835"/>
              </a:lnSpc>
              <a:spcBef>
                <a:spcPts val="100"/>
              </a:spcBef>
            </a:pPr>
            <a:r>
              <a:rPr dirty="0" baseline="31746" sz="525" spc="-75">
                <a:solidFill>
                  <a:srgbClr val="93D1F2"/>
                </a:solidFill>
                <a:latin typeface="Arial"/>
                <a:cs typeface="Arial"/>
              </a:rPr>
              <a:t>1</a:t>
            </a:r>
            <a:r>
              <a:rPr dirty="0" baseline="31746" sz="525" spc="0">
                <a:solidFill>
                  <a:srgbClr val="93D1F2"/>
                </a:solidFill>
                <a:latin typeface="Arial"/>
                <a:cs typeface="Arial"/>
              </a:rPr>
              <a:t>    </a:t>
            </a:r>
            <a:r>
              <a:rPr dirty="0" baseline="31746" sz="525">
                <a:solidFill>
                  <a:srgbClr val="93D1F2"/>
                </a:solidFill>
                <a:latin typeface="Arial"/>
                <a:cs typeface="Arial"/>
              </a:rPr>
              <a:t> </a:t>
            </a:r>
            <a:r>
              <a:rPr dirty="0" sz="1900" spc="65">
                <a:solidFill>
                  <a:srgbClr val="625D6E"/>
                </a:solidFill>
                <a:latin typeface="Times New Roman"/>
                <a:cs typeface="Times New Roman"/>
              </a:rPr>
              <a:t>=</a:t>
            </a:r>
            <a:r>
              <a:rPr dirty="0" sz="1900" spc="-25">
                <a:solidFill>
                  <a:srgbClr val="625D6E"/>
                </a:solidFill>
                <a:latin typeface="Times New Roman"/>
                <a:cs typeface="Times New Roman"/>
              </a:rPr>
              <a:t> </a:t>
            </a:r>
            <a:r>
              <a:rPr dirty="0" sz="1350" spc="60">
                <a:solidFill>
                  <a:srgbClr val="625D6E"/>
                </a:solidFill>
                <a:latin typeface="Times New Roman"/>
                <a:cs typeface="Times New Roman"/>
              </a:rPr>
              <a:t>O</a:t>
            </a:r>
            <a:r>
              <a:rPr dirty="0" sz="1350" spc="60">
                <a:solidFill>
                  <a:srgbClr val="756E80"/>
                </a:solidFill>
                <a:latin typeface="Times New Roman"/>
                <a:cs typeface="Times New Roman"/>
              </a:rPr>
              <a:t>,11526</a:t>
            </a:r>
            <a:endParaRPr sz="1350">
              <a:latin typeface="Times New Roman"/>
              <a:cs typeface="Times New Roman"/>
            </a:endParaRPr>
          </a:p>
          <a:p>
            <a:pPr marL="38100">
              <a:lnSpc>
                <a:spcPts val="590"/>
              </a:lnSpc>
            </a:pPr>
            <a:r>
              <a:rPr dirty="0" sz="1000" spc="40">
                <a:solidFill>
                  <a:srgbClr val="607C8C"/>
                </a:solidFill>
                <a:latin typeface="Times New Roman"/>
                <a:cs typeface="Times New Roman"/>
              </a:rPr>
              <a:t>1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065605" y="3363080"/>
            <a:ext cx="213995" cy="2317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50" spc="20" i="1">
                <a:solidFill>
                  <a:srgbClr val="756E80"/>
                </a:solidFill>
                <a:latin typeface="Times New Roman"/>
                <a:cs typeface="Times New Roman"/>
              </a:rPr>
              <a:t>Y2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782638" y="3337640"/>
            <a:ext cx="435609" cy="2622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50190" algn="l"/>
                <a:tab pos="415925" algn="l"/>
              </a:tabLst>
            </a:pPr>
            <a:r>
              <a:rPr dirty="0" sz="1200" spc="-345">
                <a:solidFill>
                  <a:srgbClr val="756E80"/>
                </a:solidFill>
                <a:latin typeface="Arial"/>
                <a:cs typeface="Arial"/>
              </a:rPr>
              <a:t>Y</a:t>
            </a:r>
            <a:r>
              <a:rPr dirty="0" sz="1200" spc="-160">
                <a:solidFill>
                  <a:srgbClr val="805D67"/>
                </a:solidFill>
                <a:latin typeface="Arial"/>
                <a:cs typeface="Arial"/>
              </a:rPr>
              <a:t>t</a:t>
            </a:r>
            <a:r>
              <a:rPr dirty="0" sz="1200">
                <a:solidFill>
                  <a:srgbClr val="805D67"/>
                </a:solidFill>
                <a:latin typeface="Arial"/>
                <a:cs typeface="Arial"/>
              </a:rPr>
              <a:t>	</a:t>
            </a:r>
            <a:r>
              <a:rPr dirty="0" sz="1550" spc="-795">
                <a:solidFill>
                  <a:srgbClr val="805D67"/>
                </a:solidFill>
                <a:latin typeface="Times New Roman"/>
                <a:cs typeface="Times New Roman"/>
              </a:rPr>
              <a:t>+</a:t>
            </a:r>
            <a:r>
              <a:rPr dirty="0" sz="1550" spc="-345">
                <a:solidFill>
                  <a:srgbClr val="E9B570"/>
                </a:solidFill>
                <a:latin typeface="Times New Roman"/>
                <a:cs typeface="Times New Roman"/>
              </a:rPr>
              <a:t>,</a:t>
            </a:r>
            <a:r>
              <a:rPr dirty="0" sz="1550">
                <a:solidFill>
                  <a:srgbClr val="E9B570"/>
                </a:solidFill>
                <a:latin typeface="Times New Roman"/>
                <a:cs typeface="Times New Roman"/>
              </a:rPr>
              <a:t>	</a:t>
            </a:r>
            <a:r>
              <a:rPr dirty="0" sz="1550" spc="-345">
                <a:solidFill>
                  <a:srgbClr val="E9B570"/>
                </a:solidFill>
                <a:latin typeface="Times New Roman"/>
                <a:cs typeface="Times New Roman"/>
              </a:rPr>
              <a:t>,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637928" y="3571697"/>
            <a:ext cx="2186305" cy="2927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237490" algn="l"/>
              </a:tabLst>
            </a:pPr>
            <a:r>
              <a:rPr dirty="0" sz="1000" spc="-204">
                <a:solidFill>
                  <a:srgbClr val="BC8E62"/>
                </a:solidFill>
                <a:latin typeface="Times New Roman"/>
                <a:cs typeface="Times New Roman"/>
              </a:rPr>
              <a:t>,</a:t>
            </a:r>
            <a:r>
              <a:rPr dirty="0" sz="1000" spc="-204">
                <a:solidFill>
                  <a:srgbClr val="BC8E62"/>
                </a:solidFill>
                <a:latin typeface="Times New Roman"/>
                <a:cs typeface="Times New Roman"/>
              </a:rPr>
              <a:t>	</a:t>
            </a:r>
            <a:r>
              <a:rPr dirty="0" sz="1000" spc="-365">
                <a:solidFill>
                  <a:srgbClr val="6EAEDA"/>
                </a:solidFill>
                <a:latin typeface="Times New Roman"/>
                <a:cs typeface="Times New Roman"/>
              </a:rPr>
              <a:t>1</a:t>
            </a:r>
            <a:r>
              <a:rPr dirty="0" sz="1000" spc="-365">
                <a:solidFill>
                  <a:srgbClr val="6EAEDA"/>
                </a:solidFill>
                <a:latin typeface="Times New Roman"/>
                <a:cs typeface="Times New Roman"/>
              </a:rPr>
              <a:t> </a:t>
            </a:r>
            <a:r>
              <a:rPr dirty="0" sz="1000" spc="-30">
                <a:solidFill>
                  <a:srgbClr val="6EAEDA"/>
                </a:solidFill>
                <a:latin typeface="Times New Roman"/>
                <a:cs typeface="Times New Roman"/>
              </a:rPr>
              <a:t> </a:t>
            </a:r>
            <a:r>
              <a:rPr dirty="0" sz="1350" spc="114">
                <a:solidFill>
                  <a:srgbClr val="756E80"/>
                </a:solidFill>
                <a:latin typeface="Times New Roman"/>
                <a:cs typeface="Times New Roman"/>
              </a:rPr>
              <a:t>11526</a:t>
            </a:r>
            <a:r>
              <a:rPr dirty="0" sz="1350" spc="-30">
                <a:solidFill>
                  <a:srgbClr val="756E80"/>
                </a:solidFill>
                <a:latin typeface="Times New Roman"/>
                <a:cs typeface="Times New Roman"/>
              </a:rPr>
              <a:t> </a:t>
            </a:r>
            <a:r>
              <a:rPr dirty="0" sz="1750" spc="175">
                <a:solidFill>
                  <a:srgbClr val="625D6E"/>
                </a:solidFill>
                <a:latin typeface="Arial"/>
                <a:cs typeface="Arial"/>
              </a:rPr>
              <a:t>+</a:t>
            </a:r>
            <a:r>
              <a:rPr dirty="0" sz="1750" spc="-75">
                <a:solidFill>
                  <a:srgbClr val="625D6E"/>
                </a:solidFill>
                <a:latin typeface="Arial"/>
                <a:cs typeface="Arial"/>
              </a:rPr>
              <a:t> </a:t>
            </a:r>
            <a:r>
              <a:rPr dirty="0" sz="1350" spc="125">
                <a:solidFill>
                  <a:srgbClr val="625D6E"/>
                </a:solidFill>
                <a:latin typeface="Times New Roman"/>
                <a:cs typeface="Times New Roman"/>
              </a:rPr>
              <a:t>0,05</a:t>
            </a:r>
            <a:r>
              <a:rPr dirty="0" sz="1350" spc="-60">
                <a:solidFill>
                  <a:srgbClr val="625D6E"/>
                </a:solidFill>
                <a:latin typeface="Times New Roman"/>
                <a:cs typeface="Times New Roman"/>
              </a:rPr>
              <a:t> </a:t>
            </a:r>
            <a:r>
              <a:rPr dirty="0" sz="1350" spc="-50">
                <a:solidFill>
                  <a:srgbClr val="756E80"/>
                </a:solidFill>
                <a:latin typeface="Times New Roman"/>
                <a:cs typeface="Times New Roman"/>
              </a:rPr>
              <a:t>(O</a:t>
            </a:r>
            <a:r>
              <a:rPr dirty="0" sz="1350" spc="85">
                <a:solidFill>
                  <a:srgbClr val="756E80"/>
                </a:solidFill>
                <a:latin typeface="Times New Roman"/>
                <a:cs typeface="Times New Roman"/>
              </a:rPr>
              <a:t> </a:t>
            </a:r>
            <a:r>
              <a:rPr dirty="0" sz="1350" spc="-50">
                <a:solidFill>
                  <a:srgbClr val="756E80"/>
                </a:solidFill>
                <a:latin typeface="Times New Roman"/>
                <a:cs typeface="Times New Roman"/>
              </a:rPr>
              <a:t>6</a:t>
            </a:r>
            <a:r>
              <a:rPr dirty="0" sz="1350" spc="120">
                <a:solidFill>
                  <a:srgbClr val="756E80"/>
                </a:solidFill>
                <a:latin typeface="Times New Roman"/>
                <a:cs typeface="Times New Roman"/>
              </a:rPr>
              <a:t> </a:t>
            </a:r>
            <a:r>
              <a:rPr dirty="0" sz="1750" spc="-75">
                <a:solidFill>
                  <a:srgbClr val="805D67"/>
                </a:solidFill>
                <a:latin typeface="Arial"/>
                <a:cs typeface="Arial"/>
              </a:rPr>
              <a:t>+</a:t>
            </a:r>
            <a:r>
              <a:rPr dirty="0" sz="1750" spc="100">
                <a:solidFill>
                  <a:srgbClr val="805D67"/>
                </a:solidFill>
                <a:latin typeface="Arial"/>
                <a:cs typeface="Arial"/>
              </a:rPr>
              <a:t> </a:t>
            </a:r>
            <a:r>
              <a:rPr dirty="0" sz="1750" spc="-360">
                <a:solidFill>
                  <a:srgbClr val="DA9E56"/>
                </a:solidFill>
                <a:latin typeface="Arial"/>
                <a:cs typeface="Arial"/>
              </a:rPr>
              <a:t>,</a:t>
            </a:r>
            <a:r>
              <a:rPr dirty="0" sz="1750" spc="145">
                <a:solidFill>
                  <a:srgbClr val="DA9E56"/>
                </a:solidFill>
                <a:latin typeface="Arial"/>
                <a:cs typeface="Arial"/>
              </a:rPr>
              <a:t> </a:t>
            </a:r>
            <a:r>
              <a:rPr dirty="0" sz="1000" spc="-295">
                <a:solidFill>
                  <a:srgbClr val="BFBABD"/>
                </a:solidFill>
                <a:latin typeface="Times New Roman"/>
                <a:cs typeface="Times New Roman"/>
              </a:rPr>
              <a:t>-</a:t>
            </a:r>
            <a:r>
              <a:rPr dirty="0" baseline="25000" sz="1500" spc="-555">
                <a:solidFill>
                  <a:srgbClr val="756E80"/>
                </a:solidFill>
                <a:latin typeface="Times New Roman"/>
                <a:cs typeface="Times New Roman"/>
              </a:rPr>
              <a:t>0</a:t>
            </a:r>
            <a:endParaRPr baseline="25000" sz="15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868193" y="3609095"/>
            <a:ext cx="42545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370">
                <a:solidFill>
                  <a:srgbClr val="805D67"/>
                </a:solidFill>
                <a:latin typeface="Times New Roman"/>
                <a:cs typeface="Times New Roman"/>
              </a:rPr>
              <a:t>1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418576" y="3293118"/>
            <a:ext cx="317690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0800">
              <a:lnSpc>
                <a:spcPts val="2185"/>
              </a:lnSpc>
              <a:spcBef>
                <a:spcPts val="100"/>
              </a:spcBef>
              <a:tabLst>
                <a:tab pos="652780" algn="l"/>
                <a:tab pos="861694" algn="l"/>
                <a:tab pos="1146810" algn="l"/>
                <a:tab pos="1437005" algn="l"/>
                <a:tab pos="1619885" algn="l"/>
                <a:tab pos="1917700" algn="l"/>
              </a:tabLst>
            </a:pPr>
            <a:r>
              <a:rPr dirty="0" sz="1200" spc="-240">
                <a:solidFill>
                  <a:srgbClr val="6EAEDA"/>
                </a:solidFill>
                <a:latin typeface="Arial"/>
                <a:cs typeface="Arial"/>
              </a:rPr>
              <a:t>i</a:t>
            </a:r>
            <a:r>
              <a:rPr dirty="0" sz="1200" spc="-240">
                <a:solidFill>
                  <a:srgbClr val="625D6E"/>
                </a:solidFill>
                <a:latin typeface="Arial"/>
                <a:cs typeface="Arial"/>
              </a:rPr>
              <a:t>5(</a:t>
            </a:r>
            <a:r>
              <a:rPr dirty="0" sz="1200" spc="130">
                <a:solidFill>
                  <a:srgbClr val="625D6E"/>
                </a:solidFill>
                <a:latin typeface="Arial"/>
                <a:cs typeface="Arial"/>
              </a:rPr>
              <a:t> </a:t>
            </a:r>
            <a:r>
              <a:rPr dirty="0" sz="1200" spc="130">
                <a:solidFill>
                  <a:srgbClr val="625D6E"/>
                </a:solidFill>
                <a:latin typeface="Arial"/>
                <a:cs typeface="Arial"/>
              </a:rPr>
              <a:t> </a:t>
            </a:r>
            <a:r>
              <a:rPr dirty="0" sz="1200" spc="-370">
                <a:solidFill>
                  <a:srgbClr val="625D6E"/>
                </a:solidFill>
                <a:latin typeface="Arial"/>
                <a:cs typeface="Arial"/>
              </a:rPr>
              <a:t>2</a:t>
            </a:r>
            <a:r>
              <a:rPr dirty="0" sz="1200" spc="480">
                <a:solidFill>
                  <a:srgbClr val="625D6E"/>
                </a:solidFill>
                <a:latin typeface="Arial"/>
                <a:cs typeface="Arial"/>
              </a:rPr>
              <a:t> </a:t>
            </a:r>
            <a:r>
              <a:rPr dirty="0" sz="1200" spc="-220">
                <a:solidFill>
                  <a:srgbClr val="756E80"/>
                </a:solidFill>
                <a:latin typeface="Arial"/>
                <a:cs typeface="Arial"/>
              </a:rPr>
              <a:t>(</a:t>
            </a:r>
            <a:r>
              <a:rPr dirty="0" sz="1200" spc="-65">
                <a:solidFill>
                  <a:srgbClr val="756E80"/>
                </a:solidFill>
                <a:latin typeface="Arial"/>
                <a:cs typeface="Arial"/>
              </a:rPr>
              <a:t> </a:t>
            </a:r>
            <a:r>
              <a:rPr dirty="0" sz="1450" spc="-265" i="1">
                <a:solidFill>
                  <a:srgbClr val="756E80"/>
                </a:solidFill>
                <a:latin typeface="Times New Roman"/>
                <a:cs typeface="Times New Roman"/>
              </a:rPr>
              <a:t>t</a:t>
            </a:r>
            <a:r>
              <a:rPr dirty="0" sz="1400" spc="-265">
                <a:solidFill>
                  <a:srgbClr val="4F4982"/>
                </a:solidFill>
                <a:latin typeface="Times New Roman"/>
                <a:cs typeface="Times New Roman"/>
              </a:rPr>
              <a:t>1	</a:t>
            </a:r>
            <a:r>
              <a:rPr dirty="0" sz="1700" spc="-520">
                <a:solidFill>
                  <a:srgbClr val="625D6E"/>
                </a:solidFill>
                <a:latin typeface="Arial"/>
                <a:cs typeface="Arial"/>
              </a:rPr>
              <a:t>+	</a:t>
            </a:r>
            <a:r>
              <a:rPr dirty="0" sz="1400" spc="-275">
                <a:solidFill>
                  <a:srgbClr val="756E80"/>
                </a:solidFill>
                <a:latin typeface="Times New Roman"/>
                <a:cs typeface="Times New Roman"/>
              </a:rPr>
              <a:t>t2)	</a:t>
            </a:r>
            <a:r>
              <a:rPr dirty="0" sz="1550" spc="-455">
                <a:solidFill>
                  <a:srgbClr val="805D67"/>
                </a:solidFill>
                <a:latin typeface="Times New Roman"/>
                <a:cs typeface="Times New Roman"/>
              </a:rPr>
              <a:t>+	</a:t>
            </a:r>
            <a:r>
              <a:rPr dirty="0" sz="850" spc="-190" i="1">
                <a:solidFill>
                  <a:srgbClr val="756E80"/>
                </a:solidFill>
                <a:latin typeface="Arial"/>
                <a:cs typeface="Arial"/>
              </a:rPr>
              <a:t>t1	</a:t>
            </a:r>
            <a:r>
              <a:rPr dirty="0" sz="1750" spc="-535">
                <a:solidFill>
                  <a:srgbClr val="828593"/>
                </a:solidFill>
                <a:latin typeface="Arial"/>
                <a:cs typeface="Arial"/>
              </a:rPr>
              <a:t>+	</a:t>
            </a:r>
            <a:r>
              <a:rPr dirty="0" sz="1000" spc="-204">
                <a:solidFill>
                  <a:srgbClr val="756E80"/>
                </a:solidFill>
                <a:latin typeface="Times New Roman"/>
                <a:cs typeface="Times New Roman"/>
              </a:rPr>
              <a:t>t2</a:t>
            </a:r>
            <a:r>
              <a:rPr dirty="0" sz="1000" spc="240">
                <a:solidFill>
                  <a:srgbClr val="756E80"/>
                </a:solidFill>
                <a:latin typeface="Times New Roman"/>
                <a:cs typeface="Times New Roman"/>
              </a:rPr>
              <a:t> </a:t>
            </a:r>
            <a:r>
              <a:rPr dirty="0" sz="1000" spc="-175">
                <a:solidFill>
                  <a:srgbClr val="828593"/>
                </a:solidFill>
                <a:latin typeface="Times New Roman"/>
                <a:cs typeface="Times New Roman"/>
              </a:rPr>
              <a:t>)</a:t>
            </a:r>
            <a:r>
              <a:rPr dirty="0" sz="1000" spc="120">
                <a:solidFill>
                  <a:srgbClr val="828593"/>
                </a:solidFill>
                <a:latin typeface="Times New Roman"/>
                <a:cs typeface="Times New Roman"/>
              </a:rPr>
              <a:t> </a:t>
            </a:r>
            <a:r>
              <a:rPr dirty="0" sz="1000" spc="125">
                <a:solidFill>
                  <a:srgbClr val="828593"/>
                </a:solidFill>
                <a:latin typeface="Times New Roman"/>
                <a:cs typeface="Times New Roman"/>
              </a:rPr>
              <a:t> </a:t>
            </a:r>
            <a:r>
              <a:rPr dirty="0" sz="1900" spc="85">
                <a:solidFill>
                  <a:srgbClr val="625D6E"/>
                </a:solidFill>
                <a:latin typeface="Times New Roman"/>
                <a:cs typeface="Times New Roman"/>
              </a:rPr>
              <a:t>=</a:t>
            </a:r>
            <a:endParaRPr sz="1900">
              <a:latin typeface="Times New Roman"/>
              <a:cs typeface="Times New Roman"/>
            </a:endParaRPr>
          </a:p>
          <a:p>
            <a:pPr marL="1602105">
              <a:lnSpc>
                <a:spcPts val="2125"/>
              </a:lnSpc>
              <a:tabLst>
                <a:tab pos="1790064" algn="l"/>
                <a:tab pos="1974214" algn="l"/>
              </a:tabLst>
            </a:pPr>
            <a:r>
              <a:rPr dirty="0" sz="1350" spc="-565">
                <a:solidFill>
                  <a:srgbClr val="805D67"/>
                </a:solidFill>
                <a:latin typeface="Times New Roman"/>
                <a:cs typeface="Times New Roman"/>
              </a:rPr>
              <a:t>+</a:t>
            </a:r>
            <a:r>
              <a:rPr dirty="0" sz="1350" spc="-565">
                <a:solidFill>
                  <a:srgbClr val="805D67"/>
                </a:solidFill>
                <a:latin typeface="Times New Roman"/>
                <a:cs typeface="Times New Roman"/>
              </a:rPr>
              <a:t>	</a:t>
            </a:r>
            <a:r>
              <a:rPr dirty="0" sz="1050" spc="-434" i="1">
                <a:solidFill>
                  <a:srgbClr val="756E80"/>
                </a:solidFill>
                <a:latin typeface="Arial"/>
                <a:cs typeface="Arial"/>
              </a:rPr>
              <a:t>e</a:t>
            </a:r>
            <a:r>
              <a:rPr dirty="0" sz="1050" spc="-434" i="1">
                <a:solidFill>
                  <a:srgbClr val="756E80"/>
                </a:solidFill>
                <a:latin typeface="Arial"/>
                <a:cs typeface="Arial"/>
              </a:rPr>
              <a:t>	</a:t>
            </a:r>
            <a:r>
              <a:rPr dirty="0" sz="1050" spc="-155">
                <a:solidFill>
                  <a:srgbClr val="A8A1AA"/>
                </a:solidFill>
                <a:latin typeface="Arial"/>
                <a:cs typeface="Arial"/>
              </a:rPr>
              <a:t>.</a:t>
            </a:r>
            <a:r>
              <a:rPr dirty="0" sz="1050" spc="-180">
                <a:solidFill>
                  <a:srgbClr val="A8A1AA"/>
                </a:solidFill>
                <a:latin typeface="Arial"/>
                <a:cs typeface="Arial"/>
              </a:rPr>
              <a:t>-</a:t>
            </a:r>
            <a:r>
              <a:rPr dirty="0" sz="1050">
                <a:solidFill>
                  <a:srgbClr val="A8A1AA"/>
                </a:solidFill>
                <a:latin typeface="Arial"/>
                <a:cs typeface="Arial"/>
              </a:rPr>
              <a:t>  </a:t>
            </a:r>
            <a:r>
              <a:rPr dirty="0" sz="1050" spc="-60">
                <a:solidFill>
                  <a:srgbClr val="A8A1AA"/>
                </a:solidFill>
                <a:latin typeface="Arial"/>
                <a:cs typeface="Arial"/>
              </a:rPr>
              <a:t> </a:t>
            </a:r>
            <a:r>
              <a:rPr dirty="0" sz="1050" spc="-50">
                <a:solidFill>
                  <a:srgbClr val="F2C88A"/>
                </a:solidFill>
                <a:latin typeface="Arial"/>
                <a:cs typeface="Arial"/>
              </a:rPr>
              <a:t>:</a:t>
            </a:r>
            <a:r>
              <a:rPr dirty="0" sz="1050" spc="-170">
                <a:solidFill>
                  <a:srgbClr val="93D1F2"/>
                </a:solidFill>
                <a:latin typeface="Arial"/>
                <a:cs typeface="Arial"/>
              </a:rPr>
              <a:t>,</a:t>
            </a:r>
            <a:r>
              <a:rPr dirty="0" sz="1050">
                <a:solidFill>
                  <a:srgbClr val="93D1F2"/>
                </a:solidFill>
                <a:latin typeface="Arial"/>
                <a:cs typeface="Arial"/>
              </a:rPr>
              <a:t> </a:t>
            </a:r>
            <a:r>
              <a:rPr dirty="0" sz="1050" spc="-10">
                <a:solidFill>
                  <a:srgbClr val="93D1F2"/>
                </a:solidFill>
                <a:latin typeface="Arial"/>
                <a:cs typeface="Arial"/>
              </a:rPr>
              <a:t> </a:t>
            </a:r>
            <a:r>
              <a:rPr dirty="0" sz="1850" spc="70">
                <a:solidFill>
                  <a:srgbClr val="625D6E"/>
                </a:solidFill>
                <a:latin typeface="Times New Roman"/>
                <a:cs typeface="Times New Roman"/>
              </a:rPr>
              <a:t>=</a:t>
            </a:r>
            <a:r>
              <a:rPr dirty="0" sz="1850" spc="5">
                <a:solidFill>
                  <a:srgbClr val="625D6E"/>
                </a:solidFill>
                <a:latin typeface="Times New Roman"/>
                <a:cs typeface="Times New Roman"/>
              </a:rPr>
              <a:t> </a:t>
            </a:r>
            <a:r>
              <a:rPr dirty="0" sz="1000" spc="-95">
                <a:solidFill>
                  <a:srgbClr val="756E80"/>
                </a:solidFill>
                <a:latin typeface="Times New Roman"/>
                <a:cs typeface="Times New Roman"/>
              </a:rPr>
              <a:t>U</a:t>
            </a:r>
            <a:r>
              <a:rPr dirty="0" sz="1000" spc="-365">
                <a:solidFill>
                  <a:srgbClr val="6EAEDA"/>
                </a:solidFill>
                <a:latin typeface="Times New Roman"/>
                <a:cs typeface="Times New Roman"/>
              </a:rPr>
              <a:t>1</a:t>
            </a:r>
            <a:r>
              <a:rPr dirty="0" sz="1000">
                <a:solidFill>
                  <a:srgbClr val="6EAEDA"/>
                </a:solidFill>
                <a:latin typeface="Times New Roman"/>
                <a:cs typeface="Times New Roman"/>
              </a:rPr>
              <a:t> </a:t>
            </a:r>
            <a:r>
              <a:rPr dirty="0" sz="1000" spc="25">
                <a:solidFill>
                  <a:srgbClr val="6EAEDA"/>
                </a:solidFill>
                <a:latin typeface="Times New Roman"/>
                <a:cs typeface="Times New Roman"/>
              </a:rPr>
              <a:t> </a:t>
            </a:r>
            <a:r>
              <a:rPr dirty="0" sz="1350" spc="-105">
                <a:solidFill>
                  <a:srgbClr val="625D6E"/>
                </a:solidFill>
                <a:latin typeface="Times New Roman"/>
                <a:cs typeface="Times New Roman"/>
              </a:rPr>
              <a:t>2</a:t>
            </a:r>
            <a:r>
              <a:rPr dirty="0" baseline="6410" sz="1950" spc="-727">
                <a:solidFill>
                  <a:srgbClr val="E9B570"/>
                </a:solidFill>
                <a:latin typeface="Times New Roman"/>
                <a:cs typeface="Times New Roman"/>
              </a:rPr>
              <a:t>1</a:t>
            </a:r>
            <a:r>
              <a:rPr dirty="0" sz="1300" spc="-515">
                <a:solidFill>
                  <a:srgbClr val="625D6E"/>
                </a:solidFill>
                <a:latin typeface="Times New Roman"/>
                <a:cs typeface="Times New Roman"/>
              </a:rPr>
              <a:t>6</a:t>
            </a:r>
            <a:r>
              <a:rPr dirty="0" sz="1300" spc="114">
                <a:solidFill>
                  <a:srgbClr val="625D6E"/>
                </a:solidFill>
                <a:latin typeface="Times New Roman"/>
                <a:cs typeface="Times New Roman"/>
              </a:rPr>
              <a:t> </a:t>
            </a:r>
            <a:r>
              <a:rPr dirty="0" sz="1300" spc="-509">
                <a:solidFill>
                  <a:srgbClr val="6EAEDA"/>
                </a:solidFill>
                <a:latin typeface="Times New Roman"/>
                <a:cs typeface="Times New Roman"/>
              </a:rPr>
              <a:t>1</a:t>
            </a:r>
            <a:r>
              <a:rPr dirty="0" sz="1300" spc="-515">
                <a:solidFill>
                  <a:srgbClr val="6E486D"/>
                </a:solidFill>
                <a:latin typeface="Times New Roman"/>
                <a:cs typeface="Times New Roman"/>
              </a:rPr>
              <a:t>1</a:t>
            </a:r>
            <a:r>
              <a:rPr dirty="0" sz="1300">
                <a:solidFill>
                  <a:srgbClr val="6E486D"/>
                </a:solidFill>
                <a:latin typeface="Times New Roman"/>
                <a:cs typeface="Times New Roman"/>
              </a:rPr>
              <a:t> </a:t>
            </a:r>
            <a:r>
              <a:rPr dirty="0" sz="1300" spc="70">
                <a:solidFill>
                  <a:srgbClr val="6E486D"/>
                </a:solidFill>
                <a:latin typeface="Times New Roman"/>
                <a:cs typeface="Times New Roman"/>
              </a:rPr>
              <a:t> </a:t>
            </a:r>
            <a:r>
              <a:rPr dirty="0" sz="1300" spc="-515">
                <a:solidFill>
                  <a:srgbClr val="6E486D"/>
                </a:solidFill>
                <a:latin typeface="Times New Roman"/>
                <a:cs typeface="Times New Roman"/>
              </a:rPr>
              <a:t>5</a:t>
            </a:r>
            <a:r>
              <a:rPr dirty="0" sz="1300">
                <a:solidFill>
                  <a:srgbClr val="6E486D"/>
                </a:solidFill>
                <a:latin typeface="Times New Roman"/>
                <a:cs typeface="Times New Roman"/>
              </a:rPr>
              <a:t> </a:t>
            </a:r>
            <a:r>
              <a:rPr dirty="0" sz="1300" spc="35">
                <a:solidFill>
                  <a:srgbClr val="6E486D"/>
                </a:solidFill>
                <a:latin typeface="Times New Roman"/>
                <a:cs typeface="Times New Roman"/>
              </a:rPr>
              <a:t> </a:t>
            </a:r>
            <a:r>
              <a:rPr dirty="0" sz="1300" spc="-210">
                <a:solidFill>
                  <a:srgbClr val="93D1F2"/>
                </a:solidFill>
                <a:latin typeface="Times New Roman"/>
                <a:cs typeface="Times New Roman"/>
              </a:rPr>
              <a:t>·</a:t>
            </a:r>
            <a:r>
              <a:rPr dirty="0" sz="1300" spc="35">
                <a:solidFill>
                  <a:srgbClr val="93D1F2"/>
                </a:solidFill>
                <a:latin typeface="Times New Roman"/>
                <a:cs typeface="Times New Roman"/>
              </a:rPr>
              <a:t> </a:t>
            </a:r>
            <a:r>
              <a:rPr dirty="0" sz="1300" spc="-170">
                <a:solidFill>
                  <a:srgbClr val="93D1F2"/>
                </a:solidFill>
                <a:latin typeface="Times New Roman"/>
                <a:cs typeface="Times New Roman"/>
              </a:rPr>
              <a:t>.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080627" y="4117660"/>
            <a:ext cx="200660" cy="2165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50" spc="-85">
                <a:solidFill>
                  <a:srgbClr val="756E80"/>
                </a:solidFill>
                <a:latin typeface="Arial"/>
                <a:cs typeface="Arial"/>
              </a:rPr>
              <a:t>Y3</a:t>
            </a:r>
            <a:endParaRPr sz="125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757013" y="4054058"/>
            <a:ext cx="1969135" cy="2927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555625" algn="l"/>
              </a:tabLst>
            </a:pPr>
            <a:r>
              <a:rPr dirty="0" sz="1100" spc="-55">
                <a:solidFill>
                  <a:srgbClr val="756E80"/>
                </a:solidFill>
                <a:latin typeface="Times New Roman"/>
                <a:cs typeface="Times New Roman"/>
              </a:rPr>
              <a:t>y</a:t>
            </a:r>
            <a:r>
              <a:rPr dirty="0" sz="1100" spc="75">
                <a:solidFill>
                  <a:srgbClr val="756E80"/>
                </a:solidFill>
                <a:latin typeface="Times New Roman"/>
                <a:cs typeface="Times New Roman"/>
              </a:rPr>
              <a:t> </a:t>
            </a:r>
            <a:r>
              <a:rPr dirty="0" sz="1100" spc="-150">
                <a:solidFill>
                  <a:srgbClr val="756E80"/>
                </a:solidFill>
                <a:latin typeface="Times New Roman"/>
                <a:cs typeface="Times New Roman"/>
              </a:rPr>
              <a:t>2</a:t>
            </a:r>
            <a:r>
              <a:rPr dirty="0" sz="1100" spc="-130">
                <a:solidFill>
                  <a:srgbClr val="93D1F2"/>
                </a:solidFill>
                <a:latin typeface="Times New Roman"/>
                <a:cs typeface="Times New Roman"/>
              </a:rPr>
              <a:t>:</a:t>
            </a:r>
            <a:r>
              <a:rPr dirty="0" sz="1100" spc="95">
                <a:solidFill>
                  <a:srgbClr val="93D1F2"/>
                </a:solidFill>
                <a:latin typeface="Times New Roman"/>
                <a:cs typeface="Times New Roman"/>
              </a:rPr>
              <a:t> </a:t>
            </a:r>
            <a:r>
              <a:rPr dirty="0" sz="1750" spc="-430">
                <a:solidFill>
                  <a:srgbClr val="805D67"/>
                </a:solidFill>
                <a:latin typeface="Arial"/>
                <a:cs typeface="Arial"/>
              </a:rPr>
              <a:t>+</a:t>
            </a:r>
            <a:r>
              <a:rPr dirty="0" sz="1750" spc="-35">
                <a:solidFill>
                  <a:srgbClr val="805D67"/>
                </a:solidFill>
                <a:latin typeface="Arial"/>
                <a:cs typeface="Arial"/>
              </a:rPr>
              <a:t> </a:t>
            </a:r>
            <a:r>
              <a:rPr dirty="0" sz="1750" spc="-300">
                <a:solidFill>
                  <a:srgbClr val="E9B570"/>
                </a:solidFill>
                <a:latin typeface="Arial"/>
                <a:cs typeface="Arial"/>
              </a:rPr>
              <a:t>'</a:t>
            </a:r>
            <a:r>
              <a:rPr dirty="0" sz="1750">
                <a:solidFill>
                  <a:srgbClr val="E9B570"/>
                </a:solidFill>
                <a:latin typeface="Arial"/>
                <a:cs typeface="Arial"/>
              </a:rPr>
              <a:t>	</a:t>
            </a:r>
            <a:r>
              <a:rPr dirty="0" sz="1750" spc="-300">
                <a:solidFill>
                  <a:srgbClr val="E9B570"/>
                </a:solidFill>
                <a:latin typeface="Arial"/>
                <a:cs typeface="Arial"/>
              </a:rPr>
              <a:t>'</a:t>
            </a:r>
            <a:r>
              <a:rPr dirty="0" sz="1750" spc="-90">
                <a:solidFill>
                  <a:srgbClr val="E9B570"/>
                </a:solidFill>
                <a:latin typeface="Arial"/>
                <a:cs typeface="Arial"/>
              </a:rPr>
              <a:t> </a:t>
            </a:r>
            <a:r>
              <a:rPr dirty="0" sz="1750" spc="-275">
                <a:solidFill>
                  <a:srgbClr val="BC8E62"/>
                </a:solidFill>
                <a:latin typeface="Arial"/>
                <a:cs typeface="Arial"/>
              </a:rPr>
              <a:t>·</a:t>
            </a:r>
            <a:r>
              <a:rPr dirty="0" sz="1750" spc="30">
                <a:solidFill>
                  <a:srgbClr val="BC8E62"/>
                </a:solidFill>
                <a:latin typeface="Arial"/>
                <a:cs typeface="Arial"/>
              </a:rPr>
              <a:t> </a:t>
            </a:r>
            <a:r>
              <a:rPr dirty="0" baseline="129629" sz="225" spc="-75">
                <a:solidFill>
                  <a:srgbClr val="6EAEDA"/>
                </a:solidFill>
                <a:latin typeface="Arial"/>
                <a:cs typeface="Arial"/>
              </a:rPr>
              <a:t>1</a:t>
            </a:r>
            <a:r>
              <a:rPr dirty="0" baseline="129629" sz="225">
                <a:solidFill>
                  <a:srgbClr val="6EAEDA"/>
                </a:solidFill>
                <a:latin typeface="Arial"/>
                <a:cs typeface="Arial"/>
              </a:rPr>
              <a:t> </a:t>
            </a:r>
            <a:r>
              <a:rPr dirty="0" baseline="129629" sz="225" spc="-30">
                <a:solidFill>
                  <a:srgbClr val="6EAEDA"/>
                </a:solidFill>
                <a:latin typeface="Arial"/>
                <a:cs typeface="Arial"/>
              </a:rPr>
              <a:t> </a:t>
            </a:r>
            <a:r>
              <a:rPr dirty="0" sz="1300" spc="-360">
                <a:solidFill>
                  <a:srgbClr val="625D6E"/>
                </a:solidFill>
                <a:latin typeface="Times New Roman"/>
                <a:cs typeface="Times New Roman"/>
              </a:rPr>
              <a:t>5</a:t>
            </a:r>
            <a:r>
              <a:rPr dirty="0" sz="1300" spc="60">
                <a:solidFill>
                  <a:srgbClr val="625D6E"/>
                </a:solidFill>
                <a:latin typeface="Times New Roman"/>
                <a:cs typeface="Times New Roman"/>
              </a:rPr>
              <a:t> </a:t>
            </a:r>
            <a:r>
              <a:rPr dirty="0" sz="1300" spc="-240">
                <a:solidFill>
                  <a:srgbClr val="828593"/>
                </a:solidFill>
                <a:latin typeface="Times New Roman"/>
                <a:cs typeface="Times New Roman"/>
              </a:rPr>
              <a:t>(</a:t>
            </a:r>
            <a:r>
              <a:rPr dirty="0" sz="1300">
                <a:solidFill>
                  <a:srgbClr val="828593"/>
                </a:solidFill>
                <a:latin typeface="Times New Roman"/>
                <a:cs typeface="Times New Roman"/>
              </a:rPr>
              <a:t> </a:t>
            </a:r>
            <a:r>
              <a:rPr dirty="0" sz="1300" spc="-100">
                <a:solidFill>
                  <a:srgbClr val="828593"/>
                </a:solidFill>
                <a:latin typeface="Times New Roman"/>
                <a:cs typeface="Times New Roman"/>
              </a:rPr>
              <a:t> </a:t>
            </a:r>
            <a:r>
              <a:rPr dirty="0" sz="1300" spc="-360">
                <a:solidFill>
                  <a:srgbClr val="625D6E"/>
                </a:solidFill>
                <a:latin typeface="Times New Roman"/>
                <a:cs typeface="Times New Roman"/>
              </a:rPr>
              <a:t>2</a:t>
            </a:r>
            <a:r>
              <a:rPr dirty="0" sz="1300">
                <a:solidFill>
                  <a:srgbClr val="625D6E"/>
                </a:solidFill>
                <a:latin typeface="Times New Roman"/>
                <a:cs typeface="Times New Roman"/>
              </a:rPr>
              <a:t>  </a:t>
            </a:r>
            <a:r>
              <a:rPr dirty="0" sz="1300" spc="-145">
                <a:solidFill>
                  <a:srgbClr val="625D6E"/>
                </a:solidFill>
                <a:latin typeface="Times New Roman"/>
                <a:cs typeface="Times New Roman"/>
              </a:rPr>
              <a:t> </a:t>
            </a:r>
            <a:r>
              <a:rPr dirty="0" sz="1300" spc="-20">
                <a:solidFill>
                  <a:srgbClr val="756E80"/>
                </a:solidFill>
                <a:latin typeface="Times New Roman"/>
                <a:cs typeface="Times New Roman"/>
              </a:rPr>
              <a:t>(</a:t>
            </a:r>
            <a:r>
              <a:rPr dirty="0" sz="1150" spc="-5" i="1">
                <a:solidFill>
                  <a:srgbClr val="756E80"/>
                </a:solidFill>
                <a:latin typeface="Arial"/>
                <a:cs typeface="Arial"/>
              </a:rPr>
              <a:t>t</a:t>
            </a:r>
            <a:r>
              <a:rPr dirty="0" sz="1150" spc="5" i="1">
                <a:solidFill>
                  <a:srgbClr val="756E80"/>
                </a:solidFill>
                <a:latin typeface="Arial"/>
                <a:cs typeface="Arial"/>
              </a:rPr>
              <a:t>2</a:t>
            </a:r>
            <a:r>
              <a:rPr dirty="0" sz="1150" i="1">
                <a:solidFill>
                  <a:srgbClr val="756E80"/>
                </a:solidFill>
                <a:latin typeface="Arial"/>
                <a:cs typeface="Arial"/>
              </a:rPr>
              <a:t> </a:t>
            </a:r>
            <a:r>
              <a:rPr dirty="0" sz="1150" spc="15" i="1">
                <a:solidFill>
                  <a:srgbClr val="756E80"/>
                </a:solidFill>
                <a:latin typeface="Arial"/>
                <a:cs typeface="Arial"/>
              </a:rPr>
              <a:t> </a:t>
            </a:r>
            <a:r>
              <a:rPr dirty="0" sz="1750" spc="10">
                <a:solidFill>
                  <a:srgbClr val="625D6E"/>
                </a:solidFill>
                <a:latin typeface="Arial"/>
                <a:cs typeface="Arial"/>
              </a:rPr>
              <a:t>+</a:t>
            </a:r>
            <a:r>
              <a:rPr dirty="0" sz="1750" spc="125">
                <a:solidFill>
                  <a:srgbClr val="625D6E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756E80"/>
                </a:solidFill>
                <a:latin typeface="Times New Roman"/>
                <a:cs typeface="Times New Roman"/>
              </a:rPr>
              <a:t>ta</a:t>
            </a:r>
            <a:r>
              <a:rPr dirty="0" sz="1400" spc="5">
                <a:solidFill>
                  <a:srgbClr val="756E80"/>
                </a:solidFill>
                <a:latin typeface="Times New Roman"/>
                <a:cs typeface="Times New Roman"/>
              </a:rPr>
              <a:t>)</a:t>
            </a:r>
            <a:r>
              <a:rPr dirty="0" sz="1400">
                <a:solidFill>
                  <a:srgbClr val="756E80"/>
                </a:solidFill>
                <a:latin typeface="Times New Roman"/>
                <a:cs typeface="Times New Roman"/>
              </a:rPr>
              <a:t> </a:t>
            </a:r>
            <a:r>
              <a:rPr dirty="0" sz="1400" spc="-20">
                <a:solidFill>
                  <a:srgbClr val="756E80"/>
                </a:solidFill>
                <a:latin typeface="Times New Roman"/>
                <a:cs typeface="Times New Roman"/>
              </a:rPr>
              <a:t> </a:t>
            </a:r>
            <a:r>
              <a:rPr dirty="0" sz="1750" spc="10">
                <a:solidFill>
                  <a:srgbClr val="805D67"/>
                </a:solidFill>
                <a:latin typeface="Arial"/>
                <a:cs typeface="Arial"/>
              </a:rPr>
              <a:t>+</a:t>
            </a:r>
            <a:endParaRPr sz="175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899057" y="4120459"/>
            <a:ext cx="54610" cy="132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-165" i="1">
                <a:solidFill>
                  <a:srgbClr val="756E80"/>
                </a:solidFill>
                <a:latin typeface="Arial"/>
                <a:cs typeface="Arial"/>
              </a:rPr>
              <a:t>2</a:t>
            </a:r>
            <a:endParaRPr sz="7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663328" y="4355279"/>
            <a:ext cx="353060" cy="2317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2090" algn="l"/>
              </a:tabLst>
            </a:pPr>
            <a:r>
              <a:rPr dirty="0" sz="1000" spc="-204">
                <a:solidFill>
                  <a:srgbClr val="BC8E62"/>
                </a:solidFill>
                <a:latin typeface="Times New Roman"/>
                <a:cs typeface="Times New Roman"/>
              </a:rPr>
              <a:t>,</a:t>
            </a:r>
            <a:r>
              <a:rPr dirty="0" sz="1000" spc="-204">
                <a:solidFill>
                  <a:srgbClr val="BC8E62"/>
                </a:solidFill>
                <a:latin typeface="Times New Roman"/>
                <a:cs typeface="Times New Roman"/>
              </a:rPr>
              <a:t>	</a:t>
            </a:r>
            <a:r>
              <a:rPr dirty="0" sz="1000" spc="-365">
                <a:solidFill>
                  <a:srgbClr val="6EAEDA"/>
                </a:solidFill>
                <a:latin typeface="Times New Roman"/>
                <a:cs typeface="Times New Roman"/>
              </a:rPr>
              <a:t>1</a:t>
            </a:r>
            <a:r>
              <a:rPr dirty="0" sz="1000" spc="-365">
                <a:solidFill>
                  <a:srgbClr val="6EAEDA"/>
                </a:solidFill>
                <a:latin typeface="Times New Roman"/>
                <a:cs typeface="Times New Roman"/>
              </a:rPr>
              <a:t> </a:t>
            </a:r>
            <a:r>
              <a:rPr dirty="0" sz="1000" spc="5">
                <a:solidFill>
                  <a:srgbClr val="6EAEDA"/>
                </a:solidFill>
                <a:latin typeface="Times New Roman"/>
                <a:cs typeface="Times New Roman"/>
              </a:rPr>
              <a:t> </a:t>
            </a:r>
            <a:r>
              <a:rPr dirty="0" sz="1350" spc="-495">
                <a:solidFill>
                  <a:srgbClr val="625D6E"/>
                </a:solidFill>
                <a:latin typeface="Times New Roman"/>
                <a:cs typeface="Times New Roman"/>
              </a:rPr>
              <a:t>26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138566" y="4329839"/>
            <a:ext cx="1429385" cy="2622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64490" algn="l"/>
                <a:tab pos="560070" algn="l"/>
              </a:tabLst>
            </a:pPr>
            <a:r>
              <a:rPr dirty="0" sz="1350" spc="-495">
                <a:solidFill>
                  <a:srgbClr val="607C8C"/>
                </a:solidFill>
                <a:latin typeface="Times New Roman"/>
                <a:cs typeface="Times New Roman"/>
              </a:rPr>
              <a:t>1</a:t>
            </a:r>
            <a:r>
              <a:rPr dirty="0" sz="1350" spc="-495">
                <a:solidFill>
                  <a:srgbClr val="607C8C"/>
                </a:solidFill>
                <a:latin typeface="Times New Roman"/>
                <a:cs typeface="Times New Roman"/>
              </a:rPr>
              <a:t> </a:t>
            </a:r>
            <a:r>
              <a:rPr dirty="0" sz="1350" spc="-45">
                <a:solidFill>
                  <a:srgbClr val="607C8C"/>
                </a:solidFill>
                <a:latin typeface="Times New Roman"/>
                <a:cs typeface="Times New Roman"/>
              </a:rPr>
              <a:t> </a:t>
            </a:r>
            <a:r>
              <a:rPr dirty="0" sz="1350" spc="-495">
                <a:solidFill>
                  <a:srgbClr val="625D6E"/>
                </a:solidFill>
                <a:latin typeface="Times New Roman"/>
                <a:cs typeface="Times New Roman"/>
              </a:rPr>
              <a:t>5</a:t>
            </a:r>
            <a:r>
              <a:rPr dirty="0" sz="1350">
                <a:solidFill>
                  <a:srgbClr val="625D6E"/>
                </a:solidFill>
                <a:latin typeface="Times New Roman"/>
                <a:cs typeface="Times New Roman"/>
              </a:rPr>
              <a:t>	</a:t>
            </a:r>
            <a:r>
              <a:rPr dirty="0" sz="1550" spc="-640">
                <a:solidFill>
                  <a:srgbClr val="625D6E"/>
                </a:solidFill>
                <a:latin typeface="Times New Roman"/>
                <a:cs typeface="Times New Roman"/>
              </a:rPr>
              <a:t>+</a:t>
            </a:r>
            <a:r>
              <a:rPr dirty="0" sz="1550">
                <a:solidFill>
                  <a:srgbClr val="625D6E"/>
                </a:solidFill>
                <a:latin typeface="Times New Roman"/>
                <a:cs typeface="Times New Roman"/>
              </a:rPr>
              <a:t>	</a:t>
            </a:r>
            <a:r>
              <a:rPr dirty="0" sz="1350" spc="125">
                <a:solidFill>
                  <a:srgbClr val="625D6E"/>
                </a:solidFill>
                <a:latin typeface="Times New Roman"/>
                <a:cs typeface="Times New Roman"/>
              </a:rPr>
              <a:t>0,05</a:t>
            </a:r>
            <a:r>
              <a:rPr dirty="0" sz="1350" spc="-60">
                <a:solidFill>
                  <a:srgbClr val="625D6E"/>
                </a:solidFill>
                <a:latin typeface="Times New Roman"/>
                <a:cs typeface="Times New Roman"/>
              </a:rPr>
              <a:t> </a:t>
            </a:r>
            <a:r>
              <a:rPr dirty="0" sz="1350" spc="15">
                <a:solidFill>
                  <a:srgbClr val="756E80"/>
                </a:solidFill>
                <a:latin typeface="Times New Roman"/>
                <a:cs typeface="Times New Roman"/>
              </a:rPr>
              <a:t>(1</a:t>
            </a:r>
            <a:r>
              <a:rPr dirty="0" sz="1350">
                <a:solidFill>
                  <a:srgbClr val="756E80"/>
                </a:solidFill>
                <a:latin typeface="Times New Roman"/>
                <a:cs typeface="Times New Roman"/>
              </a:rPr>
              <a:t> </a:t>
            </a:r>
            <a:r>
              <a:rPr dirty="0" sz="1350" spc="-75">
                <a:solidFill>
                  <a:srgbClr val="756E80"/>
                </a:solidFill>
                <a:latin typeface="Times New Roman"/>
                <a:cs typeface="Times New Roman"/>
              </a:rPr>
              <a:t> </a:t>
            </a:r>
            <a:r>
              <a:rPr dirty="0" sz="1350" spc="-195">
                <a:solidFill>
                  <a:srgbClr val="756E80"/>
                </a:solidFill>
                <a:latin typeface="Times New Roman"/>
                <a:cs typeface="Times New Roman"/>
              </a:rPr>
              <a:t>O</a:t>
            </a:r>
            <a:r>
              <a:rPr dirty="0" sz="1350" spc="105">
                <a:solidFill>
                  <a:srgbClr val="756E80"/>
                </a:solidFill>
                <a:latin typeface="Times New Roman"/>
                <a:cs typeface="Times New Roman"/>
              </a:rPr>
              <a:t> </a:t>
            </a:r>
            <a:r>
              <a:rPr dirty="0" sz="1350" spc="-155">
                <a:solidFill>
                  <a:srgbClr val="805D67"/>
                </a:solidFill>
                <a:latin typeface="Times New Roman"/>
                <a:cs typeface="Times New Roman"/>
              </a:rPr>
              <a:t>+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634490" y="4268780"/>
            <a:ext cx="506730" cy="2622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baseline="-20576" sz="2025" spc="-179">
                <a:solidFill>
                  <a:srgbClr val="756E80"/>
                </a:solidFill>
                <a:latin typeface="Times New Roman"/>
                <a:cs typeface="Times New Roman"/>
              </a:rPr>
              <a:t>e</a:t>
            </a:r>
            <a:r>
              <a:rPr dirty="0" baseline="-20576" sz="2025" spc="-232">
                <a:solidFill>
                  <a:srgbClr val="756E80"/>
                </a:solidFill>
                <a:latin typeface="Times New Roman"/>
                <a:cs typeface="Times New Roman"/>
              </a:rPr>
              <a:t> </a:t>
            </a:r>
            <a:r>
              <a:rPr dirty="0" sz="1000" spc="-100">
                <a:solidFill>
                  <a:srgbClr val="756E80"/>
                </a:solidFill>
                <a:latin typeface="Times New Roman"/>
                <a:cs typeface="Times New Roman"/>
              </a:rPr>
              <a:t>0</a:t>
            </a:r>
            <a:r>
              <a:rPr dirty="0" sz="1000">
                <a:solidFill>
                  <a:srgbClr val="756E80"/>
                </a:solidFill>
                <a:latin typeface="Times New Roman"/>
                <a:cs typeface="Times New Roman"/>
              </a:rPr>
              <a:t> </a:t>
            </a:r>
            <a:r>
              <a:rPr dirty="0" sz="1000" spc="75">
                <a:solidFill>
                  <a:srgbClr val="756E80"/>
                </a:solidFill>
                <a:latin typeface="Times New Roman"/>
                <a:cs typeface="Times New Roman"/>
              </a:rPr>
              <a:t> </a:t>
            </a:r>
            <a:r>
              <a:rPr dirty="0" sz="1000" spc="-100">
                <a:solidFill>
                  <a:srgbClr val="756E80"/>
                </a:solidFill>
                <a:latin typeface="Times New Roman"/>
                <a:cs typeface="Times New Roman"/>
              </a:rPr>
              <a:t>2</a:t>
            </a:r>
            <a:r>
              <a:rPr dirty="0" sz="1000">
                <a:solidFill>
                  <a:srgbClr val="756E80"/>
                </a:solidFill>
                <a:latin typeface="Times New Roman"/>
                <a:cs typeface="Times New Roman"/>
              </a:rPr>
              <a:t>  </a:t>
            </a:r>
            <a:r>
              <a:rPr dirty="0" sz="1000" spc="-100">
                <a:solidFill>
                  <a:srgbClr val="756E80"/>
                </a:solidFill>
                <a:latin typeface="Times New Roman"/>
                <a:cs typeface="Times New Roman"/>
              </a:rPr>
              <a:t> </a:t>
            </a:r>
            <a:r>
              <a:rPr dirty="0" baseline="-17921" sz="2325" spc="-262">
                <a:solidFill>
                  <a:srgbClr val="805D67"/>
                </a:solidFill>
                <a:latin typeface="Times New Roman"/>
                <a:cs typeface="Times New Roman"/>
              </a:rPr>
              <a:t>+</a:t>
            </a:r>
            <a:endParaRPr baseline="-17921" sz="2325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762488" y="4041337"/>
            <a:ext cx="1349375" cy="559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ts val="2070"/>
              </a:lnSpc>
              <a:spcBef>
                <a:spcPts val="100"/>
              </a:spcBef>
              <a:tabLst>
                <a:tab pos="276225" algn="l"/>
                <a:tab pos="518795" algn="l"/>
                <a:tab pos="848994" algn="l"/>
              </a:tabLst>
            </a:pPr>
            <a:r>
              <a:rPr dirty="0" sz="1050" spc="-125" i="1">
                <a:solidFill>
                  <a:srgbClr val="756E80"/>
                </a:solidFill>
                <a:latin typeface="Times New Roman"/>
                <a:cs typeface="Times New Roman"/>
              </a:rPr>
              <a:t>t	</a:t>
            </a:r>
            <a:r>
              <a:rPr dirty="0" sz="1750" spc="-430">
                <a:solidFill>
                  <a:srgbClr val="828593"/>
                </a:solidFill>
                <a:latin typeface="Arial"/>
                <a:cs typeface="Arial"/>
              </a:rPr>
              <a:t>+	</a:t>
            </a:r>
            <a:r>
              <a:rPr dirty="0" sz="1000" spc="-110">
                <a:solidFill>
                  <a:srgbClr val="756E80"/>
                </a:solidFill>
                <a:latin typeface="Times New Roman"/>
                <a:cs typeface="Times New Roman"/>
              </a:rPr>
              <a:t>t</a:t>
            </a:r>
            <a:r>
              <a:rPr dirty="0" sz="1000" spc="85">
                <a:solidFill>
                  <a:srgbClr val="756E80"/>
                </a:solidFill>
                <a:latin typeface="Times New Roman"/>
                <a:cs typeface="Times New Roman"/>
              </a:rPr>
              <a:t> </a:t>
            </a:r>
            <a:r>
              <a:rPr dirty="0" sz="1000" spc="85">
                <a:solidFill>
                  <a:srgbClr val="756E80"/>
                </a:solidFill>
                <a:latin typeface="Times New Roman"/>
                <a:cs typeface="Times New Roman"/>
              </a:rPr>
              <a:t> </a:t>
            </a:r>
            <a:r>
              <a:rPr dirty="0" baseline="43650" sz="1050" spc="-225">
                <a:solidFill>
                  <a:srgbClr val="756E80"/>
                </a:solidFill>
                <a:latin typeface="Arial"/>
                <a:cs typeface="Arial"/>
              </a:rPr>
              <a:t>3</a:t>
            </a:r>
            <a:r>
              <a:rPr dirty="0" baseline="43650" sz="1050" spc="254">
                <a:solidFill>
                  <a:srgbClr val="756E80"/>
                </a:solidFill>
                <a:latin typeface="Arial"/>
                <a:cs typeface="Arial"/>
              </a:rPr>
              <a:t> </a:t>
            </a:r>
            <a:r>
              <a:rPr dirty="0" sz="700" spc="-105">
                <a:solidFill>
                  <a:srgbClr val="828593"/>
                </a:solidFill>
                <a:latin typeface="Arial"/>
                <a:cs typeface="Arial"/>
              </a:rPr>
              <a:t>)	</a:t>
            </a:r>
            <a:r>
              <a:rPr dirty="0" sz="1850" spc="-459">
                <a:solidFill>
                  <a:srgbClr val="625D6E"/>
                </a:solidFill>
                <a:latin typeface="Times New Roman"/>
                <a:cs typeface="Times New Roman"/>
              </a:rPr>
              <a:t>=</a:t>
            </a:r>
            <a:endParaRPr sz="1850">
              <a:latin typeface="Times New Roman"/>
              <a:cs typeface="Times New Roman"/>
            </a:endParaRPr>
          </a:p>
          <a:p>
            <a:pPr marL="445770">
              <a:lnSpc>
                <a:spcPts val="2130"/>
              </a:lnSpc>
            </a:pPr>
            <a:r>
              <a:rPr dirty="0" sz="1100" spc="-125" i="1">
                <a:solidFill>
                  <a:srgbClr val="756E80"/>
                </a:solidFill>
                <a:latin typeface="Arial"/>
                <a:cs typeface="Arial"/>
              </a:rPr>
              <a:t>e</a:t>
            </a:r>
            <a:r>
              <a:rPr dirty="0" sz="1100" spc="-125" i="1">
                <a:solidFill>
                  <a:srgbClr val="756E80"/>
                </a:solidFill>
                <a:latin typeface="Arial"/>
                <a:cs typeface="Arial"/>
              </a:rPr>
              <a:t> </a:t>
            </a:r>
            <a:r>
              <a:rPr dirty="0" sz="1100" spc="85" i="1">
                <a:solidFill>
                  <a:srgbClr val="756E80"/>
                </a:solidFill>
                <a:latin typeface="Arial"/>
                <a:cs typeface="Arial"/>
              </a:rPr>
              <a:t> </a:t>
            </a:r>
            <a:r>
              <a:rPr dirty="0" sz="700" spc="-130">
                <a:solidFill>
                  <a:srgbClr val="A8A1AA"/>
                </a:solidFill>
                <a:latin typeface="Arial"/>
                <a:cs typeface="Arial"/>
              </a:rPr>
              <a:t>r</a:t>
            </a:r>
            <a:r>
              <a:rPr dirty="0" sz="700">
                <a:solidFill>
                  <a:srgbClr val="A8A1AA"/>
                </a:solidFill>
                <a:latin typeface="Arial"/>
                <a:cs typeface="Arial"/>
              </a:rPr>
              <a:t> </a:t>
            </a:r>
            <a:r>
              <a:rPr dirty="0" sz="700" spc="-40">
                <a:solidFill>
                  <a:srgbClr val="A8A1AA"/>
                </a:solidFill>
                <a:latin typeface="Arial"/>
                <a:cs typeface="Arial"/>
              </a:rPr>
              <a:t> </a:t>
            </a:r>
            <a:r>
              <a:rPr dirty="0" sz="1000" spc="-240">
                <a:solidFill>
                  <a:srgbClr val="7EC1EB"/>
                </a:solidFill>
                <a:latin typeface="Times New Roman"/>
                <a:cs typeface="Times New Roman"/>
              </a:rPr>
              <a:t>·</a:t>
            </a:r>
            <a:r>
              <a:rPr dirty="0" baseline="27777" sz="1500" spc="-412">
                <a:solidFill>
                  <a:srgbClr val="756E80"/>
                </a:solidFill>
                <a:latin typeface="Times New Roman"/>
                <a:cs typeface="Times New Roman"/>
              </a:rPr>
              <a:t>3</a:t>
            </a:r>
            <a:r>
              <a:rPr dirty="0" sz="1000" spc="-204">
                <a:solidFill>
                  <a:srgbClr val="93D1F2"/>
                </a:solidFill>
                <a:latin typeface="Times New Roman"/>
                <a:cs typeface="Times New Roman"/>
              </a:rPr>
              <a:t>,</a:t>
            </a:r>
            <a:r>
              <a:rPr dirty="0" sz="1000">
                <a:solidFill>
                  <a:srgbClr val="93D1F2"/>
                </a:solidFill>
                <a:latin typeface="Times New Roman"/>
                <a:cs typeface="Times New Roman"/>
              </a:rPr>
              <a:t> </a:t>
            </a:r>
            <a:r>
              <a:rPr dirty="0" sz="1000" spc="40">
                <a:solidFill>
                  <a:srgbClr val="93D1F2"/>
                </a:solidFill>
                <a:latin typeface="Times New Roman"/>
                <a:cs typeface="Times New Roman"/>
              </a:rPr>
              <a:t> </a:t>
            </a:r>
            <a:r>
              <a:rPr dirty="0" sz="1000" spc="-110">
                <a:solidFill>
                  <a:srgbClr val="F2C88A"/>
                </a:solidFill>
                <a:latin typeface="Times New Roman"/>
                <a:cs typeface="Times New Roman"/>
              </a:rPr>
              <a:t>·</a:t>
            </a:r>
            <a:r>
              <a:rPr dirty="0" sz="1000">
                <a:solidFill>
                  <a:srgbClr val="F2C88A"/>
                </a:solidFill>
                <a:latin typeface="Times New Roman"/>
                <a:cs typeface="Times New Roman"/>
              </a:rPr>
              <a:t>  </a:t>
            </a:r>
            <a:r>
              <a:rPr dirty="0" sz="1000" spc="-10">
                <a:solidFill>
                  <a:srgbClr val="F2C88A"/>
                </a:solidFill>
                <a:latin typeface="Times New Roman"/>
                <a:cs typeface="Times New Roman"/>
              </a:rPr>
              <a:t> </a:t>
            </a:r>
            <a:r>
              <a:rPr dirty="0" sz="1900" spc="40">
                <a:solidFill>
                  <a:srgbClr val="625D6E"/>
                </a:solidFill>
                <a:latin typeface="Times New Roman"/>
                <a:cs typeface="Times New Roman"/>
              </a:rPr>
              <a:t>=</a:t>
            </a:r>
            <a:r>
              <a:rPr dirty="0" sz="1900" spc="-35">
                <a:solidFill>
                  <a:srgbClr val="625D6E"/>
                </a:solidFill>
                <a:latin typeface="Times New Roman"/>
                <a:cs typeface="Times New Roman"/>
              </a:rPr>
              <a:t> </a:t>
            </a:r>
            <a:r>
              <a:rPr dirty="0" sz="1000" spc="20">
                <a:solidFill>
                  <a:srgbClr val="756E80"/>
                </a:solidFill>
                <a:latin typeface="Times New Roman"/>
                <a:cs typeface="Times New Roman"/>
              </a:rPr>
              <a:t>0</a:t>
            </a:r>
            <a:r>
              <a:rPr dirty="0" sz="1000" spc="-110">
                <a:solidFill>
                  <a:srgbClr val="756E80"/>
                </a:solidFill>
                <a:latin typeface="Times New Roman"/>
                <a:cs typeface="Times New Roman"/>
              </a:rPr>
              <a:t> </a:t>
            </a:r>
            <a:r>
              <a:rPr dirty="0" sz="1000" spc="-365">
                <a:solidFill>
                  <a:srgbClr val="6EAEDA"/>
                </a:solidFill>
                <a:latin typeface="Times New Roman"/>
                <a:cs typeface="Times New Roman"/>
              </a:rPr>
              <a:t>1</a:t>
            </a:r>
            <a:r>
              <a:rPr dirty="0" sz="1000">
                <a:solidFill>
                  <a:srgbClr val="6EAEDA"/>
                </a:solidFill>
                <a:latin typeface="Times New Roman"/>
                <a:cs typeface="Times New Roman"/>
              </a:rPr>
              <a:t> </a:t>
            </a:r>
            <a:r>
              <a:rPr dirty="0" sz="1000" spc="-65">
                <a:solidFill>
                  <a:srgbClr val="6EAEDA"/>
                </a:solidFill>
                <a:latin typeface="Times New Roman"/>
                <a:cs typeface="Times New Roman"/>
              </a:rPr>
              <a:t> </a:t>
            </a:r>
            <a:r>
              <a:rPr dirty="0" sz="1250" spc="-515" b="1">
                <a:solidFill>
                  <a:srgbClr val="756E80"/>
                </a:solidFill>
                <a:latin typeface="Arial"/>
                <a:cs typeface="Arial"/>
              </a:rPr>
              <a:t>44</a:t>
            </a:r>
            <a:endParaRPr sz="125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267627" y="4355279"/>
            <a:ext cx="293370" cy="2317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baseline="92592" sz="225" spc="-75">
                <a:solidFill>
                  <a:srgbClr val="6EAEDA"/>
                </a:solidFill>
                <a:latin typeface="Arial"/>
                <a:cs typeface="Arial"/>
              </a:rPr>
              <a:t>1</a:t>
            </a:r>
            <a:r>
              <a:rPr dirty="0" baseline="92592" sz="225" spc="-75">
                <a:solidFill>
                  <a:srgbClr val="6EAEDA"/>
                </a:solidFill>
                <a:latin typeface="Arial"/>
                <a:cs typeface="Arial"/>
              </a:rPr>
              <a:t> </a:t>
            </a:r>
            <a:r>
              <a:rPr dirty="0" baseline="92592" sz="225" spc="-22">
                <a:solidFill>
                  <a:srgbClr val="6EAEDA"/>
                </a:solidFill>
                <a:latin typeface="Arial"/>
                <a:cs typeface="Arial"/>
              </a:rPr>
              <a:t> </a:t>
            </a:r>
            <a:r>
              <a:rPr dirty="0" sz="1350" spc="-375">
                <a:solidFill>
                  <a:srgbClr val="625D6E"/>
                </a:solidFill>
                <a:latin typeface="Times New Roman"/>
                <a:cs typeface="Times New Roman"/>
              </a:rPr>
              <a:t>1</a:t>
            </a:r>
            <a:r>
              <a:rPr dirty="0" sz="1350" spc="145">
                <a:solidFill>
                  <a:srgbClr val="625D6E"/>
                </a:solidFill>
                <a:latin typeface="Times New Roman"/>
                <a:cs typeface="Times New Roman"/>
              </a:rPr>
              <a:t> </a:t>
            </a:r>
            <a:r>
              <a:rPr dirty="0" sz="1350" spc="-105">
                <a:solidFill>
                  <a:srgbClr val="625D6E"/>
                </a:solidFill>
                <a:latin typeface="Times New Roman"/>
                <a:cs typeface="Times New Roman"/>
              </a:rPr>
              <a:t>5,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065605" y="4828482"/>
            <a:ext cx="212725" cy="2317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50" spc="15" i="1">
                <a:solidFill>
                  <a:srgbClr val="756E80"/>
                </a:solidFill>
                <a:latin typeface="Times New Roman"/>
                <a:cs typeface="Times New Roman"/>
              </a:rPr>
              <a:t>Y4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637928" y="4754552"/>
            <a:ext cx="473709" cy="558800"/>
          </a:xfrm>
          <a:prstGeom prst="rect">
            <a:avLst/>
          </a:prstGeom>
        </p:spPr>
        <p:txBody>
          <a:bodyPr wrap="square" lIns="0" tIns="61594" rIns="0" bIns="0" rtlCol="0" vert="horz">
            <a:spAutoFit/>
          </a:bodyPr>
          <a:lstStyle/>
          <a:p>
            <a:pPr marL="171450">
              <a:lnSpc>
                <a:spcPct val="100000"/>
              </a:lnSpc>
              <a:spcBef>
                <a:spcPts val="484"/>
              </a:spcBef>
            </a:pPr>
            <a:r>
              <a:rPr dirty="0" sz="1400" spc="10" i="1">
                <a:solidFill>
                  <a:srgbClr val="756E80"/>
                </a:solidFill>
                <a:latin typeface="Times New Roman"/>
                <a:cs typeface="Times New Roman"/>
              </a:rPr>
              <a:t>y</a:t>
            </a:r>
            <a:r>
              <a:rPr dirty="0" sz="1400" spc="-95" i="1">
                <a:solidFill>
                  <a:srgbClr val="756E80"/>
                </a:solidFill>
                <a:latin typeface="Times New Roman"/>
                <a:cs typeface="Times New Roman"/>
              </a:rPr>
              <a:t>3</a:t>
            </a:r>
            <a:r>
              <a:rPr dirty="0" sz="1400" spc="-225" i="1">
                <a:solidFill>
                  <a:srgbClr val="7EC1EB"/>
                </a:solidFill>
                <a:latin typeface="Times New Roman"/>
                <a:cs typeface="Times New Roman"/>
              </a:rPr>
              <a:t>,</a:t>
            </a:r>
            <a:r>
              <a:rPr dirty="0" sz="1400" spc="30" i="1">
                <a:solidFill>
                  <a:srgbClr val="7EC1EB"/>
                </a:solidFill>
                <a:latin typeface="Times New Roman"/>
                <a:cs typeface="Times New Roman"/>
              </a:rPr>
              <a:t> </a:t>
            </a:r>
            <a:r>
              <a:rPr dirty="0" sz="1550" spc="-560">
                <a:solidFill>
                  <a:srgbClr val="805D67"/>
                </a:solidFill>
                <a:latin typeface="Times New Roman"/>
                <a:cs typeface="Times New Roman"/>
              </a:rPr>
              <a:t>+</a:t>
            </a:r>
            <a:endParaRPr sz="155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334"/>
              </a:spcBef>
              <a:tabLst>
                <a:tab pos="237490" algn="l"/>
              </a:tabLst>
            </a:pPr>
            <a:r>
              <a:rPr dirty="0" sz="1000" spc="-204">
                <a:solidFill>
                  <a:srgbClr val="BC8E62"/>
                </a:solidFill>
                <a:latin typeface="Times New Roman"/>
                <a:cs typeface="Times New Roman"/>
              </a:rPr>
              <a:t>,</a:t>
            </a:r>
            <a:r>
              <a:rPr dirty="0" sz="1000" spc="-204">
                <a:solidFill>
                  <a:srgbClr val="BC8E62"/>
                </a:solidFill>
                <a:latin typeface="Times New Roman"/>
                <a:cs typeface="Times New Roman"/>
              </a:rPr>
              <a:t>	</a:t>
            </a:r>
            <a:r>
              <a:rPr dirty="0" baseline="11111" sz="1500" spc="-547">
                <a:solidFill>
                  <a:srgbClr val="6EAEDA"/>
                </a:solidFill>
                <a:latin typeface="Times New Roman"/>
                <a:cs typeface="Times New Roman"/>
              </a:rPr>
              <a:t>1</a:t>
            </a:r>
            <a:r>
              <a:rPr dirty="0" baseline="11111" sz="1500" spc="-547">
                <a:solidFill>
                  <a:srgbClr val="6EAEDA"/>
                </a:solidFill>
                <a:latin typeface="Times New Roman"/>
                <a:cs typeface="Times New Roman"/>
              </a:rPr>
              <a:t> </a:t>
            </a:r>
            <a:r>
              <a:rPr dirty="0" baseline="11111" sz="1500" spc="7">
                <a:solidFill>
                  <a:srgbClr val="6EAEDA"/>
                </a:solidFill>
                <a:latin typeface="Times New Roman"/>
                <a:cs typeface="Times New Roman"/>
              </a:rPr>
              <a:t> </a:t>
            </a:r>
            <a:r>
              <a:rPr dirty="0" sz="1350" spc="-495">
                <a:solidFill>
                  <a:srgbClr val="625D6E"/>
                </a:solidFill>
                <a:latin typeface="Times New Roman"/>
                <a:cs typeface="Times New Roman"/>
              </a:rPr>
              <a:t>26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113166" y="4803040"/>
            <a:ext cx="476250" cy="5207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07950">
              <a:lnSpc>
                <a:spcPts val="1830"/>
              </a:lnSpc>
              <a:spcBef>
                <a:spcPts val="100"/>
              </a:spcBef>
              <a:tabLst>
                <a:tab pos="263525" algn="l"/>
              </a:tabLst>
            </a:pPr>
            <a:r>
              <a:rPr dirty="0" sz="1550" spc="-195">
                <a:solidFill>
                  <a:srgbClr val="E9B570"/>
                </a:solidFill>
                <a:latin typeface="Times New Roman"/>
                <a:cs typeface="Times New Roman"/>
              </a:rPr>
              <a:t>'</a:t>
            </a:r>
            <a:r>
              <a:rPr dirty="0" sz="1550" spc="-195">
                <a:solidFill>
                  <a:srgbClr val="E9B570"/>
                </a:solidFill>
                <a:latin typeface="Times New Roman"/>
                <a:cs typeface="Times New Roman"/>
              </a:rPr>
              <a:t>	</a:t>
            </a:r>
            <a:r>
              <a:rPr dirty="0" sz="1550" spc="-195">
                <a:solidFill>
                  <a:srgbClr val="E9B570"/>
                </a:solidFill>
                <a:latin typeface="Times New Roman"/>
                <a:cs typeface="Times New Roman"/>
              </a:rPr>
              <a:t>'</a:t>
            </a:r>
            <a:r>
              <a:rPr dirty="0" sz="1550" spc="-195">
                <a:solidFill>
                  <a:srgbClr val="E9B570"/>
                </a:solidFill>
                <a:latin typeface="Times New Roman"/>
                <a:cs typeface="Times New Roman"/>
              </a:rPr>
              <a:t> </a:t>
            </a:r>
            <a:r>
              <a:rPr dirty="0" sz="1550" spc="-105">
                <a:solidFill>
                  <a:srgbClr val="E9B570"/>
                </a:solidFill>
                <a:latin typeface="Times New Roman"/>
                <a:cs typeface="Times New Roman"/>
              </a:rPr>
              <a:t> </a:t>
            </a:r>
            <a:r>
              <a:rPr dirty="0" baseline="129629" sz="225" spc="-75">
                <a:solidFill>
                  <a:srgbClr val="6EAEDA"/>
                </a:solidFill>
                <a:latin typeface="Arial"/>
                <a:cs typeface="Arial"/>
              </a:rPr>
              <a:t>1</a:t>
            </a:r>
            <a:r>
              <a:rPr dirty="0" baseline="129629" sz="225">
                <a:solidFill>
                  <a:srgbClr val="6EAEDA"/>
                </a:solidFill>
                <a:latin typeface="Arial"/>
                <a:cs typeface="Arial"/>
              </a:rPr>
              <a:t> </a:t>
            </a:r>
            <a:r>
              <a:rPr dirty="0" baseline="129629" sz="225" spc="-30">
                <a:solidFill>
                  <a:srgbClr val="6EAEDA"/>
                </a:solidFill>
                <a:latin typeface="Arial"/>
                <a:cs typeface="Arial"/>
              </a:rPr>
              <a:t> </a:t>
            </a:r>
            <a:r>
              <a:rPr dirty="0" sz="1350" spc="-310">
                <a:solidFill>
                  <a:srgbClr val="625D6E"/>
                </a:solidFill>
                <a:latin typeface="Times New Roman"/>
                <a:cs typeface="Times New Roman"/>
              </a:rPr>
              <a:t>5(</a:t>
            </a:r>
            <a:endParaRPr sz="1350">
              <a:latin typeface="Times New Roman"/>
              <a:cs typeface="Times New Roman"/>
            </a:endParaRPr>
          </a:p>
          <a:p>
            <a:pPr marL="38100">
              <a:lnSpc>
                <a:spcPts val="2070"/>
              </a:lnSpc>
              <a:tabLst>
                <a:tab pos="381000" algn="l"/>
              </a:tabLst>
            </a:pPr>
            <a:r>
              <a:rPr dirty="0" sz="1350" spc="-495">
                <a:solidFill>
                  <a:srgbClr val="607C8C"/>
                </a:solidFill>
                <a:latin typeface="Times New Roman"/>
                <a:cs typeface="Times New Roman"/>
              </a:rPr>
              <a:t>1</a:t>
            </a:r>
            <a:r>
              <a:rPr dirty="0" sz="1350" spc="290">
                <a:solidFill>
                  <a:srgbClr val="607C8C"/>
                </a:solidFill>
                <a:latin typeface="Times New Roman"/>
                <a:cs typeface="Times New Roman"/>
              </a:rPr>
              <a:t> </a:t>
            </a:r>
            <a:r>
              <a:rPr dirty="0" sz="1350" spc="-495">
                <a:solidFill>
                  <a:srgbClr val="625D6E"/>
                </a:solidFill>
                <a:latin typeface="Times New Roman"/>
                <a:cs typeface="Times New Roman"/>
              </a:rPr>
              <a:t>5	</a:t>
            </a:r>
            <a:r>
              <a:rPr dirty="0" sz="1750" spc="-750">
                <a:solidFill>
                  <a:srgbClr val="625D6E"/>
                </a:solidFill>
                <a:latin typeface="Arial"/>
                <a:cs typeface="Arial"/>
              </a:rPr>
              <a:t>+</a:t>
            </a:r>
            <a:endParaRPr sz="175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604628" y="4758519"/>
            <a:ext cx="2205355" cy="3155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63500">
              <a:lnSpc>
                <a:spcPct val="100000"/>
              </a:lnSpc>
              <a:spcBef>
                <a:spcPts val="100"/>
              </a:spcBef>
              <a:tabLst>
                <a:tab pos="1674495" algn="l"/>
                <a:tab pos="1885950" algn="l"/>
              </a:tabLst>
            </a:pPr>
            <a:r>
              <a:rPr dirty="0" sz="1350" spc="-375">
                <a:solidFill>
                  <a:srgbClr val="625D6E"/>
                </a:solidFill>
                <a:latin typeface="Times New Roman"/>
                <a:cs typeface="Times New Roman"/>
              </a:rPr>
              <a:t>2</a:t>
            </a:r>
            <a:r>
              <a:rPr dirty="0" sz="1350" spc="445">
                <a:solidFill>
                  <a:srgbClr val="625D6E"/>
                </a:solidFill>
                <a:latin typeface="Times New Roman"/>
                <a:cs typeface="Times New Roman"/>
              </a:rPr>
              <a:t> </a:t>
            </a:r>
            <a:r>
              <a:rPr dirty="0" sz="1400" spc="225" i="1">
                <a:solidFill>
                  <a:srgbClr val="756E80"/>
                </a:solidFill>
                <a:latin typeface="Times New Roman"/>
                <a:cs typeface="Times New Roman"/>
              </a:rPr>
              <a:t>(ta+</a:t>
            </a:r>
            <a:r>
              <a:rPr dirty="0" sz="1400" spc="-40" i="1">
                <a:solidFill>
                  <a:srgbClr val="756E80"/>
                </a:solidFill>
                <a:latin typeface="Times New Roman"/>
                <a:cs typeface="Times New Roman"/>
              </a:rPr>
              <a:t> </a:t>
            </a:r>
            <a:r>
              <a:rPr dirty="0" sz="1350" spc="180">
                <a:solidFill>
                  <a:srgbClr val="756E80"/>
                </a:solidFill>
                <a:latin typeface="Times New Roman"/>
                <a:cs typeface="Times New Roman"/>
              </a:rPr>
              <a:t>t4)</a:t>
            </a:r>
            <a:r>
              <a:rPr dirty="0" sz="1350" spc="-150">
                <a:solidFill>
                  <a:srgbClr val="756E80"/>
                </a:solidFill>
                <a:latin typeface="Times New Roman"/>
                <a:cs typeface="Times New Roman"/>
              </a:rPr>
              <a:t> </a:t>
            </a:r>
            <a:r>
              <a:rPr dirty="0" sz="1550" spc="325">
                <a:solidFill>
                  <a:srgbClr val="805D67"/>
                </a:solidFill>
                <a:latin typeface="Times New Roman"/>
                <a:cs typeface="Times New Roman"/>
              </a:rPr>
              <a:t>+</a:t>
            </a:r>
            <a:r>
              <a:rPr dirty="0" sz="1550" spc="290">
                <a:solidFill>
                  <a:srgbClr val="805D67"/>
                </a:solidFill>
                <a:latin typeface="Times New Roman"/>
                <a:cs typeface="Times New Roman"/>
              </a:rPr>
              <a:t> </a:t>
            </a:r>
            <a:r>
              <a:rPr dirty="0" sz="1000" spc="-110" i="1">
                <a:solidFill>
                  <a:srgbClr val="756E80"/>
                </a:solidFill>
                <a:latin typeface="Times New Roman"/>
                <a:cs typeface="Times New Roman"/>
              </a:rPr>
              <a:t>t</a:t>
            </a:r>
            <a:r>
              <a:rPr dirty="0" sz="1000" spc="95" i="1">
                <a:solidFill>
                  <a:srgbClr val="756E80"/>
                </a:solidFill>
                <a:latin typeface="Times New Roman"/>
                <a:cs typeface="Times New Roman"/>
              </a:rPr>
              <a:t> </a:t>
            </a:r>
            <a:r>
              <a:rPr dirty="0" sz="1000" spc="95" i="1">
                <a:solidFill>
                  <a:srgbClr val="756E80"/>
                </a:solidFill>
                <a:latin typeface="Times New Roman"/>
                <a:cs typeface="Times New Roman"/>
              </a:rPr>
              <a:t> </a:t>
            </a:r>
            <a:r>
              <a:rPr dirty="0" baseline="43650" sz="1050" spc="-232" i="1">
                <a:solidFill>
                  <a:srgbClr val="756E80"/>
                </a:solidFill>
                <a:latin typeface="Arial"/>
                <a:cs typeface="Arial"/>
              </a:rPr>
              <a:t>3</a:t>
            </a:r>
            <a:r>
              <a:rPr dirty="0" baseline="43650" sz="1050" spc="277" i="1">
                <a:solidFill>
                  <a:srgbClr val="756E80"/>
                </a:solidFill>
                <a:latin typeface="Arial"/>
                <a:cs typeface="Arial"/>
              </a:rPr>
              <a:t> </a:t>
            </a:r>
            <a:r>
              <a:rPr dirty="0" baseline="43650" sz="1050" spc="284" i="1">
                <a:solidFill>
                  <a:srgbClr val="756E80"/>
                </a:solidFill>
                <a:latin typeface="Arial"/>
                <a:cs typeface="Arial"/>
              </a:rPr>
              <a:t> </a:t>
            </a:r>
            <a:r>
              <a:rPr dirty="0" sz="1750" spc="-400">
                <a:solidFill>
                  <a:srgbClr val="828593"/>
                </a:solidFill>
                <a:latin typeface="Arial"/>
                <a:cs typeface="Arial"/>
              </a:rPr>
              <a:t>+	</a:t>
            </a:r>
            <a:r>
              <a:rPr dirty="0" sz="1000" spc="-100" i="1">
                <a:solidFill>
                  <a:srgbClr val="756E80"/>
                </a:solidFill>
                <a:latin typeface="Times New Roman"/>
                <a:cs typeface="Times New Roman"/>
              </a:rPr>
              <a:t>t	</a:t>
            </a:r>
            <a:r>
              <a:rPr dirty="0" sz="1000" spc="-120">
                <a:solidFill>
                  <a:srgbClr val="828593"/>
                </a:solidFill>
                <a:latin typeface="Times New Roman"/>
                <a:cs typeface="Times New Roman"/>
              </a:rPr>
              <a:t>)</a:t>
            </a:r>
            <a:r>
              <a:rPr dirty="0" sz="1000" spc="165">
                <a:solidFill>
                  <a:srgbClr val="828593"/>
                </a:solidFill>
                <a:latin typeface="Times New Roman"/>
                <a:cs typeface="Times New Roman"/>
              </a:rPr>
              <a:t> </a:t>
            </a:r>
            <a:r>
              <a:rPr dirty="0" sz="1900" spc="85">
                <a:solidFill>
                  <a:srgbClr val="625D6E"/>
                </a:solidFill>
                <a:latin typeface="Times New Roman"/>
                <a:cs typeface="Times New Roman"/>
              </a:rPr>
              <a:t>=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686599" y="5030991"/>
            <a:ext cx="1070610" cy="2927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50" spc="-114">
                <a:solidFill>
                  <a:srgbClr val="625D6E"/>
                </a:solidFill>
                <a:latin typeface="Times New Roman"/>
                <a:cs typeface="Times New Roman"/>
              </a:rPr>
              <a:t>O</a:t>
            </a:r>
            <a:r>
              <a:rPr dirty="0" sz="1350" spc="-114">
                <a:solidFill>
                  <a:srgbClr val="756E80"/>
                </a:solidFill>
                <a:latin typeface="Times New Roman"/>
                <a:cs typeface="Times New Roman"/>
              </a:rPr>
              <a:t>,05</a:t>
            </a:r>
            <a:r>
              <a:rPr dirty="0" sz="1350" spc="545">
                <a:solidFill>
                  <a:srgbClr val="756E80"/>
                </a:solidFill>
                <a:latin typeface="Times New Roman"/>
                <a:cs typeface="Times New Roman"/>
              </a:rPr>
              <a:t> </a:t>
            </a:r>
            <a:r>
              <a:rPr dirty="0" sz="1350" spc="30">
                <a:solidFill>
                  <a:srgbClr val="756E80"/>
                </a:solidFill>
                <a:latin typeface="Times New Roman"/>
                <a:cs typeface="Times New Roman"/>
              </a:rPr>
              <a:t>(1,4</a:t>
            </a:r>
            <a:r>
              <a:rPr dirty="0" sz="1350" spc="215">
                <a:solidFill>
                  <a:srgbClr val="756E80"/>
                </a:solidFill>
                <a:latin typeface="Times New Roman"/>
                <a:cs typeface="Times New Roman"/>
              </a:rPr>
              <a:t> </a:t>
            </a:r>
            <a:r>
              <a:rPr dirty="0" sz="1750" spc="30">
                <a:solidFill>
                  <a:srgbClr val="805D67"/>
                </a:solidFill>
                <a:latin typeface="Arial"/>
                <a:cs typeface="Arial"/>
              </a:rPr>
              <a:t>+</a:t>
            </a:r>
            <a:r>
              <a:rPr dirty="0" sz="1750" spc="-20">
                <a:solidFill>
                  <a:srgbClr val="805D67"/>
                </a:solidFill>
                <a:latin typeface="Arial"/>
                <a:cs typeface="Arial"/>
              </a:rPr>
              <a:t> </a:t>
            </a:r>
            <a:r>
              <a:rPr dirty="0" sz="1750" spc="-229">
                <a:solidFill>
                  <a:srgbClr val="DA9E56"/>
                </a:solidFill>
                <a:latin typeface="Arial"/>
                <a:cs typeface="Arial"/>
              </a:rPr>
              <a:t>,</a:t>
            </a:r>
            <a:r>
              <a:rPr dirty="0" sz="1350" spc="-229">
                <a:solidFill>
                  <a:srgbClr val="756E80"/>
                </a:solidFill>
                <a:latin typeface="Times New Roman"/>
                <a:cs typeface="Times New Roman"/>
              </a:rPr>
              <a:t>o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840249" y="5017762"/>
            <a:ext cx="311785" cy="2317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1000" spc="-20">
                <a:solidFill>
                  <a:srgbClr val="625D6E"/>
                </a:solidFill>
                <a:latin typeface="Times New Roman"/>
                <a:cs typeface="Times New Roman"/>
              </a:rPr>
              <a:t>3</a:t>
            </a:r>
            <a:r>
              <a:rPr dirty="0" sz="1000" spc="95">
                <a:solidFill>
                  <a:srgbClr val="625D6E"/>
                </a:solidFill>
                <a:latin typeface="Times New Roman"/>
                <a:cs typeface="Times New Roman"/>
              </a:rPr>
              <a:t> </a:t>
            </a:r>
            <a:r>
              <a:rPr dirty="0" baseline="-20576" sz="2025" spc="-44">
                <a:solidFill>
                  <a:srgbClr val="805D67"/>
                </a:solidFill>
                <a:latin typeface="Times New Roman"/>
                <a:cs typeface="Times New Roman"/>
              </a:rPr>
              <a:t>+</a:t>
            </a:r>
            <a:endParaRPr baseline="-20576" sz="2025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158046" y="5018271"/>
            <a:ext cx="1403985" cy="3079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  <a:tabLst>
                <a:tab pos="1266190" algn="l"/>
              </a:tabLst>
            </a:pPr>
            <a:r>
              <a:rPr dirty="0" sz="1100" spc="-25" i="1">
                <a:solidFill>
                  <a:srgbClr val="756E80"/>
                </a:solidFill>
                <a:latin typeface="Arial"/>
                <a:cs typeface="Arial"/>
              </a:rPr>
              <a:t>e</a:t>
            </a:r>
            <a:r>
              <a:rPr dirty="0" sz="1100" spc="270" i="1">
                <a:solidFill>
                  <a:srgbClr val="756E80"/>
                </a:solidFill>
                <a:latin typeface="Arial"/>
                <a:cs typeface="Arial"/>
              </a:rPr>
              <a:t> </a:t>
            </a:r>
            <a:r>
              <a:rPr dirty="0" sz="750" spc="-145">
                <a:solidFill>
                  <a:srgbClr val="A8A1AA"/>
                </a:solidFill>
                <a:latin typeface="Arial"/>
                <a:cs typeface="Arial"/>
              </a:rPr>
              <a:t>r</a:t>
            </a:r>
            <a:r>
              <a:rPr dirty="0" sz="750" spc="220">
                <a:solidFill>
                  <a:srgbClr val="A8A1AA"/>
                </a:solidFill>
                <a:latin typeface="Arial"/>
                <a:cs typeface="Arial"/>
              </a:rPr>
              <a:t> </a:t>
            </a:r>
            <a:r>
              <a:rPr dirty="0" baseline="27777" sz="1500" spc="-330">
                <a:solidFill>
                  <a:srgbClr val="756E80"/>
                </a:solidFill>
                <a:latin typeface="Times New Roman"/>
                <a:cs typeface="Times New Roman"/>
              </a:rPr>
              <a:t>4</a:t>
            </a:r>
            <a:r>
              <a:rPr dirty="0" sz="1000" spc="-220">
                <a:solidFill>
                  <a:srgbClr val="93D1F2"/>
                </a:solidFill>
                <a:latin typeface="Times New Roman"/>
                <a:cs typeface="Times New Roman"/>
              </a:rPr>
              <a:t>,</a:t>
            </a:r>
            <a:r>
              <a:rPr dirty="0" sz="1000" spc="35">
                <a:solidFill>
                  <a:srgbClr val="93D1F2"/>
                </a:solidFill>
                <a:latin typeface="Times New Roman"/>
                <a:cs typeface="Times New Roman"/>
              </a:rPr>
              <a:t> </a:t>
            </a:r>
            <a:r>
              <a:rPr dirty="0" sz="1000" spc="40">
                <a:solidFill>
                  <a:srgbClr val="93D1F2"/>
                </a:solidFill>
                <a:latin typeface="Times New Roman"/>
                <a:cs typeface="Times New Roman"/>
              </a:rPr>
              <a:t> </a:t>
            </a:r>
            <a:r>
              <a:rPr dirty="0" sz="1000" spc="-100">
                <a:solidFill>
                  <a:srgbClr val="F2C88A"/>
                </a:solidFill>
                <a:latin typeface="Times New Roman"/>
                <a:cs typeface="Times New Roman"/>
              </a:rPr>
              <a:t>:</a:t>
            </a:r>
            <a:r>
              <a:rPr dirty="0" sz="1000" spc="130">
                <a:solidFill>
                  <a:srgbClr val="F2C88A"/>
                </a:solidFill>
                <a:latin typeface="Times New Roman"/>
                <a:cs typeface="Times New Roman"/>
              </a:rPr>
              <a:t> </a:t>
            </a:r>
            <a:r>
              <a:rPr dirty="0" sz="1000" spc="130">
                <a:solidFill>
                  <a:srgbClr val="F2C88A"/>
                </a:solidFill>
                <a:latin typeface="Times New Roman"/>
                <a:cs typeface="Times New Roman"/>
              </a:rPr>
              <a:t> </a:t>
            </a:r>
            <a:r>
              <a:rPr dirty="0" sz="1850" spc="70">
                <a:solidFill>
                  <a:srgbClr val="625D6E"/>
                </a:solidFill>
                <a:latin typeface="Times New Roman"/>
                <a:cs typeface="Times New Roman"/>
              </a:rPr>
              <a:t>=</a:t>
            </a:r>
            <a:r>
              <a:rPr dirty="0" sz="1850" spc="10">
                <a:solidFill>
                  <a:srgbClr val="625D6E"/>
                </a:solidFill>
                <a:latin typeface="Times New Roman"/>
                <a:cs typeface="Times New Roman"/>
              </a:rPr>
              <a:t> </a:t>
            </a:r>
            <a:r>
              <a:rPr dirty="0" sz="1000" spc="-229">
                <a:solidFill>
                  <a:srgbClr val="756E80"/>
                </a:solidFill>
                <a:latin typeface="Times New Roman"/>
                <a:cs typeface="Times New Roman"/>
              </a:rPr>
              <a:t>U</a:t>
            </a:r>
            <a:r>
              <a:rPr dirty="0" sz="1000" spc="-229">
                <a:solidFill>
                  <a:srgbClr val="6EAEDA"/>
                </a:solidFill>
                <a:latin typeface="Times New Roman"/>
                <a:cs typeface="Times New Roman"/>
              </a:rPr>
              <a:t>1</a:t>
            </a:r>
            <a:r>
              <a:rPr dirty="0" sz="1000" spc="140">
                <a:solidFill>
                  <a:srgbClr val="6EAEDA"/>
                </a:solidFill>
                <a:latin typeface="Times New Roman"/>
                <a:cs typeface="Times New Roman"/>
              </a:rPr>
              <a:t> </a:t>
            </a:r>
            <a:r>
              <a:rPr dirty="0" sz="1050" spc="-65">
                <a:solidFill>
                  <a:srgbClr val="756E80"/>
                </a:solidFill>
                <a:latin typeface="Arial"/>
                <a:cs typeface="Arial"/>
              </a:rPr>
              <a:t>i6,</a:t>
            </a:r>
            <a:r>
              <a:rPr dirty="0" sz="1050" spc="340">
                <a:solidFill>
                  <a:srgbClr val="756E80"/>
                </a:solidFill>
                <a:latin typeface="Arial"/>
                <a:cs typeface="Arial"/>
              </a:rPr>
              <a:t> </a:t>
            </a:r>
            <a:r>
              <a:rPr dirty="0" sz="1350" spc="-60">
                <a:solidFill>
                  <a:srgbClr val="6E486D"/>
                </a:solidFill>
                <a:latin typeface="Times New Roman"/>
                <a:cs typeface="Times New Roman"/>
              </a:rPr>
              <a:t>l	</a:t>
            </a:r>
            <a:r>
              <a:rPr dirty="0" sz="1300" spc="-55">
                <a:solidFill>
                  <a:srgbClr val="625D6E"/>
                </a:solidFill>
                <a:latin typeface="Times New Roman"/>
                <a:cs typeface="Times New Roman"/>
              </a:rPr>
              <a:t>2'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352919" y="6214759"/>
            <a:ext cx="386715" cy="3155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900" spc="-40">
                <a:solidFill>
                  <a:srgbClr val="A8A1AA"/>
                </a:solidFill>
                <a:latin typeface="Arial"/>
                <a:cs typeface="Arial"/>
              </a:rPr>
              <a:t>,</a:t>
            </a:r>
            <a:r>
              <a:rPr dirty="0" sz="1900" spc="295">
                <a:solidFill>
                  <a:srgbClr val="A8A1AA"/>
                </a:solidFill>
                <a:latin typeface="Arial"/>
                <a:cs typeface="Arial"/>
              </a:rPr>
              <a:t> </a:t>
            </a:r>
            <a:r>
              <a:rPr dirty="0" sz="1900" spc="-25">
                <a:solidFill>
                  <a:srgbClr val="262626"/>
                </a:solidFill>
                <a:latin typeface="Arial"/>
                <a:cs typeface="Arial"/>
              </a:rPr>
              <a:t>l</a:t>
            </a:r>
            <a:r>
              <a:rPr dirty="0" sz="1900" spc="-25">
                <a:solidFill>
                  <a:srgbClr val="464646"/>
                </a:solidFill>
                <a:latin typeface="Arial"/>
                <a:cs typeface="Arial"/>
              </a:rPr>
              <a:t>u</a:t>
            </a:r>
            <a:endParaRPr sz="1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78251" y="4895926"/>
            <a:ext cx="1804346" cy="1036822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3224695" y="2785252"/>
            <a:ext cx="4133215" cy="3086100"/>
          </a:xfrm>
          <a:custGeom>
            <a:avLst/>
            <a:gdLst/>
            <a:ahLst/>
            <a:cxnLst/>
            <a:rect l="l" t="t" r="r" b="b"/>
            <a:pathLst>
              <a:path w="4133215" h="3086100">
                <a:moveTo>
                  <a:pt x="12191" y="3085782"/>
                </a:moveTo>
                <a:lnTo>
                  <a:pt x="12191" y="0"/>
                </a:lnTo>
              </a:path>
              <a:path w="4133215" h="3086100">
                <a:moveTo>
                  <a:pt x="0" y="3085782"/>
                </a:moveTo>
                <a:lnTo>
                  <a:pt x="4132926" y="3085782"/>
                </a:lnTo>
              </a:path>
            </a:pathLst>
          </a:custGeom>
          <a:ln w="245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284717" y="3158789"/>
            <a:ext cx="107950" cy="2882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700" spc="50">
                <a:latin typeface="Arial"/>
                <a:cs typeface="Arial"/>
              </a:rPr>
              <a:t>•</a:t>
            </a:r>
            <a:endParaRPr sz="17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16776" y="3035357"/>
            <a:ext cx="127635" cy="83502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27940">
              <a:lnSpc>
                <a:spcPct val="100000"/>
              </a:lnSpc>
              <a:spcBef>
                <a:spcPts val="120"/>
              </a:spcBef>
            </a:pPr>
            <a:r>
              <a:rPr dirty="0" sz="1700" spc="10">
                <a:latin typeface="Arial"/>
                <a:cs typeface="Arial"/>
              </a:rPr>
              <a:t>•</a:t>
            </a:r>
            <a:endParaRPr sz="1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dirty="0" sz="2100" spc="65">
                <a:latin typeface="Times New Roman"/>
                <a:cs typeface="Times New Roman"/>
              </a:rPr>
              <a:t>•</a:t>
            </a:r>
            <a:endParaRPr sz="2100">
              <a:latin typeface="Times New Roman"/>
              <a:cs typeface="Times New Roman"/>
            </a:endParaRPr>
          </a:p>
          <a:p>
            <a:pPr marL="22860">
              <a:lnSpc>
                <a:spcPct val="100000"/>
              </a:lnSpc>
              <a:spcBef>
                <a:spcPts val="625"/>
              </a:spcBef>
            </a:pPr>
            <a:r>
              <a:rPr dirty="0" sz="900" spc="5">
                <a:latin typeface="Times New Roman"/>
                <a:cs typeface="Times New Roman"/>
              </a:rPr>
              <a:t>o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699309" y="3080872"/>
            <a:ext cx="1134110" cy="823594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250" spc="-45">
                <a:latin typeface="Arial"/>
                <a:cs typeface="Arial"/>
              </a:rPr>
              <a:t>Eule</a:t>
            </a:r>
            <a:r>
              <a:rPr dirty="0" sz="1250" spc="-45">
                <a:solidFill>
                  <a:srgbClr val="1C1C1C"/>
                </a:solidFill>
                <a:latin typeface="Arial"/>
                <a:cs typeface="Arial"/>
              </a:rPr>
              <a:t>r</a:t>
            </a:r>
            <a:r>
              <a:rPr dirty="0" sz="1250" spc="3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dirty="0" sz="1250" spc="-25">
                <a:solidFill>
                  <a:srgbClr val="2A2A2A"/>
                </a:solidFill>
                <a:latin typeface="Arial"/>
                <a:cs typeface="Arial"/>
              </a:rPr>
              <a:t>e</a:t>
            </a:r>
            <a:r>
              <a:rPr dirty="0" sz="1250" spc="-25">
                <a:latin typeface="Arial"/>
                <a:cs typeface="Arial"/>
              </a:rPr>
              <a:t>xplí</a:t>
            </a:r>
            <a:r>
              <a:rPr dirty="0" sz="1250" spc="-25">
                <a:solidFill>
                  <a:srgbClr val="1C1C1C"/>
                </a:solidFill>
                <a:latin typeface="Arial"/>
                <a:cs typeface="Arial"/>
              </a:rPr>
              <a:t>c</a:t>
            </a:r>
            <a:r>
              <a:rPr dirty="0" sz="1250" spc="-25">
                <a:latin typeface="Arial"/>
                <a:cs typeface="Arial"/>
              </a:rPr>
              <a:t>i</a:t>
            </a:r>
            <a:r>
              <a:rPr dirty="0" sz="1250" spc="-25">
                <a:solidFill>
                  <a:srgbClr val="1C1C1C"/>
                </a:solidFill>
                <a:latin typeface="Arial"/>
                <a:cs typeface="Arial"/>
              </a:rPr>
              <a:t>t</a:t>
            </a:r>
            <a:r>
              <a:rPr dirty="0" sz="1250" spc="-25">
                <a:solidFill>
                  <a:srgbClr val="444444"/>
                </a:solidFill>
                <a:latin typeface="Arial"/>
                <a:cs typeface="Arial"/>
              </a:rPr>
              <a:t>o</a:t>
            </a:r>
            <a:endParaRPr sz="1250">
              <a:latin typeface="Arial"/>
              <a:cs typeface="Arial"/>
            </a:endParaRPr>
          </a:p>
          <a:p>
            <a:pPr marL="17145" marR="5080" indent="-5080">
              <a:lnSpc>
                <a:spcPct val="155500"/>
              </a:lnSpc>
              <a:spcBef>
                <a:spcPts val="95"/>
              </a:spcBef>
            </a:pPr>
            <a:r>
              <a:rPr dirty="0" sz="1250" spc="-30">
                <a:latin typeface="Arial"/>
                <a:cs typeface="Arial"/>
              </a:rPr>
              <a:t>Eule</a:t>
            </a:r>
            <a:r>
              <a:rPr dirty="0" sz="1250" spc="-20">
                <a:latin typeface="Arial"/>
                <a:cs typeface="Arial"/>
              </a:rPr>
              <a:t>r</a:t>
            </a:r>
            <a:r>
              <a:rPr dirty="0" sz="1250" spc="-60">
                <a:latin typeface="Arial"/>
                <a:cs typeface="Arial"/>
              </a:rPr>
              <a:t> </a:t>
            </a:r>
            <a:r>
              <a:rPr dirty="0" sz="1250" spc="-30">
                <a:latin typeface="Arial"/>
                <a:cs typeface="Arial"/>
              </a:rPr>
              <a:t>implíci</a:t>
            </a:r>
            <a:r>
              <a:rPr dirty="0" sz="1250" spc="-60">
                <a:latin typeface="Arial"/>
                <a:cs typeface="Arial"/>
              </a:rPr>
              <a:t>t</a:t>
            </a:r>
            <a:r>
              <a:rPr dirty="0" sz="1250" spc="40">
                <a:solidFill>
                  <a:srgbClr val="2A2A2A"/>
                </a:solidFill>
                <a:latin typeface="Arial"/>
                <a:cs typeface="Arial"/>
              </a:rPr>
              <a:t>o  </a:t>
            </a:r>
            <a:r>
              <a:rPr dirty="0" sz="1250" spc="-160">
                <a:latin typeface="Arial"/>
                <a:cs typeface="Arial"/>
              </a:rPr>
              <a:t>C</a:t>
            </a:r>
            <a:r>
              <a:rPr dirty="0" sz="1250" spc="-30">
                <a:solidFill>
                  <a:srgbClr val="1C1C1C"/>
                </a:solidFill>
                <a:latin typeface="Arial"/>
                <a:cs typeface="Arial"/>
              </a:rPr>
              <a:t>ra</a:t>
            </a:r>
            <a:r>
              <a:rPr dirty="0" sz="1250" spc="-125">
                <a:solidFill>
                  <a:srgbClr val="1C1C1C"/>
                </a:solidFill>
                <a:latin typeface="Arial"/>
                <a:cs typeface="Arial"/>
              </a:rPr>
              <a:t>n</a:t>
            </a:r>
            <a:r>
              <a:rPr dirty="0" sz="1250" spc="40">
                <a:latin typeface="Arial"/>
                <a:cs typeface="Arial"/>
              </a:rPr>
              <a:t>k</a:t>
            </a:r>
            <a:r>
              <a:rPr dirty="0" sz="1250" spc="-50">
                <a:latin typeface="Arial"/>
                <a:cs typeface="Arial"/>
              </a:rPr>
              <a:t>-</a:t>
            </a:r>
            <a:r>
              <a:rPr dirty="0" sz="1250" spc="-130">
                <a:solidFill>
                  <a:srgbClr val="2A2A2A"/>
                </a:solidFill>
                <a:latin typeface="Arial"/>
                <a:cs typeface="Arial"/>
              </a:rPr>
              <a:t>N</a:t>
            </a:r>
            <a:r>
              <a:rPr dirty="0" sz="1250" spc="35">
                <a:latin typeface="Arial"/>
                <a:cs typeface="Arial"/>
              </a:rPr>
              <a:t>i</a:t>
            </a:r>
            <a:r>
              <a:rPr dirty="0" sz="1250" spc="-90">
                <a:solidFill>
                  <a:srgbClr val="2A2A2A"/>
                </a:solidFill>
                <a:latin typeface="Arial"/>
                <a:cs typeface="Arial"/>
              </a:rPr>
              <a:t>c</a:t>
            </a:r>
            <a:r>
              <a:rPr dirty="0" sz="1250" spc="10">
                <a:solidFill>
                  <a:srgbClr val="6B6B6B"/>
                </a:solidFill>
                <a:latin typeface="Arial"/>
                <a:cs typeface="Arial"/>
              </a:rPr>
              <a:t>h</a:t>
            </a:r>
            <a:r>
              <a:rPr dirty="0" sz="1250" spc="-65">
                <a:solidFill>
                  <a:srgbClr val="2A2A2A"/>
                </a:solidFill>
                <a:latin typeface="Arial"/>
                <a:cs typeface="Arial"/>
              </a:rPr>
              <a:t>o</a:t>
            </a:r>
            <a:r>
              <a:rPr dirty="0" sz="1250" spc="50">
                <a:latin typeface="Arial"/>
                <a:cs typeface="Arial"/>
              </a:rPr>
              <a:t>l</a:t>
            </a:r>
            <a:r>
              <a:rPr dirty="0" sz="1250" spc="-55">
                <a:solidFill>
                  <a:srgbClr val="444444"/>
                </a:solidFill>
                <a:latin typeface="Arial"/>
                <a:cs typeface="Arial"/>
              </a:rPr>
              <a:t>s</a:t>
            </a:r>
            <a:r>
              <a:rPr dirty="0" sz="1250" spc="-70">
                <a:solidFill>
                  <a:srgbClr val="2A2A2A"/>
                </a:solidFill>
                <a:latin typeface="Arial"/>
                <a:cs typeface="Arial"/>
              </a:rPr>
              <a:t>o</a:t>
            </a:r>
            <a:r>
              <a:rPr dirty="0" sz="1250" spc="45">
                <a:solidFill>
                  <a:srgbClr val="444444"/>
                </a:solidFill>
                <a:latin typeface="Arial"/>
                <a:cs typeface="Arial"/>
              </a:rPr>
              <a:t>n</a:t>
            </a:r>
            <a:endParaRPr sz="12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866980" y="3179795"/>
            <a:ext cx="129539" cy="716280"/>
          </a:xfrm>
          <a:prstGeom prst="rect">
            <a:avLst/>
          </a:prstGeom>
        </p:spPr>
        <p:txBody>
          <a:bodyPr wrap="square" lIns="0" tIns="546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dirty="0" sz="2100" spc="65">
                <a:latin typeface="Times New Roman"/>
                <a:cs typeface="Times New Roman"/>
              </a:rPr>
              <a:t>•</a:t>
            </a:r>
            <a:endParaRPr sz="2100">
              <a:latin typeface="Times New Roman"/>
              <a:cs typeface="Times New Roman"/>
            </a:endParaRPr>
          </a:p>
          <a:p>
            <a:pPr marL="26034">
              <a:lnSpc>
                <a:spcPct val="100000"/>
              </a:lnSpc>
              <a:spcBef>
                <a:spcPts val="305"/>
              </a:spcBef>
            </a:pPr>
            <a:r>
              <a:rPr dirty="0" sz="1900" spc="45">
                <a:latin typeface="Times New Roman"/>
                <a:cs typeface="Times New Roman"/>
              </a:rPr>
              <a:t>•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452467" y="3650456"/>
            <a:ext cx="128905" cy="64071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100" spc="55">
                <a:latin typeface="Times New Roman"/>
                <a:cs typeface="Times New Roman"/>
              </a:rPr>
              <a:t>•</a:t>
            </a:r>
            <a:endParaRPr sz="2100">
              <a:latin typeface="Times New Roman"/>
              <a:cs typeface="Times New Roman"/>
            </a:endParaRPr>
          </a:p>
          <a:p>
            <a:pPr marL="26034">
              <a:lnSpc>
                <a:spcPct val="100000"/>
              </a:lnSpc>
              <a:spcBef>
                <a:spcPts val="10"/>
              </a:spcBef>
            </a:pPr>
            <a:r>
              <a:rPr dirty="0" sz="1900" spc="35">
                <a:latin typeface="Times New Roman"/>
                <a:cs typeface="Times New Roman"/>
              </a:rPr>
              <a:t>•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050147" y="4045436"/>
            <a:ext cx="122555" cy="57404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ts val="2385"/>
              </a:lnSpc>
              <a:spcBef>
                <a:spcPts val="125"/>
              </a:spcBef>
            </a:pPr>
            <a:r>
              <a:rPr dirty="0" sz="2100" spc="25">
                <a:latin typeface="Times New Roman"/>
                <a:cs typeface="Times New Roman"/>
              </a:rPr>
              <a:t>•</a:t>
            </a:r>
            <a:endParaRPr sz="2100">
              <a:latin typeface="Times New Roman"/>
              <a:cs typeface="Times New Roman"/>
            </a:endParaRPr>
          </a:p>
          <a:p>
            <a:pPr marL="27940">
              <a:lnSpc>
                <a:spcPts val="1905"/>
              </a:lnSpc>
            </a:pPr>
            <a:r>
              <a:rPr dirty="0" sz="1700" spc="20">
                <a:latin typeface="Arial"/>
                <a:cs typeface="Arial"/>
              </a:rPr>
              <a:t>•</a:t>
            </a:r>
            <a:endParaRPr sz="17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647826" y="4391043"/>
            <a:ext cx="127000" cy="54229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ts val="2140"/>
              </a:lnSpc>
              <a:spcBef>
                <a:spcPts val="125"/>
              </a:spcBef>
            </a:pPr>
            <a:r>
              <a:rPr dirty="0" sz="2100" spc="25">
                <a:latin typeface="Times New Roman"/>
                <a:cs typeface="Times New Roman"/>
              </a:rPr>
              <a:t>•</a:t>
            </a:r>
            <a:endParaRPr sz="2100">
              <a:latin typeface="Times New Roman"/>
              <a:cs typeface="Times New Roman"/>
            </a:endParaRPr>
          </a:p>
          <a:p>
            <a:pPr marL="26034">
              <a:lnSpc>
                <a:spcPts val="1900"/>
              </a:lnSpc>
            </a:pPr>
            <a:r>
              <a:rPr dirty="0" sz="1900" spc="25">
                <a:latin typeface="Times New Roman"/>
                <a:cs typeface="Times New Roman"/>
              </a:rPr>
              <a:t>•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963626" y="2734751"/>
            <a:ext cx="269875" cy="307149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algn="r" marR="13970">
              <a:lnSpc>
                <a:spcPts val="1565"/>
              </a:lnSpc>
              <a:spcBef>
                <a:spcPts val="114"/>
              </a:spcBef>
            </a:pPr>
            <a:r>
              <a:rPr dirty="0" sz="1350" spc="40">
                <a:latin typeface="Times New Roman"/>
                <a:cs typeface="Times New Roman"/>
              </a:rPr>
              <a:t>3</a:t>
            </a:r>
            <a:endParaRPr sz="1350">
              <a:latin typeface="Times New Roman"/>
              <a:cs typeface="Times New Roman"/>
            </a:endParaRPr>
          </a:p>
          <a:p>
            <a:pPr algn="r" marR="6985">
              <a:lnSpc>
                <a:spcPts val="1560"/>
              </a:lnSpc>
            </a:pPr>
            <a:r>
              <a:rPr dirty="0" sz="1400" spc="15">
                <a:latin typeface="Times New Roman"/>
                <a:cs typeface="Times New Roman"/>
              </a:rPr>
              <a:t>2.8</a:t>
            </a:r>
            <a:endParaRPr sz="1400">
              <a:latin typeface="Times New Roman"/>
              <a:cs typeface="Times New Roman"/>
            </a:endParaRPr>
          </a:p>
          <a:p>
            <a:pPr algn="r" marR="8890">
              <a:lnSpc>
                <a:spcPts val="1530"/>
              </a:lnSpc>
            </a:pPr>
            <a:r>
              <a:rPr dirty="0" sz="1400" spc="10">
                <a:latin typeface="Times New Roman"/>
                <a:cs typeface="Times New Roman"/>
              </a:rPr>
              <a:t>2.6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ts val="1695"/>
              </a:lnSpc>
            </a:pPr>
            <a:r>
              <a:rPr dirty="0" sz="1550" spc="-30" i="1">
                <a:latin typeface="Courier New"/>
                <a:cs typeface="Courier New"/>
              </a:rPr>
              <a:t>2</a:t>
            </a:r>
            <a:r>
              <a:rPr dirty="0" sz="1550" spc="-30" i="1">
                <a:solidFill>
                  <a:srgbClr val="1C1C1C"/>
                </a:solidFill>
                <a:latin typeface="Courier New"/>
                <a:cs typeface="Courier New"/>
              </a:rPr>
              <a:t>A</a:t>
            </a:r>
            <a:endParaRPr sz="1550">
              <a:latin typeface="Courier New"/>
              <a:cs typeface="Courier New"/>
            </a:endParaRPr>
          </a:p>
          <a:p>
            <a:pPr algn="r" marR="8890">
              <a:lnSpc>
                <a:spcPts val="1590"/>
              </a:lnSpc>
            </a:pPr>
            <a:r>
              <a:rPr dirty="0" sz="1400" spc="10">
                <a:latin typeface="Times New Roman"/>
                <a:cs typeface="Times New Roman"/>
              </a:rPr>
              <a:t>2.2</a:t>
            </a:r>
            <a:endParaRPr sz="1400">
              <a:latin typeface="Times New Roman"/>
              <a:cs typeface="Times New Roman"/>
            </a:endParaRPr>
          </a:p>
          <a:p>
            <a:pPr algn="r" marR="5715">
              <a:lnSpc>
                <a:spcPts val="1605"/>
              </a:lnSpc>
            </a:pPr>
            <a:r>
              <a:rPr dirty="0" sz="1400" spc="55">
                <a:latin typeface="Times New Roman"/>
                <a:cs typeface="Times New Roman"/>
              </a:rPr>
              <a:t>2</a:t>
            </a:r>
            <a:endParaRPr sz="1400">
              <a:latin typeface="Times New Roman"/>
              <a:cs typeface="Times New Roman"/>
            </a:endParaRPr>
          </a:p>
          <a:p>
            <a:pPr algn="r" marR="5080">
              <a:lnSpc>
                <a:spcPts val="1605"/>
              </a:lnSpc>
            </a:pPr>
            <a:r>
              <a:rPr dirty="0" sz="1400" spc="35">
                <a:latin typeface="Times New Roman"/>
                <a:cs typeface="Times New Roman"/>
              </a:rPr>
              <a:t>1.8</a:t>
            </a:r>
            <a:endParaRPr sz="1400">
              <a:latin typeface="Times New Roman"/>
              <a:cs typeface="Times New Roman"/>
            </a:endParaRPr>
          </a:p>
          <a:p>
            <a:pPr algn="r" marR="10160">
              <a:lnSpc>
                <a:spcPts val="1605"/>
              </a:lnSpc>
            </a:pPr>
            <a:r>
              <a:rPr dirty="0" sz="1400" spc="20">
                <a:latin typeface="Times New Roman"/>
                <a:cs typeface="Times New Roman"/>
              </a:rPr>
              <a:t>1.6</a:t>
            </a:r>
            <a:endParaRPr sz="1400">
              <a:latin typeface="Times New Roman"/>
              <a:cs typeface="Times New Roman"/>
            </a:endParaRPr>
          </a:p>
          <a:p>
            <a:pPr marL="20955">
              <a:lnSpc>
                <a:spcPts val="1620"/>
              </a:lnSpc>
            </a:pPr>
            <a:r>
              <a:rPr dirty="0" sz="1400" spc="30">
                <a:latin typeface="Times New Roman"/>
                <a:cs typeface="Times New Roman"/>
              </a:rPr>
              <a:t>1A</a:t>
            </a:r>
            <a:endParaRPr sz="14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70"/>
              </a:spcBef>
            </a:pPr>
            <a:r>
              <a:rPr dirty="0" sz="1300" spc="30">
                <a:latin typeface="Times New Roman"/>
                <a:cs typeface="Times New Roman"/>
              </a:rPr>
              <a:t>L</a:t>
            </a:r>
            <a:r>
              <a:rPr dirty="0" sz="1300" spc="-195">
                <a:latin typeface="Times New Roman"/>
                <a:cs typeface="Times New Roman"/>
              </a:rPr>
              <a:t> </a:t>
            </a:r>
            <a:r>
              <a:rPr dirty="0" sz="1300" spc="25">
                <a:solidFill>
                  <a:srgbClr val="2A2A2A"/>
                </a:solidFill>
                <a:latin typeface="Times New Roman"/>
                <a:cs typeface="Times New Roman"/>
              </a:rPr>
              <a:t>2</a:t>
            </a:r>
            <a:endParaRPr sz="1300">
              <a:latin typeface="Times New Roman"/>
              <a:cs typeface="Times New Roman"/>
            </a:endParaRPr>
          </a:p>
          <a:p>
            <a:pPr marL="172085">
              <a:lnSpc>
                <a:spcPct val="100000"/>
              </a:lnSpc>
              <a:spcBef>
                <a:spcPts val="150"/>
              </a:spcBef>
            </a:pPr>
            <a:r>
              <a:rPr dirty="0" sz="1150" spc="-45">
                <a:solidFill>
                  <a:srgbClr val="6B6B6B"/>
                </a:solidFill>
                <a:latin typeface="Arial"/>
                <a:cs typeface="Arial"/>
              </a:rPr>
              <a:t>1</a:t>
            </a:r>
            <a:endParaRPr sz="1150">
              <a:latin typeface="Arial"/>
              <a:cs typeface="Arial"/>
            </a:endParaRPr>
          </a:p>
          <a:p>
            <a:pPr marL="22860">
              <a:lnSpc>
                <a:spcPts val="1560"/>
              </a:lnSpc>
              <a:spcBef>
                <a:spcPts val="120"/>
              </a:spcBef>
            </a:pPr>
            <a:r>
              <a:rPr dirty="0" sz="1300" spc="-40">
                <a:latin typeface="Times New Roman"/>
                <a:cs typeface="Times New Roman"/>
              </a:rPr>
              <a:t>0.8</a:t>
            </a:r>
            <a:endParaRPr sz="1300">
              <a:latin typeface="Times New Roman"/>
              <a:cs typeface="Times New Roman"/>
            </a:endParaRPr>
          </a:p>
          <a:p>
            <a:pPr marL="22860">
              <a:lnSpc>
                <a:spcPts val="1480"/>
              </a:lnSpc>
            </a:pPr>
            <a:r>
              <a:rPr dirty="0" sz="1300" spc="-40">
                <a:latin typeface="Times New Roman"/>
                <a:cs typeface="Times New Roman"/>
              </a:rPr>
              <a:t>0.6</a:t>
            </a:r>
            <a:endParaRPr sz="1300">
              <a:latin typeface="Times New Roman"/>
              <a:cs typeface="Times New Roman"/>
            </a:endParaRPr>
          </a:p>
          <a:p>
            <a:pPr marL="12700">
              <a:lnSpc>
                <a:spcPts val="1755"/>
              </a:lnSpc>
            </a:pPr>
            <a:r>
              <a:rPr dirty="0" sz="1550" spc="-45" i="1">
                <a:latin typeface="Courier New"/>
                <a:cs typeface="Courier New"/>
              </a:rPr>
              <a:t>DA</a:t>
            </a:r>
            <a:endParaRPr sz="1550">
              <a:latin typeface="Courier New"/>
              <a:cs typeface="Courier New"/>
            </a:endParaRPr>
          </a:p>
          <a:p>
            <a:pPr marL="22860">
              <a:lnSpc>
                <a:spcPts val="1535"/>
              </a:lnSpc>
            </a:pPr>
            <a:r>
              <a:rPr dirty="0" sz="1300" spc="-25">
                <a:latin typeface="Times New Roman"/>
                <a:cs typeface="Times New Roman"/>
              </a:rPr>
              <a:t>0.2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107061" y="5776817"/>
            <a:ext cx="269875" cy="43434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2650" spc="-20">
                <a:latin typeface="Arial"/>
                <a:cs typeface="Arial"/>
              </a:rPr>
              <a:t>º</a:t>
            </a:r>
            <a:r>
              <a:rPr dirty="0" sz="2300" spc="-420">
                <a:latin typeface="Arial"/>
                <a:cs typeface="Arial"/>
              </a:rPr>
              <a:t>□</a:t>
            </a:r>
            <a:endParaRPr sz="23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934345" y="5875305"/>
            <a:ext cx="286385" cy="25717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500" spc="-225">
                <a:solidFill>
                  <a:srgbClr val="2A2A2A"/>
                </a:solidFill>
                <a:latin typeface="Courier New"/>
                <a:cs typeface="Courier New"/>
              </a:rPr>
              <a:t>0.2</a:t>
            </a:r>
            <a:endParaRPr sz="1500">
              <a:latin typeface="Courier New"/>
              <a:cs typeface="Courier New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738985" y="5875305"/>
            <a:ext cx="211454" cy="25717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500" spc="-125">
                <a:solidFill>
                  <a:srgbClr val="2A2A2A"/>
                </a:solidFill>
                <a:latin typeface="Courier New"/>
                <a:cs typeface="Courier New"/>
              </a:rPr>
              <a:t>0</a:t>
            </a:r>
            <a:r>
              <a:rPr dirty="0" sz="1500" spc="-220">
                <a:latin typeface="Courier New"/>
                <a:cs typeface="Courier New"/>
              </a:rPr>
              <a:t>4</a:t>
            </a:r>
            <a:endParaRPr sz="1500">
              <a:latin typeface="Courier New"/>
              <a:cs typeface="Courier New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555819" y="5875305"/>
            <a:ext cx="242570" cy="25717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500" spc="-310">
                <a:solidFill>
                  <a:srgbClr val="2A2A2A"/>
                </a:solidFill>
                <a:latin typeface="Courier New"/>
                <a:cs typeface="Courier New"/>
              </a:rPr>
              <a:t>0</a:t>
            </a:r>
            <a:r>
              <a:rPr dirty="0" sz="1500" spc="-480">
                <a:latin typeface="Courier New"/>
                <a:cs typeface="Courier New"/>
              </a:rPr>
              <a:t>.</a:t>
            </a:r>
            <a:r>
              <a:rPr dirty="0" sz="1500" spc="-220">
                <a:solidFill>
                  <a:srgbClr val="1C1C1C"/>
                </a:solidFill>
                <a:latin typeface="Courier New"/>
                <a:cs typeface="Courier New"/>
              </a:rPr>
              <a:t>6</a:t>
            </a:r>
            <a:endParaRPr sz="1500">
              <a:latin typeface="Courier New"/>
              <a:cs typeface="Courier New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360459" y="5875305"/>
            <a:ext cx="275590" cy="25717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500" spc="-310">
                <a:solidFill>
                  <a:srgbClr val="2A2A2A"/>
                </a:solidFill>
                <a:latin typeface="Courier New"/>
                <a:cs typeface="Courier New"/>
              </a:rPr>
              <a:t>0</a:t>
            </a:r>
            <a:r>
              <a:rPr dirty="0" sz="1500" spc="-225">
                <a:latin typeface="Courier New"/>
                <a:cs typeface="Courier New"/>
              </a:rPr>
              <a:t>.8</a:t>
            </a:r>
            <a:endParaRPr sz="1500">
              <a:latin typeface="Courier New"/>
              <a:cs typeface="Courier New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251152" y="5888162"/>
            <a:ext cx="93345" cy="2419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400" spc="-170">
                <a:latin typeface="Times New Roman"/>
                <a:cs typeface="Times New Roman"/>
              </a:rPr>
              <a:t>1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1298" y="254998"/>
            <a:ext cx="8773160" cy="87884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2800"/>
              <a:t>2.</a:t>
            </a:r>
            <a:r>
              <a:rPr dirty="0" sz="2800" spc="-5"/>
              <a:t> Métodos</a:t>
            </a:r>
            <a:r>
              <a:rPr dirty="0" sz="2800" spc="20"/>
              <a:t> </a:t>
            </a:r>
            <a:r>
              <a:rPr dirty="0" sz="2800" spc="-5"/>
              <a:t>de</a:t>
            </a:r>
            <a:r>
              <a:rPr dirty="0" sz="2800" spc="15"/>
              <a:t> </a:t>
            </a:r>
            <a:r>
              <a:rPr dirty="0" sz="2800" spc="-5"/>
              <a:t>Euler</a:t>
            </a:r>
            <a:r>
              <a:rPr dirty="0" sz="2800" spc="10"/>
              <a:t> </a:t>
            </a:r>
            <a:r>
              <a:rPr dirty="0" sz="2800"/>
              <a:t>explícito,</a:t>
            </a:r>
            <a:r>
              <a:rPr dirty="0" sz="2800" spc="-5"/>
              <a:t> implícito</a:t>
            </a:r>
            <a:r>
              <a:rPr dirty="0" sz="2800" spc="15"/>
              <a:t> </a:t>
            </a:r>
            <a:r>
              <a:rPr dirty="0" sz="2800" spc="-5"/>
              <a:t>y</a:t>
            </a:r>
            <a:r>
              <a:rPr dirty="0" sz="2800"/>
              <a:t> </a:t>
            </a:r>
            <a:r>
              <a:rPr dirty="0" sz="2800" spc="-5"/>
              <a:t>theta-métodos </a:t>
            </a:r>
            <a:r>
              <a:rPr dirty="0" sz="2800" spc="-760"/>
              <a:t> </a:t>
            </a:r>
            <a:r>
              <a:rPr dirty="0" sz="2800"/>
              <a:t>(Crank-Nicolson).</a:t>
            </a:r>
            <a:r>
              <a:rPr dirty="0" sz="2800" spc="5"/>
              <a:t> </a:t>
            </a:r>
            <a:r>
              <a:rPr dirty="0" sz="2800" spc="-5"/>
              <a:t>Ejemplo</a:t>
            </a:r>
            <a:r>
              <a:rPr dirty="0" sz="2800" spc="25"/>
              <a:t> </a:t>
            </a:r>
            <a:r>
              <a:rPr dirty="0" sz="2800"/>
              <a:t>2:</a:t>
            </a:r>
            <a:r>
              <a:rPr dirty="0" sz="2800" spc="-20"/>
              <a:t> </a:t>
            </a:r>
            <a:r>
              <a:rPr dirty="0" sz="2800"/>
              <a:t>estabilidad </a:t>
            </a:r>
            <a:r>
              <a:rPr dirty="0" sz="2800" spc="-5"/>
              <a:t>de</a:t>
            </a:r>
            <a:r>
              <a:rPr dirty="0" sz="2800"/>
              <a:t> esquemas</a:t>
            </a:r>
            <a:endParaRPr sz="28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52461" y="1674752"/>
            <a:ext cx="2883018" cy="75194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188034" y="1786067"/>
            <a:ext cx="1195013" cy="31650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23210" y="2840084"/>
            <a:ext cx="5792664" cy="1428902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62554" y="4750277"/>
            <a:ext cx="5472218" cy="1060777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55754" y="5950301"/>
            <a:ext cx="4468166" cy="958375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499632" y="3774565"/>
            <a:ext cx="1089763" cy="567871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6629300" y="6043899"/>
            <a:ext cx="279273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latin typeface="Arial"/>
                <a:cs typeface="Arial"/>
              </a:rPr>
              <a:t>Incondicionalmente</a:t>
            </a:r>
            <a:r>
              <a:rPr dirty="0" sz="1800" spc="4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estable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320585" y="3087644"/>
            <a:ext cx="1848485" cy="56197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2060"/>
              </a:lnSpc>
              <a:spcBef>
                <a:spcPts val="250"/>
              </a:spcBef>
            </a:pPr>
            <a:r>
              <a:rPr dirty="0" sz="1800" spc="-5">
                <a:latin typeface="Arial"/>
                <a:cs typeface="Arial"/>
              </a:rPr>
              <a:t>C</a:t>
            </a:r>
            <a:r>
              <a:rPr dirty="0" sz="1800" spc="-10">
                <a:latin typeface="Arial"/>
                <a:cs typeface="Arial"/>
              </a:rPr>
              <a:t>ond</a:t>
            </a:r>
            <a:r>
              <a:rPr dirty="0" sz="1800" spc="-5">
                <a:latin typeface="Arial"/>
                <a:cs typeface="Arial"/>
              </a:rPr>
              <a:t>i</a:t>
            </a:r>
            <a:r>
              <a:rPr dirty="0" sz="1800">
                <a:latin typeface="Arial"/>
                <a:cs typeface="Arial"/>
              </a:rPr>
              <a:t>c</a:t>
            </a:r>
            <a:r>
              <a:rPr dirty="0" sz="1800" spc="-5">
                <a:latin typeface="Arial"/>
                <a:cs typeface="Arial"/>
              </a:rPr>
              <a:t>i</a:t>
            </a:r>
            <a:r>
              <a:rPr dirty="0" sz="1800" spc="-10">
                <a:latin typeface="Arial"/>
                <a:cs typeface="Arial"/>
              </a:rPr>
              <a:t>ona</a:t>
            </a:r>
            <a:r>
              <a:rPr dirty="0" sz="1800" spc="-5">
                <a:latin typeface="Arial"/>
                <a:cs typeface="Arial"/>
              </a:rPr>
              <a:t>l</a:t>
            </a:r>
            <a:r>
              <a:rPr dirty="0" sz="1800">
                <a:latin typeface="Arial"/>
                <a:cs typeface="Arial"/>
              </a:rPr>
              <a:t>m</a:t>
            </a:r>
            <a:r>
              <a:rPr dirty="0" sz="1800" spc="-10">
                <a:latin typeface="Arial"/>
                <a:cs typeface="Arial"/>
              </a:rPr>
              <a:t>en</a:t>
            </a:r>
            <a:r>
              <a:rPr dirty="0" sz="1800">
                <a:latin typeface="Arial"/>
                <a:cs typeface="Arial"/>
              </a:rPr>
              <a:t>te  </a:t>
            </a:r>
            <a:r>
              <a:rPr dirty="0" sz="1800" spc="-10">
                <a:latin typeface="Arial"/>
                <a:cs typeface="Arial"/>
              </a:rPr>
              <a:t>estable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83300" y="588103"/>
            <a:ext cx="5276980" cy="265320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72177" y="4898582"/>
            <a:ext cx="4645444" cy="591707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963424" y="4122581"/>
            <a:ext cx="265303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latin typeface="Arial"/>
                <a:cs typeface="Arial"/>
              </a:rPr>
              <a:t>Condicionalmente</a:t>
            </a:r>
            <a:r>
              <a:rPr dirty="0" sz="1800" spc="3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estable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13190" y="949476"/>
            <a:ext cx="1379570" cy="2097353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81105" y="1105175"/>
            <a:ext cx="112929" cy="42740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591535" y="1105175"/>
            <a:ext cx="134294" cy="42740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663682" y="1776816"/>
            <a:ext cx="879018" cy="1273066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762456" y="1703546"/>
            <a:ext cx="439509" cy="1343283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442822" y="5599068"/>
            <a:ext cx="927853" cy="1050203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3134556" y="5599068"/>
            <a:ext cx="0" cy="1001394"/>
          </a:xfrm>
          <a:custGeom>
            <a:avLst/>
            <a:gdLst/>
            <a:ahLst/>
            <a:cxnLst/>
            <a:rect l="l" t="t" r="r" b="b"/>
            <a:pathLst>
              <a:path w="0" h="1001395">
                <a:moveTo>
                  <a:pt x="0" y="1001356"/>
                </a:moveTo>
                <a:lnTo>
                  <a:pt x="0" y="0"/>
                </a:lnTo>
              </a:path>
            </a:pathLst>
          </a:custGeom>
          <a:ln w="915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2898453" y="772937"/>
            <a:ext cx="1571625" cy="1188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429895" algn="l"/>
              </a:tabLst>
            </a:pPr>
            <a:r>
              <a:rPr dirty="0" sz="1000" spc="-355">
                <a:solidFill>
                  <a:srgbClr val="010101"/>
                </a:solidFill>
                <a:latin typeface="Arial"/>
                <a:cs typeface="Arial"/>
              </a:rPr>
              <a:t>1</a:t>
            </a:r>
            <a:r>
              <a:rPr dirty="0" sz="1000" spc="-355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dirty="0" sz="1000" spc="-5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dirty="0" sz="1000" spc="-30">
                <a:solidFill>
                  <a:srgbClr val="232323"/>
                </a:solidFill>
                <a:latin typeface="Arial"/>
                <a:cs typeface="Arial"/>
              </a:rPr>
              <a:t>.</a:t>
            </a:r>
            <a:r>
              <a:rPr dirty="0" sz="1000" spc="-45">
                <a:solidFill>
                  <a:srgbClr val="232323"/>
                </a:solidFill>
                <a:latin typeface="Arial"/>
                <a:cs typeface="Arial"/>
              </a:rPr>
              <a:t>2</a:t>
            </a:r>
            <a:r>
              <a:rPr dirty="0" sz="1000">
                <a:solidFill>
                  <a:srgbClr val="232323"/>
                </a:solidFill>
                <a:latin typeface="Arial"/>
                <a:cs typeface="Arial"/>
              </a:rPr>
              <a:t>	</a:t>
            </a:r>
            <a:r>
              <a:rPr dirty="0" sz="1000" spc="20">
                <a:solidFill>
                  <a:srgbClr val="232323"/>
                </a:solidFill>
                <a:latin typeface="Arial"/>
                <a:cs typeface="Arial"/>
              </a:rPr>
              <a:t>E</a:t>
            </a:r>
            <a:r>
              <a:rPr dirty="0" sz="1000">
                <a:solidFill>
                  <a:srgbClr val="010101"/>
                </a:solidFill>
                <a:latin typeface="Arial"/>
                <a:cs typeface="Arial"/>
              </a:rPr>
              <a:t>ule</a:t>
            </a:r>
            <a:r>
              <a:rPr dirty="0" sz="1000">
                <a:solidFill>
                  <a:srgbClr val="010101"/>
                </a:solidFill>
                <a:latin typeface="Arial"/>
                <a:cs typeface="Arial"/>
              </a:rPr>
              <a:t>r</a:t>
            </a:r>
            <a:r>
              <a:rPr dirty="0" sz="1000" spc="-135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dirty="0" sz="1000" spc="-150">
                <a:solidFill>
                  <a:srgbClr val="0F0F0F"/>
                </a:solidFill>
                <a:latin typeface="Arial"/>
                <a:cs typeface="Arial"/>
              </a:rPr>
              <a:t>exp</a:t>
            </a:r>
            <a:r>
              <a:rPr dirty="0" sz="1000" spc="-60">
                <a:solidFill>
                  <a:srgbClr val="0F0F0F"/>
                </a:solidFill>
                <a:latin typeface="Arial"/>
                <a:cs typeface="Arial"/>
              </a:rPr>
              <a:t>l</a:t>
            </a:r>
            <a:r>
              <a:rPr dirty="0" sz="1000" spc="5">
                <a:solidFill>
                  <a:srgbClr val="0F0F0F"/>
                </a:solidFill>
                <a:latin typeface="Arial"/>
                <a:cs typeface="Arial"/>
              </a:rPr>
              <a:t> </a:t>
            </a:r>
            <a:r>
              <a:rPr dirty="0" sz="1000" spc="15">
                <a:solidFill>
                  <a:srgbClr val="0F0F0F"/>
                </a:solidFill>
                <a:latin typeface="Arial"/>
                <a:cs typeface="Arial"/>
              </a:rPr>
              <a:t>íc</a:t>
            </a:r>
            <a:r>
              <a:rPr dirty="0" sz="1000" spc="-100">
                <a:solidFill>
                  <a:srgbClr val="0F0F0F"/>
                </a:solidFill>
                <a:latin typeface="Arial"/>
                <a:cs typeface="Arial"/>
              </a:rPr>
              <a:t>i</a:t>
            </a:r>
            <a:r>
              <a:rPr dirty="0" sz="1000" spc="10">
                <a:solidFill>
                  <a:srgbClr val="545454"/>
                </a:solidFill>
                <a:latin typeface="Arial"/>
                <a:cs typeface="Arial"/>
              </a:rPr>
              <a:t>t</a:t>
            </a:r>
            <a:r>
              <a:rPr dirty="0" sz="1000" spc="-100">
                <a:solidFill>
                  <a:srgbClr val="010101"/>
                </a:solidFill>
                <a:latin typeface="Arial"/>
                <a:cs typeface="Arial"/>
              </a:rPr>
              <a:t>o</a:t>
            </a:r>
            <a:r>
              <a:rPr dirty="0" sz="1000" spc="1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dirty="0" sz="1000" spc="10">
                <a:solidFill>
                  <a:srgbClr val="0F0F0F"/>
                </a:solidFill>
                <a:latin typeface="Arial"/>
                <a:cs typeface="Arial"/>
              </a:rPr>
              <a:t>-</a:t>
            </a:r>
            <a:r>
              <a:rPr dirty="0" sz="1000" spc="-60">
                <a:solidFill>
                  <a:srgbClr val="0F0F0F"/>
                </a:solidFill>
                <a:latin typeface="Arial"/>
                <a:cs typeface="Arial"/>
              </a:rPr>
              <a:t> </a:t>
            </a:r>
            <a:r>
              <a:rPr dirty="0" sz="1000" spc="-35">
                <a:solidFill>
                  <a:srgbClr val="010101"/>
                </a:solidFill>
                <a:latin typeface="Arial"/>
                <a:cs typeface="Arial"/>
              </a:rPr>
              <a:t>k</a:t>
            </a:r>
            <a:r>
              <a:rPr dirty="0" sz="1000" spc="35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0F0F0F"/>
                </a:solidFill>
                <a:latin typeface="Arial"/>
                <a:cs typeface="Arial"/>
              </a:rPr>
              <a:t>=</a:t>
            </a:r>
            <a:r>
              <a:rPr dirty="0" sz="1000" spc="-35">
                <a:solidFill>
                  <a:srgbClr val="0F0F0F"/>
                </a:solidFill>
                <a:latin typeface="Arial"/>
                <a:cs typeface="Arial"/>
              </a:rPr>
              <a:t> </a:t>
            </a:r>
            <a:r>
              <a:rPr dirty="0" sz="1000" spc="20">
                <a:solidFill>
                  <a:srgbClr val="010101"/>
                </a:solidFill>
                <a:latin typeface="Arial"/>
                <a:cs typeface="Arial"/>
              </a:rPr>
              <a:t>5</a:t>
            </a:r>
            <a:endParaRPr sz="1000">
              <a:latin typeface="Arial"/>
              <a:cs typeface="Arial"/>
            </a:endParaRPr>
          </a:p>
          <a:p>
            <a:pPr algn="r" marR="1377315">
              <a:lnSpc>
                <a:spcPct val="100000"/>
              </a:lnSpc>
              <a:spcBef>
                <a:spcPts val="680"/>
              </a:spcBef>
            </a:pPr>
            <a:r>
              <a:rPr dirty="0" sz="900" spc="-5">
                <a:solidFill>
                  <a:srgbClr val="0F0F0F"/>
                </a:solidFill>
                <a:latin typeface="Arial"/>
                <a:cs typeface="Arial"/>
              </a:rPr>
              <a:t>1</a:t>
            </a:r>
            <a:endParaRPr sz="900">
              <a:latin typeface="Arial"/>
              <a:cs typeface="Arial"/>
            </a:endParaRPr>
          </a:p>
          <a:p>
            <a:pPr algn="r" marR="1371600">
              <a:lnSpc>
                <a:spcPct val="100000"/>
              </a:lnSpc>
              <a:spcBef>
                <a:spcPts val="405"/>
              </a:spcBef>
            </a:pPr>
            <a:r>
              <a:rPr dirty="0" sz="1000" spc="-35">
                <a:solidFill>
                  <a:srgbClr val="010101"/>
                </a:solidFill>
                <a:latin typeface="Arial"/>
                <a:cs typeface="Arial"/>
              </a:rPr>
              <a:t>0.</a:t>
            </a:r>
            <a:r>
              <a:rPr dirty="0" sz="1000" spc="-35">
                <a:solidFill>
                  <a:srgbClr val="232323"/>
                </a:solidFill>
                <a:latin typeface="Arial"/>
                <a:cs typeface="Arial"/>
              </a:rPr>
              <a:t>8</a:t>
            </a:r>
            <a:endParaRPr sz="1000">
              <a:latin typeface="Arial"/>
              <a:cs typeface="Arial"/>
            </a:endParaRPr>
          </a:p>
          <a:p>
            <a:pPr algn="r" marR="1372235">
              <a:lnSpc>
                <a:spcPct val="100000"/>
              </a:lnSpc>
              <a:spcBef>
                <a:spcPts val="385"/>
              </a:spcBef>
            </a:pPr>
            <a:r>
              <a:rPr dirty="0" sz="1000" spc="-35">
                <a:solidFill>
                  <a:srgbClr val="010101"/>
                </a:solidFill>
                <a:latin typeface="Arial"/>
                <a:cs typeface="Arial"/>
              </a:rPr>
              <a:t>0.</a:t>
            </a:r>
            <a:r>
              <a:rPr dirty="0" sz="1000" spc="-35">
                <a:solidFill>
                  <a:srgbClr val="232323"/>
                </a:solidFill>
                <a:latin typeface="Arial"/>
                <a:cs typeface="Arial"/>
              </a:rPr>
              <a:t>6</a:t>
            </a:r>
            <a:endParaRPr sz="1000">
              <a:latin typeface="Arial"/>
              <a:cs typeface="Arial"/>
            </a:endParaRPr>
          </a:p>
          <a:p>
            <a:pPr algn="r" marR="1370965">
              <a:lnSpc>
                <a:spcPct val="100000"/>
              </a:lnSpc>
              <a:spcBef>
                <a:spcPts val="390"/>
              </a:spcBef>
            </a:pPr>
            <a:r>
              <a:rPr dirty="0" sz="900" spc="15">
                <a:solidFill>
                  <a:srgbClr val="232323"/>
                </a:solidFill>
                <a:latin typeface="Arial"/>
                <a:cs typeface="Arial"/>
              </a:rPr>
              <a:t>0</a:t>
            </a:r>
            <a:r>
              <a:rPr dirty="0" sz="900" spc="15">
                <a:solidFill>
                  <a:srgbClr val="7E7E7E"/>
                </a:solidFill>
                <a:latin typeface="Arial"/>
                <a:cs typeface="Arial"/>
              </a:rPr>
              <a:t>.</a:t>
            </a:r>
            <a:r>
              <a:rPr dirty="0" sz="900" spc="15">
                <a:solidFill>
                  <a:srgbClr val="010101"/>
                </a:solidFill>
                <a:latin typeface="Arial"/>
                <a:cs typeface="Arial"/>
              </a:rPr>
              <a:t>4</a:t>
            </a:r>
            <a:endParaRPr sz="900">
              <a:latin typeface="Arial"/>
              <a:cs typeface="Arial"/>
            </a:endParaRPr>
          </a:p>
          <a:p>
            <a:pPr algn="r" marR="1372870">
              <a:lnSpc>
                <a:spcPct val="100000"/>
              </a:lnSpc>
              <a:spcBef>
                <a:spcPts val="335"/>
              </a:spcBef>
            </a:pPr>
            <a:r>
              <a:rPr dirty="0" sz="1000" spc="-40">
                <a:solidFill>
                  <a:srgbClr val="010101"/>
                </a:solidFill>
                <a:latin typeface="Arial"/>
                <a:cs typeface="Arial"/>
              </a:rPr>
              <a:t>0.2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019013" y="1986216"/>
            <a:ext cx="67945" cy="2317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350" spc="-220">
                <a:solidFill>
                  <a:srgbClr val="232323"/>
                </a:solidFill>
                <a:latin typeface="Arial"/>
                <a:cs typeface="Arial"/>
              </a:rPr>
              <a:t>o</a:t>
            </a:r>
            <a:endParaRPr sz="13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881857" y="2140642"/>
            <a:ext cx="216535" cy="1193165"/>
          </a:xfrm>
          <a:prstGeom prst="rect">
            <a:avLst/>
          </a:prstGeom>
        </p:spPr>
        <p:txBody>
          <a:bodyPr wrap="square" lIns="0" tIns="52704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14"/>
              </a:spcBef>
            </a:pPr>
            <a:r>
              <a:rPr dirty="0" sz="1000" spc="-20">
                <a:solidFill>
                  <a:srgbClr val="232323"/>
                </a:solidFill>
                <a:latin typeface="Times New Roman"/>
                <a:cs typeface="Times New Roman"/>
              </a:rPr>
              <a:t>-</a:t>
            </a:r>
            <a:r>
              <a:rPr dirty="0" sz="1000" spc="65">
                <a:solidFill>
                  <a:srgbClr val="010101"/>
                </a:solidFill>
                <a:latin typeface="Times New Roman"/>
                <a:cs typeface="Times New Roman"/>
              </a:rPr>
              <a:t>0</a:t>
            </a:r>
            <a:r>
              <a:rPr dirty="0" sz="1000" spc="30">
                <a:solidFill>
                  <a:srgbClr val="232323"/>
                </a:solidFill>
                <a:latin typeface="Times New Roman"/>
                <a:cs typeface="Times New Roman"/>
              </a:rPr>
              <a:t>.2</a:t>
            </a:r>
            <a:endParaRPr sz="1000">
              <a:latin typeface="Times New Roman"/>
              <a:cs typeface="Times New Roman"/>
            </a:endParaRPr>
          </a:p>
          <a:p>
            <a:pPr marL="1270">
              <a:lnSpc>
                <a:spcPct val="100000"/>
              </a:lnSpc>
              <a:spcBef>
                <a:spcPts val="310"/>
              </a:spcBef>
            </a:pPr>
            <a:r>
              <a:rPr dirty="0" sz="1000" spc="-40">
                <a:solidFill>
                  <a:srgbClr val="232323"/>
                </a:solidFill>
                <a:latin typeface="Arial"/>
                <a:cs typeface="Arial"/>
              </a:rPr>
              <a:t>-</a:t>
            </a:r>
            <a:r>
              <a:rPr dirty="0" sz="1000" spc="-10">
                <a:solidFill>
                  <a:srgbClr val="010101"/>
                </a:solidFill>
                <a:latin typeface="Arial"/>
                <a:cs typeface="Arial"/>
              </a:rPr>
              <a:t>0</a:t>
            </a:r>
            <a:r>
              <a:rPr dirty="0" sz="1000" spc="-55">
                <a:solidFill>
                  <a:srgbClr val="010101"/>
                </a:solidFill>
                <a:latin typeface="Arial"/>
                <a:cs typeface="Arial"/>
              </a:rPr>
              <a:t>.4</a:t>
            </a:r>
            <a:endParaRPr sz="1000">
              <a:latin typeface="Arial"/>
              <a:cs typeface="Arial"/>
            </a:endParaRPr>
          </a:p>
          <a:p>
            <a:pPr marL="1905">
              <a:lnSpc>
                <a:spcPct val="100000"/>
              </a:lnSpc>
              <a:spcBef>
                <a:spcPts val="415"/>
              </a:spcBef>
            </a:pPr>
            <a:r>
              <a:rPr dirty="0" sz="900" spc="-20">
                <a:solidFill>
                  <a:srgbClr val="0F0F0F"/>
                </a:solidFill>
                <a:latin typeface="Arial"/>
                <a:cs typeface="Arial"/>
              </a:rPr>
              <a:t>-0</a:t>
            </a:r>
            <a:r>
              <a:rPr dirty="0" sz="900" spc="-165">
                <a:solidFill>
                  <a:srgbClr val="0F0F0F"/>
                </a:solidFill>
                <a:latin typeface="Arial"/>
                <a:cs typeface="Arial"/>
              </a:rPr>
              <a:t> </a:t>
            </a:r>
            <a:r>
              <a:rPr dirty="0" sz="900" spc="-65">
                <a:solidFill>
                  <a:srgbClr val="7E7E7E"/>
                </a:solidFill>
                <a:latin typeface="Arial"/>
                <a:cs typeface="Arial"/>
              </a:rPr>
              <a:t>.</a:t>
            </a:r>
            <a:r>
              <a:rPr dirty="0" sz="900" spc="25">
                <a:solidFill>
                  <a:srgbClr val="3B3B3B"/>
                </a:solidFill>
                <a:latin typeface="Arial"/>
                <a:cs typeface="Arial"/>
              </a:rPr>
              <a:t>5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34"/>
              </a:spcBef>
            </a:pPr>
            <a:r>
              <a:rPr dirty="0" sz="950" spc="-10">
                <a:solidFill>
                  <a:srgbClr val="010101"/>
                </a:solidFill>
                <a:latin typeface="Times New Roman"/>
                <a:cs typeface="Times New Roman"/>
              </a:rPr>
              <a:t>-0</a:t>
            </a:r>
            <a:r>
              <a:rPr dirty="0" sz="950" spc="-130">
                <a:solidFill>
                  <a:srgbClr val="010101"/>
                </a:solidFill>
                <a:latin typeface="Times New Roman"/>
                <a:cs typeface="Times New Roman"/>
              </a:rPr>
              <a:t> </a:t>
            </a:r>
            <a:r>
              <a:rPr dirty="0" sz="950" spc="10">
                <a:solidFill>
                  <a:srgbClr val="3B3B3B"/>
                </a:solidFill>
                <a:latin typeface="Times New Roman"/>
                <a:cs typeface="Times New Roman"/>
              </a:rPr>
              <a:t>.8</a:t>
            </a:r>
            <a:endParaRPr sz="950">
              <a:latin typeface="Times New Roman"/>
              <a:cs typeface="Times New Roman"/>
            </a:endParaRPr>
          </a:p>
          <a:p>
            <a:pPr marL="105410">
              <a:lnSpc>
                <a:spcPct val="100000"/>
              </a:lnSpc>
              <a:spcBef>
                <a:spcPts val="425"/>
              </a:spcBef>
            </a:pPr>
            <a:r>
              <a:rPr dirty="0" sz="900" spc="-150">
                <a:solidFill>
                  <a:srgbClr val="010101"/>
                </a:solidFill>
                <a:latin typeface="Arial"/>
                <a:cs typeface="Arial"/>
              </a:rPr>
              <a:t>-·1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30"/>
              </a:spcBef>
            </a:pPr>
            <a:r>
              <a:rPr dirty="0" sz="1050" spc="-60">
                <a:solidFill>
                  <a:srgbClr val="010101"/>
                </a:solidFill>
                <a:latin typeface="Times New Roman"/>
                <a:cs typeface="Times New Roman"/>
              </a:rPr>
              <a:t>-1</a:t>
            </a:r>
            <a:r>
              <a:rPr dirty="0" sz="1050" spc="-145">
                <a:solidFill>
                  <a:srgbClr val="010101"/>
                </a:solidFill>
                <a:latin typeface="Times New Roman"/>
                <a:cs typeface="Times New Roman"/>
              </a:rPr>
              <a:t> </a:t>
            </a:r>
            <a:r>
              <a:rPr dirty="0" sz="1050" spc="-35">
                <a:solidFill>
                  <a:srgbClr val="010101"/>
                </a:solidFill>
                <a:latin typeface="Times New Roman"/>
                <a:cs typeface="Times New Roman"/>
              </a:rPr>
              <a:t>.2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776882" y="769883"/>
            <a:ext cx="462915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5">
                <a:solidFill>
                  <a:srgbClr val="010101"/>
                </a:solidFill>
                <a:latin typeface="Arial"/>
                <a:cs typeface="Arial"/>
              </a:rPr>
              <a:t>h</a:t>
            </a:r>
            <a:r>
              <a:rPr dirty="0" sz="1000" spc="-65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0F0F0F"/>
                </a:solidFill>
                <a:latin typeface="Arial"/>
                <a:cs typeface="Arial"/>
              </a:rPr>
              <a:t>=</a:t>
            </a:r>
            <a:r>
              <a:rPr dirty="0" sz="1000" spc="-35">
                <a:solidFill>
                  <a:srgbClr val="0F0F0F"/>
                </a:solidFill>
                <a:latin typeface="Arial"/>
                <a:cs typeface="Arial"/>
              </a:rPr>
              <a:t> </a:t>
            </a:r>
            <a:r>
              <a:rPr dirty="0" sz="1000" spc="-35">
                <a:solidFill>
                  <a:srgbClr val="010101"/>
                </a:solidFill>
                <a:latin typeface="Arial"/>
                <a:cs typeface="Arial"/>
              </a:rPr>
              <a:t>0.40</a:t>
            </a:r>
            <a:endParaRPr sz="10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245119" y="2079330"/>
            <a:ext cx="88900" cy="1860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spc="-30">
                <a:solidFill>
                  <a:srgbClr val="010101"/>
                </a:solidFill>
                <a:latin typeface="Times New Roman"/>
                <a:cs typeface="Times New Roman"/>
              </a:rPr>
              <a:t>4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991453" y="3923291"/>
            <a:ext cx="101600" cy="1860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spc="10">
                <a:solidFill>
                  <a:srgbClr val="010101"/>
                </a:solidFill>
                <a:latin typeface="Arial"/>
                <a:cs typeface="Arial"/>
              </a:rPr>
              <a:t>1</a:t>
            </a:r>
            <a:endParaRPr sz="10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520796" y="3864777"/>
            <a:ext cx="1282065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40">
                <a:solidFill>
                  <a:srgbClr val="232323"/>
                </a:solidFill>
                <a:latin typeface="Arial"/>
                <a:cs typeface="Arial"/>
              </a:rPr>
              <a:t>E</a:t>
            </a:r>
            <a:r>
              <a:rPr dirty="0" sz="1000" spc="30">
                <a:solidFill>
                  <a:srgbClr val="010101"/>
                </a:solidFill>
                <a:latin typeface="Arial"/>
                <a:cs typeface="Arial"/>
              </a:rPr>
              <a:t>u</a:t>
            </a:r>
            <a:r>
              <a:rPr dirty="0" sz="1000" spc="-50">
                <a:solidFill>
                  <a:srgbClr val="010101"/>
                </a:solidFill>
                <a:latin typeface="Arial"/>
                <a:cs typeface="Arial"/>
              </a:rPr>
              <a:t>l</a:t>
            </a:r>
            <a:r>
              <a:rPr dirty="0" sz="1000" spc="-10">
                <a:solidFill>
                  <a:srgbClr val="232323"/>
                </a:solidFill>
                <a:latin typeface="Arial"/>
                <a:cs typeface="Arial"/>
              </a:rPr>
              <a:t>e</a:t>
            </a:r>
            <a:r>
              <a:rPr dirty="0" sz="1000" spc="-5">
                <a:solidFill>
                  <a:srgbClr val="232323"/>
                </a:solidFill>
                <a:latin typeface="Arial"/>
                <a:cs typeface="Arial"/>
              </a:rPr>
              <a:t>r</a:t>
            </a:r>
            <a:r>
              <a:rPr dirty="0" sz="1000" spc="105">
                <a:solidFill>
                  <a:srgbClr val="232323"/>
                </a:solidFill>
                <a:latin typeface="Arial"/>
                <a:cs typeface="Arial"/>
              </a:rPr>
              <a:t> </a:t>
            </a:r>
            <a:r>
              <a:rPr dirty="0" sz="1150" spc="-204">
                <a:solidFill>
                  <a:srgbClr val="010101"/>
                </a:solidFill>
                <a:latin typeface="Arial"/>
                <a:cs typeface="Arial"/>
              </a:rPr>
              <a:t>e</a:t>
            </a:r>
            <a:r>
              <a:rPr dirty="0" sz="1150" spc="-215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dirty="0" sz="1150" spc="-95">
                <a:solidFill>
                  <a:srgbClr val="232323"/>
                </a:solidFill>
                <a:latin typeface="Arial"/>
                <a:cs typeface="Arial"/>
              </a:rPr>
              <a:t>x</a:t>
            </a:r>
            <a:r>
              <a:rPr dirty="0" sz="1150" spc="-90">
                <a:solidFill>
                  <a:srgbClr val="232323"/>
                </a:solidFill>
                <a:latin typeface="Arial"/>
                <a:cs typeface="Arial"/>
              </a:rPr>
              <a:t>p</a:t>
            </a:r>
            <a:r>
              <a:rPr dirty="0" sz="1150" spc="-25">
                <a:solidFill>
                  <a:srgbClr val="010101"/>
                </a:solidFill>
                <a:latin typeface="Arial"/>
                <a:cs typeface="Arial"/>
              </a:rPr>
              <a:t>l</a:t>
            </a:r>
            <a:r>
              <a:rPr dirty="0" sz="1150">
                <a:solidFill>
                  <a:srgbClr val="010101"/>
                </a:solidFill>
                <a:latin typeface="Arial"/>
                <a:cs typeface="Arial"/>
              </a:rPr>
              <a:t>íc</a:t>
            </a:r>
            <a:r>
              <a:rPr dirty="0" sz="1150" spc="-185">
                <a:solidFill>
                  <a:srgbClr val="010101"/>
                </a:solidFill>
                <a:latin typeface="Arial"/>
                <a:cs typeface="Arial"/>
              </a:rPr>
              <a:t>i</a:t>
            </a:r>
            <a:r>
              <a:rPr dirty="0" sz="1150" spc="-220">
                <a:solidFill>
                  <a:srgbClr val="545454"/>
                </a:solidFill>
                <a:latin typeface="Arial"/>
                <a:cs typeface="Arial"/>
              </a:rPr>
              <a:t>1</a:t>
            </a:r>
            <a:r>
              <a:rPr dirty="0" sz="1150" spc="-130">
                <a:solidFill>
                  <a:srgbClr val="010101"/>
                </a:solidFill>
                <a:latin typeface="Arial"/>
                <a:cs typeface="Arial"/>
              </a:rPr>
              <a:t>o</a:t>
            </a:r>
            <a:r>
              <a:rPr dirty="0" sz="1150" spc="1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dirty="0" sz="1150" spc="-40">
                <a:solidFill>
                  <a:srgbClr val="0F0F0F"/>
                </a:solidFill>
                <a:latin typeface="Arial"/>
                <a:cs typeface="Arial"/>
              </a:rPr>
              <a:t>-</a:t>
            </a:r>
            <a:r>
              <a:rPr dirty="0" sz="1150" spc="-35">
                <a:solidFill>
                  <a:srgbClr val="0F0F0F"/>
                </a:solidFill>
                <a:latin typeface="Arial"/>
                <a:cs typeface="Arial"/>
              </a:rPr>
              <a:t> </a:t>
            </a:r>
            <a:r>
              <a:rPr dirty="0" sz="1150" spc="-60">
                <a:solidFill>
                  <a:srgbClr val="010101"/>
                </a:solidFill>
                <a:latin typeface="Arial"/>
                <a:cs typeface="Arial"/>
              </a:rPr>
              <a:t>k</a:t>
            </a:r>
            <a:r>
              <a:rPr dirty="0" sz="1150" spc="2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dirty="0" sz="1050" spc="55">
                <a:solidFill>
                  <a:srgbClr val="0F0F0F"/>
                </a:solidFill>
                <a:latin typeface="Arial"/>
                <a:cs typeface="Arial"/>
              </a:rPr>
              <a:t>=</a:t>
            </a:r>
            <a:r>
              <a:rPr dirty="0" sz="1050" spc="-15">
                <a:solidFill>
                  <a:srgbClr val="0F0F0F"/>
                </a:solidFill>
                <a:latin typeface="Arial"/>
                <a:cs typeface="Arial"/>
              </a:rPr>
              <a:t> </a:t>
            </a:r>
            <a:r>
              <a:rPr dirty="0" sz="1150" spc="-10">
                <a:solidFill>
                  <a:srgbClr val="010101"/>
                </a:solidFill>
                <a:latin typeface="Arial"/>
                <a:cs typeface="Arial"/>
              </a:rPr>
              <a:t>5</a:t>
            </a:r>
            <a:endParaRPr sz="11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508905" y="4349937"/>
            <a:ext cx="62865" cy="1174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5">
                <a:solidFill>
                  <a:srgbClr val="0F0F0F"/>
                </a:solidFill>
                <a:latin typeface="Arial"/>
                <a:cs typeface="Arial"/>
              </a:rPr>
              <a:t>◊</a:t>
            </a:r>
            <a:endParaRPr sz="6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880697" y="4438725"/>
            <a:ext cx="210820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spc="-55">
                <a:solidFill>
                  <a:srgbClr val="010101"/>
                </a:solidFill>
                <a:latin typeface="Arial"/>
                <a:cs typeface="Arial"/>
              </a:rPr>
              <a:t>0.8</a:t>
            </a:r>
            <a:endParaRPr sz="115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702792" y="4332636"/>
            <a:ext cx="502920" cy="269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5">
                <a:solidFill>
                  <a:srgbClr val="010101"/>
                </a:solidFill>
                <a:latin typeface="Arial"/>
                <a:cs typeface="Arial"/>
              </a:rPr>
              <a:t>h</a:t>
            </a:r>
            <a:r>
              <a:rPr dirty="0" sz="1100" spc="-85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dirty="0" sz="1600" spc="-254">
                <a:solidFill>
                  <a:srgbClr val="010101"/>
                </a:solidFill>
                <a:latin typeface="Times New Roman"/>
                <a:cs typeface="Times New Roman"/>
              </a:rPr>
              <a:t>=</a:t>
            </a:r>
            <a:r>
              <a:rPr dirty="0" sz="1600" spc="-60">
                <a:solidFill>
                  <a:srgbClr val="010101"/>
                </a:solidFill>
                <a:latin typeface="Times New Roman"/>
                <a:cs typeface="Times New Roman"/>
              </a:rPr>
              <a:t> </a:t>
            </a:r>
            <a:r>
              <a:rPr dirty="0" sz="1100" spc="-55">
                <a:solidFill>
                  <a:srgbClr val="010101"/>
                </a:solidFill>
                <a:latin typeface="Arial"/>
                <a:cs typeface="Arial"/>
              </a:rPr>
              <a:t>0.02</a:t>
            </a:r>
            <a:endParaRPr sz="11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504887" y="4852649"/>
            <a:ext cx="80010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45">
                <a:solidFill>
                  <a:srgbClr val="010101"/>
                </a:solidFill>
                <a:latin typeface="Arial"/>
                <a:cs typeface="Arial"/>
              </a:rPr>
              <a:t>+</a:t>
            </a:r>
            <a:endParaRPr sz="8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880697" y="4954668"/>
            <a:ext cx="212725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spc="-25">
                <a:solidFill>
                  <a:srgbClr val="010101"/>
                </a:solidFill>
                <a:latin typeface="Arial"/>
                <a:cs typeface="Arial"/>
              </a:rPr>
              <a:t>0</a:t>
            </a:r>
            <a:r>
              <a:rPr dirty="0" sz="1150" spc="-80">
                <a:solidFill>
                  <a:srgbClr val="010101"/>
                </a:solidFill>
                <a:latin typeface="Arial"/>
                <a:cs typeface="Arial"/>
              </a:rPr>
              <a:t>.</a:t>
            </a:r>
            <a:r>
              <a:rPr dirty="0" sz="1150" spc="-35">
                <a:solidFill>
                  <a:srgbClr val="232323"/>
                </a:solidFill>
                <a:latin typeface="Arial"/>
                <a:cs typeface="Arial"/>
              </a:rPr>
              <a:t>5</a:t>
            </a:r>
            <a:endParaRPr sz="115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704052" y="4848579"/>
            <a:ext cx="505459" cy="269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50" spc="-30">
                <a:solidFill>
                  <a:srgbClr val="010101"/>
                </a:solidFill>
                <a:latin typeface="Arial"/>
                <a:cs typeface="Arial"/>
              </a:rPr>
              <a:t>h</a:t>
            </a:r>
            <a:r>
              <a:rPr dirty="0" sz="950" spc="35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dirty="0" sz="1600" spc="-254">
                <a:solidFill>
                  <a:srgbClr val="010101"/>
                </a:solidFill>
                <a:latin typeface="Times New Roman"/>
                <a:cs typeface="Times New Roman"/>
              </a:rPr>
              <a:t>=</a:t>
            </a:r>
            <a:r>
              <a:rPr dirty="0" sz="1600" spc="-55">
                <a:solidFill>
                  <a:srgbClr val="010101"/>
                </a:solidFill>
                <a:latin typeface="Times New Roman"/>
                <a:cs typeface="Times New Roman"/>
              </a:rPr>
              <a:t> </a:t>
            </a:r>
            <a:r>
              <a:rPr dirty="0" sz="950" spc="20">
                <a:solidFill>
                  <a:srgbClr val="010101"/>
                </a:solidFill>
                <a:latin typeface="Arial"/>
                <a:cs typeface="Arial"/>
              </a:rPr>
              <a:t>0</a:t>
            </a:r>
            <a:r>
              <a:rPr dirty="0" sz="950" spc="50">
                <a:solidFill>
                  <a:srgbClr val="232323"/>
                </a:solidFill>
                <a:latin typeface="Arial"/>
                <a:cs typeface="Arial"/>
              </a:rPr>
              <a:t>.</a:t>
            </a:r>
            <a:r>
              <a:rPr dirty="0" sz="950" spc="15">
                <a:solidFill>
                  <a:srgbClr val="232323"/>
                </a:solidFill>
                <a:latin typeface="Arial"/>
                <a:cs typeface="Arial"/>
              </a:rPr>
              <a:t>10</a:t>
            </a:r>
            <a:endParaRPr sz="95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503525" y="5355873"/>
            <a:ext cx="85090" cy="1631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15">
                <a:solidFill>
                  <a:srgbClr val="010101"/>
                </a:solidFill>
                <a:latin typeface="Times New Roman"/>
                <a:cs typeface="Times New Roman"/>
              </a:rPr>
              <a:t>o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877646" y="5482823"/>
            <a:ext cx="210820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spc="-55">
                <a:solidFill>
                  <a:srgbClr val="010101"/>
                </a:solidFill>
                <a:latin typeface="Arial"/>
                <a:cs typeface="Arial"/>
              </a:rPr>
              <a:t>0.4</a:t>
            </a:r>
            <a:endParaRPr sz="115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708038" y="5443644"/>
            <a:ext cx="501015" cy="1860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spc="-45">
                <a:solidFill>
                  <a:srgbClr val="0F0F0F"/>
                </a:solidFill>
                <a:latin typeface="Times New Roman"/>
                <a:cs typeface="Times New Roman"/>
              </a:rPr>
              <a:t>h</a:t>
            </a:r>
            <a:r>
              <a:rPr dirty="0" sz="1050" spc="-20">
                <a:solidFill>
                  <a:srgbClr val="0F0F0F"/>
                </a:solidFill>
                <a:latin typeface="Times New Roman"/>
                <a:cs typeface="Times New Roman"/>
              </a:rPr>
              <a:t> </a:t>
            </a:r>
            <a:r>
              <a:rPr dirty="0" sz="1050" spc="-50">
                <a:solidFill>
                  <a:srgbClr val="3B3B3B"/>
                </a:solidFill>
                <a:latin typeface="Times New Roman"/>
                <a:cs typeface="Times New Roman"/>
              </a:rPr>
              <a:t>=</a:t>
            </a:r>
            <a:r>
              <a:rPr dirty="0" sz="1050" spc="135">
                <a:solidFill>
                  <a:srgbClr val="3B3B3B"/>
                </a:solidFill>
                <a:latin typeface="Times New Roman"/>
                <a:cs typeface="Times New Roman"/>
              </a:rPr>
              <a:t> </a:t>
            </a:r>
            <a:r>
              <a:rPr dirty="0" sz="1050" spc="35">
                <a:solidFill>
                  <a:srgbClr val="010101"/>
                </a:solidFill>
                <a:latin typeface="Times New Roman"/>
                <a:cs typeface="Times New Roman"/>
              </a:rPr>
              <a:t>0</a:t>
            </a:r>
            <a:r>
              <a:rPr dirty="0" sz="1050" spc="35">
                <a:solidFill>
                  <a:srgbClr val="232323"/>
                </a:solidFill>
                <a:latin typeface="Times New Roman"/>
                <a:cs typeface="Times New Roman"/>
              </a:rPr>
              <a:t>.2</a:t>
            </a:r>
            <a:r>
              <a:rPr dirty="0" sz="1050" spc="35">
                <a:solidFill>
                  <a:srgbClr val="010101"/>
                </a:solidFill>
                <a:latin typeface="Times New Roman"/>
                <a:cs typeface="Times New Roman"/>
              </a:rPr>
              <a:t>0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878447" y="6017846"/>
            <a:ext cx="213360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20">
                <a:solidFill>
                  <a:srgbClr val="010101"/>
                </a:solidFill>
                <a:latin typeface="Arial"/>
                <a:cs typeface="Arial"/>
              </a:rPr>
              <a:t>0.2</a:t>
            </a:r>
            <a:endParaRPr sz="10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369042" y="6627666"/>
            <a:ext cx="3319145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66395" algn="l"/>
                <a:tab pos="711200" algn="l"/>
                <a:tab pos="1065530" algn="l"/>
                <a:tab pos="1477010" algn="l"/>
                <a:tab pos="1766570" algn="l"/>
                <a:tab pos="2120900" algn="l"/>
                <a:tab pos="2474595" algn="l"/>
                <a:tab pos="2828925" algn="l"/>
                <a:tab pos="3228340" algn="l"/>
              </a:tabLst>
            </a:pPr>
            <a:r>
              <a:rPr dirty="0" sz="1150" spc="-5">
                <a:solidFill>
                  <a:srgbClr val="010101"/>
                </a:solidFill>
                <a:latin typeface="Arial"/>
                <a:cs typeface="Arial"/>
              </a:rPr>
              <a:t>0</a:t>
            </a:r>
            <a:r>
              <a:rPr dirty="0" sz="1150" spc="15">
                <a:solidFill>
                  <a:srgbClr val="3B3B3B"/>
                </a:solidFill>
                <a:latin typeface="Arial"/>
                <a:cs typeface="Arial"/>
              </a:rPr>
              <a:t>.</a:t>
            </a:r>
            <a:r>
              <a:rPr dirty="0" sz="1150" spc="-150">
                <a:solidFill>
                  <a:srgbClr val="3B3B3B"/>
                </a:solidFill>
                <a:latin typeface="Arial"/>
                <a:cs typeface="Arial"/>
              </a:rPr>
              <a:t>2</a:t>
            </a:r>
            <a:r>
              <a:rPr dirty="0" sz="1150">
                <a:solidFill>
                  <a:srgbClr val="3B3B3B"/>
                </a:solidFill>
                <a:latin typeface="Arial"/>
                <a:cs typeface="Arial"/>
              </a:rPr>
              <a:t>	</a:t>
            </a:r>
            <a:r>
              <a:rPr dirty="0" sz="1150" spc="-5">
                <a:solidFill>
                  <a:srgbClr val="010101"/>
                </a:solidFill>
                <a:latin typeface="Arial"/>
                <a:cs typeface="Arial"/>
              </a:rPr>
              <a:t>0</a:t>
            </a:r>
            <a:r>
              <a:rPr dirty="0" sz="1150" spc="30">
                <a:solidFill>
                  <a:srgbClr val="3B3B3B"/>
                </a:solidFill>
                <a:latin typeface="Arial"/>
                <a:cs typeface="Arial"/>
              </a:rPr>
              <a:t>.</a:t>
            </a:r>
            <a:r>
              <a:rPr dirty="0" sz="1150" spc="-140">
                <a:solidFill>
                  <a:srgbClr val="3B3B3B"/>
                </a:solidFill>
                <a:latin typeface="Arial"/>
                <a:cs typeface="Arial"/>
              </a:rPr>
              <a:t>4</a:t>
            </a:r>
            <a:r>
              <a:rPr dirty="0" sz="1150">
                <a:solidFill>
                  <a:srgbClr val="3B3B3B"/>
                </a:solidFill>
                <a:latin typeface="Arial"/>
                <a:cs typeface="Arial"/>
              </a:rPr>
              <a:t>	</a:t>
            </a:r>
            <a:r>
              <a:rPr dirty="0" sz="1150" spc="-5">
                <a:solidFill>
                  <a:srgbClr val="010101"/>
                </a:solidFill>
                <a:latin typeface="Arial"/>
                <a:cs typeface="Arial"/>
              </a:rPr>
              <a:t>0</a:t>
            </a:r>
            <a:r>
              <a:rPr dirty="0" sz="1150" spc="-70">
                <a:solidFill>
                  <a:srgbClr val="232323"/>
                </a:solidFill>
                <a:latin typeface="Arial"/>
                <a:cs typeface="Arial"/>
              </a:rPr>
              <a:t>.</a:t>
            </a:r>
            <a:r>
              <a:rPr dirty="0" sz="1150" spc="-125">
                <a:solidFill>
                  <a:srgbClr val="232323"/>
                </a:solidFill>
                <a:latin typeface="Arial"/>
                <a:cs typeface="Arial"/>
              </a:rPr>
              <a:t>5</a:t>
            </a:r>
            <a:r>
              <a:rPr dirty="0" sz="1150">
                <a:solidFill>
                  <a:srgbClr val="232323"/>
                </a:solidFill>
                <a:latin typeface="Arial"/>
                <a:cs typeface="Arial"/>
              </a:rPr>
              <a:t>	</a:t>
            </a:r>
            <a:r>
              <a:rPr dirty="0" sz="1150" spc="-5">
                <a:solidFill>
                  <a:srgbClr val="010101"/>
                </a:solidFill>
                <a:latin typeface="Arial"/>
                <a:cs typeface="Arial"/>
              </a:rPr>
              <a:t>0</a:t>
            </a:r>
            <a:r>
              <a:rPr dirty="0" sz="1150">
                <a:solidFill>
                  <a:srgbClr val="232323"/>
                </a:solidFill>
                <a:latin typeface="Arial"/>
                <a:cs typeface="Arial"/>
              </a:rPr>
              <a:t>.</a:t>
            </a:r>
            <a:r>
              <a:rPr dirty="0" sz="1150" spc="10">
                <a:solidFill>
                  <a:srgbClr val="232323"/>
                </a:solidFill>
                <a:latin typeface="Arial"/>
                <a:cs typeface="Arial"/>
              </a:rPr>
              <a:t>8</a:t>
            </a:r>
            <a:r>
              <a:rPr dirty="0" sz="1150">
                <a:solidFill>
                  <a:srgbClr val="232323"/>
                </a:solidFill>
                <a:latin typeface="Arial"/>
                <a:cs typeface="Arial"/>
              </a:rPr>
              <a:t>	</a:t>
            </a:r>
            <a:r>
              <a:rPr dirty="0" sz="1150" spc="-45">
                <a:solidFill>
                  <a:srgbClr val="010101"/>
                </a:solidFill>
                <a:latin typeface="Arial"/>
                <a:cs typeface="Arial"/>
              </a:rPr>
              <a:t>1</a:t>
            </a:r>
            <a:r>
              <a:rPr dirty="0" sz="1150">
                <a:solidFill>
                  <a:srgbClr val="010101"/>
                </a:solidFill>
                <a:latin typeface="Arial"/>
                <a:cs typeface="Arial"/>
              </a:rPr>
              <a:t>	</a:t>
            </a:r>
            <a:r>
              <a:rPr dirty="0" sz="1150" spc="-25">
                <a:solidFill>
                  <a:srgbClr val="010101"/>
                </a:solidFill>
                <a:latin typeface="Arial"/>
                <a:cs typeface="Arial"/>
              </a:rPr>
              <a:t>1</a:t>
            </a:r>
            <a:r>
              <a:rPr dirty="0" sz="1150" spc="-70">
                <a:solidFill>
                  <a:srgbClr val="232323"/>
                </a:solidFill>
                <a:latin typeface="Arial"/>
                <a:cs typeface="Arial"/>
              </a:rPr>
              <a:t>.</a:t>
            </a:r>
            <a:r>
              <a:rPr dirty="0" sz="1150" spc="-125">
                <a:solidFill>
                  <a:srgbClr val="232323"/>
                </a:solidFill>
                <a:latin typeface="Arial"/>
                <a:cs typeface="Arial"/>
              </a:rPr>
              <a:t>2</a:t>
            </a:r>
            <a:r>
              <a:rPr dirty="0" sz="1150">
                <a:solidFill>
                  <a:srgbClr val="232323"/>
                </a:solidFill>
                <a:latin typeface="Arial"/>
                <a:cs typeface="Arial"/>
              </a:rPr>
              <a:t>	</a:t>
            </a:r>
            <a:r>
              <a:rPr dirty="0" sz="1150" spc="-35">
                <a:solidFill>
                  <a:srgbClr val="0F0F0F"/>
                </a:solidFill>
                <a:latin typeface="Arial"/>
                <a:cs typeface="Arial"/>
              </a:rPr>
              <a:t>1.</a:t>
            </a:r>
            <a:r>
              <a:rPr dirty="0" sz="1150" spc="-40">
                <a:solidFill>
                  <a:srgbClr val="0F0F0F"/>
                </a:solidFill>
                <a:latin typeface="Arial"/>
                <a:cs typeface="Arial"/>
              </a:rPr>
              <a:t>4</a:t>
            </a:r>
            <a:r>
              <a:rPr dirty="0" sz="1150">
                <a:solidFill>
                  <a:srgbClr val="0F0F0F"/>
                </a:solidFill>
                <a:latin typeface="Arial"/>
                <a:cs typeface="Arial"/>
              </a:rPr>
              <a:t>	</a:t>
            </a:r>
            <a:r>
              <a:rPr dirty="0" sz="1150" spc="-250">
                <a:solidFill>
                  <a:srgbClr val="232323"/>
                </a:solidFill>
                <a:latin typeface="Arial"/>
                <a:cs typeface="Arial"/>
              </a:rPr>
              <a:t>1</a:t>
            </a:r>
            <a:r>
              <a:rPr dirty="0" sz="1150" spc="-190">
                <a:solidFill>
                  <a:srgbClr val="232323"/>
                </a:solidFill>
                <a:latin typeface="Arial"/>
                <a:cs typeface="Arial"/>
              </a:rPr>
              <a:t> </a:t>
            </a:r>
            <a:r>
              <a:rPr dirty="0" sz="1150" spc="-5">
                <a:solidFill>
                  <a:srgbClr val="232323"/>
                </a:solidFill>
                <a:latin typeface="Arial"/>
                <a:cs typeface="Arial"/>
              </a:rPr>
              <a:t>.</a:t>
            </a:r>
            <a:r>
              <a:rPr dirty="0" sz="1150" spc="-35">
                <a:solidFill>
                  <a:srgbClr val="010101"/>
                </a:solidFill>
                <a:latin typeface="Arial"/>
                <a:cs typeface="Arial"/>
              </a:rPr>
              <a:t>5</a:t>
            </a:r>
            <a:r>
              <a:rPr dirty="0" sz="1150">
                <a:solidFill>
                  <a:srgbClr val="010101"/>
                </a:solidFill>
                <a:latin typeface="Arial"/>
                <a:cs typeface="Arial"/>
              </a:rPr>
              <a:t>	</a:t>
            </a:r>
            <a:r>
              <a:rPr dirty="0" sz="1150" spc="-250">
                <a:solidFill>
                  <a:srgbClr val="696969"/>
                </a:solidFill>
                <a:latin typeface="Arial"/>
                <a:cs typeface="Arial"/>
              </a:rPr>
              <a:t>1</a:t>
            </a:r>
            <a:r>
              <a:rPr dirty="0" sz="1150" spc="-190">
                <a:solidFill>
                  <a:srgbClr val="696969"/>
                </a:solidFill>
                <a:latin typeface="Arial"/>
                <a:cs typeface="Arial"/>
              </a:rPr>
              <a:t> </a:t>
            </a:r>
            <a:r>
              <a:rPr dirty="0" sz="1150">
                <a:solidFill>
                  <a:srgbClr val="010101"/>
                </a:solidFill>
                <a:latin typeface="Arial"/>
                <a:cs typeface="Arial"/>
              </a:rPr>
              <a:t>.</a:t>
            </a:r>
            <a:r>
              <a:rPr dirty="0" sz="1150" spc="10">
                <a:solidFill>
                  <a:srgbClr val="010101"/>
                </a:solidFill>
                <a:latin typeface="Arial"/>
                <a:cs typeface="Arial"/>
              </a:rPr>
              <a:t>8</a:t>
            </a:r>
            <a:r>
              <a:rPr dirty="0" sz="1150">
                <a:solidFill>
                  <a:srgbClr val="010101"/>
                </a:solidFill>
                <a:latin typeface="Arial"/>
                <a:cs typeface="Arial"/>
              </a:rPr>
              <a:t>	</a:t>
            </a:r>
            <a:r>
              <a:rPr dirty="0" sz="1150" spc="-35">
                <a:solidFill>
                  <a:srgbClr val="010101"/>
                </a:solidFill>
                <a:latin typeface="Arial"/>
                <a:cs typeface="Arial"/>
              </a:rPr>
              <a:t>2</a:t>
            </a:r>
            <a:endParaRPr sz="11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84233" y="2301918"/>
            <a:ext cx="989330" cy="891540"/>
            <a:chOff x="1184233" y="2301918"/>
            <a:chExt cx="989330" cy="8915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84233" y="2301918"/>
              <a:ext cx="366257" cy="7326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62699" y="3034618"/>
              <a:ext cx="610429" cy="158751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96918" y="1315826"/>
            <a:ext cx="1388726" cy="1996607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33957" y="4295472"/>
            <a:ext cx="1263589" cy="1938601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908958" y="3782583"/>
            <a:ext cx="537178" cy="2256105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801289" y="4912161"/>
            <a:ext cx="708098" cy="210651"/>
          </a:xfrm>
          <a:prstGeom prst="rect">
            <a:avLst/>
          </a:prstGeom>
        </p:spPr>
      </p:pic>
      <p:sp>
        <p:nvSpPr>
          <p:cNvPr id="9" name="object 9"/>
          <p:cNvSpPr/>
          <p:nvPr/>
        </p:nvSpPr>
        <p:spPr>
          <a:xfrm>
            <a:off x="1068251" y="3755106"/>
            <a:ext cx="0" cy="537845"/>
          </a:xfrm>
          <a:custGeom>
            <a:avLst/>
            <a:gdLst/>
            <a:ahLst/>
            <a:cxnLst/>
            <a:rect l="l" t="t" r="r" b="b"/>
            <a:pathLst>
              <a:path w="0" h="537845">
                <a:moveTo>
                  <a:pt x="0" y="537313"/>
                </a:moveTo>
                <a:lnTo>
                  <a:pt x="0" y="0"/>
                </a:lnTo>
              </a:path>
            </a:pathLst>
          </a:custGeom>
          <a:ln w="2746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196442" y="787671"/>
            <a:ext cx="0" cy="2393950"/>
          </a:xfrm>
          <a:custGeom>
            <a:avLst/>
            <a:gdLst/>
            <a:ahLst/>
            <a:cxnLst/>
            <a:rect l="l" t="t" r="r" b="b"/>
            <a:pathLst>
              <a:path w="0" h="2393950">
                <a:moveTo>
                  <a:pt x="0" y="2393486"/>
                </a:moveTo>
                <a:lnTo>
                  <a:pt x="0" y="0"/>
                </a:lnTo>
              </a:path>
            </a:pathLst>
          </a:custGeom>
          <a:ln w="2136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628161" y="824306"/>
            <a:ext cx="0" cy="488950"/>
          </a:xfrm>
          <a:custGeom>
            <a:avLst/>
            <a:gdLst/>
            <a:ahLst/>
            <a:cxnLst/>
            <a:rect l="l" t="t" r="r" b="b"/>
            <a:pathLst>
              <a:path w="0" h="488950">
                <a:moveTo>
                  <a:pt x="0" y="488466"/>
                </a:moveTo>
                <a:lnTo>
                  <a:pt x="0" y="0"/>
                </a:lnTo>
              </a:path>
            </a:pathLst>
          </a:custGeom>
          <a:ln w="2746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6885646" y="3153682"/>
            <a:ext cx="1880235" cy="0"/>
          </a:xfrm>
          <a:custGeom>
            <a:avLst/>
            <a:gdLst/>
            <a:ahLst/>
            <a:cxnLst/>
            <a:rect l="l" t="t" r="r" b="b"/>
            <a:pathLst>
              <a:path w="1880234" h="0">
                <a:moveTo>
                  <a:pt x="0" y="0"/>
                </a:moveTo>
                <a:lnTo>
                  <a:pt x="1880123" y="0"/>
                </a:lnTo>
              </a:path>
            </a:pathLst>
          </a:custGeom>
          <a:ln w="2747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147607" y="3168946"/>
            <a:ext cx="415290" cy="0"/>
          </a:xfrm>
          <a:custGeom>
            <a:avLst/>
            <a:gdLst/>
            <a:ahLst/>
            <a:cxnLst/>
            <a:rect l="l" t="t" r="r" b="b"/>
            <a:pathLst>
              <a:path w="415290" h="0">
                <a:moveTo>
                  <a:pt x="0" y="0"/>
                </a:moveTo>
                <a:lnTo>
                  <a:pt x="415092" y="0"/>
                </a:lnTo>
              </a:path>
            </a:pathLst>
          </a:custGeom>
          <a:ln w="91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6446137" y="4964061"/>
            <a:ext cx="1355725" cy="0"/>
          </a:xfrm>
          <a:custGeom>
            <a:avLst/>
            <a:gdLst/>
            <a:ahLst/>
            <a:cxnLst/>
            <a:rect l="l" t="t" r="r" b="b"/>
            <a:pathLst>
              <a:path w="1355725" h="0">
                <a:moveTo>
                  <a:pt x="0" y="0"/>
                </a:moveTo>
                <a:lnTo>
                  <a:pt x="1355153" y="0"/>
                </a:lnTo>
              </a:path>
            </a:pathLst>
          </a:custGeom>
          <a:ln w="1221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197546" y="6078376"/>
            <a:ext cx="2002789" cy="0"/>
          </a:xfrm>
          <a:custGeom>
            <a:avLst/>
            <a:gdLst/>
            <a:ahLst/>
            <a:cxnLst/>
            <a:rect l="l" t="t" r="r" b="b"/>
            <a:pathLst>
              <a:path w="2002789" h="0">
                <a:moveTo>
                  <a:pt x="0" y="0"/>
                </a:moveTo>
                <a:lnTo>
                  <a:pt x="2002209" y="0"/>
                </a:lnTo>
              </a:path>
            </a:pathLst>
          </a:custGeom>
          <a:ln w="2747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941503" y="1175158"/>
            <a:ext cx="199390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spc="-240">
                <a:solidFill>
                  <a:srgbClr val="010101"/>
                </a:solidFill>
                <a:latin typeface="Courier New"/>
                <a:cs typeface="Courier New"/>
              </a:rPr>
              <a:t>0.8</a:t>
            </a:r>
            <a:endParaRPr sz="1150">
              <a:latin typeface="Courier New"/>
              <a:cs typeface="Courier New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629603" y="1291702"/>
            <a:ext cx="568325" cy="506730"/>
          </a:xfrm>
          <a:prstGeom prst="rect">
            <a:avLst/>
          </a:prstGeom>
        </p:spPr>
        <p:txBody>
          <a:bodyPr wrap="square" lIns="0" tIns="88265" rIns="0" bIns="0" rtlCol="0" vert="horz">
            <a:spAutoFit/>
          </a:bodyPr>
          <a:lstStyle/>
          <a:p>
            <a:pPr marL="122555" indent="-110489">
              <a:lnSpc>
                <a:spcPct val="100000"/>
              </a:lnSpc>
              <a:spcBef>
                <a:spcPts val="695"/>
              </a:spcBef>
              <a:buSzPct val="55000"/>
              <a:buChar char="◊"/>
              <a:tabLst>
                <a:tab pos="123189" algn="l"/>
              </a:tabLst>
            </a:pPr>
            <a:r>
              <a:rPr dirty="0" sz="1000" spc="-30">
                <a:solidFill>
                  <a:srgbClr val="010101"/>
                </a:solidFill>
                <a:latin typeface="Arial"/>
                <a:cs typeface="Arial"/>
              </a:rPr>
              <a:t>h</a:t>
            </a:r>
            <a:r>
              <a:rPr dirty="0" sz="1000" spc="-55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010101"/>
                </a:solidFill>
                <a:latin typeface="Arial"/>
                <a:cs typeface="Arial"/>
              </a:rPr>
              <a:t>=</a:t>
            </a:r>
            <a:r>
              <a:rPr dirty="0" sz="1000" spc="-95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dirty="0" sz="1150" spc="-229">
                <a:solidFill>
                  <a:srgbClr val="010101"/>
                </a:solidFill>
                <a:latin typeface="Courier New"/>
                <a:cs typeface="Courier New"/>
              </a:rPr>
              <a:t>0.25</a:t>
            </a:r>
            <a:endParaRPr sz="1150">
              <a:latin typeface="Courier New"/>
              <a:cs typeface="Courier New"/>
            </a:endParaRPr>
          </a:p>
          <a:p>
            <a:pPr marL="34925">
              <a:lnSpc>
                <a:spcPct val="100000"/>
              </a:lnSpc>
              <a:spcBef>
                <a:spcPts val="550"/>
              </a:spcBef>
            </a:pPr>
            <a:r>
              <a:rPr dirty="0" sz="700" spc="35">
                <a:solidFill>
                  <a:srgbClr val="010101"/>
                </a:solidFill>
                <a:latin typeface="Times New Roman"/>
                <a:cs typeface="Times New Roman"/>
              </a:rPr>
              <a:t>+</a:t>
            </a:r>
            <a:r>
              <a:rPr dirty="0" sz="700" spc="35">
                <a:solidFill>
                  <a:srgbClr val="010101"/>
                </a:solidFill>
                <a:latin typeface="Times New Roman"/>
                <a:cs typeface="Times New Roman"/>
              </a:rPr>
              <a:t> </a:t>
            </a:r>
            <a:r>
              <a:rPr dirty="0" sz="700" spc="-80">
                <a:solidFill>
                  <a:srgbClr val="010101"/>
                </a:solidFill>
                <a:latin typeface="Times New Roman"/>
                <a:cs typeface="Times New Roman"/>
              </a:rPr>
              <a:t> </a:t>
            </a:r>
            <a:r>
              <a:rPr dirty="0" sz="850" spc="40">
                <a:solidFill>
                  <a:srgbClr val="010101"/>
                </a:solidFill>
                <a:latin typeface="Arial"/>
                <a:cs typeface="Arial"/>
              </a:rPr>
              <a:t>h</a:t>
            </a:r>
            <a:r>
              <a:rPr dirty="0" sz="850" spc="3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dirty="0" sz="1050" spc="-90">
                <a:solidFill>
                  <a:srgbClr val="010101"/>
                </a:solidFill>
                <a:latin typeface="Times New Roman"/>
                <a:cs typeface="Times New Roman"/>
              </a:rPr>
              <a:t>=</a:t>
            </a:r>
            <a:r>
              <a:rPr dirty="0" sz="1050" spc="55">
                <a:solidFill>
                  <a:srgbClr val="010101"/>
                </a:solidFill>
                <a:latin typeface="Times New Roman"/>
                <a:cs typeface="Times New Roman"/>
              </a:rPr>
              <a:t> </a:t>
            </a:r>
            <a:r>
              <a:rPr dirty="0" sz="850" spc="-80">
                <a:solidFill>
                  <a:srgbClr val="010101"/>
                </a:solidFill>
                <a:latin typeface="Arial"/>
                <a:cs typeface="Arial"/>
              </a:rPr>
              <a:t>0</a:t>
            </a:r>
            <a:r>
              <a:rPr dirty="0" sz="850" spc="-40">
                <a:solidFill>
                  <a:srgbClr val="010101"/>
                </a:solidFill>
                <a:latin typeface="Arial"/>
                <a:cs typeface="Arial"/>
              </a:rPr>
              <a:t>.</a:t>
            </a:r>
            <a:r>
              <a:rPr dirty="0" sz="850" spc="-95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dirty="0" sz="850" spc="-75">
                <a:solidFill>
                  <a:srgbClr val="212121"/>
                </a:solidFill>
                <a:latin typeface="Arial"/>
                <a:cs typeface="Arial"/>
              </a:rPr>
              <a:t>5</a:t>
            </a:r>
            <a:r>
              <a:rPr dirty="0" sz="850" spc="-11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850" spc="-75">
                <a:solidFill>
                  <a:srgbClr val="010101"/>
                </a:solidFill>
                <a:latin typeface="Arial"/>
                <a:cs typeface="Arial"/>
              </a:rPr>
              <a:t>0</a:t>
            </a:r>
            <a:endParaRPr sz="85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41503" y="1642254"/>
            <a:ext cx="194310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spc="-254">
                <a:solidFill>
                  <a:srgbClr val="010101"/>
                </a:solidFill>
                <a:latin typeface="Courier New"/>
                <a:cs typeface="Courier New"/>
              </a:rPr>
              <a:t>0.6</a:t>
            </a:r>
            <a:endParaRPr sz="1150">
              <a:latin typeface="Courier New"/>
              <a:cs typeface="Courier New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649576" y="1843747"/>
            <a:ext cx="546735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90">
                <a:solidFill>
                  <a:srgbClr val="010101"/>
                </a:solidFill>
                <a:latin typeface="Arial"/>
                <a:cs typeface="Arial"/>
              </a:rPr>
              <a:t>oh=</a:t>
            </a:r>
            <a:r>
              <a:rPr dirty="0" sz="1000" spc="12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dirty="0" sz="1000" spc="12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dirty="0" sz="1150" spc="-250">
                <a:solidFill>
                  <a:srgbClr val="010101"/>
                </a:solidFill>
                <a:latin typeface="Courier New"/>
                <a:cs typeface="Courier New"/>
              </a:rPr>
              <a:t>1.00</a:t>
            </a:r>
            <a:endParaRPr sz="1150">
              <a:latin typeface="Courier New"/>
              <a:cs typeface="Courier New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284710" y="2063557"/>
            <a:ext cx="62230" cy="1098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50" spc="10">
                <a:solidFill>
                  <a:srgbClr val="010101"/>
                </a:solidFill>
                <a:latin typeface="Arial"/>
                <a:cs typeface="Arial"/>
              </a:rPr>
              <a:t>◊</a:t>
            </a:r>
            <a:endParaRPr sz="55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53343" y="2159723"/>
            <a:ext cx="191135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80">
                <a:solidFill>
                  <a:srgbClr val="212121"/>
                </a:solidFill>
                <a:latin typeface="Arial"/>
                <a:cs typeface="Arial"/>
              </a:rPr>
              <a:t>0</a:t>
            </a:r>
            <a:r>
              <a:rPr dirty="0" sz="850" spc="10">
                <a:solidFill>
                  <a:srgbClr val="010101"/>
                </a:solidFill>
                <a:latin typeface="Arial"/>
                <a:cs typeface="Arial"/>
              </a:rPr>
              <a:t>.4</a:t>
            </a:r>
            <a:endParaRPr sz="85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53343" y="2626819"/>
            <a:ext cx="189230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30">
                <a:solidFill>
                  <a:srgbClr val="010101"/>
                </a:solidFill>
                <a:latin typeface="Arial"/>
                <a:cs typeface="Arial"/>
              </a:rPr>
              <a:t>0.2</a:t>
            </a:r>
            <a:endParaRPr sz="85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055990" y="3079161"/>
            <a:ext cx="83185" cy="2317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50" spc="-300">
                <a:solidFill>
                  <a:srgbClr val="010101"/>
                </a:solidFill>
                <a:latin typeface="Arial"/>
                <a:cs typeface="Arial"/>
              </a:rPr>
              <a:t>o</a:t>
            </a:r>
            <a:endParaRPr sz="135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329857" y="913371"/>
            <a:ext cx="1137285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50" spc="-40">
                <a:solidFill>
                  <a:srgbClr val="010101"/>
                </a:solidFill>
                <a:latin typeface="Arial"/>
                <a:cs typeface="Arial"/>
              </a:rPr>
              <a:t>Eule</a:t>
            </a:r>
            <a:r>
              <a:rPr dirty="0" sz="950" spc="-25">
                <a:solidFill>
                  <a:srgbClr val="010101"/>
                </a:solidFill>
                <a:latin typeface="Arial"/>
                <a:cs typeface="Arial"/>
              </a:rPr>
              <a:t>r</a:t>
            </a:r>
            <a:r>
              <a:rPr dirty="0" sz="950" spc="85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dirty="0" sz="950" spc="-30">
                <a:solidFill>
                  <a:srgbClr val="010101"/>
                </a:solidFill>
                <a:latin typeface="Arial"/>
                <a:cs typeface="Arial"/>
              </a:rPr>
              <a:t>implícit</a:t>
            </a:r>
            <a:r>
              <a:rPr dirty="0" sz="950" spc="-35">
                <a:solidFill>
                  <a:srgbClr val="010101"/>
                </a:solidFill>
                <a:latin typeface="Arial"/>
                <a:cs typeface="Arial"/>
              </a:rPr>
              <a:t>o</a:t>
            </a:r>
            <a:r>
              <a:rPr dirty="0" sz="950" spc="95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dirty="0" sz="950" spc="-30">
                <a:solidFill>
                  <a:srgbClr val="010101"/>
                </a:solidFill>
                <a:latin typeface="Arial"/>
                <a:cs typeface="Arial"/>
              </a:rPr>
              <a:t>-</a:t>
            </a:r>
            <a:r>
              <a:rPr dirty="0" sz="950" spc="85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dirty="0" sz="950" spc="-95">
                <a:solidFill>
                  <a:srgbClr val="010101"/>
                </a:solidFill>
                <a:latin typeface="Arial"/>
                <a:cs typeface="Arial"/>
              </a:rPr>
              <a:t>k</a:t>
            </a:r>
            <a:r>
              <a:rPr dirty="0" sz="950" spc="35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dirty="0" sz="1000" spc="-120">
                <a:solidFill>
                  <a:srgbClr val="010101"/>
                </a:solidFill>
                <a:latin typeface="Arial"/>
                <a:cs typeface="Arial"/>
              </a:rPr>
              <a:t>=</a:t>
            </a:r>
            <a:r>
              <a:rPr dirty="0" sz="1000" spc="11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dirty="0" sz="950" spc="-5">
                <a:solidFill>
                  <a:srgbClr val="010101"/>
                </a:solidFill>
                <a:latin typeface="Arial"/>
                <a:cs typeface="Arial"/>
              </a:rPr>
              <a:t>5</a:t>
            </a:r>
            <a:endParaRPr sz="95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382200" y="1231129"/>
            <a:ext cx="191770" cy="1708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50" spc="85">
                <a:solidFill>
                  <a:srgbClr val="010101"/>
                </a:solidFill>
                <a:latin typeface="Times New Roman"/>
                <a:cs typeface="Times New Roman"/>
              </a:rPr>
              <a:t>0</a:t>
            </a:r>
            <a:r>
              <a:rPr dirty="0" sz="950" spc="10">
                <a:solidFill>
                  <a:srgbClr val="212121"/>
                </a:solidFill>
                <a:latin typeface="Times New Roman"/>
                <a:cs typeface="Times New Roman"/>
              </a:rPr>
              <a:t>.8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947757" y="724344"/>
            <a:ext cx="1141730" cy="1708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50" spc="-25">
                <a:solidFill>
                  <a:srgbClr val="212121"/>
                </a:solidFill>
                <a:latin typeface="Arial"/>
                <a:cs typeface="Arial"/>
              </a:rPr>
              <a:t>E</a:t>
            </a:r>
            <a:r>
              <a:rPr dirty="0" sz="950" spc="-25">
                <a:solidFill>
                  <a:srgbClr val="010101"/>
                </a:solidFill>
                <a:latin typeface="Arial"/>
                <a:cs typeface="Arial"/>
              </a:rPr>
              <a:t>ul</a:t>
            </a:r>
            <a:r>
              <a:rPr dirty="0" sz="950" spc="-25">
                <a:solidFill>
                  <a:srgbClr val="212121"/>
                </a:solidFill>
                <a:latin typeface="Arial"/>
                <a:cs typeface="Arial"/>
              </a:rPr>
              <a:t>e</a:t>
            </a:r>
            <a:r>
              <a:rPr dirty="0" sz="950" spc="-25">
                <a:solidFill>
                  <a:srgbClr val="010101"/>
                </a:solidFill>
                <a:latin typeface="Arial"/>
                <a:cs typeface="Arial"/>
              </a:rPr>
              <a:t>r</a:t>
            </a:r>
            <a:r>
              <a:rPr dirty="0" sz="950" spc="1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dirty="0" sz="950" spc="-50">
                <a:solidFill>
                  <a:srgbClr val="010101"/>
                </a:solidFill>
                <a:latin typeface="Arial"/>
                <a:cs typeface="Arial"/>
              </a:rPr>
              <a:t>implíci</a:t>
            </a:r>
            <a:r>
              <a:rPr dirty="0" sz="950" spc="-50">
                <a:solidFill>
                  <a:srgbClr val="505050"/>
                </a:solidFill>
                <a:latin typeface="Arial"/>
                <a:cs typeface="Arial"/>
              </a:rPr>
              <a:t>1</a:t>
            </a:r>
            <a:r>
              <a:rPr dirty="0" sz="950" spc="-50">
                <a:solidFill>
                  <a:srgbClr val="010101"/>
                </a:solidFill>
                <a:latin typeface="Arial"/>
                <a:cs typeface="Arial"/>
              </a:rPr>
              <a:t>o</a:t>
            </a:r>
            <a:r>
              <a:rPr dirty="0" sz="950" spc="15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dirty="0" sz="950">
                <a:solidFill>
                  <a:srgbClr val="010101"/>
                </a:solidFill>
                <a:latin typeface="Arial"/>
                <a:cs typeface="Arial"/>
              </a:rPr>
              <a:t>-</a:t>
            </a:r>
            <a:r>
              <a:rPr dirty="0" sz="950" spc="-25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dirty="0" sz="950" spc="-10">
                <a:solidFill>
                  <a:srgbClr val="010101"/>
                </a:solidFill>
                <a:latin typeface="Arial"/>
                <a:cs typeface="Arial"/>
              </a:rPr>
              <a:t>k</a:t>
            </a:r>
            <a:r>
              <a:rPr dirty="0" sz="950" spc="4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dirty="0" sz="900" spc="25">
                <a:solidFill>
                  <a:srgbClr val="010101"/>
                </a:solidFill>
                <a:latin typeface="Arial"/>
                <a:cs typeface="Arial"/>
              </a:rPr>
              <a:t>=</a:t>
            </a:r>
            <a:r>
              <a:rPr dirty="0" sz="900" spc="15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dirty="0" sz="950" spc="25">
                <a:solidFill>
                  <a:srgbClr val="010101"/>
                </a:solidFill>
                <a:latin typeface="Arial"/>
                <a:cs typeface="Arial"/>
              </a:rPr>
              <a:t>5</a:t>
            </a:r>
            <a:endParaRPr sz="95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805192" y="1144883"/>
            <a:ext cx="59690" cy="1022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00" spc="20">
                <a:solidFill>
                  <a:srgbClr val="212121"/>
                </a:solidFill>
                <a:latin typeface="Arial"/>
                <a:cs typeface="Arial"/>
              </a:rPr>
              <a:t>◊</a:t>
            </a:r>
            <a:endParaRPr sz="5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370171" y="1666677"/>
            <a:ext cx="212090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spc="-225">
                <a:solidFill>
                  <a:srgbClr val="010101"/>
                </a:solidFill>
                <a:latin typeface="Courier New"/>
                <a:cs typeface="Courier New"/>
              </a:rPr>
              <a:t>0</a:t>
            </a:r>
            <a:r>
              <a:rPr dirty="0" sz="1150" spc="-445">
                <a:solidFill>
                  <a:srgbClr val="010101"/>
                </a:solidFill>
                <a:latin typeface="Courier New"/>
                <a:cs typeface="Courier New"/>
              </a:rPr>
              <a:t>.</a:t>
            </a:r>
            <a:r>
              <a:rPr dirty="0" sz="1150" spc="55">
                <a:solidFill>
                  <a:srgbClr val="212121"/>
                </a:solidFill>
                <a:latin typeface="Courier New"/>
                <a:cs typeface="Courier New"/>
              </a:rPr>
              <a:t>6</a:t>
            </a:r>
            <a:endParaRPr sz="1150">
              <a:latin typeface="Courier New"/>
              <a:cs typeface="Courier New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783025" y="2710266"/>
            <a:ext cx="80010" cy="1250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50" spc="30" b="1" i="1">
                <a:solidFill>
                  <a:srgbClr val="010101"/>
                </a:solidFill>
                <a:latin typeface="Arial"/>
                <a:cs typeface="Arial"/>
              </a:rPr>
              <a:t>o</a:t>
            </a:r>
            <a:endParaRPr sz="65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604331" y="2892933"/>
            <a:ext cx="262890" cy="1403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0500" algn="l"/>
              </a:tabLst>
            </a:pPr>
            <a:r>
              <a:rPr dirty="0" sz="500" spc="20">
                <a:solidFill>
                  <a:srgbClr val="010101"/>
                </a:solidFill>
                <a:latin typeface="Arial"/>
                <a:cs typeface="Arial"/>
              </a:rPr>
              <a:t>◊</a:t>
            </a:r>
            <a:r>
              <a:rPr dirty="0" sz="500" spc="20">
                <a:solidFill>
                  <a:srgbClr val="010101"/>
                </a:solidFill>
                <a:latin typeface="Arial"/>
                <a:cs typeface="Arial"/>
              </a:rPr>
              <a:t>	</a:t>
            </a:r>
            <a:r>
              <a:rPr dirty="0" sz="750" spc="25">
                <a:solidFill>
                  <a:srgbClr val="010101"/>
                </a:solidFill>
                <a:latin typeface="Arial"/>
                <a:cs typeface="Arial"/>
              </a:rPr>
              <a:t>+</a:t>
            </a:r>
            <a:endParaRPr sz="75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424468" y="3033875"/>
            <a:ext cx="53975" cy="1250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650" spc="20" b="1" i="1">
                <a:solidFill>
                  <a:srgbClr val="010101"/>
                </a:solidFill>
                <a:latin typeface="Arial"/>
                <a:cs typeface="Arial"/>
              </a:rPr>
              <a:t>o</a:t>
            </a:r>
            <a:endParaRPr sz="65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417415" y="3159809"/>
            <a:ext cx="6858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100" spc="-15">
                <a:solidFill>
                  <a:srgbClr val="010101"/>
                </a:solidFill>
                <a:latin typeface="Times New Roman"/>
                <a:cs typeface="Times New Roman"/>
              </a:rPr>
              <a:t>2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031054" y="3172529"/>
            <a:ext cx="96520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>
                <a:solidFill>
                  <a:srgbClr val="010101"/>
                </a:solidFill>
                <a:latin typeface="Arial"/>
                <a:cs typeface="Arial"/>
              </a:rPr>
              <a:t>3</a:t>
            </a:r>
            <a:endParaRPr sz="10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675108" y="3159809"/>
            <a:ext cx="9207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30">
                <a:solidFill>
                  <a:srgbClr val="010101"/>
                </a:solidFill>
                <a:latin typeface="Times New Roman"/>
                <a:cs typeface="Times New Roman"/>
              </a:rPr>
              <a:t>4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300748" y="3172529"/>
            <a:ext cx="95885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>
                <a:solidFill>
                  <a:srgbClr val="010101"/>
                </a:solidFill>
                <a:latin typeface="Arial"/>
                <a:cs typeface="Arial"/>
              </a:rPr>
              <a:t>5</a:t>
            </a:r>
            <a:endParaRPr sz="10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370171" y="2133773"/>
            <a:ext cx="199390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spc="-240">
                <a:solidFill>
                  <a:srgbClr val="010101"/>
                </a:solidFill>
                <a:latin typeface="Courier New"/>
                <a:cs typeface="Courier New"/>
              </a:rPr>
              <a:t>0.4</a:t>
            </a:r>
            <a:endParaRPr sz="1150">
              <a:latin typeface="Courier New"/>
              <a:cs typeface="Courier New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382200" y="2617152"/>
            <a:ext cx="188595" cy="1708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50" spc="30">
                <a:solidFill>
                  <a:srgbClr val="010101"/>
                </a:solidFill>
                <a:latin typeface="Times New Roman"/>
                <a:cs typeface="Times New Roman"/>
              </a:rPr>
              <a:t>0.2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001244" y="1156841"/>
            <a:ext cx="445134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spc="-229">
                <a:solidFill>
                  <a:srgbClr val="010101"/>
                </a:solidFill>
                <a:latin typeface="Courier New"/>
                <a:cs typeface="Courier New"/>
              </a:rPr>
              <a:t>h</a:t>
            </a:r>
            <a:r>
              <a:rPr dirty="0" sz="1150" spc="-490">
                <a:solidFill>
                  <a:srgbClr val="010101"/>
                </a:solidFill>
                <a:latin typeface="Courier New"/>
                <a:cs typeface="Courier New"/>
              </a:rPr>
              <a:t> </a:t>
            </a:r>
            <a:r>
              <a:rPr dirty="0" sz="950" spc="-185">
                <a:solidFill>
                  <a:srgbClr val="010101"/>
                </a:solidFill>
                <a:latin typeface="Arial"/>
                <a:cs typeface="Arial"/>
              </a:rPr>
              <a:t>=</a:t>
            </a:r>
            <a:r>
              <a:rPr dirty="0" sz="95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dirty="0" sz="950" spc="-65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dirty="0" sz="1150" spc="-250">
                <a:solidFill>
                  <a:srgbClr val="010101"/>
                </a:solidFill>
                <a:latin typeface="Courier New"/>
                <a:cs typeface="Courier New"/>
              </a:rPr>
              <a:t>0.02</a:t>
            </a:r>
            <a:endParaRPr sz="1150">
              <a:latin typeface="Courier New"/>
              <a:cs typeface="Courier New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7000106" y="1633858"/>
            <a:ext cx="450850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-165">
                <a:solidFill>
                  <a:srgbClr val="010101"/>
                </a:solidFill>
                <a:latin typeface="Arial"/>
                <a:cs typeface="Arial"/>
              </a:rPr>
              <a:t>h</a:t>
            </a:r>
            <a:r>
              <a:rPr dirty="0" sz="850" spc="-165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dirty="0" sz="850" spc="-11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dirty="0" sz="1000" spc="-204">
                <a:solidFill>
                  <a:srgbClr val="010101"/>
                </a:solidFill>
                <a:latin typeface="Arial"/>
                <a:cs typeface="Arial"/>
              </a:rPr>
              <a:t>=</a:t>
            </a:r>
            <a:r>
              <a:rPr dirty="0" sz="100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dirty="0" sz="1000" spc="-5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dirty="0" sz="850" spc="15">
                <a:solidFill>
                  <a:srgbClr val="010101"/>
                </a:solidFill>
                <a:latin typeface="Arial"/>
                <a:cs typeface="Arial"/>
              </a:rPr>
              <a:t>0.10</a:t>
            </a:r>
            <a:endParaRPr sz="85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7000106" y="2110369"/>
            <a:ext cx="450850" cy="1708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20">
                <a:solidFill>
                  <a:srgbClr val="212121"/>
                </a:solidFill>
                <a:latin typeface="Arial"/>
                <a:cs typeface="Arial"/>
              </a:rPr>
              <a:t>h</a:t>
            </a:r>
            <a:r>
              <a:rPr dirty="0" sz="850" spc="-5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950" spc="40">
                <a:solidFill>
                  <a:srgbClr val="383838"/>
                </a:solidFill>
                <a:latin typeface="Times New Roman"/>
                <a:cs typeface="Times New Roman"/>
              </a:rPr>
              <a:t>=</a:t>
            </a:r>
            <a:r>
              <a:rPr dirty="0" sz="950" spc="35">
                <a:solidFill>
                  <a:srgbClr val="383838"/>
                </a:solidFill>
                <a:latin typeface="Times New Roman"/>
                <a:cs typeface="Times New Roman"/>
              </a:rPr>
              <a:t> </a:t>
            </a:r>
            <a:r>
              <a:rPr dirty="0" sz="850" spc="15">
                <a:solidFill>
                  <a:srgbClr val="010101"/>
                </a:solidFill>
                <a:latin typeface="Arial"/>
                <a:cs typeface="Arial"/>
              </a:rPr>
              <a:t>0.20</a:t>
            </a:r>
            <a:endParaRPr sz="85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806628" y="3147342"/>
            <a:ext cx="1162050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29565" algn="l"/>
                <a:tab pos="949325" algn="l"/>
              </a:tabLst>
            </a:pPr>
            <a:r>
              <a:rPr dirty="0" sz="1150" spc="-240">
                <a:solidFill>
                  <a:srgbClr val="010101"/>
                </a:solidFill>
                <a:latin typeface="Courier New"/>
                <a:cs typeface="Courier New"/>
              </a:rPr>
              <a:t>0.</a:t>
            </a:r>
            <a:r>
              <a:rPr dirty="0" sz="1150" spc="-235">
                <a:solidFill>
                  <a:srgbClr val="010101"/>
                </a:solidFill>
                <a:latin typeface="Courier New"/>
                <a:cs typeface="Courier New"/>
              </a:rPr>
              <a:t>2</a:t>
            </a:r>
            <a:r>
              <a:rPr dirty="0" sz="1150">
                <a:solidFill>
                  <a:srgbClr val="010101"/>
                </a:solidFill>
                <a:latin typeface="Courier New"/>
                <a:cs typeface="Courier New"/>
              </a:rPr>
              <a:t>	</a:t>
            </a:r>
            <a:r>
              <a:rPr dirty="0" sz="1150" spc="-225">
                <a:solidFill>
                  <a:srgbClr val="010101"/>
                </a:solidFill>
                <a:latin typeface="Courier New"/>
                <a:cs typeface="Courier New"/>
              </a:rPr>
              <a:t>0</a:t>
            </a:r>
            <a:r>
              <a:rPr dirty="0" sz="1150" spc="-340">
                <a:solidFill>
                  <a:srgbClr val="010101"/>
                </a:solidFill>
                <a:latin typeface="Courier New"/>
                <a:cs typeface="Courier New"/>
              </a:rPr>
              <a:t>.</a:t>
            </a:r>
            <a:r>
              <a:rPr dirty="0" sz="1150" spc="-55">
                <a:solidFill>
                  <a:srgbClr val="212121"/>
                </a:solidFill>
                <a:latin typeface="Courier New"/>
                <a:cs typeface="Courier New"/>
              </a:rPr>
              <a:t>4</a:t>
            </a:r>
            <a:r>
              <a:rPr dirty="0" sz="1150" spc="250">
                <a:solidFill>
                  <a:srgbClr val="212121"/>
                </a:solidFill>
                <a:latin typeface="Courier New"/>
                <a:cs typeface="Courier New"/>
              </a:rPr>
              <a:t> </a:t>
            </a:r>
            <a:r>
              <a:rPr dirty="0" sz="1150" spc="-229">
                <a:solidFill>
                  <a:srgbClr val="010101"/>
                </a:solidFill>
                <a:latin typeface="Courier New"/>
                <a:cs typeface="Courier New"/>
              </a:rPr>
              <a:t>0.</a:t>
            </a:r>
            <a:r>
              <a:rPr dirty="0" sz="1150" spc="-225">
                <a:solidFill>
                  <a:srgbClr val="010101"/>
                </a:solidFill>
                <a:latin typeface="Courier New"/>
                <a:cs typeface="Courier New"/>
              </a:rPr>
              <a:t>6</a:t>
            </a:r>
            <a:r>
              <a:rPr dirty="0" sz="1150">
                <a:solidFill>
                  <a:srgbClr val="010101"/>
                </a:solidFill>
                <a:latin typeface="Courier New"/>
                <a:cs typeface="Courier New"/>
              </a:rPr>
              <a:t>	</a:t>
            </a:r>
            <a:r>
              <a:rPr dirty="0" sz="1150" spc="-225">
                <a:solidFill>
                  <a:srgbClr val="010101"/>
                </a:solidFill>
                <a:latin typeface="Courier New"/>
                <a:cs typeface="Courier New"/>
              </a:rPr>
              <a:t>0</a:t>
            </a:r>
            <a:r>
              <a:rPr dirty="0" sz="1150" spc="-350">
                <a:solidFill>
                  <a:srgbClr val="010101"/>
                </a:solidFill>
                <a:latin typeface="Courier New"/>
                <a:cs typeface="Courier New"/>
              </a:rPr>
              <a:t>.</a:t>
            </a:r>
            <a:r>
              <a:rPr dirty="0" sz="1150" spc="60">
                <a:solidFill>
                  <a:srgbClr val="212121"/>
                </a:solidFill>
                <a:latin typeface="Courier New"/>
                <a:cs typeface="Courier New"/>
              </a:rPr>
              <a:t>8</a:t>
            </a:r>
            <a:endParaRPr sz="1150">
              <a:latin typeface="Courier New"/>
              <a:cs typeface="Courier New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7375024" y="3147342"/>
            <a:ext cx="1393825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26390" algn="l"/>
                <a:tab pos="641350" algn="l"/>
                <a:tab pos="958215" algn="l"/>
                <a:tab pos="1310640" algn="l"/>
              </a:tabLst>
            </a:pPr>
            <a:r>
              <a:rPr dirty="0" sz="1000" spc="-15">
                <a:solidFill>
                  <a:srgbClr val="010101"/>
                </a:solidFill>
                <a:latin typeface="Arial"/>
                <a:cs typeface="Arial"/>
              </a:rPr>
              <a:t>1.</a:t>
            </a:r>
            <a:r>
              <a:rPr dirty="0" sz="1000" spc="-15">
                <a:solidFill>
                  <a:srgbClr val="010101"/>
                </a:solidFill>
                <a:latin typeface="Arial"/>
                <a:cs typeface="Arial"/>
              </a:rPr>
              <a:t>2</a:t>
            </a:r>
            <a:r>
              <a:rPr dirty="0" sz="1000">
                <a:solidFill>
                  <a:srgbClr val="010101"/>
                </a:solidFill>
                <a:latin typeface="Arial"/>
                <a:cs typeface="Arial"/>
              </a:rPr>
              <a:t>	</a:t>
            </a:r>
            <a:r>
              <a:rPr dirty="0" sz="1000" spc="-20">
                <a:solidFill>
                  <a:srgbClr val="010101"/>
                </a:solidFill>
                <a:latin typeface="Arial"/>
                <a:cs typeface="Arial"/>
              </a:rPr>
              <a:t>1.</a:t>
            </a:r>
            <a:r>
              <a:rPr dirty="0" sz="1000" spc="-20">
                <a:solidFill>
                  <a:srgbClr val="010101"/>
                </a:solidFill>
                <a:latin typeface="Arial"/>
                <a:cs typeface="Arial"/>
              </a:rPr>
              <a:t>4</a:t>
            </a:r>
            <a:r>
              <a:rPr dirty="0" sz="1000">
                <a:solidFill>
                  <a:srgbClr val="010101"/>
                </a:solidFill>
                <a:latin typeface="Arial"/>
                <a:cs typeface="Arial"/>
              </a:rPr>
              <a:t>	</a:t>
            </a:r>
            <a:r>
              <a:rPr dirty="0" sz="1150" spc="-290">
                <a:solidFill>
                  <a:srgbClr val="010101"/>
                </a:solidFill>
                <a:latin typeface="Courier New"/>
                <a:cs typeface="Courier New"/>
              </a:rPr>
              <a:t>1.</a:t>
            </a:r>
            <a:r>
              <a:rPr dirty="0" sz="1150" spc="-285">
                <a:solidFill>
                  <a:srgbClr val="010101"/>
                </a:solidFill>
                <a:latin typeface="Courier New"/>
                <a:cs typeface="Courier New"/>
              </a:rPr>
              <a:t>6</a:t>
            </a:r>
            <a:r>
              <a:rPr dirty="0" sz="1150">
                <a:solidFill>
                  <a:srgbClr val="010101"/>
                </a:solidFill>
                <a:latin typeface="Courier New"/>
                <a:cs typeface="Courier New"/>
              </a:rPr>
              <a:t>	</a:t>
            </a:r>
            <a:r>
              <a:rPr dirty="0" sz="1000" spc="-95">
                <a:solidFill>
                  <a:srgbClr val="505050"/>
                </a:solidFill>
                <a:latin typeface="Arial"/>
                <a:cs typeface="Arial"/>
              </a:rPr>
              <a:t>1</a:t>
            </a:r>
            <a:r>
              <a:rPr dirty="0" sz="1000" spc="-10">
                <a:solidFill>
                  <a:srgbClr val="505050"/>
                </a:solidFill>
                <a:latin typeface="Arial"/>
                <a:cs typeface="Arial"/>
              </a:rPr>
              <a:t>.</a:t>
            </a:r>
            <a:r>
              <a:rPr dirty="0" sz="1000">
                <a:solidFill>
                  <a:srgbClr val="010101"/>
                </a:solidFill>
                <a:latin typeface="Arial"/>
                <a:cs typeface="Arial"/>
              </a:rPr>
              <a:t>8</a:t>
            </a:r>
            <a:r>
              <a:rPr dirty="0" sz="1000">
                <a:solidFill>
                  <a:srgbClr val="010101"/>
                </a:solidFill>
                <a:latin typeface="Arial"/>
                <a:cs typeface="Arial"/>
              </a:rPr>
              <a:t>	</a:t>
            </a:r>
            <a:r>
              <a:rPr dirty="0" sz="1000" spc="-5">
                <a:solidFill>
                  <a:srgbClr val="010101"/>
                </a:solidFill>
                <a:latin typeface="Arial"/>
                <a:cs typeface="Arial"/>
              </a:rPr>
              <a:t>2</a:t>
            </a:r>
            <a:endParaRPr sz="10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807208" y="4130381"/>
            <a:ext cx="215900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spc="-225">
                <a:solidFill>
                  <a:srgbClr val="010101"/>
                </a:solidFill>
                <a:latin typeface="Courier New"/>
                <a:cs typeface="Courier New"/>
              </a:rPr>
              <a:t>0</a:t>
            </a:r>
            <a:r>
              <a:rPr dirty="0" sz="1150" spc="-420">
                <a:solidFill>
                  <a:srgbClr val="010101"/>
                </a:solidFill>
                <a:latin typeface="Courier New"/>
                <a:cs typeface="Courier New"/>
              </a:rPr>
              <a:t>.</a:t>
            </a:r>
            <a:r>
              <a:rPr dirty="0" sz="1150" spc="60">
                <a:solidFill>
                  <a:srgbClr val="212121"/>
                </a:solidFill>
                <a:latin typeface="Courier New"/>
                <a:cs typeface="Courier New"/>
              </a:rPr>
              <a:t>8</a:t>
            </a:r>
            <a:endParaRPr sz="1150">
              <a:latin typeface="Courier New"/>
              <a:cs typeface="Courier New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388299" y="3639625"/>
            <a:ext cx="1223645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50" spc="-105">
                <a:solidFill>
                  <a:srgbClr val="383838"/>
                </a:solidFill>
                <a:latin typeface="Arial"/>
                <a:cs typeface="Arial"/>
              </a:rPr>
              <a:t>C</a:t>
            </a:r>
            <a:r>
              <a:rPr dirty="0" sz="950" spc="-15">
                <a:solidFill>
                  <a:srgbClr val="010101"/>
                </a:solidFill>
                <a:latin typeface="Arial"/>
                <a:cs typeface="Arial"/>
              </a:rPr>
              <a:t>ran</a:t>
            </a:r>
            <a:r>
              <a:rPr dirty="0" sz="950" spc="-50">
                <a:solidFill>
                  <a:srgbClr val="010101"/>
                </a:solidFill>
                <a:latin typeface="Arial"/>
                <a:cs typeface="Arial"/>
              </a:rPr>
              <a:t>k</a:t>
            </a:r>
            <a:r>
              <a:rPr dirty="0" sz="950" spc="-50">
                <a:solidFill>
                  <a:srgbClr val="212121"/>
                </a:solidFill>
                <a:latin typeface="Arial"/>
                <a:cs typeface="Arial"/>
              </a:rPr>
              <a:t>-</a:t>
            </a:r>
            <a:r>
              <a:rPr dirty="0" sz="950" spc="-25">
                <a:solidFill>
                  <a:srgbClr val="010101"/>
                </a:solidFill>
                <a:latin typeface="Arial"/>
                <a:cs typeface="Arial"/>
              </a:rPr>
              <a:t>N</a:t>
            </a:r>
            <a:r>
              <a:rPr dirty="0" sz="950" spc="40">
                <a:solidFill>
                  <a:srgbClr val="010101"/>
                </a:solidFill>
                <a:latin typeface="Arial"/>
                <a:cs typeface="Arial"/>
              </a:rPr>
              <a:t>i</a:t>
            </a:r>
            <a:r>
              <a:rPr dirty="0" sz="950" spc="-45">
                <a:solidFill>
                  <a:srgbClr val="212121"/>
                </a:solidFill>
                <a:latin typeface="Arial"/>
                <a:cs typeface="Arial"/>
              </a:rPr>
              <a:t>c</a:t>
            </a:r>
            <a:r>
              <a:rPr dirty="0" sz="950" spc="-40">
                <a:solidFill>
                  <a:srgbClr val="010101"/>
                </a:solidFill>
                <a:latin typeface="Arial"/>
                <a:cs typeface="Arial"/>
              </a:rPr>
              <a:t>h</a:t>
            </a:r>
            <a:r>
              <a:rPr dirty="0" sz="950" spc="-35">
                <a:solidFill>
                  <a:srgbClr val="010101"/>
                </a:solidFill>
                <a:latin typeface="Arial"/>
                <a:cs typeface="Arial"/>
              </a:rPr>
              <a:t>o</a:t>
            </a:r>
            <a:r>
              <a:rPr dirty="0" sz="950" spc="-17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dirty="0" sz="950" spc="-50">
                <a:solidFill>
                  <a:srgbClr val="212121"/>
                </a:solidFill>
                <a:latin typeface="Arial"/>
                <a:cs typeface="Arial"/>
              </a:rPr>
              <a:t>s</a:t>
            </a:r>
            <a:r>
              <a:rPr dirty="0" sz="950" spc="-35">
                <a:solidFill>
                  <a:srgbClr val="010101"/>
                </a:solidFill>
                <a:latin typeface="Arial"/>
                <a:cs typeface="Arial"/>
              </a:rPr>
              <a:t>o</a:t>
            </a:r>
            <a:r>
              <a:rPr dirty="0" sz="950" spc="-95">
                <a:solidFill>
                  <a:srgbClr val="383838"/>
                </a:solidFill>
                <a:latin typeface="Arial"/>
                <a:cs typeface="Arial"/>
              </a:rPr>
              <a:t>n</a:t>
            </a:r>
            <a:r>
              <a:rPr dirty="0" sz="950" spc="5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dirty="0" sz="950">
                <a:solidFill>
                  <a:srgbClr val="010101"/>
                </a:solidFill>
                <a:latin typeface="Arial"/>
                <a:cs typeface="Arial"/>
              </a:rPr>
              <a:t>-</a:t>
            </a:r>
            <a:r>
              <a:rPr dirty="0" sz="950" spc="8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dirty="0" sz="950" spc="-125">
                <a:solidFill>
                  <a:srgbClr val="212121"/>
                </a:solidFill>
                <a:latin typeface="Arial"/>
                <a:cs typeface="Arial"/>
              </a:rPr>
              <a:t>k</a:t>
            </a:r>
            <a:r>
              <a:rPr dirty="0" sz="950" spc="6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000" spc="-155">
                <a:solidFill>
                  <a:srgbClr val="010101"/>
                </a:solidFill>
                <a:latin typeface="Arial"/>
                <a:cs typeface="Arial"/>
              </a:rPr>
              <a:t>=</a:t>
            </a:r>
            <a:r>
              <a:rPr dirty="0" sz="1000" spc="12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dirty="0" sz="950" spc="25">
                <a:solidFill>
                  <a:srgbClr val="010101"/>
                </a:solidFill>
                <a:latin typeface="Arial"/>
                <a:cs typeface="Arial"/>
              </a:rPr>
              <a:t>5</a:t>
            </a:r>
            <a:endParaRPr sz="95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2242230" y="4069577"/>
            <a:ext cx="59690" cy="1022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00" spc="20">
                <a:solidFill>
                  <a:srgbClr val="010101"/>
                </a:solidFill>
                <a:latin typeface="Arial"/>
                <a:cs typeface="Arial"/>
              </a:rPr>
              <a:t>◊</a:t>
            </a:r>
            <a:endParaRPr sz="5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807208" y="4588319"/>
            <a:ext cx="212090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spc="-225">
                <a:solidFill>
                  <a:srgbClr val="010101"/>
                </a:solidFill>
                <a:latin typeface="Courier New"/>
                <a:cs typeface="Courier New"/>
              </a:rPr>
              <a:t>0</a:t>
            </a:r>
            <a:r>
              <a:rPr dirty="0" sz="1150" spc="-445">
                <a:solidFill>
                  <a:srgbClr val="010101"/>
                </a:solidFill>
                <a:latin typeface="Courier New"/>
                <a:cs typeface="Courier New"/>
              </a:rPr>
              <a:t>.</a:t>
            </a:r>
            <a:r>
              <a:rPr dirty="0" sz="1150" spc="55">
                <a:solidFill>
                  <a:srgbClr val="212121"/>
                </a:solidFill>
                <a:latin typeface="Courier New"/>
                <a:cs typeface="Courier New"/>
              </a:rPr>
              <a:t>6</a:t>
            </a:r>
            <a:endParaRPr sz="1150">
              <a:latin typeface="Courier New"/>
              <a:cs typeface="Courier New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807208" y="5058467"/>
            <a:ext cx="199390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spc="-240">
                <a:solidFill>
                  <a:srgbClr val="010101"/>
                </a:solidFill>
                <a:latin typeface="Courier New"/>
                <a:cs typeface="Courier New"/>
              </a:rPr>
              <a:t>0.4</a:t>
            </a:r>
            <a:endParaRPr sz="1150">
              <a:latin typeface="Courier New"/>
              <a:cs typeface="Courier New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819239" y="5541846"/>
            <a:ext cx="188595" cy="1708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50" spc="30">
                <a:solidFill>
                  <a:srgbClr val="010101"/>
                </a:solidFill>
                <a:latin typeface="Times New Roman"/>
                <a:cs typeface="Times New Roman"/>
              </a:rPr>
              <a:t>0.2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2258861" y="4504871"/>
            <a:ext cx="84455" cy="1403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50" spc="25">
                <a:solidFill>
                  <a:srgbClr val="010101"/>
                </a:solidFill>
                <a:latin typeface="Arial"/>
                <a:cs typeface="Arial"/>
              </a:rPr>
              <a:t>+</a:t>
            </a:r>
            <a:endParaRPr sz="75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2259159" y="4978583"/>
            <a:ext cx="80010" cy="1250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50" spc="30" b="1" i="1">
                <a:solidFill>
                  <a:srgbClr val="010101"/>
                </a:solidFill>
                <a:latin typeface="Arial"/>
                <a:cs typeface="Arial"/>
              </a:rPr>
              <a:t>o</a:t>
            </a:r>
            <a:endParaRPr sz="65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2435885" y="4100614"/>
            <a:ext cx="447675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30">
                <a:solidFill>
                  <a:srgbClr val="010101"/>
                </a:solidFill>
                <a:latin typeface="Arial"/>
                <a:cs typeface="Arial"/>
              </a:rPr>
              <a:t>h</a:t>
            </a:r>
            <a:r>
              <a:rPr dirty="0" sz="1000" spc="-125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dirty="0" sz="950" spc="-30">
                <a:solidFill>
                  <a:srgbClr val="010101"/>
                </a:solidFill>
                <a:latin typeface="Arial"/>
                <a:cs typeface="Arial"/>
              </a:rPr>
              <a:t>=</a:t>
            </a:r>
            <a:r>
              <a:rPr dirty="0" sz="95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dirty="0" sz="950" spc="-135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dirty="0" sz="1000" spc="-65">
                <a:solidFill>
                  <a:srgbClr val="010101"/>
                </a:solidFill>
                <a:latin typeface="Arial"/>
                <a:cs typeface="Arial"/>
              </a:rPr>
              <a:t>0.02</a:t>
            </a:r>
            <a:endParaRPr sz="100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2437145" y="4564913"/>
            <a:ext cx="446405" cy="1708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-60">
                <a:solidFill>
                  <a:srgbClr val="010101"/>
                </a:solidFill>
                <a:latin typeface="Arial"/>
                <a:cs typeface="Arial"/>
              </a:rPr>
              <a:t>h</a:t>
            </a:r>
            <a:r>
              <a:rPr dirty="0" sz="850" spc="2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dirty="0" sz="950" spc="-70">
                <a:solidFill>
                  <a:srgbClr val="010101"/>
                </a:solidFill>
                <a:latin typeface="Arial"/>
                <a:cs typeface="Arial"/>
              </a:rPr>
              <a:t>=</a:t>
            </a:r>
            <a:r>
              <a:rPr dirty="0" sz="95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dirty="0" sz="950" spc="-9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dirty="0" sz="850" spc="5">
                <a:solidFill>
                  <a:srgbClr val="010101"/>
                </a:solidFill>
                <a:latin typeface="Arial"/>
                <a:cs typeface="Arial"/>
              </a:rPr>
              <a:t>0.10</a:t>
            </a:r>
            <a:endParaRPr sz="85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2437145" y="5009621"/>
            <a:ext cx="446405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10">
                <a:solidFill>
                  <a:srgbClr val="212121"/>
                </a:solidFill>
                <a:latin typeface="Arial"/>
                <a:cs typeface="Arial"/>
              </a:rPr>
              <a:t>h</a:t>
            </a:r>
            <a:r>
              <a:rPr dirty="0" sz="850" spc="-2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150" spc="-75">
                <a:solidFill>
                  <a:srgbClr val="383838"/>
                </a:solidFill>
                <a:latin typeface="Times New Roman"/>
                <a:cs typeface="Times New Roman"/>
              </a:rPr>
              <a:t>=</a:t>
            </a:r>
            <a:r>
              <a:rPr dirty="0" sz="1150" spc="30">
                <a:solidFill>
                  <a:srgbClr val="383838"/>
                </a:solidFill>
                <a:latin typeface="Times New Roman"/>
                <a:cs typeface="Times New Roman"/>
              </a:rPr>
              <a:t> </a:t>
            </a:r>
            <a:r>
              <a:rPr dirty="0" sz="850" spc="5">
                <a:solidFill>
                  <a:srgbClr val="010101"/>
                </a:solidFill>
                <a:latin typeface="Arial"/>
                <a:cs typeface="Arial"/>
              </a:rPr>
              <a:t>0.20</a:t>
            </a:r>
            <a:endParaRPr sz="85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1243665" y="6068982"/>
            <a:ext cx="1162050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29565" algn="l"/>
                <a:tab pos="949325" algn="l"/>
              </a:tabLst>
            </a:pPr>
            <a:r>
              <a:rPr dirty="0" sz="1150" spc="-240">
                <a:solidFill>
                  <a:srgbClr val="010101"/>
                </a:solidFill>
                <a:latin typeface="Courier New"/>
                <a:cs typeface="Courier New"/>
              </a:rPr>
              <a:t>0.</a:t>
            </a:r>
            <a:r>
              <a:rPr dirty="0" sz="1150" spc="-235">
                <a:solidFill>
                  <a:srgbClr val="010101"/>
                </a:solidFill>
                <a:latin typeface="Courier New"/>
                <a:cs typeface="Courier New"/>
              </a:rPr>
              <a:t>2</a:t>
            </a:r>
            <a:r>
              <a:rPr dirty="0" sz="1150">
                <a:solidFill>
                  <a:srgbClr val="010101"/>
                </a:solidFill>
                <a:latin typeface="Courier New"/>
                <a:cs typeface="Courier New"/>
              </a:rPr>
              <a:t>	</a:t>
            </a:r>
            <a:r>
              <a:rPr dirty="0" sz="1150" spc="-225">
                <a:solidFill>
                  <a:srgbClr val="010101"/>
                </a:solidFill>
                <a:latin typeface="Courier New"/>
                <a:cs typeface="Courier New"/>
              </a:rPr>
              <a:t>0</a:t>
            </a:r>
            <a:r>
              <a:rPr dirty="0" sz="1150" spc="-340">
                <a:solidFill>
                  <a:srgbClr val="010101"/>
                </a:solidFill>
                <a:latin typeface="Courier New"/>
                <a:cs typeface="Courier New"/>
              </a:rPr>
              <a:t>.</a:t>
            </a:r>
            <a:r>
              <a:rPr dirty="0" sz="1150" spc="-55">
                <a:solidFill>
                  <a:srgbClr val="212121"/>
                </a:solidFill>
                <a:latin typeface="Courier New"/>
                <a:cs typeface="Courier New"/>
              </a:rPr>
              <a:t>4</a:t>
            </a:r>
            <a:r>
              <a:rPr dirty="0" sz="1150" spc="250">
                <a:solidFill>
                  <a:srgbClr val="212121"/>
                </a:solidFill>
                <a:latin typeface="Courier New"/>
                <a:cs typeface="Courier New"/>
              </a:rPr>
              <a:t> </a:t>
            </a:r>
            <a:r>
              <a:rPr dirty="0" sz="1150" spc="-229">
                <a:solidFill>
                  <a:srgbClr val="010101"/>
                </a:solidFill>
                <a:latin typeface="Courier New"/>
                <a:cs typeface="Courier New"/>
              </a:rPr>
              <a:t>0.</a:t>
            </a:r>
            <a:r>
              <a:rPr dirty="0" sz="1150" spc="-225">
                <a:solidFill>
                  <a:srgbClr val="010101"/>
                </a:solidFill>
                <a:latin typeface="Courier New"/>
                <a:cs typeface="Courier New"/>
              </a:rPr>
              <a:t>6</a:t>
            </a:r>
            <a:r>
              <a:rPr dirty="0" sz="1150">
                <a:solidFill>
                  <a:srgbClr val="010101"/>
                </a:solidFill>
                <a:latin typeface="Courier New"/>
                <a:cs typeface="Courier New"/>
              </a:rPr>
              <a:t>	</a:t>
            </a:r>
            <a:r>
              <a:rPr dirty="0" sz="1150" spc="-225">
                <a:solidFill>
                  <a:srgbClr val="010101"/>
                </a:solidFill>
                <a:latin typeface="Courier New"/>
                <a:cs typeface="Courier New"/>
              </a:rPr>
              <a:t>0</a:t>
            </a:r>
            <a:r>
              <a:rPr dirty="0" sz="1150" spc="-350">
                <a:solidFill>
                  <a:srgbClr val="010101"/>
                </a:solidFill>
                <a:latin typeface="Courier New"/>
                <a:cs typeface="Courier New"/>
              </a:rPr>
              <a:t>.</a:t>
            </a:r>
            <a:r>
              <a:rPr dirty="0" sz="1150" spc="60">
                <a:solidFill>
                  <a:srgbClr val="212121"/>
                </a:solidFill>
                <a:latin typeface="Courier New"/>
                <a:cs typeface="Courier New"/>
              </a:rPr>
              <a:t>8</a:t>
            </a:r>
            <a:endParaRPr sz="1150">
              <a:latin typeface="Courier New"/>
              <a:cs typeface="Courier New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2812063" y="6068982"/>
            <a:ext cx="1393825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26390" algn="l"/>
                <a:tab pos="638810" algn="l"/>
                <a:tab pos="956310" algn="l"/>
                <a:tab pos="1310640" algn="l"/>
              </a:tabLst>
            </a:pPr>
            <a:r>
              <a:rPr dirty="0" sz="1000" spc="-15">
                <a:solidFill>
                  <a:srgbClr val="010101"/>
                </a:solidFill>
                <a:latin typeface="Arial"/>
                <a:cs typeface="Arial"/>
              </a:rPr>
              <a:t>1</a:t>
            </a:r>
            <a:r>
              <a:rPr dirty="0" sz="1000" spc="-10">
                <a:solidFill>
                  <a:srgbClr val="010101"/>
                </a:solidFill>
                <a:latin typeface="Arial"/>
                <a:cs typeface="Arial"/>
              </a:rPr>
              <a:t>.</a:t>
            </a:r>
            <a:r>
              <a:rPr dirty="0" sz="1000" spc="-5">
                <a:solidFill>
                  <a:srgbClr val="010101"/>
                </a:solidFill>
                <a:latin typeface="Arial"/>
                <a:cs typeface="Arial"/>
              </a:rPr>
              <a:t>2</a:t>
            </a:r>
            <a:r>
              <a:rPr dirty="0" sz="1000">
                <a:solidFill>
                  <a:srgbClr val="010101"/>
                </a:solidFill>
                <a:latin typeface="Arial"/>
                <a:cs typeface="Arial"/>
              </a:rPr>
              <a:t>	</a:t>
            </a:r>
            <a:r>
              <a:rPr dirty="0" sz="1000" spc="-20">
                <a:solidFill>
                  <a:srgbClr val="010101"/>
                </a:solidFill>
                <a:latin typeface="Arial"/>
                <a:cs typeface="Arial"/>
              </a:rPr>
              <a:t>1.</a:t>
            </a:r>
            <a:r>
              <a:rPr dirty="0" sz="1000" spc="-20">
                <a:solidFill>
                  <a:srgbClr val="010101"/>
                </a:solidFill>
                <a:latin typeface="Arial"/>
                <a:cs typeface="Arial"/>
              </a:rPr>
              <a:t>4</a:t>
            </a:r>
            <a:r>
              <a:rPr dirty="0" sz="1000">
                <a:solidFill>
                  <a:srgbClr val="010101"/>
                </a:solidFill>
                <a:latin typeface="Arial"/>
                <a:cs typeface="Arial"/>
              </a:rPr>
              <a:t>	</a:t>
            </a:r>
            <a:r>
              <a:rPr dirty="0" sz="1150" spc="-370">
                <a:solidFill>
                  <a:srgbClr val="212121"/>
                </a:solidFill>
                <a:latin typeface="Courier New"/>
                <a:cs typeface="Courier New"/>
              </a:rPr>
              <a:t>1</a:t>
            </a:r>
            <a:r>
              <a:rPr dirty="0" sz="1150" spc="-350">
                <a:solidFill>
                  <a:srgbClr val="010101"/>
                </a:solidFill>
                <a:latin typeface="Courier New"/>
                <a:cs typeface="Courier New"/>
              </a:rPr>
              <a:t>.</a:t>
            </a:r>
            <a:r>
              <a:rPr dirty="0" sz="1150" spc="20">
                <a:solidFill>
                  <a:srgbClr val="010101"/>
                </a:solidFill>
                <a:latin typeface="Courier New"/>
                <a:cs typeface="Courier New"/>
              </a:rPr>
              <a:t>6</a:t>
            </a:r>
            <a:r>
              <a:rPr dirty="0" sz="1150">
                <a:solidFill>
                  <a:srgbClr val="010101"/>
                </a:solidFill>
                <a:latin typeface="Courier New"/>
                <a:cs typeface="Courier New"/>
              </a:rPr>
              <a:t>	</a:t>
            </a:r>
            <a:r>
              <a:rPr dirty="0" sz="1150" spc="-395">
                <a:solidFill>
                  <a:srgbClr val="646464"/>
                </a:solidFill>
                <a:latin typeface="Courier New"/>
                <a:cs typeface="Courier New"/>
              </a:rPr>
              <a:t>1</a:t>
            </a:r>
            <a:r>
              <a:rPr dirty="0" sz="1150" spc="-325">
                <a:solidFill>
                  <a:srgbClr val="010101"/>
                </a:solidFill>
                <a:latin typeface="Courier New"/>
                <a:cs typeface="Courier New"/>
              </a:rPr>
              <a:t>.</a:t>
            </a:r>
            <a:r>
              <a:rPr dirty="0" sz="1150" spc="25">
                <a:solidFill>
                  <a:srgbClr val="010101"/>
                </a:solidFill>
                <a:latin typeface="Courier New"/>
                <a:cs typeface="Courier New"/>
              </a:rPr>
              <a:t>8</a:t>
            </a:r>
            <a:r>
              <a:rPr dirty="0" sz="1150">
                <a:solidFill>
                  <a:srgbClr val="010101"/>
                </a:solidFill>
                <a:latin typeface="Courier New"/>
                <a:cs typeface="Courier New"/>
              </a:rPr>
              <a:t>	</a:t>
            </a:r>
            <a:r>
              <a:rPr dirty="0" sz="1000" spc="-5">
                <a:solidFill>
                  <a:srgbClr val="010101"/>
                </a:solidFill>
                <a:latin typeface="Arial"/>
                <a:cs typeface="Arial"/>
              </a:rPr>
              <a:t>2</a:t>
            </a:r>
            <a:endParaRPr sz="1000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5718606" y="3886213"/>
            <a:ext cx="186690" cy="939800"/>
          </a:xfrm>
          <a:prstGeom prst="rect">
            <a:avLst/>
          </a:prstGeom>
        </p:spPr>
        <p:txBody>
          <a:bodyPr wrap="square" lIns="0" tIns="68580" rIns="0" bIns="0" rtlCol="0" vert="horz">
            <a:spAutoFit/>
          </a:bodyPr>
          <a:lstStyle/>
          <a:p>
            <a:pPr marL="12065">
              <a:lnSpc>
                <a:spcPct val="100000"/>
              </a:lnSpc>
              <a:spcBef>
                <a:spcPts val="540"/>
              </a:spcBef>
            </a:pPr>
            <a:r>
              <a:rPr dirty="0" sz="950" spc="-125">
                <a:solidFill>
                  <a:srgbClr val="212121"/>
                </a:solidFill>
                <a:latin typeface="Times New Roman"/>
                <a:cs typeface="Times New Roman"/>
              </a:rPr>
              <a:t>O</a:t>
            </a:r>
            <a:r>
              <a:rPr dirty="0" sz="950" spc="-45">
                <a:solidFill>
                  <a:srgbClr val="010101"/>
                </a:solidFill>
                <a:latin typeface="Times New Roman"/>
                <a:cs typeface="Times New Roman"/>
              </a:rPr>
              <a:t>.</a:t>
            </a:r>
            <a:r>
              <a:rPr dirty="0" sz="950" spc="-110">
                <a:solidFill>
                  <a:srgbClr val="383838"/>
                </a:solidFill>
                <a:latin typeface="Times New Roman"/>
                <a:cs typeface="Times New Roman"/>
              </a:rPr>
              <a:t>B</a:t>
            </a:r>
            <a:endParaRPr sz="9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35"/>
              </a:spcBef>
            </a:pPr>
            <a:r>
              <a:rPr dirty="0" sz="1150" spc="-225">
                <a:solidFill>
                  <a:srgbClr val="010101"/>
                </a:solidFill>
                <a:latin typeface="Courier New"/>
                <a:cs typeface="Courier New"/>
              </a:rPr>
              <a:t>0</a:t>
            </a:r>
            <a:r>
              <a:rPr dirty="0" sz="1150" spc="-445">
                <a:solidFill>
                  <a:srgbClr val="010101"/>
                </a:solidFill>
                <a:latin typeface="Courier New"/>
                <a:cs typeface="Courier New"/>
              </a:rPr>
              <a:t>.</a:t>
            </a:r>
            <a:r>
              <a:rPr dirty="0" sz="1150" spc="55">
                <a:solidFill>
                  <a:srgbClr val="212121"/>
                </a:solidFill>
                <a:latin typeface="Courier New"/>
                <a:cs typeface="Courier New"/>
              </a:rPr>
              <a:t>6</a:t>
            </a:r>
            <a:endParaRPr sz="1150">
              <a:latin typeface="Courier New"/>
              <a:cs typeface="Courier New"/>
            </a:endParaRPr>
          </a:p>
          <a:p>
            <a:pPr marL="11430">
              <a:lnSpc>
                <a:spcPct val="100000"/>
              </a:lnSpc>
              <a:spcBef>
                <a:spcPts val="725"/>
              </a:spcBef>
            </a:pPr>
            <a:r>
              <a:rPr dirty="0" sz="850" spc="30">
                <a:solidFill>
                  <a:srgbClr val="010101"/>
                </a:solidFill>
                <a:latin typeface="Arial"/>
                <a:cs typeface="Arial"/>
              </a:rPr>
              <a:t>0.4</a:t>
            </a:r>
            <a:endParaRPr sz="8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75"/>
              </a:spcBef>
            </a:pPr>
            <a:r>
              <a:rPr dirty="0" sz="1150" spc="-240">
                <a:solidFill>
                  <a:srgbClr val="010101"/>
                </a:solidFill>
                <a:latin typeface="Courier New"/>
                <a:cs typeface="Courier New"/>
              </a:rPr>
              <a:t>0.2</a:t>
            </a:r>
            <a:endParaRPr sz="1150">
              <a:latin typeface="Courier New"/>
              <a:cs typeface="Courier New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5823936" y="4883433"/>
            <a:ext cx="67945" cy="2317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350" spc="-220">
                <a:solidFill>
                  <a:srgbClr val="212121"/>
                </a:solidFill>
                <a:latin typeface="Arial"/>
                <a:cs typeface="Arial"/>
              </a:rPr>
              <a:t>o</a:t>
            </a:r>
            <a:endParaRPr sz="1350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5681998" y="5123596"/>
            <a:ext cx="222885" cy="8674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8255">
              <a:lnSpc>
                <a:spcPct val="100000"/>
              </a:lnSpc>
              <a:spcBef>
                <a:spcPts val="100"/>
              </a:spcBef>
            </a:pPr>
            <a:r>
              <a:rPr dirty="0" sz="950" spc="20">
                <a:solidFill>
                  <a:srgbClr val="010101"/>
                </a:solidFill>
                <a:latin typeface="Times New Roman"/>
                <a:cs typeface="Times New Roman"/>
              </a:rPr>
              <a:t>-0.2</a:t>
            </a:r>
            <a:endParaRPr sz="950">
              <a:latin typeface="Times New Roman"/>
              <a:cs typeface="Times New Roman"/>
            </a:endParaRPr>
          </a:p>
          <a:p>
            <a:pPr marL="9525">
              <a:lnSpc>
                <a:spcPct val="100000"/>
              </a:lnSpc>
              <a:spcBef>
                <a:spcPts val="765"/>
              </a:spcBef>
            </a:pPr>
            <a:r>
              <a:rPr dirty="0" sz="850" spc="15">
                <a:solidFill>
                  <a:srgbClr val="797979"/>
                </a:solidFill>
                <a:latin typeface="Arial"/>
                <a:cs typeface="Arial"/>
              </a:rPr>
              <a:t>-</a:t>
            </a:r>
            <a:r>
              <a:rPr dirty="0" sz="850" spc="15">
                <a:solidFill>
                  <a:srgbClr val="010101"/>
                </a:solidFill>
                <a:latin typeface="Arial"/>
                <a:cs typeface="Arial"/>
              </a:rPr>
              <a:t>0.4</a:t>
            </a:r>
            <a:endParaRPr sz="8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75"/>
              </a:spcBef>
            </a:pPr>
            <a:r>
              <a:rPr dirty="0" sz="1150" spc="-405">
                <a:solidFill>
                  <a:srgbClr val="010101"/>
                </a:solidFill>
                <a:latin typeface="Courier New"/>
                <a:cs typeface="Courier New"/>
              </a:rPr>
              <a:t>-</a:t>
            </a:r>
            <a:r>
              <a:rPr dirty="0" sz="1150" spc="-225">
                <a:solidFill>
                  <a:srgbClr val="010101"/>
                </a:solidFill>
                <a:latin typeface="Courier New"/>
                <a:cs typeface="Courier New"/>
              </a:rPr>
              <a:t>0</a:t>
            </a:r>
            <a:r>
              <a:rPr dirty="0" sz="1150" spc="-445">
                <a:solidFill>
                  <a:srgbClr val="010101"/>
                </a:solidFill>
                <a:latin typeface="Courier New"/>
                <a:cs typeface="Courier New"/>
              </a:rPr>
              <a:t>.</a:t>
            </a:r>
            <a:r>
              <a:rPr dirty="0" sz="1150" spc="55">
                <a:solidFill>
                  <a:srgbClr val="212121"/>
                </a:solidFill>
                <a:latin typeface="Courier New"/>
                <a:cs typeface="Courier New"/>
              </a:rPr>
              <a:t>6</a:t>
            </a:r>
            <a:endParaRPr sz="1150">
              <a:latin typeface="Courier New"/>
              <a:cs typeface="Courier New"/>
            </a:endParaRPr>
          </a:p>
          <a:p>
            <a:pPr marL="9525">
              <a:lnSpc>
                <a:spcPct val="100000"/>
              </a:lnSpc>
              <a:spcBef>
                <a:spcPts val="725"/>
              </a:spcBef>
            </a:pPr>
            <a:r>
              <a:rPr dirty="0" sz="850" spc="25">
                <a:solidFill>
                  <a:srgbClr val="010101"/>
                </a:solidFill>
                <a:latin typeface="Arial"/>
                <a:cs typeface="Arial"/>
              </a:rPr>
              <a:t>-0.8</a:t>
            </a:r>
            <a:endParaRPr sz="850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5783958" y="6045069"/>
            <a:ext cx="110489" cy="1860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spc="-105">
                <a:solidFill>
                  <a:srgbClr val="010101"/>
                </a:solidFill>
                <a:latin typeface="Times New Roman"/>
                <a:cs typeface="Times New Roman"/>
              </a:rPr>
              <a:t>-1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6097763" y="3713160"/>
            <a:ext cx="1250950" cy="478155"/>
          </a:xfrm>
          <a:prstGeom prst="rect">
            <a:avLst/>
          </a:prstGeom>
        </p:spPr>
        <p:txBody>
          <a:bodyPr wrap="square" lIns="0" tIns="7048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555"/>
              </a:spcBef>
            </a:pPr>
            <a:r>
              <a:rPr dirty="0" sz="950" spc="-105">
                <a:solidFill>
                  <a:srgbClr val="212121"/>
                </a:solidFill>
                <a:latin typeface="Arial"/>
                <a:cs typeface="Arial"/>
              </a:rPr>
              <a:t>C</a:t>
            </a:r>
            <a:r>
              <a:rPr dirty="0" sz="950" spc="-50">
                <a:solidFill>
                  <a:srgbClr val="010101"/>
                </a:solidFill>
                <a:latin typeface="Arial"/>
                <a:cs typeface="Arial"/>
              </a:rPr>
              <a:t>rank-t</a:t>
            </a:r>
            <a:r>
              <a:rPr dirty="0" sz="95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dirty="0" sz="950" spc="2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dirty="0" sz="950" spc="-55">
                <a:solidFill>
                  <a:srgbClr val="010101"/>
                </a:solidFill>
                <a:latin typeface="Arial"/>
                <a:cs typeface="Arial"/>
              </a:rPr>
              <a:t>i</a:t>
            </a:r>
            <a:r>
              <a:rPr dirty="0" sz="950" spc="-105">
                <a:solidFill>
                  <a:srgbClr val="010101"/>
                </a:solidFill>
                <a:latin typeface="Arial"/>
                <a:cs typeface="Arial"/>
              </a:rPr>
              <a:t>c</a:t>
            </a:r>
            <a:r>
              <a:rPr dirty="0" sz="950" spc="-105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dirty="0" sz="950" spc="25">
                <a:solidFill>
                  <a:srgbClr val="383838"/>
                </a:solidFill>
                <a:latin typeface="Arial"/>
                <a:cs typeface="Arial"/>
              </a:rPr>
              <a:t>h</a:t>
            </a:r>
            <a:r>
              <a:rPr dirty="0" sz="950" spc="-105">
                <a:solidFill>
                  <a:srgbClr val="010101"/>
                </a:solidFill>
                <a:latin typeface="Arial"/>
                <a:cs typeface="Arial"/>
              </a:rPr>
              <a:t>o</a:t>
            </a:r>
            <a:r>
              <a:rPr dirty="0" sz="950" spc="-40">
                <a:solidFill>
                  <a:srgbClr val="010101"/>
                </a:solidFill>
                <a:latin typeface="Arial"/>
                <a:cs typeface="Arial"/>
              </a:rPr>
              <a:t>l</a:t>
            </a:r>
            <a:r>
              <a:rPr dirty="0" sz="950" spc="-12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dirty="0" sz="950" spc="-125">
                <a:solidFill>
                  <a:srgbClr val="212121"/>
                </a:solidFill>
                <a:latin typeface="Arial"/>
                <a:cs typeface="Arial"/>
              </a:rPr>
              <a:t>s</a:t>
            </a:r>
            <a:r>
              <a:rPr dirty="0" sz="950" spc="-16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950" spc="-60">
                <a:solidFill>
                  <a:srgbClr val="010101"/>
                </a:solidFill>
                <a:latin typeface="Arial"/>
                <a:cs typeface="Arial"/>
              </a:rPr>
              <a:t>o</a:t>
            </a:r>
            <a:r>
              <a:rPr dirty="0" sz="950">
                <a:solidFill>
                  <a:srgbClr val="212121"/>
                </a:solidFill>
                <a:latin typeface="Arial"/>
                <a:cs typeface="Arial"/>
              </a:rPr>
              <a:t>n</a:t>
            </a:r>
            <a:r>
              <a:rPr dirty="0" sz="950" spc="-6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950" spc="-30">
                <a:solidFill>
                  <a:srgbClr val="010101"/>
                </a:solidFill>
                <a:latin typeface="Arial"/>
                <a:cs typeface="Arial"/>
              </a:rPr>
              <a:t>-</a:t>
            </a:r>
            <a:r>
              <a:rPr dirty="0" sz="950" spc="85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dirty="0" sz="950" spc="-125">
                <a:solidFill>
                  <a:srgbClr val="212121"/>
                </a:solidFill>
                <a:latin typeface="Arial"/>
                <a:cs typeface="Arial"/>
              </a:rPr>
              <a:t>k</a:t>
            </a:r>
            <a:r>
              <a:rPr dirty="0" sz="950" spc="6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000" spc="-155">
                <a:solidFill>
                  <a:srgbClr val="010101"/>
                </a:solidFill>
                <a:latin typeface="Arial"/>
                <a:cs typeface="Arial"/>
              </a:rPr>
              <a:t>=</a:t>
            </a:r>
            <a:r>
              <a:rPr dirty="0" sz="1000" spc="12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dirty="0" sz="950" spc="25">
                <a:solidFill>
                  <a:srgbClr val="010101"/>
                </a:solidFill>
                <a:latin typeface="Arial"/>
                <a:cs typeface="Arial"/>
              </a:rPr>
              <a:t>5</a:t>
            </a:r>
            <a:endParaRPr sz="950">
              <a:latin typeface="Arial"/>
              <a:cs typeface="Arial"/>
            </a:endParaRPr>
          </a:p>
          <a:p>
            <a:pPr algn="ctr" marR="35560">
              <a:lnSpc>
                <a:spcPct val="100000"/>
              </a:lnSpc>
              <a:spcBef>
                <a:spcPts val="525"/>
              </a:spcBef>
            </a:pPr>
            <a:r>
              <a:rPr dirty="0" sz="1000" spc="5">
                <a:solidFill>
                  <a:srgbClr val="383838"/>
                </a:solidFill>
                <a:latin typeface="Arial"/>
                <a:cs typeface="Arial"/>
              </a:rPr>
              <a:t>,</a:t>
            </a:r>
            <a:r>
              <a:rPr dirty="0" sz="1000" spc="10">
                <a:solidFill>
                  <a:srgbClr val="383838"/>
                </a:solidFill>
                <a:latin typeface="Arial"/>
                <a:cs typeface="Arial"/>
              </a:rPr>
              <a:t>,</a:t>
            </a:r>
            <a:r>
              <a:rPr dirty="0" sz="1000" spc="-175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dirty="0" sz="1000" spc="-30">
                <a:solidFill>
                  <a:srgbClr val="010101"/>
                </a:solidFill>
                <a:latin typeface="Arial"/>
                <a:cs typeface="Arial"/>
              </a:rPr>
              <a:t>h</a:t>
            </a:r>
            <a:r>
              <a:rPr dirty="0" sz="1000" spc="-3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dirty="0" sz="1000" spc="-30">
                <a:solidFill>
                  <a:srgbClr val="010101"/>
                </a:solidFill>
                <a:latin typeface="Arial"/>
                <a:cs typeface="Arial"/>
              </a:rPr>
              <a:t>=</a:t>
            </a:r>
            <a:r>
              <a:rPr dirty="0" sz="1000" spc="-9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dirty="0" sz="1150" spc="-295">
                <a:solidFill>
                  <a:srgbClr val="010101"/>
                </a:solidFill>
                <a:latin typeface="Courier New"/>
                <a:cs typeface="Courier New"/>
              </a:rPr>
              <a:t>0</a:t>
            </a:r>
            <a:r>
              <a:rPr dirty="0" sz="1150" spc="-315">
                <a:solidFill>
                  <a:srgbClr val="505050"/>
                </a:solidFill>
                <a:latin typeface="Courier New"/>
                <a:cs typeface="Courier New"/>
              </a:rPr>
              <a:t>.</a:t>
            </a:r>
            <a:r>
              <a:rPr dirty="0" sz="1150" spc="20">
                <a:solidFill>
                  <a:srgbClr val="010101"/>
                </a:solidFill>
                <a:latin typeface="Courier New"/>
                <a:cs typeface="Courier New"/>
              </a:rPr>
              <a:t>25</a:t>
            </a:r>
            <a:endParaRPr sz="1150">
              <a:latin typeface="Courier New"/>
              <a:cs typeface="Courier New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6416573" y="4109010"/>
            <a:ext cx="572135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35">
                <a:solidFill>
                  <a:srgbClr val="010101"/>
                </a:solidFill>
                <a:latin typeface="Times New Roman"/>
                <a:cs typeface="Times New Roman"/>
              </a:rPr>
              <a:t>+</a:t>
            </a:r>
            <a:r>
              <a:rPr dirty="0" sz="700" spc="10">
                <a:solidFill>
                  <a:srgbClr val="010101"/>
                </a:solidFill>
                <a:latin typeface="Times New Roman"/>
                <a:cs typeface="Times New Roman"/>
              </a:rPr>
              <a:t> </a:t>
            </a:r>
            <a:r>
              <a:rPr dirty="0" sz="1000" spc="-30">
                <a:solidFill>
                  <a:srgbClr val="010101"/>
                </a:solidFill>
                <a:latin typeface="Arial"/>
                <a:cs typeface="Arial"/>
              </a:rPr>
              <a:t>h</a:t>
            </a:r>
            <a:r>
              <a:rPr dirty="0" sz="1000" spc="-25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dirty="0" sz="900" spc="25">
                <a:solidFill>
                  <a:srgbClr val="010101"/>
                </a:solidFill>
                <a:latin typeface="Arial"/>
                <a:cs typeface="Arial"/>
              </a:rPr>
              <a:t>=</a:t>
            </a:r>
            <a:r>
              <a:rPr dirty="0" sz="900" spc="-65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dirty="0" sz="1150" spc="-295">
                <a:solidFill>
                  <a:srgbClr val="010101"/>
                </a:solidFill>
                <a:latin typeface="Courier New"/>
                <a:cs typeface="Courier New"/>
              </a:rPr>
              <a:t>0</a:t>
            </a:r>
            <a:r>
              <a:rPr dirty="0" sz="1150" spc="-330">
                <a:solidFill>
                  <a:srgbClr val="505050"/>
                </a:solidFill>
                <a:latin typeface="Courier New"/>
                <a:cs typeface="Courier New"/>
              </a:rPr>
              <a:t>.</a:t>
            </a:r>
            <a:r>
              <a:rPr dirty="0" sz="1150">
                <a:solidFill>
                  <a:srgbClr val="010101"/>
                </a:solidFill>
                <a:latin typeface="Courier New"/>
                <a:cs typeface="Courier New"/>
              </a:rPr>
              <a:t>50</a:t>
            </a:r>
            <a:endParaRPr sz="1150">
              <a:latin typeface="Courier New"/>
              <a:cs typeface="Courier New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6413980" y="4241049"/>
            <a:ext cx="533400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105">
                <a:solidFill>
                  <a:srgbClr val="010101"/>
                </a:solidFill>
                <a:latin typeface="Arial"/>
                <a:cs typeface="Arial"/>
              </a:rPr>
              <a:t>oh</a:t>
            </a:r>
            <a:r>
              <a:rPr dirty="0" sz="1000" spc="18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dirty="0" sz="1000" spc="-30">
                <a:solidFill>
                  <a:srgbClr val="383838"/>
                </a:solidFill>
                <a:latin typeface="Arial"/>
                <a:cs typeface="Arial"/>
              </a:rPr>
              <a:t>=</a:t>
            </a:r>
            <a:r>
              <a:rPr dirty="0" sz="1000" spc="-5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dirty="0" sz="850" spc="10">
                <a:solidFill>
                  <a:srgbClr val="010101"/>
                </a:solidFill>
                <a:latin typeface="Arial"/>
                <a:cs typeface="Arial"/>
              </a:rPr>
              <a:t>1</a:t>
            </a:r>
            <a:r>
              <a:rPr dirty="0" sz="850" spc="10">
                <a:solidFill>
                  <a:srgbClr val="797979"/>
                </a:solidFill>
                <a:latin typeface="Arial"/>
                <a:cs typeface="Arial"/>
              </a:rPr>
              <a:t>.</a:t>
            </a:r>
            <a:r>
              <a:rPr dirty="0" sz="850" spc="10">
                <a:solidFill>
                  <a:srgbClr val="010101"/>
                </a:solidFill>
                <a:latin typeface="Arial"/>
                <a:cs typeface="Arial"/>
              </a:rPr>
              <a:t>00</a:t>
            </a:r>
            <a:endParaRPr sz="850">
              <a:latin typeface="Arial"/>
              <a:cs typeface="Aria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7166626" y="4682195"/>
            <a:ext cx="83185" cy="132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25" b="1" i="1">
                <a:solidFill>
                  <a:srgbClr val="010101"/>
                </a:solidFill>
                <a:latin typeface="Arial"/>
                <a:cs typeface="Arial"/>
              </a:rPr>
              <a:t>o</a:t>
            </a:r>
            <a:endParaRPr sz="700">
              <a:latin typeface="Arial"/>
              <a:cs typeface="Arial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7160362" y="4983162"/>
            <a:ext cx="89535" cy="1708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50" spc="25">
                <a:solidFill>
                  <a:srgbClr val="010101"/>
                </a:solidFill>
                <a:latin typeface="Times New Roman"/>
                <a:cs typeface="Times New Roman"/>
              </a:rPr>
              <a:t>2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9046838" y="4976802"/>
            <a:ext cx="95885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>
                <a:solidFill>
                  <a:srgbClr val="010101"/>
                </a:solidFill>
                <a:latin typeface="Arial"/>
                <a:cs typeface="Arial"/>
              </a:rPr>
              <a:t>5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7654" y="123679"/>
            <a:ext cx="8876030" cy="7569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2. Métodos</a:t>
            </a:r>
            <a:r>
              <a:rPr dirty="0"/>
              <a:t> </a:t>
            </a:r>
            <a:r>
              <a:rPr dirty="0" spc="-5"/>
              <a:t>de</a:t>
            </a:r>
            <a:r>
              <a:rPr dirty="0" spc="5"/>
              <a:t> </a:t>
            </a:r>
            <a:r>
              <a:rPr dirty="0" spc="-5"/>
              <a:t>Euler</a:t>
            </a:r>
            <a:r>
              <a:rPr dirty="0" spc="20"/>
              <a:t> </a:t>
            </a:r>
            <a:r>
              <a:rPr dirty="0" spc="-5"/>
              <a:t>explícito,</a:t>
            </a:r>
            <a:r>
              <a:rPr dirty="0" spc="20"/>
              <a:t> </a:t>
            </a:r>
            <a:r>
              <a:rPr dirty="0" spc="-5"/>
              <a:t>implícito</a:t>
            </a:r>
            <a:r>
              <a:rPr dirty="0" spc="5"/>
              <a:t> </a:t>
            </a:r>
            <a:r>
              <a:rPr dirty="0"/>
              <a:t>y</a:t>
            </a:r>
            <a:r>
              <a:rPr dirty="0" spc="-10"/>
              <a:t> </a:t>
            </a:r>
            <a:r>
              <a:rPr dirty="0" spc="-5"/>
              <a:t>theta-métodos</a:t>
            </a:r>
            <a:r>
              <a:rPr dirty="0"/>
              <a:t> </a:t>
            </a:r>
            <a:r>
              <a:rPr dirty="0" spc="-5"/>
              <a:t>(Crank- </a:t>
            </a:r>
            <a:r>
              <a:rPr dirty="0"/>
              <a:t> </a:t>
            </a:r>
            <a:r>
              <a:rPr dirty="0" spc="-5"/>
              <a:t>Nicolson).</a:t>
            </a:r>
            <a:r>
              <a:rPr dirty="0" spc="25"/>
              <a:t> </a:t>
            </a:r>
            <a:r>
              <a:rPr dirty="0" spc="-5"/>
              <a:t>Ejemplo</a:t>
            </a:r>
            <a:r>
              <a:rPr dirty="0" spc="10"/>
              <a:t> </a:t>
            </a:r>
            <a:r>
              <a:rPr dirty="0" spc="-5"/>
              <a:t>3: </a:t>
            </a:r>
            <a:r>
              <a:rPr dirty="0" spc="-10"/>
              <a:t>posible</a:t>
            </a:r>
            <a:r>
              <a:rPr dirty="0" spc="35"/>
              <a:t> </a:t>
            </a:r>
            <a:r>
              <a:rPr dirty="0" spc="-5"/>
              <a:t>no unicidad</a:t>
            </a:r>
            <a:r>
              <a:rPr dirty="0" spc="35"/>
              <a:t> </a:t>
            </a:r>
            <a:r>
              <a:rPr dirty="0" spc="-5"/>
              <a:t>en</a:t>
            </a:r>
            <a:r>
              <a:rPr dirty="0"/>
              <a:t> </a:t>
            </a:r>
            <a:r>
              <a:rPr dirty="0" spc="-5"/>
              <a:t>esquemas</a:t>
            </a:r>
            <a:r>
              <a:rPr dirty="0" spc="15"/>
              <a:t> </a:t>
            </a:r>
            <a:r>
              <a:rPr dirty="0" spc="-5"/>
              <a:t>implícitos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1416" y="1588922"/>
            <a:ext cx="2604914" cy="77684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38147" y="1661919"/>
            <a:ext cx="1137513" cy="553711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29390" y="2899624"/>
            <a:ext cx="6889307" cy="3991117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1298" y="263107"/>
            <a:ext cx="6003290" cy="5137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-5">
                <a:solidFill>
                  <a:srgbClr val="2200DC"/>
                </a:solidFill>
              </a:rPr>
              <a:t>3.</a:t>
            </a:r>
            <a:r>
              <a:rPr dirty="0" sz="3200" spc="-25">
                <a:solidFill>
                  <a:srgbClr val="2200DC"/>
                </a:solidFill>
              </a:rPr>
              <a:t> </a:t>
            </a:r>
            <a:r>
              <a:rPr dirty="0" sz="3200" spc="-10">
                <a:solidFill>
                  <a:srgbClr val="2200DC"/>
                </a:solidFill>
              </a:rPr>
              <a:t>Métodos</a:t>
            </a:r>
            <a:r>
              <a:rPr dirty="0" sz="3200" spc="-25">
                <a:solidFill>
                  <a:srgbClr val="2200DC"/>
                </a:solidFill>
              </a:rPr>
              <a:t> </a:t>
            </a:r>
            <a:r>
              <a:rPr dirty="0" sz="3200" spc="-5">
                <a:solidFill>
                  <a:srgbClr val="2200DC"/>
                </a:solidFill>
              </a:rPr>
              <a:t>predicción-corrección</a:t>
            </a:r>
            <a:endParaRPr sz="32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2147" y="1047233"/>
            <a:ext cx="3620938" cy="79287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68217" y="923284"/>
            <a:ext cx="5137582" cy="143471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78015" y="2701813"/>
            <a:ext cx="6181827" cy="2156937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877725" y="5283324"/>
            <a:ext cx="6049458" cy="1288710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3438" y="759714"/>
            <a:ext cx="7891671" cy="518601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38498" y="4473532"/>
            <a:ext cx="4428490" cy="0"/>
          </a:xfrm>
          <a:custGeom>
            <a:avLst/>
            <a:gdLst/>
            <a:ahLst/>
            <a:cxnLst/>
            <a:rect l="l" t="t" r="r" b="b"/>
            <a:pathLst>
              <a:path w="4428490" h="0">
                <a:moveTo>
                  <a:pt x="0" y="0"/>
                </a:moveTo>
                <a:lnTo>
                  <a:pt x="4428279" y="0"/>
                </a:lnTo>
              </a:path>
            </a:pathLst>
          </a:custGeom>
          <a:ln w="1188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01712" y="312477"/>
            <a:ext cx="8442325" cy="605790"/>
          </a:xfrm>
          <a:prstGeom prst="rect">
            <a:avLst/>
          </a:prstGeom>
        </p:spPr>
        <p:txBody>
          <a:bodyPr wrap="square" lIns="0" tIns="54610" rIns="0" bIns="0" rtlCol="0" vert="horz">
            <a:spAutoFit/>
          </a:bodyPr>
          <a:lstStyle/>
          <a:p>
            <a:pPr marL="21590" marR="5080" indent="-9525">
              <a:lnSpc>
                <a:spcPts val="2150"/>
              </a:lnSpc>
              <a:spcBef>
                <a:spcPts val="430"/>
              </a:spcBef>
              <a:tabLst>
                <a:tab pos="1040765" algn="l"/>
              </a:tabLst>
            </a:pPr>
            <a:r>
              <a:rPr dirty="0" sz="1800" spc="-75" b="1">
                <a:solidFill>
                  <a:srgbClr val="3F2D42"/>
                </a:solidFill>
                <a:latin typeface="Times New Roman"/>
                <a:cs typeface="Times New Roman"/>
              </a:rPr>
              <a:t>Ej</a:t>
            </a:r>
            <a:r>
              <a:rPr dirty="0" sz="1800" spc="-75" b="1">
                <a:solidFill>
                  <a:srgbClr val="6E677E"/>
                </a:solidFill>
                <a:latin typeface="Times New Roman"/>
                <a:cs typeface="Times New Roman"/>
              </a:rPr>
              <a:t>e</a:t>
            </a:r>
            <a:r>
              <a:rPr dirty="0" sz="1800" spc="-75" b="1">
                <a:solidFill>
                  <a:srgbClr val="4F4252"/>
                </a:solidFill>
                <a:latin typeface="Times New Roman"/>
                <a:cs typeface="Times New Roman"/>
              </a:rPr>
              <a:t>111pl</a:t>
            </a:r>
            <a:r>
              <a:rPr dirty="0" sz="1800" spc="-75" b="1">
                <a:solidFill>
                  <a:srgbClr val="5B546E"/>
                </a:solidFill>
                <a:latin typeface="Times New Roman"/>
                <a:cs typeface="Times New Roman"/>
              </a:rPr>
              <a:t>o	</a:t>
            </a:r>
            <a:r>
              <a:rPr dirty="0" sz="1700" spc="100" b="1">
                <a:solidFill>
                  <a:srgbClr val="3F2D42"/>
                </a:solidFill>
                <a:latin typeface="Arial"/>
                <a:cs typeface="Arial"/>
              </a:rPr>
              <a:t>1.1.</a:t>
            </a:r>
            <a:r>
              <a:rPr dirty="0" sz="1700" spc="335" b="1">
                <a:solidFill>
                  <a:srgbClr val="3F2D42"/>
                </a:solidFill>
                <a:latin typeface="Arial"/>
                <a:cs typeface="Arial"/>
              </a:rPr>
              <a:t> </a:t>
            </a:r>
            <a:r>
              <a:rPr dirty="0" sz="1800" spc="40" i="1">
                <a:solidFill>
                  <a:srgbClr val="827E90"/>
                </a:solidFill>
                <a:latin typeface="Times New Roman"/>
                <a:cs typeface="Times New Roman"/>
              </a:rPr>
              <a:t>(</a:t>
            </a:r>
            <a:r>
              <a:rPr dirty="0" sz="1800" spc="40" i="1">
                <a:solidFill>
                  <a:srgbClr val="5B546E"/>
                </a:solidFill>
                <a:latin typeface="Times New Roman"/>
                <a:cs typeface="Times New Roman"/>
              </a:rPr>
              <a:t>Hann</a:t>
            </a:r>
            <a:r>
              <a:rPr dirty="0" sz="1800" spc="-200" i="1">
                <a:solidFill>
                  <a:srgbClr val="5B546E"/>
                </a:solidFill>
                <a:latin typeface="Times New Roman"/>
                <a:cs typeface="Times New Roman"/>
              </a:rPr>
              <a:t> </a:t>
            </a:r>
            <a:r>
              <a:rPr dirty="0" sz="1800" spc="75" i="1">
                <a:solidFill>
                  <a:srgbClr val="5B546E"/>
                </a:solidFill>
                <a:latin typeface="Times New Roman"/>
                <a:cs typeface="Times New Roman"/>
              </a:rPr>
              <a:t>a</a:t>
            </a:r>
            <a:r>
              <a:rPr dirty="0" sz="1800" spc="60" i="1">
                <a:solidFill>
                  <a:srgbClr val="5B546E"/>
                </a:solidFill>
                <a:latin typeface="Times New Roman"/>
                <a:cs typeface="Times New Roman"/>
              </a:rPr>
              <a:t> </a:t>
            </a:r>
            <a:r>
              <a:rPr dirty="0" sz="1800" spc="35" i="1">
                <a:solidFill>
                  <a:srgbClr val="827E90"/>
                </a:solidFill>
                <a:latin typeface="Times New Roman"/>
                <a:cs typeface="Times New Roman"/>
              </a:rPr>
              <a:t>e</a:t>
            </a:r>
            <a:r>
              <a:rPr dirty="0" sz="1800" spc="35" i="1">
                <a:solidFill>
                  <a:srgbClr val="5B546E"/>
                </a:solidFill>
                <a:latin typeface="Times New Roman"/>
                <a:cs typeface="Times New Roman"/>
              </a:rPr>
              <a:t>t</a:t>
            </a:r>
            <a:r>
              <a:rPr dirty="0" sz="1800" spc="155" i="1">
                <a:solidFill>
                  <a:srgbClr val="5B546E"/>
                </a:solidFill>
                <a:latin typeface="Times New Roman"/>
                <a:cs typeface="Times New Roman"/>
              </a:rPr>
              <a:t> </a:t>
            </a:r>
            <a:r>
              <a:rPr dirty="0" sz="2050" spc="-85" i="1">
                <a:solidFill>
                  <a:srgbClr val="5B546E"/>
                </a:solidFill>
                <a:latin typeface="Times New Roman"/>
                <a:cs typeface="Times New Roman"/>
              </a:rPr>
              <a:t>oL</a:t>
            </a:r>
            <a:r>
              <a:rPr dirty="0" sz="2050" spc="-85" i="1">
                <a:solidFill>
                  <a:srgbClr val="827E90"/>
                </a:solidFill>
                <a:latin typeface="Times New Roman"/>
                <a:cs typeface="Times New Roman"/>
              </a:rPr>
              <a:t>/</a:t>
            </a:r>
            <a:r>
              <a:rPr dirty="0" sz="2050" spc="-85" i="1">
                <a:solidFill>
                  <a:srgbClr val="5B546E"/>
                </a:solidFill>
                <a:latin typeface="Times New Roman"/>
                <a:cs typeface="Times New Roman"/>
              </a:rPr>
              <a:t>9}</a:t>
            </a:r>
            <a:r>
              <a:rPr dirty="0" sz="2050" spc="-85" i="1">
                <a:solidFill>
                  <a:srgbClr val="827E90"/>
                </a:solidFill>
                <a:latin typeface="Times New Roman"/>
                <a:cs typeface="Times New Roman"/>
              </a:rPr>
              <a:t>}</a:t>
            </a:r>
            <a:r>
              <a:rPr dirty="0" sz="2050" spc="-85" i="1">
                <a:solidFill>
                  <a:srgbClr val="5B546E"/>
                </a:solidFill>
                <a:latin typeface="Times New Roman"/>
                <a:cs typeface="Times New Roman"/>
              </a:rPr>
              <a:t>:</a:t>
            </a:r>
            <a:r>
              <a:rPr dirty="0" sz="2050" spc="-45" i="1">
                <a:solidFill>
                  <a:srgbClr val="5B546E"/>
                </a:solidFill>
                <a:latin typeface="Times New Roman"/>
                <a:cs typeface="Times New Roman"/>
              </a:rPr>
              <a:t> </a:t>
            </a:r>
            <a:r>
              <a:rPr dirty="0" sz="1800" spc="40" i="1">
                <a:solidFill>
                  <a:srgbClr val="5B546E"/>
                </a:solidFill>
                <a:latin typeface="Times New Roman"/>
                <a:cs typeface="Times New Roman"/>
              </a:rPr>
              <a:t>La</a:t>
            </a:r>
            <a:r>
              <a:rPr dirty="0" sz="1800" spc="85" i="1">
                <a:solidFill>
                  <a:srgbClr val="5B546E"/>
                </a:solidFill>
                <a:latin typeface="Times New Roman"/>
                <a:cs typeface="Times New Roman"/>
              </a:rPr>
              <a:t> </a:t>
            </a:r>
            <a:r>
              <a:rPr dirty="0" sz="1800" spc="25" i="1">
                <a:solidFill>
                  <a:srgbClr val="827E90"/>
                </a:solidFill>
                <a:latin typeface="Times New Roman"/>
                <a:cs typeface="Times New Roman"/>
              </a:rPr>
              <a:t>ecuació</a:t>
            </a:r>
            <a:r>
              <a:rPr dirty="0" sz="1800" spc="25" i="1">
                <a:solidFill>
                  <a:srgbClr val="5B546E"/>
                </a:solidFill>
                <a:latin typeface="Times New Roman"/>
                <a:cs typeface="Times New Roman"/>
              </a:rPr>
              <a:t>n</a:t>
            </a:r>
            <a:r>
              <a:rPr dirty="0" sz="1800" spc="175" i="1">
                <a:solidFill>
                  <a:srgbClr val="5B546E"/>
                </a:solidFill>
                <a:latin typeface="Times New Roman"/>
                <a:cs typeface="Times New Roman"/>
              </a:rPr>
              <a:t> </a:t>
            </a:r>
            <a:r>
              <a:rPr dirty="0" sz="1800" spc="55" i="1">
                <a:solidFill>
                  <a:srgbClr val="6E677E"/>
                </a:solidFill>
                <a:latin typeface="Times New Roman"/>
                <a:cs typeface="Times New Roman"/>
              </a:rPr>
              <a:t>de</a:t>
            </a:r>
            <a:r>
              <a:rPr dirty="0" sz="1800" spc="175" i="1">
                <a:solidFill>
                  <a:srgbClr val="6E677E"/>
                </a:solidFill>
                <a:latin typeface="Times New Roman"/>
                <a:cs typeface="Times New Roman"/>
              </a:rPr>
              <a:t> </a:t>
            </a:r>
            <a:r>
              <a:rPr dirty="0" sz="1800" spc="20" i="1">
                <a:solidFill>
                  <a:srgbClr val="5B546E"/>
                </a:solidFill>
                <a:latin typeface="Times New Roman"/>
                <a:cs typeface="Times New Roman"/>
              </a:rPr>
              <a:t>P</a:t>
            </a:r>
            <a:r>
              <a:rPr dirty="0" sz="1800" spc="20" i="1">
                <a:solidFill>
                  <a:srgbClr val="827E90"/>
                </a:solidFill>
                <a:latin typeface="Times New Roman"/>
                <a:cs typeface="Times New Roman"/>
              </a:rPr>
              <a:t>eng</a:t>
            </a:r>
            <a:r>
              <a:rPr dirty="0" sz="1800" spc="20" i="1">
                <a:solidFill>
                  <a:srgbClr val="24161A"/>
                </a:solidFill>
                <a:latin typeface="Times New Roman"/>
                <a:cs typeface="Times New Roman"/>
              </a:rPr>
              <a:t>-</a:t>
            </a:r>
            <a:r>
              <a:rPr dirty="0" sz="1800" spc="-265" i="1">
                <a:solidFill>
                  <a:srgbClr val="24161A"/>
                </a:solidFill>
                <a:latin typeface="Times New Roman"/>
                <a:cs typeface="Times New Roman"/>
              </a:rPr>
              <a:t> </a:t>
            </a:r>
            <a:r>
              <a:rPr dirty="0" sz="1800" spc="-60" i="1">
                <a:solidFill>
                  <a:srgbClr val="5B546E"/>
                </a:solidFill>
                <a:latin typeface="Times New Roman"/>
                <a:cs typeface="Times New Roman"/>
              </a:rPr>
              <a:t>Robin</a:t>
            </a:r>
            <a:r>
              <a:rPr dirty="0" sz="1800" spc="25" i="1">
                <a:solidFill>
                  <a:srgbClr val="5B546E"/>
                </a:solidFill>
                <a:latin typeface="Times New Roman"/>
                <a:cs typeface="Times New Roman"/>
              </a:rPr>
              <a:t> </a:t>
            </a:r>
            <a:r>
              <a:rPr dirty="0" sz="1800" spc="60" i="1">
                <a:solidFill>
                  <a:srgbClr val="5B546E"/>
                </a:solidFill>
                <a:latin typeface="Times New Roman"/>
                <a:cs typeface="Times New Roman"/>
              </a:rPr>
              <a:t>son</a:t>
            </a:r>
            <a:r>
              <a:rPr dirty="0" sz="1800" spc="175" i="1">
                <a:solidFill>
                  <a:srgbClr val="5B546E"/>
                </a:solidFill>
                <a:latin typeface="Times New Roman"/>
                <a:cs typeface="Times New Roman"/>
              </a:rPr>
              <a:t> </a:t>
            </a:r>
            <a:r>
              <a:rPr dirty="0" sz="1800" spc="40" i="1">
                <a:solidFill>
                  <a:srgbClr val="827E90"/>
                </a:solidFill>
                <a:latin typeface="Times New Roman"/>
                <a:cs typeface="Times New Roman"/>
              </a:rPr>
              <a:t>es</a:t>
            </a:r>
            <a:r>
              <a:rPr dirty="0" sz="1800" spc="45" i="1">
                <a:solidFill>
                  <a:srgbClr val="827E90"/>
                </a:solidFill>
                <a:latin typeface="Times New Roman"/>
                <a:cs typeface="Times New Roman"/>
              </a:rPr>
              <a:t> </a:t>
            </a:r>
            <a:r>
              <a:rPr dirty="0" sz="1800" spc="50" i="1">
                <a:solidFill>
                  <a:srgbClr val="6E677E"/>
                </a:solidFill>
                <a:latin typeface="Times New Roman"/>
                <a:cs typeface="Times New Roman"/>
              </a:rPr>
              <a:t>una</a:t>
            </a:r>
            <a:r>
              <a:rPr dirty="0" sz="1800" spc="275" i="1">
                <a:solidFill>
                  <a:srgbClr val="6E677E"/>
                </a:solidFill>
                <a:latin typeface="Times New Roman"/>
                <a:cs typeface="Times New Roman"/>
              </a:rPr>
              <a:t> </a:t>
            </a:r>
            <a:r>
              <a:rPr dirty="0" sz="1800" spc="40" i="1">
                <a:solidFill>
                  <a:srgbClr val="827E90"/>
                </a:solidFill>
                <a:latin typeface="Times New Roman"/>
                <a:cs typeface="Times New Roman"/>
              </a:rPr>
              <a:t>ecuación</a:t>
            </a:r>
            <a:r>
              <a:rPr dirty="0" sz="1800" spc="60" i="1">
                <a:solidFill>
                  <a:srgbClr val="827E90"/>
                </a:solidFill>
                <a:latin typeface="Times New Roman"/>
                <a:cs typeface="Times New Roman"/>
              </a:rPr>
              <a:t> </a:t>
            </a:r>
            <a:r>
              <a:rPr dirty="0" sz="1800" spc="55" i="1">
                <a:solidFill>
                  <a:srgbClr val="6E677E"/>
                </a:solidFill>
                <a:latin typeface="Times New Roman"/>
                <a:cs typeface="Times New Roman"/>
              </a:rPr>
              <a:t>de </a:t>
            </a:r>
            <a:r>
              <a:rPr dirty="0" sz="1800" spc="-434" i="1">
                <a:solidFill>
                  <a:srgbClr val="6E677E"/>
                </a:solidFill>
                <a:latin typeface="Times New Roman"/>
                <a:cs typeface="Times New Roman"/>
              </a:rPr>
              <a:t> </a:t>
            </a:r>
            <a:r>
              <a:rPr dirty="0" sz="1800" spc="30" i="1">
                <a:solidFill>
                  <a:srgbClr val="827E90"/>
                </a:solidFill>
                <a:latin typeface="Times New Roman"/>
                <a:cs typeface="Times New Roman"/>
              </a:rPr>
              <a:t>estado</a:t>
            </a:r>
            <a:r>
              <a:rPr dirty="0" sz="1800" spc="204" i="1">
                <a:solidFill>
                  <a:srgbClr val="827E90"/>
                </a:solidFill>
                <a:latin typeface="Times New Roman"/>
                <a:cs typeface="Times New Roman"/>
              </a:rPr>
              <a:t> </a:t>
            </a:r>
            <a:r>
              <a:rPr dirty="0" sz="1800" spc="35" i="1">
                <a:solidFill>
                  <a:srgbClr val="5B546E"/>
                </a:solidFill>
                <a:latin typeface="Times New Roman"/>
                <a:cs typeface="Times New Roman"/>
              </a:rPr>
              <a:t>qu</a:t>
            </a:r>
            <a:r>
              <a:rPr dirty="0" sz="1800" spc="35" i="1">
                <a:solidFill>
                  <a:srgbClr val="827E90"/>
                </a:solidFill>
                <a:latin typeface="Times New Roman"/>
                <a:cs typeface="Times New Roman"/>
              </a:rPr>
              <a:t>e</a:t>
            </a:r>
            <a:r>
              <a:rPr dirty="0" sz="1800" spc="285" i="1">
                <a:solidFill>
                  <a:srgbClr val="827E90"/>
                </a:solidFill>
                <a:latin typeface="Times New Roman"/>
                <a:cs typeface="Times New Roman"/>
              </a:rPr>
              <a:t> </a:t>
            </a:r>
            <a:r>
              <a:rPr dirty="0" sz="1800" spc="5" i="1">
                <a:solidFill>
                  <a:srgbClr val="5B546E"/>
                </a:solidFill>
                <a:latin typeface="Times New Roman"/>
                <a:cs typeface="Times New Roman"/>
              </a:rPr>
              <a:t>proporciona</a:t>
            </a:r>
            <a:r>
              <a:rPr dirty="0" sz="1800" spc="195" i="1">
                <a:solidFill>
                  <a:srgbClr val="5B546E"/>
                </a:solidFill>
                <a:latin typeface="Times New Roman"/>
                <a:cs typeface="Times New Roman"/>
              </a:rPr>
              <a:t> </a:t>
            </a:r>
            <a:r>
              <a:rPr dirty="0" sz="1800" i="1">
                <a:solidFill>
                  <a:srgbClr val="5B546E"/>
                </a:solidFill>
                <a:latin typeface="Times New Roman"/>
                <a:cs typeface="Times New Roman"/>
              </a:rPr>
              <a:t>la</a:t>
            </a:r>
            <a:r>
              <a:rPr dirty="0" sz="1800" spc="390" i="1">
                <a:solidFill>
                  <a:srgbClr val="5B546E"/>
                </a:solidFill>
                <a:latin typeface="Times New Roman"/>
                <a:cs typeface="Times New Roman"/>
              </a:rPr>
              <a:t> </a:t>
            </a:r>
            <a:r>
              <a:rPr dirty="0" sz="1800" spc="25" i="1">
                <a:solidFill>
                  <a:srgbClr val="5B546E"/>
                </a:solidFill>
                <a:latin typeface="Times New Roman"/>
                <a:cs typeface="Times New Roman"/>
              </a:rPr>
              <a:t>presión</a:t>
            </a:r>
            <a:r>
              <a:rPr dirty="0" sz="1800" spc="195" i="1">
                <a:solidFill>
                  <a:srgbClr val="5B546E"/>
                </a:solidFill>
                <a:latin typeface="Times New Roman"/>
                <a:cs typeface="Times New Roman"/>
              </a:rPr>
              <a:t> </a:t>
            </a:r>
            <a:r>
              <a:rPr dirty="0" sz="1800" spc="40" i="1">
                <a:solidFill>
                  <a:srgbClr val="5B546E"/>
                </a:solidFill>
                <a:latin typeface="Times New Roman"/>
                <a:cs typeface="Times New Roman"/>
              </a:rPr>
              <a:t>P</a:t>
            </a:r>
            <a:r>
              <a:rPr dirty="0" sz="1800" spc="305" i="1">
                <a:solidFill>
                  <a:srgbClr val="5B546E"/>
                </a:solidFill>
                <a:latin typeface="Times New Roman"/>
                <a:cs typeface="Times New Roman"/>
              </a:rPr>
              <a:t> </a:t>
            </a:r>
            <a:r>
              <a:rPr dirty="0" sz="1800" spc="55" i="1">
                <a:solidFill>
                  <a:srgbClr val="6E677E"/>
                </a:solidFill>
                <a:latin typeface="Times New Roman"/>
                <a:cs typeface="Times New Roman"/>
              </a:rPr>
              <a:t>de</a:t>
            </a:r>
            <a:r>
              <a:rPr dirty="0" sz="1800" spc="70" i="1">
                <a:solidFill>
                  <a:srgbClr val="6E677E"/>
                </a:solidFill>
                <a:latin typeface="Times New Roman"/>
                <a:cs typeface="Times New Roman"/>
              </a:rPr>
              <a:t> </a:t>
            </a:r>
            <a:r>
              <a:rPr dirty="0" sz="1800" spc="60" i="1">
                <a:solidFill>
                  <a:srgbClr val="6E677E"/>
                </a:solidFill>
                <a:latin typeface="Times New Roman"/>
                <a:cs typeface="Times New Roman"/>
              </a:rPr>
              <a:t>un</a:t>
            </a:r>
            <a:r>
              <a:rPr dirty="0" sz="1800" spc="365" i="1">
                <a:solidFill>
                  <a:srgbClr val="6E677E"/>
                </a:solidFill>
                <a:latin typeface="Times New Roman"/>
                <a:cs typeface="Times New Roman"/>
              </a:rPr>
              <a:t> </a:t>
            </a:r>
            <a:r>
              <a:rPr dirty="0" sz="1800" spc="-5" i="1">
                <a:solidFill>
                  <a:srgbClr val="6E677E"/>
                </a:solidFill>
                <a:latin typeface="Times New Roman"/>
                <a:cs typeface="Times New Roman"/>
              </a:rPr>
              <a:t>gas</a:t>
            </a:r>
            <a:r>
              <a:rPr dirty="0" sz="1800" spc="85" i="1">
                <a:solidFill>
                  <a:srgbClr val="6E677E"/>
                </a:solidFill>
                <a:latin typeface="Times New Roman"/>
                <a:cs typeface="Times New Roman"/>
              </a:rPr>
              <a:t> </a:t>
            </a:r>
            <a:r>
              <a:rPr dirty="0" sz="1800" spc="55" i="1">
                <a:solidFill>
                  <a:srgbClr val="6E677E"/>
                </a:solidFill>
                <a:latin typeface="Times New Roman"/>
                <a:cs typeface="Times New Roman"/>
              </a:rPr>
              <a:t>mediante: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07818" y="1117048"/>
            <a:ext cx="441959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100" i="1">
                <a:solidFill>
                  <a:srgbClr val="5B546E"/>
                </a:solidFill>
                <a:latin typeface="Arial"/>
                <a:cs typeface="Arial"/>
              </a:rPr>
              <a:t>R</a:t>
            </a:r>
            <a:r>
              <a:rPr dirty="0" sz="1800" spc="-15" i="1">
                <a:solidFill>
                  <a:srgbClr val="5B546E"/>
                </a:solidFill>
                <a:latin typeface="Arial"/>
                <a:cs typeface="Arial"/>
              </a:rPr>
              <a:t> </a:t>
            </a:r>
            <a:r>
              <a:rPr dirty="0" sz="1800" spc="-180" i="1">
                <a:solidFill>
                  <a:srgbClr val="414967"/>
                </a:solidFill>
                <a:latin typeface="Arial"/>
                <a:cs typeface="Arial"/>
              </a:rPr>
              <a:t>-</a:t>
            </a:r>
            <a:r>
              <a:rPr dirty="0" sz="1800" spc="-315" i="1">
                <a:solidFill>
                  <a:srgbClr val="414967"/>
                </a:solidFill>
                <a:latin typeface="Arial"/>
                <a:cs typeface="Arial"/>
              </a:rPr>
              <a:t> </a:t>
            </a:r>
            <a:r>
              <a:rPr dirty="0" sz="1800" spc="-325" i="1">
                <a:solidFill>
                  <a:srgbClr val="5B546E"/>
                </a:solidFill>
                <a:latin typeface="Arial"/>
                <a:cs typeface="Arial"/>
              </a:rPr>
              <a:t>T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535929" y="1104334"/>
            <a:ext cx="111125" cy="3155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900" spc="-280" i="1">
                <a:solidFill>
                  <a:srgbClr val="5B546E"/>
                </a:solidFill>
                <a:latin typeface="Times New Roman"/>
                <a:cs typeface="Times New Roman"/>
              </a:rPr>
              <a:t>a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912118" y="1238168"/>
            <a:ext cx="929640" cy="3689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828675" algn="l"/>
              </a:tabLst>
            </a:pPr>
            <a:r>
              <a:rPr dirty="0" sz="2250" spc="-400" i="1">
                <a:solidFill>
                  <a:srgbClr val="5B546E"/>
                </a:solidFill>
                <a:latin typeface="Courier New"/>
                <a:cs typeface="Courier New"/>
              </a:rPr>
              <a:t>P</a:t>
            </a:r>
            <a:r>
              <a:rPr dirty="0" sz="2250" spc="-295" i="1">
                <a:solidFill>
                  <a:srgbClr val="5B546E"/>
                </a:solidFill>
                <a:latin typeface="Courier New"/>
                <a:cs typeface="Courier New"/>
              </a:rPr>
              <a:t> </a:t>
            </a:r>
            <a:r>
              <a:rPr dirty="0" sz="2250" spc="-400" i="1">
                <a:solidFill>
                  <a:srgbClr val="5B546E"/>
                </a:solidFill>
                <a:latin typeface="Courier New"/>
                <a:cs typeface="Courier New"/>
              </a:rPr>
              <a:t>=</a:t>
            </a:r>
            <a:r>
              <a:rPr dirty="0" sz="2250" spc="-440" i="1">
                <a:solidFill>
                  <a:srgbClr val="5B546E"/>
                </a:solidFill>
                <a:latin typeface="Courier New"/>
                <a:cs typeface="Courier New"/>
              </a:rPr>
              <a:t> </a:t>
            </a:r>
            <a:r>
              <a:rPr dirty="0" sz="2250" spc="-695" i="1">
                <a:solidFill>
                  <a:srgbClr val="010101"/>
                </a:solidFill>
                <a:latin typeface="Courier New"/>
                <a:cs typeface="Courier New"/>
              </a:rPr>
              <a:t>-</a:t>
            </a:r>
            <a:r>
              <a:rPr dirty="0" baseline="-33950" sz="2700" spc="-1042" i="1">
                <a:solidFill>
                  <a:srgbClr val="5B546E"/>
                </a:solidFill>
                <a:latin typeface="Times New Roman"/>
                <a:cs typeface="Times New Roman"/>
              </a:rPr>
              <a:t>V	</a:t>
            </a:r>
            <a:r>
              <a:rPr dirty="0" sz="2250" spc="-735" i="1">
                <a:solidFill>
                  <a:srgbClr val="010101"/>
                </a:solidFill>
                <a:latin typeface="Courier New"/>
                <a:cs typeface="Courier New"/>
              </a:rPr>
              <a:t>-</a:t>
            </a:r>
            <a:r>
              <a:rPr dirty="0" baseline="-33950" sz="2700" spc="-1102">
                <a:solidFill>
                  <a:srgbClr val="010101"/>
                </a:solidFill>
                <a:latin typeface="Times New Roman"/>
                <a:cs typeface="Times New Roman"/>
              </a:rPr>
              <a:t>-</a:t>
            </a:r>
            <a:endParaRPr baseline="-33950" sz="27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13681" y="1923850"/>
            <a:ext cx="325247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62660" algn="l"/>
              </a:tabLst>
            </a:pPr>
            <a:r>
              <a:rPr dirty="0" sz="1800" spc="-75" i="1">
                <a:solidFill>
                  <a:srgbClr val="5B546E"/>
                </a:solidFill>
                <a:latin typeface="Times New Roman"/>
                <a:cs typeface="Times New Roman"/>
              </a:rPr>
              <a:t>don</a:t>
            </a:r>
            <a:r>
              <a:rPr dirty="0" sz="1800" spc="-100" i="1">
                <a:solidFill>
                  <a:srgbClr val="5B546E"/>
                </a:solidFill>
                <a:latin typeface="Times New Roman"/>
                <a:cs typeface="Times New Roman"/>
              </a:rPr>
              <a:t> </a:t>
            </a:r>
            <a:r>
              <a:rPr dirty="0" sz="1800" spc="65" i="1">
                <a:solidFill>
                  <a:srgbClr val="5B546E"/>
                </a:solidFill>
                <a:latin typeface="Times New Roman"/>
                <a:cs typeface="Times New Roman"/>
              </a:rPr>
              <a:t>d</a:t>
            </a:r>
            <a:r>
              <a:rPr dirty="0" sz="1800" spc="65" i="1">
                <a:solidFill>
                  <a:srgbClr val="827E90"/>
                </a:solidFill>
                <a:latin typeface="Times New Roman"/>
                <a:cs typeface="Times New Roman"/>
              </a:rPr>
              <a:t>e</a:t>
            </a:r>
            <a:r>
              <a:rPr dirty="0" sz="1800" spc="350" i="1">
                <a:solidFill>
                  <a:srgbClr val="827E90"/>
                </a:solidFill>
                <a:latin typeface="Times New Roman"/>
                <a:cs typeface="Times New Roman"/>
              </a:rPr>
              <a:t> </a:t>
            </a:r>
            <a:r>
              <a:rPr dirty="0" sz="1800" spc="25" i="1">
                <a:solidFill>
                  <a:srgbClr val="5B546E"/>
                </a:solidFill>
                <a:latin typeface="Times New Roman"/>
                <a:cs typeface="Times New Roman"/>
              </a:rPr>
              <a:t>a	</a:t>
            </a:r>
            <a:r>
              <a:rPr dirty="0" sz="1700" spc="55" i="1">
                <a:solidFill>
                  <a:srgbClr val="6E677E"/>
                </a:solidFill>
                <a:latin typeface="Arial"/>
                <a:cs typeface="Arial"/>
              </a:rPr>
              <a:t>y</a:t>
            </a:r>
            <a:r>
              <a:rPr dirty="0" sz="1700" spc="320" i="1">
                <a:solidFill>
                  <a:srgbClr val="6E677E"/>
                </a:solidFill>
                <a:latin typeface="Arial"/>
                <a:cs typeface="Arial"/>
              </a:rPr>
              <a:t> </a:t>
            </a:r>
            <a:r>
              <a:rPr dirty="0" sz="1800" spc="70" i="1">
                <a:solidFill>
                  <a:srgbClr val="5B546E"/>
                </a:solidFill>
                <a:latin typeface="Times New Roman"/>
                <a:cs typeface="Times New Roman"/>
              </a:rPr>
              <a:t>b</a:t>
            </a:r>
            <a:r>
              <a:rPr dirty="0" sz="1800" spc="535" i="1">
                <a:solidFill>
                  <a:srgbClr val="5B546E"/>
                </a:solidFill>
                <a:latin typeface="Times New Roman"/>
                <a:cs typeface="Times New Roman"/>
              </a:rPr>
              <a:t> </a:t>
            </a:r>
            <a:r>
              <a:rPr dirty="0" sz="1800" spc="70" i="1">
                <a:solidFill>
                  <a:srgbClr val="6E677E"/>
                </a:solidFill>
                <a:latin typeface="Times New Roman"/>
                <a:cs typeface="Times New Roman"/>
              </a:rPr>
              <a:t>son</a:t>
            </a:r>
            <a:r>
              <a:rPr dirty="0" sz="1800" spc="420" i="1">
                <a:solidFill>
                  <a:srgbClr val="6E677E"/>
                </a:solidFill>
                <a:latin typeface="Times New Roman"/>
                <a:cs typeface="Times New Roman"/>
              </a:rPr>
              <a:t> </a:t>
            </a:r>
            <a:r>
              <a:rPr dirty="0" sz="1800" spc="50" i="1">
                <a:solidFill>
                  <a:srgbClr val="6E677E"/>
                </a:solidFill>
                <a:latin typeface="Times New Roman"/>
                <a:cs typeface="Times New Roman"/>
              </a:rPr>
              <a:t>constantes,</a:t>
            </a:r>
            <a:r>
              <a:rPr dirty="0" sz="1800" spc="295" i="1">
                <a:solidFill>
                  <a:srgbClr val="6E677E"/>
                </a:solidFill>
                <a:latin typeface="Times New Roman"/>
                <a:cs typeface="Times New Roman"/>
              </a:rPr>
              <a:t> </a:t>
            </a:r>
            <a:r>
              <a:rPr dirty="0" sz="2000" spc="85" i="1">
                <a:solidFill>
                  <a:srgbClr val="5B546E"/>
                </a:solidFill>
                <a:latin typeface="Times New Roman"/>
                <a:cs typeface="Times New Roman"/>
              </a:rPr>
              <a:t>T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927431" y="1368121"/>
            <a:ext cx="5232400" cy="8813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2694940" algn="l"/>
              </a:tabLst>
            </a:pPr>
            <a:r>
              <a:rPr dirty="0" sz="1800" spc="70" i="1">
                <a:solidFill>
                  <a:srgbClr val="5B546E"/>
                </a:solidFill>
                <a:latin typeface="Times New Roman"/>
                <a:cs typeface="Times New Roman"/>
              </a:rPr>
              <a:t>b</a:t>
            </a:r>
            <a:r>
              <a:rPr dirty="0" sz="1800" spc="-175" i="1">
                <a:solidFill>
                  <a:srgbClr val="5B546E"/>
                </a:solidFill>
                <a:latin typeface="Times New Roman"/>
                <a:cs typeface="Times New Roman"/>
              </a:rPr>
              <a:t> </a:t>
            </a:r>
            <a:r>
              <a:rPr dirty="0" baseline="27160" sz="3375" spc="-600" i="1">
                <a:solidFill>
                  <a:srgbClr val="010101"/>
                </a:solidFill>
                <a:latin typeface="Courier New"/>
                <a:cs typeface="Courier New"/>
              </a:rPr>
              <a:t>-</a:t>
            </a:r>
            <a:r>
              <a:rPr dirty="0" baseline="27160" sz="3375" spc="-765" i="1">
                <a:solidFill>
                  <a:srgbClr val="010101"/>
                </a:solidFill>
                <a:latin typeface="Courier New"/>
                <a:cs typeface="Courier New"/>
              </a:rPr>
              <a:t> </a:t>
            </a:r>
            <a:r>
              <a:rPr dirty="0" baseline="27160" sz="3375" spc="-735" i="1">
                <a:solidFill>
                  <a:srgbClr val="010101"/>
                </a:solidFill>
                <a:latin typeface="Courier New"/>
                <a:cs typeface="Courier New"/>
              </a:rPr>
              <a:t>-</a:t>
            </a:r>
            <a:r>
              <a:rPr dirty="0" sz="1800" spc="-490" i="1">
                <a:solidFill>
                  <a:srgbClr val="5B546E"/>
                </a:solidFill>
                <a:latin typeface="Times New Roman"/>
                <a:cs typeface="Times New Roman"/>
              </a:rPr>
              <a:t>V</a:t>
            </a:r>
            <a:r>
              <a:rPr dirty="0" sz="1800" spc="335" i="1">
                <a:solidFill>
                  <a:srgbClr val="5B546E"/>
                </a:solidFill>
                <a:latin typeface="Times New Roman"/>
                <a:cs typeface="Times New Roman"/>
              </a:rPr>
              <a:t> </a:t>
            </a:r>
            <a:r>
              <a:rPr dirty="0" baseline="27160" sz="3375" spc="-952" i="1">
                <a:solidFill>
                  <a:srgbClr val="010101"/>
                </a:solidFill>
                <a:latin typeface="Courier New"/>
                <a:cs typeface="Courier New"/>
              </a:rPr>
              <a:t>-</a:t>
            </a:r>
            <a:r>
              <a:rPr dirty="0" sz="1800" spc="-635" i="1">
                <a:solidFill>
                  <a:srgbClr val="4F4252"/>
                </a:solidFill>
                <a:latin typeface="Times New Roman"/>
                <a:cs typeface="Times New Roman"/>
              </a:rPr>
              <a:t>·</a:t>
            </a:r>
            <a:r>
              <a:rPr dirty="0" sz="1800" spc="-25" i="1">
                <a:solidFill>
                  <a:srgbClr val="4F4252"/>
                </a:solidFill>
                <a:latin typeface="Times New Roman"/>
                <a:cs typeface="Times New Roman"/>
              </a:rPr>
              <a:t> </a:t>
            </a:r>
            <a:r>
              <a:rPr dirty="0" sz="1800" spc="-270" i="1">
                <a:solidFill>
                  <a:srgbClr val="827E90"/>
                </a:solidFill>
                <a:latin typeface="Times New Roman"/>
                <a:cs typeface="Times New Roman"/>
              </a:rPr>
              <a:t>(</a:t>
            </a:r>
            <a:r>
              <a:rPr dirty="0" sz="1800" spc="-270" i="1">
                <a:solidFill>
                  <a:srgbClr val="5B546E"/>
                </a:solidFill>
                <a:latin typeface="Times New Roman"/>
                <a:cs typeface="Times New Roman"/>
              </a:rPr>
              <a:t>V</a:t>
            </a:r>
            <a:r>
              <a:rPr dirty="0" baseline="27160" sz="3375" spc="-405" i="1">
                <a:solidFill>
                  <a:srgbClr val="010101"/>
                </a:solidFill>
                <a:latin typeface="Courier New"/>
                <a:cs typeface="Courier New"/>
              </a:rPr>
              <a:t>-</a:t>
            </a:r>
            <a:r>
              <a:rPr dirty="0" baseline="27160" sz="3375" spc="-1664" i="1">
                <a:solidFill>
                  <a:srgbClr val="010101"/>
                </a:solidFill>
                <a:latin typeface="Courier New"/>
                <a:cs typeface="Courier New"/>
              </a:rPr>
              <a:t> </a:t>
            </a:r>
            <a:r>
              <a:rPr dirty="0" sz="1800" spc="-310" i="1">
                <a:solidFill>
                  <a:srgbClr val="497293"/>
                </a:solidFill>
                <a:latin typeface="Times New Roman"/>
                <a:cs typeface="Times New Roman"/>
              </a:rPr>
              <a:t>+</a:t>
            </a:r>
            <a:r>
              <a:rPr dirty="0" baseline="27160" sz="3375" spc="-465" i="1">
                <a:solidFill>
                  <a:srgbClr val="010101"/>
                </a:solidFill>
                <a:latin typeface="Courier New"/>
                <a:cs typeface="Courier New"/>
              </a:rPr>
              <a:t>-</a:t>
            </a:r>
            <a:r>
              <a:rPr dirty="0" sz="1800" spc="-310" i="1">
                <a:solidFill>
                  <a:srgbClr val="5B546E"/>
                </a:solidFill>
                <a:latin typeface="Times New Roman"/>
                <a:cs typeface="Times New Roman"/>
              </a:rPr>
              <a:t>b</a:t>
            </a:r>
            <a:r>
              <a:rPr dirty="0" sz="1800" spc="-310" i="1">
                <a:solidFill>
                  <a:srgbClr val="827E90"/>
                </a:solidFill>
                <a:latin typeface="Times New Roman"/>
                <a:cs typeface="Times New Roman"/>
              </a:rPr>
              <a:t>)</a:t>
            </a:r>
            <a:r>
              <a:rPr dirty="0" baseline="27160" sz="3375" spc="-465" i="1">
                <a:solidFill>
                  <a:srgbClr val="010101"/>
                </a:solidFill>
                <a:latin typeface="Courier New"/>
                <a:cs typeface="Courier New"/>
              </a:rPr>
              <a:t>-</a:t>
            </a:r>
            <a:r>
              <a:rPr dirty="0" sz="2350" spc="-310">
                <a:solidFill>
                  <a:srgbClr val="827E90"/>
                </a:solidFill>
                <a:latin typeface="Arial"/>
                <a:cs typeface="Arial"/>
              </a:rPr>
              <a:t>+</a:t>
            </a:r>
            <a:r>
              <a:rPr dirty="0" sz="2350">
                <a:solidFill>
                  <a:srgbClr val="827E90"/>
                </a:solidFill>
                <a:latin typeface="Arial"/>
                <a:cs typeface="Arial"/>
              </a:rPr>
              <a:t> </a:t>
            </a:r>
            <a:r>
              <a:rPr dirty="0" baseline="27160" sz="3375" spc="-914" i="1">
                <a:solidFill>
                  <a:srgbClr val="010101"/>
                </a:solidFill>
                <a:latin typeface="Courier New"/>
                <a:cs typeface="Courier New"/>
              </a:rPr>
              <a:t>-</a:t>
            </a:r>
            <a:r>
              <a:rPr dirty="0" sz="1800" spc="-610" i="1">
                <a:solidFill>
                  <a:srgbClr val="5B546E"/>
                </a:solidFill>
                <a:latin typeface="Times New Roman"/>
                <a:cs typeface="Times New Roman"/>
              </a:rPr>
              <a:t>b</a:t>
            </a:r>
            <a:r>
              <a:rPr dirty="0" sz="1800" spc="-240" i="1">
                <a:solidFill>
                  <a:srgbClr val="5B546E"/>
                </a:solidFill>
                <a:latin typeface="Times New Roman"/>
                <a:cs typeface="Times New Roman"/>
              </a:rPr>
              <a:t> </a:t>
            </a:r>
            <a:r>
              <a:rPr dirty="0" sz="1800" spc="45">
                <a:solidFill>
                  <a:srgbClr val="4F4252"/>
                </a:solidFill>
                <a:latin typeface="Times New Roman"/>
                <a:cs typeface="Times New Roman"/>
              </a:rPr>
              <a:t>·</a:t>
            </a:r>
            <a:r>
              <a:rPr dirty="0" sz="1800" spc="-160">
                <a:solidFill>
                  <a:srgbClr val="4F4252"/>
                </a:solidFill>
                <a:latin typeface="Times New Roman"/>
                <a:cs typeface="Times New Roman"/>
              </a:rPr>
              <a:t> </a:t>
            </a:r>
            <a:r>
              <a:rPr dirty="0" sz="1800" spc="-450" i="1">
                <a:solidFill>
                  <a:srgbClr val="827E90"/>
                </a:solidFill>
                <a:latin typeface="Times New Roman"/>
                <a:cs typeface="Times New Roman"/>
              </a:rPr>
              <a:t>(</a:t>
            </a:r>
            <a:r>
              <a:rPr dirty="0" baseline="27160" sz="3375" spc="-675" i="1">
                <a:solidFill>
                  <a:srgbClr val="010101"/>
                </a:solidFill>
                <a:latin typeface="Courier New"/>
                <a:cs typeface="Courier New"/>
              </a:rPr>
              <a:t>-</a:t>
            </a:r>
            <a:r>
              <a:rPr dirty="0" sz="1800" spc="-450" i="1">
                <a:solidFill>
                  <a:srgbClr val="5B546E"/>
                </a:solidFill>
                <a:latin typeface="Times New Roman"/>
                <a:cs typeface="Times New Roman"/>
              </a:rPr>
              <a:t>V</a:t>
            </a:r>
            <a:r>
              <a:rPr dirty="0" baseline="27160" sz="3375" spc="-772" i="1">
                <a:solidFill>
                  <a:srgbClr val="010101"/>
                </a:solidFill>
                <a:latin typeface="Courier New"/>
                <a:cs typeface="Courier New"/>
              </a:rPr>
              <a:t>-</a:t>
            </a:r>
            <a:r>
              <a:rPr dirty="0" sz="1800" spc="-515">
                <a:solidFill>
                  <a:srgbClr val="010101"/>
                </a:solidFill>
                <a:latin typeface="Times New Roman"/>
                <a:cs typeface="Times New Roman"/>
              </a:rPr>
              <a:t>-	</a:t>
            </a:r>
            <a:r>
              <a:rPr dirty="0" sz="1800" spc="-425" i="1">
                <a:solidFill>
                  <a:srgbClr val="5B546E"/>
                </a:solidFill>
                <a:latin typeface="Times New Roman"/>
                <a:cs typeface="Times New Roman"/>
              </a:rPr>
              <a:t>b</a:t>
            </a:r>
            <a:r>
              <a:rPr dirty="0" baseline="27160" sz="3375" spc="-637" i="1">
                <a:solidFill>
                  <a:srgbClr val="010101"/>
                </a:solidFill>
                <a:latin typeface="Courier New"/>
                <a:cs typeface="Courier New"/>
              </a:rPr>
              <a:t>-</a:t>
            </a:r>
            <a:r>
              <a:rPr dirty="0" sz="1800" spc="-425" i="1">
                <a:solidFill>
                  <a:srgbClr val="5B546E"/>
                </a:solidFill>
                <a:latin typeface="Times New Roman"/>
                <a:cs typeface="Times New Roman"/>
              </a:rPr>
              <a:t>)</a:t>
            </a:r>
            <a:endParaRPr sz="1800">
              <a:latin typeface="Times New Roman"/>
              <a:cs typeface="Times New Roman"/>
            </a:endParaRPr>
          </a:p>
          <a:p>
            <a:pPr marL="207010">
              <a:lnSpc>
                <a:spcPct val="100000"/>
              </a:lnSpc>
              <a:spcBef>
                <a:spcPts val="1755"/>
              </a:spcBef>
              <a:tabLst>
                <a:tab pos="2147570" algn="l"/>
                <a:tab pos="3632200" algn="l"/>
                <a:tab pos="4093845" algn="l"/>
              </a:tabLst>
            </a:pPr>
            <a:r>
              <a:rPr dirty="0" sz="1800" spc="55" i="1">
                <a:solidFill>
                  <a:srgbClr val="827E90"/>
                </a:solidFill>
                <a:latin typeface="Times New Roman"/>
                <a:cs typeface="Times New Roman"/>
              </a:rPr>
              <a:t>es</a:t>
            </a:r>
            <a:r>
              <a:rPr dirty="0" sz="1800" spc="385" i="1">
                <a:solidFill>
                  <a:srgbClr val="827E90"/>
                </a:solidFill>
                <a:latin typeface="Times New Roman"/>
                <a:cs typeface="Times New Roman"/>
              </a:rPr>
              <a:t> </a:t>
            </a:r>
            <a:r>
              <a:rPr dirty="0" sz="1800" spc="50" i="1">
                <a:solidFill>
                  <a:srgbClr val="5B546E"/>
                </a:solidFill>
                <a:latin typeface="Times New Roman"/>
                <a:cs typeface="Times New Roman"/>
              </a:rPr>
              <a:t>la</a:t>
            </a:r>
            <a:r>
              <a:rPr dirty="0" sz="1800" spc="505" i="1">
                <a:solidFill>
                  <a:srgbClr val="5B546E"/>
                </a:solidFill>
                <a:latin typeface="Times New Roman"/>
                <a:cs typeface="Times New Roman"/>
              </a:rPr>
              <a:t> </a:t>
            </a:r>
            <a:r>
              <a:rPr dirty="0" sz="1800" spc="30" i="1">
                <a:solidFill>
                  <a:srgbClr val="6E677E"/>
                </a:solidFill>
                <a:latin typeface="Times New Roman"/>
                <a:cs typeface="Times New Roman"/>
              </a:rPr>
              <a:t>temperatura	</a:t>
            </a:r>
            <a:r>
              <a:rPr dirty="0" sz="1800" spc="25" i="1">
                <a:solidFill>
                  <a:srgbClr val="6E677E"/>
                </a:solidFill>
                <a:latin typeface="Times New Roman"/>
                <a:cs typeface="Times New Roman"/>
              </a:rPr>
              <a:t>absoluta</a:t>
            </a:r>
            <a:r>
              <a:rPr dirty="0" sz="1800" spc="475" i="1">
                <a:solidFill>
                  <a:srgbClr val="6E677E"/>
                </a:solidFill>
                <a:latin typeface="Times New Roman"/>
                <a:cs typeface="Times New Roman"/>
              </a:rPr>
              <a:t> </a:t>
            </a:r>
            <a:r>
              <a:rPr dirty="0" sz="1800" spc="30" i="1">
                <a:solidFill>
                  <a:srgbClr val="6E677E"/>
                </a:solidFill>
                <a:latin typeface="Times New Roman"/>
                <a:cs typeface="Times New Roman"/>
              </a:rPr>
              <a:t>a</a:t>
            </a:r>
            <a:r>
              <a:rPr dirty="0" sz="1800" spc="484" i="1">
                <a:solidFill>
                  <a:srgbClr val="6E677E"/>
                </a:solidFill>
                <a:latin typeface="Times New Roman"/>
                <a:cs typeface="Times New Roman"/>
              </a:rPr>
              <a:t> </a:t>
            </a:r>
            <a:r>
              <a:rPr dirty="0" sz="1800" spc="20" i="1">
                <a:solidFill>
                  <a:srgbClr val="5B546E"/>
                </a:solidFill>
                <a:latin typeface="Times New Roman"/>
                <a:cs typeface="Times New Roman"/>
              </a:rPr>
              <a:t>la	</a:t>
            </a:r>
            <a:r>
              <a:rPr dirty="0" sz="1800" spc="-5" i="1">
                <a:solidFill>
                  <a:srgbClr val="5B546E"/>
                </a:solidFill>
                <a:latin typeface="Times New Roman"/>
                <a:cs typeface="Times New Roman"/>
              </a:rPr>
              <a:t>qu</a:t>
            </a:r>
            <a:r>
              <a:rPr dirty="0" sz="1800" spc="-5" i="1">
                <a:solidFill>
                  <a:srgbClr val="827E90"/>
                </a:solidFill>
                <a:latin typeface="Times New Roman"/>
                <a:cs typeface="Times New Roman"/>
              </a:rPr>
              <a:t>e	</a:t>
            </a:r>
            <a:r>
              <a:rPr dirty="0" sz="1800" spc="40" i="1">
                <a:solidFill>
                  <a:srgbClr val="6E677E"/>
                </a:solidFill>
                <a:latin typeface="Times New Roman"/>
                <a:cs typeface="Times New Roman"/>
              </a:rPr>
              <a:t>se</a:t>
            </a:r>
            <a:r>
              <a:rPr dirty="0" sz="1800" spc="470" i="1">
                <a:solidFill>
                  <a:srgbClr val="6E677E"/>
                </a:solidFill>
                <a:latin typeface="Times New Roman"/>
                <a:cs typeface="Times New Roman"/>
              </a:rPr>
              <a:t> </a:t>
            </a:r>
            <a:r>
              <a:rPr dirty="0" sz="1800" spc="50" i="1">
                <a:solidFill>
                  <a:srgbClr val="827E90"/>
                </a:solidFill>
                <a:latin typeface="Times New Roman"/>
                <a:cs typeface="Times New Roman"/>
              </a:rPr>
              <a:t>encuen</a:t>
            </a:r>
            <a:r>
              <a:rPr dirty="0" sz="1800" spc="50" i="1">
                <a:solidFill>
                  <a:srgbClr val="131F2F"/>
                </a:solidFill>
                <a:latin typeface="Times New Roman"/>
                <a:cs typeface="Times New Roman"/>
              </a:rPr>
              <a:t>­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71960" y="2234615"/>
            <a:ext cx="8503285" cy="17030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38100" marR="30480" indent="11430">
              <a:lnSpc>
                <a:spcPct val="100000"/>
              </a:lnSpc>
              <a:spcBef>
                <a:spcPts val="100"/>
              </a:spcBef>
            </a:pPr>
            <a:r>
              <a:rPr dirty="0" sz="1800" spc="65" i="1">
                <a:solidFill>
                  <a:srgbClr val="6E677E"/>
                </a:solidFill>
                <a:latin typeface="Times New Roman"/>
                <a:cs typeface="Times New Roman"/>
              </a:rPr>
              <a:t>tra </a:t>
            </a:r>
            <a:r>
              <a:rPr dirty="0" sz="1800" i="1">
                <a:solidFill>
                  <a:srgbClr val="827E90"/>
                </a:solidFill>
                <a:latin typeface="Times New Roman"/>
                <a:cs typeface="Times New Roman"/>
              </a:rPr>
              <a:t>el </a:t>
            </a:r>
            <a:r>
              <a:rPr dirty="0" sz="1800" spc="40" i="1">
                <a:solidFill>
                  <a:srgbClr val="6E677E"/>
                </a:solidFill>
                <a:latin typeface="Times New Roman"/>
                <a:cs typeface="Times New Roman"/>
              </a:rPr>
              <a:t>gas, </a:t>
            </a:r>
            <a:r>
              <a:rPr dirty="0" sz="1800" spc="60" i="1">
                <a:solidFill>
                  <a:srgbClr val="5B546E"/>
                </a:solidFill>
                <a:latin typeface="Times New Roman"/>
                <a:cs typeface="Times New Roman"/>
              </a:rPr>
              <a:t>V</a:t>
            </a:r>
            <a:r>
              <a:rPr dirty="0" sz="1800" spc="65" i="1">
                <a:solidFill>
                  <a:srgbClr val="5B546E"/>
                </a:solidFill>
                <a:latin typeface="Times New Roman"/>
                <a:cs typeface="Times New Roman"/>
              </a:rPr>
              <a:t> </a:t>
            </a:r>
            <a:r>
              <a:rPr dirty="0" sz="1800" spc="40" i="1">
                <a:solidFill>
                  <a:srgbClr val="827E90"/>
                </a:solidFill>
                <a:latin typeface="Times New Roman"/>
                <a:cs typeface="Times New Roman"/>
              </a:rPr>
              <a:t>es </a:t>
            </a:r>
            <a:r>
              <a:rPr dirty="0" sz="1800" spc="-20" i="1">
                <a:solidFill>
                  <a:srgbClr val="827E90"/>
                </a:solidFill>
                <a:latin typeface="Times New Roman"/>
                <a:cs typeface="Times New Roman"/>
              </a:rPr>
              <a:t>e</a:t>
            </a:r>
            <a:r>
              <a:rPr dirty="0" sz="1800" spc="-20" i="1">
                <a:solidFill>
                  <a:srgbClr val="5B546E"/>
                </a:solidFill>
                <a:latin typeface="Times New Roman"/>
                <a:cs typeface="Times New Roman"/>
              </a:rPr>
              <a:t>l </a:t>
            </a:r>
            <a:r>
              <a:rPr dirty="0" sz="1800" spc="80" i="1">
                <a:solidFill>
                  <a:srgbClr val="6E677E"/>
                </a:solidFill>
                <a:latin typeface="Times New Roman"/>
                <a:cs typeface="Times New Roman"/>
              </a:rPr>
              <a:t>volumen </a:t>
            </a:r>
            <a:r>
              <a:rPr dirty="0" sz="1800" i="1">
                <a:solidFill>
                  <a:srgbClr val="827E90"/>
                </a:solidFill>
                <a:latin typeface="Times New Roman"/>
                <a:cs typeface="Times New Roman"/>
              </a:rPr>
              <a:t>específico </a:t>
            </a:r>
            <a:r>
              <a:rPr dirty="0" sz="1700" spc="55" i="1">
                <a:solidFill>
                  <a:srgbClr val="6E677E"/>
                </a:solidFill>
                <a:latin typeface="Arial"/>
                <a:cs typeface="Arial"/>
              </a:rPr>
              <a:t>y </a:t>
            </a:r>
            <a:r>
              <a:rPr dirty="0" sz="1800" spc="85" i="1">
                <a:solidFill>
                  <a:srgbClr val="5B546E"/>
                </a:solidFill>
                <a:latin typeface="Arial"/>
                <a:cs typeface="Arial"/>
              </a:rPr>
              <a:t>R </a:t>
            </a:r>
            <a:r>
              <a:rPr dirty="0" sz="1800" spc="45" i="1">
                <a:solidFill>
                  <a:srgbClr val="827E90"/>
                </a:solidFill>
                <a:latin typeface="Times New Roman"/>
                <a:cs typeface="Times New Roman"/>
              </a:rPr>
              <a:t>es </a:t>
            </a:r>
            <a:r>
              <a:rPr dirty="0" sz="1800" spc="45" i="1">
                <a:solidFill>
                  <a:srgbClr val="5B546E"/>
                </a:solidFill>
                <a:latin typeface="Times New Roman"/>
                <a:cs typeface="Times New Roman"/>
              </a:rPr>
              <a:t>la </a:t>
            </a:r>
            <a:r>
              <a:rPr dirty="0" sz="1800" spc="45" i="1">
                <a:solidFill>
                  <a:srgbClr val="827E90"/>
                </a:solidFill>
                <a:latin typeface="Times New Roman"/>
                <a:cs typeface="Times New Roman"/>
              </a:rPr>
              <a:t>constante </a:t>
            </a:r>
            <a:r>
              <a:rPr dirty="0" sz="1800" spc="-25" i="1">
                <a:solidFill>
                  <a:srgbClr val="5B546E"/>
                </a:solidFill>
                <a:latin typeface="Times New Roman"/>
                <a:cs typeface="Times New Roman"/>
              </a:rPr>
              <a:t>d</a:t>
            </a:r>
            <a:r>
              <a:rPr dirty="0" sz="1800" spc="-25" i="1">
                <a:solidFill>
                  <a:srgbClr val="827E90"/>
                </a:solidFill>
                <a:latin typeface="Times New Roman"/>
                <a:cs typeface="Times New Roman"/>
              </a:rPr>
              <a:t>e</a:t>
            </a:r>
            <a:r>
              <a:rPr dirty="0" sz="1800" spc="-20" i="1">
                <a:solidFill>
                  <a:srgbClr val="827E90"/>
                </a:solidFill>
                <a:latin typeface="Times New Roman"/>
                <a:cs typeface="Times New Roman"/>
              </a:rPr>
              <a:t> </a:t>
            </a:r>
            <a:r>
              <a:rPr dirty="0" sz="1800" spc="-45" i="1">
                <a:solidFill>
                  <a:srgbClr val="5B546E"/>
                </a:solidFill>
                <a:latin typeface="Times New Roman"/>
                <a:cs typeface="Times New Roman"/>
              </a:rPr>
              <a:t>l </a:t>
            </a:r>
            <a:r>
              <a:rPr dirty="0" sz="1800" spc="-70" i="1">
                <a:solidFill>
                  <a:srgbClr val="4F4252"/>
                </a:solidFill>
                <a:latin typeface="Times New Roman"/>
                <a:cs typeface="Times New Roman"/>
              </a:rPr>
              <a:t>g</a:t>
            </a:r>
            <a:r>
              <a:rPr dirty="0" sz="1800" spc="-70" i="1">
                <a:solidFill>
                  <a:srgbClr val="6E677E"/>
                </a:solidFill>
                <a:latin typeface="Times New Roman"/>
                <a:cs typeface="Times New Roman"/>
              </a:rPr>
              <a:t>s</a:t>
            </a:r>
            <a:r>
              <a:rPr dirty="0" sz="1800" spc="-65" i="1">
                <a:solidFill>
                  <a:srgbClr val="6E677E"/>
                </a:solidFill>
                <a:latin typeface="Times New Roman"/>
                <a:cs typeface="Times New Roman"/>
              </a:rPr>
              <a:t> </a:t>
            </a:r>
            <a:r>
              <a:rPr dirty="0" sz="1800" spc="10" i="1">
                <a:solidFill>
                  <a:srgbClr val="6E677E"/>
                </a:solidFill>
                <a:latin typeface="Times New Roman"/>
                <a:cs typeface="Times New Roman"/>
              </a:rPr>
              <a:t>gases</a:t>
            </a:r>
            <a:r>
              <a:rPr dirty="0" sz="1800" spc="15" i="1">
                <a:solidFill>
                  <a:srgbClr val="6E677E"/>
                </a:solidFill>
                <a:latin typeface="Times New Roman"/>
                <a:cs typeface="Times New Roman"/>
              </a:rPr>
              <a:t> </a:t>
            </a:r>
            <a:r>
              <a:rPr dirty="0" sz="1800" spc="-60" i="1">
                <a:solidFill>
                  <a:srgbClr val="5B546E"/>
                </a:solidFill>
                <a:latin typeface="Times New Roman"/>
                <a:cs typeface="Times New Roman"/>
              </a:rPr>
              <a:t>p</a:t>
            </a:r>
            <a:r>
              <a:rPr dirty="0" sz="1800" spc="-60" i="1">
                <a:solidFill>
                  <a:srgbClr val="827E90"/>
                </a:solidFill>
                <a:latin typeface="Times New Roman"/>
                <a:cs typeface="Times New Roman"/>
              </a:rPr>
              <a:t>er</a:t>
            </a:r>
            <a:r>
              <a:rPr dirty="0" sz="1800" spc="-60" i="1">
                <a:solidFill>
                  <a:srgbClr val="5B546E"/>
                </a:solidFill>
                <a:latin typeface="Times New Roman"/>
                <a:cs typeface="Times New Roman"/>
              </a:rPr>
              <a:t>f</a:t>
            </a:r>
            <a:r>
              <a:rPr dirty="0" sz="1800" spc="-60" i="1">
                <a:solidFill>
                  <a:srgbClr val="827E90"/>
                </a:solidFill>
                <a:latin typeface="Times New Roman"/>
                <a:cs typeface="Times New Roman"/>
              </a:rPr>
              <a:t>ecto </a:t>
            </a:r>
            <a:r>
              <a:rPr dirty="0" sz="1800" spc="65" i="1">
                <a:solidFill>
                  <a:srgbClr val="827E90"/>
                </a:solidFill>
                <a:latin typeface="Times New Roman"/>
                <a:cs typeface="Times New Roman"/>
              </a:rPr>
              <a:t>s </a:t>
            </a:r>
            <a:r>
              <a:rPr dirty="0" sz="1800" spc="70" i="1">
                <a:solidFill>
                  <a:srgbClr val="827E90"/>
                </a:solidFill>
                <a:latin typeface="Times New Roman"/>
                <a:cs typeface="Times New Roman"/>
              </a:rPr>
              <a:t> </a:t>
            </a:r>
            <a:r>
              <a:rPr dirty="0" sz="1800" spc="55" i="1">
                <a:solidFill>
                  <a:srgbClr val="827E90"/>
                </a:solidFill>
                <a:latin typeface="Times New Roman"/>
                <a:cs typeface="Times New Roman"/>
              </a:rPr>
              <a:t>(8</a:t>
            </a:r>
            <a:r>
              <a:rPr dirty="0" sz="1800" spc="55" i="1">
                <a:solidFill>
                  <a:srgbClr val="5B546E"/>
                </a:solidFill>
                <a:latin typeface="Times New Roman"/>
                <a:cs typeface="Times New Roman"/>
              </a:rPr>
              <a:t>.</a:t>
            </a:r>
            <a:r>
              <a:rPr dirty="0" sz="1800" spc="55" i="1">
                <a:solidFill>
                  <a:srgbClr val="827E90"/>
                </a:solidFill>
                <a:latin typeface="Times New Roman"/>
                <a:cs typeface="Times New Roman"/>
              </a:rPr>
              <a:t>3</a:t>
            </a:r>
            <a:r>
              <a:rPr dirty="0" sz="1800" spc="55" i="1">
                <a:solidFill>
                  <a:srgbClr val="5B546E"/>
                </a:solidFill>
                <a:latin typeface="Times New Roman"/>
                <a:cs typeface="Times New Roman"/>
              </a:rPr>
              <a:t>1441J</a:t>
            </a:r>
            <a:r>
              <a:rPr dirty="0" sz="1800" spc="55" i="1">
                <a:solidFill>
                  <a:srgbClr val="827E90"/>
                </a:solidFill>
                <a:latin typeface="Times New Roman"/>
                <a:cs typeface="Times New Roman"/>
              </a:rPr>
              <a:t>/ </a:t>
            </a:r>
            <a:r>
              <a:rPr dirty="0" sz="1800" spc="-75" i="1">
                <a:solidFill>
                  <a:srgbClr val="827E90"/>
                </a:solidFill>
                <a:latin typeface="Times New Roman"/>
                <a:cs typeface="Times New Roman"/>
              </a:rPr>
              <a:t>(</a:t>
            </a:r>
            <a:r>
              <a:rPr dirty="0" sz="1800" spc="-75" i="1">
                <a:solidFill>
                  <a:srgbClr val="5B546E"/>
                </a:solidFill>
                <a:latin typeface="Times New Roman"/>
                <a:cs typeface="Times New Roman"/>
              </a:rPr>
              <a:t>1nol.º </a:t>
            </a:r>
            <a:r>
              <a:rPr dirty="0" sz="1800" spc="-245" i="1">
                <a:solidFill>
                  <a:srgbClr val="4F4252"/>
                </a:solidFill>
                <a:latin typeface="Times New Roman"/>
                <a:cs typeface="Times New Roman"/>
              </a:rPr>
              <a:t>J</a:t>
            </a:r>
            <a:r>
              <a:rPr dirty="0" sz="1800" spc="-245" i="1">
                <a:solidFill>
                  <a:srgbClr val="5B546E"/>
                </a:solidFill>
                <a:latin typeface="Times New Roman"/>
                <a:cs typeface="Times New Roman"/>
              </a:rPr>
              <a:t>(</a:t>
            </a:r>
            <a:r>
              <a:rPr dirty="0" sz="1800" spc="-240" i="1">
                <a:solidFill>
                  <a:srgbClr val="5B546E"/>
                </a:solidFill>
                <a:latin typeface="Times New Roman"/>
                <a:cs typeface="Times New Roman"/>
              </a:rPr>
              <a:t> </a:t>
            </a:r>
            <a:r>
              <a:rPr dirty="0" sz="1800" spc="-70" i="1">
                <a:solidFill>
                  <a:srgbClr val="827E90"/>
                </a:solidFill>
                <a:latin typeface="Times New Roman"/>
                <a:cs typeface="Times New Roman"/>
              </a:rPr>
              <a:t>) </a:t>
            </a:r>
            <a:r>
              <a:rPr dirty="0" sz="1800" spc="15" i="1">
                <a:solidFill>
                  <a:srgbClr val="827E90"/>
                </a:solidFill>
                <a:latin typeface="Times New Roman"/>
                <a:cs typeface="Times New Roman"/>
              </a:rPr>
              <a:t>)</a:t>
            </a:r>
            <a:r>
              <a:rPr dirty="0" sz="1800" spc="15" i="1">
                <a:solidFill>
                  <a:srgbClr val="5B546E"/>
                </a:solidFill>
                <a:latin typeface="Times New Roman"/>
                <a:cs typeface="Times New Roman"/>
              </a:rPr>
              <a:t>. </a:t>
            </a:r>
            <a:r>
              <a:rPr dirty="0" sz="1800" spc="35" i="1">
                <a:solidFill>
                  <a:srgbClr val="5B546E"/>
                </a:solidFill>
                <a:latin typeface="Times New Roman"/>
                <a:cs typeface="Times New Roman"/>
              </a:rPr>
              <a:t>Para </a:t>
            </a:r>
            <a:r>
              <a:rPr dirty="0" sz="1800" spc="-20" i="1">
                <a:solidFill>
                  <a:srgbClr val="827E90"/>
                </a:solidFill>
                <a:latin typeface="Times New Roman"/>
                <a:cs typeface="Times New Roman"/>
              </a:rPr>
              <a:t>e</a:t>
            </a:r>
            <a:r>
              <a:rPr dirty="0" sz="1800" spc="-20" i="1">
                <a:solidFill>
                  <a:srgbClr val="5B546E"/>
                </a:solidFill>
                <a:latin typeface="Times New Roman"/>
                <a:cs typeface="Times New Roman"/>
              </a:rPr>
              <a:t>l </a:t>
            </a:r>
            <a:r>
              <a:rPr dirty="0" sz="1800" spc="50">
                <a:solidFill>
                  <a:srgbClr val="6E677E"/>
                </a:solidFill>
                <a:latin typeface="Arial"/>
                <a:cs typeface="Arial"/>
              </a:rPr>
              <a:t>C0 </a:t>
            </a:r>
            <a:r>
              <a:rPr dirty="0" baseline="-15151" sz="1650" spc="37">
                <a:solidFill>
                  <a:srgbClr val="6E677E"/>
                </a:solidFill>
                <a:latin typeface="Arial"/>
                <a:cs typeface="Arial"/>
              </a:rPr>
              <a:t>2</a:t>
            </a:r>
            <a:r>
              <a:rPr dirty="0" baseline="-15151" sz="1650" spc="44">
                <a:solidFill>
                  <a:srgbClr val="6E677E"/>
                </a:solidFill>
                <a:latin typeface="Arial"/>
                <a:cs typeface="Arial"/>
              </a:rPr>
              <a:t> </a:t>
            </a:r>
            <a:r>
              <a:rPr dirty="0" sz="1800" spc="40" i="1">
                <a:solidFill>
                  <a:srgbClr val="6E677E"/>
                </a:solidFill>
                <a:latin typeface="Times New Roman"/>
                <a:cs typeface="Times New Roman"/>
              </a:rPr>
              <a:t>las </a:t>
            </a:r>
            <a:r>
              <a:rPr dirty="0" sz="1800" spc="55" i="1">
                <a:solidFill>
                  <a:srgbClr val="827E90"/>
                </a:solidFill>
                <a:latin typeface="Times New Roman"/>
                <a:cs typeface="Times New Roman"/>
              </a:rPr>
              <a:t>constan</a:t>
            </a:r>
            <a:r>
              <a:rPr dirty="0" sz="1800" spc="55" i="1">
                <a:solidFill>
                  <a:srgbClr val="5B546E"/>
                </a:solidFill>
                <a:latin typeface="Times New Roman"/>
                <a:cs typeface="Times New Roman"/>
              </a:rPr>
              <a:t>t</a:t>
            </a:r>
            <a:r>
              <a:rPr dirty="0" sz="1800" spc="55" i="1">
                <a:solidFill>
                  <a:srgbClr val="827E90"/>
                </a:solidFill>
                <a:latin typeface="Times New Roman"/>
                <a:cs typeface="Times New Roman"/>
              </a:rPr>
              <a:t>es </a:t>
            </a:r>
            <a:r>
              <a:rPr dirty="0" sz="1800" spc="75" i="1">
                <a:solidFill>
                  <a:srgbClr val="6E677E"/>
                </a:solidFill>
                <a:latin typeface="Times New Roman"/>
                <a:cs typeface="Times New Roman"/>
              </a:rPr>
              <a:t>a </a:t>
            </a:r>
            <a:r>
              <a:rPr dirty="0" sz="1700" spc="55" i="1">
                <a:solidFill>
                  <a:srgbClr val="6E677E"/>
                </a:solidFill>
                <a:latin typeface="Arial"/>
                <a:cs typeface="Arial"/>
              </a:rPr>
              <a:t>y </a:t>
            </a:r>
            <a:r>
              <a:rPr dirty="0" sz="1800" spc="70" i="1">
                <a:solidFill>
                  <a:srgbClr val="5B546E"/>
                </a:solidFill>
                <a:latin typeface="Times New Roman"/>
                <a:cs typeface="Times New Roman"/>
              </a:rPr>
              <a:t>b </a:t>
            </a:r>
            <a:r>
              <a:rPr dirty="0" sz="1800" spc="110" i="1">
                <a:solidFill>
                  <a:srgbClr val="5B546E"/>
                </a:solidFill>
                <a:latin typeface="Times New Roman"/>
                <a:cs typeface="Times New Roman"/>
              </a:rPr>
              <a:t>toman </a:t>
            </a:r>
            <a:r>
              <a:rPr dirty="0" sz="1800" spc="40" i="1">
                <a:solidFill>
                  <a:srgbClr val="5B546E"/>
                </a:solidFill>
                <a:latin typeface="Times New Roman"/>
                <a:cs typeface="Times New Roman"/>
              </a:rPr>
              <a:t>los </a:t>
            </a:r>
            <a:r>
              <a:rPr dirty="0" sz="1800" spc="15" i="1">
                <a:solidFill>
                  <a:srgbClr val="827E90"/>
                </a:solidFill>
                <a:latin typeface="Times New Roman"/>
                <a:cs typeface="Times New Roman"/>
              </a:rPr>
              <a:t>valores </a:t>
            </a:r>
            <a:r>
              <a:rPr dirty="0" sz="1800" spc="25" i="1">
                <a:solidFill>
                  <a:srgbClr val="6E677E"/>
                </a:solidFill>
                <a:latin typeface="Times New Roman"/>
                <a:cs typeface="Times New Roman"/>
              </a:rPr>
              <a:t>a=</a:t>
            </a:r>
            <a:r>
              <a:rPr dirty="0" sz="1800" spc="30" i="1">
                <a:solidFill>
                  <a:srgbClr val="6E677E"/>
                </a:solidFill>
                <a:latin typeface="Times New Roman"/>
                <a:cs typeface="Times New Roman"/>
              </a:rPr>
              <a:t> </a:t>
            </a:r>
            <a:r>
              <a:rPr dirty="0" sz="1800" spc="55" i="1">
                <a:solidFill>
                  <a:srgbClr val="6E677E"/>
                </a:solidFill>
                <a:latin typeface="Times New Roman"/>
                <a:cs typeface="Times New Roman"/>
              </a:rPr>
              <a:t>364.61 </a:t>
            </a:r>
            <a:r>
              <a:rPr dirty="0" sz="1800" spc="-434" i="1">
                <a:solidFill>
                  <a:srgbClr val="6E677E"/>
                </a:solidFill>
                <a:latin typeface="Times New Roman"/>
                <a:cs typeface="Times New Roman"/>
              </a:rPr>
              <a:t> </a:t>
            </a:r>
            <a:r>
              <a:rPr dirty="0" sz="1800" spc="50" i="1">
                <a:solidFill>
                  <a:srgbClr val="5B546E"/>
                </a:solidFill>
                <a:latin typeface="Times New Roman"/>
                <a:cs typeface="Times New Roman"/>
              </a:rPr>
              <a:t>m</a:t>
            </a:r>
            <a:r>
              <a:rPr dirty="0" baseline="28888" sz="1875" spc="75" i="1">
                <a:solidFill>
                  <a:srgbClr val="5B546E"/>
                </a:solidFill>
                <a:latin typeface="Times New Roman"/>
                <a:cs typeface="Times New Roman"/>
              </a:rPr>
              <a:t>6 </a:t>
            </a:r>
            <a:r>
              <a:rPr dirty="0" sz="1800" spc="55" i="1">
                <a:solidFill>
                  <a:srgbClr val="5B546E"/>
                </a:solidFill>
                <a:latin typeface="Times New Roman"/>
                <a:cs typeface="Times New Roman"/>
              </a:rPr>
              <a:t>.kPa </a:t>
            </a:r>
            <a:r>
              <a:rPr dirty="0" sz="1800" spc="35">
                <a:solidFill>
                  <a:srgbClr val="827E90"/>
                </a:solidFill>
                <a:latin typeface="Times New Roman"/>
                <a:cs typeface="Times New Roman"/>
              </a:rPr>
              <a:t>/  </a:t>
            </a:r>
            <a:r>
              <a:rPr dirty="0" sz="1800" spc="15" i="1">
                <a:solidFill>
                  <a:srgbClr val="827E90"/>
                </a:solidFill>
                <a:latin typeface="Times New Roman"/>
                <a:cs typeface="Times New Roman"/>
              </a:rPr>
              <a:t>(kg</a:t>
            </a:r>
            <a:r>
              <a:rPr dirty="0" sz="1800" spc="15" i="1">
                <a:solidFill>
                  <a:srgbClr val="5B546E"/>
                </a:solidFill>
                <a:latin typeface="Times New Roman"/>
                <a:cs typeface="Times New Roman"/>
              </a:rPr>
              <a:t>.m </a:t>
            </a:r>
            <a:r>
              <a:rPr dirty="0" sz="1800" spc="-45" i="1">
                <a:solidFill>
                  <a:srgbClr val="5B546E"/>
                </a:solidFill>
                <a:latin typeface="Times New Roman"/>
                <a:cs typeface="Times New Roman"/>
              </a:rPr>
              <a:t>ol) </a:t>
            </a:r>
            <a:r>
              <a:rPr dirty="0" baseline="28888" sz="1875" spc="-60" i="1">
                <a:solidFill>
                  <a:srgbClr val="5B546E"/>
                </a:solidFill>
                <a:latin typeface="Times New Roman"/>
                <a:cs typeface="Times New Roman"/>
              </a:rPr>
              <a:t>2</a:t>
            </a:r>
            <a:r>
              <a:rPr dirty="0" baseline="28888" sz="1875" spc="547" i="1">
                <a:solidFill>
                  <a:srgbClr val="5B546E"/>
                </a:solidFill>
                <a:latin typeface="Times New Roman"/>
                <a:cs typeface="Times New Roman"/>
              </a:rPr>
              <a:t> </a:t>
            </a:r>
            <a:r>
              <a:rPr dirty="0" baseline="28888" sz="1875" spc="547" i="1">
                <a:solidFill>
                  <a:srgbClr val="5B546E"/>
                </a:solidFill>
                <a:latin typeface="Times New Roman"/>
                <a:cs typeface="Times New Roman"/>
              </a:rPr>
              <a:t> </a:t>
            </a:r>
            <a:r>
              <a:rPr dirty="0" sz="1700" spc="-30" i="1">
                <a:solidFill>
                  <a:srgbClr val="6E677E"/>
                </a:solidFill>
                <a:latin typeface="Arial"/>
                <a:cs typeface="Arial"/>
              </a:rPr>
              <a:t>y </a:t>
            </a:r>
            <a:r>
              <a:rPr dirty="0" sz="1800" spc="-40" i="1">
                <a:solidFill>
                  <a:srgbClr val="5B546E"/>
                </a:solidFill>
                <a:latin typeface="Times New Roman"/>
                <a:cs typeface="Times New Roman"/>
              </a:rPr>
              <a:t>b </a:t>
            </a:r>
            <a:r>
              <a:rPr dirty="0" sz="2000" spc="-50">
                <a:solidFill>
                  <a:srgbClr val="6E677E"/>
                </a:solidFill>
                <a:latin typeface="Times New Roman"/>
                <a:cs typeface="Times New Roman"/>
              </a:rPr>
              <a:t>=</a:t>
            </a:r>
            <a:r>
              <a:rPr dirty="0" sz="2000" spc="400">
                <a:solidFill>
                  <a:srgbClr val="6E677E"/>
                </a:solidFill>
                <a:latin typeface="Times New Roman"/>
                <a:cs typeface="Times New Roman"/>
              </a:rPr>
              <a:t> </a:t>
            </a:r>
            <a:r>
              <a:rPr dirty="0" sz="1800" spc="-35" i="1">
                <a:solidFill>
                  <a:srgbClr val="5B546E"/>
                </a:solidFill>
                <a:latin typeface="Times New Roman"/>
                <a:cs typeface="Times New Roman"/>
              </a:rPr>
              <a:t>0.0 </a:t>
            </a:r>
            <a:r>
              <a:rPr dirty="0" sz="1800" spc="-20" i="1">
                <a:solidFill>
                  <a:srgbClr val="827E90"/>
                </a:solidFill>
                <a:latin typeface="Times New Roman"/>
                <a:cs typeface="Times New Roman"/>
              </a:rPr>
              <a:t>2</a:t>
            </a:r>
            <a:r>
              <a:rPr dirty="0" sz="1800" spc="-20" i="1">
                <a:solidFill>
                  <a:srgbClr val="5B546E"/>
                </a:solidFill>
                <a:latin typeface="Times New Roman"/>
                <a:cs typeface="Times New Roman"/>
              </a:rPr>
              <a:t>664</a:t>
            </a:r>
            <a:r>
              <a:rPr dirty="0" sz="1800" spc="409" i="1">
                <a:solidFill>
                  <a:srgbClr val="5B546E"/>
                </a:solidFill>
                <a:latin typeface="Times New Roman"/>
                <a:cs typeface="Times New Roman"/>
              </a:rPr>
              <a:t> </a:t>
            </a:r>
            <a:r>
              <a:rPr dirty="0" sz="1800" spc="35" i="1">
                <a:solidFill>
                  <a:srgbClr val="6E677E"/>
                </a:solidFill>
                <a:latin typeface="Times New Roman"/>
                <a:cs typeface="Times New Roman"/>
              </a:rPr>
              <a:t>m</a:t>
            </a:r>
            <a:r>
              <a:rPr dirty="0" baseline="28888" sz="1875" spc="52" i="1">
                <a:solidFill>
                  <a:srgbClr val="6E677E"/>
                </a:solidFill>
                <a:latin typeface="Times New Roman"/>
                <a:cs typeface="Times New Roman"/>
              </a:rPr>
              <a:t>3 </a:t>
            </a:r>
            <a:r>
              <a:rPr dirty="0" sz="1800" spc="-25" i="1">
                <a:solidFill>
                  <a:srgbClr val="6E677E"/>
                </a:solidFill>
                <a:latin typeface="Times New Roman"/>
                <a:cs typeface="Times New Roman"/>
              </a:rPr>
              <a:t>/ </a:t>
            </a:r>
            <a:r>
              <a:rPr dirty="0" sz="1800" spc="-15" i="1">
                <a:solidFill>
                  <a:srgbClr val="6E677E"/>
                </a:solidFill>
                <a:latin typeface="Times New Roman"/>
                <a:cs typeface="Times New Roman"/>
              </a:rPr>
              <a:t>kg.m </a:t>
            </a:r>
            <a:r>
              <a:rPr dirty="0" sz="1800" spc="-40" i="1">
                <a:solidFill>
                  <a:srgbClr val="6E677E"/>
                </a:solidFill>
                <a:latin typeface="Times New Roman"/>
                <a:cs typeface="Times New Roman"/>
              </a:rPr>
              <a:t>ol.</a:t>
            </a:r>
            <a:r>
              <a:rPr dirty="0" sz="1800" spc="370" i="1">
                <a:solidFill>
                  <a:srgbClr val="6E677E"/>
                </a:solidFill>
                <a:latin typeface="Times New Roman"/>
                <a:cs typeface="Times New Roman"/>
              </a:rPr>
              <a:t> </a:t>
            </a:r>
            <a:r>
              <a:rPr dirty="0" sz="1800" spc="40" i="1">
                <a:solidFill>
                  <a:srgbClr val="5B546E"/>
                </a:solidFill>
                <a:latin typeface="Times New Roman"/>
                <a:cs typeface="Times New Roman"/>
              </a:rPr>
              <a:t>Supongamos </a:t>
            </a:r>
            <a:r>
              <a:rPr dirty="0" sz="1800" spc="25" i="1">
                <a:solidFill>
                  <a:srgbClr val="5B546E"/>
                </a:solidFill>
                <a:latin typeface="Times New Roman"/>
                <a:cs typeface="Times New Roman"/>
              </a:rPr>
              <a:t>qu</a:t>
            </a:r>
            <a:r>
              <a:rPr dirty="0" sz="1800" spc="25" i="1">
                <a:solidFill>
                  <a:srgbClr val="827E90"/>
                </a:solidFill>
                <a:latin typeface="Times New Roman"/>
                <a:cs typeface="Times New Roman"/>
              </a:rPr>
              <a:t>e </a:t>
            </a:r>
            <a:r>
              <a:rPr dirty="0" sz="1800" spc="15" i="1">
                <a:solidFill>
                  <a:srgbClr val="6E677E"/>
                </a:solidFill>
                <a:latin typeface="Times New Roman"/>
                <a:cs typeface="Times New Roman"/>
              </a:rPr>
              <a:t>se </a:t>
            </a:r>
            <a:r>
              <a:rPr dirty="0" sz="1800" spc="20" i="1">
                <a:solidFill>
                  <a:srgbClr val="6E677E"/>
                </a:solidFill>
                <a:latin typeface="Times New Roman"/>
                <a:cs typeface="Times New Roman"/>
              </a:rPr>
              <a:t>desea </a:t>
            </a:r>
            <a:r>
              <a:rPr dirty="0" sz="1800" spc="40" i="1">
                <a:solidFill>
                  <a:srgbClr val="827E90"/>
                </a:solidFill>
                <a:latin typeface="Times New Roman"/>
                <a:cs typeface="Times New Roman"/>
              </a:rPr>
              <a:t>encontrar </a:t>
            </a:r>
            <a:r>
              <a:rPr dirty="0" sz="1800" spc="45" i="1">
                <a:solidFill>
                  <a:srgbClr val="827E90"/>
                </a:solidFill>
                <a:latin typeface="Times New Roman"/>
                <a:cs typeface="Times New Roman"/>
              </a:rPr>
              <a:t> </a:t>
            </a:r>
            <a:r>
              <a:rPr dirty="0" sz="1800" spc="35" i="1">
                <a:solidFill>
                  <a:srgbClr val="5B546E"/>
                </a:solidFill>
                <a:latin typeface="Times New Roman"/>
                <a:cs typeface="Times New Roman"/>
              </a:rPr>
              <a:t>la </a:t>
            </a:r>
            <a:r>
              <a:rPr dirty="0" sz="1800" spc="-50" i="1">
                <a:solidFill>
                  <a:srgbClr val="5B546E"/>
                </a:solidFill>
                <a:latin typeface="Times New Roman"/>
                <a:cs typeface="Times New Roman"/>
              </a:rPr>
              <a:t>d</a:t>
            </a:r>
            <a:r>
              <a:rPr dirty="0" sz="1800" spc="-50" i="1">
                <a:solidFill>
                  <a:srgbClr val="827E90"/>
                </a:solidFill>
                <a:latin typeface="Times New Roman"/>
                <a:cs typeface="Times New Roman"/>
              </a:rPr>
              <a:t>ens </a:t>
            </a:r>
            <a:r>
              <a:rPr dirty="0" sz="1800" spc="30" i="1">
                <a:solidFill>
                  <a:srgbClr val="827E90"/>
                </a:solidFill>
                <a:latin typeface="Times New Roman"/>
                <a:cs typeface="Times New Roman"/>
              </a:rPr>
              <a:t>ida</a:t>
            </a:r>
            <a:r>
              <a:rPr dirty="0" sz="1800" spc="30" i="1">
                <a:solidFill>
                  <a:srgbClr val="5B546E"/>
                </a:solidFill>
                <a:latin typeface="Times New Roman"/>
                <a:cs typeface="Times New Roman"/>
              </a:rPr>
              <a:t>d </a:t>
            </a:r>
            <a:r>
              <a:rPr dirty="0" sz="1800" spc="-60" i="1">
                <a:solidFill>
                  <a:srgbClr val="6E677E"/>
                </a:solidFill>
                <a:latin typeface="Times New Roman"/>
                <a:cs typeface="Times New Roman"/>
              </a:rPr>
              <a:t>(es</a:t>
            </a:r>
            <a:r>
              <a:rPr dirty="0" sz="1800" spc="330" i="1">
                <a:solidFill>
                  <a:srgbClr val="6E677E"/>
                </a:solidFill>
                <a:latin typeface="Times New Roman"/>
                <a:cs typeface="Times New Roman"/>
              </a:rPr>
              <a:t> </a:t>
            </a:r>
            <a:r>
              <a:rPr dirty="0" sz="1800" spc="40" i="1">
                <a:solidFill>
                  <a:srgbClr val="6E677E"/>
                </a:solidFill>
                <a:latin typeface="Times New Roman"/>
                <a:cs typeface="Times New Roman"/>
              </a:rPr>
              <a:t>decir </a:t>
            </a:r>
            <a:r>
              <a:rPr dirty="0" sz="1800" spc="-25" i="1">
                <a:solidFill>
                  <a:srgbClr val="5B546E"/>
                </a:solidFill>
                <a:latin typeface="Times New Roman"/>
                <a:cs typeface="Times New Roman"/>
              </a:rPr>
              <a:t>1</a:t>
            </a:r>
            <a:r>
              <a:rPr dirty="0" sz="1800" spc="-25" i="1">
                <a:solidFill>
                  <a:srgbClr val="827E90"/>
                </a:solidFill>
                <a:latin typeface="Times New Roman"/>
                <a:cs typeface="Times New Roman"/>
              </a:rPr>
              <a:t>/ </a:t>
            </a:r>
            <a:r>
              <a:rPr dirty="0" sz="1800" spc="145" i="1">
                <a:solidFill>
                  <a:srgbClr val="5B546E"/>
                </a:solidFill>
                <a:latin typeface="Times New Roman"/>
                <a:cs typeface="Times New Roman"/>
              </a:rPr>
              <a:t>V</a:t>
            </a:r>
            <a:r>
              <a:rPr dirty="0" sz="1800" spc="145" i="1">
                <a:solidFill>
                  <a:srgbClr val="6E779E"/>
                </a:solidFill>
                <a:latin typeface="Times New Roman"/>
                <a:cs typeface="Times New Roman"/>
              </a:rPr>
              <a:t>) </a:t>
            </a:r>
            <a:r>
              <a:rPr dirty="0" sz="1800" spc="5" i="1">
                <a:solidFill>
                  <a:srgbClr val="6E677E"/>
                </a:solidFill>
                <a:latin typeface="Times New Roman"/>
                <a:cs typeface="Times New Roman"/>
              </a:rPr>
              <a:t>del </a:t>
            </a:r>
            <a:r>
              <a:rPr dirty="0" sz="1800" spc="5">
                <a:solidFill>
                  <a:srgbClr val="6E677E"/>
                </a:solidFill>
                <a:latin typeface="Arial"/>
                <a:cs typeface="Arial"/>
              </a:rPr>
              <a:t>C0 </a:t>
            </a:r>
            <a:r>
              <a:rPr dirty="0" baseline="-13888" sz="1800" spc="7">
                <a:solidFill>
                  <a:srgbClr val="6E677E"/>
                </a:solidFill>
                <a:latin typeface="Arial"/>
                <a:cs typeface="Arial"/>
              </a:rPr>
              <a:t>2  </a:t>
            </a:r>
            <a:r>
              <a:rPr dirty="0" sz="1800" spc="75" i="1">
                <a:solidFill>
                  <a:srgbClr val="6E677E"/>
                </a:solidFill>
                <a:latin typeface="Times New Roman"/>
                <a:cs typeface="Times New Roman"/>
              </a:rPr>
              <a:t>a </a:t>
            </a:r>
            <a:r>
              <a:rPr dirty="0" sz="1800" spc="90" i="1">
                <a:solidFill>
                  <a:srgbClr val="6E677E"/>
                </a:solidFill>
                <a:latin typeface="Times New Roman"/>
                <a:cs typeface="Times New Roman"/>
              </a:rPr>
              <a:t>iina </a:t>
            </a:r>
            <a:r>
              <a:rPr dirty="0" sz="1800" spc="-5" i="1">
                <a:solidFill>
                  <a:srgbClr val="5B546E"/>
                </a:solidFill>
                <a:latin typeface="Times New Roman"/>
                <a:cs typeface="Times New Roman"/>
              </a:rPr>
              <a:t>p</a:t>
            </a:r>
            <a:r>
              <a:rPr dirty="0" sz="1800" spc="-5" i="1">
                <a:solidFill>
                  <a:srgbClr val="827E90"/>
                </a:solidFill>
                <a:latin typeface="Times New Roman"/>
                <a:cs typeface="Times New Roman"/>
              </a:rPr>
              <a:t>resión</a:t>
            </a:r>
            <a:r>
              <a:rPr dirty="0" sz="1800" spc="440" i="1">
                <a:solidFill>
                  <a:srgbClr val="827E90"/>
                </a:solidFill>
                <a:latin typeface="Times New Roman"/>
                <a:cs typeface="Times New Roman"/>
              </a:rPr>
              <a:t> </a:t>
            </a:r>
            <a:r>
              <a:rPr dirty="0" sz="1800" spc="55" i="1">
                <a:solidFill>
                  <a:srgbClr val="6E677E"/>
                </a:solidFill>
                <a:latin typeface="Times New Roman"/>
                <a:cs typeface="Times New Roman"/>
              </a:rPr>
              <a:t>de </a:t>
            </a:r>
            <a:r>
              <a:rPr dirty="0" sz="1750" spc="-215" i="1">
                <a:solidFill>
                  <a:srgbClr val="5B546E"/>
                </a:solidFill>
                <a:latin typeface="Times New Roman"/>
                <a:cs typeface="Times New Roman"/>
              </a:rPr>
              <a:t>J </a:t>
            </a:r>
            <a:r>
              <a:rPr dirty="0" sz="1750" spc="-120" i="1">
                <a:solidFill>
                  <a:srgbClr val="414967"/>
                </a:solidFill>
                <a:latin typeface="Times New Roman"/>
                <a:cs typeface="Times New Roman"/>
              </a:rPr>
              <a:t>. </a:t>
            </a:r>
            <a:r>
              <a:rPr dirty="0" sz="1750" spc="-215" i="1">
                <a:solidFill>
                  <a:srgbClr val="5B546E"/>
                </a:solidFill>
                <a:latin typeface="Times New Roman"/>
                <a:cs typeface="Times New Roman"/>
              </a:rPr>
              <a:t>J</a:t>
            </a:r>
            <a:r>
              <a:rPr dirty="0" sz="1750" spc="5" i="1">
                <a:solidFill>
                  <a:srgbClr val="5B546E"/>
                </a:solidFill>
                <a:latin typeface="Times New Roman"/>
                <a:cs typeface="Times New Roman"/>
              </a:rPr>
              <a:t> </a:t>
            </a:r>
            <a:r>
              <a:rPr dirty="0" sz="1750" spc="-350" i="1">
                <a:solidFill>
                  <a:srgbClr val="5B546E"/>
                </a:solidFill>
                <a:latin typeface="Times New Roman"/>
                <a:cs typeface="Times New Roman"/>
              </a:rPr>
              <a:t>D4</a:t>
            </a:r>
            <a:r>
              <a:rPr dirty="0" sz="1750" spc="-254" i="1">
                <a:solidFill>
                  <a:srgbClr val="5B546E"/>
                </a:solidFill>
                <a:latin typeface="Times New Roman"/>
                <a:cs typeface="Times New Roman"/>
              </a:rPr>
              <a:t> </a:t>
            </a:r>
            <a:r>
              <a:rPr dirty="0" sz="1800" spc="85" i="1">
                <a:solidFill>
                  <a:srgbClr val="6E677E"/>
                </a:solidFill>
                <a:latin typeface="Times New Roman"/>
                <a:cs typeface="Times New Roman"/>
              </a:rPr>
              <a:t>kPa </a:t>
            </a:r>
            <a:r>
              <a:rPr dirty="0" sz="1700" spc="55" i="1">
                <a:solidFill>
                  <a:srgbClr val="6E677E"/>
                </a:solidFill>
                <a:latin typeface="Arial"/>
                <a:cs typeface="Arial"/>
              </a:rPr>
              <a:t>y </a:t>
            </a:r>
            <a:r>
              <a:rPr dirty="0" sz="1800" spc="75" i="1">
                <a:solidFill>
                  <a:srgbClr val="6E677E"/>
                </a:solidFill>
                <a:latin typeface="Times New Roman"/>
                <a:cs typeface="Times New Roman"/>
              </a:rPr>
              <a:t>a una </a:t>
            </a:r>
            <a:r>
              <a:rPr dirty="0" sz="1800" spc="40" i="1">
                <a:solidFill>
                  <a:srgbClr val="6E677E"/>
                </a:solidFill>
                <a:latin typeface="Times New Roman"/>
                <a:cs typeface="Times New Roman"/>
              </a:rPr>
              <a:t>temperatura </a:t>
            </a:r>
            <a:r>
              <a:rPr dirty="0" sz="1800" spc="45" i="1">
                <a:solidFill>
                  <a:srgbClr val="6E677E"/>
                </a:solidFill>
                <a:latin typeface="Times New Roman"/>
                <a:cs typeface="Times New Roman"/>
              </a:rPr>
              <a:t> </a:t>
            </a:r>
            <a:r>
              <a:rPr dirty="0" sz="1800" spc="55" i="1">
                <a:solidFill>
                  <a:srgbClr val="6E677E"/>
                </a:solidFill>
                <a:latin typeface="Times New Roman"/>
                <a:cs typeface="Times New Roman"/>
              </a:rPr>
              <a:t>de </a:t>
            </a:r>
            <a:r>
              <a:rPr dirty="0" sz="1800" spc="-50" i="1">
                <a:solidFill>
                  <a:srgbClr val="827E90"/>
                </a:solidFill>
                <a:latin typeface="Times New Roman"/>
                <a:cs typeface="Times New Roman"/>
              </a:rPr>
              <a:t>3</a:t>
            </a:r>
            <a:r>
              <a:rPr dirty="0" sz="1800" spc="-50" i="1">
                <a:solidFill>
                  <a:srgbClr val="5B546E"/>
                </a:solidFill>
                <a:latin typeface="Times New Roman"/>
                <a:cs typeface="Times New Roman"/>
              </a:rPr>
              <a:t>400 </a:t>
            </a:r>
            <a:r>
              <a:rPr dirty="0" sz="1800" spc="-245" i="1">
                <a:solidFill>
                  <a:srgbClr val="4F4252"/>
                </a:solidFill>
                <a:latin typeface="Times New Roman"/>
                <a:cs typeface="Times New Roman"/>
              </a:rPr>
              <a:t>J</a:t>
            </a:r>
            <a:r>
              <a:rPr dirty="0" sz="1800" spc="-245" i="1">
                <a:solidFill>
                  <a:srgbClr val="5B546E"/>
                </a:solidFill>
                <a:latin typeface="Times New Roman"/>
                <a:cs typeface="Times New Roman"/>
              </a:rPr>
              <a:t>(</a:t>
            </a:r>
            <a:r>
              <a:rPr dirty="0" sz="1800" spc="-240" i="1">
                <a:solidFill>
                  <a:srgbClr val="5B546E"/>
                </a:solidFill>
                <a:latin typeface="Times New Roman"/>
                <a:cs typeface="Times New Roman"/>
              </a:rPr>
              <a:t> </a:t>
            </a:r>
            <a:r>
              <a:rPr dirty="0" sz="1800" spc="65" i="1">
                <a:solidFill>
                  <a:srgbClr val="6E677E"/>
                </a:solidFill>
                <a:latin typeface="Times New Roman"/>
                <a:cs typeface="Times New Roman"/>
              </a:rPr>
              <a:t>usando </a:t>
            </a:r>
            <a:r>
              <a:rPr dirty="0" sz="1800" spc="30" i="1">
                <a:solidFill>
                  <a:srgbClr val="5B546E"/>
                </a:solidFill>
                <a:latin typeface="Times New Roman"/>
                <a:cs typeface="Times New Roman"/>
              </a:rPr>
              <a:t>la </a:t>
            </a:r>
            <a:r>
              <a:rPr dirty="0" sz="1800" spc="40" i="1">
                <a:solidFill>
                  <a:srgbClr val="827E90"/>
                </a:solidFill>
                <a:latin typeface="Times New Roman"/>
                <a:cs typeface="Times New Roman"/>
              </a:rPr>
              <a:t>ecuación </a:t>
            </a:r>
            <a:r>
              <a:rPr dirty="0" sz="1800" spc="55" i="1">
                <a:solidFill>
                  <a:srgbClr val="6E677E"/>
                </a:solidFill>
                <a:latin typeface="Times New Roman"/>
                <a:cs typeface="Times New Roman"/>
              </a:rPr>
              <a:t>de </a:t>
            </a:r>
            <a:r>
              <a:rPr dirty="0" sz="1800" spc="20" i="1">
                <a:solidFill>
                  <a:srgbClr val="5B546E"/>
                </a:solidFill>
                <a:latin typeface="Times New Roman"/>
                <a:cs typeface="Times New Roman"/>
              </a:rPr>
              <a:t>P</a:t>
            </a:r>
            <a:r>
              <a:rPr dirty="0" sz="1800" spc="20" i="1">
                <a:solidFill>
                  <a:srgbClr val="827E90"/>
                </a:solidFill>
                <a:latin typeface="Times New Roman"/>
                <a:cs typeface="Times New Roman"/>
              </a:rPr>
              <a:t>en</a:t>
            </a:r>
            <a:r>
              <a:rPr dirty="0" sz="1800" spc="20" i="1">
                <a:solidFill>
                  <a:srgbClr val="5B546E"/>
                </a:solidFill>
                <a:latin typeface="Times New Roman"/>
                <a:cs typeface="Times New Roman"/>
              </a:rPr>
              <a:t>g</a:t>
            </a:r>
            <a:r>
              <a:rPr dirty="0" sz="1800" spc="20" i="1">
                <a:solidFill>
                  <a:srgbClr val="24161A"/>
                </a:solidFill>
                <a:latin typeface="Times New Roman"/>
                <a:cs typeface="Times New Roman"/>
              </a:rPr>
              <a:t>-</a:t>
            </a:r>
            <a:r>
              <a:rPr dirty="0" sz="1800" spc="20" i="1">
                <a:solidFill>
                  <a:srgbClr val="5B546E"/>
                </a:solidFill>
                <a:latin typeface="Times New Roman"/>
                <a:cs typeface="Times New Roman"/>
              </a:rPr>
              <a:t>R </a:t>
            </a:r>
            <a:r>
              <a:rPr dirty="0" sz="1800" spc="-20" i="1">
                <a:solidFill>
                  <a:srgbClr val="5B546E"/>
                </a:solidFill>
                <a:latin typeface="Times New Roman"/>
                <a:cs typeface="Times New Roman"/>
              </a:rPr>
              <a:t>obins </a:t>
            </a:r>
            <a:r>
              <a:rPr dirty="0" sz="1800" spc="-35" i="1">
                <a:solidFill>
                  <a:srgbClr val="5B546E"/>
                </a:solidFill>
                <a:latin typeface="Times New Roman"/>
                <a:cs typeface="Times New Roman"/>
              </a:rPr>
              <a:t>on.</a:t>
            </a:r>
            <a:r>
              <a:rPr dirty="0" sz="1800" spc="-30" i="1">
                <a:solidFill>
                  <a:srgbClr val="5B546E"/>
                </a:solidFill>
                <a:latin typeface="Times New Roman"/>
                <a:cs typeface="Times New Roman"/>
              </a:rPr>
              <a:t> </a:t>
            </a:r>
            <a:r>
              <a:rPr dirty="0" sz="1800" spc="60" i="1">
                <a:solidFill>
                  <a:srgbClr val="5B546E"/>
                </a:solidFill>
                <a:latin typeface="Times New Roman"/>
                <a:cs typeface="Times New Roman"/>
              </a:rPr>
              <a:t>Ello </a:t>
            </a:r>
            <a:r>
              <a:rPr dirty="0" sz="1800" spc="-10" i="1">
                <a:solidFill>
                  <a:srgbClr val="6E677E"/>
                </a:solidFill>
                <a:latin typeface="Times New Roman"/>
                <a:cs typeface="Times New Roman"/>
              </a:rPr>
              <a:t>i1nplicaría </a:t>
            </a:r>
            <a:r>
              <a:rPr dirty="0" sz="1800" spc="-5" i="1">
                <a:solidFill>
                  <a:srgbClr val="5B546E"/>
                </a:solidFill>
                <a:latin typeface="Times New Roman"/>
                <a:cs typeface="Times New Roman"/>
              </a:rPr>
              <a:t>t </a:t>
            </a:r>
            <a:r>
              <a:rPr dirty="0" sz="1800" spc="30" i="1">
                <a:solidFill>
                  <a:srgbClr val="827E90"/>
                </a:solidFill>
                <a:latin typeface="Times New Roman"/>
                <a:cs typeface="Times New Roman"/>
              </a:rPr>
              <a:t>ener </a:t>
            </a:r>
            <a:r>
              <a:rPr dirty="0" sz="1800" spc="25" i="1">
                <a:solidFill>
                  <a:srgbClr val="5B546E"/>
                </a:solidFill>
                <a:latin typeface="Times New Roman"/>
                <a:cs typeface="Times New Roman"/>
              </a:rPr>
              <a:t>qu</a:t>
            </a:r>
            <a:r>
              <a:rPr dirty="0" sz="1800" spc="25" i="1">
                <a:solidFill>
                  <a:srgbClr val="827E90"/>
                </a:solidFill>
                <a:latin typeface="Times New Roman"/>
                <a:cs typeface="Times New Roman"/>
              </a:rPr>
              <a:t>e </a:t>
            </a:r>
            <a:r>
              <a:rPr dirty="0" sz="1800" spc="40" i="1">
                <a:solidFill>
                  <a:srgbClr val="827E90"/>
                </a:solidFill>
                <a:latin typeface="Times New Roman"/>
                <a:cs typeface="Times New Roman"/>
              </a:rPr>
              <a:t>encontrar </a:t>
            </a:r>
            <a:r>
              <a:rPr dirty="0" sz="1800" spc="-434" i="1">
                <a:solidFill>
                  <a:srgbClr val="827E90"/>
                </a:solidFill>
                <a:latin typeface="Times New Roman"/>
                <a:cs typeface="Times New Roman"/>
              </a:rPr>
              <a:t> </a:t>
            </a:r>
            <a:r>
              <a:rPr dirty="0" sz="1800" spc="-20" i="1">
                <a:solidFill>
                  <a:srgbClr val="827E90"/>
                </a:solidFill>
                <a:latin typeface="Times New Roman"/>
                <a:cs typeface="Times New Roman"/>
              </a:rPr>
              <a:t>e</a:t>
            </a:r>
            <a:r>
              <a:rPr dirty="0" sz="1800" spc="-20" i="1">
                <a:solidFill>
                  <a:srgbClr val="5B546E"/>
                </a:solidFill>
                <a:latin typeface="Times New Roman"/>
                <a:cs typeface="Times New Roman"/>
              </a:rPr>
              <a:t>l</a:t>
            </a:r>
            <a:r>
              <a:rPr dirty="0" sz="1800" spc="175" i="1">
                <a:solidFill>
                  <a:srgbClr val="5B546E"/>
                </a:solidFill>
                <a:latin typeface="Times New Roman"/>
                <a:cs typeface="Times New Roman"/>
              </a:rPr>
              <a:t> </a:t>
            </a:r>
            <a:r>
              <a:rPr dirty="0" sz="1800" spc="30" i="1">
                <a:solidFill>
                  <a:srgbClr val="827E90"/>
                </a:solidFill>
                <a:latin typeface="Times New Roman"/>
                <a:cs typeface="Times New Roman"/>
              </a:rPr>
              <a:t>valor</a:t>
            </a:r>
            <a:r>
              <a:rPr dirty="0" sz="1800" spc="195" i="1">
                <a:solidFill>
                  <a:srgbClr val="827E90"/>
                </a:solidFill>
                <a:latin typeface="Times New Roman"/>
                <a:cs typeface="Times New Roman"/>
              </a:rPr>
              <a:t> </a:t>
            </a:r>
            <a:r>
              <a:rPr dirty="0" sz="1800" spc="-25" i="1">
                <a:solidFill>
                  <a:srgbClr val="5B546E"/>
                </a:solidFill>
                <a:latin typeface="Times New Roman"/>
                <a:cs typeface="Times New Roman"/>
              </a:rPr>
              <a:t>d</a:t>
            </a:r>
            <a:r>
              <a:rPr dirty="0" sz="1800" spc="-25" i="1">
                <a:solidFill>
                  <a:srgbClr val="827E90"/>
                </a:solidFill>
                <a:latin typeface="Times New Roman"/>
                <a:cs typeface="Times New Roman"/>
              </a:rPr>
              <a:t>e</a:t>
            </a:r>
            <a:r>
              <a:rPr dirty="0" sz="1800" spc="340" i="1">
                <a:solidFill>
                  <a:srgbClr val="827E90"/>
                </a:solidFill>
                <a:latin typeface="Times New Roman"/>
                <a:cs typeface="Times New Roman"/>
              </a:rPr>
              <a:t> </a:t>
            </a:r>
            <a:r>
              <a:rPr dirty="0" sz="1800" spc="-95" i="1">
                <a:solidFill>
                  <a:srgbClr val="5B546E"/>
                </a:solidFill>
                <a:latin typeface="Times New Roman"/>
                <a:cs typeface="Times New Roman"/>
              </a:rPr>
              <a:t>V</a:t>
            </a:r>
            <a:r>
              <a:rPr dirty="0" sz="1800" spc="-50" i="1">
                <a:solidFill>
                  <a:srgbClr val="5B546E"/>
                </a:solidFill>
                <a:latin typeface="Times New Roman"/>
                <a:cs typeface="Times New Roman"/>
              </a:rPr>
              <a:t> </a:t>
            </a:r>
            <a:r>
              <a:rPr dirty="0" sz="1800" spc="-45" i="1">
                <a:solidFill>
                  <a:srgbClr val="6E677E"/>
                </a:solidFill>
                <a:latin typeface="Times New Roman"/>
                <a:cs typeface="Times New Roman"/>
              </a:rPr>
              <a:t>para</a:t>
            </a:r>
            <a:r>
              <a:rPr dirty="0" sz="1800" spc="215" i="1">
                <a:solidFill>
                  <a:srgbClr val="6E677E"/>
                </a:solidFill>
                <a:latin typeface="Times New Roman"/>
                <a:cs typeface="Times New Roman"/>
              </a:rPr>
              <a:t> </a:t>
            </a:r>
            <a:r>
              <a:rPr dirty="0" sz="1800" spc="-45" i="1">
                <a:solidFill>
                  <a:srgbClr val="827E90"/>
                </a:solidFill>
                <a:latin typeface="Times New Roman"/>
                <a:cs typeface="Times New Roman"/>
              </a:rPr>
              <a:t>e</a:t>
            </a:r>
            <a:r>
              <a:rPr dirty="0" sz="1800" spc="-45" i="1">
                <a:solidFill>
                  <a:srgbClr val="5B546E"/>
                </a:solidFill>
                <a:latin typeface="Times New Roman"/>
                <a:cs typeface="Times New Roman"/>
              </a:rPr>
              <a:t>l</a:t>
            </a:r>
            <a:r>
              <a:rPr dirty="0" sz="1800" spc="235" i="1">
                <a:solidFill>
                  <a:srgbClr val="5B546E"/>
                </a:solidFill>
                <a:latin typeface="Times New Roman"/>
                <a:cs typeface="Times New Roman"/>
              </a:rPr>
              <a:t> </a:t>
            </a:r>
            <a:r>
              <a:rPr dirty="0" sz="1800" spc="5" i="1">
                <a:solidFill>
                  <a:srgbClr val="5B546E"/>
                </a:solidFill>
                <a:latin typeface="Times New Roman"/>
                <a:cs typeface="Times New Roman"/>
              </a:rPr>
              <a:t>qu</a:t>
            </a:r>
            <a:r>
              <a:rPr dirty="0" sz="1800" spc="5" i="1">
                <a:solidFill>
                  <a:srgbClr val="827E90"/>
                </a:solidFill>
                <a:latin typeface="Times New Roman"/>
                <a:cs typeface="Times New Roman"/>
              </a:rPr>
              <a:t>e</a:t>
            </a:r>
            <a:r>
              <a:rPr dirty="0" sz="1800" spc="5" i="1">
                <a:solidFill>
                  <a:srgbClr val="4F4252"/>
                </a:solidFill>
                <a:latin typeface="Times New Roman"/>
                <a:cs typeface="Times New Roman"/>
              </a:rPr>
              <a:t>: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694293" y="4250214"/>
            <a:ext cx="408305" cy="2927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baseline="26984" sz="2625" spc="-37">
                <a:solidFill>
                  <a:srgbClr val="B5AA9E"/>
                </a:solidFill>
                <a:latin typeface="Times New Roman"/>
                <a:cs typeface="Times New Roman"/>
              </a:rPr>
              <a:t>.</a:t>
            </a:r>
            <a:r>
              <a:rPr dirty="0" baseline="26984" sz="2625" spc="-60">
                <a:solidFill>
                  <a:srgbClr val="B5AA9E"/>
                </a:solidFill>
                <a:latin typeface="Times New Roman"/>
                <a:cs typeface="Times New Roman"/>
              </a:rPr>
              <a:t> </a:t>
            </a:r>
            <a:r>
              <a:rPr dirty="0" sz="1750" spc="20">
                <a:solidFill>
                  <a:srgbClr val="5B546E"/>
                </a:solidFill>
                <a:latin typeface="Times New Roman"/>
                <a:cs typeface="Times New Roman"/>
              </a:rPr>
              <a:t>04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722276" y="4136856"/>
            <a:ext cx="592455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30" i="1">
                <a:solidFill>
                  <a:srgbClr val="5B546E"/>
                </a:solidFill>
                <a:latin typeface="Times New Roman"/>
                <a:cs typeface="Times New Roman"/>
              </a:rPr>
              <a:t>R</a:t>
            </a:r>
            <a:r>
              <a:rPr dirty="0" sz="1800" spc="-195" i="1">
                <a:solidFill>
                  <a:srgbClr val="5B546E"/>
                </a:solidFill>
                <a:latin typeface="Times New Roman"/>
                <a:cs typeface="Times New Roman"/>
              </a:rPr>
              <a:t> </a:t>
            </a:r>
            <a:r>
              <a:rPr dirty="0" sz="1800" spc="-155" i="1">
                <a:solidFill>
                  <a:srgbClr val="6E779E"/>
                </a:solidFill>
                <a:latin typeface="Times New Roman"/>
                <a:cs typeface="Times New Roman"/>
              </a:rPr>
              <a:t>,</a:t>
            </a:r>
            <a:r>
              <a:rPr dirty="0" sz="1800" spc="25" i="1">
                <a:solidFill>
                  <a:srgbClr val="5B546E"/>
                </a:solidFill>
                <a:latin typeface="Times New Roman"/>
                <a:cs typeface="Times New Roman"/>
              </a:rPr>
              <a:t>340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433573" y="4285881"/>
            <a:ext cx="1264920" cy="2927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87070" algn="l"/>
                <a:tab pos="930910" algn="l"/>
                <a:tab pos="1206500" algn="l"/>
              </a:tabLst>
            </a:pPr>
            <a:r>
              <a:rPr dirty="0" sz="1750" spc="20" b="1">
                <a:solidFill>
                  <a:srgbClr val="6E677E"/>
                </a:solidFill>
                <a:latin typeface="Times New Roman"/>
                <a:cs typeface="Times New Roman"/>
              </a:rPr>
              <a:t>1</a:t>
            </a:r>
            <a:r>
              <a:rPr dirty="0" sz="1750" spc="55" b="1">
                <a:solidFill>
                  <a:srgbClr val="6E677E"/>
                </a:solidFill>
                <a:latin typeface="Times New Roman"/>
                <a:cs typeface="Times New Roman"/>
              </a:rPr>
              <a:t> </a:t>
            </a:r>
            <a:r>
              <a:rPr dirty="0" sz="1750" spc="-155" b="1">
                <a:solidFill>
                  <a:srgbClr val="414967"/>
                </a:solidFill>
                <a:latin typeface="Times New Roman"/>
                <a:cs typeface="Times New Roman"/>
              </a:rPr>
              <a:t>-</a:t>
            </a:r>
            <a:r>
              <a:rPr dirty="0" sz="1750" b="1">
                <a:solidFill>
                  <a:srgbClr val="414967"/>
                </a:solidFill>
                <a:latin typeface="Times New Roman"/>
                <a:cs typeface="Times New Roman"/>
              </a:rPr>
              <a:t> </a:t>
            </a:r>
            <a:r>
              <a:rPr dirty="0" sz="1750" spc="-235" b="1">
                <a:solidFill>
                  <a:srgbClr val="414967"/>
                </a:solidFill>
                <a:latin typeface="Times New Roman"/>
                <a:cs typeface="Times New Roman"/>
              </a:rPr>
              <a:t>1</a:t>
            </a:r>
            <a:r>
              <a:rPr dirty="0" sz="1750" b="1">
                <a:solidFill>
                  <a:srgbClr val="414967"/>
                </a:solidFill>
                <a:latin typeface="Times New Roman"/>
                <a:cs typeface="Times New Roman"/>
              </a:rPr>
              <a:t>	</a:t>
            </a:r>
            <a:r>
              <a:rPr dirty="0" sz="1450" spc="-225">
                <a:solidFill>
                  <a:srgbClr val="6E677E"/>
                </a:solidFill>
                <a:latin typeface="Arial"/>
                <a:cs typeface="Arial"/>
              </a:rPr>
              <a:t>=</a:t>
            </a:r>
            <a:r>
              <a:rPr dirty="0" sz="1450">
                <a:solidFill>
                  <a:srgbClr val="6E677E"/>
                </a:solidFill>
                <a:latin typeface="Arial"/>
                <a:cs typeface="Arial"/>
              </a:rPr>
              <a:t>	</a:t>
            </a:r>
            <a:r>
              <a:rPr dirty="0" sz="1450" spc="-130">
                <a:solidFill>
                  <a:srgbClr val="010101"/>
                </a:solidFill>
                <a:latin typeface="Arial"/>
                <a:cs typeface="Arial"/>
              </a:rPr>
              <a:t>-</a:t>
            </a:r>
            <a:r>
              <a:rPr dirty="0" sz="1450">
                <a:solidFill>
                  <a:srgbClr val="010101"/>
                </a:solidFill>
                <a:latin typeface="Arial"/>
                <a:cs typeface="Arial"/>
              </a:rPr>
              <a:t>	</a:t>
            </a:r>
            <a:r>
              <a:rPr dirty="0" sz="1450" spc="-130">
                <a:solidFill>
                  <a:srgbClr val="010101"/>
                </a:solidFill>
                <a:latin typeface="Arial"/>
                <a:cs typeface="Arial"/>
              </a:rPr>
              <a:t>-</a:t>
            </a:r>
            <a:endParaRPr sz="14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914707" y="4324025"/>
            <a:ext cx="645160" cy="2470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9720" algn="l"/>
                <a:tab pos="586740" algn="l"/>
              </a:tabLst>
            </a:pPr>
            <a:r>
              <a:rPr dirty="0" sz="1450" spc="-130">
                <a:solidFill>
                  <a:srgbClr val="010101"/>
                </a:solidFill>
                <a:latin typeface="Arial"/>
                <a:cs typeface="Arial"/>
              </a:rPr>
              <a:t>-</a:t>
            </a:r>
            <a:r>
              <a:rPr dirty="0" sz="1450" spc="-130">
                <a:solidFill>
                  <a:srgbClr val="010101"/>
                </a:solidFill>
                <a:latin typeface="Arial"/>
                <a:cs typeface="Arial"/>
              </a:rPr>
              <a:t>	</a:t>
            </a:r>
            <a:r>
              <a:rPr dirty="0" sz="1450" spc="-130">
                <a:solidFill>
                  <a:srgbClr val="010101"/>
                </a:solidFill>
                <a:latin typeface="Arial"/>
                <a:cs typeface="Arial"/>
              </a:rPr>
              <a:t>-</a:t>
            </a:r>
            <a:r>
              <a:rPr dirty="0" sz="1450" spc="-130">
                <a:solidFill>
                  <a:srgbClr val="010101"/>
                </a:solidFill>
                <a:latin typeface="Arial"/>
                <a:cs typeface="Arial"/>
              </a:rPr>
              <a:t>	</a:t>
            </a:r>
            <a:r>
              <a:rPr dirty="0" sz="1450" spc="-130">
                <a:solidFill>
                  <a:srgbClr val="010101"/>
                </a:solidFill>
                <a:latin typeface="Arial"/>
                <a:cs typeface="Arial"/>
              </a:rPr>
              <a:t>­</a:t>
            </a:r>
            <a:endParaRPr sz="14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366030" y="4457858"/>
            <a:ext cx="1298575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72415" algn="l"/>
                <a:tab pos="498475" algn="l"/>
              </a:tabLst>
            </a:pPr>
            <a:r>
              <a:rPr dirty="0" sz="1750" spc="-310" i="1">
                <a:solidFill>
                  <a:srgbClr val="5B546E"/>
                </a:solidFill>
                <a:latin typeface="Arial"/>
                <a:cs typeface="Arial"/>
              </a:rPr>
              <a:t>V</a:t>
            </a:r>
            <a:r>
              <a:rPr dirty="0" sz="1750" spc="-310" i="1">
                <a:solidFill>
                  <a:srgbClr val="5B546E"/>
                </a:solidFill>
                <a:latin typeface="Arial"/>
                <a:cs typeface="Arial"/>
              </a:rPr>
              <a:t>	</a:t>
            </a:r>
            <a:r>
              <a:rPr dirty="0" sz="1750" spc="-155">
                <a:solidFill>
                  <a:srgbClr val="010101"/>
                </a:solidFill>
                <a:latin typeface="Arial"/>
                <a:cs typeface="Arial"/>
              </a:rPr>
              <a:t>-</a:t>
            </a:r>
            <a:r>
              <a:rPr dirty="0" sz="1750" spc="-155">
                <a:solidFill>
                  <a:srgbClr val="010101"/>
                </a:solidFill>
                <a:latin typeface="Arial"/>
                <a:cs typeface="Arial"/>
              </a:rPr>
              <a:t>	</a:t>
            </a:r>
            <a:r>
              <a:rPr dirty="0" sz="1800" spc="-240">
                <a:solidFill>
                  <a:srgbClr val="5B546E"/>
                </a:solidFill>
                <a:latin typeface="Times New Roman"/>
                <a:cs typeface="Times New Roman"/>
              </a:rPr>
              <a:t>0</a:t>
            </a:r>
            <a:r>
              <a:rPr dirty="0" sz="1800" spc="-204">
                <a:solidFill>
                  <a:srgbClr val="5B546E"/>
                </a:solidFill>
                <a:latin typeface="Times New Roman"/>
                <a:cs typeface="Times New Roman"/>
              </a:rPr>
              <a:t> </a:t>
            </a:r>
            <a:r>
              <a:rPr dirty="0" sz="1800" spc="-120">
                <a:solidFill>
                  <a:srgbClr val="827E90"/>
                </a:solidFill>
                <a:latin typeface="Times New Roman"/>
                <a:cs typeface="Times New Roman"/>
              </a:rPr>
              <a:t>,</a:t>
            </a:r>
            <a:r>
              <a:rPr dirty="0" sz="1800" spc="-280">
                <a:solidFill>
                  <a:srgbClr val="827E90"/>
                </a:solidFill>
                <a:latin typeface="Times New Roman"/>
                <a:cs typeface="Times New Roman"/>
              </a:rPr>
              <a:t> </a:t>
            </a:r>
            <a:r>
              <a:rPr dirty="0" sz="1800" spc="-240">
                <a:solidFill>
                  <a:srgbClr val="5B546E"/>
                </a:solidFill>
                <a:latin typeface="Times New Roman"/>
                <a:cs typeface="Times New Roman"/>
              </a:rPr>
              <a:t>0</a:t>
            </a:r>
            <a:r>
              <a:rPr dirty="0" sz="1800" spc="-145">
                <a:solidFill>
                  <a:srgbClr val="5B546E"/>
                </a:solidFill>
                <a:latin typeface="Times New Roman"/>
                <a:cs typeface="Times New Roman"/>
              </a:rPr>
              <a:t> </a:t>
            </a:r>
            <a:r>
              <a:rPr dirty="0" sz="1800" spc="50">
                <a:solidFill>
                  <a:srgbClr val="5B546E"/>
                </a:solidFill>
                <a:latin typeface="Times New Roman"/>
                <a:cs typeface="Times New Roman"/>
              </a:rPr>
              <a:t>2664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933880" y="4136856"/>
            <a:ext cx="4425950" cy="6369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29845">
              <a:lnSpc>
                <a:spcPts val="2045"/>
              </a:lnSpc>
              <a:spcBef>
                <a:spcPts val="100"/>
              </a:spcBef>
            </a:pPr>
            <a:r>
              <a:rPr dirty="0" sz="1800" spc="35">
                <a:solidFill>
                  <a:srgbClr val="5B546E"/>
                </a:solidFill>
                <a:latin typeface="Times New Roman"/>
                <a:cs typeface="Times New Roman"/>
              </a:rPr>
              <a:t>364,61</a:t>
            </a:r>
            <a:endParaRPr sz="1800">
              <a:latin typeface="Times New Roman"/>
              <a:cs typeface="Times New Roman"/>
            </a:endParaRPr>
          </a:p>
          <a:p>
            <a:pPr algn="ctr">
              <a:lnSpc>
                <a:spcPts val="2765"/>
              </a:lnSpc>
              <a:tabLst>
                <a:tab pos="3549650" algn="l"/>
              </a:tabLst>
            </a:pPr>
            <a:r>
              <a:rPr dirty="0" sz="1750" spc="55" i="1">
                <a:solidFill>
                  <a:srgbClr val="5B546E"/>
                </a:solidFill>
                <a:latin typeface="Arial"/>
                <a:cs typeface="Arial"/>
              </a:rPr>
              <a:t>V</a:t>
            </a:r>
            <a:r>
              <a:rPr dirty="0" sz="1750" spc="125" i="1">
                <a:solidFill>
                  <a:srgbClr val="5B546E"/>
                </a:solidFill>
                <a:latin typeface="Arial"/>
                <a:cs typeface="Arial"/>
              </a:rPr>
              <a:t> </a:t>
            </a:r>
            <a:r>
              <a:rPr dirty="0" sz="1750" spc="25" i="1">
                <a:solidFill>
                  <a:srgbClr val="414967"/>
                </a:solidFill>
                <a:latin typeface="Arial"/>
                <a:cs typeface="Arial"/>
              </a:rPr>
              <a:t>·</a:t>
            </a:r>
            <a:r>
              <a:rPr dirty="0" sz="1750" spc="-10" i="1">
                <a:solidFill>
                  <a:srgbClr val="414967"/>
                </a:solidFill>
                <a:latin typeface="Arial"/>
                <a:cs typeface="Arial"/>
              </a:rPr>
              <a:t> </a:t>
            </a:r>
            <a:r>
              <a:rPr dirty="0" sz="1800" spc="-50" i="1">
                <a:solidFill>
                  <a:srgbClr val="827E90"/>
                </a:solidFill>
                <a:latin typeface="Times New Roman"/>
                <a:cs typeface="Times New Roman"/>
              </a:rPr>
              <a:t>(</a:t>
            </a:r>
            <a:r>
              <a:rPr dirty="0" sz="1800" spc="-50" i="1">
                <a:solidFill>
                  <a:srgbClr val="5B546E"/>
                </a:solidFill>
                <a:latin typeface="Times New Roman"/>
                <a:cs typeface="Times New Roman"/>
              </a:rPr>
              <a:t>V</a:t>
            </a:r>
            <a:r>
              <a:rPr dirty="0" sz="1800" spc="440" i="1">
                <a:solidFill>
                  <a:srgbClr val="5B546E"/>
                </a:solidFill>
                <a:latin typeface="Times New Roman"/>
                <a:cs typeface="Times New Roman"/>
              </a:rPr>
              <a:t> </a:t>
            </a:r>
            <a:r>
              <a:rPr dirty="0" sz="1800" spc="-55" i="1">
                <a:solidFill>
                  <a:srgbClr val="827E90"/>
                </a:solidFill>
                <a:latin typeface="Times New Roman"/>
                <a:cs typeface="Times New Roman"/>
              </a:rPr>
              <a:t>+</a:t>
            </a:r>
            <a:r>
              <a:rPr dirty="0" sz="1800" spc="285" i="1">
                <a:solidFill>
                  <a:srgbClr val="827E90"/>
                </a:solidFill>
                <a:latin typeface="Times New Roman"/>
                <a:cs typeface="Times New Roman"/>
              </a:rPr>
              <a:t> </a:t>
            </a:r>
            <a:r>
              <a:rPr dirty="0" sz="1800" spc="-20">
                <a:solidFill>
                  <a:srgbClr val="5B546E"/>
                </a:solidFill>
                <a:latin typeface="Times New Roman"/>
                <a:cs typeface="Times New Roman"/>
              </a:rPr>
              <a:t>0</a:t>
            </a:r>
            <a:r>
              <a:rPr dirty="0" sz="1800" spc="-20">
                <a:solidFill>
                  <a:srgbClr val="6E779E"/>
                </a:solidFill>
                <a:latin typeface="Times New Roman"/>
                <a:cs typeface="Times New Roman"/>
              </a:rPr>
              <a:t>,</a:t>
            </a:r>
            <a:r>
              <a:rPr dirty="0" sz="1800" spc="-20">
                <a:solidFill>
                  <a:srgbClr val="5B546E"/>
                </a:solidFill>
                <a:latin typeface="Times New Roman"/>
                <a:cs typeface="Times New Roman"/>
              </a:rPr>
              <a:t>02664</a:t>
            </a:r>
            <a:r>
              <a:rPr dirty="0" sz="1800" spc="-114">
                <a:solidFill>
                  <a:srgbClr val="5B546E"/>
                </a:solidFill>
                <a:latin typeface="Times New Roman"/>
                <a:cs typeface="Times New Roman"/>
              </a:rPr>
              <a:t> </a:t>
            </a:r>
            <a:r>
              <a:rPr dirty="0" sz="1800" spc="-30">
                <a:solidFill>
                  <a:srgbClr val="827E90"/>
                </a:solidFill>
                <a:latin typeface="Times New Roman"/>
                <a:cs typeface="Times New Roman"/>
              </a:rPr>
              <a:t>)</a:t>
            </a:r>
            <a:r>
              <a:rPr dirty="0" sz="1800" spc="10">
                <a:solidFill>
                  <a:srgbClr val="827E90"/>
                </a:solidFill>
                <a:latin typeface="Times New Roman"/>
                <a:cs typeface="Times New Roman"/>
              </a:rPr>
              <a:t> </a:t>
            </a:r>
            <a:r>
              <a:rPr dirty="0" sz="2400" spc="-60">
                <a:solidFill>
                  <a:srgbClr val="724974"/>
                </a:solidFill>
                <a:latin typeface="Arial"/>
                <a:cs typeface="Arial"/>
              </a:rPr>
              <a:t>+</a:t>
            </a:r>
            <a:r>
              <a:rPr dirty="0" sz="2400" spc="-145">
                <a:solidFill>
                  <a:srgbClr val="724974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5B546E"/>
                </a:solidFill>
                <a:latin typeface="Times New Roman"/>
                <a:cs typeface="Times New Roman"/>
              </a:rPr>
              <a:t>0</a:t>
            </a:r>
            <a:r>
              <a:rPr dirty="0" sz="1800" spc="-20">
                <a:solidFill>
                  <a:srgbClr val="827E90"/>
                </a:solidFill>
                <a:latin typeface="Times New Roman"/>
                <a:cs typeface="Times New Roman"/>
              </a:rPr>
              <a:t>,</a:t>
            </a:r>
            <a:r>
              <a:rPr dirty="0" sz="1800" spc="-20">
                <a:solidFill>
                  <a:srgbClr val="5B546E"/>
                </a:solidFill>
                <a:latin typeface="Times New Roman"/>
                <a:cs typeface="Times New Roman"/>
              </a:rPr>
              <a:t>02664</a:t>
            </a:r>
            <a:r>
              <a:rPr dirty="0" sz="1800" spc="190">
                <a:solidFill>
                  <a:srgbClr val="5B546E"/>
                </a:solidFill>
                <a:latin typeface="Times New Roman"/>
                <a:cs typeface="Times New Roman"/>
              </a:rPr>
              <a:t> </a:t>
            </a:r>
            <a:r>
              <a:rPr dirty="0" sz="1800" spc="30">
                <a:solidFill>
                  <a:srgbClr val="4F4252"/>
                </a:solidFill>
                <a:latin typeface="Times New Roman"/>
                <a:cs typeface="Times New Roman"/>
              </a:rPr>
              <a:t>·</a:t>
            </a:r>
            <a:r>
              <a:rPr dirty="0" sz="1800" spc="-180">
                <a:solidFill>
                  <a:srgbClr val="4F4252"/>
                </a:solidFill>
                <a:latin typeface="Times New Roman"/>
                <a:cs typeface="Times New Roman"/>
              </a:rPr>
              <a:t> </a:t>
            </a:r>
            <a:r>
              <a:rPr dirty="0" sz="1750" spc="80" i="1">
                <a:solidFill>
                  <a:srgbClr val="827E90"/>
                </a:solidFill>
                <a:latin typeface="Arial"/>
                <a:cs typeface="Arial"/>
              </a:rPr>
              <a:t>(</a:t>
            </a:r>
            <a:r>
              <a:rPr dirty="0" sz="1750" spc="80" i="1">
                <a:solidFill>
                  <a:srgbClr val="5B546E"/>
                </a:solidFill>
                <a:latin typeface="Arial"/>
                <a:cs typeface="Arial"/>
              </a:rPr>
              <a:t>V</a:t>
            </a:r>
            <a:r>
              <a:rPr dirty="0" sz="1750" spc="335" i="1">
                <a:solidFill>
                  <a:srgbClr val="5B546E"/>
                </a:solidFill>
                <a:latin typeface="Arial"/>
                <a:cs typeface="Arial"/>
              </a:rPr>
              <a:t> </a:t>
            </a:r>
            <a:r>
              <a:rPr dirty="0" sz="1750" spc="30">
                <a:solidFill>
                  <a:srgbClr val="010101"/>
                </a:solidFill>
                <a:latin typeface="Arial"/>
                <a:cs typeface="Arial"/>
              </a:rPr>
              <a:t>-	</a:t>
            </a:r>
            <a:r>
              <a:rPr dirty="0" sz="1800" spc="30">
                <a:solidFill>
                  <a:srgbClr val="5B546E"/>
                </a:solidFill>
                <a:latin typeface="Times New Roman"/>
                <a:cs typeface="Times New Roman"/>
              </a:rPr>
              <a:t>0,02664</a:t>
            </a:r>
            <a:r>
              <a:rPr dirty="0" sz="1800" spc="30">
                <a:solidFill>
                  <a:srgbClr val="827E90"/>
                </a:solidFill>
                <a:latin typeface="Times New Roman"/>
                <a:cs typeface="Times New Roman"/>
              </a:rPr>
              <a:t>)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9299" y="338155"/>
            <a:ext cx="7129145" cy="4222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600">
                <a:solidFill>
                  <a:srgbClr val="2200DC"/>
                </a:solidFill>
              </a:rPr>
              <a:t>4. Estudio</a:t>
            </a:r>
            <a:r>
              <a:rPr dirty="0" sz="2600" spc="-15">
                <a:solidFill>
                  <a:srgbClr val="2200DC"/>
                </a:solidFill>
              </a:rPr>
              <a:t> </a:t>
            </a:r>
            <a:r>
              <a:rPr dirty="0" sz="2600">
                <a:solidFill>
                  <a:srgbClr val="2200DC"/>
                </a:solidFill>
              </a:rPr>
              <a:t>general</a:t>
            </a:r>
            <a:r>
              <a:rPr dirty="0" sz="2600" spc="-20">
                <a:solidFill>
                  <a:srgbClr val="2200DC"/>
                </a:solidFill>
              </a:rPr>
              <a:t> </a:t>
            </a:r>
            <a:r>
              <a:rPr dirty="0" sz="2600">
                <a:solidFill>
                  <a:srgbClr val="2200DC"/>
                </a:solidFill>
              </a:rPr>
              <a:t>de</a:t>
            </a:r>
            <a:r>
              <a:rPr dirty="0" sz="2600" spc="5">
                <a:solidFill>
                  <a:srgbClr val="2200DC"/>
                </a:solidFill>
              </a:rPr>
              <a:t> </a:t>
            </a:r>
            <a:r>
              <a:rPr dirty="0" sz="2600">
                <a:solidFill>
                  <a:srgbClr val="2200DC"/>
                </a:solidFill>
              </a:rPr>
              <a:t>un método</a:t>
            </a:r>
            <a:r>
              <a:rPr dirty="0" sz="2600" spc="-15">
                <a:solidFill>
                  <a:srgbClr val="2200DC"/>
                </a:solidFill>
              </a:rPr>
              <a:t> </a:t>
            </a:r>
            <a:r>
              <a:rPr dirty="0" sz="2600">
                <a:solidFill>
                  <a:srgbClr val="2200DC"/>
                </a:solidFill>
              </a:rPr>
              <a:t>de</a:t>
            </a:r>
            <a:r>
              <a:rPr dirty="0" sz="2600" spc="-5">
                <a:solidFill>
                  <a:srgbClr val="2200DC"/>
                </a:solidFill>
              </a:rPr>
              <a:t> </a:t>
            </a:r>
            <a:r>
              <a:rPr dirty="0" sz="2600">
                <a:solidFill>
                  <a:srgbClr val="2200DC"/>
                </a:solidFill>
              </a:rPr>
              <a:t>pasos</a:t>
            </a:r>
            <a:r>
              <a:rPr dirty="0" sz="2600" spc="-10">
                <a:solidFill>
                  <a:srgbClr val="2200DC"/>
                </a:solidFill>
              </a:rPr>
              <a:t> </a:t>
            </a:r>
            <a:r>
              <a:rPr dirty="0" sz="2600" spc="-5">
                <a:solidFill>
                  <a:srgbClr val="2200DC"/>
                </a:solidFill>
              </a:rPr>
              <a:t>libres</a:t>
            </a:r>
            <a:endParaRPr sz="26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3436" y="1200453"/>
            <a:ext cx="3304845" cy="41861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90286" y="1281497"/>
            <a:ext cx="2425416" cy="24574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60788" y="1842615"/>
            <a:ext cx="4312046" cy="105858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93478" y="3201151"/>
            <a:ext cx="6463701" cy="2744276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8696" y="500697"/>
            <a:ext cx="1519969" cy="16485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60752" y="500698"/>
            <a:ext cx="360153" cy="16485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665629" y="500698"/>
            <a:ext cx="601273" cy="4274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290477" y="500698"/>
            <a:ext cx="1278849" cy="164857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30905" y="781566"/>
            <a:ext cx="2194494" cy="47014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702518" y="793777"/>
            <a:ext cx="866810" cy="152645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259693" y="1450155"/>
            <a:ext cx="1990001" cy="680800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27853" y="2326341"/>
            <a:ext cx="2173129" cy="757123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45276" y="4151985"/>
            <a:ext cx="598221" cy="164857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882070" y="4774780"/>
            <a:ext cx="1431457" cy="177069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378728" y="2317183"/>
            <a:ext cx="2005261" cy="485413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2026626" y="4151985"/>
            <a:ext cx="2667577" cy="201492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2698098" y="4774780"/>
            <a:ext cx="769141" cy="177069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7080982" y="2326342"/>
            <a:ext cx="500552" cy="170963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6226381" y="2610262"/>
            <a:ext cx="860705" cy="94640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4822394" y="4139774"/>
            <a:ext cx="1831289" cy="213704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891227" y="5073966"/>
            <a:ext cx="439509" cy="158751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2624847" y="5330411"/>
            <a:ext cx="2795767" cy="244233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2518021" y="5980682"/>
            <a:ext cx="4730829" cy="262550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933957" y="6298185"/>
            <a:ext cx="726411" cy="238127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2890383" y="6576000"/>
            <a:ext cx="2542439" cy="305291"/>
          </a:xfrm>
          <a:prstGeom prst="rect">
            <a:avLst/>
          </a:prstGeom>
        </p:spPr>
      </p:pic>
      <p:sp>
        <p:nvSpPr>
          <p:cNvPr id="23" name="object 23"/>
          <p:cNvSpPr/>
          <p:nvPr/>
        </p:nvSpPr>
        <p:spPr>
          <a:xfrm>
            <a:off x="2949964" y="475346"/>
            <a:ext cx="27940" cy="212090"/>
          </a:xfrm>
          <a:custGeom>
            <a:avLst/>
            <a:gdLst/>
            <a:ahLst/>
            <a:cxnLst/>
            <a:rect l="l" t="t" r="r" b="b"/>
            <a:pathLst>
              <a:path w="27939" h="212090">
                <a:moveTo>
                  <a:pt x="27469" y="211490"/>
                </a:moveTo>
                <a:lnTo>
                  <a:pt x="0" y="211490"/>
                </a:lnTo>
                <a:lnTo>
                  <a:pt x="0" y="0"/>
                </a:lnTo>
                <a:lnTo>
                  <a:pt x="27469" y="0"/>
                </a:lnTo>
                <a:lnTo>
                  <a:pt x="27469" y="211490"/>
                </a:lnTo>
                <a:close/>
              </a:path>
            </a:pathLst>
          </a:custGeom>
          <a:solidFill>
            <a:srgbClr val="EFF0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2858289" y="410306"/>
            <a:ext cx="878205" cy="584200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dirty="0" sz="1250" spc="-105" i="1">
                <a:solidFill>
                  <a:srgbClr val="6E6B75"/>
                </a:solidFill>
                <a:latin typeface="Times New Roman"/>
                <a:cs typeface="Times New Roman"/>
              </a:rPr>
              <a:t>-</a:t>
            </a:r>
            <a:r>
              <a:rPr dirty="0" sz="1250" spc="-325" i="1">
                <a:solidFill>
                  <a:srgbClr val="6E6B75"/>
                </a:solidFill>
                <a:latin typeface="Times New Roman"/>
                <a:cs typeface="Times New Roman"/>
              </a:rPr>
              <a:t>1</a:t>
            </a:r>
            <a:r>
              <a:rPr dirty="0" sz="1250" spc="-80" i="1">
                <a:solidFill>
                  <a:srgbClr val="AFAFAF"/>
                </a:solidFill>
                <a:latin typeface="Times New Roman"/>
                <a:cs typeface="Times New Roman"/>
              </a:rPr>
              <a:t>,</a:t>
            </a:r>
            <a:r>
              <a:rPr dirty="0" sz="1250" spc="75" i="1">
                <a:solidFill>
                  <a:srgbClr val="AFAFAF"/>
                </a:solidFill>
                <a:latin typeface="Times New Roman"/>
                <a:cs typeface="Times New Roman"/>
              </a:rPr>
              <a:t> </a:t>
            </a:r>
            <a:r>
              <a:rPr dirty="0" sz="1250" spc="-80" i="1">
                <a:solidFill>
                  <a:srgbClr val="8C8C8C"/>
                </a:solidFill>
                <a:latin typeface="Times New Roman"/>
                <a:cs typeface="Times New Roman"/>
              </a:rPr>
              <a:t>,,</a:t>
            </a:r>
            <a:r>
              <a:rPr dirty="0" sz="1250" i="1">
                <a:solidFill>
                  <a:srgbClr val="8C8C8C"/>
                </a:solidFill>
                <a:latin typeface="Times New Roman"/>
                <a:cs typeface="Times New Roman"/>
              </a:rPr>
              <a:t> </a:t>
            </a:r>
            <a:r>
              <a:rPr dirty="0" sz="1250" spc="-15" i="1">
                <a:solidFill>
                  <a:srgbClr val="8C8C8C"/>
                </a:solidFill>
                <a:latin typeface="Times New Roman"/>
                <a:cs typeface="Times New Roman"/>
              </a:rPr>
              <a:t> </a:t>
            </a:r>
            <a:r>
              <a:rPr dirty="0" sz="1550" spc="-325" i="1">
                <a:solidFill>
                  <a:srgbClr val="6E6B75"/>
                </a:solidFill>
                <a:latin typeface="Times New Roman"/>
                <a:cs typeface="Times New Roman"/>
              </a:rPr>
              <a:t>1</a:t>
            </a:r>
            <a:r>
              <a:rPr dirty="0" sz="1550" i="1">
                <a:solidFill>
                  <a:srgbClr val="6E6B75"/>
                </a:solidFill>
                <a:latin typeface="Times New Roman"/>
                <a:cs typeface="Times New Roman"/>
              </a:rPr>
              <a:t> </a:t>
            </a:r>
            <a:r>
              <a:rPr dirty="0" sz="1550" spc="-120" i="1">
                <a:solidFill>
                  <a:srgbClr val="6E6B75"/>
                </a:solidFill>
                <a:latin typeface="Times New Roman"/>
                <a:cs typeface="Times New Roman"/>
              </a:rPr>
              <a:t> </a:t>
            </a:r>
            <a:r>
              <a:rPr dirty="0" sz="1550" spc="15" i="1">
                <a:solidFill>
                  <a:srgbClr val="6E6B75"/>
                </a:solidFill>
                <a:latin typeface="Times New Roman"/>
                <a:cs typeface="Times New Roman"/>
              </a:rPr>
              <a:t>n</a:t>
            </a:r>
            <a:r>
              <a:rPr dirty="0" sz="1550" spc="-5" i="1">
                <a:solidFill>
                  <a:srgbClr val="6E6B75"/>
                </a:solidFill>
                <a:latin typeface="Times New Roman"/>
                <a:cs typeface="Times New Roman"/>
              </a:rPr>
              <a:t> </a:t>
            </a:r>
            <a:r>
              <a:rPr dirty="0" sz="1550" spc="-60" i="1">
                <a:solidFill>
                  <a:srgbClr val="8C8C8C"/>
                </a:solidFill>
                <a:latin typeface="Times New Roman"/>
                <a:cs typeface="Times New Roman"/>
              </a:rPr>
              <a:t>,</a:t>
            </a:r>
            <a:r>
              <a:rPr dirty="0" sz="1550" i="1">
                <a:solidFill>
                  <a:srgbClr val="8C8C8C"/>
                </a:solidFill>
                <a:latin typeface="Times New Roman"/>
                <a:cs typeface="Times New Roman"/>
              </a:rPr>
              <a:t> </a:t>
            </a:r>
            <a:r>
              <a:rPr dirty="0" sz="1550" spc="-5" i="1">
                <a:solidFill>
                  <a:srgbClr val="8C8C8C"/>
                </a:solidFill>
                <a:latin typeface="Times New Roman"/>
                <a:cs typeface="Times New Roman"/>
              </a:rPr>
              <a:t> </a:t>
            </a:r>
            <a:r>
              <a:rPr dirty="0" sz="1550" spc="-70">
                <a:solidFill>
                  <a:srgbClr val="8C8C8C"/>
                </a:solidFill>
                <a:latin typeface="Times New Roman"/>
                <a:cs typeface="Times New Roman"/>
              </a:rPr>
              <a:t>,</a:t>
            </a:r>
            <a:endParaRPr sz="1550">
              <a:latin typeface="Times New Roman"/>
              <a:cs typeface="Times New Roman"/>
            </a:endParaRPr>
          </a:p>
          <a:p>
            <a:pPr marL="168910">
              <a:lnSpc>
                <a:spcPct val="100000"/>
              </a:lnSpc>
              <a:spcBef>
                <a:spcPts val="175"/>
              </a:spcBef>
            </a:pPr>
            <a:r>
              <a:rPr dirty="0" sz="1850" spc="-155">
                <a:solidFill>
                  <a:srgbClr val="6E6B75"/>
                </a:solidFill>
                <a:latin typeface="Times New Roman"/>
                <a:cs typeface="Times New Roman"/>
              </a:rPr>
              <a:t>(</a:t>
            </a:r>
            <a:r>
              <a:rPr dirty="0" sz="1850" spc="-280">
                <a:solidFill>
                  <a:srgbClr val="6E6B75"/>
                </a:solidFill>
                <a:latin typeface="Times New Roman"/>
                <a:cs typeface="Times New Roman"/>
              </a:rPr>
              <a:t> </a:t>
            </a:r>
            <a:r>
              <a:rPr dirty="0" sz="1850" spc="-135" i="1">
                <a:solidFill>
                  <a:srgbClr val="545456"/>
                </a:solidFill>
                <a:latin typeface="Times New Roman"/>
                <a:cs typeface="Times New Roman"/>
              </a:rPr>
              <a:t>P</a:t>
            </a:r>
            <a:r>
              <a:rPr dirty="0" sz="1850" spc="-275" i="1">
                <a:solidFill>
                  <a:srgbClr val="5D5E83"/>
                </a:solidFill>
                <a:latin typeface="Times New Roman"/>
                <a:cs typeface="Times New Roman"/>
              </a:rPr>
              <a:t>.</a:t>
            </a:r>
            <a:r>
              <a:rPr dirty="0" sz="1850" spc="65" i="1">
                <a:solidFill>
                  <a:srgbClr val="6E6B75"/>
                </a:solidFill>
                <a:latin typeface="Times New Roman"/>
                <a:cs typeface="Times New Roman"/>
              </a:rPr>
              <a:t>V</a:t>
            </a:r>
            <a:r>
              <a:rPr dirty="0" sz="1850" spc="35" i="1">
                <a:solidFill>
                  <a:srgbClr val="545456"/>
                </a:solidFill>
                <a:latin typeface="Times New Roman"/>
                <a:cs typeface="Times New Roman"/>
              </a:rPr>
              <a:t>.l</a:t>
            </a:r>
            <a:r>
              <a:rPr dirty="0" sz="1850" spc="-225" i="1">
                <a:solidFill>
                  <a:srgbClr val="545456"/>
                </a:solidFill>
                <a:latin typeface="Times New Roman"/>
                <a:cs typeface="Times New Roman"/>
              </a:rPr>
              <a:t> </a:t>
            </a:r>
            <a:r>
              <a:rPr dirty="0" sz="1850" spc="130" i="1">
                <a:solidFill>
                  <a:srgbClr val="5D5E83"/>
                </a:solidFill>
                <a:latin typeface="Times New Roman"/>
                <a:cs typeface="Times New Roman"/>
              </a:rPr>
              <a:t>.</a:t>
            </a:r>
            <a:r>
              <a:rPr dirty="0" sz="1850" spc="-320" i="1">
                <a:solidFill>
                  <a:srgbClr val="8C8C8C"/>
                </a:solidFill>
                <a:latin typeface="Times New Roman"/>
                <a:cs typeface="Times New Roman"/>
              </a:rPr>
              <a:t>)</a:t>
            </a:r>
            <a:r>
              <a:rPr dirty="0" sz="1150" spc="-80" i="1">
                <a:solidFill>
                  <a:srgbClr val="8C8C8C"/>
                </a:solidFill>
                <a:latin typeface="Arial"/>
                <a:cs typeface="Arial"/>
              </a:rPr>
              <a:t>,</a:t>
            </a:r>
            <a:endParaRPr sz="115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428328" y="409130"/>
            <a:ext cx="628015" cy="2851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700" spc="-75" i="1">
                <a:solidFill>
                  <a:srgbClr val="8C8C8C"/>
                </a:solidFill>
                <a:latin typeface="Arial"/>
                <a:cs typeface="Arial"/>
              </a:rPr>
              <a:t>(2</a:t>
            </a:r>
            <a:r>
              <a:rPr dirty="0" sz="1700" spc="-75" i="1">
                <a:solidFill>
                  <a:srgbClr val="545456"/>
                </a:solidFill>
                <a:latin typeface="Arial"/>
                <a:cs typeface="Arial"/>
              </a:rPr>
              <a:t>.</a:t>
            </a:r>
            <a:r>
              <a:rPr dirty="0" sz="1700" spc="105" i="1">
                <a:solidFill>
                  <a:srgbClr val="545456"/>
                </a:solidFill>
                <a:latin typeface="Arial"/>
                <a:cs typeface="Arial"/>
              </a:rPr>
              <a:t> </a:t>
            </a:r>
            <a:r>
              <a:rPr dirty="0" sz="1700" spc="-145" i="1">
                <a:solidFill>
                  <a:srgbClr val="8C8C8C"/>
                </a:solidFill>
                <a:latin typeface="Arial"/>
                <a:cs typeface="Arial"/>
              </a:rPr>
              <a:t>,)</a:t>
            </a:r>
            <a:r>
              <a:rPr dirty="0" sz="1700" spc="305" i="1">
                <a:solidFill>
                  <a:srgbClr val="8C8C8C"/>
                </a:solidFill>
                <a:latin typeface="Arial"/>
                <a:cs typeface="Arial"/>
              </a:rPr>
              <a:t> </a:t>
            </a:r>
            <a:r>
              <a:rPr dirty="0" sz="1700" spc="-90">
                <a:solidFill>
                  <a:srgbClr val="8C8C8C"/>
                </a:solidFill>
                <a:latin typeface="Arial"/>
                <a:cs typeface="Arial"/>
              </a:rPr>
              <a:t>,.</a:t>
            </a:r>
            <a:endParaRPr sz="17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5572726" y="393442"/>
            <a:ext cx="6350" cy="316865"/>
          </a:xfrm>
          <a:custGeom>
            <a:avLst/>
            <a:gdLst/>
            <a:ahLst/>
            <a:cxnLst/>
            <a:rect l="l" t="t" r="r" b="b"/>
            <a:pathLst>
              <a:path w="6350" h="316865">
                <a:moveTo>
                  <a:pt x="6104" y="316797"/>
                </a:moveTo>
                <a:lnTo>
                  <a:pt x="0" y="316797"/>
                </a:lnTo>
                <a:lnTo>
                  <a:pt x="0" y="0"/>
                </a:lnTo>
                <a:lnTo>
                  <a:pt x="6104" y="0"/>
                </a:lnTo>
                <a:lnTo>
                  <a:pt x="6104" y="316797"/>
                </a:lnTo>
                <a:close/>
              </a:path>
            </a:pathLst>
          </a:custGeom>
          <a:solidFill>
            <a:srgbClr val="EFF0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5836601" y="428703"/>
            <a:ext cx="130810" cy="278130"/>
          </a:xfrm>
          <a:custGeom>
            <a:avLst/>
            <a:gdLst/>
            <a:ahLst/>
            <a:cxnLst/>
            <a:rect l="l" t="t" r="r" b="b"/>
            <a:pathLst>
              <a:path w="130810" h="278130">
                <a:moveTo>
                  <a:pt x="130383" y="277527"/>
                </a:moveTo>
                <a:lnTo>
                  <a:pt x="0" y="277527"/>
                </a:lnTo>
                <a:lnTo>
                  <a:pt x="0" y="0"/>
                </a:lnTo>
                <a:lnTo>
                  <a:pt x="130383" y="0"/>
                </a:lnTo>
                <a:lnTo>
                  <a:pt x="130383" y="277527"/>
                </a:lnTo>
                <a:close/>
              </a:path>
            </a:pathLst>
          </a:custGeom>
          <a:solidFill>
            <a:srgbClr val="EFF0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6189833" y="419889"/>
            <a:ext cx="6350" cy="286385"/>
          </a:xfrm>
          <a:custGeom>
            <a:avLst/>
            <a:gdLst/>
            <a:ahLst/>
            <a:cxnLst/>
            <a:rect l="l" t="t" r="r" b="b"/>
            <a:pathLst>
              <a:path w="6350" h="286384">
                <a:moveTo>
                  <a:pt x="6104" y="286341"/>
                </a:moveTo>
                <a:lnTo>
                  <a:pt x="0" y="286341"/>
                </a:lnTo>
                <a:lnTo>
                  <a:pt x="0" y="0"/>
                </a:lnTo>
                <a:lnTo>
                  <a:pt x="6104" y="0"/>
                </a:lnTo>
                <a:lnTo>
                  <a:pt x="6104" y="286341"/>
                </a:lnTo>
                <a:close/>
              </a:path>
            </a:pathLst>
          </a:custGeom>
          <a:solidFill>
            <a:srgbClr val="EFF0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 txBox="1"/>
          <p:nvPr/>
        </p:nvSpPr>
        <p:spPr>
          <a:xfrm>
            <a:off x="5226649" y="390049"/>
            <a:ext cx="1174115" cy="3079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45440" algn="l"/>
                <a:tab pos="511175" algn="l"/>
                <a:tab pos="962660" algn="l"/>
              </a:tabLst>
            </a:pPr>
            <a:r>
              <a:rPr dirty="0" sz="1850" spc="-114" i="1">
                <a:solidFill>
                  <a:srgbClr val="545456"/>
                </a:solidFill>
                <a:latin typeface="Times New Roman"/>
                <a:cs typeface="Times New Roman"/>
              </a:rPr>
              <a:t>en	</a:t>
            </a:r>
            <a:r>
              <a:rPr dirty="0" sz="1850" spc="-395">
                <a:solidFill>
                  <a:srgbClr val="AFAFAF"/>
                </a:solidFill>
                <a:latin typeface="Times New Roman"/>
                <a:cs typeface="Times New Roman"/>
              </a:rPr>
              <a:t>,</a:t>
            </a:r>
            <a:r>
              <a:rPr dirty="0" sz="1850" spc="-395">
                <a:solidFill>
                  <a:srgbClr val="6E6B75"/>
                </a:solidFill>
                <a:latin typeface="Times New Roman"/>
                <a:cs typeface="Times New Roman"/>
              </a:rPr>
              <a:t>·	</a:t>
            </a:r>
            <a:r>
              <a:rPr dirty="0" sz="1650" spc="-335" i="1">
                <a:solidFill>
                  <a:srgbClr val="545456"/>
                </a:solidFill>
                <a:latin typeface="Arial"/>
                <a:cs typeface="Arial"/>
              </a:rPr>
              <a:t>t</a:t>
            </a:r>
            <a:r>
              <a:rPr dirty="0" sz="1650" spc="25" i="1">
                <a:solidFill>
                  <a:srgbClr val="545456"/>
                </a:solidFill>
                <a:latin typeface="Arial"/>
                <a:cs typeface="Arial"/>
              </a:rPr>
              <a:t> </a:t>
            </a:r>
            <a:r>
              <a:rPr dirty="0" sz="1650" spc="-590" i="1">
                <a:solidFill>
                  <a:srgbClr val="545456"/>
                </a:solidFill>
                <a:latin typeface="Arial"/>
                <a:cs typeface="Arial"/>
              </a:rPr>
              <a:t>e</a:t>
            </a:r>
            <a:r>
              <a:rPr dirty="0" sz="1650" spc="-590" i="1">
                <a:solidFill>
                  <a:srgbClr val="C1C1C1"/>
                </a:solidFill>
                <a:latin typeface="Arial"/>
                <a:cs typeface="Arial"/>
              </a:rPr>
              <a:t>,</a:t>
            </a:r>
            <a:r>
              <a:rPr dirty="0" sz="1650" spc="-150" i="1">
                <a:solidFill>
                  <a:srgbClr val="C1C1C1"/>
                </a:solidFill>
                <a:latin typeface="Arial"/>
                <a:cs typeface="Arial"/>
              </a:rPr>
              <a:t> </a:t>
            </a:r>
            <a:r>
              <a:rPr dirty="0" sz="1650" spc="-335" i="1">
                <a:solidFill>
                  <a:srgbClr val="545456"/>
                </a:solidFill>
                <a:latin typeface="Arial"/>
                <a:cs typeface="Arial"/>
              </a:rPr>
              <a:t>:1</a:t>
            </a:r>
            <a:r>
              <a:rPr dirty="0" sz="1650" spc="-335" i="1">
                <a:solidFill>
                  <a:srgbClr val="C1C1C1"/>
                </a:solidFill>
                <a:latin typeface="Arial"/>
                <a:cs typeface="Arial"/>
              </a:rPr>
              <a:t>.</a:t>
            </a:r>
            <a:r>
              <a:rPr dirty="0" sz="1650" spc="5" i="1">
                <a:solidFill>
                  <a:srgbClr val="C1C1C1"/>
                </a:solidFill>
                <a:latin typeface="Arial"/>
                <a:cs typeface="Arial"/>
              </a:rPr>
              <a:t> </a:t>
            </a:r>
            <a:r>
              <a:rPr dirty="0" sz="1650" spc="-380" i="1">
                <a:solidFill>
                  <a:srgbClr val="545456"/>
                </a:solidFill>
                <a:latin typeface="Arial"/>
                <a:cs typeface="Arial"/>
              </a:rPr>
              <a:t>t	</a:t>
            </a:r>
            <a:r>
              <a:rPr dirty="0" sz="1650" spc="-310">
                <a:solidFill>
                  <a:srgbClr val="AFAFAF"/>
                </a:solidFill>
                <a:latin typeface="Arial"/>
                <a:cs typeface="Arial"/>
              </a:rPr>
              <a:t>·</a:t>
            </a:r>
            <a:r>
              <a:rPr dirty="0" sz="1650" spc="280">
                <a:solidFill>
                  <a:srgbClr val="AFAFAF"/>
                </a:solidFill>
                <a:latin typeface="Arial"/>
                <a:cs typeface="Arial"/>
              </a:rPr>
              <a:t> </a:t>
            </a:r>
            <a:r>
              <a:rPr dirty="0" sz="1650" spc="35">
                <a:solidFill>
                  <a:srgbClr val="8C8C8C"/>
                </a:solidFill>
                <a:latin typeface="Arial"/>
                <a:cs typeface="Arial"/>
              </a:rPr>
              <a:t>,</a:t>
            </a:r>
            <a:endParaRPr sz="165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4005766" y="782140"/>
            <a:ext cx="6350" cy="200025"/>
          </a:xfrm>
          <a:custGeom>
            <a:avLst/>
            <a:gdLst/>
            <a:ahLst/>
            <a:cxnLst/>
            <a:rect l="l" t="t" r="r" b="b"/>
            <a:pathLst>
              <a:path w="6350" h="200025">
                <a:moveTo>
                  <a:pt x="6104" y="199571"/>
                </a:moveTo>
                <a:lnTo>
                  <a:pt x="0" y="199571"/>
                </a:lnTo>
                <a:lnTo>
                  <a:pt x="0" y="0"/>
                </a:lnTo>
                <a:lnTo>
                  <a:pt x="6104" y="0"/>
                </a:lnTo>
                <a:lnTo>
                  <a:pt x="6104" y="199571"/>
                </a:lnTo>
                <a:close/>
              </a:path>
            </a:pathLst>
          </a:custGeom>
          <a:solidFill>
            <a:srgbClr val="EFF0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4213312" y="782140"/>
            <a:ext cx="6350" cy="200025"/>
          </a:xfrm>
          <a:custGeom>
            <a:avLst/>
            <a:gdLst/>
            <a:ahLst/>
            <a:cxnLst/>
            <a:rect l="l" t="t" r="r" b="b"/>
            <a:pathLst>
              <a:path w="6350" h="200025">
                <a:moveTo>
                  <a:pt x="6104" y="199571"/>
                </a:moveTo>
                <a:lnTo>
                  <a:pt x="0" y="199571"/>
                </a:lnTo>
                <a:lnTo>
                  <a:pt x="0" y="0"/>
                </a:lnTo>
                <a:lnTo>
                  <a:pt x="6104" y="0"/>
                </a:lnTo>
                <a:lnTo>
                  <a:pt x="6104" y="199571"/>
                </a:lnTo>
                <a:close/>
              </a:path>
            </a:pathLst>
          </a:custGeom>
          <a:solidFill>
            <a:srgbClr val="EFF0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750491" y="782140"/>
            <a:ext cx="6350" cy="200025"/>
          </a:xfrm>
          <a:custGeom>
            <a:avLst/>
            <a:gdLst/>
            <a:ahLst/>
            <a:cxnLst/>
            <a:rect l="l" t="t" r="r" b="b"/>
            <a:pathLst>
              <a:path w="6350" h="200025">
                <a:moveTo>
                  <a:pt x="6104" y="199571"/>
                </a:moveTo>
                <a:lnTo>
                  <a:pt x="0" y="199571"/>
                </a:lnTo>
                <a:lnTo>
                  <a:pt x="0" y="0"/>
                </a:lnTo>
                <a:lnTo>
                  <a:pt x="6104" y="0"/>
                </a:lnTo>
                <a:lnTo>
                  <a:pt x="6104" y="199571"/>
                </a:lnTo>
                <a:close/>
              </a:path>
            </a:pathLst>
          </a:custGeom>
          <a:solidFill>
            <a:srgbClr val="EFF0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 txBox="1"/>
          <p:nvPr/>
        </p:nvSpPr>
        <p:spPr>
          <a:xfrm>
            <a:off x="3823577" y="724344"/>
            <a:ext cx="969644" cy="2622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89255" algn="l"/>
                <a:tab pos="584835" algn="l"/>
              </a:tabLst>
            </a:pPr>
            <a:r>
              <a:rPr dirty="0" sz="1150" spc="-80" i="1">
                <a:solidFill>
                  <a:srgbClr val="6E6B75"/>
                </a:solidFill>
                <a:latin typeface="Arial"/>
                <a:cs typeface="Arial"/>
              </a:rPr>
              <a:t>1</a:t>
            </a:r>
            <a:r>
              <a:rPr dirty="0" sz="1150" spc="-80" i="1">
                <a:solidFill>
                  <a:srgbClr val="8C8C8C"/>
                </a:solidFill>
                <a:latin typeface="Arial"/>
                <a:cs typeface="Arial"/>
              </a:rPr>
              <a:t>t</a:t>
            </a:r>
            <a:r>
              <a:rPr dirty="0" sz="1150" spc="200" i="1">
                <a:solidFill>
                  <a:srgbClr val="8C8C8C"/>
                </a:solidFill>
                <a:latin typeface="Arial"/>
                <a:cs typeface="Arial"/>
              </a:rPr>
              <a:t> </a:t>
            </a:r>
            <a:r>
              <a:rPr dirty="0" sz="1150" spc="-150">
                <a:solidFill>
                  <a:srgbClr val="C1C1C1"/>
                </a:solidFill>
                <a:latin typeface="Arial"/>
                <a:cs typeface="Arial"/>
              </a:rPr>
              <a:t>·	·	</a:t>
            </a:r>
            <a:r>
              <a:rPr dirty="0" sz="1550" spc="-70" i="1">
                <a:solidFill>
                  <a:srgbClr val="6E6B75"/>
                </a:solidFill>
                <a:latin typeface="Arial"/>
                <a:cs typeface="Arial"/>
              </a:rPr>
              <a:t>1</a:t>
            </a:r>
            <a:r>
              <a:rPr dirty="0" sz="1550" spc="340" i="1">
                <a:solidFill>
                  <a:srgbClr val="6E6B75"/>
                </a:solidFill>
                <a:latin typeface="Arial"/>
                <a:cs typeface="Arial"/>
              </a:rPr>
              <a:t> </a:t>
            </a:r>
            <a:r>
              <a:rPr dirty="0" sz="1150" spc="-45" i="1">
                <a:solidFill>
                  <a:srgbClr val="6E6B75"/>
                </a:solidFill>
                <a:latin typeface="Arial"/>
                <a:cs typeface="Arial"/>
              </a:rPr>
              <a:t>1</a:t>
            </a:r>
            <a:r>
              <a:rPr dirty="0" sz="1150" spc="125" i="1">
                <a:solidFill>
                  <a:srgbClr val="6E6B75"/>
                </a:solidFill>
                <a:latin typeface="Arial"/>
                <a:cs typeface="Arial"/>
              </a:rPr>
              <a:t> </a:t>
            </a:r>
            <a:r>
              <a:rPr dirty="0" sz="1150" spc="-150">
                <a:solidFill>
                  <a:srgbClr val="C1C1C1"/>
                </a:solidFill>
                <a:latin typeface="Arial"/>
                <a:cs typeface="Arial"/>
              </a:rPr>
              <a:t>·</a:t>
            </a:r>
            <a:endParaRPr sz="115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6117853" y="782140"/>
            <a:ext cx="6350" cy="200025"/>
          </a:xfrm>
          <a:custGeom>
            <a:avLst/>
            <a:gdLst/>
            <a:ahLst/>
            <a:cxnLst/>
            <a:rect l="l" t="t" r="r" b="b"/>
            <a:pathLst>
              <a:path w="6350" h="200025">
                <a:moveTo>
                  <a:pt x="6104" y="199571"/>
                </a:moveTo>
                <a:lnTo>
                  <a:pt x="0" y="199571"/>
                </a:lnTo>
                <a:lnTo>
                  <a:pt x="0" y="0"/>
                </a:lnTo>
                <a:lnTo>
                  <a:pt x="6104" y="0"/>
                </a:lnTo>
                <a:lnTo>
                  <a:pt x="6104" y="199571"/>
                </a:lnTo>
                <a:close/>
              </a:path>
            </a:pathLst>
          </a:custGeom>
          <a:solidFill>
            <a:srgbClr val="EFF0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6357563" y="782140"/>
            <a:ext cx="22860" cy="200025"/>
          </a:xfrm>
          <a:custGeom>
            <a:avLst/>
            <a:gdLst/>
            <a:ahLst/>
            <a:cxnLst/>
            <a:rect l="l" t="t" r="r" b="b"/>
            <a:pathLst>
              <a:path w="22860" h="200025">
                <a:moveTo>
                  <a:pt x="22774" y="199571"/>
                </a:moveTo>
                <a:lnTo>
                  <a:pt x="0" y="199571"/>
                </a:lnTo>
                <a:lnTo>
                  <a:pt x="0" y="0"/>
                </a:lnTo>
                <a:lnTo>
                  <a:pt x="22774" y="0"/>
                </a:lnTo>
                <a:lnTo>
                  <a:pt x="22774" y="199571"/>
                </a:lnTo>
                <a:close/>
              </a:path>
            </a:pathLst>
          </a:custGeom>
          <a:solidFill>
            <a:srgbClr val="EFF0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6718191" y="689575"/>
            <a:ext cx="6350" cy="316865"/>
          </a:xfrm>
          <a:custGeom>
            <a:avLst/>
            <a:gdLst/>
            <a:ahLst/>
            <a:cxnLst/>
            <a:rect l="l" t="t" r="r" b="b"/>
            <a:pathLst>
              <a:path w="6350" h="316865">
                <a:moveTo>
                  <a:pt x="6104" y="316797"/>
                </a:moveTo>
                <a:lnTo>
                  <a:pt x="0" y="316797"/>
                </a:lnTo>
                <a:lnTo>
                  <a:pt x="0" y="0"/>
                </a:lnTo>
                <a:lnTo>
                  <a:pt x="6104" y="0"/>
                </a:lnTo>
                <a:lnTo>
                  <a:pt x="6104" y="316797"/>
                </a:lnTo>
                <a:close/>
              </a:path>
            </a:pathLst>
          </a:custGeom>
          <a:solidFill>
            <a:srgbClr val="EFF0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6105152" y="686182"/>
            <a:ext cx="655955" cy="3079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47040" algn="l"/>
              </a:tabLst>
            </a:pPr>
            <a:r>
              <a:rPr dirty="0" sz="1150" spc="-150">
                <a:solidFill>
                  <a:srgbClr val="C1C1C1"/>
                </a:solidFill>
                <a:latin typeface="Arial"/>
                <a:cs typeface="Arial"/>
              </a:rPr>
              <a:t>·</a:t>
            </a:r>
            <a:r>
              <a:rPr dirty="0" sz="1150" spc="-150">
                <a:solidFill>
                  <a:srgbClr val="C1C1C1"/>
                </a:solidFill>
                <a:latin typeface="Arial"/>
                <a:cs typeface="Arial"/>
              </a:rPr>
              <a:t> </a:t>
            </a:r>
            <a:r>
              <a:rPr dirty="0" sz="1150" spc="-70">
                <a:solidFill>
                  <a:srgbClr val="C1C1C1"/>
                </a:solidFill>
                <a:latin typeface="Arial"/>
                <a:cs typeface="Arial"/>
              </a:rPr>
              <a:t> </a:t>
            </a:r>
            <a:r>
              <a:rPr dirty="0" sz="1150" spc="-125">
                <a:solidFill>
                  <a:srgbClr val="8C8C8C"/>
                </a:solidFill>
                <a:latin typeface="Arial"/>
                <a:cs typeface="Arial"/>
              </a:rPr>
              <a:t>,</a:t>
            </a:r>
            <a:r>
              <a:rPr dirty="0" sz="1150">
                <a:solidFill>
                  <a:srgbClr val="8C8C8C"/>
                </a:solidFill>
                <a:latin typeface="Arial"/>
                <a:cs typeface="Arial"/>
              </a:rPr>
              <a:t> </a:t>
            </a:r>
            <a:r>
              <a:rPr dirty="0" sz="1150" spc="75">
                <a:solidFill>
                  <a:srgbClr val="8C8C8C"/>
                </a:solidFill>
                <a:latin typeface="Arial"/>
                <a:cs typeface="Arial"/>
              </a:rPr>
              <a:t> </a:t>
            </a:r>
            <a:r>
              <a:rPr dirty="0" sz="1150" spc="-125">
                <a:solidFill>
                  <a:srgbClr val="AFAFAF"/>
                </a:solidFill>
                <a:latin typeface="Arial"/>
                <a:cs typeface="Arial"/>
              </a:rPr>
              <a:t>.</a:t>
            </a:r>
            <a:r>
              <a:rPr dirty="0" sz="1150" spc="-170">
                <a:solidFill>
                  <a:srgbClr val="AFAFAF"/>
                </a:solidFill>
                <a:latin typeface="Arial"/>
                <a:cs typeface="Arial"/>
              </a:rPr>
              <a:t> </a:t>
            </a:r>
            <a:r>
              <a:rPr dirty="0" sz="1150" spc="-150">
                <a:solidFill>
                  <a:srgbClr val="C1C1C1"/>
                </a:solidFill>
                <a:latin typeface="Arial"/>
                <a:cs typeface="Arial"/>
              </a:rPr>
              <a:t>·</a:t>
            </a:r>
            <a:r>
              <a:rPr dirty="0" sz="1150">
                <a:solidFill>
                  <a:srgbClr val="C1C1C1"/>
                </a:solidFill>
                <a:latin typeface="Arial"/>
                <a:cs typeface="Arial"/>
              </a:rPr>
              <a:t>	</a:t>
            </a:r>
            <a:r>
              <a:rPr dirty="0" sz="1850" spc="-254" i="1">
                <a:solidFill>
                  <a:srgbClr val="8C8C8C"/>
                </a:solidFill>
                <a:latin typeface="Times New Roman"/>
                <a:cs typeface="Times New Roman"/>
              </a:rPr>
              <a:t>,</a:t>
            </a:r>
            <a:r>
              <a:rPr dirty="0" sz="1850" spc="-160" i="1">
                <a:solidFill>
                  <a:srgbClr val="6E6B75"/>
                </a:solidFill>
                <a:latin typeface="Times New Roman"/>
                <a:cs typeface="Times New Roman"/>
              </a:rPr>
              <a:t>h</a:t>
            </a:r>
            <a:r>
              <a:rPr dirty="0" sz="1850" spc="-135" i="1">
                <a:solidFill>
                  <a:srgbClr val="6E6B75"/>
                </a:solidFill>
                <a:latin typeface="Times New Roman"/>
                <a:cs typeface="Times New Roman"/>
              </a:rPr>
              <a:t> </a:t>
            </a:r>
            <a:r>
              <a:rPr dirty="0" sz="1850" spc="-385">
                <a:solidFill>
                  <a:srgbClr val="C1C1C1"/>
                </a:solidFill>
                <a:latin typeface="Times New Roman"/>
                <a:cs typeface="Times New Roman"/>
              </a:rPr>
              <a:t>·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3277930" y="2259212"/>
            <a:ext cx="27940" cy="102870"/>
          </a:xfrm>
          <a:custGeom>
            <a:avLst/>
            <a:gdLst/>
            <a:ahLst/>
            <a:cxnLst/>
            <a:rect l="l" t="t" r="r" b="b"/>
            <a:pathLst>
              <a:path w="27939" h="102869">
                <a:moveTo>
                  <a:pt x="27469" y="102745"/>
                </a:moveTo>
                <a:lnTo>
                  <a:pt x="0" y="102745"/>
                </a:lnTo>
                <a:lnTo>
                  <a:pt x="0" y="0"/>
                </a:lnTo>
                <a:lnTo>
                  <a:pt x="27469" y="0"/>
                </a:lnTo>
                <a:lnTo>
                  <a:pt x="27469" y="102745"/>
                </a:lnTo>
                <a:close/>
              </a:path>
            </a:pathLst>
          </a:custGeom>
          <a:solidFill>
            <a:srgbClr val="EFF0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 txBox="1"/>
          <p:nvPr/>
        </p:nvSpPr>
        <p:spPr>
          <a:xfrm>
            <a:off x="3265230" y="2249529"/>
            <a:ext cx="35560" cy="1174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600" spc="-125">
                <a:solidFill>
                  <a:srgbClr val="C1C1C1"/>
                </a:solidFill>
                <a:latin typeface="Times New Roman"/>
                <a:cs typeface="Times New Roman"/>
              </a:rPr>
              <a:t>-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690808" y="2763183"/>
            <a:ext cx="138430" cy="2774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baseline="-13468" sz="2475" spc="-359">
                <a:solidFill>
                  <a:srgbClr val="873A89"/>
                </a:solidFill>
                <a:latin typeface="Times New Roman"/>
                <a:cs typeface="Times New Roman"/>
              </a:rPr>
              <a:t>]</a:t>
            </a:r>
            <a:r>
              <a:rPr dirty="0" sz="1650" spc="-240">
                <a:solidFill>
                  <a:srgbClr val="E9B36E"/>
                </a:solidFill>
                <a:latin typeface="Times New Roman"/>
                <a:cs typeface="Times New Roman"/>
              </a:rPr>
              <a:t>,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3153231" y="2767582"/>
            <a:ext cx="6350" cy="282575"/>
          </a:xfrm>
          <a:custGeom>
            <a:avLst/>
            <a:gdLst/>
            <a:ahLst/>
            <a:cxnLst/>
            <a:rect l="l" t="t" r="r" b="b"/>
            <a:pathLst>
              <a:path w="6350" h="282575">
                <a:moveTo>
                  <a:pt x="6104" y="282549"/>
                </a:moveTo>
                <a:lnTo>
                  <a:pt x="0" y="282549"/>
                </a:lnTo>
                <a:lnTo>
                  <a:pt x="0" y="0"/>
                </a:lnTo>
                <a:lnTo>
                  <a:pt x="6104" y="0"/>
                </a:lnTo>
                <a:lnTo>
                  <a:pt x="6104" y="282549"/>
                </a:lnTo>
                <a:close/>
              </a:path>
            </a:pathLst>
          </a:custGeom>
          <a:solidFill>
            <a:srgbClr val="EFF0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2296455" y="2984577"/>
            <a:ext cx="15875" cy="42545"/>
          </a:xfrm>
          <a:custGeom>
            <a:avLst/>
            <a:gdLst/>
            <a:ahLst/>
            <a:cxnLst/>
            <a:rect l="l" t="t" r="r" b="b"/>
            <a:pathLst>
              <a:path w="15875" h="42544">
                <a:moveTo>
                  <a:pt x="15260" y="42049"/>
                </a:moveTo>
                <a:lnTo>
                  <a:pt x="0" y="42049"/>
                </a:lnTo>
                <a:lnTo>
                  <a:pt x="0" y="0"/>
                </a:lnTo>
                <a:lnTo>
                  <a:pt x="15260" y="0"/>
                </a:lnTo>
                <a:lnTo>
                  <a:pt x="15260" y="42049"/>
                </a:lnTo>
                <a:close/>
              </a:path>
            </a:pathLst>
          </a:custGeom>
          <a:solidFill>
            <a:srgbClr val="EFF0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2529849" y="2983241"/>
            <a:ext cx="6350" cy="43815"/>
          </a:xfrm>
          <a:custGeom>
            <a:avLst/>
            <a:gdLst/>
            <a:ahLst/>
            <a:cxnLst/>
            <a:rect l="l" t="t" r="r" b="b"/>
            <a:pathLst>
              <a:path w="6350" h="43814">
                <a:moveTo>
                  <a:pt x="6104" y="43385"/>
                </a:moveTo>
                <a:lnTo>
                  <a:pt x="0" y="43385"/>
                </a:lnTo>
                <a:lnTo>
                  <a:pt x="0" y="0"/>
                </a:lnTo>
                <a:lnTo>
                  <a:pt x="6104" y="0"/>
                </a:lnTo>
                <a:lnTo>
                  <a:pt x="6104" y="43385"/>
                </a:lnTo>
                <a:close/>
              </a:path>
            </a:pathLst>
          </a:custGeom>
          <a:solidFill>
            <a:srgbClr val="EFF0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 txBox="1"/>
          <p:nvPr/>
        </p:nvSpPr>
        <p:spPr>
          <a:xfrm>
            <a:off x="1873420" y="2793712"/>
            <a:ext cx="713740" cy="2774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18745" indent="-68580">
              <a:lnSpc>
                <a:spcPct val="100000"/>
              </a:lnSpc>
              <a:spcBef>
                <a:spcPts val="100"/>
              </a:spcBef>
              <a:buClr>
                <a:srgbClr val="75A1C6"/>
              </a:buClr>
              <a:buSzPts val="250"/>
              <a:buFont typeface="Arial"/>
              <a:buChar char="•"/>
              <a:tabLst>
                <a:tab pos="119380" algn="l"/>
              </a:tabLst>
            </a:pPr>
            <a:r>
              <a:rPr dirty="0" baseline="8417" sz="2475" spc="-690" i="1">
                <a:solidFill>
                  <a:srgbClr val="545456"/>
                </a:solidFill>
                <a:latin typeface="Times New Roman"/>
                <a:cs typeface="Times New Roman"/>
              </a:rPr>
              <a:t>H</a:t>
            </a:r>
            <a:r>
              <a:rPr dirty="0" baseline="8417" sz="2475" spc="-690" i="1">
                <a:solidFill>
                  <a:srgbClr val="A17967"/>
                </a:solidFill>
                <a:latin typeface="Times New Roman"/>
                <a:cs typeface="Times New Roman"/>
              </a:rPr>
              <a:t>·</a:t>
            </a:r>
            <a:r>
              <a:rPr dirty="0" baseline="8417" sz="2475" spc="270" i="1">
                <a:solidFill>
                  <a:srgbClr val="A17967"/>
                </a:solidFill>
                <a:latin typeface="Times New Roman"/>
                <a:cs typeface="Times New Roman"/>
              </a:rPr>
              <a:t> </a:t>
            </a:r>
            <a:r>
              <a:rPr dirty="0" baseline="8417" sz="2475" spc="-172">
                <a:solidFill>
                  <a:srgbClr val="9E9C9A"/>
                </a:solidFill>
                <a:latin typeface="Times New Roman"/>
                <a:cs typeface="Times New Roman"/>
              </a:rPr>
              <a:t>[</a:t>
            </a:r>
            <a:r>
              <a:rPr dirty="0" baseline="8417" sz="2475" spc="225">
                <a:solidFill>
                  <a:srgbClr val="9E9C9A"/>
                </a:solidFill>
                <a:latin typeface="Times New Roman"/>
                <a:cs typeface="Times New Roman"/>
              </a:rPr>
              <a:t> </a:t>
            </a:r>
            <a:r>
              <a:rPr dirty="0" sz="250" spc="-15" i="1">
                <a:solidFill>
                  <a:srgbClr val="8C8C8C"/>
                </a:solidFill>
                <a:latin typeface="Arial"/>
                <a:cs typeface="Arial"/>
              </a:rPr>
              <a:t>; </a:t>
            </a:r>
            <a:r>
              <a:rPr dirty="0" sz="250" spc="-15" i="1">
                <a:solidFill>
                  <a:srgbClr val="C1C1C1"/>
                </a:solidFill>
                <a:latin typeface="Arial"/>
                <a:cs typeface="Arial"/>
              </a:rPr>
              <a:t>:</a:t>
            </a:r>
            <a:r>
              <a:rPr dirty="0" sz="250" spc="110" i="1">
                <a:solidFill>
                  <a:srgbClr val="C1C1C1"/>
                </a:solidFill>
                <a:latin typeface="Arial"/>
                <a:cs typeface="Arial"/>
              </a:rPr>
              <a:t> </a:t>
            </a:r>
            <a:r>
              <a:rPr dirty="0" baseline="8417" sz="2475" spc="-254">
                <a:solidFill>
                  <a:srgbClr val="9E9C9A"/>
                </a:solidFill>
                <a:latin typeface="Times New Roman"/>
                <a:cs typeface="Times New Roman"/>
              </a:rPr>
              <a:t>,</a:t>
            </a:r>
            <a:r>
              <a:rPr dirty="0" baseline="8417" sz="2475" spc="165">
                <a:solidFill>
                  <a:srgbClr val="9E9C9A"/>
                </a:solidFill>
                <a:latin typeface="Times New Roman"/>
                <a:cs typeface="Times New Roman"/>
              </a:rPr>
              <a:t> </a:t>
            </a:r>
            <a:r>
              <a:rPr dirty="0" sz="250" spc="-20">
                <a:solidFill>
                  <a:srgbClr val="8C8C8C"/>
                </a:solidFill>
                <a:latin typeface="Arial"/>
                <a:cs typeface="Arial"/>
              </a:rPr>
              <a:t>..</a:t>
            </a:r>
            <a:r>
              <a:rPr dirty="0" sz="250" spc="30">
                <a:solidFill>
                  <a:srgbClr val="8C8C8C"/>
                </a:solidFill>
                <a:latin typeface="Arial"/>
                <a:cs typeface="Arial"/>
              </a:rPr>
              <a:t>      </a:t>
            </a:r>
            <a:r>
              <a:rPr dirty="0" sz="250" spc="35">
                <a:solidFill>
                  <a:srgbClr val="8C8C8C"/>
                </a:solidFill>
                <a:latin typeface="Arial"/>
                <a:cs typeface="Arial"/>
              </a:rPr>
              <a:t> </a:t>
            </a:r>
            <a:r>
              <a:rPr dirty="0" sz="250" spc="5">
                <a:solidFill>
                  <a:srgbClr val="C1C1C1"/>
                </a:solidFill>
                <a:latin typeface="Arial"/>
                <a:cs typeface="Arial"/>
              </a:rPr>
              <a:t>1</a:t>
            </a:r>
            <a:endParaRPr sz="25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2665111" y="2502921"/>
            <a:ext cx="673100" cy="5378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ts val="2105"/>
              </a:lnSpc>
              <a:spcBef>
                <a:spcPts val="100"/>
              </a:spcBef>
            </a:pPr>
            <a:r>
              <a:rPr dirty="0" sz="1800" spc="-285">
                <a:solidFill>
                  <a:srgbClr val="F4CA8A"/>
                </a:solidFill>
                <a:latin typeface="Times New Roman"/>
                <a:cs typeface="Times New Roman"/>
              </a:rPr>
              <a:t>.</a:t>
            </a:r>
            <a:r>
              <a:rPr dirty="0" sz="1800" spc="-285">
                <a:solidFill>
                  <a:srgbClr val="F4CA8A"/>
                </a:solidFill>
                <a:latin typeface="Times New Roman"/>
                <a:cs typeface="Times New Roman"/>
              </a:rPr>
              <a:t> </a:t>
            </a:r>
            <a:r>
              <a:rPr dirty="0" sz="1800" spc="30">
                <a:solidFill>
                  <a:srgbClr val="F4CA8A"/>
                </a:solidFill>
                <a:latin typeface="Times New Roman"/>
                <a:cs typeface="Times New Roman"/>
              </a:rPr>
              <a:t> </a:t>
            </a:r>
            <a:r>
              <a:rPr dirty="0" sz="1800" spc="-254" i="1">
                <a:solidFill>
                  <a:srgbClr val="5D5E83"/>
                </a:solidFill>
                <a:latin typeface="Times New Roman"/>
                <a:cs typeface="Times New Roman"/>
              </a:rPr>
              <a:t>.</a:t>
            </a:r>
            <a:r>
              <a:rPr dirty="0" sz="1800" spc="25" i="1">
                <a:solidFill>
                  <a:srgbClr val="6E6B75"/>
                </a:solidFill>
                <a:latin typeface="Times New Roman"/>
                <a:cs typeface="Times New Roman"/>
              </a:rPr>
              <a:t>V</a:t>
            </a:r>
            <a:r>
              <a:rPr dirty="0" sz="1800" spc="60" i="1">
                <a:solidFill>
                  <a:srgbClr val="6E6B75"/>
                </a:solidFill>
                <a:latin typeface="Times New Roman"/>
                <a:cs typeface="Times New Roman"/>
              </a:rPr>
              <a:t>.</a:t>
            </a:r>
            <a:r>
              <a:rPr dirty="0" sz="1800" spc="-70" i="1">
                <a:solidFill>
                  <a:srgbClr val="545456"/>
                </a:solidFill>
                <a:latin typeface="Times New Roman"/>
                <a:cs typeface="Times New Roman"/>
              </a:rPr>
              <a:t>I</a:t>
            </a:r>
            <a:r>
              <a:rPr dirty="0" sz="1800" spc="-240" i="1">
                <a:solidFill>
                  <a:srgbClr val="545456"/>
                </a:solidFill>
                <a:latin typeface="Times New Roman"/>
                <a:cs typeface="Times New Roman"/>
              </a:rPr>
              <a:t> </a:t>
            </a:r>
            <a:r>
              <a:rPr dirty="0" sz="1800" spc="25" i="1">
                <a:solidFill>
                  <a:srgbClr val="545456"/>
                </a:solidFill>
                <a:latin typeface="Times New Roman"/>
                <a:cs typeface="Times New Roman"/>
              </a:rPr>
              <a:t>.</a:t>
            </a:r>
            <a:r>
              <a:rPr dirty="0" sz="1800" spc="-240" i="1">
                <a:solidFill>
                  <a:srgbClr val="545456"/>
                </a:solidFill>
                <a:latin typeface="Times New Roman"/>
                <a:cs typeface="Times New Roman"/>
              </a:rPr>
              <a:t> </a:t>
            </a:r>
            <a:r>
              <a:rPr dirty="0" sz="1800" spc="-290" i="1">
                <a:solidFill>
                  <a:srgbClr val="6E6B75"/>
                </a:solidFill>
                <a:latin typeface="Times New Roman"/>
                <a:cs typeface="Times New Roman"/>
              </a:rPr>
              <a:t>)</a:t>
            </a:r>
            <a:endParaRPr sz="1800">
              <a:latin typeface="Times New Roman"/>
              <a:cs typeface="Times New Roman"/>
            </a:endParaRPr>
          </a:p>
          <a:p>
            <a:pPr marL="487680">
              <a:lnSpc>
                <a:spcPts val="1925"/>
              </a:lnSpc>
            </a:pPr>
            <a:r>
              <a:rPr dirty="0" sz="1650" spc="-390">
                <a:solidFill>
                  <a:srgbClr val="C1C1C1"/>
                </a:solidFill>
                <a:latin typeface="Times New Roman"/>
                <a:cs typeface="Times New Roman"/>
              </a:rPr>
              <a:t>.</a:t>
            </a:r>
            <a:r>
              <a:rPr dirty="0" baseline="-55555" sz="375" spc="-52">
                <a:solidFill>
                  <a:srgbClr val="6E6B75"/>
                </a:solidFill>
                <a:latin typeface="Times New Roman"/>
                <a:cs typeface="Times New Roman"/>
              </a:rPr>
              <a:t>;</a:t>
            </a:r>
            <a:r>
              <a:rPr dirty="0" sz="1650" spc="-390">
                <a:solidFill>
                  <a:srgbClr val="545456"/>
                </a:solidFill>
                <a:latin typeface="Times New Roman"/>
                <a:cs typeface="Times New Roman"/>
              </a:rPr>
              <a:t>.</a:t>
            </a:r>
            <a:r>
              <a:rPr dirty="0" baseline="-55555" sz="375">
                <a:solidFill>
                  <a:srgbClr val="6E6B75"/>
                </a:solidFill>
                <a:latin typeface="Times New Roman"/>
                <a:cs typeface="Times New Roman"/>
              </a:rPr>
              <a:t>¡</a:t>
            </a:r>
            <a:endParaRPr baseline="-55555" sz="375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068707" y="3186982"/>
            <a:ext cx="2346960" cy="800735"/>
          </a:xfrm>
          <a:prstGeom prst="rect">
            <a:avLst/>
          </a:prstGeom>
        </p:spPr>
        <p:txBody>
          <a:bodyPr wrap="square" lIns="0" tIns="5651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445"/>
              </a:spcBef>
              <a:tabLst>
                <a:tab pos="1002030" algn="l"/>
                <a:tab pos="2115185" algn="l"/>
              </a:tabLst>
            </a:pPr>
            <a:r>
              <a:rPr dirty="0" sz="1700" spc="30">
                <a:solidFill>
                  <a:srgbClr val="7E5667"/>
                </a:solidFill>
                <a:latin typeface="Times New Roman"/>
                <a:cs typeface="Times New Roman"/>
              </a:rPr>
              <a:t>:lC</a:t>
            </a:r>
            <a:r>
              <a:rPr dirty="0" sz="1700" spc="20">
                <a:solidFill>
                  <a:srgbClr val="7E5667"/>
                </a:solidFill>
                <a:latin typeface="Times New Roman"/>
                <a:cs typeface="Times New Roman"/>
              </a:rPr>
              <a:t> </a:t>
            </a:r>
            <a:r>
              <a:rPr dirty="0" sz="1400" spc="35">
                <a:solidFill>
                  <a:srgbClr val="6E6B75"/>
                </a:solidFill>
                <a:latin typeface="Arial"/>
                <a:cs typeface="Arial"/>
              </a:rPr>
              <a:t>E</a:t>
            </a:r>
            <a:r>
              <a:rPr dirty="0" sz="1400" spc="195">
                <a:solidFill>
                  <a:srgbClr val="6E6B75"/>
                </a:solidFill>
                <a:latin typeface="Arial"/>
                <a:cs typeface="Arial"/>
              </a:rPr>
              <a:t> </a:t>
            </a:r>
            <a:r>
              <a:rPr dirty="0" sz="2200" spc="-340" i="1">
                <a:solidFill>
                  <a:srgbClr val="545456"/>
                </a:solidFill>
                <a:latin typeface="Times New Roman"/>
                <a:cs typeface="Times New Roman"/>
              </a:rPr>
              <a:t>JR</a:t>
            </a:r>
            <a:r>
              <a:rPr dirty="0" sz="2200" spc="-340" i="1">
                <a:solidFill>
                  <a:srgbClr val="8C8C8C"/>
                </a:solidFill>
                <a:latin typeface="Times New Roman"/>
                <a:cs typeface="Times New Roman"/>
              </a:rPr>
              <a:t>/	</a:t>
            </a:r>
            <a:r>
              <a:rPr dirty="0" sz="3500" spc="-125" i="1">
                <a:solidFill>
                  <a:srgbClr val="38383A"/>
                </a:solidFill>
                <a:latin typeface="Times New Roman"/>
                <a:cs typeface="Times New Roman"/>
              </a:rPr>
              <a:t>L</a:t>
            </a:r>
            <a:r>
              <a:rPr dirty="0" sz="2200" spc="-125">
                <a:solidFill>
                  <a:srgbClr val="873A89"/>
                </a:solidFill>
                <a:latin typeface="Arial"/>
                <a:cs typeface="Arial"/>
              </a:rPr>
              <a:t>I</a:t>
            </a:r>
            <a:r>
              <a:rPr dirty="0" sz="2200" spc="-125">
                <a:solidFill>
                  <a:srgbClr val="6E6B75"/>
                </a:solidFill>
                <a:latin typeface="Arial"/>
                <a:cs typeface="Arial"/>
              </a:rPr>
              <a:t>E</a:t>
            </a:r>
            <a:r>
              <a:rPr dirty="0" sz="2200" spc="-125">
                <a:solidFill>
                  <a:srgbClr val="8C8C8C"/>
                </a:solidFill>
                <a:latin typeface="Arial"/>
                <a:cs typeface="Arial"/>
              </a:rPr>
              <a:t>n</a:t>
            </a:r>
            <a:r>
              <a:rPr dirty="0" sz="2200" spc="-125">
                <a:solidFill>
                  <a:srgbClr val="338ACC"/>
                </a:solidFill>
                <a:latin typeface="Arial"/>
                <a:cs typeface="Arial"/>
              </a:rPr>
              <a:t>l</a:t>
            </a:r>
            <a:r>
              <a:rPr dirty="0" sz="2200" spc="-135">
                <a:solidFill>
                  <a:srgbClr val="338ACC"/>
                </a:solidFill>
                <a:latin typeface="Arial"/>
                <a:cs typeface="Arial"/>
              </a:rPr>
              <a:t> </a:t>
            </a:r>
            <a:r>
              <a:rPr dirty="0" u="heavy" sz="1900" spc="90">
                <a:solidFill>
                  <a:srgbClr val="6E6B75"/>
                </a:solidFill>
                <a:uFill>
                  <a:solidFill>
                    <a:srgbClr val="6E6B75"/>
                  </a:solidFill>
                </a:uFill>
                <a:latin typeface="Arial"/>
                <a:cs typeface="Arial"/>
              </a:rPr>
              <a:t>&lt;</a:t>
            </a:r>
            <a:r>
              <a:rPr dirty="0" sz="1900" spc="-105">
                <a:solidFill>
                  <a:srgbClr val="6E6B75"/>
                </a:solidFill>
                <a:latin typeface="Arial"/>
                <a:cs typeface="Arial"/>
              </a:rPr>
              <a:t> </a:t>
            </a:r>
            <a:r>
              <a:rPr dirty="0" baseline="148148" sz="225" spc="-75">
                <a:solidFill>
                  <a:srgbClr val="DBA159"/>
                </a:solidFill>
                <a:latin typeface="Arial"/>
                <a:cs typeface="Arial"/>
              </a:rPr>
              <a:t>1	</a:t>
            </a:r>
            <a:r>
              <a:rPr dirty="0" sz="1700" spc="-195" i="1">
                <a:solidFill>
                  <a:srgbClr val="6E6B75"/>
                </a:solidFill>
                <a:latin typeface="Arial"/>
                <a:cs typeface="Arial"/>
              </a:rPr>
              <a:t>hk</a:t>
            </a:r>
            <a:endParaRPr sz="1700">
              <a:latin typeface="Arial"/>
              <a:cs typeface="Arial"/>
            </a:endParaRPr>
          </a:p>
          <a:p>
            <a:pPr algn="ctr" marR="119380">
              <a:lnSpc>
                <a:spcPct val="100000"/>
              </a:lnSpc>
              <a:spcBef>
                <a:spcPts val="114"/>
              </a:spcBef>
            </a:pPr>
            <a:r>
              <a:rPr dirty="0" sz="1200" spc="-130">
                <a:solidFill>
                  <a:srgbClr val="6E6B75"/>
                </a:solidFill>
                <a:latin typeface="Times New Roman"/>
                <a:cs typeface="Times New Roman"/>
              </a:rPr>
              <a:t>n</a:t>
            </a:r>
            <a:r>
              <a:rPr dirty="0" sz="1200" spc="-20">
                <a:solidFill>
                  <a:srgbClr val="6E6B75"/>
                </a:solidFill>
                <a:latin typeface="Times New Roman"/>
                <a:cs typeface="Times New Roman"/>
              </a:rPr>
              <a:t> </a:t>
            </a:r>
            <a:r>
              <a:rPr dirty="0" sz="1200" spc="-145">
                <a:solidFill>
                  <a:srgbClr val="545456"/>
                </a:solidFill>
                <a:latin typeface="Times New Roman"/>
                <a:cs typeface="Times New Roman"/>
              </a:rPr>
              <a:t>=</a:t>
            </a:r>
            <a:r>
              <a:rPr dirty="0" sz="1200" spc="85">
                <a:solidFill>
                  <a:srgbClr val="545456"/>
                </a:solidFill>
                <a:latin typeface="Times New Roman"/>
                <a:cs typeface="Times New Roman"/>
              </a:rPr>
              <a:t> </a:t>
            </a:r>
            <a:r>
              <a:rPr dirty="0" sz="1200" spc="-70">
                <a:solidFill>
                  <a:srgbClr val="7E5667"/>
                </a:solidFill>
                <a:latin typeface="Times New Roman"/>
                <a:cs typeface="Times New Roman"/>
              </a:rPr>
              <a:t>l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5628195" y="2272665"/>
            <a:ext cx="6350" cy="278130"/>
          </a:xfrm>
          <a:custGeom>
            <a:avLst/>
            <a:gdLst/>
            <a:ahLst/>
            <a:cxnLst/>
            <a:rect l="l" t="t" r="r" b="b"/>
            <a:pathLst>
              <a:path w="6350" h="278130">
                <a:moveTo>
                  <a:pt x="6104" y="277527"/>
                </a:moveTo>
                <a:lnTo>
                  <a:pt x="0" y="277527"/>
                </a:lnTo>
                <a:lnTo>
                  <a:pt x="0" y="0"/>
                </a:lnTo>
                <a:lnTo>
                  <a:pt x="6104" y="0"/>
                </a:lnTo>
                <a:lnTo>
                  <a:pt x="6104" y="277527"/>
                </a:lnTo>
                <a:close/>
              </a:path>
            </a:pathLst>
          </a:custGeom>
          <a:solidFill>
            <a:srgbClr val="EFF0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6258512" y="2237404"/>
            <a:ext cx="6350" cy="316865"/>
          </a:xfrm>
          <a:custGeom>
            <a:avLst/>
            <a:gdLst/>
            <a:ahLst/>
            <a:cxnLst/>
            <a:rect l="l" t="t" r="r" b="b"/>
            <a:pathLst>
              <a:path w="6350" h="316864">
                <a:moveTo>
                  <a:pt x="6104" y="316797"/>
                </a:moveTo>
                <a:lnTo>
                  <a:pt x="0" y="316797"/>
                </a:lnTo>
                <a:lnTo>
                  <a:pt x="0" y="0"/>
                </a:lnTo>
                <a:lnTo>
                  <a:pt x="6104" y="0"/>
                </a:lnTo>
                <a:lnTo>
                  <a:pt x="6104" y="316797"/>
                </a:lnTo>
                <a:close/>
              </a:path>
            </a:pathLst>
          </a:custGeom>
          <a:solidFill>
            <a:srgbClr val="EFF0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 txBox="1"/>
          <p:nvPr/>
        </p:nvSpPr>
        <p:spPr>
          <a:xfrm>
            <a:off x="5374733" y="2234010"/>
            <a:ext cx="1797050" cy="3079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43075" algn="l"/>
              </a:tabLst>
            </a:pPr>
            <a:r>
              <a:rPr dirty="0" sz="1650" spc="-100" i="1">
                <a:solidFill>
                  <a:srgbClr val="545456"/>
                </a:solidFill>
                <a:latin typeface="Arial"/>
                <a:cs typeface="Arial"/>
              </a:rPr>
              <a:t>t</a:t>
            </a:r>
            <a:r>
              <a:rPr dirty="0" sz="1650" spc="-190" i="1">
                <a:solidFill>
                  <a:srgbClr val="545456"/>
                </a:solidFill>
                <a:latin typeface="Arial"/>
                <a:cs typeface="Arial"/>
              </a:rPr>
              <a:t> </a:t>
            </a:r>
            <a:r>
              <a:rPr dirty="0" sz="1650" spc="-310" i="1">
                <a:solidFill>
                  <a:srgbClr val="6E6B75"/>
                </a:solidFill>
                <a:latin typeface="Arial"/>
                <a:cs typeface="Arial"/>
              </a:rPr>
              <a:t>e</a:t>
            </a:r>
            <a:r>
              <a:rPr dirty="0" sz="1650" spc="-270" i="1">
                <a:solidFill>
                  <a:srgbClr val="545456"/>
                </a:solidFill>
                <a:latin typeface="Arial"/>
                <a:cs typeface="Arial"/>
              </a:rPr>
              <a:t>1</a:t>
            </a:r>
            <a:r>
              <a:rPr dirty="0" sz="1650" spc="-295" i="1">
                <a:solidFill>
                  <a:srgbClr val="C1C1C1"/>
                </a:solidFill>
                <a:latin typeface="Arial"/>
                <a:cs typeface="Arial"/>
              </a:rPr>
              <a:t>.</a:t>
            </a:r>
            <a:r>
              <a:rPr dirty="0" sz="1650" spc="-95" i="1">
                <a:solidFill>
                  <a:srgbClr val="C1C1C1"/>
                </a:solidFill>
                <a:latin typeface="Arial"/>
                <a:cs typeface="Arial"/>
              </a:rPr>
              <a:t> </a:t>
            </a:r>
            <a:r>
              <a:rPr dirty="0" sz="1650" spc="145" i="1">
                <a:solidFill>
                  <a:srgbClr val="545456"/>
                </a:solidFill>
                <a:latin typeface="Arial"/>
                <a:cs typeface="Arial"/>
              </a:rPr>
              <a:t>t</a:t>
            </a:r>
            <a:r>
              <a:rPr dirty="0" sz="1650" spc="-100" i="1">
                <a:solidFill>
                  <a:srgbClr val="6E6B75"/>
                </a:solidFill>
                <a:latin typeface="Arial"/>
                <a:cs typeface="Arial"/>
              </a:rPr>
              <a:t>e</a:t>
            </a:r>
            <a:r>
              <a:rPr dirty="0" sz="1650" i="1">
                <a:solidFill>
                  <a:srgbClr val="6E6B75"/>
                </a:solidFill>
                <a:latin typeface="Arial"/>
                <a:cs typeface="Arial"/>
              </a:rPr>
              <a:t> </a:t>
            </a:r>
            <a:r>
              <a:rPr dirty="0" sz="1650" spc="-220" i="1">
                <a:solidFill>
                  <a:srgbClr val="6E6B75"/>
                </a:solidFill>
                <a:latin typeface="Arial"/>
                <a:cs typeface="Arial"/>
              </a:rPr>
              <a:t> </a:t>
            </a:r>
            <a:r>
              <a:rPr dirty="0" sz="1850" spc="-235" i="1">
                <a:solidFill>
                  <a:srgbClr val="545456"/>
                </a:solidFill>
                <a:latin typeface="Times New Roman"/>
                <a:cs typeface="Times New Roman"/>
              </a:rPr>
              <a:t>d</a:t>
            </a:r>
            <a:r>
              <a:rPr dirty="0" sz="1850" spc="-245" i="1">
                <a:solidFill>
                  <a:srgbClr val="545456"/>
                </a:solidFill>
                <a:latin typeface="Times New Roman"/>
                <a:cs typeface="Times New Roman"/>
              </a:rPr>
              <a:t> </a:t>
            </a:r>
            <a:r>
              <a:rPr dirty="0" sz="1850" spc="-35" i="1">
                <a:solidFill>
                  <a:srgbClr val="6E6B75"/>
                </a:solidFill>
                <a:latin typeface="Times New Roman"/>
                <a:cs typeface="Times New Roman"/>
              </a:rPr>
              <a:t>e</a:t>
            </a:r>
            <a:r>
              <a:rPr dirty="0" sz="1850" spc="140" i="1">
                <a:solidFill>
                  <a:srgbClr val="6E6B75"/>
                </a:solidFill>
                <a:latin typeface="Times New Roman"/>
                <a:cs typeface="Times New Roman"/>
              </a:rPr>
              <a:t> </a:t>
            </a:r>
            <a:r>
              <a:rPr dirty="0" sz="1850" spc="-300">
                <a:solidFill>
                  <a:srgbClr val="AFAFAF"/>
                </a:solidFill>
                <a:latin typeface="Times New Roman"/>
                <a:cs typeface="Times New Roman"/>
              </a:rPr>
              <a:t>.</a:t>
            </a:r>
            <a:r>
              <a:rPr dirty="0" sz="1850">
                <a:solidFill>
                  <a:srgbClr val="AFAFAF"/>
                </a:solidFill>
                <a:latin typeface="Times New Roman"/>
                <a:cs typeface="Times New Roman"/>
              </a:rPr>
              <a:t> </a:t>
            </a:r>
            <a:r>
              <a:rPr dirty="0" sz="1850" spc="-130">
                <a:solidFill>
                  <a:srgbClr val="AFAFAF"/>
                </a:solidFill>
                <a:latin typeface="Times New Roman"/>
                <a:cs typeface="Times New Roman"/>
              </a:rPr>
              <a:t> </a:t>
            </a:r>
            <a:r>
              <a:rPr dirty="0" sz="1700" spc="-25" i="1">
                <a:solidFill>
                  <a:srgbClr val="545456"/>
                </a:solidFill>
                <a:latin typeface="Times New Roman"/>
                <a:cs typeface="Times New Roman"/>
              </a:rPr>
              <a:t>r</a:t>
            </a:r>
            <a:r>
              <a:rPr dirty="0" sz="1700" spc="-25" i="1">
                <a:solidFill>
                  <a:srgbClr val="545456"/>
                </a:solidFill>
                <a:latin typeface="Times New Roman"/>
                <a:cs typeface="Times New Roman"/>
              </a:rPr>
              <a:t>d</a:t>
            </a:r>
            <a:r>
              <a:rPr dirty="0" sz="1700" i="1">
                <a:solidFill>
                  <a:srgbClr val="545456"/>
                </a:solidFill>
                <a:latin typeface="Times New Roman"/>
                <a:cs typeface="Times New Roman"/>
              </a:rPr>
              <a:t> </a:t>
            </a:r>
            <a:r>
              <a:rPr dirty="0" sz="1700" spc="-40" i="1">
                <a:solidFill>
                  <a:srgbClr val="545456"/>
                </a:solidFill>
                <a:latin typeface="Times New Roman"/>
                <a:cs typeface="Times New Roman"/>
              </a:rPr>
              <a:t> </a:t>
            </a:r>
            <a:r>
              <a:rPr dirty="0" sz="1050" spc="-225" i="1">
                <a:solidFill>
                  <a:srgbClr val="545456"/>
                </a:solidFill>
                <a:latin typeface="Arial"/>
                <a:cs typeface="Arial"/>
              </a:rPr>
              <a:t>11</a:t>
            </a:r>
            <a:r>
              <a:rPr dirty="0" sz="1050" spc="-220" i="1">
                <a:solidFill>
                  <a:srgbClr val="545456"/>
                </a:solidFill>
                <a:latin typeface="Arial"/>
                <a:cs typeface="Arial"/>
              </a:rPr>
              <a:t>1</a:t>
            </a:r>
            <a:r>
              <a:rPr dirty="0" sz="1050" i="1">
                <a:solidFill>
                  <a:srgbClr val="545456"/>
                </a:solidFill>
                <a:latin typeface="Arial"/>
                <a:cs typeface="Arial"/>
              </a:rPr>
              <a:t> </a:t>
            </a:r>
            <a:r>
              <a:rPr dirty="0" sz="1050" spc="105" i="1">
                <a:solidFill>
                  <a:srgbClr val="545456"/>
                </a:solidFill>
                <a:latin typeface="Arial"/>
                <a:cs typeface="Arial"/>
              </a:rPr>
              <a:t> </a:t>
            </a:r>
            <a:r>
              <a:rPr dirty="0" sz="1700" spc="-120" i="1">
                <a:solidFill>
                  <a:srgbClr val="6E6B75"/>
                </a:solidFill>
                <a:latin typeface="Times New Roman"/>
                <a:cs typeface="Times New Roman"/>
              </a:rPr>
              <a:t>k</a:t>
            </a:r>
            <a:r>
              <a:rPr dirty="0" sz="1700" i="1">
                <a:solidFill>
                  <a:srgbClr val="6E6B75"/>
                </a:solidFill>
                <a:latin typeface="Times New Roman"/>
                <a:cs typeface="Times New Roman"/>
              </a:rPr>
              <a:t>	</a:t>
            </a:r>
            <a:r>
              <a:rPr dirty="0" sz="1700" spc="-110">
                <a:solidFill>
                  <a:srgbClr val="8C8C8C"/>
                </a:solidFill>
                <a:latin typeface="Times New Roman"/>
                <a:cs typeface="Times New Roman"/>
              </a:rPr>
              <a:t>,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5527122" y="2493342"/>
            <a:ext cx="6350" cy="325755"/>
          </a:xfrm>
          <a:custGeom>
            <a:avLst/>
            <a:gdLst/>
            <a:ahLst/>
            <a:cxnLst/>
            <a:rect l="l" t="t" r="r" b="b"/>
            <a:pathLst>
              <a:path w="6350" h="325755">
                <a:moveTo>
                  <a:pt x="6104" y="325359"/>
                </a:moveTo>
                <a:lnTo>
                  <a:pt x="0" y="325359"/>
                </a:lnTo>
                <a:lnTo>
                  <a:pt x="0" y="0"/>
                </a:lnTo>
                <a:lnTo>
                  <a:pt x="6104" y="0"/>
                </a:lnTo>
                <a:lnTo>
                  <a:pt x="6104" y="325359"/>
                </a:lnTo>
                <a:close/>
              </a:path>
            </a:pathLst>
          </a:custGeom>
          <a:solidFill>
            <a:srgbClr val="EFF0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6235570" y="2579296"/>
            <a:ext cx="6350" cy="214629"/>
          </a:xfrm>
          <a:custGeom>
            <a:avLst/>
            <a:gdLst/>
            <a:ahLst/>
            <a:cxnLst/>
            <a:rect l="l" t="t" r="r" b="b"/>
            <a:pathLst>
              <a:path w="6350" h="214630">
                <a:moveTo>
                  <a:pt x="6104" y="214052"/>
                </a:moveTo>
                <a:lnTo>
                  <a:pt x="0" y="214052"/>
                </a:lnTo>
                <a:lnTo>
                  <a:pt x="0" y="0"/>
                </a:lnTo>
                <a:lnTo>
                  <a:pt x="6104" y="0"/>
                </a:lnTo>
                <a:lnTo>
                  <a:pt x="6104" y="214052"/>
                </a:lnTo>
                <a:close/>
              </a:path>
            </a:pathLst>
          </a:custGeom>
          <a:solidFill>
            <a:srgbClr val="EFF0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6934513" y="2579296"/>
            <a:ext cx="6350" cy="214629"/>
          </a:xfrm>
          <a:custGeom>
            <a:avLst/>
            <a:gdLst/>
            <a:ahLst/>
            <a:cxnLst/>
            <a:rect l="l" t="t" r="r" b="b"/>
            <a:pathLst>
              <a:path w="6350" h="214630">
                <a:moveTo>
                  <a:pt x="6104" y="214052"/>
                </a:moveTo>
                <a:lnTo>
                  <a:pt x="0" y="214052"/>
                </a:lnTo>
                <a:lnTo>
                  <a:pt x="0" y="0"/>
                </a:lnTo>
                <a:lnTo>
                  <a:pt x="6104" y="0"/>
                </a:lnTo>
                <a:lnTo>
                  <a:pt x="6104" y="214052"/>
                </a:lnTo>
                <a:close/>
              </a:path>
            </a:pathLst>
          </a:custGeom>
          <a:solidFill>
            <a:srgbClr val="EFF0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 txBox="1"/>
          <p:nvPr/>
        </p:nvSpPr>
        <p:spPr>
          <a:xfrm>
            <a:off x="5290153" y="2490201"/>
            <a:ext cx="1818005" cy="3155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36854" algn="l"/>
                <a:tab pos="1271905" algn="l"/>
                <a:tab pos="1644014" algn="l"/>
              </a:tabLst>
            </a:pPr>
            <a:r>
              <a:rPr dirty="0" sz="1900" spc="-185" i="1">
                <a:solidFill>
                  <a:srgbClr val="8C8C8C"/>
                </a:solidFill>
                <a:latin typeface="Times New Roman"/>
                <a:cs typeface="Times New Roman"/>
              </a:rPr>
              <a:t>r	</a:t>
            </a:r>
            <a:r>
              <a:rPr dirty="0" sz="1900" spc="-400">
                <a:solidFill>
                  <a:srgbClr val="AFAFAF"/>
                </a:solidFill>
                <a:latin typeface="Times New Roman"/>
                <a:cs typeface="Times New Roman"/>
              </a:rPr>
              <a:t>·</a:t>
            </a:r>
            <a:r>
              <a:rPr dirty="0" sz="1900" spc="175">
                <a:solidFill>
                  <a:srgbClr val="AFAFAF"/>
                </a:solidFill>
                <a:latin typeface="Times New Roman"/>
                <a:cs typeface="Times New Roman"/>
              </a:rPr>
              <a:t> </a:t>
            </a:r>
            <a:r>
              <a:rPr dirty="0" sz="1900" spc="-160">
                <a:solidFill>
                  <a:srgbClr val="8C8C8C"/>
                </a:solidFill>
                <a:latin typeface="Times New Roman"/>
                <a:cs typeface="Times New Roman"/>
              </a:rPr>
              <a:t>,</a:t>
            </a:r>
            <a:r>
              <a:rPr dirty="0" sz="1900" spc="310">
                <a:solidFill>
                  <a:srgbClr val="8C8C8C"/>
                </a:solidFill>
                <a:latin typeface="Times New Roman"/>
                <a:cs typeface="Times New Roman"/>
              </a:rPr>
              <a:t> </a:t>
            </a:r>
            <a:r>
              <a:rPr dirty="0" sz="1700" spc="25" i="1">
                <a:solidFill>
                  <a:srgbClr val="6E6B75"/>
                </a:solidFill>
                <a:latin typeface="Times New Roman"/>
                <a:cs typeface="Times New Roman"/>
              </a:rPr>
              <a:t>h</a:t>
            </a:r>
            <a:r>
              <a:rPr dirty="0" sz="1700" spc="215" i="1">
                <a:solidFill>
                  <a:srgbClr val="6E6B75"/>
                </a:solidFill>
                <a:latin typeface="Times New Roman"/>
                <a:cs typeface="Times New Roman"/>
              </a:rPr>
              <a:t> </a:t>
            </a:r>
            <a:r>
              <a:rPr dirty="0" sz="1550" spc="-70" i="1">
                <a:solidFill>
                  <a:srgbClr val="6E6B75"/>
                </a:solidFill>
                <a:latin typeface="Arial"/>
                <a:cs typeface="Arial"/>
              </a:rPr>
              <a:t>p</a:t>
            </a:r>
            <a:r>
              <a:rPr dirty="0" sz="1550" spc="70" i="1">
                <a:solidFill>
                  <a:srgbClr val="6E6B75"/>
                </a:solidFill>
                <a:latin typeface="Arial"/>
                <a:cs typeface="Arial"/>
              </a:rPr>
              <a:t> </a:t>
            </a:r>
            <a:r>
              <a:rPr dirty="0" sz="1250" spc="-120" i="1">
                <a:solidFill>
                  <a:srgbClr val="8C8C8C"/>
                </a:solidFill>
                <a:latin typeface="Times New Roman"/>
                <a:cs typeface="Times New Roman"/>
              </a:rPr>
              <a:t>,1</a:t>
            </a:r>
            <a:r>
              <a:rPr dirty="0" sz="1250" spc="-120">
                <a:solidFill>
                  <a:srgbClr val="C1C1C1"/>
                </a:solidFill>
                <a:latin typeface="Times New Roman"/>
                <a:cs typeface="Times New Roman"/>
              </a:rPr>
              <a:t>·</a:t>
            </a:r>
            <a:r>
              <a:rPr dirty="0" sz="1250" spc="405">
                <a:solidFill>
                  <a:srgbClr val="C1C1C1"/>
                </a:solidFill>
                <a:latin typeface="Times New Roman"/>
                <a:cs typeface="Times New Roman"/>
              </a:rPr>
              <a:t> </a:t>
            </a:r>
            <a:r>
              <a:rPr dirty="0" sz="1250" spc="5">
                <a:solidFill>
                  <a:srgbClr val="8C8C8C"/>
                </a:solidFill>
                <a:latin typeface="Times New Roman"/>
                <a:cs typeface="Times New Roman"/>
              </a:rPr>
              <a:t>,	</a:t>
            </a:r>
            <a:r>
              <a:rPr dirty="0" sz="1250" spc="-30">
                <a:solidFill>
                  <a:srgbClr val="8C8C8C"/>
                </a:solidFill>
                <a:latin typeface="Times New Roman"/>
                <a:cs typeface="Times New Roman"/>
              </a:rPr>
              <a:t>,,,	</a:t>
            </a:r>
            <a:r>
              <a:rPr dirty="0" sz="1250" spc="-195">
                <a:solidFill>
                  <a:srgbClr val="C1C1C1"/>
                </a:solidFill>
                <a:latin typeface="Times New Roman"/>
                <a:cs typeface="Times New Roman"/>
              </a:rPr>
              <a:t>·</a:t>
            </a:r>
            <a:r>
              <a:rPr dirty="0" sz="1250" spc="5">
                <a:solidFill>
                  <a:srgbClr val="C1C1C1"/>
                </a:solidFill>
                <a:latin typeface="Times New Roman"/>
                <a:cs typeface="Times New Roman"/>
              </a:rPr>
              <a:t> </a:t>
            </a:r>
            <a:r>
              <a:rPr dirty="0" sz="1250" spc="5">
                <a:solidFill>
                  <a:srgbClr val="C1C1C1"/>
                </a:solidFill>
                <a:latin typeface="Times New Roman"/>
                <a:cs typeface="Times New Roman"/>
              </a:rPr>
              <a:t> </a:t>
            </a:r>
            <a:r>
              <a:rPr dirty="0" sz="1250" spc="5">
                <a:solidFill>
                  <a:srgbClr val="8C8C8C"/>
                </a:solidFill>
                <a:latin typeface="Times New Roman"/>
                <a:cs typeface="Times New Roman"/>
              </a:rPr>
              <a:t>,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3588201" y="4688828"/>
            <a:ext cx="9525" cy="330200"/>
          </a:xfrm>
          <a:custGeom>
            <a:avLst/>
            <a:gdLst/>
            <a:ahLst/>
            <a:cxnLst/>
            <a:rect l="l" t="t" r="r" b="b"/>
            <a:pathLst>
              <a:path w="9525" h="330200">
                <a:moveTo>
                  <a:pt x="9156" y="329925"/>
                </a:moveTo>
                <a:lnTo>
                  <a:pt x="0" y="329925"/>
                </a:lnTo>
                <a:lnTo>
                  <a:pt x="0" y="0"/>
                </a:lnTo>
                <a:lnTo>
                  <a:pt x="9156" y="0"/>
                </a:lnTo>
                <a:lnTo>
                  <a:pt x="9156" y="329925"/>
                </a:lnTo>
                <a:close/>
              </a:path>
            </a:pathLst>
          </a:custGeom>
          <a:solidFill>
            <a:srgbClr val="EFF0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5997153" y="4691442"/>
            <a:ext cx="6350" cy="325755"/>
          </a:xfrm>
          <a:custGeom>
            <a:avLst/>
            <a:gdLst/>
            <a:ahLst/>
            <a:cxnLst/>
            <a:rect l="l" t="t" r="r" b="b"/>
            <a:pathLst>
              <a:path w="6350" h="325754">
                <a:moveTo>
                  <a:pt x="6104" y="325359"/>
                </a:moveTo>
                <a:lnTo>
                  <a:pt x="0" y="325359"/>
                </a:lnTo>
                <a:lnTo>
                  <a:pt x="0" y="0"/>
                </a:lnTo>
                <a:lnTo>
                  <a:pt x="6104" y="0"/>
                </a:lnTo>
                <a:lnTo>
                  <a:pt x="6104" y="325359"/>
                </a:lnTo>
                <a:close/>
              </a:path>
            </a:pathLst>
          </a:custGeom>
          <a:solidFill>
            <a:srgbClr val="EFF0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 txBox="1"/>
          <p:nvPr/>
        </p:nvSpPr>
        <p:spPr>
          <a:xfrm>
            <a:off x="3575500" y="4681942"/>
            <a:ext cx="1590675" cy="3232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950" spc="-265" i="1">
                <a:solidFill>
                  <a:srgbClr val="C1C1C1"/>
                </a:solidFill>
                <a:latin typeface="Times New Roman"/>
                <a:cs typeface="Times New Roman"/>
              </a:rPr>
              <a:t>·</a:t>
            </a:r>
            <a:r>
              <a:rPr dirty="0" sz="1950" spc="-270" i="1">
                <a:solidFill>
                  <a:srgbClr val="C1C1C1"/>
                </a:solidFill>
                <a:latin typeface="Times New Roman"/>
                <a:cs typeface="Times New Roman"/>
              </a:rPr>
              <a:t> </a:t>
            </a:r>
            <a:r>
              <a:rPr dirty="0" sz="1950" spc="-210" i="1">
                <a:solidFill>
                  <a:srgbClr val="545456"/>
                </a:solidFill>
                <a:latin typeface="Times New Roman"/>
                <a:cs typeface="Times New Roman"/>
              </a:rPr>
              <a:t>:rr</a:t>
            </a:r>
            <a:r>
              <a:rPr dirty="0" sz="1950" spc="-135" i="1">
                <a:solidFill>
                  <a:srgbClr val="545456"/>
                </a:solidFill>
                <a:latin typeface="Times New Roman"/>
                <a:cs typeface="Times New Roman"/>
              </a:rPr>
              <a:t>o</a:t>
            </a:r>
            <a:r>
              <a:rPr dirty="0" sz="1950" spc="-25" i="1">
                <a:solidFill>
                  <a:srgbClr val="545456"/>
                </a:solidFill>
                <a:latin typeface="Times New Roman"/>
                <a:cs typeface="Times New Roman"/>
              </a:rPr>
              <a:t>r</a:t>
            </a:r>
            <a:r>
              <a:rPr dirty="0" sz="1950" i="1">
                <a:solidFill>
                  <a:srgbClr val="545456"/>
                </a:solidFill>
                <a:latin typeface="Times New Roman"/>
                <a:cs typeface="Times New Roman"/>
              </a:rPr>
              <a:t> </a:t>
            </a:r>
            <a:r>
              <a:rPr dirty="0" sz="1950" spc="-105" i="1">
                <a:solidFill>
                  <a:srgbClr val="545456"/>
                </a:solidFill>
                <a:latin typeface="Times New Roman"/>
                <a:cs typeface="Times New Roman"/>
              </a:rPr>
              <a:t> </a:t>
            </a:r>
            <a:r>
              <a:rPr dirty="0" sz="1950" spc="-305" i="1">
                <a:solidFill>
                  <a:srgbClr val="545456"/>
                </a:solidFill>
                <a:latin typeface="Times New Roman"/>
                <a:cs typeface="Times New Roman"/>
              </a:rPr>
              <a:t>d</a:t>
            </a:r>
            <a:r>
              <a:rPr dirty="0" sz="1950" i="1">
                <a:solidFill>
                  <a:srgbClr val="545456"/>
                </a:solidFill>
                <a:latin typeface="Times New Roman"/>
                <a:cs typeface="Times New Roman"/>
              </a:rPr>
              <a:t> </a:t>
            </a:r>
            <a:r>
              <a:rPr dirty="0" sz="1950" spc="-80" i="1">
                <a:solidFill>
                  <a:srgbClr val="545456"/>
                </a:solidFill>
                <a:latin typeface="Times New Roman"/>
                <a:cs typeface="Times New Roman"/>
              </a:rPr>
              <a:t> </a:t>
            </a:r>
            <a:r>
              <a:rPr dirty="0" sz="1950" spc="-155" i="1">
                <a:solidFill>
                  <a:srgbClr val="545456"/>
                </a:solidFill>
                <a:latin typeface="Times New Roman"/>
                <a:cs typeface="Times New Roman"/>
              </a:rPr>
              <a:t>l</a:t>
            </a:r>
            <a:r>
              <a:rPr dirty="0" sz="1950" i="1">
                <a:solidFill>
                  <a:srgbClr val="545456"/>
                </a:solidFill>
                <a:latin typeface="Times New Roman"/>
                <a:cs typeface="Times New Roman"/>
              </a:rPr>
              <a:t> </a:t>
            </a:r>
            <a:r>
              <a:rPr dirty="0" sz="1950" spc="-180" i="1">
                <a:solidFill>
                  <a:srgbClr val="545456"/>
                </a:solidFill>
                <a:latin typeface="Times New Roman"/>
                <a:cs typeface="Times New Roman"/>
              </a:rPr>
              <a:t> </a:t>
            </a:r>
            <a:r>
              <a:rPr dirty="0" sz="1950" spc="-185" i="1">
                <a:solidFill>
                  <a:srgbClr val="545456"/>
                </a:solidFill>
                <a:latin typeface="Times New Roman"/>
                <a:cs typeface="Times New Roman"/>
              </a:rPr>
              <a:t>rné.todo</a:t>
            </a:r>
            <a:endParaRPr sz="1950">
              <a:latin typeface="Times New Roman"/>
              <a:cs typeface="Times New Roman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5318588" y="4688302"/>
            <a:ext cx="546100" cy="3155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900" spc="-175" i="1">
                <a:solidFill>
                  <a:srgbClr val="8C8C8C"/>
                </a:solidFill>
                <a:latin typeface="Times New Roman"/>
                <a:cs typeface="Times New Roman"/>
              </a:rPr>
              <a:t>2</a:t>
            </a:r>
            <a:r>
              <a:rPr dirty="0" sz="1900" spc="-95" i="1">
                <a:solidFill>
                  <a:srgbClr val="545456"/>
                </a:solidFill>
                <a:latin typeface="Times New Roman"/>
                <a:cs typeface="Times New Roman"/>
              </a:rPr>
              <a:t>.</a:t>
            </a:r>
            <a:r>
              <a:rPr dirty="0" sz="1900" spc="-185" i="1">
                <a:solidFill>
                  <a:srgbClr val="38383A"/>
                </a:solidFill>
                <a:latin typeface="Times New Roman"/>
                <a:cs typeface="Times New Roman"/>
              </a:rPr>
              <a:t>.</a:t>
            </a:r>
            <a:r>
              <a:rPr dirty="0" sz="1900" spc="50" i="1">
                <a:solidFill>
                  <a:srgbClr val="38383A"/>
                </a:solidFill>
                <a:latin typeface="Times New Roman"/>
                <a:cs typeface="Times New Roman"/>
              </a:rPr>
              <a:t> </a:t>
            </a:r>
            <a:r>
              <a:rPr dirty="0" sz="1900" spc="-25" i="1">
                <a:solidFill>
                  <a:srgbClr val="8C8C8C"/>
                </a:solidFill>
                <a:latin typeface="Times New Roman"/>
                <a:cs typeface="Times New Roman"/>
              </a:rPr>
              <a:t>)</a:t>
            </a:r>
            <a:r>
              <a:rPr dirty="0" sz="1900" i="1">
                <a:solidFill>
                  <a:srgbClr val="8C8C8C"/>
                </a:solidFill>
                <a:latin typeface="Times New Roman"/>
                <a:cs typeface="Times New Roman"/>
              </a:rPr>
              <a:t> </a:t>
            </a:r>
            <a:r>
              <a:rPr dirty="0" sz="1900" spc="-90" i="1">
                <a:solidFill>
                  <a:srgbClr val="8C8C8C"/>
                </a:solidFill>
                <a:latin typeface="Times New Roman"/>
                <a:cs typeface="Times New Roman"/>
              </a:rPr>
              <a:t> </a:t>
            </a:r>
            <a:r>
              <a:rPr dirty="0" sz="1900" spc="-225">
                <a:solidFill>
                  <a:srgbClr val="8C8C8C"/>
                </a:solidFill>
                <a:latin typeface="Times New Roman"/>
                <a:cs typeface="Times New Roman"/>
              </a:rPr>
              <a:t>,</a:t>
            </a:r>
            <a:r>
              <a:rPr dirty="0" sz="1900" spc="-395">
                <a:solidFill>
                  <a:srgbClr val="6E6B75"/>
                </a:solidFill>
                <a:latin typeface="Times New Roman"/>
                <a:cs typeface="Times New Roman"/>
              </a:rPr>
              <a:t>"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5984453" y="4688302"/>
            <a:ext cx="955040" cy="3155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84225" algn="l"/>
              </a:tabLst>
            </a:pPr>
            <a:r>
              <a:rPr dirty="0" sz="1900" spc="-400">
                <a:solidFill>
                  <a:srgbClr val="C1C1C1"/>
                </a:solidFill>
                <a:latin typeface="Times New Roman"/>
                <a:cs typeface="Times New Roman"/>
              </a:rPr>
              <a:t>·</a:t>
            </a:r>
            <a:r>
              <a:rPr dirty="0" sz="1900" spc="-260">
                <a:solidFill>
                  <a:srgbClr val="C1C1C1"/>
                </a:solidFill>
                <a:latin typeface="Times New Roman"/>
                <a:cs typeface="Times New Roman"/>
              </a:rPr>
              <a:t> </a:t>
            </a:r>
            <a:r>
              <a:rPr dirty="0" sz="1900" spc="-195">
                <a:solidFill>
                  <a:srgbClr val="8C8C8C"/>
                </a:solidFill>
                <a:latin typeface="Times New Roman"/>
                <a:cs typeface="Times New Roman"/>
              </a:rPr>
              <a:t>,</a:t>
            </a:r>
            <a:r>
              <a:rPr dirty="0" sz="1900">
                <a:solidFill>
                  <a:srgbClr val="8C8C8C"/>
                </a:solidFill>
                <a:latin typeface="Times New Roman"/>
                <a:cs typeface="Times New Roman"/>
              </a:rPr>
              <a:t> </a:t>
            </a:r>
            <a:r>
              <a:rPr dirty="0" sz="1900" spc="-75">
                <a:solidFill>
                  <a:srgbClr val="8C8C8C"/>
                </a:solidFill>
                <a:latin typeface="Times New Roman"/>
                <a:cs typeface="Times New Roman"/>
              </a:rPr>
              <a:t> </a:t>
            </a:r>
            <a:r>
              <a:rPr dirty="0" sz="1650" spc="-235" i="1">
                <a:solidFill>
                  <a:srgbClr val="6E6B75"/>
                </a:solidFill>
                <a:latin typeface="Arial"/>
                <a:cs typeface="Arial"/>
              </a:rPr>
              <a:t>1</a:t>
            </a:r>
            <a:r>
              <a:rPr dirty="0" sz="1650" spc="-345" i="1">
                <a:solidFill>
                  <a:srgbClr val="6E6B75"/>
                </a:solidFill>
                <a:latin typeface="Arial"/>
                <a:cs typeface="Arial"/>
              </a:rPr>
              <a:t>m</a:t>
            </a:r>
            <a:r>
              <a:rPr dirty="0" sz="1650" spc="100" i="1">
                <a:solidFill>
                  <a:srgbClr val="6E6B75"/>
                </a:solidFill>
                <a:latin typeface="Arial"/>
                <a:cs typeface="Arial"/>
              </a:rPr>
              <a:t> </a:t>
            </a:r>
            <a:r>
              <a:rPr dirty="0" sz="1650" spc="-265">
                <a:solidFill>
                  <a:srgbClr val="8C8C8C"/>
                </a:solidFill>
                <a:latin typeface="Arial"/>
                <a:cs typeface="Arial"/>
              </a:rPr>
              <a:t>"</a:t>
            </a:r>
            <a:r>
              <a:rPr dirty="0" sz="1650" spc="-204">
                <a:solidFill>
                  <a:srgbClr val="8C8C8C"/>
                </a:solidFill>
                <a:latin typeface="Arial"/>
                <a:cs typeface="Arial"/>
              </a:rPr>
              <a:t>.</a:t>
            </a:r>
            <a:r>
              <a:rPr dirty="0" sz="1650">
                <a:solidFill>
                  <a:srgbClr val="8C8C8C"/>
                </a:solidFill>
                <a:latin typeface="Arial"/>
                <a:cs typeface="Arial"/>
              </a:rPr>
              <a:t>	</a:t>
            </a:r>
            <a:r>
              <a:rPr dirty="0" sz="1900" spc="-125" i="1">
                <a:solidFill>
                  <a:srgbClr val="6E6B75"/>
                </a:solidFill>
                <a:latin typeface="Times New Roman"/>
                <a:cs typeface="Times New Roman"/>
              </a:rPr>
              <a:t>tn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7345756" y="2600870"/>
            <a:ext cx="203835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spc="-110" i="1">
                <a:solidFill>
                  <a:srgbClr val="6E6B75"/>
                </a:solidFill>
                <a:latin typeface="Arial"/>
                <a:cs typeface="Arial"/>
              </a:rPr>
              <a:t>1</a:t>
            </a:r>
            <a:r>
              <a:rPr dirty="0" sz="1150" spc="-55" i="1">
                <a:solidFill>
                  <a:srgbClr val="8C8C8C"/>
                </a:solidFill>
                <a:latin typeface="Arial"/>
                <a:cs typeface="Arial"/>
              </a:rPr>
              <a:t>t1</a:t>
            </a:r>
            <a:endParaRPr sz="1150">
              <a:latin typeface="Arial"/>
              <a:cs typeface="Arial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1074218" y="5899874"/>
            <a:ext cx="9525" cy="286385"/>
          </a:xfrm>
          <a:custGeom>
            <a:avLst/>
            <a:gdLst/>
            <a:ahLst/>
            <a:cxnLst/>
            <a:rect l="l" t="t" r="r" b="b"/>
            <a:pathLst>
              <a:path w="9525" h="286385">
                <a:moveTo>
                  <a:pt x="9156" y="286341"/>
                </a:moveTo>
                <a:lnTo>
                  <a:pt x="0" y="286341"/>
                </a:lnTo>
                <a:lnTo>
                  <a:pt x="0" y="0"/>
                </a:lnTo>
                <a:lnTo>
                  <a:pt x="9156" y="0"/>
                </a:lnTo>
                <a:lnTo>
                  <a:pt x="9156" y="286341"/>
                </a:lnTo>
                <a:close/>
              </a:path>
            </a:pathLst>
          </a:custGeom>
          <a:solidFill>
            <a:srgbClr val="EFF0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1531777" y="5899874"/>
            <a:ext cx="15875" cy="286385"/>
          </a:xfrm>
          <a:custGeom>
            <a:avLst/>
            <a:gdLst/>
            <a:ahLst/>
            <a:cxnLst/>
            <a:rect l="l" t="t" r="r" b="b"/>
            <a:pathLst>
              <a:path w="15875" h="286385">
                <a:moveTo>
                  <a:pt x="15260" y="286341"/>
                </a:moveTo>
                <a:lnTo>
                  <a:pt x="0" y="286341"/>
                </a:lnTo>
                <a:lnTo>
                  <a:pt x="0" y="0"/>
                </a:lnTo>
                <a:lnTo>
                  <a:pt x="15260" y="0"/>
                </a:lnTo>
                <a:lnTo>
                  <a:pt x="15260" y="286341"/>
                </a:lnTo>
                <a:close/>
              </a:path>
            </a:pathLst>
          </a:custGeom>
          <a:solidFill>
            <a:srgbClr val="C8C8C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1624639" y="5899874"/>
            <a:ext cx="6350" cy="286385"/>
          </a:xfrm>
          <a:custGeom>
            <a:avLst/>
            <a:gdLst/>
            <a:ahLst/>
            <a:cxnLst/>
            <a:rect l="l" t="t" r="r" b="b"/>
            <a:pathLst>
              <a:path w="6350" h="286385">
                <a:moveTo>
                  <a:pt x="6104" y="286341"/>
                </a:moveTo>
                <a:lnTo>
                  <a:pt x="0" y="286341"/>
                </a:lnTo>
                <a:lnTo>
                  <a:pt x="0" y="0"/>
                </a:lnTo>
                <a:lnTo>
                  <a:pt x="6104" y="0"/>
                </a:lnTo>
                <a:lnTo>
                  <a:pt x="6104" y="286341"/>
                </a:lnTo>
                <a:close/>
              </a:path>
            </a:pathLst>
          </a:custGeom>
          <a:solidFill>
            <a:srgbClr val="EFF0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1726733" y="5899874"/>
            <a:ext cx="3175" cy="286385"/>
          </a:xfrm>
          <a:custGeom>
            <a:avLst/>
            <a:gdLst/>
            <a:ahLst/>
            <a:cxnLst/>
            <a:rect l="l" t="t" r="r" b="b"/>
            <a:pathLst>
              <a:path w="3175" h="286385">
                <a:moveTo>
                  <a:pt x="3052" y="286341"/>
                </a:moveTo>
                <a:lnTo>
                  <a:pt x="0" y="286341"/>
                </a:lnTo>
                <a:lnTo>
                  <a:pt x="0" y="0"/>
                </a:lnTo>
                <a:lnTo>
                  <a:pt x="3052" y="0"/>
                </a:lnTo>
                <a:lnTo>
                  <a:pt x="3052" y="286341"/>
                </a:lnTo>
                <a:close/>
              </a:path>
            </a:pathLst>
          </a:custGeom>
          <a:solidFill>
            <a:srgbClr val="EFF0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1935475" y="5873427"/>
            <a:ext cx="3175" cy="316865"/>
          </a:xfrm>
          <a:custGeom>
            <a:avLst/>
            <a:gdLst/>
            <a:ahLst/>
            <a:cxnLst/>
            <a:rect l="l" t="t" r="r" b="b"/>
            <a:pathLst>
              <a:path w="3175" h="316864">
                <a:moveTo>
                  <a:pt x="3052" y="316797"/>
                </a:moveTo>
                <a:lnTo>
                  <a:pt x="0" y="316797"/>
                </a:lnTo>
                <a:lnTo>
                  <a:pt x="0" y="0"/>
                </a:lnTo>
                <a:lnTo>
                  <a:pt x="3052" y="0"/>
                </a:lnTo>
                <a:lnTo>
                  <a:pt x="3052" y="316797"/>
                </a:lnTo>
                <a:close/>
              </a:path>
            </a:pathLst>
          </a:custGeom>
          <a:solidFill>
            <a:srgbClr val="EFF0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1990413" y="5873427"/>
            <a:ext cx="57785" cy="316865"/>
          </a:xfrm>
          <a:custGeom>
            <a:avLst/>
            <a:gdLst/>
            <a:ahLst/>
            <a:cxnLst/>
            <a:rect l="l" t="t" r="r" b="b"/>
            <a:pathLst>
              <a:path w="57785" h="316864">
                <a:moveTo>
                  <a:pt x="57577" y="316797"/>
                </a:moveTo>
                <a:lnTo>
                  <a:pt x="0" y="316797"/>
                </a:lnTo>
                <a:lnTo>
                  <a:pt x="0" y="0"/>
                </a:lnTo>
                <a:lnTo>
                  <a:pt x="57577" y="0"/>
                </a:lnTo>
                <a:lnTo>
                  <a:pt x="57577" y="316797"/>
                </a:lnTo>
                <a:close/>
              </a:path>
            </a:pathLst>
          </a:custGeom>
          <a:solidFill>
            <a:srgbClr val="EFF0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2120956" y="5899874"/>
            <a:ext cx="6350" cy="286385"/>
          </a:xfrm>
          <a:custGeom>
            <a:avLst/>
            <a:gdLst/>
            <a:ahLst/>
            <a:cxnLst/>
            <a:rect l="l" t="t" r="r" b="b"/>
            <a:pathLst>
              <a:path w="6350" h="286385">
                <a:moveTo>
                  <a:pt x="6104" y="286341"/>
                </a:moveTo>
                <a:lnTo>
                  <a:pt x="0" y="286341"/>
                </a:lnTo>
                <a:lnTo>
                  <a:pt x="0" y="0"/>
                </a:lnTo>
                <a:lnTo>
                  <a:pt x="6104" y="0"/>
                </a:lnTo>
                <a:lnTo>
                  <a:pt x="6104" y="286341"/>
                </a:lnTo>
                <a:close/>
              </a:path>
            </a:pathLst>
          </a:custGeom>
          <a:solidFill>
            <a:srgbClr val="EFF0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2204547" y="5899874"/>
            <a:ext cx="6350" cy="286385"/>
          </a:xfrm>
          <a:custGeom>
            <a:avLst/>
            <a:gdLst/>
            <a:ahLst/>
            <a:cxnLst/>
            <a:rect l="l" t="t" r="r" b="b"/>
            <a:pathLst>
              <a:path w="6350" h="286385">
                <a:moveTo>
                  <a:pt x="6104" y="286341"/>
                </a:moveTo>
                <a:lnTo>
                  <a:pt x="0" y="286341"/>
                </a:lnTo>
                <a:lnTo>
                  <a:pt x="0" y="0"/>
                </a:lnTo>
                <a:lnTo>
                  <a:pt x="6104" y="0"/>
                </a:lnTo>
                <a:lnTo>
                  <a:pt x="6104" y="286341"/>
                </a:lnTo>
                <a:close/>
              </a:path>
            </a:pathLst>
          </a:custGeom>
          <a:solidFill>
            <a:srgbClr val="EFF0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1172947" y="5998562"/>
            <a:ext cx="73660" cy="214629"/>
          </a:xfrm>
          <a:custGeom>
            <a:avLst/>
            <a:gdLst/>
            <a:ahLst/>
            <a:cxnLst/>
            <a:rect l="l" t="t" r="r" b="b"/>
            <a:pathLst>
              <a:path w="73659" h="214629">
                <a:moveTo>
                  <a:pt x="73251" y="214052"/>
                </a:moveTo>
                <a:lnTo>
                  <a:pt x="0" y="214052"/>
                </a:lnTo>
                <a:lnTo>
                  <a:pt x="0" y="0"/>
                </a:lnTo>
                <a:lnTo>
                  <a:pt x="73251" y="0"/>
                </a:lnTo>
                <a:lnTo>
                  <a:pt x="73251" y="214052"/>
                </a:lnTo>
                <a:close/>
              </a:path>
            </a:pathLst>
          </a:custGeom>
          <a:solidFill>
            <a:srgbClr val="EFF0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 txBox="1"/>
          <p:nvPr/>
        </p:nvSpPr>
        <p:spPr>
          <a:xfrm>
            <a:off x="863896" y="5870034"/>
            <a:ext cx="1591945" cy="3079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</a:pPr>
            <a:r>
              <a:rPr dirty="0" baseline="-12012" sz="2775" spc="-240">
                <a:solidFill>
                  <a:srgbClr val="38383A"/>
                </a:solidFill>
                <a:latin typeface="Times New Roman"/>
                <a:cs typeface="Times New Roman"/>
              </a:rPr>
              <a:t>D</a:t>
            </a:r>
            <a:r>
              <a:rPr dirty="0" baseline="-15555" sz="1875" spc="-787">
                <a:solidFill>
                  <a:srgbClr val="545456"/>
                </a:solidFill>
                <a:latin typeface="Times New Roman"/>
                <a:cs typeface="Times New Roman"/>
              </a:rPr>
              <a:t>{</a:t>
            </a:r>
            <a:r>
              <a:rPr dirty="0" sz="1650" spc="-365">
                <a:solidFill>
                  <a:srgbClr val="AFAFAF"/>
                </a:solidFill>
                <a:latin typeface="Arial"/>
                <a:cs typeface="Arial"/>
              </a:rPr>
              <a:t>\</a:t>
            </a:r>
            <a:r>
              <a:rPr dirty="0" sz="1650" spc="-295">
                <a:solidFill>
                  <a:srgbClr val="AFAFAF"/>
                </a:solidFill>
                <a:latin typeface="Arial"/>
                <a:cs typeface="Arial"/>
              </a:rPr>
              <a:t> </a:t>
            </a:r>
            <a:r>
              <a:rPr dirty="0" sz="1650" spc="-505">
                <a:solidFill>
                  <a:srgbClr val="6E6B75"/>
                </a:solidFill>
                <a:latin typeface="Arial"/>
                <a:cs typeface="Arial"/>
              </a:rPr>
              <a:t>"</a:t>
            </a:r>
            <a:r>
              <a:rPr dirty="0" baseline="-15555" sz="1875" spc="-367">
                <a:solidFill>
                  <a:srgbClr val="545456"/>
                </a:solidFill>
                <a:latin typeface="Times New Roman"/>
                <a:cs typeface="Times New Roman"/>
              </a:rPr>
              <a:t>.</a:t>
            </a:r>
            <a:r>
              <a:rPr dirty="0" sz="1650" spc="-335">
                <a:solidFill>
                  <a:srgbClr val="6E6B75"/>
                </a:solidFill>
                <a:latin typeface="Arial"/>
                <a:cs typeface="Arial"/>
              </a:rPr>
              <a:t>!</a:t>
            </a:r>
            <a:r>
              <a:rPr dirty="0" sz="1650" spc="-445">
                <a:solidFill>
                  <a:srgbClr val="6E6B75"/>
                </a:solidFill>
                <a:latin typeface="Arial"/>
                <a:cs typeface="Arial"/>
              </a:rPr>
              <a:t>!</a:t>
            </a:r>
            <a:r>
              <a:rPr dirty="0" baseline="-15555" sz="1875" spc="-315">
                <a:solidFill>
                  <a:srgbClr val="545456"/>
                </a:solidFill>
                <a:latin typeface="Times New Roman"/>
                <a:cs typeface="Times New Roman"/>
              </a:rPr>
              <a:t>,</a:t>
            </a:r>
            <a:r>
              <a:rPr dirty="0" sz="1650" spc="-365">
                <a:solidFill>
                  <a:srgbClr val="6E6B75"/>
                </a:solidFill>
                <a:latin typeface="Arial"/>
                <a:cs typeface="Arial"/>
              </a:rPr>
              <a:t>.</a:t>
            </a:r>
            <a:r>
              <a:rPr dirty="0" baseline="-15555" sz="1875" spc="-367">
                <a:solidFill>
                  <a:srgbClr val="C1C1C1"/>
                </a:solidFill>
                <a:latin typeface="Times New Roman"/>
                <a:cs typeface="Times New Roman"/>
              </a:rPr>
              <a:t>.</a:t>
            </a:r>
            <a:r>
              <a:rPr dirty="0" sz="1650" spc="-335">
                <a:solidFill>
                  <a:srgbClr val="545456"/>
                </a:solidFill>
                <a:latin typeface="Arial"/>
                <a:cs typeface="Arial"/>
              </a:rPr>
              <a:t>f</a:t>
            </a:r>
            <a:r>
              <a:rPr dirty="0" sz="1650" spc="-350">
                <a:solidFill>
                  <a:srgbClr val="545456"/>
                </a:solidFill>
                <a:latin typeface="Arial"/>
                <a:cs typeface="Arial"/>
              </a:rPr>
              <a:t>i</a:t>
            </a:r>
            <a:r>
              <a:rPr dirty="0" baseline="-15555" sz="1875" spc="-142">
                <a:solidFill>
                  <a:srgbClr val="C1C1C1"/>
                </a:solidFill>
                <a:latin typeface="Times New Roman"/>
                <a:cs typeface="Times New Roman"/>
              </a:rPr>
              <a:t>.</a:t>
            </a:r>
            <a:r>
              <a:rPr dirty="0" baseline="-15555" sz="1875">
                <a:solidFill>
                  <a:srgbClr val="C1C1C1"/>
                </a:solidFill>
                <a:latin typeface="Times New Roman"/>
                <a:cs typeface="Times New Roman"/>
              </a:rPr>
              <a:t>  </a:t>
            </a:r>
            <a:r>
              <a:rPr dirty="0" baseline="-15555" sz="1875" spc="-165" b="1">
                <a:solidFill>
                  <a:srgbClr val="38383A"/>
                </a:solidFill>
                <a:latin typeface="Times New Roman"/>
                <a:cs typeface="Times New Roman"/>
              </a:rPr>
              <a:t>l</a:t>
            </a:r>
            <a:r>
              <a:rPr dirty="0" baseline="-15555" sz="1875" spc="-157" b="1">
                <a:solidFill>
                  <a:srgbClr val="38383A"/>
                </a:solidFill>
                <a:latin typeface="Times New Roman"/>
                <a:cs typeface="Times New Roman"/>
              </a:rPr>
              <a:t>l</a:t>
            </a:r>
            <a:r>
              <a:rPr dirty="0" baseline="-15555" sz="1875" spc="225" b="1">
                <a:solidFill>
                  <a:srgbClr val="38383A"/>
                </a:solidFill>
                <a:latin typeface="Times New Roman"/>
                <a:cs typeface="Times New Roman"/>
              </a:rPr>
              <a:t> </a:t>
            </a:r>
            <a:r>
              <a:rPr dirty="0" sz="1650" spc="-540">
                <a:solidFill>
                  <a:srgbClr val="262626"/>
                </a:solidFill>
                <a:latin typeface="Arial"/>
                <a:cs typeface="Arial"/>
              </a:rPr>
              <a:t>"</a:t>
            </a:r>
            <a:r>
              <a:rPr dirty="0" baseline="-15555" sz="1875" spc="-37" b="1">
                <a:solidFill>
                  <a:srgbClr val="161616"/>
                </a:solidFill>
                <a:latin typeface="Times New Roman"/>
                <a:cs typeface="Times New Roman"/>
              </a:rPr>
              <a:t>l</a:t>
            </a:r>
            <a:r>
              <a:rPr dirty="0" sz="1650" spc="-45">
                <a:solidFill>
                  <a:srgbClr val="262626"/>
                </a:solidFill>
                <a:latin typeface="Arial"/>
                <a:cs typeface="Arial"/>
              </a:rPr>
              <a:t>,</a:t>
            </a:r>
            <a:r>
              <a:rPr dirty="0" sz="1650" spc="-495">
                <a:solidFill>
                  <a:srgbClr val="AFAFAF"/>
                </a:solidFill>
                <a:latin typeface="Arial"/>
                <a:cs typeface="Arial"/>
              </a:rPr>
              <a:t>-</a:t>
            </a:r>
            <a:r>
              <a:rPr dirty="0" sz="1650" spc="-75">
                <a:solidFill>
                  <a:srgbClr val="545456"/>
                </a:solidFill>
                <a:latin typeface="Arial"/>
                <a:cs typeface="Arial"/>
              </a:rPr>
              <a:t>,</a:t>
            </a:r>
            <a:r>
              <a:rPr dirty="0" sz="1650" spc="-520">
                <a:solidFill>
                  <a:srgbClr val="545456"/>
                </a:solidFill>
                <a:latin typeface="Arial"/>
                <a:cs typeface="Arial"/>
              </a:rPr>
              <a:t>•</a:t>
            </a:r>
            <a:r>
              <a:rPr dirty="0" baseline="-15555" sz="1875" spc="-195" b="1">
                <a:solidFill>
                  <a:srgbClr val="161616"/>
                </a:solidFill>
                <a:latin typeface="Times New Roman"/>
                <a:cs typeface="Times New Roman"/>
              </a:rPr>
              <a:t>l</a:t>
            </a:r>
            <a:r>
              <a:rPr dirty="0" sz="1650" spc="-305">
                <a:solidFill>
                  <a:srgbClr val="AFAFAF"/>
                </a:solidFill>
                <a:latin typeface="Arial"/>
                <a:cs typeface="Arial"/>
              </a:rPr>
              <a:t>,</a:t>
            </a:r>
            <a:r>
              <a:rPr dirty="0" baseline="-15555" sz="1875" spc="-382" b="1">
                <a:solidFill>
                  <a:srgbClr val="38383A"/>
                </a:solidFill>
                <a:latin typeface="Times New Roman"/>
                <a:cs typeface="Times New Roman"/>
              </a:rPr>
              <a:t>(</a:t>
            </a:r>
            <a:r>
              <a:rPr dirty="0" sz="1650" spc="-315">
                <a:solidFill>
                  <a:srgbClr val="545456"/>
                </a:solidFill>
                <a:latin typeface="Arial"/>
                <a:cs typeface="Arial"/>
              </a:rPr>
              <a:t>"</a:t>
            </a:r>
            <a:r>
              <a:rPr dirty="0" baseline="-15555" sz="1875" spc="-322" b="1">
                <a:solidFill>
                  <a:srgbClr val="38383A"/>
                </a:solidFill>
                <a:latin typeface="Times New Roman"/>
                <a:cs typeface="Times New Roman"/>
              </a:rPr>
              <a:t>)</a:t>
            </a:r>
            <a:r>
              <a:rPr dirty="0" sz="1650" spc="-330">
                <a:solidFill>
                  <a:srgbClr val="C1C1C1"/>
                </a:solidFill>
                <a:latin typeface="Arial"/>
                <a:cs typeface="Arial"/>
              </a:rPr>
              <a:t>.</a:t>
            </a:r>
            <a:r>
              <a:rPr dirty="0" sz="1650" spc="-275">
                <a:solidFill>
                  <a:srgbClr val="C1C1C1"/>
                </a:solidFill>
                <a:latin typeface="Arial"/>
                <a:cs typeface="Arial"/>
              </a:rPr>
              <a:t> </a:t>
            </a:r>
            <a:r>
              <a:rPr dirty="0" baseline="-15555" sz="1875" spc="22" b="1">
                <a:solidFill>
                  <a:srgbClr val="38383A"/>
                </a:solidFill>
                <a:latin typeface="Times New Roman"/>
                <a:cs typeface="Times New Roman"/>
              </a:rPr>
              <a:t>l</a:t>
            </a:r>
            <a:r>
              <a:rPr dirty="0" baseline="-15555" sz="1875" spc="30" b="1">
                <a:solidFill>
                  <a:srgbClr val="38383A"/>
                </a:solidFill>
                <a:latin typeface="Times New Roman"/>
                <a:cs typeface="Times New Roman"/>
              </a:rPr>
              <a:t>l</a:t>
            </a:r>
            <a:r>
              <a:rPr dirty="0" baseline="-15555" sz="1875" b="1">
                <a:solidFill>
                  <a:srgbClr val="38383A"/>
                </a:solidFill>
                <a:latin typeface="Times New Roman"/>
                <a:cs typeface="Times New Roman"/>
              </a:rPr>
              <a:t> </a:t>
            </a:r>
            <a:r>
              <a:rPr dirty="0" baseline="-15555" sz="1875" spc="-60" b="1">
                <a:solidFill>
                  <a:srgbClr val="38383A"/>
                </a:solidFill>
                <a:latin typeface="Times New Roman"/>
                <a:cs typeface="Times New Roman"/>
              </a:rPr>
              <a:t> </a:t>
            </a:r>
            <a:r>
              <a:rPr dirty="0" sz="1850" spc="-450">
                <a:solidFill>
                  <a:srgbClr val="C1C1C1"/>
                </a:solidFill>
                <a:latin typeface="Times New Roman"/>
                <a:cs typeface="Times New Roman"/>
              </a:rPr>
              <a:t>·</a:t>
            </a:r>
            <a:r>
              <a:rPr dirty="0" sz="1850" spc="-670">
                <a:solidFill>
                  <a:srgbClr val="38383A"/>
                </a:solidFill>
                <a:latin typeface="Times New Roman"/>
                <a:cs typeface="Times New Roman"/>
              </a:rPr>
              <a:t>2</a:t>
            </a:r>
            <a:r>
              <a:rPr dirty="0" sz="1850" spc="-310">
                <a:solidFill>
                  <a:srgbClr val="AFAFAF"/>
                </a:solidFill>
                <a:latin typeface="Times New Roman"/>
                <a:cs typeface="Times New Roman"/>
              </a:rPr>
              <a:t>·</a:t>
            </a:r>
            <a:r>
              <a:rPr dirty="0" sz="1850" spc="-395">
                <a:solidFill>
                  <a:srgbClr val="AFAFAF"/>
                </a:solidFill>
                <a:latin typeface="Times New Roman"/>
                <a:cs typeface="Times New Roman"/>
              </a:rPr>
              <a:t>·</a:t>
            </a:r>
            <a:r>
              <a:rPr dirty="0" baseline="-15555" sz="1875" spc="22">
                <a:solidFill>
                  <a:srgbClr val="38383A"/>
                </a:solidFill>
                <a:latin typeface="Times New Roman"/>
                <a:cs typeface="Times New Roman"/>
              </a:rPr>
              <a:t>.</a:t>
            </a:r>
            <a:r>
              <a:rPr dirty="0" baseline="-15555" sz="1875" spc="-225">
                <a:solidFill>
                  <a:srgbClr val="38383A"/>
                </a:solidFill>
                <a:latin typeface="Times New Roman"/>
                <a:cs typeface="Times New Roman"/>
              </a:rPr>
              <a:t> </a:t>
            </a:r>
            <a:r>
              <a:rPr dirty="0" sz="1650" spc="-315">
                <a:solidFill>
                  <a:srgbClr val="AFAFAF"/>
                </a:solidFill>
                <a:latin typeface="Arial"/>
                <a:cs typeface="Arial"/>
              </a:rPr>
              <a:t>'</a:t>
            </a:r>
            <a:r>
              <a:rPr dirty="0" sz="1650" spc="-270">
                <a:solidFill>
                  <a:srgbClr val="545456"/>
                </a:solidFill>
                <a:latin typeface="Arial"/>
                <a:cs typeface="Arial"/>
              </a:rPr>
              <a:t>3</a:t>
            </a:r>
            <a:r>
              <a:rPr dirty="0" sz="1650" spc="-295">
                <a:solidFill>
                  <a:srgbClr val="AFAFAF"/>
                </a:solidFill>
                <a:latin typeface="Arial"/>
                <a:cs typeface="Arial"/>
              </a:rPr>
              <a:t>,</a:t>
            </a:r>
            <a:r>
              <a:rPr dirty="0" baseline="-15555" sz="1875" spc="22">
                <a:solidFill>
                  <a:srgbClr val="545456"/>
                </a:solidFill>
                <a:latin typeface="Times New Roman"/>
                <a:cs typeface="Times New Roman"/>
              </a:rPr>
              <a:t>.</a:t>
            </a:r>
            <a:r>
              <a:rPr dirty="0" baseline="-15555" sz="1875" spc="-232">
                <a:solidFill>
                  <a:srgbClr val="545456"/>
                </a:solidFill>
                <a:latin typeface="Times New Roman"/>
                <a:cs typeface="Times New Roman"/>
              </a:rPr>
              <a:t> </a:t>
            </a:r>
            <a:r>
              <a:rPr dirty="0" sz="1850" spc="-10">
                <a:solidFill>
                  <a:srgbClr val="545456"/>
                </a:solidFill>
                <a:latin typeface="Times New Roman"/>
                <a:cs typeface="Times New Roman"/>
              </a:rPr>
              <a:t>4</a:t>
            </a:r>
            <a:endParaRPr sz="18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9018" y="1306668"/>
            <a:ext cx="1733619" cy="22591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72332" y="943370"/>
            <a:ext cx="2084617" cy="58921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137608" y="1935569"/>
            <a:ext cx="2499708" cy="29307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820184" y="2814808"/>
            <a:ext cx="2978896" cy="29307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220859" y="3300221"/>
            <a:ext cx="708098" cy="259497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029678" y="3300222"/>
            <a:ext cx="3049095" cy="259497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1089616" y="5696761"/>
            <a:ext cx="6137910" cy="745490"/>
            <a:chOff x="1089616" y="5696761"/>
            <a:chExt cx="6137910" cy="745490"/>
          </a:xfrm>
        </p:grpSpPr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89616" y="5712026"/>
              <a:ext cx="3244433" cy="72964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089878" y="5696761"/>
              <a:ext cx="3137608" cy="744911"/>
            </a:xfrm>
            <a:prstGeom prst="rect">
              <a:avLst/>
            </a:prstGeom>
          </p:spPr>
        </p:pic>
      </p:grpSp>
      <p:pic>
        <p:nvPicPr>
          <p:cNvPr id="11" name="object 1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98773" y="6563789"/>
            <a:ext cx="2469187" cy="317503"/>
          </a:xfrm>
          <a:prstGeom prst="rect">
            <a:avLst/>
          </a:prstGeom>
        </p:spPr>
      </p:pic>
      <p:sp>
        <p:nvSpPr>
          <p:cNvPr id="12" name="object 12"/>
          <p:cNvSpPr/>
          <p:nvPr/>
        </p:nvSpPr>
        <p:spPr>
          <a:xfrm>
            <a:off x="3980001" y="3791741"/>
            <a:ext cx="0" cy="855344"/>
          </a:xfrm>
          <a:custGeom>
            <a:avLst/>
            <a:gdLst/>
            <a:ahLst/>
            <a:cxnLst/>
            <a:rect l="l" t="t" r="r" b="b"/>
            <a:pathLst>
              <a:path w="0" h="855345">
                <a:moveTo>
                  <a:pt x="0" y="854816"/>
                </a:moveTo>
                <a:lnTo>
                  <a:pt x="0" y="0"/>
                </a:lnTo>
              </a:path>
            </a:pathLst>
          </a:custGeom>
          <a:ln w="183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5738038" y="3791741"/>
            <a:ext cx="0" cy="855344"/>
          </a:xfrm>
          <a:custGeom>
            <a:avLst/>
            <a:gdLst/>
            <a:ahLst/>
            <a:cxnLst/>
            <a:rect l="l" t="t" r="r" b="b"/>
            <a:pathLst>
              <a:path w="0" h="855345">
                <a:moveTo>
                  <a:pt x="0" y="854816"/>
                </a:moveTo>
                <a:lnTo>
                  <a:pt x="0" y="0"/>
                </a:lnTo>
              </a:path>
            </a:pathLst>
          </a:custGeom>
          <a:ln w="1526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167502" y="882938"/>
            <a:ext cx="6350" cy="356235"/>
          </a:xfrm>
          <a:custGeom>
            <a:avLst/>
            <a:gdLst/>
            <a:ahLst/>
            <a:cxnLst/>
            <a:rect l="l" t="t" r="r" b="b"/>
            <a:pathLst>
              <a:path w="6350" h="356234">
                <a:moveTo>
                  <a:pt x="6104" y="355757"/>
                </a:moveTo>
                <a:lnTo>
                  <a:pt x="0" y="355757"/>
                </a:lnTo>
                <a:lnTo>
                  <a:pt x="0" y="0"/>
                </a:lnTo>
                <a:lnTo>
                  <a:pt x="6104" y="0"/>
                </a:lnTo>
                <a:lnTo>
                  <a:pt x="6104" y="355757"/>
                </a:lnTo>
                <a:close/>
              </a:path>
            </a:pathLst>
          </a:custGeom>
          <a:solidFill>
            <a:srgbClr val="E4E4E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841316" y="861470"/>
            <a:ext cx="1635125" cy="361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200" spc="-114" b="1">
                <a:solidFill>
                  <a:srgbClr val="3A383B"/>
                </a:solidFill>
                <a:latin typeface="Times New Roman"/>
                <a:cs typeface="Times New Roman"/>
              </a:rPr>
              <a:t>Dtfinitiú</a:t>
            </a:r>
            <a:r>
              <a:rPr dirty="0" sz="2200" spc="-150" b="1">
                <a:solidFill>
                  <a:srgbClr val="3A383B"/>
                </a:solidFill>
                <a:latin typeface="Times New Roman"/>
                <a:cs typeface="Times New Roman"/>
              </a:rPr>
              <a:t>n</a:t>
            </a:r>
            <a:r>
              <a:rPr dirty="0" sz="2200" spc="180" b="1">
                <a:solidFill>
                  <a:srgbClr val="3A383B"/>
                </a:solidFill>
                <a:latin typeface="Times New Roman"/>
                <a:cs typeface="Times New Roman"/>
              </a:rPr>
              <a:t> </a:t>
            </a:r>
            <a:r>
              <a:rPr dirty="0" sz="2200" spc="-220" b="1">
                <a:solidFill>
                  <a:srgbClr val="3A383B"/>
                </a:solidFill>
                <a:latin typeface="Times New Roman"/>
                <a:cs typeface="Times New Roman"/>
              </a:rPr>
              <a:t>2</a:t>
            </a:r>
            <a:r>
              <a:rPr dirty="0" sz="2200" spc="-5" b="1">
                <a:solidFill>
                  <a:srgbClr val="3A383B"/>
                </a:solidFill>
                <a:latin typeface="Times New Roman"/>
                <a:cs typeface="Times New Roman"/>
              </a:rPr>
              <a:t> </a:t>
            </a:r>
            <a:r>
              <a:rPr dirty="0" sz="2050" spc="-315">
                <a:solidFill>
                  <a:srgbClr val="A7A8A8"/>
                </a:solidFill>
                <a:latin typeface="Arial"/>
                <a:cs typeface="Arial"/>
              </a:rPr>
              <a:t>'</a:t>
            </a:r>
            <a:r>
              <a:rPr dirty="0" sz="2050" spc="-509">
                <a:solidFill>
                  <a:srgbClr val="4F4D4F"/>
                </a:solidFill>
                <a:latin typeface="Arial"/>
                <a:cs typeface="Arial"/>
              </a:rPr>
              <a:t>3</a:t>
            </a:r>
            <a:r>
              <a:rPr dirty="0" sz="2050" spc="-455">
                <a:solidFill>
                  <a:srgbClr val="7E7B82"/>
                </a:solidFill>
                <a:latin typeface="Arial"/>
                <a:cs typeface="Arial"/>
              </a:rPr>
              <a:t>,</a:t>
            </a:r>
            <a:r>
              <a:rPr dirty="0" sz="2050" spc="-445">
                <a:solidFill>
                  <a:srgbClr val="4F4D4F"/>
                </a:solidFill>
                <a:latin typeface="Arial"/>
                <a:cs typeface="Arial"/>
              </a:rPr>
              <a:t>,</a:t>
            </a:r>
            <a:r>
              <a:rPr dirty="0" sz="2050" spc="-60">
                <a:solidFill>
                  <a:srgbClr val="4F4D4F"/>
                </a:solidFill>
                <a:latin typeface="Arial"/>
                <a:cs typeface="Arial"/>
              </a:rPr>
              <a:t> </a:t>
            </a:r>
            <a:r>
              <a:rPr dirty="0" sz="2050" spc="-285">
                <a:solidFill>
                  <a:srgbClr val="4F4D4F"/>
                </a:solidFill>
                <a:latin typeface="Arial"/>
                <a:cs typeface="Arial"/>
              </a:rPr>
              <a:t>5</a:t>
            </a:r>
            <a:endParaRPr sz="205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997180" y="942444"/>
            <a:ext cx="6350" cy="278130"/>
          </a:xfrm>
          <a:custGeom>
            <a:avLst/>
            <a:gdLst/>
            <a:ahLst/>
            <a:cxnLst/>
            <a:rect l="l" t="t" r="r" b="b"/>
            <a:pathLst>
              <a:path w="6350" h="278130">
                <a:moveTo>
                  <a:pt x="6104" y="277664"/>
                </a:moveTo>
                <a:lnTo>
                  <a:pt x="0" y="277664"/>
                </a:lnTo>
                <a:lnTo>
                  <a:pt x="0" y="0"/>
                </a:lnTo>
                <a:lnTo>
                  <a:pt x="6104" y="0"/>
                </a:lnTo>
                <a:lnTo>
                  <a:pt x="6104" y="277664"/>
                </a:lnTo>
                <a:close/>
              </a:path>
            </a:pathLst>
          </a:custGeom>
          <a:solidFill>
            <a:srgbClr val="E4E4E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5820871" y="836029"/>
            <a:ext cx="133985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215">
                <a:solidFill>
                  <a:srgbClr val="6B6979"/>
                </a:solidFill>
                <a:latin typeface="Times New Roman"/>
                <a:cs typeface="Times New Roman"/>
              </a:rPr>
              <a:t>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625887" y="874190"/>
            <a:ext cx="125095" cy="3460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100" spc="-385" i="1">
                <a:solidFill>
                  <a:srgbClr val="6B6979"/>
                </a:solidFill>
                <a:latin typeface="Arial"/>
                <a:cs typeface="Arial"/>
              </a:rPr>
              <a:t>1</a:t>
            </a:r>
            <a:endParaRPr sz="2100">
              <a:latin typeface="Arial"/>
              <a:cs typeface="Arial"/>
            </a:endParaRPr>
          </a:p>
        </p:txBody>
      </p:sp>
      <p:graphicFrame>
        <p:nvGraphicFramePr>
          <p:cNvPr id="19" name="object 19"/>
          <p:cNvGraphicFramePr>
            <a:graphicFrameLocks noGrp="1"/>
          </p:cNvGraphicFramePr>
          <p:nvPr/>
        </p:nvGraphicFramePr>
        <p:xfrm>
          <a:off x="2628743" y="881971"/>
          <a:ext cx="3250565" cy="7505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2275"/>
                <a:gridCol w="425450"/>
                <a:gridCol w="175894"/>
                <a:gridCol w="760730"/>
                <a:gridCol w="731519"/>
                <a:gridCol w="158114"/>
                <a:gridCol w="241935"/>
                <a:gridCol w="332105"/>
              </a:tblGrid>
              <a:tr h="3346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57810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dirty="0" sz="1600" spc="-155" i="1">
                          <a:solidFill>
                            <a:srgbClr val="7E7B82"/>
                          </a:solidFill>
                          <a:latin typeface="Arial"/>
                          <a:cs typeface="Arial"/>
                        </a:rPr>
                        <a:t>1t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6858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62865">
                        <a:lnSpc>
                          <a:spcPct val="100000"/>
                        </a:lnSpc>
                        <a:spcBef>
                          <a:spcPts val="540"/>
                        </a:spcBef>
                        <a:tabLst>
                          <a:tab pos="270510" algn="l"/>
                        </a:tabLst>
                      </a:pPr>
                      <a:r>
                        <a:rPr dirty="0" sz="1600" i="1">
                          <a:solidFill>
                            <a:srgbClr val="4F4D4F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dirty="0" sz="1600" i="1">
                          <a:solidFill>
                            <a:srgbClr val="4F4D4F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dirty="0" sz="1600" spc="-5" i="1">
                          <a:solidFill>
                            <a:srgbClr val="7E7B82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dirty="0" sz="1600" i="1">
                          <a:solidFill>
                            <a:srgbClr val="7E7B82"/>
                          </a:solidFill>
                          <a:latin typeface="Arial"/>
                          <a:cs typeface="Arial"/>
                        </a:rPr>
                        <a:t>)</a:t>
                      </a:r>
                      <a:r>
                        <a:rPr dirty="0" sz="1600" spc="-55" i="1">
                          <a:solidFill>
                            <a:srgbClr val="7E7B8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BFBFBF"/>
                          </a:solidFill>
                          <a:latin typeface="Arial"/>
                          <a:cs typeface="Arial"/>
                        </a:rPr>
                        <a:t>·</a:t>
                      </a:r>
                      <a:r>
                        <a:rPr dirty="0" sz="1600" spc="-275">
                          <a:solidFill>
                            <a:srgbClr val="BFBFB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919191"/>
                          </a:solidFill>
                          <a:latin typeface="Arial"/>
                          <a:cs typeface="Arial"/>
                        </a:rPr>
                        <a:t>,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6858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41592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dirty="0" sz="2300" spc="-325">
                          <a:solidFill>
                            <a:srgbClr val="545982"/>
                          </a:solidFill>
                          <a:latin typeface="Times New Roman"/>
                          <a:cs typeface="Times New Roman"/>
                        </a:rPr>
                        <a:t>{</a:t>
                      </a:r>
                      <a:r>
                        <a:rPr dirty="0" sz="2300" spc="-325" i="1">
                          <a:solidFill>
                            <a:srgbClr val="6B6979"/>
                          </a:solidFill>
                          <a:latin typeface="Times New Roman"/>
                          <a:cs typeface="Times New Roman"/>
                        </a:rPr>
                        <a:t>Yn</a:t>
                      </a: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4450"/>
                </a:tc>
                <a:tc>
                  <a:txBody>
                    <a:bodyPr/>
                    <a:lstStyle/>
                    <a:p>
                      <a:pPr marL="61594">
                        <a:lnSpc>
                          <a:spcPct val="100000"/>
                        </a:lnSpc>
                        <a:spcBef>
                          <a:spcPts val="1150"/>
                        </a:spcBef>
                      </a:pPr>
                      <a:r>
                        <a:rPr dirty="0" sz="1500" spc="-380" i="1">
                          <a:solidFill>
                            <a:srgbClr val="6B6979"/>
                          </a:solidFill>
                          <a:latin typeface="Arial"/>
                          <a:cs typeface="Arial"/>
                        </a:rPr>
                        <a:t>n==O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146050"/>
                </a:tc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  <a:spcBef>
                          <a:spcPts val="1150"/>
                        </a:spcBef>
                      </a:pPr>
                      <a:r>
                        <a:rPr dirty="0" sz="1500">
                          <a:solidFill>
                            <a:srgbClr val="545982"/>
                          </a:solidFill>
                          <a:latin typeface="Arial"/>
                          <a:cs typeface="Arial"/>
                        </a:rPr>
                        <a:t>{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146050"/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  <a:spcBef>
                          <a:spcPts val="1150"/>
                        </a:spcBef>
                        <a:tabLst>
                          <a:tab pos="337185" algn="l"/>
                          <a:tab pos="573405" algn="l"/>
                        </a:tabLst>
                      </a:pPr>
                      <a:r>
                        <a:rPr dirty="0" sz="1500" spc="-135" i="1">
                          <a:solidFill>
                            <a:srgbClr val="6B6979"/>
                          </a:solidFill>
                          <a:latin typeface="Arial"/>
                          <a:cs typeface="Arial"/>
                        </a:rPr>
                        <a:t>n	</a:t>
                      </a:r>
                      <a:r>
                        <a:rPr dirty="0" sz="1500" spc="-285">
                          <a:solidFill>
                            <a:srgbClr val="97D4F4"/>
                          </a:solidFill>
                          <a:latin typeface="Arial"/>
                          <a:cs typeface="Arial"/>
                        </a:rPr>
                        <a:t>.	</a:t>
                      </a:r>
                      <a:r>
                        <a:rPr dirty="0" sz="1500" spc="-229">
                          <a:solidFill>
                            <a:srgbClr val="F6CF97"/>
                          </a:solidFill>
                          <a:latin typeface="Arial"/>
                          <a:cs typeface="Arial"/>
                        </a:rPr>
                        <a:t>,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146050"/>
                </a:tc>
                <a:tc>
                  <a:txBody>
                    <a:bodyPr/>
                    <a:lstStyle/>
                    <a:p>
                      <a:pPr algn="r" marR="7874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dirty="0" u="heavy" sz="2550" spc="-265">
                          <a:solidFill>
                            <a:srgbClr val="6B6979"/>
                          </a:solidFill>
                          <a:uFill>
                            <a:solidFill>
                              <a:srgbClr val="6B6979"/>
                            </a:solidFill>
                          </a:uFill>
                          <a:latin typeface="Times New Roman"/>
                          <a:cs typeface="Times New Roman"/>
                        </a:rPr>
                        <a:t>En}</a:t>
                      </a:r>
                      <a:endParaRPr sz="25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2700"/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ct val="100000"/>
                        </a:lnSpc>
                        <a:spcBef>
                          <a:spcPts val="1000"/>
                        </a:spcBef>
                      </a:pPr>
                      <a:r>
                        <a:rPr dirty="0" sz="1650" spc="-475">
                          <a:solidFill>
                            <a:srgbClr val="855B6B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dirty="0" sz="1650" spc="-475">
                          <a:solidFill>
                            <a:srgbClr val="4F4D4F"/>
                          </a:solidFill>
                          <a:latin typeface="Times New Roman"/>
                          <a:cs typeface="Times New Roman"/>
                        </a:rPr>
                        <a:t>,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27000"/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1000"/>
                        </a:spcBef>
                      </a:pPr>
                      <a:r>
                        <a:rPr dirty="0" sz="1650">
                          <a:solidFill>
                            <a:srgbClr val="919191"/>
                          </a:solidFill>
                          <a:latin typeface="Times New Roman"/>
                          <a:cs typeface="Times New Roman"/>
                        </a:rPr>
                        <a:t>,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27000"/>
                </a:tc>
                <a:tc>
                  <a:txBody>
                    <a:bodyPr/>
                    <a:lstStyle/>
                    <a:p>
                      <a:pPr marL="165735">
                        <a:lnSpc>
                          <a:spcPts val="3180"/>
                        </a:lnSpc>
                      </a:pPr>
                      <a:r>
                        <a:rPr dirty="0" sz="2950" spc="-215" i="1">
                          <a:solidFill>
                            <a:srgbClr val="7E7B82"/>
                          </a:solidFill>
                          <a:latin typeface="Arial"/>
                          <a:cs typeface="Arial"/>
                        </a:rPr>
                        <a:t>fi</a:t>
                      </a:r>
                      <a:endParaRPr sz="295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20" name="object 20"/>
          <p:cNvSpPr txBox="1"/>
          <p:nvPr/>
        </p:nvSpPr>
        <p:spPr>
          <a:xfrm>
            <a:off x="1473504" y="4007755"/>
            <a:ext cx="2350135" cy="3994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53769" algn="l"/>
                <a:tab pos="1546860" algn="l"/>
                <a:tab pos="2261235" algn="l"/>
              </a:tabLst>
            </a:pPr>
            <a:r>
              <a:rPr dirty="0" sz="2100" spc="-470">
                <a:solidFill>
                  <a:srgbClr val="D8AF85"/>
                </a:solidFill>
                <a:latin typeface="Times New Roman"/>
                <a:cs typeface="Times New Roman"/>
              </a:rPr>
              <a:t>·</a:t>
            </a:r>
            <a:r>
              <a:rPr dirty="0" sz="2100" spc="55">
                <a:solidFill>
                  <a:srgbClr val="D8AF85"/>
                </a:solidFill>
                <a:latin typeface="Times New Roman"/>
                <a:cs typeface="Times New Roman"/>
              </a:rPr>
              <a:t> </a:t>
            </a:r>
            <a:r>
              <a:rPr dirty="0" sz="2100" spc="-475" i="1">
                <a:solidFill>
                  <a:srgbClr val="6B6979"/>
                </a:solidFill>
                <a:latin typeface="Times New Roman"/>
                <a:cs typeface="Times New Roman"/>
              </a:rPr>
              <a:t>UPo&lt;n</a:t>
            </a:r>
            <a:r>
              <a:rPr dirty="0" sz="2100" spc="-525" i="1">
                <a:solidFill>
                  <a:srgbClr val="6B6979"/>
                </a:solidFill>
                <a:latin typeface="Times New Roman"/>
                <a:cs typeface="Times New Roman"/>
              </a:rPr>
              <a:t>&lt;</a:t>
            </a:r>
            <a:r>
              <a:rPr dirty="0" sz="2100" i="1">
                <a:solidFill>
                  <a:srgbClr val="6B6979"/>
                </a:solidFill>
                <a:latin typeface="Times New Roman"/>
                <a:cs typeface="Times New Roman"/>
              </a:rPr>
              <a:t>	</a:t>
            </a:r>
            <a:r>
              <a:rPr dirty="0" sz="2300" spc="-85">
                <a:solidFill>
                  <a:srgbClr val="545982"/>
                </a:solidFill>
                <a:latin typeface="Arial"/>
                <a:cs typeface="Arial"/>
              </a:rPr>
              <a:t>{</a:t>
            </a:r>
            <a:r>
              <a:rPr dirty="0" sz="2300" spc="-229">
                <a:solidFill>
                  <a:srgbClr val="338ACA"/>
                </a:solidFill>
                <a:latin typeface="Arial"/>
                <a:cs typeface="Arial"/>
              </a:rPr>
              <a:t>I</a:t>
            </a:r>
            <a:r>
              <a:rPr dirty="0" sz="2300" spc="120">
                <a:solidFill>
                  <a:srgbClr val="338ACA"/>
                </a:solidFill>
                <a:latin typeface="Arial"/>
                <a:cs typeface="Arial"/>
              </a:rPr>
              <a:t> </a:t>
            </a:r>
            <a:r>
              <a:rPr dirty="0" sz="1500" spc="-595" i="1">
                <a:solidFill>
                  <a:srgbClr val="7E7B82"/>
                </a:solidFill>
                <a:latin typeface="Times New Roman"/>
                <a:cs typeface="Times New Roman"/>
              </a:rPr>
              <a:t>n</a:t>
            </a:r>
            <a:r>
              <a:rPr dirty="0" sz="1500" spc="30">
                <a:solidFill>
                  <a:srgbClr val="6B6979"/>
                </a:solidFill>
                <a:latin typeface="Times New Roman"/>
                <a:cs typeface="Times New Roman"/>
              </a:rPr>
              <a:t>-</a:t>
            </a:r>
            <a:r>
              <a:rPr dirty="0" sz="1500">
                <a:solidFill>
                  <a:srgbClr val="6B6979"/>
                </a:solidFill>
                <a:latin typeface="Times New Roman"/>
                <a:cs typeface="Times New Roman"/>
              </a:rPr>
              <a:t>	</a:t>
            </a:r>
            <a:r>
              <a:rPr dirty="0" sz="2400" spc="-990">
                <a:solidFill>
                  <a:srgbClr val="6B6979"/>
                </a:solidFill>
                <a:latin typeface="Arial"/>
                <a:cs typeface="Arial"/>
              </a:rPr>
              <a:t>Y</a:t>
            </a:r>
            <a:r>
              <a:rPr dirty="0" sz="2400" spc="-400">
                <a:solidFill>
                  <a:srgbClr val="6B6979"/>
                </a:solidFill>
                <a:latin typeface="Arial"/>
                <a:cs typeface="Arial"/>
              </a:rPr>
              <a:t>n</a:t>
            </a:r>
            <a:r>
              <a:rPr dirty="0" sz="2400" spc="-55">
                <a:solidFill>
                  <a:srgbClr val="338ACA"/>
                </a:solidFill>
                <a:latin typeface="Arial"/>
                <a:cs typeface="Arial"/>
              </a:rPr>
              <a:t>l</a:t>
            </a:r>
            <a:r>
              <a:rPr dirty="0" sz="2400" spc="-80">
                <a:solidFill>
                  <a:srgbClr val="7E7B82"/>
                </a:solidFill>
                <a:latin typeface="Arial"/>
                <a:cs typeface="Arial"/>
              </a:rPr>
              <a:t>}</a:t>
            </a:r>
            <a:r>
              <a:rPr dirty="0" sz="2400" spc="-270">
                <a:solidFill>
                  <a:srgbClr val="7E7B82"/>
                </a:solidFill>
                <a:latin typeface="Arial"/>
                <a:cs typeface="Arial"/>
              </a:rPr>
              <a:t> </a:t>
            </a:r>
            <a:r>
              <a:rPr dirty="0" u="heavy" sz="2450" spc="-245">
                <a:solidFill>
                  <a:srgbClr val="7E7B82"/>
                </a:solidFill>
                <a:uFill>
                  <a:solidFill>
                    <a:srgbClr val="7E7B82"/>
                  </a:solidFill>
                </a:uFill>
                <a:latin typeface="Arial"/>
                <a:cs typeface="Arial"/>
              </a:rPr>
              <a:t>&lt;</a:t>
            </a:r>
            <a:r>
              <a:rPr dirty="0" sz="2450">
                <a:solidFill>
                  <a:srgbClr val="7E7B82"/>
                </a:solidFill>
                <a:latin typeface="Arial"/>
                <a:cs typeface="Arial"/>
              </a:rPr>
              <a:t>	</a:t>
            </a:r>
            <a:r>
              <a:rPr dirty="0" sz="2450" spc="-225" i="1">
                <a:solidFill>
                  <a:srgbClr val="6B6979"/>
                </a:solidFill>
                <a:latin typeface="Arial"/>
                <a:cs typeface="Arial"/>
              </a:rPr>
              <a:t>{</a:t>
            </a:r>
            <a:endParaRPr sz="245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011589" y="3850380"/>
            <a:ext cx="1671955" cy="836294"/>
          </a:xfrm>
          <a:prstGeom prst="rect">
            <a:avLst/>
          </a:prstGeom>
        </p:spPr>
        <p:txBody>
          <a:bodyPr wrap="square" lIns="0" tIns="558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40"/>
              </a:spcBef>
              <a:tabLst>
                <a:tab pos="161290" algn="l"/>
                <a:tab pos="497205" algn="l"/>
              </a:tabLst>
            </a:pPr>
            <a:r>
              <a:rPr dirty="0" sz="750" spc="-305" b="1">
                <a:solidFill>
                  <a:srgbClr val="338ACA"/>
                </a:solidFill>
                <a:latin typeface="Arial"/>
                <a:cs typeface="Arial"/>
              </a:rPr>
              <a:t>1</a:t>
            </a:r>
            <a:r>
              <a:rPr dirty="0" sz="750" spc="-305" b="1">
                <a:solidFill>
                  <a:srgbClr val="338ACA"/>
                </a:solidFill>
                <a:latin typeface="Arial"/>
                <a:cs typeface="Arial"/>
              </a:rPr>
              <a:t>	</a:t>
            </a:r>
            <a:r>
              <a:rPr dirty="0" sz="1450" spc="-430" b="1">
                <a:solidFill>
                  <a:srgbClr val="6B6979"/>
                </a:solidFill>
                <a:latin typeface="Arial"/>
                <a:cs typeface="Arial"/>
              </a:rPr>
              <a:t>O</a:t>
            </a:r>
            <a:r>
              <a:rPr dirty="0" sz="1450" spc="10" b="1">
                <a:solidFill>
                  <a:srgbClr val="6B6979"/>
                </a:solidFill>
                <a:latin typeface="Arial"/>
                <a:cs typeface="Arial"/>
              </a:rPr>
              <a:t> </a:t>
            </a:r>
            <a:r>
              <a:rPr dirty="0" sz="2400" spc="-305">
                <a:solidFill>
                  <a:srgbClr val="6B6979"/>
                </a:solidFill>
                <a:latin typeface="Arial"/>
                <a:cs typeface="Arial"/>
              </a:rPr>
              <a:t>-</a:t>
            </a:r>
            <a:r>
              <a:rPr dirty="0" sz="2400">
                <a:solidFill>
                  <a:srgbClr val="6B6979"/>
                </a:solidFill>
                <a:latin typeface="Arial"/>
                <a:cs typeface="Arial"/>
              </a:rPr>
              <a:t>	</a:t>
            </a:r>
            <a:r>
              <a:rPr dirty="0" sz="2400" spc="-450">
                <a:solidFill>
                  <a:srgbClr val="6B6979"/>
                </a:solidFill>
                <a:latin typeface="Arial"/>
                <a:cs typeface="Arial"/>
              </a:rPr>
              <a:t>y</a:t>
            </a:r>
            <a:r>
              <a:rPr dirty="0" sz="2400" spc="-570">
                <a:solidFill>
                  <a:srgbClr val="6B6979"/>
                </a:solidFill>
                <a:latin typeface="Arial"/>
                <a:cs typeface="Arial"/>
              </a:rPr>
              <a:t>o</a:t>
            </a:r>
            <a:r>
              <a:rPr dirty="0" sz="2400" spc="-45">
                <a:solidFill>
                  <a:srgbClr val="338ACA"/>
                </a:solidFill>
                <a:latin typeface="Arial"/>
                <a:cs typeface="Arial"/>
              </a:rPr>
              <a:t>l</a:t>
            </a:r>
            <a:r>
              <a:rPr dirty="0" sz="2450" spc="-509">
                <a:solidFill>
                  <a:srgbClr val="F6CF97"/>
                </a:solidFill>
                <a:latin typeface="Times New Roman"/>
                <a:cs typeface="Times New Roman"/>
              </a:rPr>
              <a:t>·</a:t>
            </a:r>
            <a:r>
              <a:rPr dirty="0" sz="2450" spc="-250">
                <a:solidFill>
                  <a:srgbClr val="855B6B"/>
                </a:solidFill>
                <a:latin typeface="Times New Roman"/>
                <a:cs typeface="Times New Roman"/>
              </a:rPr>
              <a:t>+</a:t>
            </a:r>
            <a:r>
              <a:rPr dirty="0" sz="2450" spc="-204">
                <a:solidFill>
                  <a:srgbClr val="855B6B"/>
                </a:solidFill>
                <a:latin typeface="Times New Roman"/>
                <a:cs typeface="Times New Roman"/>
              </a:rPr>
              <a:t> </a:t>
            </a:r>
            <a:r>
              <a:rPr dirty="0" sz="3350" spc="-185">
                <a:solidFill>
                  <a:srgbClr val="3A383B"/>
                </a:solidFill>
                <a:latin typeface="Times New Roman"/>
                <a:cs typeface="Times New Roman"/>
              </a:rPr>
              <a:t>Í:</a:t>
            </a:r>
            <a:r>
              <a:rPr dirty="0" sz="3350" spc="-40">
                <a:solidFill>
                  <a:srgbClr val="3A383B"/>
                </a:solidFill>
                <a:latin typeface="Times New Roman"/>
                <a:cs typeface="Times New Roman"/>
              </a:rPr>
              <a:t> </a:t>
            </a:r>
            <a:r>
              <a:rPr dirty="0" sz="2400" spc="-305">
                <a:solidFill>
                  <a:srgbClr val="8A338A"/>
                </a:solidFill>
                <a:latin typeface="Arial"/>
                <a:cs typeface="Arial"/>
              </a:rPr>
              <a:t>I</a:t>
            </a:r>
            <a:r>
              <a:rPr dirty="0" sz="2400" spc="-445">
                <a:solidFill>
                  <a:srgbClr val="6B6979"/>
                </a:solidFill>
                <a:latin typeface="Arial"/>
                <a:cs typeface="Arial"/>
              </a:rPr>
              <a:t>E</a:t>
            </a:r>
            <a:r>
              <a:rPr dirty="0" sz="2400" spc="-375">
                <a:solidFill>
                  <a:srgbClr val="6B6979"/>
                </a:solidFill>
                <a:latin typeface="Arial"/>
                <a:cs typeface="Arial"/>
              </a:rPr>
              <a:t>n</a:t>
            </a:r>
            <a:r>
              <a:rPr dirty="0" sz="2400" spc="-240">
                <a:solidFill>
                  <a:srgbClr val="338ACA"/>
                </a:solidFill>
                <a:latin typeface="Arial"/>
                <a:cs typeface="Arial"/>
              </a:rPr>
              <a:t>l</a:t>
            </a:r>
            <a:endParaRPr sz="2400">
              <a:latin typeface="Arial"/>
              <a:cs typeface="Arial"/>
            </a:endParaRPr>
          </a:p>
          <a:p>
            <a:pPr marL="986155">
              <a:lnSpc>
                <a:spcPct val="100000"/>
              </a:lnSpc>
              <a:spcBef>
                <a:spcPts val="160"/>
              </a:spcBef>
            </a:pPr>
            <a:r>
              <a:rPr dirty="0" sz="1550" spc="30">
                <a:solidFill>
                  <a:srgbClr val="6B6979"/>
                </a:solidFill>
                <a:latin typeface="Times New Roman"/>
                <a:cs typeface="Times New Roman"/>
              </a:rPr>
              <a:t>n=</a:t>
            </a:r>
            <a:r>
              <a:rPr dirty="0" sz="1550" spc="30">
                <a:solidFill>
                  <a:srgbClr val="855B6B"/>
                </a:solidFill>
                <a:latin typeface="Times New Roman"/>
                <a:cs typeface="Times New Roman"/>
              </a:rPr>
              <a:t>l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115622" y="3964506"/>
            <a:ext cx="954405" cy="4146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715010" algn="l"/>
              </a:tabLst>
            </a:pPr>
            <a:r>
              <a:rPr dirty="0" sz="2150" spc="-305" i="1">
                <a:solidFill>
                  <a:srgbClr val="7E7B82"/>
                </a:solidFill>
                <a:latin typeface="Arial"/>
                <a:cs typeface="Arial"/>
              </a:rPr>
              <a:t>V</a:t>
            </a:r>
            <a:r>
              <a:rPr dirty="0" sz="2150" spc="-250" i="1">
                <a:solidFill>
                  <a:srgbClr val="7E7B82"/>
                </a:solidFill>
                <a:latin typeface="Arial"/>
                <a:cs typeface="Arial"/>
              </a:rPr>
              <a:t>h</a:t>
            </a:r>
            <a:r>
              <a:rPr dirty="0" sz="2150" spc="-105" i="1">
                <a:solidFill>
                  <a:srgbClr val="7E7B82"/>
                </a:solidFill>
                <a:latin typeface="Arial"/>
                <a:cs typeface="Arial"/>
              </a:rPr>
              <a:t> </a:t>
            </a:r>
            <a:r>
              <a:rPr dirty="0" sz="2450" spc="-700">
                <a:solidFill>
                  <a:srgbClr val="7E7B82"/>
                </a:solidFill>
                <a:latin typeface="Times New Roman"/>
                <a:cs typeface="Times New Roman"/>
              </a:rPr>
              <a:t>E</a:t>
            </a:r>
            <a:r>
              <a:rPr dirty="0" sz="2450" spc="-355">
                <a:solidFill>
                  <a:srgbClr val="8A4687"/>
                </a:solidFill>
                <a:latin typeface="Times New Roman"/>
                <a:cs typeface="Times New Roman"/>
              </a:rPr>
              <a:t>}</a:t>
            </a:r>
            <a:r>
              <a:rPr dirty="0" sz="2450">
                <a:solidFill>
                  <a:srgbClr val="8A4687"/>
                </a:solidFill>
                <a:latin typeface="Times New Roman"/>
                <a:cs typeface="Times New Roman"/>
              </a:rPr>
              <a:t>	</a:t>
            </a:r>
            <a:r>
              <a:rPr dirty="0" sz="2550" spc="-505">
                <a:solidFill>
                  <a:srgbClr val="4F4D4F"/>
                </a:solidFill>
                <a:latin typeface="Times New Roman"/>
                <a:cs typeface="Times New Roman"/>
              </a:rPr>
              <a:t>H</a:t>
            </a:r>
            <a:r>
              <a:rPr dirty="0" sz="2550" spc="-420">
                <a:solidFill>
                  <a:srgbClr val="A7A8A8"/>
                </a:solidFill>
                <a:latin typeface="Times New Roman"/>
                <a:cs typeface="Times New Roman"/>
              </a:rPr>
              <a:t>]</a:t>
            </a:r>
            <a:endParaRPr sz="255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713870" y="5876140"/>
            <a:ext cx="40005" cy="1250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50" spc="-110">
                <a:solidFill>
                  <a:srgbClr val="A7A8A8"/>
                </a:solidFill>
                <a:latin typeface="Times New Roman"/>
                <a:cs typeface="Times New Roman"/>
              </a:rPr>
              <a:t>¡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394372" y="5596289"/>
            <a:ext cx="732790" cy="46100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850" spc="-455" i="1">
                <a:solidFill>
                  <a:srgbClr val="919191"/>
                </a:solidFill>
                <a:latin typeface="Times New Roman"/>
                <a:cs typeface="Times New Roman"/>
              </a:rPr>
              <a:t>(</a:t>
            </a:r>
            <a:r>
              <a:rPr dirty="0" sz="2850" spc="-575" i="1">
                <a:solidFill>
                  <a:srgbClr val="919191"/>
                </a:solidFill>
                <a:latin typeface="Times New Roman"/>
                <a:cs typeface="Times New Roman"/>
              </a:rPr>
              <a:t>2</a:t>
            </a:r>
            <a:r>
              <a:rPr dirty="0" sz="2850" spc="-305" i="1">
                <a:solidFill>
                  <a:srgbClr val="4F4D4F"/>
                </a:solidFill>
                <a:latin typeface="Times New Roman"/>
                <a:cs typeface="Times New Roman"/>
              </a:rPr>
              <a:t>.</a:t>
            </a:r>
            <a:r>
              <a:rPr dirty="0" sz="2850" spc="-475" i="1">
                <a:solidFill>
                  <a:srgbClr val="919191"/>
                </a:solidFill>
                <a:latin typeface="Times New Roman"/>
                <a:cs typeface="Times New Roman"/>
              </a:rPr>
              <a:t>3)</a:t>
            </a:r>
            <a:r>
              <a:rPr dirty="0" sz="2850" spc="-20" i="1">
                <a:solidFill>
                  <a:srgbClr val="919191"/>
                </a:solidFill>
                <a:latin typeface="Times New Roman"/>
                <a:cs typeface="Times New Roman"/>
              </a:rPr>
              <a:t> </a:t>
            </a:r>
            <a:r>
              <a:rPr dirty="0" sz="2850" spc="-204">
                <a:solidFill>
                  <a:srgbClr val="919191"/>
                </a:solidFill>
                <a:latin typeface="Times New Roman"/>
                <a:cs typeface="Times New Roman"/>
              </a:rPr>
              <a:t>'</a:t>
            </a:r>
            <a:r>
              <a:rPr dirty="0" sz="2850" spc="-200">
                <a:solidFill>
                  <a:srgbClr val="919191"/>
                </a:solidFill>
                <a:latin typeface="Times New Roman"/>
                <a:cs typeface="Times New Roman"/>
              </a:rPr>
              <a:t>'</a:t>
            </a:r>
            <a:r>
              <a:rPr dirty="0" sz="2850" spc="-125">
                <a:solidFill>
                  <a:srgbClr val="919191"/>
                </a:solidFill>
                <a:latin typeface="Times New Roman"/>
                <a:cs typeface="Times New Roman"/>
              </a:rPr>
              <a:t> </a:t>
            </a:r>
            <a:r>
              <a:rPr dirty="0" sz="2850" spc="-320">
                <a:solidFill>
                  <a:srgbClr val="919191"/>
                </a:solidFill>
                <a:latin typeface="Times New Roman"/>
                <a:cs typeface="Times New Roman"/>
              </a:rPr>
              <a:t>:</a:t>
            </a:r>
            <a:endParaRPr sz="285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976457" y="6065675"/>
            <a:ext cx="102235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600" i="1">
                <a:solidFill>
                  <a:srgbClr val="7E7B82"/>
                </a:solidFill>
                <a:latin typeface="Times New Roman"/>
                <a:cs typeface="Times New Roman"/>
              </a:rPr>
              <a:t>d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1298" y="338155"/>
            <a:ext cx="388429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>
                <a:solidFill>
                  <a:srgbClr val="2200DC"/>
                </a:solidFill>
              </a:rPr>
              <a:t>5.</a:t>
            </a:r>
            <a:r>
              <a:rPr dirty="0" sz="2800" spc="-25">
                <a:solidFill>
                  <a:srgbClr val="2200DC"/>
                </a:solidFill>
              </a:rPr>
              <a:t> </a:t>
            </a:r>
            <a:r>
              <a:rPr dirty="0" sz="2800" spc="-5">
                <a:solidFill>
                  <a:srgbClr val="2200DC"/>
                </a:solidFill>
              </a:rPr>
              <a:t>Métodos</a:t>
            </a:r>
            <a:r>
              <a:rPr dirty="0" sz="2800">
                <a:solidFill>
                  <a:srgbClr val="2200DC"/>
                </a:solidFill>
              </a:rPr>
              <a:t> </a:t>
            </a:r>
            <a:r>
              <a:rPr dirty="0" sz="2800" spc="-5">
                <a:solidFill>
                  <a:srgbClr val="2200DC"/>
                </a:solidFill>
              </a:rPr>
              <a:t>Runge-Kutta</a:t>
            </a:r>
            <a:endParaRPr sz="28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78775" y="1050252"/>
            <a:ext cx="6663560" cy="5662218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51642" y="983058"/>
            <a:ext cx="1327684" cy="20759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08650" y="1248662"/>
            <a:ext cx="488343" cy="16180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734987" y="995270"/>
            <a:ext cx="2200599" cy="20759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273850" y="1718811"/>
            <a:ext cx="2988053" cy="52204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99494" y="2732379"/>
            <a:ext cx="1217807" cy="68080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99494" y="4536652"/>
            <a:ext cx="4282163" cy="451831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129818" y="4545812"/>
            <a:ext cx="756932" cy="161804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41503" y="5199136"/>
            <a:ext cx="6733038" cy="448778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162025" y="6020370"/>
            <a:ext cx="2698098" cy="225915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501858" y="833740"/>
            <a:ext cx="455295" cy="3689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50" spc="-300">
                <a:solidFill>
                  <a:srgbClr val="595959"/>
                </a:solidFill>
              </a:rPr>
              <a:t>E</a:t>
            </a:r>
            <a:r>
              <a:rPr dirty="0" sz="1450" spc="-170">
                <a:solidFill>
                  <a:srgbClr val="595959"/>
                </a:solidFill>
              </a:rPr>
              <a:t> </a:t>
            </a:r>
            <a:r>
              <a:rPr dirty="0" sz="1600" spc="-305">
                <a:solidFill>
                  <a:srgbClr val="212121"/>
                </a:solidFill>
              </a:rPr>
              <a:t>1</a:t>
            </a:r>
            <a:r>
              <a:rPr dirty="0" sz="1600" spc="-15">
                <a:solidFill>
                  <a:srgbClr val="212121"/>
                </a:solidFill>
              </a:rPr>
              <a:t> </a:t>
            </a:r>
            <a:r>
              <a:rPr dirty="0" sz="2250" spc="-90">
                <a:solidFill>
                  <a:srgbClr val="595959"/>
                </a:solidFill>
                <a:latin typeface="Times New Roman"/>
                <a:cs typeface="Times New Roman"/>
              </a:rPr>
              <a:t>r</a:t>
            </a:r>
            <a:r>
              <a:rPr dirty="0" sz="2250" spc="12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2250" spc="-450">
                <a:solidFill>
                  <a:srgbClr val="BABABA"/>
                </a:solidFill>
                <a:latin typeface="Times New Roman"/>
                <a:cs typeface="Times New Roman"/>
              </a:rPr>
              <a:t>.</a:t>
            </a:r>
            <a:endParaRPr sz="225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580242" y="922783"/>
            <a:ext cx="539750" cy="51498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R="5080">
              <a:lnSpc>
                <a:spcPct val="100000"/>
              </a:lnSpc>
              <a:spcBef>
                <a:spcPts val="100"/>
              </a:spcBef>
              <a:tabLst>
                <a:tab pos="155575" algn="l"/>
              </a:tabLst>
            </a:pPr>
            <a:r>
              <a:rPr dirty="0" sz="1550" spc="-620">
                <a:solidFill>
                  <a:srgbClr val="484848"/>
                </a:solidFill>
                <a:latin typeface="Times New Roman"/>
                <a:cs typeface="Times New Roman"/>
              </a:rPr>
              <a:t>q</a:t>
            </a:r>
            <a:r>
              <a:rPr dirty="0" sz="1550" spc="-620">
                <a:solidFill>
                  <a:srgbClr val="484848"/>
                </a:solidFill>
                <a:latin typeface="Times New Roman"/>
                <a:cs typeface="Times New Roman"/>
              </a:rPr>
              <a:t>	</a:t>
            </a:r>
            <a:r>
              <a:rPr dirty="0" sz="1100" spc="-490">
                <a:solidFill>
                  <a:srgbClr val="484848"/>
                </a:solidFill>
                <a:latin typeface="Arial"/>
                <a:cs typeface="Arial"/>
              </a:rPr>
              <a:t>1</a:t>
            </a:r>
            <a:r>
              <a:rPr dirty="0" sz="1100" spc="30">
                <a:solidFill>
                  <a:srgbClr val="484848"/>
                </a:solidFill>
                <a:latin typeface="Arial"/>
                <a:cs typeface="Arial"/>
              </a:rPr>
              <a:t> </a:t>
            </a:r>
            <a:r>
              <a:rPr dirty="0" sz="1100" spc="-100">
                <a:solidFill>
                  <a:srgbClr val="BABABA"/>
                </a:solidFill>
                <a:latin typeface="Arial"/>
                <a:cs typeface="Arial"/>
              </a:rPr>
              <a:t>,</a:t>
            </a:r>
            <a:r>
              <a:rPr dirty="0" sz="1100" spc="-125">
                <a:solidFill>
                  <a:srgbClr val="BABABA"/>
                </a:solidFill>
                <a:latin typeface="Arial"/>
                <a:cs typeface="Arial"/>
              </a:rPr>
              <a:t>:</a:t>
            </a:r>
            <a:r>
              <a:rPr dirty="0" sz="1100" spc="-204">
                <a:solidFill>
                  <a:srgbClr val="BABABA"/>
                </a:solidFill>
                <a:latin typeface="Arial"/>
                <a:cs typeface="Arial"/>
              </a:rPr>
              <a:t> </a:t>
            </a:r>
            <a:r>
              <a:rPr dirty="0" sz="1100" spc="-125">
                <a:solidFill>
                  <a:srgbClr val="9C9AA1"/>
                </a:solidFill>
                <a:latin typeface="Arial"/>
                <a:cs typeface="Arial"/>
              </a:rPr>
              <a:t>:</a:t>
            </a:r>
            <a:r>
              <a:rPr dirty="0" sz="1100" spc="75">
                <a:solidFill>
                  <a:srgbClr val="9C9AA1"/>
                </a:solidFill>
                <a:latin typeface="Arial"/>
                <a:cs typeface="Arial"/>
              </a:rPr>
              <a:t> </a:t>
            </a:r>
            <a:r>
              <a:rPr dirty="0" baseline="-15325" sz="2175" spc="-30">
                <a:solidFill>
                  <a:srgbClr val="343436"/>
                </a:solidFill>
                <a:latin typeface="Arial"/>
                <a:cs typeface="Arial"/>
              </a:rPr>
              <a:t>1</a:t>
            </a:r>
            <a:endParaRPr baseline="-15325" sz="2175">
              <a:latin typeface="Arial"/>
              <a:cs typeface="Arial"/>
            </a:endParaRPr>
          </a:p>
          <a:p>
            <a:pPr algn="ctr" marR="24765">
              <a:lnSpc>
                <a:spcPct val="100000"/>
              </a:lnSpc>
              <a:spcBef>
                <a:spcPts val="10"/>
              </a:spcBef>
            </a:pPr>
            <a:r>
              <a:rPr dirty="0" sz="1650" spc="-95">
                <a:solidFill>
                  <a:srgbClr val="6E6979"/>
                </a:solidFill>
                <a:latin typeface="Times New Roman"/>
                <a:cs typeface="Times New Roman"/>
              </a:rPr>
              <a:t>.</a:t>
            </a:r>
            <a:r>
              <a:rPr dirty="0" sz="1500" spc="-95">
                <a:solidFill>
                  <a:srgbClr val="858287"/>
                </a:solidFill>
                <a:latin typeface="Times New Roman"/>
                <a:cs typeface="Times New Roman"/>
              </a:rPr>
              <a:t>.4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782651" y="903702"/>
            <a:ext cx="278130" cy="2851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50" spc="-204">
                <a:solidFill>
                  <a:srgbClr val="BABABA"/>
                </a:solidFill>
                <a:latin typeface="Arial"/>
                <a:cs typeface="Arial"/>
              </a:rPr>
              <a:t>.</a:t>
            </a:r>
            <a:r>
              <a:rPr dirty="0" sz="1450" spc="170">
                <a:solidFill>
                  <a:srgbClr val="BABABA"/>
                </a:solidFill>
                <a:latin typeface="Arial"/>
                <a:cs typeface="Arial"/>
              </a:rPr>
              <a:t> </a:t>
            </a:r>
            <a:r>
              <a:rPr dirty="0" sz="1700" spc="-80">
                <a:solidFill>
                  <a:srgbClr val="595959"/>
                </a:solidFill>
                <a:latin typeface="Times New Roman"/>
                <a:cs typeface="Times New Roman"/>
              </a:rPr>
              <a:t>u</a:t>
            </a:r>
            <a:r>
              <a:rPr dirty="0" sz="1700" spc="10">
                <a:solidFill>
                  <a:srgbClr val="9C9AA1"/>
                </a:solidFill>
                <a:latin typeface="Times New Roman"/>
                <a:cs typeface="Times New Roman"/>
              </a:rPr>
              <a:t>.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680183" y="1160402"/>
            <a:ext cx="493395" cy="2774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56210" indent="-144145">
              <a:lnSpc>
                <a:spcPct val="100000"/>
              </a:lnSpc>
              <a:spcBef>
                <a:spcPts val="100"/>
              </a:spcBef>
              <a:buClr>
                <a:srgbClr val="9C9AA1"/>
              </a:buClr>
              <a:buChar char="•"/>
              <a:tabLst>
                <a:tab pos="156845" algn="l"/>
              </a:tabLst>
            </a:pPr>
            <a:r>
              <a:rPr dirty="0" sz="950" spc="15">
                <a:solidFill>
                  <a:srgbClr val="595959"/>
                </a:solidFill>
                <a:latin typeface="Arial"/>
                <a:cs typeface="Arial"/>
              </a:rPr>
              <a:t>1.</a:t>
            </a:r>
            <a:r>
              <a:rPr dirty="0" sz="950" spc="15">
                <a:solidFill>
                  <a:srgbClr val="595959"/>
                </a:solidFill>
                <a:latin typeface="Arial"/>
                <a:cs typeface="Arial"/>
              </a:rPr>
              <a:t>.</a:t>
            </a:r>
            <a:r>
              <a:rPr dirty="0" sz="950">
                <a:solidFill>
                  <a:srgbClr val="595959"/>
                </a:solidFill>
                <a:latin typeface="Arial"/>
                <a:cs typeface="Arial"/>
              </a:rPr>
              <a:t>  </a:t>
            </a:r>
            <a:r>
              <a:rPr dirty="0" sz="950" spc="-12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1500" spc="-160">
                <a:solidFill>
                  <a:srgbClr val="484848"/>
                </a:solidFill>
                <a:latin typeface="Times New Roman"/>
                <a:cs typeface="Times New Roman"/>
              </a:rPr>
              <a:t>i</a:t>
            </a:r>
            <a:r>
              <a:rPr dirty="0" sz="1500" spc="-185">
                <a:solidFill>
                  <a:srgbClr val="484848"/>
                </a:solidFill>
                <a:latin typeface="Times New Roman"/>
                <a:cs typeface="Times New Roman"/>
              </a:rPr>
              <a:t> </a:t>
            </a:r>
            <a:r>
              <a:rPr dirty="0" sz="1650" spc="-150">
                <a:solidFill>
                  <a:srgbClr val="212121"/>
                </a:solidFill>
                <a:latin typeface="Times New Roman"/>
                <a:cs typeface="Times New Roman"/>
              </a:rPr>
              <a:t>l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649686" y="1160402"/>
            <a:ext cx="1022985" cy="2774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8140" algn="l"/>
                <a:tab pos="680720" algn="l"/>
              </a:tabLst>
            </a:pPr>
            <a:r>
              <a:rPr dirty="0" sz="1650" spc="30">
                <a:solidFill>
                  <a:srgbClr val="595959"/>
                </a:solidFill>
                <a:latin typeface="Times New Roman"/>
                <a:cs typeface="Times New Roman"/>
              </a:rPr>
              <a:t>id	</a:t>
            </a:r>
            <a:r>
              <a:rPr dirty="0" sz="1650" spc="-150">
                <a:solidFill>
                  <a:srgbClr val="858287"/>
                </a:solidFill>
                <a:latin typeface="Times New Roman"/>
                <a:cs typeface="Times New Roman"/>
              </a:rPr>
              <a:t>,	</a:t>
            </a:r>
            <a:r>
              <a:rPr dirty="0" sz="1550" spc="-280">
                <a:solidFill>
                  <a:srgbClr val="595959"/>
                </a:solidFill>
                <a:latin typeface="Times New Roman"/>
                <a:cs typeface="Times New Roman"/>
              </a:rPr>
              <a:t>qu</a:t>
            </a:r>
            <a:r>
              <a:rPr dirty="0" sz="1550" spc="355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550" spc="-165">
                <a:solidFill>
                  <a:srgbClr val="BABABA"/>
                </a:solidFill>
                <a:latin typeface="Times New Roman"/>
                <a:cs typeface="Times New Roman"/>
              </a:rPr>
              <a:t>:,</a:t>
            </a:r>
            <a:r>
              <a:rPr dirty="0" sz="1550" spc="-165">
                <a:solidFill>
                  <a:srgbClr val="858287"/>
                </a:solidFill>
                <a:latin typeface="Times New Roman"/>
                <a:cs typeface="Times New Roman"/>
              </a:rPr>
              <a:t>: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741819" y="1817035"/>
            <a:ext cx="1139825" cy="269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09575" algn="l"/>
                <a:tab pos="1028700" algn="l"/>
              </a:tabLst>
            </a:pPr>
            <a:r>
              <a:rPr dirty="0" sz="1600" spc="-10" i="1">
                <a:solidFill>
                  <a:srgbClr val="6E6979"/>
                </a:solidFill>
                <a:latin typeface="Times New Roman"/>
                <a:cs typeface="Times New Roman"/>
              </a:rPr>
              <a:t>j</a:t>
            </a:r>
            <a:r>
              <a:rPr dirty="0" sz="1600" spc="-10" i="1">
                <a:solidFill>
                  <a:srgbClr val="6E6979"/>
                </a:solidFill>
                <a:latin typeface="Times New Roman"/>
                <a:cs typeface="Times New Roman"/>
              </a:rPr>
              <a:t>	</a:t>
            </a:r>
            <a:r>
              <a:rPr dirty="0" sz="1550" spc="40">
                <a:solidFill>
                  <a:srgbClr val="6E6979"/>
                </a:solidFill>
                <a:latin typeface="Times New Roman"/>
                <a:cs typeface="Times New Roman"/>
              </a:rPr>
              <a:t>1,</a:t>
            </a:r>
            <a:r>
              <a:rPr dirty="0" sz="1550" spc="170">
                <a:solidFill>
                  <a:srgbClr val="6E6979"/>
                </a:solidFill>
                <a:latin typeface="Times New Roman"/>
                <a:cs typeface="Times New Roman"/>
              </a:rPr>
              <a:t> </a:t>
            </a:r>
            <a:r>
              <a:rPr dirty="0" sz="1550" spc="30">
                <a:solidFill>
                  <a:srgbClr val="6E6979"/>
                </a:solidFill>
                <a:latin typeface="Times New Roman"/>
                <a:cs typeface="Times New Roman"/>
              </a:rPr>
              <a:t>2</a:t>
            </a:r>
            <a:r>
              <a:rPr dirty="0" sz="1550">
                <a:solidFill>
                  <a:srgbClr val="6E6979"/>
                </a:solidFill>
                <a:latin typeface="Times New Roman"/>
                <a:cs typeface="Times New Roman"/>
              </a:rPr>
              <a:t>	</a:t>
            </a:r>
            <a:r>
              <a:rPr dirty="0" sz="1600" spc="-35" i="1">
                <a:solidFill>
                  <a:srgbClr val="6E6979"/>
                </a:solidFill>
                <a:latin typeface="Times New Roman"/>
                <a:cs typeface="Times New Roman"/>
              </a:rPr>
              <a:t>p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453541" y="2325090"/>
            <a:ext cx="1245870" cy="8185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ts val="2210"/>
              </a:lnSpc>
              <a:spcBef>
                <a:spcPts val="100"/>
              </a:spcBef>
              <a:tabLst>
                <a:tab pos="437515" algn="l"/>
                <a:tab pos="665480" algn="l"/>
                <a:tab pos="1082040" algn="l"/>
              </a:tabLst>
            </a:pPr>
            <a:r>
              <a:rPr dirty="0" sz="1950" spc="-30">
                <a:solidFill>
                  <a:srgbClr val="6E6979"/>
                </a:solidFill>
                <a:latin typeface="Arial"/>
                <a:cs typeface="Arial"/>
              </a:rPr>
              <a:t>r	</a:t>
            </a:r>
            <a:r>
              <a:rPr dirty="0" sz="1600" spc="-15">
                <a:solidFill>
                  <a:srgbClr val="212121"/>
                </a:solidFill>
                <a:latin typeface="Arial"/>
                <a:cs typeface="Arial"/>
              </a:rPr>
              <a:t>l	</a:t>
            </a:r>
            <a:r>
              <a:rPr dirty="0" sz="1600" spc="-240">
                <a:solidFill>
                  <a:srgbClr val="BABABA"/>
                </a:solidFill>
                <a:latin typeface="Arial"/>
                <a:cs typeface="Arial"/>
              </a:rPr>
              <a:t>,</a:t>
            </a:r>
            <a:r>
              <a:rPr dirty="0" sz="1600" spc="-240">
                <a:solidFill>
                  <a:srgbClr val="484848"/>
                </a:solidFill>
                <a:latin typeface="Arial"/>
                <a:cs typeface="Arial"/>
              </a:rPr>
              <a:t>(</a:t>
            </a:r>
            <a:r>
              <a:rPr dirty="0" sz="1600" spc="-240">
                <a:solidFill>
                  <a:srgbClr val="BABABA"/>
                </a:solidFill>
                <a:latin typeface="Arial"/>
                <a:cs typeface="Arial"/>
              </a:rPr>
              <a:t>,</a:t>
            </a:r>
            <a:r>
              <a:rPr dirty="0" sz="1600" spc="170">
                <a:solidFill>
                  <a:srgbClr val="BABABA"/>
                </a:solidFill>
                <a:latin typeface="Arial"/>
                <a:cs typeface="Arial"/>
              </a:rPr>
              <a:t> </a:t>
            </a:r>
            <a:r>
              <a:rPr dirty="0" sz="1600" spc="-260">
                <a:solidFill>
                  <a:srgbClr val="484848"/>
                </a:solidFill>
                <a:latin typeface="Arial"/>
                <a:cs typeface="Arial"/>
              </a:rPr>
              <a:t>]</a:t>
            </a:r>
            <a:r>
              <a:rPr dirty="0" sz="1600" spc="-204">
                <a:solidFill>
                  <a:srgbClr val="484848"/>
                </a:solidFill>
                <a:latin typeface="Arial"/>
                <a:cs typeface="Arial"/>
              </a:rPr>
              <a:t> </a:t>
            </a:r>
            <a:r>
              <a:rPr dirty="0" baseline="7936" sz="525" spc="-52">
                <a:solidFill>
                  <a:srgbClr val="BABABA"/>
                </a:solidFill>
                <a:latin typeface="Arial"/>
                <a:cs typeface="Arial"/>
              </a:rPr>
              <a:t>1:,	</a:t>
            </a:r>
            <a:r>
              <a:rPr dirty="0" sz="1700" spc="-70">
                <a:solidFill>
                  <a:srgbClr val="484848"/>
                </a:solidFill>
                <a:latin typeface="Times New Roman"/>
                <a:cs typeface="Times New Roman"/>
              </a:rPr>
              <a:t>u</a:t>
            </a:r>
            <a:endParaRPr sz="1700">
              <a:latin typeface="Times New Roman"/>
              <a:cs typeface="Times New Roman"/>
            </a:endParaRPr>
          </a:p>
          <a:p>
            <a:pPr marL="789940">
              <a:lnSpc>
                <a:spcPts val="1789"/>
              </a:lnSpc>
            </a:pPr>
            <a:r>
              <a:rPr dirty="0" sz="1600" spc="-40">
                <a:solidFill>
                  <a:srgbClr val="858287"/>
                </a:solidFill>
                <a:latin typeface="Times New Roman"/>
                <a:cs typeface="Times New Roman"/>
              </a:rPr>
              <a:t>x·</a:t>
            </a:r>
            <a:endParaRPr sz="1600">
              <a:latin typeface="Times New Roman"/>
              <a:cs typeface="Times New Roman"/>
            </a:endParaRPr>
          </a:p>
          <a:p>
            <a:pPr marL="957580" indent="-151765">
              <a:lnSpc>
                <a:spcPct val="100000"/>
              </a:lnSpc>
              <a:spcBef>
                <a:spcPts val="440"/>
              </a:spcBef>
              <a:buClr>
                <a:srgbClr val="BABABA"/>
              </a:buClr>
              <a:buChar char="•"/>
              <a:tabLst>
                <a:tab pos="957580" algn="l"/>
                <a:tab pos="958215" algn="l"/>
              </a:tabLst>
            </a:pPr>
            <a:r>
              <a:rPr dirty="0" sz="1500" spc="-110">
                <a:solidFill>
                  <a:srgbClr val="858287"/>
                </a:solidFill>
                <a:latin typeface="Times New Roman"/>
                <a:cs typeface="Times New Roman"/>
              </a:rPr>
              <a:t>,</a:t>
            </a:r>
            <a:r>
              <a:rPr dirty="0" sz="1500" spc="-25">
                <a:solidFill>
                  <a:srgbClr val="858287"/>
                </a:solidFill>
                <a:latin typeface="Times New Roman"/>
                <a:cs typeface="Times New Roman"/>
              </a:rPr>
              <a:t> </a:t>
            </a:r>
            <a:r>
              <a:rPr dirty="0" sz="1500" spc="-400">
                <a:solidFill>
                  <a:srgbClr val="858287"/>
                </a:solidFill>
                <a:latin typeface="Times New Roman"/>
                <a:cs typeface="Times New Roman"/>
              </a:rPr>
              <a:t>·</a:t>
            </a:r>
            <a:endParaRPr sz="1500">
              <a:latin typeface="Times New Roman"/>
              <a:cs typeface="Times New Roman"/>
            </a:endParaRPr>
          </a:p>
        </p:txBody>
      </p:sp>
      <p:graphicFrame>
        <p:nvGraphicFramePr>
          <p:cNvPr id="18" name="object 18"/>
          <p:cNvGraphicFramePr>
            <a:graphicFrameLocks noGrp="1"/>
          </p:cNvGraphicFramePr>
          <p:nvPr/>
        </p:nvGraphicFramePr>
        <p:xfrm>
          <a:off x="2625526" y="2361286"/>
          <a:ext cx="5339080" cy="7747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4655"/>
                <a:gridCol w="637540"/>
                <a:gridCol w="220980"/>
                <a:gridCol w="177800"/>
                <a:gridCol w="362585"/>
                <a:gridCol w="467994"/>
                <a:gridCol w="779780"/>
                <a:gridCol w="563245"/>
                <a:gridCol w="1120775"/>
                <a:gridCol w="595629"/>
              </a:tblGrid>
              <a:tr h="266700">
                <a:tc gridSpan="2">
                  <a:txBody>
                    <a:bodyPr/>
                    <a:lstStyle/>
                    <a:p>
                      <a:pPr algn="r" marR="146685">
                        <a:lnSpc>
                          <a:spcPts val="1685"/>
                        </a:lnSpc>
                        <a:spcBef>
                          <a:spcPts val="315"/>
                        </a:spcBef>
                      </a:pPr>
                      <a:r>
                        <a:rPr dirty="0" sz="1450" spc="-175">
                          <a:solidFill>
                            <a:srgbClr val="858287"/>
                          </a:solidFill>
                          <a:latin typeface="Arial"/>
                          <a:cs typeface="Arial"/>
                        </a:rPr>
                        <a:t>x</a:t>
                      </a:r>
                      <a:r>
                        <a:rPr dirty="0" sz="1450" spc="-175">
                          <a:solidFill>
                            <a:srgbClr val="484848"/>
                          </a:solidFill>
                          <a:latin typeface="Arial"/>
                          <a:cs typeface="Arial"/>
                        </a:rPr>
                        <a:t>i.J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B="0" marT="40005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15240">
                        <a:lnSpc>
                          <a:spcPts val="1685"/>
                        </a:lnSpc>
                        <a:spcBef>
                          <a:spcPts val="315"/>
                        </a:spcBef>
                      </a:pPr>
                      <a:r>
                        <a:rPr dirty="0" sz="1450" spc="-290">
                          <a:solidFill>
                            <a:srgbClr val="9C9AA1"/>
                          </a:solidFill>
                          <a:latin typeface="Arial"/>
                          <a:cs typeface="Arial"/>
                        </a:rPr>
                        <a:t>;</a:t>
                      </a:r>
                      <a:r>
                        <a:rPr dirty="0" sz="1450" spc="-290">
                          <a:solidFill>
                            <a:srgbClr val="858287"/>
                          </a:solidFill>
                          <a:latin typeface="Arial"/>
                          <a:cs typeface="Arial"/>
                        </a:rPr>
                        <a:t>•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B="0" marT="4000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10489">
                        <a:lnSpc>
                          <a:spcPts val="1835"/>
                        </a:lnSpc>
                        <a:spcBef>
                          <a:spcPts val="165"/>
                        </a:spcBef>
                      </a:pPr>
                      <a:r>
                        <a:rPr dirty="0" sz="160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dirty="0" sz="160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45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140">
                          <a:solidFill>
                            <a:srgbClr val="BABABA"/>
                          </a:solidFill>
                          <a:latin typeface="Arial"/>
                          <a:cs typeface="Arial"/>
                        </a:rPr>
                        <a:t>:</a:t>
                      </a:r>
                      <a:r>
                        <a:rPr dirty="0" sz="1600">
                          <a:solidFill>
                            <a:srgbClr val="858287"/>
                          </a:solidFill>
                          <a:latin typeface="Arial"/>
                          <a:cs typeface="Arial"/>
                        </a:rPr>
                        <a:t>;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20955"/>
                </a:tc>
                <a:tc>
                  <a:txBody>
                    <a:bodyPr/>
                    <a:lstStyle/>
                    <a:p>
                      <a:pPr algn="ctr" marL="41275">
                        <a:lnSpc>
                          <a:spcPts val="1835"/>
                        </a:lnSpc>
                        <a:spcBef>
                          <a:spcPts val="165"/>
                        </a:spcBef>
                      </a:pPr>
                      <a:r>
                        <a:rPr dirty="0" sz="1600" spc="8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dirty="0" sz="1600">
                          <a:solidFill>
                            <a:srgbClr val="BABABA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dirty="0" sz="1600" spc="-155">
                          <a:solidFill>
                            <a:srgbClr val="BABAB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5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600" spc="-95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dirty="0" sz="1600" spc="-5">
                          <a:solidFill>
                            <a:srgbClr val="BABABA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dirty="0" sz="1600">
                          <a:solidFill>
                            <a:srgbClr val="BABABA"/>
                          </a:solidFill>
                          <a:latin typeface="Arial"/>
                          <a:cs typeface="Arial"/>
                        </a:rPr>
                        <a:t>_</a:t>
                      </a:r>
                      <a:r>
                        <a:rPr dirty="0" sz="1600" spc="-285">
                          <a:solidFill>
                            <a:srgbClr val="BABAB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343436"/>
                          </a:solidFill>
                          <a:latin typeface="Arial"/>
                          <a:cs typeface="Arial"/>
                        </a:rPr>
                        <a:t>h</a:t>
                      </a:r>
                      <a:r>
                        <a:rPr dirty="0" sz="1600" spc="190">
                          <a:solidFill>
                            <a:srgbClr val="34343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9C9AA1"/>
                          </a:solidFill>
                          <a:latin typeface="Arial"/>
                          <a:cs typeface="Arial"/>
                        </a:rPr>
                        <a:t>'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20955"/>
                </a:tc>
                <a:tc>
                  <a:txBody>
                    <a:bodyPr/>
                    <a:lstStyle/>
                    <a:p>
                      <a:pPr marL="201295">
                        <a:lnSpc>
                          <a:spcPts val="1835"/>
                        </a:lnSpc>
                        <a:spcBef>
                          <a:spcPts val="165"/>
                        </a:spcBef>
                      </a:pPr>
                      <a:r>
                        <a:rPr dirty="0" sz="1600">
                          <a:solidFill>
                            <a:srgbClr val="6E6979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dirty="0" sz="1600" spc="-165">
                          <a:solidFill>
                            <a:srgbClr val="6E697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BABABA"/>
                          </a:solidFill>
                          <a:latin typeface="Arial"/>
                          <a:cs typeface="Arial"/>
                        </a:rPr>
                        <a:t>.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20955"/>
                </a:tc>
                <a:tc>
                  <a:txBody>
                    <a:bodyPr/>
                    <a:lstStyle/>
                    <a:p>
                      <a:pPr algn="r" marR="34925">
                        <a:lnSpc>
                          <a:spcPts val="2005"/>
                        </a:lnSpc>
                      </a:pPr>
                      <a:r>
                        <a:rPr dirty="0" sz="195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950" spc="-1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15">
                          <a:solidFill>
                            <a:srgbClr val="484848"/>
                          </a:solidFill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dirty="0" sz="1500" spc="-5">
                          <a:solidFill>
                            <a:srgbClr val="BABABA"/>
                          </a:solidFill>
                          <a:latin typeface="Times New Roman"/>
                          <a:cs typeface="Times New Roman"/>
                        </a:rPr>
                        <a:t>:</a:t>
                      </a:r>
                      <a:r>
                        <a:rPr dirty="0" sz="1500" spc="-60">
                          <a:solidFill>
                            <a:srgbClr val="BABABA"/>
                          </a:solidFill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dirty="0" sz="1500">
                          <a:solidFill>
                            <a:srgbClr val="484848"/>
                          </a:solidFill>
                          <a:latin typeface="Times New Roman"/>
                          <a:cs typeface="Times New Roman"/>
                        </a:rPr>
                        <a:t>d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algn="r" marR="24130">
                        <a:lnSpc>
                          <a:spcPts val="1735"/>
                        </a:lnSpc>
                        <a:spcBef>
                          <a:spcPts val="265"/>
                        </a:spcBef>
                      </a:pPr>
                      <a:r>
                        <a:rPr dirty="0" sz="1500">
                          <a:solidFill>
                            <a:srgbClr val="858287"/>
                          </a:solidFill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dirty="0" sz="1500" spc="-210">
                          <a:solidFill>
                            <a:srgbClr val="858287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500" spc="-13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u</a:t>
                      </a:r>
                      <a:r>
                        <a:rPr dirty="0" sz="1500">
                          <a:solidFill>
                            <a:srgbClr val="BABABA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dirty="0" sz="1500">
                          <a:solidFill>
                            <a:srgbClr val="BABAB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45">
                          <a:solidFill>
                            <a:srgbClr val="BABAB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>
                          <a:solidFill>
                            <a:srgbClr val="BABABA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dirty="0" sz="1500" spc="-65">
                          <a:solidFill>
                            <a:srgbClr val="BABAB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75">
                          <a:solidFill>
                            <a:srgbClr val="6E6979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dirty="0" sz="1500">
                          <a:solidFill>
                            <a:srgbClr val="BABABA"/>
                          </a:solidFill>
                          <a:latin typeface="Arial"/>
                          <a:cs typeface="Arial"/>
                        </a:rPr>
                        <a:t>'</a:t>
                      </a:r>
                      <a:r>
                        <a:rPr dirty="0" sz="1500" spc="-200">
                          <a:solidFill>
                            <a:srgbClr val="BABAB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>
                          <a:solidFill>
                            <a:srgbClr val="BABABA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dirty="0" sz="1500">
                          <a:solidFill>
                            <a:srgbClr val="BABAB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35">
                          <a:solidFill>
                            <a:srgbClr val="BABAB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>
                          <a:latin typeface="Arial"/>
                          <a:cs typeface="Arial"/>
                        </a:rPr>
                        <a:t>-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33655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22250">
                <a:tc gridSpan="2">
                  <a:txBody>
                    <a:bodyPr/>
                    <a:lstStyle/>
                    <a:p>
                      <a:pPr marL="60325">
                        <a:lnSpc>
                          <a:spcPts val="1650"/>
                        </a:lnSpc>
                      </a:pPr>
                      <a:r>
                        <a:rPr dirty="0" sz="1600">
                          <a:solidFill>
                            <a:srgbClr val="BABABA"/>
                          </a:solidFill>
                          <a:latin typeface="Times New Roman"/>
                          <a:cs typeface="Times New Roman"/>
                        </a:rPr>
                        <a:t>-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2860">
                        <a:lnSpc>
                          <a:spcPts val="1650"/>
                        </a:lnSpc>
                      </a:pPr>
                      <a:r>
                        <a:rPr dirty="0" sz="1650">
                          <a:solidFill>
                            <a:srgbClr val="212121"/>
                          </a:solidFill>
                          <a:latin typeface="Times New Roman"/>
                          <a:cs typeface="Times New Roman"/>
                        </a:rPr>
                        <a:t>l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12700">
                        <a:lnSpc>
                          <a:spcPts val="1650"/>
                        </a:lnSpc>
                      </a:pPr>
                      <a:r>
                        <a:rPr dirty="0" sz="1650" spc="-215">
                          <a:solidFill>
                            <a:srgbClr val="BABABA"/>
                          </a:solidFill>
                          <a:latin typeface="Times New Roman"/>
                          <a:cs typeface="Times New Roman"/>
                        </a:rPr>
                        <a:t>.-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algn="r" marR="435609">
                        <a:lnSpc>
                          <a:spcPts val="1650"/>
                        </a:lnSpc>
                      </a:pPr>
                      <a:r>
                        <a:rPr dirty="0" sz="1650">
                          <a:solidFill>
                            <a:srgbClr val="6E6979"/>
                          </a:solidFill>
                          <a:latin typeface="Times New Roman"/>
                          <a:cs typeface="Times New Roman"/>
                        </a:rPr>
                        <a:t>(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85750">
                <a:tc>
                  <a:txBody>
                    <a:bodyPr/>
                    <a:lstStyle/>
                    <a:p>
                      <a:pPr marL="31750">
                        <a:lnSpc>
                          <a:spcPts val="1750"/>
                        </a:lnSpc>
                        <a:spcBef>
                          <a:spcPts val="400"/>
                        </a:spcBef>
                      </a:pPr>
                      <a:r>
                        <a:rPr dirty="0" sz="1500">
                          <a:solidFill>
                            <a:srgbClr val="484848"/>
                          </a:solidFill>
                          <a:latin typeface="Times New Roman"/>
                          <a:cs typeface="Times New Roman"/>
                        </a:rPr>
                        <a:t>n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0800"/>
                </a:tc>
                <a:tc gridSpan="4">
                  <a:txBody>
                    <a:bodyPr/>
                    <a:lstStyle/>
                    <a:p>
                      <a:pPr marL="288290">
                        <a:lnSpc>
                          <a:spcPts val="1900"/>
                        </a:lnSpc>
                        <a:spcBef>
                          <a:spcPts val="250"/>
                        </a:spcBef>
                      </a:pPr>
                      <a:r>
                        <a:rPr dirty="0" sz="1650" spc="-5">
                          <a:solidFill>
                            <a:srgbClr val="484848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dirty="0" sz="1650">
                          <a:solidFill>
                            <a:srgbClr val="484848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650" spc="-305">
                          <a:solidFill>
                            <a:srgbClr val="48484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solidFill>
                            <a:srgbClr val="858287"/>
                          </a:solidFill>
                          <a:latin typeface="Times New Roman"/>
                          <a:cs typeface="Times New Roman"/>
                        </a:rPr>
                        <a:t>:1</a:t>
                      </a:r>
                      <a:r>
                        <a:rPr dirty="0" sz="1000">
                          <a:solidFill>
                            <a:srgbClr val="858287"/>
                          </a:solidFill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1000" spc="65">
                          <a:solidFill>
                            <a:srgbClr val="858287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 spc="-5">
                          <a:solidFill>
                            <a:srgbClr val="BABABA"/>
                          </a:solidFill>
                          <a:latin typeface="Times New Roman"/>
                          <a:cs typeface="Times New Roman"/>
                        </a:rPr>
                        <a:t>•</a:t>
                      </a:r>
                      <a:r>
                        <a:rPr dirty="0" sz="1000">
                          <a:solidFill>
                            <a:srgbClr val="BABABA"/>
                          </a:solidFill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dirty="0" sz="1000">
                          <a:solidFill>
                            <a:srgbClr val="BABABA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 spc="-40">
                          <a:solidFill>
                            <a:srgbClr val="BABABA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500">
                          <a:solidFill>
                            <a:srgbClr val="595959"/>
                          </a:solidFill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dirty="0" sz="1500">
                          <a:solidFill>
                            <a:srgbClr val="59595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500" spc="25">
                          <a:solidFill>
                            <a:srgbClr val="59595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solidFill>
                            <a:srgbClr val="484848"/>
                          </a:solidFill>
                          <a:latin typeface="Times New Roman"/>
                          <a:cs typeface="Times New Roman"/>
                        </a:rPr>
                        <a:t>j</a:t>
                      </a:r>
                      <a:r>
                        <a:rPr dirty="0" sz="1150" spc="-185">
                          <a:solidFill>
                            <a:srgbClr val="484848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500" spc="-5">
                          <a:solidFill>
                            <a:srgbClr val="343436"/>
                          </a:solidFill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z="1500">
                          <a:solidFill>
                            <a:srgbClr val="343436"/>
                          </a:solidFill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500">
                          <a:solidFill>
                            <a:srgbClr val="858287"/>
                          </a:solidFill>
                          <a:latin typeface="Times New Roman"/>
                          <a:cs typeface="Times New Roman"/>
                        </a:rPr>
                        <a:t>z</a:t>
                      </a:r>
                      <a:r>
                        <a:rPr dirty="0" sz="1500" spc="-140">
                          <a:solidFill>
                            <a:srgbClr val="858287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500">
                          <a:solidFill>
                            <a:srgbClr val="BABABA"/>
                          </a:solidFill>
                          <a:latin typeface="Times New Roman"/>
                          <a:cs typeface="Times New Roman"/>
                        </a:rPr>
                        <a:t>•</a:t>
                      </a:r>
                      <a:r>
                        <a:rPr dirty="0" sz="1500" spc="20">
                          <a:solidFill>
                            <a:srgbClr val="BABABA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500">
                          <a:solidFill>
                            <a:srgbClr val="9C9AA1"/>
                          </a:solidFill>
                          <a:latin typeface="Times New Roman"/>
                          <a:cs typeface="Times New Roman"/>
                        </a:rPr>
                        <a:t>..</a:t>
                      </a:r>
                      <a:r>
                        <a:rPr dirty="0" sz="1500" spc="-165">
                          <a:solidFill>
                            <a:srgbClr val="9C9AA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5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d</a:t>
                      </a:r>
                      <a:endParaRPr sz="1650">
                        <a:latin typeface="Arial"/>
                        <a:cs typeface="Arial"/>
                      </a:endParaRPr>
                    </a:p>
                  </a:txBody>
                  <a:tcPr marL="0" marR="0" marB="0" marT="3175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53975">
                        <a:lnSpc>
                          <a:spcPts val="1850"/>
                        </a:lnSpc>
                        <a:spcBef>
                          <a:spcPts val="300"/>
                        </a:spcBef>
                      </a:pPr>
                      <a:r>
                        <a:rPr dirty="0" sz="1600" spc="-125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dirty="0" sz="1600" spc="-125">
                          <a:solidFill>
                            <a:srgbClr val="BABABA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dirty="0" sz="1600" spc="45">
                          <a:solidFill>
                            <a:srgbClr val="BABAB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00">
                          <a:solidFill>
                            <a:srgbClr val="858287"/>
                          </a:solidFill>
                          <a:latin typeface="Arial"/>
                          <a:cs typeface="Arial"/>
                        </a:rPr>
                        <a:t>,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38100"/>
                </a:tc>
                <a:tc>
                  <a:txBody>
                    <a:bodyPr/>
                    <a:lstStyle/>
                    <a:p>
                      <a:pPr marL="5715">
                        <a:lnSpc>
                          <a:spcPts val="1750"/>
                        </a:lnSpc>
                        <a:spcBef>
                          <a:spcPts val="400"/>
                        </a:spcBef>
                      </a:pPr>
                      <a:r>
                        <a:rPr dirty="0" sz="1500" spc="30">
                          <a:solidFill>
                            <a:srgbClr val="484848"/>
                          </a:solidFill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z="1500" spc="30">
                          <a:solidFill>
                            <a:srgbClr val="858287"/>
                          </a:solidFill>
                          <a:latin typeface="Times New Roman"/>
                          <a:cs typeface="Times New Roman"/>
                        </a:rPr>
                        <a:t>·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0800"/>
                </a:tc>
                <a:tc gridSpan="2">
                  <a:txBody>
                    <a:bodyPr/>
                    <a:lstStyle/>
                    <a:p>
                      <a:pPr marL="582930">
                        <a:lnSpc>
                          <a:spcPts val="1900"/>
                        </a:lnSpc>
                        <a:spcBef>
                          <a:spcPts val="250"/>
                        </a:spcBef>
                      </a:pPr>
                      <a:r>
                        <a:rPr dirty="0" sz="1500">
                          <a:solidFill>
                            <a:srgbClr val="484848"/>
                          </a:solidFill>
                          <a:latin typeface="Times New Roman"/>
                          <a:cs typeface="Times New Roman"/>
                        </a:rPr>
                        <a:t>qu</a:t>
                      </a:r>
                      <a:r>
                        <a:rPr dirty="0" sz="1500" spc="-190">
                          <a:solidFill>
                            <a:srgbClr val="484848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500" spc="-5">
                          <a:solidFill>
                            <a:srgbClr val="BABABA"/>
                          </a:solidFill>
                          <a:latin typeface="Times New Roman"/>
                          <a:cs typeface="Times New Roman"/>
                        </a:rPr>
                        <a:t>:</a:t>
                      </a:r>
                      <a:r>
                        <a:rPr dirty="0" sz="1500">
                          <a:solidFill>
                            <a:srgbClr val="BABABA"/>
                          </a:solidFill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dirty="0" sz="1500" spc="25">
                          <a:solidFill>
                            <a:srgbClr val="BABABA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500" spc="70">
                          <a:solidFill>
                            <a:srgbClr val="9C9AA1"/>
                          </a:solidFill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dirty="0" sz="1500">
                          <a:solidFill>
                            <a:srgbClr val="BABABA"/>
                          </a:solidFill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1500" spc="-10">
                          <a:solidFill>
                            <a:srgbClr val="BABABA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500" spc="85">
                          <a:solidFill>
                            <a:srgbClr val="484848"/>
                          </a:solidFill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650" spc="60">
                          <a:solidFill>
                            <a:srgbClr val="BABABA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dirty="0" sz="165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dirty="0" sz="1650" spc="-45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50">
                          <a:solidFill>
                            <a:srgbClr val="BABABA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dirty="0" sz="1650" spc="-210">
                          <a:solidFill>
                            <a:srgbClr val="BABAB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50" spc="-5">
                          <a:solidFill>
                            <a:srgbClr val="BABABA"/>
                          </a:solidFill>
                          <a:latin typeface="Arial"/>
                          <a:cs typeface="Arial"/>
                        </a:rPr>
                        <a:t>•</a:t>
                      </a:r>
                      <a:r>
                        <a:rPr dirty="0" sz="1650" spc="-15">
                          <a:solidFill>
                            <a:srgbClr val="BABABA"/>
                          </a:solidFill>
                          <a:latin typeface="Arial"/>
                          <a:cs typeface="Arial"/>
                        </a:rPr>
                        <a:t>:</a:t>
                      </a:r>
                      <a:r>
                        <a:rPr dirty="0" sz="1550" spc="-215">
                          <a:solidFill>
                            <a:srgbClr val="6E6979"/>
                          </a:solidFill>
                          <a:latin typeface="Times New Roman"/>
                          <a:cs typeface="Times New Roman"/>
                        </a:rPr>
                        <a:t>:</a:t>
                      </a:r>
                      <a:r>
                        <a:rPr dirty="0" sz="1550" spc="-254">
                          <a:solidFill>
                            <a:srgbClr val="484848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dirty="0" sz="1550" spc="-5">
                          <a:solidFill>
                            <a:srgbClr val="6E6979"/>
                          </a:solidFill>
                          <a:latin typeface="Times New Roman"/>
                          <a:cs typeface="Times New Roman"/>
                        </a:rPr>
                        <a:t>x</a:t>
                      </a:r>
                      <a:endParaRPr sz="15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175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ts val="1800"/>
                        </a:lnSpc>
                        <a:spcBef>
                          <a:spcPts val="350"/>
                        </a:spcBef>
                      </a:pPr>
                      <a:r>
                        <a:rPr dirty="0" sz="1550">
                          <a:solidFill>
                            <a:srgbClr val="858287"/>
                          </a:solidFill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dirty="0" sz="1550" spc="30">
                          <a:solidFill>
                            <a:srgbClr val="858287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550">
                          <a:solidFill>
                            <a:srgbClr val="858287"/>
                          </a:solidFill>
                          <a:latin typeface="Times New Roman"/>
                          <a:cs typeface="Times New Roman"/>
                        </a:rPr>
                        <a:t>·</a:t>
                      </a:r>
                      <a:r>
                        <a:rPr dirty="0" sz="1550">
                          <a:solidFill>
                            <a:srgbClr val="858287"/>
                          </a:solidFill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dirty="0" sz="1550" spc="-175">
                          <a:solidFill>
                            <a:srgbClr val="858287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500">
                          <a:solidFill>
                            <a:srgbClr val="484848"/>
                          </a:solidFill>
                          <a:latin typeface="Times New Roman"/>
                          <a:cs typeface="Times New Roman"/>
                        </a:rPr>
                        <a:t>n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4450"/>
                </a:tc>
              </a:tr>
            </a:tbl>
          </a:graphicData>
        </a:graphic>
      </p:graphicFrame>
      <p:sp>
        <p:nvSpPr>
          <p:cNvPr id="19" name="object 19"/>
          <p:cNvSpPr txBox="1"/>
          <p:nvPr/>
        </p:nvSpPr>
        <p:spPr>
          <a:xfrm>
            <a:off x="3861594" y="3636062"/>
            <a:ext cx="10795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35" i="1">
                <a:solidFill>
                  <a:srgbClr val="6E6979"/>
                </a:solidFill>
                <a:latin typeface="Arial"/>
                <a:cs typeface="Arial"/>
              </a:rPr>
              <a:t>p</a:t>
            </a:r>
            <a:endParaRPr sz="11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643587" y="4038539"/>
            <a:ext cx="50165" cy="1174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145" i="1">
                <a:solidFill>
                  <a:srgbClr val="9C9AA1"/>
                </a:solidFill>
                <a:latin typeface="Arial"/>
                <a:cs typeface="Arial"/>
              </a:rPr>
              <a:t>1</a:t>
            </a:r>
            <a:endParaRPr sz="6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425947" y="3646239"/>
            <a:ext cx="1898650" cy="70040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ts val="3945"/>
              </a:lnSpc>
              <a:spcBef>
                <a:spcPts val="105"/>
              </a:spcBef>
              <a:tabLst>
                <a:tab pos="598170" algn="l"/>
                <a:tab pos="1362710" algn="l"/>
              </a:tabLst>
            </a:pPr>
            <a:r>
              <a:rPr dirty="0" sz="1600" spc="-130" i="1">
                <a:solidFill>
                  <a:srgbClr val="6E6979"/>
                </a:solidFill>
                <a:latin typeface="Times New Roman"/>
                <a:cs typeface="Times New Roman"/>
              </a:rPr>
              <a:t>Y</a:t>
            </a:r>
            <a:r>
              <a:rPr dirty="0" sz="1600" spc="-114" i="1">
                <a:solidFill>
                  <a:srgbClr val="6E6979"/>
                </a:solidFill>
                <a:latin typeface="Times New Roman"/>
                <a:cs typeface="Times New Roman"/>
              </a:rPr>
              <a:t>n</a:t>
            </a:r>
            <a:r>
              <a:rPr dirty="0" sz="1600" spc="30" i="1">
                <a:solidFill>
                  <a:srgbClr val="6E6979"/>
                </a:solidFill>
                <a:latin typeface="Times New Roman"/>
                <a:cs typeface="Times New Roman"/>
              </a:rPr>
              <a:t> </a:t>
            </a:r>
            <a:r>
              <a:rPr dirty="0" sz="600" spc="-85">
                <a:solidFill>
                  <a:srgbClr val="858287"/>
                </a:solidFill>
                <a:latin typeface="Arial"/>
                <a:cs typeface="Arial"/>
              </a:rPr>
              <a:t>-</a:t>
            </a:r>
            <a:r>
              <a:rPr dirty="0" sz="600">
                <a:solidFill>
                  <a:srgbClr val="858287"/>
                </a:solidFill>
                <a:latin typeface="Arial"/>
                <a:cs typeface="Arial"/>
              </a:rPr>
              <a:t>	</a:t>
            </a:r>
            <a:r>
              <a:rPr dirty="0" sz="1600" spc="-215" i="1">
                <a:solidFill>
                  <a:srgbClr val="6E6979"/>
                </a:solidFill>
                <a:latin typeface="Times New Roman"/>
                <a:cs typeface="Times New Roman"/>
              </a:rPr>
              <a:t>Y</a:t>
            </a:r>
            <a:r>
              <a:rPr dirty="0" sz="1600" spc="-175" i="1">
                <a:solidFill>
                  <a:srgbClr val="6E6979"/>
                </a:solidFill>
                <a:latin typeface="Times New Roman"/>
                <a:cs typeface="Times New Roman"/>
              </a:rPr>
              <a:t> </a:t>
            </a:r>
            <a:r>
              <a:rPr dirty="0" sz="1600" spc="-10" i="1">
                <a:solidFill>
                  <a:srgbClr val="858287"/>
                </a:solidFill>
                <a:latin typeface="Times New Roman"/>
                <a:cs typeface="Times New Roman"/>
              </a:rPr>
              <a:t>n</a:t>
            </a:r>
            <a:r>
              <a:rPr dirty="0" sz="1600" spc="-145" i="1">
                <a:solidFill>
                  <a:srgbClr val="858287"/>
                </a:solidFill>
                <a:latin typeface="Times New Roman"/>
                <a:cs typeface="Times New Roman"/>
              </a:rPr>
              <a:t> </a:t>
            </a:r>
            <a:r>
              <a:rPr dirty="0" sz="2000" spc="-15">
                <a:solidFill>
                  <a:srgbClr val="7E6066"/>
                </a:solidFill>
                <a:latin typeface="Arial"/>
                <a:cs typeface="Arial"/>
              </a:rPr>
              <a:t>+</a:t>
            </a:r>
            <a:r>
              <a:rPr dirty="0" sz="2000" spc="-65">
                <a:solidFill>
                  <a:srgbClr val="7E6066"/>
                </a:solidFill>
                <a:latin typeface="Arial"/>
                <a:cs typeface="Arial"/>
              </a:rPr>
              <a:t> </a:t>
            </a:r>
            <a:r>
              <a:rPr dirty="0" sz="1250" spc="-10" i="1">
                <a:solidFill>
                  <a:srgbClr val="6E6979"/>
                </a:solidFill>
                <a:latin typeface="Times New Roman"/>
                <a:cs typeface="Times New Roman"/>
              </a:rPr>
              <a:t>hn</a:t>
            </a:r>
            <a:r>
              <a:rPr dirty="0" sz="1250" i="1">
                <a:solidFill>
                  <a:srgbClr val="6E6979"/>
                </a:solidFill>
                <a:latin typeface="Times New Roman"/>
                <a:cs typeface="Times New Roman"/>
              </a:rPr>
              <a:t>	</a:t>
            </a:r>
            <a:r>
              <a:rPr dirty="0" sz="3300" spc="-20" i="1">
                <a:solidFill>
                  <a:srgbClr val="343436"/>
                </a:solidFill>
                <a:latin typeface="Times New Roman"/>
                <a:cs typeface="Times New Roman"/>
              </a:rPr>
              <a:t>L</a:t>
            </a:r>
            <a:r>
              <a:rPr dirty="0" sz="3300" spc="-280" i="1">
                <a:solidFill>
                  <a:srgbClr val="343436"/>
                </a:solidFill>
                <a:latin typeface="Times New Roman"/>
                <a:cs typeface="Times New Roman"/>
              </a:rPr>
              <a:t> </a:t>
            </a:r>
            <a:r>
              <a:rPr dirty="0" sz="1250" spc="-10" i="1">
                <a:solidFill>
                  <a:srgbClr val="6E6979"/>
                </a:solidFill>
                <a:latin typeface="Times New Roman"/>
                <a:cs typeface="Times New Roman"/>
              </a:rPr>
              <a:t>b</a:t>
            </a:r>
            <a:r>
              <a:rPr dirty="0" sz="1250" spc="-70" i="1">
                <a:solidFill>
                  <a:srgbClr val="6E6979"/>
                </a:solidFill>
                <a:latin typeface="Times New Roman"/>
                <a:cs typeface="Times New Roman"/>
              </a:rPr>
              <a:t> </a:t>
            </a:r>
            <a:r>
              <a:rPr dirty="0" sz="1250" spc="-60" i="1">
                <a:solidFill>
                  <a:srgbClr val="858287"/>
                </a:solidFill>
                <a:latin typeface="Times New Roman"/>
                <a:cs typeface="Times New Roman"/>
              </a:rPr>
              <a:t>j</a:t>
            </a:r>
            <a:r>
              <a:rPr dirty="0" sz="1250" spc="-130" i="1">
                <a:solidFill>
                  <a:srgbClr val="858287"/>
                </a:solidFill>
                <a:latin typeface="Times New Roman"/>
                <a:cs typeface="Times New Roman"/>
              </a:rPr>
              <a:t>-</a:t>
            </a:r>
            <a:r>
              <a:rPr dirty="0" sz="1250" spc="-55" i="1">
                <a:solidFill>
                  <a:srgbClr val="6E6979"/>
                </a:solidFill>
                <a:latin typeface="Times New Roman"/>
                <a:cs typeface="Times New Roman"/>
              </a:rPr>
              <a:t>i</a:t>
            </a:r>
            <a:endParaRPr sz="1250">
              <a:latin typeface="Times New Roman"/>
              <a:cs typeface="Times New Roman"/>
            </a:endParaRPr>
          </a:p>
          <a:p>
            <a:pPr algn="r" marR="309245">
              <a:lnSpc>
                <a:spcPts val="1365"/>
              </a:lnSpc>
            </a:pPr>
            <a:r>
              <a:rPr dirty="0" sz="1150" spc="-25">
                <a:solidFill>
                  <a:srgbClr val="6E6979"/>
                </a:solidFill>
                <a:latin typeface="Times New Roman"/>
                <a:cs typeface="Times New Roman"/>
              </a:rPr>
              <a:t>i</a:t>
            </a:r>
            <a:r>
              <a:rPr dirty="0" sz="1150" spc="-45">
                <a:solidFill>
                  <a:srgbClr val="6E6979"/>
                </a:solidFill>
                <a:latin typeface="Times New Roman"/>
                <a:cs typeface="Times New Roman"/>
              </a:rPr>
              <a:t> </a:t>
            </a:r>
            <a:r>
              <a:rPr dirty="0" sz="1150" spc="-45">
                <a:solidFill>
                  <a:srgbClr val="595959"/>
                </a:solidFill>
                <a:latin typeface="Times New Roman"/>
                <a:cs typeface="Times New Roman"/>
              </a:rPr>
              <a:t>=</a:t>
            </a:r>
            <a:r>
              <a:rPr dirty="0" sz="1150" spc="55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150" spc="-25">
                <a:solidFill>
                  <a:srgbClr val="5B5285"/>
                </a:solidFill>
                <a:latin typeface="Times New Roman"/>
                <a:cs typeface="Times New Roman"/>
              </a:rPr>
              <a:t>i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731256" y="4038539"/>
            <a:ext cx="66040" cy="1174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20" i="1">
                <a:solidFill>
                  <a:srgbClr val="9C9AA1"/>
                </a:solidFill>
                <a:latin typeface="Arial"/>
                <a:cs typeface="Arial"/>
              </a:rPr>
              <a:t>1</a:t>
            </a:r>
            <a:endParaRPr sz="6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405386" y="3862487"/>
            <a:ext cx="419734" cy="269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75" i="1">
                <a:solidFill>
                  <a:srgbClr val="6E6979"/>
                </a:solidFill>
                <a:latin typeface="Times New Roman"/>
                <a:cs typeface="Times New Roman"/>
              </a:rPr>
              <a:t>f</a:t>
            </a:r>
            <a:r>
              <a:rPr dirty="0" sz="1600" spc="-130" i="1">
                <a:solidFill>
                  <a:srgbClr val="6E6979"/>
                </a:solidFill>
                <a:latin typeface="Times New Roman"/>
                <a:cs typeface="Times New Roman"/>
              </a:rPr>
              <a:t> </a:t>
            </a:r>
            <a:r>
              <a:rPr dirty="0" sz="1600" spc="-190" i="1">
                <a:solidFill>
                  <a:srgbClr val="6E6979"/>
                </a:solidFill>
                <a:latin typeface="Times New Roman"/>
                <a:cs typeface="Times New Roman"/>
              </a:rPr>
              <a:t>(t</a:t>
            </a:r>
            <a:r>
              <a:rPr dirty="0" sz="1600" spc="125" i="1">
                <a:solidFill>
                  <a:srgbClr val="6E6979"/>
                </a:solidFill>
                <a:latin typeface="Times New Roman"/>
                <a:cs typeface="Times New Roman"/>
              </a:rPr>
              <a:t> </a:t>
            </a:r>
            <a:r>
              <a:rPr dirty="0" sz="1600" spc="-10" i="1">
                <a:solidFill>
                  <a:srgbClr val="6E6979"/>
                </a:solidFill>
                <a:latin typeface="Times New Roman"/>
                <a:cs typeface="Times New Roman"/>
              </a:rPr>
              <a:t>n</a:t>
            </a:r>
            <a:r>
              <a:rPr dirty="0" sz="1600" spc="-190" i="1">
                <a:solidFill>
                  <a:srgbClr val="6E6979"/>
                </a:solidFill>
                <a:latin typeface="Times New Roman"/>
                <a:cs typeface="Times New Roman"/>
              </a:rPr>
              <a:t> </a:t>
            </a:r>
            <a:r>
              <a:rPr dirty="0" sz="1200" spc="-20" i="1">
                <a:solidFill>
                  <a:srgbClr val="858287"/>
                </a:solidFill>
                <a:latin typeface="Times New Roman"/>
                <a:cs typeface="Times New Roman"/>
              </a:rPr>
              <a:t>i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904291" y="3837047"/>
            <a:ext cx="749300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22300" algn="l"/>
              </a:tabLst>
            </a:pPr>
            <a:r>
              <a:rPr dirty="0" sz="1600" spc="-130" i="1">
                <a:solidFill>
                  <a:srgbClr val="6E6979"/>
                </a:solidFill>
                <a:latin typeface="Times New Roman"/>
                <a:cs typeface="Times New Roman"/>
              </a:rPr>
              <a:t>Y</a:t>
            </a:r>
            <a:r>
              <a:rPr dirty="0" sz="1600" spc="-114" i="1">
                <a:solidFill>
                  <a:srgbClr val="6E6979"/>
                </a:solidFill>
                <a:latin typeface="Times New Roman"/>
                <a:cs typeface="Times New Roman"/>
              </a:rPr>
              <a:t>n</a:t>
            </a:r>
            <a:r>
              <a:rPr dirty="0" sz="1600" spc="-195" i="1">
                <a:solidFill>
                  <a:srgbClr val="6E6979"/>
                </a:solidFill>
                <a:latin typeface="Times New Roman"/>
                <a:cs typeface="Times New Roman"/>
              </a:rPr>
              <a:t> </a:t>
            </a:r>
            <a:r>
              <a:rPr dirty="0" sz="1600" spc="-155" i="1">
                <a:solidFill>
                  <a:srgbClr val="BABABA"/>
                </a:solidFill>
                <a:latin typeface="Times New Roman"/>
                <a:cs typeface="Times New Roman"/>
              </a:rPr>
              <a:t>-</a:t>
            </a:r>
            <a:r>
              <a:rPr dirty="0" sz="1600" spc="-25">
                <a:solidFill>
                  <a:srgbClr val="442F85"/>
                </a:solidFill>
                <a:latin typeface="Times New Roman"/>
                <a:cs typeface="Times New Roman"/>
              </a:rPr>
              <a:t>·</a:t>
            </a:r>
            <a:r>
              <a:rPr dirty="0" sz="1600" spc="-105">
                <a:solidFill>
                  <a:srgbClr val="6E6979"/>
                </a:solidFill>
                <a:latin typeface="Times New Roman"/>
                <a:cs typeface="Times New Roman"/>
              </a:rPr>
              <a:t>)</a:t>
            </a:r>
            <a:r>
              <a:rPr dirty="0" sz="1600">
                <a:solidFill>
                  <a:srgbClr val="6E6979"/>
                </a:solidFill>
                <a:latin typeface="Times New Roman"/>
                <a:cs typeface="Times New Roman"/>
              </a:rPr>
              <a:t>	</a:t>
            </a:r>
            <a:r>
              <a:rPr dirty="0" sz="1800" spc="-105" i="1">
                <a:solidFill>
                  <a:srgbClr val="858287"/>
                </a:solidFill>
                <a:latin typeface="Times New Roman"/>
                <a:cs typeface="Times New Roman"/>
              </a:rPr>
              <a:t>(j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775698" y="3862487"/>
            <a:ext cx="904875" cy="269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05485" algn="l"/>
              </a:tabLst>
            </a:pPr>
            <a:r>
              <a:rPr dirty="0" sz="1500" spc="-315">
                <a:solidFill>
                  <a:srgbClr val="595959"/>
                </a:solidFill>
                <a:latin typeface="Arial"/>
                <a:cs typeface="Arial"/>
              </a:rPr>
              <a:t>=</a:t>
            </a:r>
            <a:r>
              <a:rPr dirty="0" sz="1500" spc="-310">
                <a:solidFill>
                  <a:srgbClr val="595959"/>
                </a:solidFill>
                <a:latin typeface="Arial"/>
                <a:cs typeface="Arial"/>
              </a:rPr>
              <a:t>=</a:t>
            </a:r>
            <a:r>
              <a:rPr dirty="0" sz="150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1500" spc="-12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1450" spc="-285">
                <a:solidFill>
                  <a:srgbClr val="70446D"/>
                </a:solidFill>
                <a:latin typeface="Arial"/>
                <a:cs typeface="Arial"/>
              </a:rPr>
              <a:t>1</a:t>
            </a:r>
            <a:r>
              <a:rPr dirty="0" sz="1450" spc="-30">
                <a:solidFill>
                  <a:srgbClr val="70446D"/>
                </a:solidFill>
                <a:latin typeface="Arial"/>
                <a:cs typeface="Arial"/>
              </a:rPr>
              <a:t> </a:t>
            </a:r>
            <a:r>
              <a:rPr dirty="0" sz="1450" spc="-145">
                <a:solidFill>
                  <a:srgbClr val="858287"/>
                </a:solidFill>
                <a:latin typeface="Arial"/>
                <a:cs typeface="Arial"/>
              </a:rPr>
              <a:t>,</a:t>
            </a:r>
            <a:r>
              <a:rPr dirty="0" sz="1450">
                <a:solidFill>
                  <a:srgbClr val="858287"/>
                </a:solidFill>
                <a:latin typeface="Arial"/>
                <a:cs typeface="Arial"/>
              </a:rPr>
              <a:t>	</a:t>
            </a:r>
            <a:r>
              <a:rPr dirty="0" sz="1600" spc="-315">
                <a:solidFill>
                  <a:srgbClr val="6E6979"/>
                </a:solidFill>
                <a:latin typeface="Arial"/>
                <a:cs typeface="Arial"/>
              </a:rPr>
              <a:t>p</a:t>
            </a:r>
            <a:r>
              <a:rPr dirty="0" sz="1600" spc="-55">
                <a:solidFill>
                  <a:srgbClr val="6E6979"/>
                </a:solidFill>
                <a:latin typeface="Arial"/>
                <a:cs typeface="Arial"/>
              </a:rPr>
              <a:t> </a:t>
            </a:r>
            <a:r>
              <a:rPr dirty="0" sz="1600" spc="-40">
                <a:solidFill>
                  <a:srgbClr val="858287"/>
                </a:solidFill>
                <a:latin typeface="Arial"/>
                <a:cs typeface="Arial"/>
              </a:rPr>
              <a:t>)</a:t>
            </a:r>
            <a:endParaRPr sz="16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684727" y="3831449"/>
            <a:ext cx="196215" cy="2851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700" spc="30">
                <a:solidFill>
                  <a:srgbClr val="858287"/>
                </a:solidFill>
                <a:latin typeface="Times New Roman"/>
                <a:cs typeface="Times New Roman"/>
              </a:rPr>
              <a:t>.7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446353" y="4472308"/>
            <a:ext cx="543560" cy="2927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79730" algn="l"/>
              </a:tabLst>
            </a:pPr>
            <a:r>
              <a:rPr dirty="0" sz="1750" spc="45">
                <a:solidFill>
                  <a:srgbClr val="595959"/>
                </a:solidFill>
                <a:latin typeface="Times New Roman"/>
                <a:cs typeface="Times New Roman"/>
              </a:rPr>
              <a:t>d</a:t>
            </a:r>
            <a:r>
              <a:rPr dirty="0" sz="1750" spc="45">
                <a:solidFill>
                  <a:srgbClr val="595959"/>
                </a:solidFill>
                <a:latin typeface="Times New Roman"/>
                <a:cs typeface="Times New Roman"/>
              </a:rPr>
              <a:t>	</a:t>
            </a:r>
            <a:r>
              <a:rPr dirty="0" sz="1650" spc="-114">
                <a:solidFill>
                  <a:srgbClr val="212121"/>
                </a:solidFill>
                <a:latin typeface="Times New Roman"/>
                <a:cs typeface="Times New Roman"/>
              </a:rPr>
              <a:t>l</a:t>
            </a:r>
            <a:r>
              <a:rPr dirty="0" sz="1650" spc="3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z="1550" spc="-204">
                <a:solidFill>
                  <a:srgbClr val="343436"/>
                </a:solidFill>
                <a:latin typeface="Times New Roman"/>
                <a:cs typeface="Times New Roman"/>
              </a:rPr>
              <a:t>J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558939" y="4485028"/>
            <a:ext cx="586740" cy="2774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488315" algn="l"/>
              </a:tabLst>
            </a:pPr>
            <a:r>
              <a:rPr dirty="0" sz="1250" spc="130" i="1">
                <a:solidFill>
                  <a:srgbClr val="6E6979"/>
                </a:solidFill>
                <a:latin typeface="Times New Roman"/>
                <a:cs typeface="Times New Roman"/>
              </a:rPr>
              <a:t>n</a:t>
            </a:r>
            <a:r>
              <a:rPr dirty="0" sz="1250" spc="-275" i="1">
                <a:solidFill>
                  <a:srgbClr val="C6A8AF"/>
                </a:solidFill>
                <a:latin typeface="Times New Roman"/>
                <a:cs typeface="Times New Roman"/>
              </a:rPr>
              <a:t>-</a:t>
            </a:r>
            <a:r>
              <a:rPr dirty="0" sz="1250" spc="-175" i="1">
                <a:solidFill>
                  <a:srgbClr val="C6A8AF"/>
                </a:solidFill>
                <a:latin typeface="Times New Roman"/>
                <a:cs typeface="Times New Roman"/>
              </a:rPr>
              <a:t> </a:t>
            </a:r>
            <a:r>
              <a:rPr dirty="0" sz="1250" spc="30" i="1">
                <a:solidFill>
                  <a:srgbClr val="858287"/>
                </a:solidFill>
                <a:latin typeface="Times New Roman"/>
                <a:cs typeface="Times New Roman"/>
              </a:rPr>
              <a:t>k</a:t>
            </a:r>
            <a:r>
              <a:rPr dirty="0" sz="1250" i="1">
                <a:solidFill>
                  <a:srgbClr val="858287"/>
                </a:solidFill>
                <a:latin typeface="Times New Roman"/>
                <a:cs typeface="Times New Roman"/>
              </a:rPr>
              <a:t> </a:t>
            </a:r>
            <a:r>
              <a:rPr dirty="0" sz="1250" spc="20" i="1">
                <a:solidFill>
                  <a:srgbClr val="858287"/>
                </a:solidFill>
                <a:latin typeface="Times New Roman"/>
                <a:cs typeface="Times New Roman"/>
              </a:rPr>
              <a:t> </a:t>
            </a:r>
            <a:r>
              <a:rPr dirty="0" sz="1250" spc="-50">
                <a:solidFill>
                  <a:srgbClr val="BABABA"/>
                </a:solidFill>
                <a:latin typeface="Times New Roman"/>
                <a:cs typeface="Times New Roman"/>
              </a:rPr>
              <a:t>-</a:t>
            </a:r>
            <a:r>
              <a:rPr dirty="0" sz="1250">
                <a:solidFill>
                  <a:srgbClr val="BABABA"/>
                </a:solidFill>
                <a:latin typeface="Times New Roman"/>
                <a:cs typeface="Times New Roman"/>
              </a:rPr>
              <a:t>	</a:t>
            </a:r>
            <a:r>
              <a:rPr dirty="0" sz="1650" spc="-160">
                <a:solidFill>
                  <a:srgbClr val="212121"/>
                </a:solidFill>
                <a:latin typeface="Times New Roman"/>
                <a:cs typeface="Times New Roman"/>
              </a:rPr>
              <a:t>1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535075" y="4735113"/>
            <a:ext cx="335280" cy="2851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700" spc="-135">
                <a:solidFill>
                  <a:srgbClr val="6E6979"/>
                </a:solidFill>
                <a:latin typeface="Arial"/>
                <a:cs typeface="Arial"/>
              </a:rPr>
              <a:t>d</a:t>
            </a:r>
            <a:r>
              <a:rPr dirty="0" sz="1700" spc="-275">
                <a:solidFill>
                  <a:srgbClr val="BABABA"/>
                </a:solidFill>
                <a:latin typeface="Arial"/>
                <a:cs typeface="Arial"/>
              </a:rPr>
              <a:t>.</a:t>
            </a:r>
            <a:r>
              <a:rPr dirty="0" sz="1700" spc="120">
                <a:solidFill>
                  <a:srgbClr val="BABABA"/>
                </a:solidFill>
                <a:latin typeface="Arial"/>
                <a:cs typeface="Arial"/>
              </a:rPr>
              <a:t> </a:t>
            </a:r>
            <a:r>
              <a:rPr dirty="0" sz="1050" spc="65">
                <a:solidFill>
                  <a:srgbClr val="858287"/>
                </a:solidFill>
                <a:latin typeface="Times New Roman"/>
                <a:cs typeface="Times New Roman"/>
              </a:rPr>
              <a:t>V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592413" y="4817797"/>
            <a:ext cx="21590" cy="1860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050" spc="-185">
                <a:solidFill>
                  <a:srgbClr val="858287"/>
                </a:solidFill>
                <a:latin typeface="Times New Roman"/>
                <a:cs typeface="Times New Roman"/>
              </a:rPr>
              <a:t>(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160747" y="4747834"/>
            <a:ext cx="360680" cy="269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235" i="1">
                <a:solidFill>
                  <a:srgbClr val="6E6979"/>
                </a:solidFill>
                <a:latin typeface="Times New Roman"/>
                <a:cs typeface="Times New Roman"/>
              </a:rPr>
              <a:t>t</a:t>
            </a:r>
            <a:r>
              <a:rPr dirty="0" sz="1600" spc="20" i="1">
                <a:solidFill>
                  <a:srgbClr val="6E6979"/>
                </a:solidFill>
                <a:latin typeface="Times New Roman"/>
                <a:cs typeface="Times New Roman"/>
              </a:rPr>
              <a:t> </a:t>
            </a:r>
            <a:r>
              <a:rPr dirty="0" sz="1600" spc="-10" i="1">
                <a:solidFill>
                  <a:srgbClr val="6E6979"/>
                </a:solidFill>
                <a:latin typeface="Times New Roman"/>
                <a:cs typeface="Times New Roman"/>
              </a:rPr>
              <a:t>n</a:t>
            </a:r>
            <a:r>
              <a:rPr dirty="0" sz="1600" spc="170" i="1">
                <a:solidFill>
                  <a:srgbClr val="6E6979"/>
                </a:solidFill>
                <a:latin typeface="Times New Roman"/>
                <a:cs typeface="Times New Roman"/>
              </a:rPr>
              <a:t> </a:t>
            </a:r>
            <a:r>
              <a:rPr dirty="0" sz="1600" spc="-135" i="1">
                <a:solidFill>
                  <a:srgbClr val="6E6979"/>
                </a:solidFill>
                <a:latin typeface="Times New Roman"/>
                <a:cs typeface="Times New Roman"/>
              </a:rPr>
              <a:t>j</a:t>
            </a:r>
            <a:r>
              <a:rPr dirty="0" sz="1600" spc="-250" i="1">
                <a:solidFill>
                  <a:srgbClr val="6E6979"/>
                </a:solidFill>
                <a:latin typeface="Times New Roman"/>
                <a:cs typeface="Times New Roman"/>
              </a:rPr>
              <a:t>·</a:t>
            </a:r>
            <a:r>
              <a:rPr dirty="0" sz="1600" spc="-235" i="1">
                <a:solidFill>
                  <a:srgbClr val="BABABA"/>
                </a:solidFill>
                <a:latin typeface="Times New Roman"/>
                <a:cs typeface="Times New Roman"/>
              </a:rPr>
              <a:t>·</a:t>
            </a:r>
            <a:endParaRPr sz="1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19249" y="851783"/>
            <a:ext cx="4562961" cy="18012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35399" y="2888078"/>
            <a:ext cx="1794663" cy="18317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23190" y="3272745"/>
            <a:ext cx="6238590" cy="43351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23190" y="4616029"/>
            <a:ext cx="1422301" cy="39687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568223" y="4628240"/>
            <a:ext cx="817975" cy="17706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685889" y="6191333"/>
            <a:ext cx="3430614" cy="18928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332946" y="6621795"/>
            <a:ext cx="448665" cy="406037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980000" y="6621795"/>
            <a:ext cx="1297163" cy="406037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3821289" y="1300561"/>
            <a:ext cx="1990089" cy="1087120"/>
            <a:chOff x="3821289" y="1300561"/>
            <a:chExt cx="1990089" cy="1087120"/>
          </a:xfrm>
        </p:grpSpPr>
        <p:sp>
          <p:nvSpPr>
            <p:cNvPr id="11" name="object 11"/>
            <p:cNvSpPr/>
            <p:nvPr/>
          </p:nvSpPr>
          <p:spPr>
            <a:xfrm>
              <a:off x="3821289" y="1300561"/>
              <a:ext cx="1990089" cy="1087120"/>
            </a:xfrm>
            <a:custGeom>
              <a:avLst/>
              <a:gdLst/>
              <a:ahLst/>
              <a:cxnLst/>
              <a:rect l="l" t="t" r="r" b="b"/>
              <a:pathLst>
                <a:path w="1990089" h="1087120">
                  <a:moveTo>
                    <a:pt x="1974739" y="1062414"/>
                  </a:moveTo>
                  <a:lnTo>
                    <a:pt x="1974739" y="0"/>
                  </a:lnTo>
                </a:path>
                <a:path w="1990089" h="1087120">
                  <a:moveTo>
                    <a:pt x="0" y="12211"/>
                  </a:moveTo>
                  <a:lnTo>
                    <a:pt x="1990000" y="12211"/>
                  </a:lnTo>
                </a:path>
                <a:path w="1990089" h="1087120">
                  <a:moveTo>
                    <a:pt x="6104" y="1086838"/>
                  </a:moveTo>
                  <a:lnTo>
                    <a:pt x="6104" y="42740"/>
                  </a:lnTo>
                </a:path>
              </a:pathLst>
            </a:custGeom>
            <a:ln w="1221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5530126" y="1739239"/>
              <a:ext cx="6985" cy="362585"/>
            </a:xfrm>
            <a:custGeom>
              <a:avLst/>
              <a:gdLst/>
              <a:ahLst/>
              <a:cxnLst/>
              <a:rect l="l" t="t" r="r" b="b"/>
              <a:pathLst>
                <a:path w="6985" h="362585">
                  <a:moveTo>
                    <a:pt x="6680" y="0"/>
                  </a:moveTo>
                  <a:lnTo>
                    <a:pt x="571" y="0"/>
                  </a:lnTo>
                  <a:lnTo>
                    <a:pt x="571" y="79375"/>
                  </a:lnTo>
                  <a:lnTo>
                    <a:pt x="571" y="127723"/>
                  </a:lnTo>
                  <a:lnTo>
                    <a:pt x="0" y="127723"/>
                  </a:lnTo>
                  <a:lnTo>
                    <a:pt x="0" y="362000"/>
                  </a:lnTo>
                  <a:lnTo>
                    <a:pt x="6096" y="362000"/>
                  </a:lnTo>
                  <a:lnTo>
                    <a:pt x="6096" y="304977"/>
                  </a:lnTo>
                  <a:lnTo>
                    <a:pt x="6680" y="304977"/>
                  </a:lnTo>
                  <a:lnTo>
                    <a:pt x="6680" y="225602"/>
                  </a:lnTo>
                  <a:lnTo>
                    <a:pt x="6680" y="79375"/>
                  </a:lnTo>
                  <a:lnTo>
                    <a:pt x="6680" y="0"/>
                  </a:lnTo>
                  <a:close/>
                </a:path>
              </a:pathLst>
            </a:custGeom>
            <a:solidFill>
              <a:srgbClr val="E4E4E4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 txBox="1"/>
          <p:nvPr/>
        </p:nvSpPr>
        <p:spPr>
          <a:xfrm>
            <a:off x="3616812" y="1374360"/>
            <a:ext cx="104775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65">
                <a:solidFill>
                  <a:srgbClr val="696475"/>
                </a:solidFill>
                <a:latin typeface="Times New Roman"/>
                <a:cs typeface="Times New Roman"/>
              </a:rPr>
              <a:t>1.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582946" y="1812454"/>
            <a:ext cx="59055" cy="22415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290">
                <a:solidFill>
                  <a:srgbClr val="9E9C9C"/>
                </a:solidFill>
                <a:latin typeface="Arial"/>
                <a:cs typeface="Arial"/>
              </a:rPr>
              <a:t>.</a:t>
            </a:r>
            <a:r>
              <a:rPr dirty="0" sz="1300" spc="-170">
                <a:solidFill>
                  <a:srgbClr val="696475"/>
                </a:solidFill>
                <a:latin typeface="Arial"/>
                <a:cs typeface="Arial"/>
              </a:rPr>
              <a:t>.</a:t>
            </a:r>
            <a:endParaRPr sz="13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513014" y="1842157"/>
            <a:ext cx="219075" cy="483870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algn="ctr" marR="4445">
              <a:lnSpc>
                <a:spcPct val="100000"/>
              </a:lnSpc>
              <a:spcBef>
                <a:spcPts val="250"/>
              </a:spcBef>
            </a:pPr>
            <a:r>
              <a:rPr dirty="0" sz="1350" spc="-185">
                <a:solidFill>
                  <a:srgbClr val="696475"/>
                </a:solidFill>
                <a:latin typeface="Arial"/>
                <a:cs typeface="Arial"/>
              </a:rPr>
              <a:t>.</a:t>
            </a:r>
            <a:endParaRPr sz="13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55"/>
              </a:spcBef>
            </a:pPr>
            <a:r>
              <a:rPr dirty="0" sz="1400" spc="-145">
                <a:solidFill>
                  <a:srgbClr val="EFBD7C"/>
                </a:solidFill>
                <a:latin typeface="Arial"/>
                <a:cs typeface="Arial"/>
              </a:rPr>
              <a:t>,</a:t>
            </a:r>
            <a:r>
              <a:rPr dirty="0" sz="1400" spc="-145">
                <a:solidFill>
                  <a:srgbClr val="807985"/>
                </a:solidFill>
                <a:latin typeface="Arial"/>
                <a:cs typeface="Arial"/>
              </a:rPr>
              <a:t>ep</a:t>
            </a:r>
            <a:endParaRPr sz="14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950798" y="2085690"/>
            <a:ext cx="302260" cy="269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600" spc="-120" i="1">
                <a:solidFill>
                  <a:srgbClr val="696475"/>
                </a:solidFill>
                <a:latin typeface="Times New Roman"/>
                <a:cs typeface="Times New Roman"/>
              </a:rPr>
              <a:t>bp</a:t>
            </a:r>
            <a:r>
              <a:rPr dirty="0" sz="1600" spc="-110" i="1">
                <a:solidFill>
                  <a:srgbClr val="696475"/>
                </a:solidFill>
                <a:latin typeface="Times New Roman"/>
                <a:cs typeface="Times New Roman"/>
              </a:rPr>
              <a:t> </a:t>
            </a:r>
            <a:r>
              <a:rPr dirty="0" sz="1000" spc="-65">
                <a:solidFill>
                  <a:srgbClr val="807985"/>
                </a:solidFill>
                <a:latin typeface="Times New Roman"/>
                <a:cs typeface="Times New Roman"/>
              </a:rPr>
              <a:t>1.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916867" y="1341525"/>
            <a:ext cx="875030" cy="1016635"/>
          </a:xfrm>
          <a:prstGeom prst="rect">
            <a:avLst/>
          </a:prstGeom>
        </p:spPr>
        <p:txBody>
          <a:bodyPr wrap="square" lIns="0" tIns="2984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235"/>
              </a:spcBef>
              <a:tabLst>
                <a:tab pos="526415" algn="l"/>
              </a:tabLst>
            </a:pPr>
            <a:r>
              <a:rPr dirty="0" baseline="5555" sz="1500" spc="-75" i="1">
                <a:solidFill>
                  <a:srgbClr val="696475"/>
                </a:solidFill>
                <a:latin typeface="Times New Roman"/>
                <a:cs typeface="Times New Roman"/>
              </a:rPr>
              <a:t>b</a:t>
            </a:r>
            <a:r>
              <a:rPr dirty="0" baseline="5555" sz="1500" spc="-75" i="1">
                <a:solidFill>
                  <a:srgbClr val="696475"/>
                </a:solidFill>
                <a:latin typeface="Times New Roman"/>
                <a:cs typeface="Times New Roman"/>
              </a:rPr>
              <a:t> </a:t>
            </a:r>
            <a:r>
              <a:rPr dirty="0" baseline="5555" sz="1500" spc="52" i="1">
                <a:solidFill>
                  <a:srgbClr val="696475"/>
                </a:solidFill>
                <a:latin typeface="Times New Roman"/>
                <a:cs typeface="Times New Roman"/>
              </a:rPr>
              <a:t> </a:t>
            </a:r>
            <a:r>
              <a:rPr dirty="0" baseline="5555" sz="1500" spc="-135" i="1">
                <a:solidFill>
                  <a:srgbClr val="835D6B"/>
                </a:solidFill>
                <a:latin typeface="Times New Roman"/>
                <a:cs typeface="Times New Roman"/>
              </a:rPr>
              <a:t>1</a:t>
            </a:r>
            <a:r>
              <a:rPr dirty="0" baseline="5555" sz="1500" spc="44" i="1">
                <a:solidFill>
                  <a:srgbClr val="835D6B"/>
                </a:solidFill>
                <a:latin typeface="Times New Roman"/>
                <a:cs typeface="Times New Roman"/>
              </a:rPr>
              <a:t>.</a:t>
            </a:r>
            <a:r>
              <a:rPr dirty="0" baseline="5555" sz="1500" spc="-397">
                <a:solidFill>
                  <a:srgbClr val="BCB8B8"/>
                </a:solidFill>
                <a:latin typeface="Times New Roman"/>
                <a:cs typeface="Times New Roman"/>
              </a:rPr>
              <a:t>_</a:t>
            </a:r>
            <a:r>
              <a:rPr dirty="0" baseline="5555" sz="1500" spc="-97">
                <a:solidFill>
                  <a:srgbClr val="807985"/>
                </a:solidFill>
                <a:latin typeface="Times New Roman"/>
                <a:cs typeface="Times New Roman"/>
              </a:rPr>
              <a:t>1.</a:t>
            </a:r>
            <a:r>
              <a:rPr dirty="0" baseline="5555" sz="1500">
                <a:solidFill>
                  <a:srgbClr val="807985"/>
                </a:solidFill>
                <a:latin typeface="Times New Roman"/>
                <a:cs typeface="Times New Roman"/>
              </a:rPr>
              <a:t>	</a:t>
            </a:r>
            <a:r>
              <a:rPr dirty="0" sz="1050" spc="-80">
                <a:solidFill>
                  <a:srgbClr val="56525E"/>
                </a:solidFill>
                <a:latin typeface="Times New Roman"/>
                <a:cs typeface="Times New Roman"/>
              </a:rPr>
              <a:t>b</a:t>
            </a:r>
            <a:r>
              <a:rPr dirty="0" sz="1050">
                <a:solidFill>
                  <a:srgbClr val="56525E"/>
                </a:solidFill>
                <a:latin typeface="Times New Roman"/>
                <a:cs typeface="Times New Roman"/>
              </a:rPr>
              <a:t> </a:t>
            </a:r>
            <a:r>
              <a:rPr dirty="0" sz="1050" spc="10">
                <a:solidFill>
                  <a:srgbClr val="56525E"/>
                </a:solidFill>
                <a:latin typeface="Times New Roman"/>
                <a:cs typeface="Times New Roman"/>
              </a:rPr>
              <a:t> </a:t>
            </a:r>
            <a:r>
              <a:rPr dirty="0" sz="1050" spc="-80">
                <a:solidFill>
                  <a:srgbClr val="807985"/>
                </a:solidFill>
                <a:latin typeface="Times New Roman"/>
                <a:cs typeface="Times New Roman"/>
              </a:rPr>
              <a:t>1</a:t>
            </a:r>
            <a:r>
              <a:rPr dirty="0" sz="1050" spc="-10">
                <a:solidFill>
                  <a:srgbClr val="807985"/>
                </a:solidFill>
                <a:latin typeface="Times New Roman"/>
                <a:cs typeface="Times New Roman"/>
              </a:rPr>
              <a:t> </a:t>
            </a:r>
            <a:r>
              <a:rPr dirty="0" sz="1050" spc="30">
                <a:solidFill>
                  <a:srgbClr val="807985"/>
                </a:solidFill>
                <a:latin typeface="Times New Roman"/>
                <a:cs typeface="Times New Roman"/>
              </a:rPr>
              <a:t>¡</a:t>
            </a:r>
            <a:r>
              <a:rPr dirty="0" sz="1050" spc="-80">
                <a:solidFill>
                  <a:srgbClr val="56525E"/>
                </a:solidFill>
                <a:latin typeface="Times New Roman"/>
                <a:cs typeface="Times New Roman"/>
              </a:rPr>
              <a:t>2</a:t>
            </a:r>
            <a:endParaRPr sz="1050">
              <a:latin typeface="Times New Roman"/>
              <a:cs typeface="Times New Roman"/>
            </a:endParaRPr>
          </a:p>
          <a:p>
            <a:pPr marL="34290">
              <a:lnSpc>
                <a:spcPct val="100000"/>
              </a:lnSpc>
              <a:spcBef>
                <a:spcPts val="195"/>
              </a:spcBef>
              <a:tabLst>
                <a:tab pos="539750" algn="l"/>
              </a:tabLst>
            </a:pPr>
            <a:r>
              <a:rPr dirty="0" baseline="1915" sz="2175" spc="-67" i="1">
                <a:solidFill>
                  <a:srgbClr val="696475"/>
                </a:solidFill>
                <a:latin typeface="Times New Roman"/>
                <a:cs typeface="Times New Roman"/>
              </a:rPr>
              <a:t>b2</a:t>
            </a:r>
            <a:r>
              <a:rPr dirty="0" baseline="1915" sz="2175" spc="-127" i="1">
                <a:solidFill>
                  <a:srgbClr val="696475"/>
                </a:solidFill>
                <a:latin typeface="Times New Roman"/>
                <a:cs typeface="Times New Roman"/>
              </a:rPr>
              <a:t> </a:t>
            </a:r>
            <a:r>
              <a:rPr dirty="0" baseline="2777" sz="1500" spc="-97">
                <a:solidFill>
                  <a:srgbClr val="807985"/>
                </a:solidFill>
                <a:latin typeface="Times New Roman"/>
                <a:cs typeface="Times New Roman"/>
              </a:rPr>
              <a:t>1.</a:t>
            </a:r>
            <a:r>
              <a:rPr dirty="0" baseline="2777" sz="1500">
                <a:solidFill>
                  <a:srgbClr val="807985"/>
                </a:solidFill>
                <a:latin typeface="Times New Roman"/>
                <a:cs typeface="Times New Roman"/>
              </a:rPr>
              <a:t>	</a:t>
            </a:r>
            <a:r>
              <a:rPr dirty="0" sz="950" spc="-125" i="1">
                <a:solidFill>
                  <a:srgbClr val="696475"/>
                </a:solidFill>
                <a:latin typeface="Arial"/>
                <a:cs typeface="Arial"/>
              </a:rPr>
              <a:t>f</a:t>
            </a:r>
            <a:r>
              <a:rPr dirty="0" sz="950" spc="-45" i="1">
                <a:solidFill>
                  <a:srgbClr val="696475"/>
                </a:solidFill>
                <a:latin typeface="Arial"/>
                <a:cs typeface="Arial"/>
              </a:rPr>
              <a:t> </a:t>
            </a:r>
            <a:r>
              <a:rPr dirty="0" sz="950" spc="30" i="1">
                <a:solidFill>
                  <a:srgbClr val="696475"/>
                </a:solidFill>
                <a:latin typeface="Arial"/>
                <a:cs typeface="Arial"/>
              </a:rPr>
              <a:t>Y</a:t>
            </a:r>
            <a:r>
              <a:rPr dirty="0" sz="950" spc="30" i="1">
                <a:solidFill>
                  <a:srgbClr val="696475"/>
                </a:solidFill>
                <a:latin typeface="Arial"/>
                <a:cs typeface="Arial"/>
              </a:rPr>
              <a:t>2</a:t>
            </a:r>
            <a:r>
              <a:rPr dirty="0" sz="950" spc="-140" i="1">
                <a:solidFill>
                  <a:srgbClr val="696475"/>
                </a:solidFill>
                <a:latin typeface="Arial"/>
                <a:cs typeface="Arial"/>
              </a:rPr>
              <a:t> </a:t>
            </a:r>
            <a:r>
              <a:rPr dirty="0" sz="950" spc="-60" i="1">
                <a:solidFill>
                  <a:srgbClr val="835D6B"/>
                </a:solidFill>
                <a:latin typeface="Arial"/>
                <a:cs typeface="Arial"/>
              </a:rPr>
              <a:t>/</a:t>
            </a:r>
            <a:r>
              <a:rPr dirty="0" sz="950" spc="10" i="1">
                <a:solidFill>
                  <a:srgbClr val="56525E"/>
                </a:solidFill>
                <a:latin typeface="Arial"/>
                <a:cs typeface="Arial"/>
              </a:rPr>
              <a:t>2</a:t>
            </a:r>
            <a:endParaRPr sz="950">
              <a:latin typeface="Arial"/>
              <a:cs typeface="Arial"/>
            </a:endParaRPr>
          </a:p>
          <a:p>
            <a:pPr algn="ctr" marL="517525">
              <a:lnSpc>
                <a:spcPct val="100000"/>
              </a:lnSpc>
              <a:spcBef>
                <a:spcPts val="409"/>
              </a:spcBef>
            </a:pPr>
            <a:r>
              <a:rPr dirty="0" sz="1700" spc="-210">
                <a:solidFill>
                  <a:srgbClr val="807985"/>
                </a:solidFill>
                <a:latin typeface="Times New Roman"/>
                <a:cs typeface="Times New Roman"/>
              </a:rPr>
              <a:t>.</a:t>
            </a:r>
            <a:endParaRPr sz="1700">
              <a:latin typeface="Times New Roman"/>
              <a:cs typeface="Times New Roman"/>
            </a:endParaRPr>
          </a:p>
          <a:p>
            <a:pPr algn="ctr" marL="553085">
              <a:lnSpc>
                <a:spcPct val="100000"/>
              </a:lnSpc>
              <a:spcBef>
                <a:spcPts val="405"/>
              </a:spcBef>
            </a:pPr>
            <a:r>
              <a:rPr dirty="0" sz="1350" spc="-20" i="1">
                <a:solidFill>
                  <a:srgbClr val="696475"/>
                </a:solidFill>
                <a:latin typeface="Times New Roman"/>
                <a:cs typeface="Times New Roman"/>
              </a:rPr>
              <a:t>bp/2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013116" y="1287087"/>
            <a:ext cx="719455" cy="1068705"/>
          </a:xfrm>
          <a:prstGeom prst="rect">
            <a:avLst/>
          </a:prstGeom>
        </p:spPr>
        <p:txBody>
          <a:bodyPr wrap="square" lIns="0" tIns="93980" rIns="0" bIns="0" rtlCol="0" vert="horz">
            <a:spAutoFit/>
          </a:bodyPr>
          <a:lstStyle/>
          <a:p>
            <a:pPr marL="334645">
              <a:lnSpc>
                <a:spcPct val="100000"/>
              </a:lnSpc>
              <a:spcBef>
                <a:spcPts val="740"/>
              </a:spcBef>
            </a:pPr>
            <a:r>
              <a:rPr dirty="0" sz="1000" spc="-50" i="1">
                <a:solidFill>
                  <a:srgbClr val="696475"/>
                </a:solidFill>
                <a:latin typeface="Times New Roman"/>
                <a:cs typeface="Times New Roman"/>
              </a:rPr>
              <a:t>b</a:t>
            </a:r>
            <a:r>
              <a:rPr dirty="0" sz="1000" spc="-50" i="1">
                <a:solidFill>
                  <a:srgbClr val="696475"/>
                </a:solidFill>
                <a:latin typeface="Times New Roman"/>
                <a:cs typeface="Times New Roman"/>
              </a:rPr>
              <a:t> </a:t>
            </a:r>
            <a:r>
              <a:rPr dirty="0" sz="1000" spc="35" i="1">
                <a:solidFill>
                  <a:srgbClr val="696475"/>
                </a:solidFill>
                <a:latin typeface="Times New Roman"/>
                <a:cs typeface="Times New Roman"/>
              </a:rPr>
              <a:t> </a:t>
            </a:r>
            <a:r>
              <a:rPr dirty="0" sz="1000" spc="-90" i="1">
                <a:solidFill>
                  <a:srgbClr val="696475"/>
                </a:solidFill>
                <a:latin typeface="Times New Roman"/>
                <a:cs typeface="Times New Roman"/>
              </a:rPr>
              <a:t>1</a:t>
            </a:r>
            <a:r>
              <a:rPr dirty="0" sz="1000" spc="20" i="1">
                <a:solidFill>
                  <a:srgbClr val="696475"/>
                </a:solidFill>
                <a:latin typeface="Times New Roman"/>
                <a:cs typeface="Times New Roman"/>
              </a:rPr>
              <a:t>.</a:t>
            </a:r>
            <a:r>
              <a:rPr dirty="0" sz="1000" spc="-110" i="1">
                <a:solidFill>
                  <a:srgbClr val="BCB8B8"/>
                </a:solidFill>
                <a:latin typeface="Times New Roman"/>
                <a:cs typeface="Times New Roman"/>
              </a:rPr>
              <a:t>-</a:t>
            </a:r>
            <a:r>
              <a:rPr dirty="0" sz="1000" spc="-80" i="1">
                <a:solidFill>
                  <a:srgbClr val="BCB8B8"/>
                </a:solidFill>
                <a:latin typeface="Times New Roman"/>
                <a:cs typeface="Times New Roman"/>
              </a:rPr>
              <a:t> </a:t>
            </a:r>
            <a:r>
              <a:rPr dirty="0" sz="1000" spc="-160" i="1">
                <a:solidFill>
                  <a:srgbClr val="696475"/>
                </a:solidFill>
                <a:latin typeface="Times New Roman"/>
                <a:cs typeface="Times New Roman"/>
              </a:rPr>
              <a:t>p</a:t>
            </a:r>
            <a:endParaRPr sz="1000">
              <a:latin typeface="Times New Roman"/>
              <a:cs typeface="Times New Roman"/>
            </a:endParaRPr>
          </a:p>
          <a:p>
            <a:pPr marL="377190">
              <a:lnSpc>
                <a:spcPct val="100000"/>
              </a:lnSpc>
              <a:spcBef>
                <a:spcPts val="670"/>
              </a:spcBef>
            </a:pPr>
            <a:r>
              <a:rPr dirty="0" sz="1050" spc="30">
                <a:solidFill>
                  <a:srgbClr val="696475"/>
                </a:solidFill>
                <a:latin typeface="Times New Roman"/>
                <a:cs typeface="Times New Roman"/>
              </a:rPr>
              <a:t>b21P</a:t>
            </a:r>
            <a:endParaRPr sz="105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400"/>
              </a:spcBef>
              <a:tabLst>
                <a:tab pos="488950" algn="l"/>
              </a:tabLst>
            </a:pPr>
            <a:r>
              <a:rPr dirty="0" baseline="14705" sz="2550" spc="-450">
                <a:solidFill>
                  <a:srgbClr val="807985"/>
                </a:solidFill>
                <a:latin typeface="Times New Roman"/>
                <a:cs typeface="Times New Roman"/>
              </a:rPr>
              <a:t>.</a:t>
            </a:r>
            <a:r>
              <a:rPr dirty="0" sz="1500" spc="-300">
                <a:solidFill>
                  <a:srgbClr val="807985"/>
                </a:solidFill>
                <a:latin typeface="Times New Roman"/>
                <a:cs typeface="Times New Roman"/>
              </a:rPr>
              <a:t>.	</a:t>
            </a:r>
            <a:r>
              <a:rPr dirty="0" sz="1350" spc="-270">
                <a:solidFill>
                  <a:srgbClr val="696475"/>
                </a:solidFill>
                <a:latin typeface="Arial"/>
                <a:cs typeface="Arial"/>
              </a:rPr>
              <a:t>.</a:t>
            </a:r>
            <a:r>
              <a:rPr dirty="0" baseline="19230" sz="1950" spc="-405">
                <a:solidFill>
                  <a:srgbClr val="696475"/>
                </a:solidFill>
                <a:latin typeface="Arial"/>
                <a:cs typeface="Arial"/>
              </a:rPr>
              <a:t>.</a:t>
            </a:r>
            <a:r>
              <a:rPr dirty="0" sz="1350" spc="-270">
                <a:solidFill>
                  <a:srgbClr val="BCB8B8"/>
                </a:solidFill>
                <a:latin typeface="Arial"/>
                <a:cs typeface="Arial"/>
              </a:rPr>
              <a:t>.</a:t>
            </a:r>
            <a:r>
              <a:rPr dirty="0" baseline="19230" sz="1950" spc="-405">
                <a:solidFill>
                  <a:srgbClr val="BCB8B8"/>
                </a:solidFill>
                <a:latin typeface="Arial"/>
                <a:cs typeface="Arial"/>
              </a:rPr>
              <a:t>.</a:t>
            </a:r>
            <a:endParaRPr baseline="19230" sz="1950">
              <a:latin typeface="Arial"/>
              <a:cs typeface="Arial"/>
            </a:endParaRPr>
          </a:p>
          <a:p>
            <a:pPr marL="369570">
              <a:lnSpc>
                <a:spcPct val="100000"/>
              </a:lnSpc>
              <a:spcBef>
                <a:spcPts val="80"/>
              </a:spcBef>
            </a:pPr>
            <a:r>
              <a:rPr dirty="0" sz="1600" spc="-120" i="1">
                <a:solidFill>
                  <a:srgbClr val="696475"/>
                </a:solidFill>
                <a:latin typeface="Arial"/>
                <a:cs typeface="Arial"/>
              </a:rPr>
              <a:t>bpp</a:t>
            </a:r>
            <a:endParaRPr sz="16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970595" y="2411844"/>
            <a:ext cx="23114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25" b="1" i="1">
                <a:solidFill>
                  <a:srgbClr val="BD9375"/>
                </a:solidFill>
                <a:latin typeface="Arial"/>
                <a:cs typeface="Arial"/>
              </a:rPr>
              <a:t>'</a:t>
            </a:r>
            <a:r>
              <a:rPr dirty="0" sz="1100" spc="-225" b="1" i="1">
                <a:solidFill>
                  <a:srgbClr val="696475"/>
                </a:solidFill>
                <a:latin typeface="Arial"/>
                <a:cs typeface="Arial"/>
              </a:rPr>
              <a:t>ª</a:t>
            </a:r>
            <a:r>
              <a:rPr dirty="0" sz="1100" spc="330" b="1" i="1">
                <a:solidFill>
                  <a:srgbClr val="696475"/>
                </a:solidFill>
                <a:latin typeface="Arial"/>
                <a:cs typeface="Arial"/>
              </a:rPr>
              <a:t> </a:t>
            </a:r>
            <a:r>
              <a:rPr dirty="0" sz="1100" spc="55" b="1" i="1">
                <a:solidFill>
                  <a:srgbClr val="696475"/>
                </a:solidFill>
                <a:latin typeface="Arial"/>
                <a:cs typeface="Arial"/>
              </a:rPr>
              <a:t>1</a:t>
            </a:r>
            <a:endParaRPr sz="11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416993" y="2374445"/>
            <a:ext cx="208279" cy="2165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50" spc="35" i="1">
                <a:solidFill>
                  <a:srgbClr val="696475"/>
                </a:solidFill>
                <a:latin typeface="Times New Roman"/>
                <a:cs typeface="Times New Roman"/>
              </a:rPr>
              <a:t>llp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238343" y="3466626"/>
            <a:ext cx="1101725" cy="9721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6200" spc="535" b="1" i="1">
                <a:solidFill>
                  <a:srgbClr val="56525E"/>
                </a:solidFill>
                <a:latin typeface="Times New Roman"/>
                <a:cs typeface="Times New Roman"/>
              </a:rPr>
              <a:t>t</a:t>
            </a:r>
            <a:r>
              <a:rPr dirty="0" sz="1600" spc="-100">
                <a:solidFill>
                  <a:srgbClr val="807985"/>
                </a:solidFill>
                <a:latin typeface="Arial"/>
                <a:cs typeface="Arial"/>
              </a:rPr>
              <a:t>rf,(</a:t>
            </a:r>
            <a:r>
              <a:rPr dirty="0" sz="1600">
                <a:solidFill>
                  <a:srgbClr val="807985"/>
                </a:solidFill>
                <a:latin typeface="Arial"/>
                <a:cs typeface="Arial"/>
              </a:rPr>
              <a:t> </a:t>
            </a:r>
            <a:r>
              <a:rPr dirty="0" sz="1600" spc="-95">
                <a:solidFill>
                  <a:srgbClr val="807985"/>
                </a:solidFill>
                <a:latin typeface="Arial"/>
                <a:cs typeface="Arial"/>
              </a:rPr>
              <a:t> </a:t>
            </a:r>
            <a:r>
              <a:rPr dirty="0" sz="1550" spc="-30">
                <a:solidFill>
                  <a:srgbClr val="807985"/>
                </a:solidFill>
                <a:latin typeface="Arial"/>
                <a:cs typeface="Arial"/>
              </a:rPr>
              <a:t>)</a:t>
            </a:r>
            <a:r>
              <a:rPr dirty="0" sz="1550" spc="-50">
                <a:solidFill>
                  <a:srgbClr val="807985"/>
                </a:solidFill>
                <a:latin typeface="Arial"/>
                <a:cs typeface="Arial"/>
              </a:rPr>
              <a:t>d</a:t>
            </a:r>
            <a:r>
              <a:rPr dirty="0" sz="1550" spc="-40">
                <a:solidFill>
                  <a:srgbClr val="807985"/>
                </a:solidFill>
                <a:latin typeface="Arial"/>
                <a:cs typeface="Arial"/>
              </a:rPr>
              <a:t>x</a:t>
            </a:r>
            <a:r>
              <a:rPr dirty="0" sz="1550" spc="40">
                <a:solidFill>
                  <a:srgbClr val="807985"/>
                </a:solidFill>
                <a:latin typeface="Arial"/>
                <a:cs typeface="Arial"/>
              </a:rPr>
              <a:t> </a:t>
            </a:r>
            <a:r>
              <a:rPr dirty="0" sz="900" spc="30">
                <a:solidFill>
                  <a:srgbClr val="56525E"/>
                </a:solidFill>
                <a:latin typeface="Arial"/>
                <a:cs typeface="Arial"/>
              </a:rPr>
              <a:t>R</a:t>
            </a:r>
            <a:r>
              <a:rPr dirty="0" sz="900" spc="-250">
                <a:solidFill>
                  <a:srgbClr val="56525E"/>
                </a:solidFill>
                <a:latin typeface="Arial"/>
                <a:cs typeface="Arial"/>
              </a:rPr>
              <a:t>J</a:t>
            </a:r>
            <a:r>
              <a:rPr dirty="0" sz="2750" spc="-950" i="1">
                <a:solidFill>
                  <a:srgbClr val="696475"/>
                </a:solidFill>
                <a:latin typeface="Times New Roman"/>
                <a:cs typeface="Times New Roman"/>
              </a:rPr>
              <a:t>b</a:t>
            </a:r>
            <a:endParaRPr sz="275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517145" y="3905482"/>
            <a:ext cx="2729865" cy="4457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72110" algn="l"/>
                <a:tab pos="1804035" algn="l"/>
              </a:tabLst>
            </a:pPr>
            <a:r>
              <a:rPr dirty="0" u="heavy" sz="2100" spc="-245" i="1">
                <a:solidFill>
                  <a:srgbClr val="696475"/>
                </a:solidFill>
                <a:uFill>
                  <a:solidFill>
                    <a:srgbClr val="696475"/>
                  </a:solidFill>
                </a:uFill>
                <a:latin typeface="Times New Roman"/>
                <a:cs typeface="Times New Roman"/>
              </a:rPr>
              <a:t>a</a:t>
            </a:r>
            <a:r>
              <a:rPr dirty="0" sz="2100" spc="-245" i="1">
                <a:solidFill>
                  <a:srgbClr val="696475"/>
                </a:solidFill>
                <a:latin typeface="Times New Roman"/>
                <a:cs typeface="Times New Roman"/>
              </a:rPr>
              <a:t>	</a:t>
            </a:r>
            <a:r>
              <a:rPr dirty="0" sz="2100" spc="-165">
                <a:solidFill>
                  <a:srgbClr val="56525E"/>
                </a:solidFill>
                <a:latin typeface="Times New Roman"/>
                <a:cs typeface="Times New Roman"/>
              </a:rPr>
              <a:t>(</a:t>
            </a:r>
            <a:r>
              <a:rPr dirty="0" sz="2100" spc="-204">
                <a:solidFill>
                  <a:srgbClr val="56525E"/>
                </a:solidFill>
                <a:latin typeface="Times New Roman"/>
                <a:cs typeface="Times New Roman"/>
              </a:rPr>
              <a:t> </a:t>
            </a:r>
            <a:r>
              <a:rPr dirty="0" sz="2100" spc="-245" i="1">
                <a:solidFill>
                  <a:srgbClr val="807985"/>
                </a:solidFill>
                <a:latin typeface="Times New Roman"/>
                <a:cs typeface="Times New Roman"/>
              </a:rPr>
              <a:t>rf,</a:t>
            </a:r>
            <a:r>
              <a:rPr dirty="0" sz="2100" spc="-305" i="1">
                <a:solidFill>
                  <a:srgbClr val="807985"/>
                </a:solidFill>
                <a:latin typeface="Times New Roman"/>
                <a:cs typeface="Times New Roman"/>
              </a:rPr>
              <a:t>(a)</a:t>
            </a:r>
            <a:r>
              <a:rPr dirty="0" sz="2100" spc="-180" i="1">
                <a:solidFill>
                  <a:srgbClr val="807985"/>
                </a:solidFill>
                <a:latin typeface="Times New Roman"/>
                <a:cs typeface="Times New Roman"/>
              </a:rPr>
              <a:t> </a:t>
            </a:r>
            <a:r>
              <a:rPr dirty="0" sz="1950" spc="114">
                <a:solidFill>
                  <a:srgbClr val="807985"/>
                </a:solidFill>
                <a:latin typeface="Arial"/>
                <a:cs typeface="Arial"/>
              </a:rPr>
              <a:t>+</a:t>
            </a:r>
            <a:r>
              <a:rPr dirty="0" sz="1950" spc="-320">
                <a:solidFill>
                  <a:srgbClr val="807985"/>
                </a:solidFill>
                <a:latin typeface="Arial"/>
                <a:cs typeface="Arial"/>
              </a:rPr>
              <a:t> </a:t>
            </a:r>
            <a:r>
              <a:rPr dirty="0" sz="1350" spc="35" b="1">
                <a:solidFill>
                  <a:srgbClr val="807985"/>
                </a:solidFill>
                <a:latin typeface="Arial"/>
                <a:cs typeface="Arial"/>
              </a:rPr>
              <a:t>4</a:t>
            </a:r>
            <a:r>
              <a:rPr dirty="0" sz="1350" spc="-145" b="1">
                <a:solidFill>
                  <a:srgbClr val="807985"/>
                </a:solidFill>
                <a:latin typeface="Arial"/>
                <a:cs typeface="Arial"/>
              </a:rPr>
              <a:t> </a:t>
            </a:r>
            <a:r>
              <a:rPr dirty="0" sz="1700" spc="-330">
                <a:solidFill>
                  <a:srgbClr val="807985"/>
                </a:solidFill>
                <a:latin typeface="Times New Roman"/>
                <a:cs typeface="Times New Roman"/>
              </a:rPr>
              <a:t>ef</a:t>
            </a:r>
            <a:r>
              <a:rPr dirty="0" sz="1700" spc="-210">
                <a:solidFill>
                  <a:srgbClr val="807985"/>
                </a:solidFill>
                <a:latin typeface="Times New Roman"/>
                <a:cs typeface="Times New Roman"/>
              </a:rPr>
              <a:t>,</a:t>
            </a:r>
            <a:r>
              <a:rPr dirty="0" sz="1700" spc="-100">
                <a:solidFill>
                  <a:srgbClr val="807985"/>
                </a:solidFill>
                <a:latin typeface="Times New Roman"/>
                <a:cs typeface="Times New Roman"/>
              </a:rPr>
              <a:t> </a:t>
            </a:r>
            <a:r>
              <a:rPr dirty="0" u="heavy" sz="2100" spc="-400" i="1">
                <a:solidFill>
                  <a:srgbClr val="696475"/>
                </a:solidFill>
                <a:uFill>
                  <a:solidFill>
                    <a:srgbClr val="696475"/>
                  </a:solidFill>
                </a:uFill>
                <a:latin typeface="Times New Roman"/>
                <a:cs typeface="Times New Roman"/>
              </a:rPr>
              <a:t>(a;</a:t>
            </a:r>
            <a:r>
              <a:rPr dirty="0" u="heavy" sz="2100" i="1">
                <a:solidFill>
                  <a:srgbClr val="696475"/>
                </a:solidFill>
                <a:uFill>
                  <a:solidFill>
                    <a:srgbClr val="696475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2100" spc="-70" i="1">
                <a:solidFill>
                  <a:srgbClr val="696475"/>
                </a:solidFill>
                <a:uFill>
                  <a:solidFill>
                    <a:srgbClr val="696475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sz="2100" i="1">
                <a:solidFill>
                  <a:srgbClr val="696475"/>
                </a:solidFill>
                <a:latin typeface="Times New Roman"/>
                <a:cs typeface="Times New Roman"/>
              </a:rPr>
              <a:t>	</a:t>
            </a:r>
            <a:r>
              <a:rPr dirty="0" u="heavy" sz="2750" spc="-275" i="1">
                <a:solidFill>
                  <a:srgbClr val="696475"/>
                </a:solidFill>
                <a:uFill>
                  <a:solidFill>
                    <a:srgbClr val="696475"/>
                  </a:solidFill>
                </a:uFill>
                <a:latin typeface="Times New Roman"/>
                <a:cs typeface="Times New Roman"/>
              </a:rPr>
              <a:t>b)</a:t>
            </a:r>
            <a:r>
              <a:rPr dirty="0" sz="2750" spc="-270" i="1">
                <a:solidFill>
                  <a:srgbClr val="696475"/>
                </a:solidFill>
                <a:latin typeface="Times New Roman"/>
                <a:cs typeface="Times New Roman"/>
              </a:rPr>
              <a:t> </a:t>
            </a:r>
            <a:r>
              <a:rPr dirty="0" sz="1900" spc="-270">
                <a:solidFill>
                  <a:srgbClr val="835D6B"/>
                </a:solidFill>
                <a:latin typeface="Arial"/>
                <a:cs typeface="Arial"/>
              </a:rPr>
              <a:t>+</a:t>
            </a:r>
            <a:r>
              <a:rPr dirty="0" sz="1900" spc="45">
                <a:solidFill>
                  <a:srgbClr val="835D6B"/>
                </a:solidFill>
                <a:latin typeface="Arial"/>
                <a:cs typeface="Arial"/>
              </a:rPr>
              <a:t> </a:t>
            </a:r>
            <a:r>
              <a:rPr dirty="0" sz="1550" spc="-25">
                <a:solidFill>
                  <a:srgbClr val="807985"/>
                </a:solidFill>
                <a:latin typeface="Arial"/>
                <a:cs typeface="Arial"/>
              </a:rPr>
              <a:t>¡¡l(</a:t>
            </a:r>
            <a:r>
              <a:rPr dirty="0" sz="1550" spc="-50">
                <a:solidFill>
                  <a:srgbClr val="807985"/>
                </a:solidFill>
                <a:latin typeface="Arial"/>
                <a:cs typeface="Arial"/>
              </a:rPr>
              <a:t>b</a:t>
            </a:r>
            <a:r>
              <a:rPr dirty="0" sz="1550" spc="-30">
                <a:solidFill>
                  <a:srgbClr val="807985"/>
                </a:solidFill>
                <a:latin typeface="Arial"/>
                <a:cs typeface="Arial"/>
              </a:rPr>
              <a:t>))</a:t>
            </a:r>
            <a:endParaRPr sz="155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461918" y="4574892"/>
            <a:ext cx="27940" cy="234315"/>
          </a:xfrm>
          <a:custGeom>
            <a:avLst/>
            <a:gdLst/>
            <a:ahLst/>
            <a:cxnLst/>
            <a:rect l="l" t="t" r="r" b="b"/>
            <a:pathLst>
              <a:path w="27939" h="234314">
                <a:moveTo>
                  <a:pt x="27469" y="234279"/>
                </a:moveTo>
                <a:lnTo>
                  <a:pt x="0" y="234279"/>
                </a:lnTo>
                <a:lnTo>
                  <a:pt x="0" y="0"/>
                </a:lnTo>
                <a:lnTo>
                  <a:pt x="27469" y="0"/>
                </a:lnTo>
                <a:lnTo>
                  <a:pt x="27469" y="234279"/>
                </a:lnTo>
                <a:close/>
              </a:path>
            </a:pathLst>
          </a:custGeom>
          <a:solidFill>
            <a:srgbClr val="E4E4E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4120985" y="4568280"/>
            <a:ext cx="27940" cy="243204"/>
          </a:xfrm>
          <a:custGeom>
            <a:avLst/>
            <a:gdLst/>
            <a:ahLst/>
            <a:cxnLst/>
            <a:rect l="l" t="t" r="r" b="b"/>
            <a:pathLst>
              <a:path w="27939" h="243204">
                <a:moveTo>
                  <a:pt x="27469" y="242956"/>
                </a:moveTo>
                <a:lnTo>
                  <a:pt x="0" y="242956"/>
                </a:lnTo>
                <a:lnTo>
                  <a:pt x="0" y="0"/>
                </a:lnTo>
                <a:lnTo>
                  <a:pt x="27469" y="0"/>
                </a:lnTo>
                <a:lnTo>
                  <a:pt x="27469" y="242956"/>
                </a:lnTo>
                <a:close/>
              </a:path>
            </a:pathLst>
          </a:custGeom>
          <a:solidFill>
            <a:srgbClr val="E4E4E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2299359" y="4492661"/>
            <a:ext cx="2202815" cy="3232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40665" algn="l"/>
                <a:tab pos="1821180" algn="l"/>
              </a:tabLst>
            </a:pPr>
            <a:r>
              <a:rPr dirty="0" sz="1000" spc="5">
                <a:solidFill>
                  <a:srgbClr val="9E9C9C"/>
                </a:solidFill>
                <a:latin typeface="Arial"/>
                <a:cs typeface="Arial"/>
              </a:rPr>
              <a:t>"</a:t>
            </a:r>
            <a:r>
              <a:rPr dirty="0" sz="1000" spc="5">
                <a:solidFill>
                  <a:srgbClr val="9E9C9C"/>
                </a:solidFill>
                <a:latin typeface="Arial"/>
                <a:cs typeface="Arial"/>
              </a:rPr>
              <a:t>	</a:t>
            </a:r>
            <a:r>
              <a:rPr dirty="0" sz="1000" spc="10">
                <a:solidFill>
                  <a:srgbClr val="807985"/>
                </a:solidFill>
                <a:latin typeface="Arial"/>
                <a:cs typeface="Arial"/>
              </a:rPr>
              <a:t>y</a:t>
            </a:r>
            <a:r>
              <a:rPr dirty="0" sz="1000" spc="-114">
                <a:solidFill>
                  <a:srgbClr val="807985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9E9C9C"/>
                </a:solidFill>
                <a:latin typeface="Arial"/>
                <a:cs typeface="Arial"/>
              </a:rPr>
              <a:t>'</a:t>
            </a:r>
            <a:r>
              <a:rPr dirty="0" sz="1000" spc="80">
                <a:solidFill>
                  <a:srgbClr val="9E9C9C"/>
                </a:solidFill>
                <a:latin typeface="Arial"/>
                <a:cs typeface="Arial"/>
              </a:rPr>
              <a:t> </a:t>
            </a:r>
            <a:r>
              <a:rPr dirty="0" sz="1000" spc="5">
                <a:solidFill>
                  <a:srgbClr val="BCB8B8"/>
                </a:solidFill>
                <a:latin typeface="Arial"/>
                <a:cs typeface="Arial"/>
              </a:rPr>
              <a:t>,</a:t>
            </a:r>
            <a:r>
              <a:rPr dirty="0" sz="1000">
                <a:solidFill>
                  <a:srgbClr val="BCB8B8"/>
                </a:solidFill>
                <a:latin typeface="Arial"/>
                <a:cs typeface="Arial"/>
              </a:rPr>
              <a:t> </a:t>
            </a:r>
            <a:r>
              <a:rPr dirty="0" sz="1000" spc="-100">
                <a:solidFill>
                  <a:srgbClr val="BCB8B8"/>
                </a:solidFill>
                <a:latin typeface="Arial"/>
                <a:cs typeface="Arial"/>
              </a:rPr>
              <a:t> </a:t>
            </a:r>
            <a:r>
              <a:rPr dirty="0" sz="1300" spc="40" i="1">
                <a:solidFill>
                  <a:srgbClr val="696475"/>
                </a:solidFill>
                <a:latin typeface="Arial"/>
                <a:cs typeface="Arial"/>
              </a:rPr>
              <a:t>p</a:t>
            </a:r>
            <a:r>
              <a:rPr dirty="0" sz="1300" spc="50" i="1">
                <a:solidFill>
                  <a:srgbClr val="696475"/>
                </a:solidFill>
                <a:latin typeface="Arial"/>
                <a:cs typeface="Arial"/>
              </a:rPr>
              <a:t> </a:t>
            </a:r>
            <a:r>
              <a:rPr dirty="0" sz="1950" spc="30">
                <a:solidFill>
                  <a:srgbClr val="696475"/>
                </a:solidFill>
                <a:latin typeface="Times New Roman"/>
                <a:cs typeface="Times New Roman"/>
              </a:rPr>
              <a:t>=</a:t>
            </a:r>
            <a:r>
              <a:rPr dirty="0" sz="1950" spc="-105">
                <a:solidFill>
                  <a:srgbClr val="696475"/>
                </a:solidFill>
                <a:latin typeface="Times New Roman"/>
                <a:cs typeface="Times New Roman"/>
              </a:rPr>
              <a:t> </a:t>
            </a:r>
            <a:r>
              <a:rPr dirty="0" sz="1300" spc="55">
                <a:solidFill>
                  <a:srgbClr val="56525E"/>
                </a:solidFill>
                <a:latin typeface="Arial"/>
                <a:cs typeface="Arial"/>
              </a:rPr>
              <a:t>3</a:t>
            </a:r>
            <a:r>
              <a:rPr dirty="0" sz="1300" spc="-85">
                <a:solidFill>
                  <a:srgbClr val="56525E"/>
                </a:solidFill>
                <a:latin typeface="Arial"/>
                <a:cs typeface="Arial"/>
              </a:rPr>
              <a:t> </a:t>
            </a:r>
            <a:r>
              <a:rPr dirty="0" sz="1350" spc="-375">
                <a:solidFill>
                  <a:srgbClr val="807985"/>
                </a:solidFill>
                <a:latin typeface="Arial"/>
                <a:cs typeface="Arial"/>
              </a:rPr>
              <a:t>.</a:t>
            </a:r>
            <a:r>
              <a:rPr dirty="0" sz="1300" spc="-110">
                <a:solidFill>
                  <a:srgbClr val="807985"/>
                </a:solidFill>
                <a:latin typeface="Arial"/>
                <a:cs typeface="Arial"/>
              </a:rPr>
              <a:t>.</a:t>
            </a:r>
            <a:r>
              <a:rPr dirty="0" sz="1300" spc="-360">
                <a:solidFill>
                  <a:srgbClr val="807985"/>
                </a:solidFill>
                <a:latin typeface="Arial"/>
                <a:cs typeface="Arial"/>
              </a:rPr>
              <a:t>.</a:t>
            </a:r>
            <a:r>
              <a:rPr dirty="0" sz="1350" spc="-110">
                <a:solidFill>
                  <a:srgbClr val="807985"/>
                </a:solidFill>
                <a:latin typeface="Arial"/>
                <a:cs typeface="Arial"/>
              </a:rPr>
              <a:t>f</a:t>
            </a:r>
            <a:r>
              <a:rPr dirty="0" sz="1350">
                <a:solidFill>
                  <a:srgbClr val="807985"/>
                </a:solidFill>
                <a:latin typeface="Arial"/>
                <a:cs typeface="Arial"/>
              </a:rPr>
              <a:t>  </a:t>
            </a:r>
            <a:r>
              <a:rPr dirty="0" sz="1350" spc="-135">
                <a:solidFill>
                  <a:srgbClr val="807985"/>
                </a:solidFill>
                <a:latin typeface="Arial"/>
                <a:cs typeface="Arial"/>
              </a:rPr>
              <a:t> </a:t>
            </a:r>
            <a:r>
              <a:rPr dirty="0" sz="1350" spc="-130">
                <a:solidFill>
                  <a:srgbClr val="BCB8B8"/>
                </a:solidFill>
                <a:latin typeface="Arial"/>
                <a:cs typeface="Arial"/>
              </a:rPr>
              <a:t>-</a:t>
            </a:r>
            <a:r>
              <a:rPr dirty="0" sz="1350" spc="-120">
                <a:solidFill>
                  <a:srgbClr val="9E9C9C"/>
                </a:solidFill>
                <a:latin typeface="Arial"/>
                <a:cs typeface="Arial"/>
              </a:rPr>
              <a:t>"</a:t>
            </a:r>
            <a:r>
              <a:rPr dirty="0" sz="1350">
                <a:solidFill>
                  <a:srgbClr val="9E9C9C"/>
                </a:solidFill>
                <a:latin typeface="Arial"/>
                <a:cs typeface="Arial"/>
              </a:rPr>
              <a:t>  </a:t>
            </a:r>
            <a:r>
              <a:rPr dirty="0" sz="1350" spc="-170">
                <a:solidFill>
                  <a:srgbClr val="9E9C9C"/>
                </a:solidFill>
                <a:latin typeface="Arial"/>
                <a:cs typeface="Arial"/>
              </a:rPr>
              <a:t> </a:t>
            </a:r>
            <a:r>
              <a:rPr dirty="0" sz="1550" spc="-180">
                <a:solidFill>
                  <a:srgbClr val="696475"/>
                </a:solidFill>
                <a:latin typeface="Arial"/>
                <a:cs typeface="Arial"/>
              </a:rPr>
              <a:t>,J</a:t>
            </a:r>
            <a:r>
              <a:rPr dirty="0" sz="1550" spc="-125">
                <a:solidFill>
                  <a:srgbClr val="696475"/>
                </a:solidFill>
                <a:latin typeface="Arial"/>
                <a:cs typeface="Arial"/>
              </a:rPr>
              <a:t>.</a:t>
            </a:r>
            <a:r>
              <a:rPr dirty="0" sz="1550" spc="75">
                <a:solidFill>
                  <a:srgbClr val="696475"/>
                </a:solidFill>
                <a:latin typeface="Arial"/>
                <a:cs typeface="Arial"/>
              </a:rPr>
              <a:t> </a:t>
            </a:r>
            <a:r>
              <a:rPr dirty="0" sz="1400" spc="-155">
                <a:solidFill>
                  <a:srgbClr val="56525E"/>
                </a:solidFill>
                <a:latin typeface="Arial"/>
                <a:cs typeface="Arial"/>
              </a:rPr>
              <a:t>i</a:t>
            </a:r>
            <a:r>
              <a:rPr dirty="0" sz="1400" spc="-50">
                <a:solidFill>
                  <a:srgbClr val="807985"/>
                </a:solidFill>
                <a:latin typeface="Arial"/>
                <a:cs typeface="Arial"/>
              </a:rPr>
              <a:t>.</a:t>
            </a:r>
            <a:r>
              <a:rPr dirty="0" sz="1400" spc="-45">
                <a:solidFill>
                  <a:srgbClr val="807985"/>
                </a:solidFill>
                <a:latin typeface="Arial"/>
                <a:cs typeface="Arial"/>
              </a:rPr>
              <a:t>.</a:t>
            </a:r>
            <a:r>
              <a:rPr dirty="0" sz="1400">
                <a:solidFill>
                  <a:srgbClr val="807985"/>
                </a:solidFill>
                <a:latin typeface="Arial"/>
                <a:cs typeface="Arial"/>
              </a:rPr>
              <a:t>	</a:t>
            </a:r>
            <a:r>
              <a:rPr dirty="0" sz="1400" spc="-185">
                <a:solidFill>
                  <a:srgbClr val="BCB8B8"/>
                </a:solidFill>
                <a:latin typeface="Arial"/>
                <a:cs typeface="Arial"/>
              </a:rPr>
              <a:t>-</a:t>
            </a:r>
            <a:r>
              <a:rPr dirty="0" sz="1400" spc="50">
                <a:solidFill>
                  <a:srgbClr val="BCB8B8"/>
                </a:solidFill>
                <a:latin typeface="Arial"/>
                <a:cs typeface="Arial"/>
              </a:rPr>
              <a:t> </a:t>
            </a:r>
            <a:r>
              <a:rPr dirty="0" sz="1400" spc="-75">
                <a:solidFill>
                  <a:srgbClr val="9E9C9C"/>
                </a:solidFill>
                <a:latin typeface="Arial"/>
                <a:cs typeface="Arial"/>
              </a:rPr>
              <a:t>"</a:t>
            </a:r>
            <a:r>
              <a:rPr dirty="0" sz="1400" spc="-80">
                <a:solidFill>
                  <a:srgbClr val="696475"/>
                </a:solidFill>
                <a:latin typeface="Arial"/>
                <a:cs typeface="Arial"/>
              </a:rPr>
              <a:t>\</a:t>
            </a:r>
            <a:r>
              <a:rPr dirty="0" sz="1400" spc="-355">
                <a:solidFill>
                  <a:srgbClr val="BCB8B8"/>
                </a:solidFill>
                <a:latin typeface="Arial"/>
                <a:cs typeface="Arial"/>
              </a:rPr>
              <a:t>•</a:t>
            </a:r>
            <a:r>
              <a:rPr dirty="0" sz="1400">
                <a:solidFill>
                  <a:srgbClr val="BCB8B8"/>
                </a:solidFill>
                <a:latin typeface="Arial"/>
                <a:cs typeface="Arial"/>
              </a:rPr>
              <a:t> </a:t>
            </a:r>
            <a:r>
              <a:rPr dirty="0" sz="1400" spc="90">
                <a:solidFill>
                  <a:srgbClr val="BCB8B8"/>
                </a:solidFill>
                <a:latin typeface="Arial"/>
                <a:cs typeface="Arial"/>
              </a:rPr>
              <a:t> </a:t>
            </a:r>
            <a:r>
              <a:rPr dirty="0" sz="1600" spc="-15">
                <a:solidFill>
                  <a:srgbClr val="363636"/>
                </a:solidFill>
                <a:latin typeface="Times New Roman"/>
                <a:cs typeface="Times New Roman"/>
              </a:rPr>
              <a:t>l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5437097" y="4541833"/>
            <a:ext cx="6350" cy="274320"/>
          </a:xfrm>
          <a:custGeom>
            <a:avLst/>
            <a:gdLst/>
            <a:ahLst/>
            <a:cxnLst/>
            <a:rect l="l" t="t" r="r" b="b"/>
            <a:pathLst>
              <a:path w="6350" h="274320">
                <a:moveTo>
                  <a:pt x="6104" y="273987"/>
                </a:moveTo>
                <a:lnTo>
                  <a:pt x="0" y="273987"/>
                </a:lnTo>
                <a:lnTo>
                  <a:pt x="0" y="0"/>
                </a:lnTo>
                <a:lnTo>
                  <a:pt x="6104" y="0"/>
                </a:lnTo>
                <a:lnTo>
                  <a:pt x="6104" y="273987"/>
                </a:lnTo>
                <a:close/>
              </a:path>
            </a:pathLst>
          </a:custGeom>
          <a:solidFill>
            <a:srgbClr val="E4E4E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/>
          <p:nvPr/>
        </p:nvSpPr>
        <p:spPr>
          <a:xfrm>
            <a:off x="4622533" y="4505381"/>
            <a:ext cx="1955164" cy="3079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24255" algn="l"/>
                <a:tab pos="1501775" algn="l"/>
                <a:tab pos="1895475" algn="l"/>
              </a:tabLst>
            </a:pPr>
            <a:r>
              <a:rPr dirty="0" sz="1850" spc="-150">
                <a:solidFill>
                  <a:srgbClr val="9E9C9C"/>
                </a:solidFill>
                <a:latin typeface="Times New Roman"/>
                <a:cs typeface="Times New Roman"/>
              </a:rPr>
              <a:t>[</a:t>
            </a:r>
            <a:r>
              <a:rPr dirty="0" sz="1850" spc="-95">
                <a:solidFill>
                  <a:srgbClr val="696475"/>
                </a:solidFill>
                <a:latin typeface="Times New Roman"/>
                <a:cs typeface="Times New Roman"/>
              </a:rPr>
              <a:t>t</a:t>
            </a:r>
            <a:r>
              <a:rPr dirty="0" sz="1850" spc="-335">
                <a:solidFill>
                  <a:srgbClr val="696475"/>
                </a:solidFill>
                <a:latin typeface="Times New Roman"/>
                <a:cs typeface="Times New Roman"/>
              </a:rPr>
              <a:t>-</a:t>
            </a:r>
            <a:r>
              <a:rPr dirty="0" sz="1850" spc="-490">
                <a:solidFill>
                  <a:srgbClr val="696475"/>
                </a:solidFill>
                <a:latin typeface="Times New Roman"/>
                <a:cs typeface="Times New Roman"/>
              </a:rPr>
              <a:t>n</a:t>
            </a:r>
            <a:r>
              <a:rPr dirty="0" sz="700" spc="-120">
                <a:solidFill>
                  <a:srgbClr val="807985"/>
                </a:solidFill>
                <a:latin typeface="Times New Roman"/>
                <a:cs typeface="Times New Roman"/>
              </a:rPr>
              <a:t>l</a:t>
            </a:r>
            <a:r>
              <a:rPr dirty="0" sz="700">
                <a:solidFill>
                  <a:srgbClr val="807985"/>
                </a:solidFill>
                <a:latin typeface="Times New Roman"/>
                <a:cs typeface="Times New Roman"/>
              </a:rPr>
              <a:t>   </a:t>
            </a:r>
            <a:r>
              <a:rPr dirty="0" sz="700" spc="-25">
                <a:solidFill>
                  <a:srgbClr val="807985"/>
                </a:solidFill>
                <a:latin typeface="Times New Roman"/>
                <a:cs typeface="Times New Roman"/>
              </a:rPr>
              <a:t> </a:t>
            </a:r>
            <a:r>
              <a:rPr dirty="0" sz="1600" spc="-165" i="1">
                <a:solidFill>
                  <a:srgbClr val="696475"/>
                </a:solidFill>
                <a:latin typeface="Times New Roman"/>
                <a:cs typeface="Times New Roman"/>
              </a:rPr>
              <a:t>t-</a:t>
            </a:r>
            <a:r>
              <a:rPr dirty="0" sz="1600" spc="-260" i="1">
                <a:solidFill>
                  <a:srgbClr val="696475"/>
                </a:solidFill>
                <a:latin typeface="Times New Roman"/>
                <a:cs typeface="Times New Roman"/>
              </a:rPr>
              <a:t>n</a:t>
            </a:r>
            <a:r>
              <a:rPr dirty="0" sz="1600" i="1">
                <a:solidFill>
                  <a:srgbClr val="696475"/>
                </a:solidFill>
                <a:latin typeface="Times New Roman"/>
                <a:cs typeface="Times New Roman"/>
              </a:rPr>
              <a:t> </a:t>
            </a:r>
            <a:r>
              <a:rPr dirty="0" sz="1600" spc="30" i="1">
                <a:solidFill>
                  <a:srgbClr val="696475"/>
                </a:solidFill>
                <a:latin typeface="Times New Roman"/>
                <a:cs typeface="Times New Roman"/>
              </a:rPr>
              <a:t> </a:t>
            </a:r>
            <a:r>
              <a:rPr dirty="0" sz="1800" spc="-280">
                <a:solidFill>
                  <a:srgbClr val="807985"/>
                </a:solidFill>
                <a:latin typeface="Times New Roman"/>
                <a:cs typeface="Times New Roman"/>
              </a:rPr>
              <a:t>1</a:t>
            </a:r>
            <a:r>
              <a:rPr dirty="0" sz="1800" spc="-204">
                <a:solidFill>
                  <a:srgbClr val="874685"/>
                </a:solidFill>
                <a:latin typeface="Times New Roman"/>
                <a:cs typeface="Times New Roman"/>
              </a:rPr>
              <a:t>]</a:t>
            </a:r>
            <a:r>
              <a:rPr dirty="0" sz="1800" spc="20">
                <a:solidFill>
                  <a:srgbClr val="874685"/>
                </a:solidFill>
                <a:latin typeface="Times New Roman"/>
                <a:cs typeface="Times New Roman"/>
              </a:rPr>
              <a:t> </a:t>
            </a:r>
            <a:r>
              <a:rPr dirty="0" sz="1600" spc="-395">
                <a:solidFill>
                  <a:srgbClr val="212121"/>
                </a:solidFill>
                <a:latin typeface="Times New Roman"/>
                <a:cs typeface="Times New Roman"/>
              </a:rPr>
              <a:t>1</a:t>
            </a:r>
            <a:r>
              <a:rPr dirty="0" sz="1600" spc="-280">
                <a:solidFill>
                  <a:srgbClr val="BCB8B8"/>
                </a:solidFill>
                <a:latin typeface="Times New Roman"/>
                <a:cs typeface="Times New Roman"/>
              </a:rPr>
              <a:t>,</a:t>
            </a:r>
            <a:r>
              <a:rPr dirty="0" sz="1600">
                <a:solidFill>
                  <a:srgbClr val="BCB8B8"/>
                </a:solidFill>
                <a:latin typeface="Times New Roman"/>
                <a:cs typeface="Times New Roman"/>
              </a:rPr>
              <a:t>	</a:t>
            </a:r>
            <a:r>
              <a:rPr dirty="0" sz="1600" spc="-150">
                <a:solidFill>
                  <a:srgbClr val="363636"/>
                </a:solidFill>
                <a:latin typeface="Times New Roman"/>
                <a:cs typeface="Times New Roman"/>
              </a:rPr>
              <a:t>}</a:t>
            </a:r>
            <a:r>
              <a:rPr dirty="0" sz="1600">
                <a:solidFill>
                  <a:srgbClr val="363636"/>
                </a:solidFill>
                <a:latin typeface="Times New Roman"/>
                <a:cs typeface="Times New Roman"/>
              </a:rPr>
              <a:t> </a:t>
            </a:r>
            <a:r>
              <a:rPr dirty="0" sz="1600" spc="-100">
                <a:solidFill>
                  <a:srgbClr val="363636"/>
                </a:solidFill>
                <a:latin typeface="Times New Roman"/>
                <a:cs typeface="Times New Roman"/>
              </a:rPr>
              <a:t> </a:t>
            </a:r>
            <a:r>
              <a:rPr dirty="0" sz="1800" spc="-120">
                <a:solidFill>
                  <a:srgbClr val="696475"/>
                </a:solidFill>
                <a:latin typeface="Times New Roman"/>
                <a:cs typeface="Times New Roman"/>
              </a:rPr>
              <a:t>L</a:t>
            </a:r>
            <a:r>
              <a:rPr dirty="0" sz="1800">
                <a:solidFill>
                  <a:srgbClr val="696475"/>
                </a:solidFill>
                <a:latin typeface="Times New Roman"/>
                <a:cs typeface="Times New Roman"/>
              </a:rPr>
              <a:t>	</a:t>
            </a:r>
            <a:r>
              <a:rPr dirty="0" sz="1800" spc="-75">
                <a:solidFill>
                  <a:srgbClr val="9E9C9C"/>
                </a:solidFill>
                <a:latin typeface="Times New Roman"/>
                <a:cs typeface="Times New Roman"/>
              </a:rPr>
              <a:t>.</a:t>
            </a:r>
            <a:r>
              <a:rPr dirty="0" sz="1800">
                <a:solidFill>
                  <a:srgbClr val="9E9C9C"/>
                </a:solidFill>
                <a:latin typeface="Times New Roman"/>
                <a:cs typeface="Times New Roman"/>
              </a:rPr>
              <a:t> </a:t>
            </a:r>
            <a:r>
              <a:rPr dirty="0" sz="1800" spc="-195">
                <a:solidFill>
                  <a:srgbClr val="9E9C9C"/>
                </a:solidFill>
                <a:latin typeface="Times New Roman"/>
                <a:cs typeface="Times New Roman"/>
              </a:rPr>
              <a:t> </a:t>
            </a:r>
            <a:r>
              <a:rPr dirty="0" sz="1600" spc="-105">
                <a:solidFill>
                  <a:srgbClr val="56525E"/>
                </a:solidFill>
                <a:latin typeface="Times New Roman"/>
                <a:cs typeface="Times New Roman"/>
              </a:rPr>
              <a:t>d</a:t>
            </a:r>
            <a:r>
              <a:rPr dirty="0" sz="1600" spc="-155">
                <a:solidFill>
                  <a:srgbClr val="BCB8B8"/>
                </a:solidFill>
                <a:latin typeface="Times New Roman"/>
                <a:cs typeface="Times New Roman"/>
              </a:rPr>
              <a:t>'</a:t>
            </a:r>
            <a:r>
              <a:rPr dirty="0" sz="1600">
                <a:solidFill>
                  <a:srgbClr val="BCB8B8"/>
                </a:solidFill>
                <a:latin typeface="Times New Roman"/>
                <a:cs typeface="Times New Roman"/>
              </a:rPr>
              <a:t>	</a:t>
            </a:r>
            <a:r>
              <a:rPr dirty="0" sz="1000" spc="-145">
                <a:solidFill>
                  <a:srgbClr val="56525E"/>
                </a:solidFill>
                <a:latin typeface="Times New Roman"/>
                <a:cs typeface="Times New Roman"/>
              </a:rPr>
              <a:t>l..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835123" y="5294116"/>
            <a:ext cx="300355" cy="719455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40"/>
              </a:spcBef>
              <a:tabLst>
                <a:tab pos="217170" algn="l"/>
              </a:tabLst>
            </a:pPr>
            <a:r>
              <a:rPr dirty="0" sz="1150" spc="-240" i="1">
                <a:solidFill>
                  <a:srgbClr val="696475"/>
                </a:solidFill>
                <a:latin typeface="Times New Roman"/>
                <a:cs typeface="Times New Roman"/>
              </a:rPr>
              <a:t>tn	</a:t>
            </a:r>
            <a:r>
              <a:rPr dirty="0" sz="1150" spc="-204">
                <a:solidFill>
                  <a:srgbClr val="807985"/>
                </a:solidFill>
                <a:latin typeface="Times New Roman"/>
                <a:cs typeface="Times New Roman"/>
              </a:rPr>
              <a:t>]</a:t>
            </a:r>
            <a:endParaRPr sz="1150">
              <a:latin typeface="Times New Roman"/>
              <a:cs typeface="Times New Roman"/>
            </a:endParaRPr>
          </a:p>
          <a:p>
            <a:pPr marL="19685">
              <a:lnSpc>
                <a:spcPct val="100000"/>
              </a:lnSpc>
              <a:spcBef>
                <a:spcPts val="190"/>
              </a:spcBef>
            </a:pPr>
            <a:r>
              <a:rPr dirty="0" sz="1550" spc="10" i="1">
                <a:solidFill>
                  <a:srgbClr val="696475"/>
                </a:solidFill>
                <a:latin typeface="Times New Roman"/>
                <a:cs typeface="Times New Roman"/>
              </a:rPr>
              <a:t>t</a:t>
            </a:r>
            <a:r>
              <a:rPr dirty="0" sz="1550" spc="30" i="1">
                <a:solidFill>
                  <a:srgbClr val="696475"/>
                </a:solidFill>
                <a:latin typeface="Times New Roman"/>
                <a:cs typeface="Times New Roman"/>
              </a:rPr>
              <a:t>n</a:t>
            </a:r>
            <a:r>
              <a:rPr dirty="0" sz="1550" spc="-145" i="1">
                <a:solidFill>
                  <a:srgbClr val="696475"/>
                </a:solidFill>
                <a:latin typeface="Times New Roman"/>
                <a:cs typeface="Times New Roman"/>
              </a:rPr>
              <a:t> </a:t>
            </a:r>
            <a:r>
              <a:rPr dirty="0" sz="1050" spc="20">
                <a:solidFill>
                  <a:srgbClr val="696475"/>
                </a:solidFill>
                <a:latin typeface="Arial"/>
                <a:cs typeface="Arial"/>
              </a:rPr>
              <a:t>2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09"/>
              </a:spcBef>
            </a:pPr>
            <a:r>
              <a:rPr dirty="0" sz="1150" spc="10" i="1">
                <a:solidFill>
                  <a:srgbClr val="696475"/>
                </a:solidFill>
                <a:latin typeface="Times New Roman"/>
                <a:cs typeface="Times New Roman"/>
              </a:rPr>
              <a:t>tn</a:t>
            </a:r>
            <a:r>
              <a:rPr dirty="0" sz="1150" spc="229" i="1">
                <a:solidFill>
                  <a:srgbClr val="696475"/>
                </a:solidFill>
                <a:latin typeface="Times New Roman"/>
                <a:cs typeface="Times New Roman"/>
              </a:rPr>
              <a:t> </a:t>
            </a:r>
            <a:r>
              <a:rPr dirty="0" sz="1050" spc="30">
                <a:solidFill>
                  <a:srgbClr val="696475"/>
                </a:solidFill>
                <a:latin typeface="Arial"/>
                <a:cs typeface="Arial"/>
              </a:rPr>
              <a:t>3</a:t>
            </a:r>
            <a:endParaRPr sz="105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567644" y="5311859"/>
            <a:ext cx="936625" cy="7219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16205">
              <a:lnSpc>
                <a:spcPts val="1300"/>
              </a:lnSpc>
              <a:spcBef>
                <a:spcPts val="100"/>
              </a:spcBef>
            </a:pPr>
            <a:r>
              <a:rPr dirty="0" sz="1150" spc="-305" i="1">
                <a:solidFill>
                  <a:srgbClr val="807985"/>
                </a:solidFill>
                <a:latin typeface="Times New Roman"/>
                <a:cs typeface="Times New Roman"/>
              </a:rPr>
              <a:t>n</a:t>
            </a:r>
            <a:endParaRPr sz="1150">
              <a:latin typeface="Times New Roman"/>
              <a:cs typeface="Times New Roman"/>
            </a:endParaRPr>
          </a:p>
          <a:p>
            <a:pPr marL="38100">
              <a:lnSpc>
                <a:spcPts val="2020"/>
              </a:lnSpc>
            </a:pPr>
            <a:r>
              <a:rPr dirty="0" sz="1550" spc="10" i="1">
                <a:solidFill>
                  <a:srgbClr val="696475"/>
                </a:solidFill>
                <a:latin typeface="Times New Roman"/>
                <a:cs typeface="Times New Roman"/>
              </a:rPr>
              <a:t>t</a:t>
            </a:r>
            <a:r>
              <a:rPr dirty="0" sz="1550" spc="30" i="1">
                <a:solidFill>
                  <a:srgbClr val="696475"/>
                </a:solidFill>
                <a:latin typeface="Times New Roman"/>
                <a:cs typeface="Times New Roman"/>
              </a:rPr>
              <a:t>n</a:t>
            </a:r>
            <a:r>
              <a:rPr dirty="0" sz="1550" spc="-55" i="1">
                <a:solidFill>
                  <a:srgbClr val="696475"/>
                </a:solidFill>
                <a:latin typeface="Times New Roman"/>
                <a:cs typeface="Times New Roman"/>
              </a:rPr>
              <a:t> </a:t>
            </a:r>
            <a:r>
              <a:rPr dirty="0" sz="1900" spc="45">
                <a:solidFill>
                  <a:srgbClr val="835D6B"/>
                </a:solidFill>
                <a:latin typeface="Arial"/>
                <a:cs typeface="Arial"/>
              </a:rPr>
              <a:t>+</a:t>
            </a:r>
            <a:r>
              <a:rPr dirty="0" sz="1900" spc="-170">
                <a:solidFill>
                  <a:srgbClr val="835D6B"/>
                </a:solidFill>
                <a:latin typeface="Arial"/>
                <a:cs typeface="Arial"/>
              </a:rPr>
              <a:t> </a:t>
            </a:r>
            <a:r>
              <a:rPr dirty="0" sz="1350" spc="10">
                <a:solidFill>
                  <a:srgbClr val="696475"/>
                </a:solidFill>
                <a:latin typeface="Arial"/>
                <a:cs typeface="Arial"/>
              </a:rPr>
              <a:t>0</a:t>
            </a:r>
            <a:r>
              <a:rPr dirty="0" baseline="-19841" sz="1050" spc="-142">
                <a:solidFill>
                  <a:srgbClr val="9C8582"/>
                </a:solidFill>
                <a:latin typeface="Times New Roman"/>
                <a:cs typeface="Times New Roman"/>
              </a:rPr>
              <a:t>1</a:t>
            </a:r>
            <a:r>
              <a:rPr dirty="0" sz="700" spc="-70">
                <a:solidFill>
                  <a:srgbClr val="80B5DF"/>
                </a:solidFill>
                <a:latin typeface="Times New Roman"/>
                <a:cs typeface="Times New Roman"/>
              </a:rPr>
              <a:t>,</a:t>
            </a:r>
            <a:r>
              <a:rPr dirty="0" sz="700" spc="-70">
                <a:solidFill>
                  <a:srgbClr val="696475"/>
                </a:solidFill>
                <a:latin typeface="Times New Roman"/>
                <a:cs typeface="Times New Roman"/>
              </a:rPr>
              <a:t>;:</a:t>
            </a:r>
            <a:r>
              <a:rPr dirty="0" sz="700" spc="-60">
                <a:solidFill>
                  <a:srgbClr val="696475"/>
                </a:solidFill>
                <a:latin typeface="Times New Roman"/>
                <a:cs typeface="Times New Roman"/>
              </a:rPr>
              <a:t>.</a:t>
            </a:r>
            <a:r>
              <a:rPr dirty="0" sz="700">
                <a:solidFill>
                  <a:srgbClr val="696475"/>
                </a:solidFill>
                <a:latin typeface="Times New Roman"/>
                <a:cs typeface="Times New Roman"/>
              </a:rPr>
              <a:t>   </a:t>
            </a:r>
            <a:r>
              <a:rPr dirty="0" sz="700" spc="-80">
                <a:solidFill>
                  <a:srgbClr val="696475"/>
                </a:solidFill>
                <a:latin typeface="Times New Roman"/>
                <a:cs typeface="Times New Roman"/>
              </a:rPr>
              <a:t> </a:t>
            </a:r>
            <a:r>
              <a:rPr dirty="0" sz="1450" spc="35" i="1">
                <a:solidFill>
                  <a:srgbClr val="696475"/>
                </a:solidFill>
                <a:latin typeface="Times New Roman"/>
                <a:cs typeface="Times New Roman"/>
              </a:rPr>
              <a:t>hn</a:t>
            </a:r>
            <a:endParaRPr sz="1450">
              <a:latin typeface="Times New Roman"/>
              <a:cs typeface="Times New Roman"/>
            </a:endParaRPr>
          </a:p>
          <a:p>
            <a:pPr marL="116205">
              <a:lnSpc>
                <a:spcPts val="2160"/>
              </a:lnSpc>
            </a:pPr>
            <a:r>
              <a:rPr dirty="0" sz="1150" spc="25" i="1">
                <a:solidFill>
                  <a:srgbClr val="807985"/>
                </a:solidFill>
                <a:latin typeface="Times New Roman"/>
                <a:cs typeface="Times New Roman"/>
              </a:rPr>
              <a:t>n</a:t>
            </a:r>
            <a:r>
              <a:rPr dirty="0" sz="1150" spc="125" i="1">
                <a:solidFill>
                  <a:srgbClr val="807985"/>
                </a:solidFill>
                <a:latin typeface="Times New Roman"/>
                <a:cs typeface="Times New Roman"/>
              </a:rPr>
              <a:t> </a:t>
            </a:r>
            <a:r>
              <a:rPr dirty="0" sz="1950" spc="114">
                <a:solidFill>
                  <a:srgbClr val="835D6B"/>
                </a:solidFill>
                <a:latin typeface="Arial"/>
                <a:cs typeface="Arial"/>
              </a:rPr>
              <a:t>+</a:t>
            </a:r>
            <a:r>
              <a:rPr dirty="0" sz="1950" spc="-330">
                <a:solidFill>
                  <a:srgbClr val="835D6B"/>
                </a:solidFill>
                <a:latin typeface="Arial"/>
                <a:cs typeface="Arial"/>
              </a:rPr>
              <a:t> </a:t>
            </a:r>
            <a:r>
              <a:rPr dirty="0" sz="1550" spc="40" i="1">
                <a:solidFill>
                  <a:srgbClr val="696475"/>
                </a:solidFill>
                <a:latin typeface="Times New Roman"/>
                <a:cs typeface="Times New Roman"/>
              </a:rPr>
              <a:t>l</a:t>
            </a:r>
            <a:r>
              <a:rPr dirty="0" sz="1550" spc="60" i="1">
                <a:solidFill>
                  <a:srgbClr val="696475"/>
                </a:solidFill>
                <a:latin typeface="Times New Roman"/>
                <a:cs typeface="Times New Roman"/>
              </a:rPr>
              <a:t> </a:t>
            </a:r>
            <a:r>
              <a:rPr dirty="0" sz="1150" spc="55" i="1">
                <a:solidFill>
                  <a:srgbClr val="807985"/>
                </a:solidFill>
                <a:latin typeface="Times New Roman"/>
                <a:cs typeface="Times New Roman"/>
              </a:rPr>
              <a:t>n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646474" y="5210095"/>
            <a:ext cx="1030605" cy="8242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57480">
              <a:lnSpc>
                <a:spcPts val="2030"/>
              </a:lnSpc>
              <a:spcBef>
                <a:spcPts val="100"/>
              </a:spcBef>
              <a:tabLst>
                <a:tab pos="393700" algn="l"/>
                <a:tab pos="541655" algn="l"/>
              </a:tabLst>
            </a:pPr>
            <a:r>
              <a:rPr dirty="0" sz="1150" spc="-204">
                <a:solidFill>
                  <a:srgbClr val="807985"/>
                </a:solidFill>
                <a:latin typeface="Times New Roman"/>
                <a:cs typeface="Times New Roman"/>
              </a:rPr>
              <a:t>(	</a:t>
            </a:r>
            <a:r>
              <a:rPr dirty="0" sz="1450" spc="-245">
                <a:solidFill>
                  <a:srgbClr val="EFBD7C"/>
                </a:solidFill>
                <a:latin typeface="Arial"/>
                <a:cs typeface="Arial"/>
              </a:rPr>
              <a:t>'	</a:t>
            </a:r>
            <a:r>
              <a:rPr dirty="0" sz="1450" spc="-355">
                <a:solidFill>
                  <a:srgbClr val="835D6B"/>
                </a:solidFill>
                <a:latin typeface="Arial"/>
                <a:cs typeface="Arial"/>
              </a:rPr>
              <a:t>]</a:t>
            </a:r>
            <a:r>
              <a:rPr dirty="0" sz="1450" spc="15">
                <a:solidFill>
                  <a:srgbClr val="835D6B"/>
                </a:solidFill>
                <a:latin typeface="Arial"/>
                <a:cs typeface="Arial"/>
              </a:rPr>
              <a:t> </a:t>
            </a:r>
            <a:r>
              <a:rPr dirty="0" sz="1450" spc="15">
                <a:solidFill>
                  <a:srgbClr val="835D6B"/>
                </a:solidFill>
                <a:latin typeface="Arial"/>
                <a:cs typeface="Arial"/>
              </a:rPr>
              <a:t> </a:t>
            </a:r>
            <a:r>
              <a:rPr dirty="0" sz="1950" spc="30">
                <a:solidFill>
                  <a:srgbClr val="696475"/>
                </a:solidFill>
                <a:latin typeface="Times New Roman"/>
                <a:cs typeface="Times New Roman"/>
              </a:rPr>
              <a:t>=</a:t>
            </a:r>
            <a:r>
              <a:rPr dirty="0" sz="1950" spc="-110">
                <a:solidFill>
                  <a:srgbClr val="696475"/>
                </a:solidFill>
                <a:latin typeface="Times New Roman"/>
                <a:cs typeface="Times New Roman"/>
              </a:rPr>
              <a:t> </a:t>
            </a:r>
            <a:r>
              <a:rPr dirty="0" sz="1550" spc="-215">
                <a:solidFill>
                  <a:srgbClr val="696475"/>
                </a:solidFill>
                <a:latin typeface="Times New Roman"/>
                <a:cs typeface="Times New Roman"/>
              </a:rPr>
              <a:t>O)</a:t>
            </a:r>
            <a:endParaRPr sz="1550">
              <a:latin typeface="Times New Roman"/>
              <a:cs typeface="Times New Roman"/>
            </a:endParaRPr>
          </a:p>
          <a:p>
            <a:pPr marL="12700">
              <a:lnSpc>
                <a:spcPts val="2120"/>
              </a:lnSpc>
              <a:tabLst>
                <a:tab pos="301625" algn="l"/>
              </a:tabLst>
            </a:pPr>
            <a:r>
              <a:rPr dirty="0" sz="1450" spc="-80">
                <a:solidFill>
                  <a:srgbClr val="807985"/>
                </a:solidFill>
                <a:latin typeface="Times New Roman"/>
                <a:cs typeface="Times New Roman"/>
              </a:rPr>
              <a:t>(</a:t>
            </a:r>
            <a:r>
              <a:rPr dirty="0" sz="1450" spc="-80">
                <a:solidFill>
                  <a:srgbClr val="807985"/>
                </a:solidFill>
                <a:latin typeface="Times New Roman"/>
                <a:cs typeface="Times New Roman"/>
              </a:rPr>
              <a:t>	</a:t>
            </a:r>
            <a:r>
              <a:rPr dirty="0" sz="1050" spc="-90">
                <a:solidFill>
                  <a:srgbClr val="807985"/>
                </a:solidFill>
                <a:latin typeface="Arial"/>
                <a:cs typeface="Arial"/>
              </a:rPr>
              <a:t>c2</a:t>
            </a:r>
            <a:r>
              <a:rPr dirty="0" sz="1050" spc="-90">
                <a:solidFill>
                  <a:srgbClr val="807985"/>
                </a:solidFill>
                <a:latin typeface="Arial"/>
                <a:cs typeface="Arial"/>
              </a:rPr>
              <a:t>  </a:t>
            </a:r>
            <a:r>
              <a:rPr dirty="0" sz="1050" spc="-100">
                <a:solidFill>
                  <a:srgbClr val="807985"/>
                </a:solidFill>
                <a:latin typeface="Arial"/>
                <a:cs typeface="Arial"/>
              </a:rPr>
              <a:t> </a:t>
            </a:r>
            <a:r>
              <a:rPr dirty="0" sz="2200" spc="-114">
                <a:solidFill>
                  <a:srgbClr val="696475"/>
                </a:solidFill>
                <a:latin typeface="Times New Roman"/>
                <a:cs typeface="Times New Roman"/>
              </a:rPr>
              <a:t>=</a:t>
            </a:r>
            <a:r>
              <a:rPr dirty="0" sz="2200" spc="-160">
                <a:solidFill>
                  <a:srgbClr val="696475"/>
                </a:solidFill>
                <a:latin typeface="Times New Roman"/>
                <a:cs typeface="Times New Roman"/>
              </a:rPr>
              <a:t> </a:t>
            </a:r>
            <a:r>
              <a:rPr dirty="0" sz="1350" spc="5">
                <a:solidFill>
                  <a:srgbClr val="696475"/>
                </a:solidFill>
                <a:latin typeface="Arial"/>
                <a:cs typeface="Arial"/>
              </a:rPr>
              <a:t>0</a:t>
            </a:r>
            <a:r>
              <a:rPr dirty="0" sz="1350" spc="10">
                <a:solidFill>
                  <a:srgbClr val="BCB8B8"/>
                </a:solidFill>
                <a:latin typeface="Arial"/>
                <a:cs typeface="Arial"/>
              </a:rPr>
              <a:t>,</a:t>
            </a:r>
            <a:r>
              <a:rPr dirty="0" sz="1350" spc="15">
                <a:solidFill>
                  <a:srgbClr val="696475"/>
                </a:solidFill>
                <a:latin typeface="Arial"/>
                <a:cs typeface="Arial"/>
              </a:rPr>
              <a:t>5</a:t>
            </a:r>
            <a:r>
              <a:rPr dirty="0" sz="1350" spc="10">
                <a:solidFill>
                  <a:srgbClr val="696475"/>
                </a:solidFill>
                <a:latin typeface="Arial"/>
                <a:cs typeface="Arial"/>
              </a:rPr>
              <a:t>)</a:t>
            </a:r>
            <a:endParaRPr sz="1350">
              <a:latin typeface="Arial"/>
              <a:cs typeface="Arial"/>
            </a:endParaRPr>
          </a:p>
          <a:p>
            <a:pPr marL="157480">
              <a:lnSpc>
                <a:spcPts val="2130"/>
              </a:lnSpc>
              <a:tabLst>
                <a:tab pos="393700" algn="l"/>
                <a:tab pos="530225" algn="l"/>
              </a:tabLst>
            </a:pPr>
            <a:r>
              <a:rPr dirty="0" sz="1150" spc="35">
                <a:solidFill>
                  <a:srgbClr val="807985"/>
                </a:solidFill>
                <a:latin typeface="Times New Roman"/>
                <a:cs typeface="Times New Roman"/>
              </a:rPr>
              <a:t>(</a:t>
            </a:r>
            <a:r>
              <a:rPr dirty="0" sz="1150" spc="35">
                <a:solidFill>
                  <a:srgbClr val="807985"/>
                </a:solidFill>
                <a:latin typeface="Times New Roman"/>
                <a:cs typeface="Times New Roman"/>
              </a:rPr>
              <a:t>	</a:t>
            </a:r>
            <a:r>
              <a:rPr dirty="0" sz="1450" spc="-245">
                <a:solidFill>
                  <a:srgbClr val="EFBD7C"/>
                </a:solidFill>
                <a:latin typeface="Arial"/>
                <a:cs typeface="Arial"/>
              </a:rPr>
              <a:t>'</a:t>
            </a:r>
            <a:r>
              <a:rPr dirty="0" sz="1450" spc="-245">
                <a:solidFill>
                  <a:srgbClr val="EFBD7C"/>
                </a:solidFill>
                <a:latin typeface="Arial"/>
                <a:cs typeface="Arial"/>
              </a:rPr>
              <a:t>	</a:t>
            </a:r>
            <a:r>
              <a:rPr dirty="0" sz="1050" spc="30">
                <a:solidFill>
                  <a:srgbClr val="696475"/>
                </a:solidFill>
                <a:latin typeface="Arial"/>
                <a:cs typeface="Arial"/>
              </a:rPr>
              <a:t>3</a:t>
            </a:r>
            <a:r>
              <a:rPr dirty="0" sz="1050" spc="135">
                <a:solidFill>
                  <a:srgbClr val="696475"/>
                </a:solidFill>
                <a:latin typeface="Arial"/>
                <a:cs typeface="Arial"/>
              </a:rPr>
              <a:t> </a:t>
            </a:r>
            <a:r>
              <a:rPr dirty="0" sz="1950" spc="30">
                <a:solidFill>
                  <a:srgbClr val="696475"/>
                </a:solidFill>
                <a:latin typeface="Times New Roman"/>
                <a:cs typeface="Times New Roman"/>
              </a:rPr>
              <a:t>=</a:t>
            </a:r>
            <a:r>
              <a:rPr dirty="0" sz="1950" spc="-130">
                <a:solidFill>
                  <a:srgbClr val="696475"/>
                </a:solidFill>
                <a:latin typeface="Times New Roman"/>
                <a:cs typeface="Times New Roman"/>
              </a:rPr>
              <a:t> </a:t>
            </a:r>
            <a:r>
              <a:rPr dirty="0" sz="1500" spc="105">
                <a:solidFill>
                  <a:srgbClr val="4F547E"/>
                </a:solidFill>
                <a:latin typeface="Times New Roman"/>
                <a:cs typeface="Times New Roman"/>
              </a:rPr>
              <a:t>1</a:t>
            </a:r>
            <a:r>
              <a:rPr dirty="0" sz="1500" spc="-65">
                <a:solidFill>
                  <a:srgbClr val="807985"/>
                </a:solidFill>
                <a:latin typeface="Times New Roman"/>
                <a:cs typeface="Times New Roman"/>
              </a:rPr>
              <a:t>)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1598225" y="6114591"/>
            <a:ext cx="6350" cy="269240"/>
          </a:xfrm>
          <a:custGeom>
            <a:avLst/>
            <a:gdLst/>
            <a:ahLst/>
            <a:cxnLst/>
            <a:rect l="l" t="t" r="r" b="b"/>
            <a:pathLst>
              <a:path w="6350" h="269239">
                <a:moveTo>
                  <a:pt x="6104" y="268987"/>
                </a:moveTo>
                <a:lnTo>
                  <a:pt x="0" y="268987"/>
                </a:lnTo>
                <a:lnTo>
                  <a:pt x="0" y="0"/>
                </a:lnTo>
                <a:lnTo>
                  <a:pt x="6104" y="0"/>
                </a:lnTo>
                <a:lnTo>
                  <a:pt x="6104" y="268987"/>
                </a:lnTo>
                <a:close/>
              </a:path>
            </a:pathLst>
          </a:custGeom>
          <a:solidFill>
            <a:srgbClr val="E4E4E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1396560" y="6109688"/>
            <a:ext cx="1314450" cy="2622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47040" algn="l"/>
                <a:tab pos="1176020" algn="l"/>
              </a:tabLst>
            </a:pPr>
            <a:r>
              <a:rPr dirty="0" sz="1400" spc="50">
                <a:solidFill>
                  <a:srgbClr val="807985"/>
                </a:solidFill>
                <a:latin typeface="Times New Roman"/>
                <a:cs typeface="Times New Roman"/>
              </a:rPr>
              <a:t>y</a:t>
            </a:r>
            <a:r>
              <a:rPr dirty="0" sz="1400" spc="35">
                <a:solidFill>
                  <a:srgbClr val="807985"/>
                </a:solidFill>
                <a:latin typeface="Times New Roman"/>
                <a:cs typeface="Times New Roman"/>
              </a:rPr>
              <a:t> </a:t>
            </a:r>
            <a:r>
              <a:rPr dirty="0" sz="1550" spc="-515">
                <a:solidFill>
                  <a:srgbClr val="212121"/>
                </a:solidFill>
                <a:latin typeface="Arial"/>
                <a:cs typeface="Arial"/>
              </a:rPr>
              <a:t>1</a:t>
            </a:r>
            <a:r>
              <a:rPr dirty="0" sz="1550" spc="-245">
                <a:solidFill>
                  <a:srgbClr val="BCB8B8"/>
                </a:solidFill>
                <a:latin typeface="Arial"/>
                <a:cs typeface="Arial"/>
              </a:rPr>
              <a:t>,</a:t>
            </a:r>
            <a:r>
              <a:rPr dirty="0" sz="1550" spc="110">
                <a:solidFill>
                  <a:srgbClr val="BCB8B8"/>
                </a:solidFill>
                <a:latin typeface="Arial"/>
                <a:cs typeface="Arial"/>
              </a:rPr>
              <a:t> </a:t>
            </a:r>
            <a:r>
              <a:rPr dirty="0" sz="1550" spc="-245">
                <a:solidFill>
                  <a:srgbClr val="9E9C9C"/>
                </a:solidFill>
                <a:latin typeface="Arial"/>
                <a:cs typeface="Arial"/>
              </a:rPr>
              <a:t>.</a:t>
            </a:r>
            <a:r>
              <a:rPr dirty="0" sz="1550">
                <a:solidFill>
                  <a:srgbClr val="9E9C9C"/>
                </a:solidFill>
                <a:latin typeface="Arial"/>
                <a:cs typeface="Arial"/>
              </a:rPr>
              <a:t>	</a:t>
            </a:r>
            <a:r>
              <a:rPr dirty="0" sz="1500" spc="30">
                <a:solidFill>
                  <a:srgbClr val="56525E"/>
                </a:solidFill>
                <a:latin typeface="Times New Roman"/>
                <a:cs typeface="Times New Roman"/>
              </a:rPr>
              <a:t>p</a:t>
            </a:r>
            <a:r>
              <a:rPr dirty="0" sz="1500" spc="100">
                <a:solidFill>
                  <a:srgbClr val="56525E"/>
                </a:solidFill>
                <a:latin typeface="Times New Roman"/>
                <a:cs typeface="Times New Roman"/>
              </a:rPr>
              <a:t> </a:t>
            </a:r>
            <a:r>
              <a:rPr dirty="0" sz="1500" spc="-135">
                <a:solidFill>
                  <a:srgbClr val="9E9C9C"/>
                </a:solidFill>
                <a:latin typeface="Times New Roman"/>
                <a:cs typeface="Times New Roman"/>
              </a:rPr>
              <a:t>..</a:t>
            </a:r>
            <a:r>
              <a:rPr dirty="0" sz="1500" spc="-145">
                <a:solidFill>
                  <a:srgbClr val="9E9C9C"/>
                </a:solidFill>
                <a:latin typeface="Times New Roman"/>
                <a:cs typeface="Times New Roman"/>
              </a:rPr>
              <a:t> </a:t>
            </a:r>
            <a:r>
              <a:rPr dirty="0" sz="1500" spc="-210">
                <a:solidFill>
                  <a:srgbClr val="807985"/>
                </a:solidFill>
                <a:latin typeface="Times New Roman"/>
                <a:cs typeface="Times New Roman"/>
              </a:rPr>
              <a:t>,</a:t>
            </a:r>
            <a:r>
              <a:rPr dirty="0" sz="1500">
                <a:solidFill>
                  <a:srgbClr val="807985"/>
                </a:solidFill>
                <a:latin typeface="Times New Roman"/>
                <a:cs typeface="Times New Roman"/>
              </a:rPr>
              <a:t> </a:t>
            </a:r>
            <a:r>
              <a:rPr dirty="0" sz="1500" spc="-175">
                <a:solidFill>
                  <a:srgbClr val="807985"/>
                </a:solidFill>
                <a:latin typeface="Times New Roman"/>
                <a:cs typeface="Times New Roman"/>
              </a:rPr>
              <a:t> </a:t>
            </a:r>
            <a:r>
              <a:rPr dirty="0" sz="1500" spc="-210">
                <a:solidFill>
                  <a:srgbClr val="9E9C9C"/>
                </a:solidFill>
                <a:latin typeface="Times New Roman"/>
                <a:cs typeface="Times New Roman"/>
              </a:rPr>
              <a:t>.</a:t>
            </a:r>
            <a:r>
              <a:rPr dirty="0" sz="1500">
                <a:solidFill>
                  <a:srgbClr val="9E9C9C"/>
                </a:solidFill>
                <a:latin typeface="Times New Roman"/>
                <a:cs typeface="Times New Roman"/>
              </a:rPr>
              <a:t> </a:t>
            </a:r>
            <a:r>
              <a:rPr dirty="0" sz="1500" spc="60">
                <a:solidFill>
                  <a:srgbClr val="9E9C9C"/>
                </a:solidFill>
                <a:latin typeface="Times New Roman"/>
                <a:cs typeface="Times New Roman"/>
              </a:rPr>
              <a:t> </a:t>
            </a:r>
            <a:r>
              <a:rPr dirty="0" sz="1550" spc="-300">
                <a:solidFill>
                  <a:srgbClr val="BCB8B8"/>
                </a:solidFill>
                <a:latin typeface="Arial"/>
                <a:cs typeface="Arial"/>
              </a:rPr>
              <a:t>,</a:t>
            </a:r>
            <a:r>
              <a:rPr dirty="0" sz="1550" spc="-484">
                <a:solidFill>
                  <a:srgbClr val="464646"/>
                </a:solidFill>
                <a:latin typeface="Arial"/>
                <a:cs typeface="Arial"/>
              </a:rPr>
              <a:t>d</a:t>
            </a:r>
            <a:r>
              <a:rPr dirty="0" sz="1550">
                <a:solidFill>
                  <a:srgbClr val="464646"/>
                </a:solidFill>
                <a:latin typeface="Arial"/>
                <a:cs typeface="Arial"/>
              </a:rPr>
              <a:t>	</a:t>
            </a:r>
            <a:r>
              <a:rPr dirty="0" sz="1450" spc="-355">
                <a:solidFill>
                  <a:srgbClr val="56525E"/>
                </a:solidFill>
                <a:latin typeface="Arial"/>
                <a:cs typeface="Arial"/>
              </a:rPr>
              <a:t>h</a:t>
            </a:r>
            <a:r>
              <a:rPr dirty="0" sz="1450" spc="-5">
                <a:solidFill>
                  <a:srgbClr val="56525E"/>
                </a:solidFill>
                <a:latin typeface="Arial"/>
                <a:cs typeface="Arial"/>
              </a:rPr>
              <a:t> </a:t>
            </a:r>
            <a:r>
              <a:rPr dirty="0" sz="1450" spc="-270">
                <a:solidFill>
                  <a:srgbClr val="807985"/>
                </a:solidFill>
                <a:latin typeface="Arial"/>
                <a:cs typeface="Arial"/>
              </a:rPr>
              <a:t>.</a:t>
            </a:r>
            <a:endParaRPr sz="14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50659" y="335840"/>
            <a:ext cx="4855967" cy="415196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64478" y="967794"/>
            <a:ext cx="952270" cy="13738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930062" y="976952"/>
            <a:ext cx="2051043" cy="12516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83681" y="3175051"/>
            <a:ext cx="5457240" cy="164857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547438" y="3590249"/>
            <a:ext cx="4129556" cy="760176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68251" y="4509177"/>
            <a:ext cx="3662577" cy="137381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618161" y="3510873"/>
            <a:ext cx="1342944" cy="29307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520492" y="4356530"/>
            <a:ext cx="1550490" cy="693011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677837" y="5397575"/>
            <a:ext cx="1022469" cy="164857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187546" y="6215757"/>
            <a:ext cx="2450874" cy="714382"/>
          </a:xfrm>
          <a:prstGeom prst="rect">
            <a:avLst/>
          </a:prstGeom>
        </p:spPr>
      </p:pic>
      <p:sp>
        <p:nvSpPr>
          <p:cNvPr id="12" name="object 12"/>
          <p:cNvSpPr/>
          <p:nvPr/>
        </p:nvSpPr>
        <p:spPr>
          <a:xfrm>
            <a:off x="7361781" y="3498661"/>
            <a:ext cx="0" cy="1209040"/>
          </a:xfrm>
          <a:custGeom>
            <a:avLst/>
            <a:gdLst/>
            <a:ahLst/>
            <a:cxnLst/>
            <a:rect l="l" t="t" r="r" b="b"/>
            <a:pathLst>
              <a:path w="0" h="1209039">
                <a:moveTo>
                  <a:pt x="0" y="1208954"/>
                </a:moveTo>
                <a:lnTo>
                  <a:pt x="0" y="0"/>
                </a:lnTo>
              </a:path>
            </a:pathLst>
          </a:custGeom>
          <a:ln w="1220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9220540" y="3498661"/>
            <a:ext cx="0" cy="1209040"/>
          </a:xfrm>
          <a:custGeom>
            <a:avLst/>
            <a:gdLst/>
            <a:ahLst/>
            <a:cxnLst/>
            <a:rect l="l" t="t" r="r" b="b"/>
            <a:pathLst>
              <a:path w="0" h="1209039">
                <a:moveTo>
                  <a:pt x="0" y="1208954"/>
                </a:moveTo>
                <a:lnTo>
                  <a:pt x="0" y="0"/>
                </a:lnTo>
              </a:path>
            </a:pathLst>
          </a:custGeom>
          <a:ln w="1220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1896513" y="893017"/>
            <a:ext cx="81915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50" spc="-305">
                <a:solidFill>
                  <a:srgbClr val="525056"/>
                </a:solidFill>
                <a:latin typeface="Times New Roman"/>
                <a:cs typeface="Times New Roman"/>
              </a:rPr>
              <a:t>·</a:t>
            </a:r>
            <a:r>
              <a:rPr dirty="0" sz="1350" spc="-305">
                <a:solidFill>
                  <a:srgbClr val="525056"/>
                </a:solidFill>
                <a:latin typeface="Times New Roman"/>
                <a:cs typeface="Times New Roman"/>
              </a:rPr>
              <a:t> </a:t>
            </a:r>
            <a:r>
              <a:rPr dirty="0" sz="1350" spc="55">
                <a:solidFill>
                  <a:srgbClr val="525056"/>
                </a:solidFill>
                <a:latin typeface="Times New Roman"/>
                <a:cs typeface="Times New Roman"/>
              </a:rPr>
              <a:t> </a:t>
            </a:r>
            <a:r>
              <a:rPr dirty="0" sz="1350" spc="-90">
                <a:solidFill>
                  <a:srgbClr val="232323"/>
                </a:solidFill>
                <a:latin typeface="Times New Roman"/>
                <a:cs typeface="Times New Roman"/>
              </a:rPr>
              <a:t>l</a:t>
            </a:r>
            <a:r>
              <a:rPr dirty="0" sz="1350" spc="160">
                <a:solidFill>
                  <a:srgbClr val="232323"/>
                </a:solidFill>
                <a:latin typeface="Times New Roman"/>
                <a:cs typeface="Times New Roman"/>
              </a:rPr>
              <a:t> </a:t>
            </a:r>
            <a:r>
              <a:rPr dirty="0" sz="1350" spc="-60">
                <a:solidFill>
                  <a:srgbClr val="BDBCBC"/>
                </a:solidFill>
                <a:latin typeface="Times New Roman"/>
                <a:cs typeface="Times New Roman"/>
              </a:rPr>
              <a:t>,</a:t>
            </a:r>
            <a:r>
              <a:rPr dirty="0" sz="1350" spc="10">
                <a:solidFill>
                  <a:srgbClr val="BDBCBC"/>
                </a:solidFill>
                <a:latin typeface="Times New Roman"/>
                <a:cs typeface="Times New Roman"/>
              </a:rPr>
              <a:t> </a:t>
            </a:r>
            <a:r>
              <a:rPr dirty="0" sz="1300" spc="-175">
                <a:solidFill>
                  <a:srgbClr val="525056"/>
                </a:solidFill>
                <a:latin typeface="Arial"/>
                <a:cs typeface="Arial"/>
              </a:rPr>
              <a:t>:</a:t>
            </a:r>
            <a:r>
              <a:rPr dirty="0" sz="1300" spc="-625">
                <a:solidFill>
                  <a:srgbClr val="525056"/>
                </a:solidFill>
                <a:latin typeface="Arial"/>
                <a:cs typeface="Arial"/>
              </a:rPr>
              <a:t>6</a:t>
            </a:r>
            <a:r>
              <a:rPr dirty="0" sz="1300" spc="-75">
                <a:solidFill>
                  <a:srgbClr val="82798A"/>
                </a:solidFill>
                <a:latin typeface="Arial"/>
                <a:cs typeface="Arial"/>
              </a:rPr>
              <a:t>'</a:t>
            </a:r>
            <a:r>
              <a:rPr dirty="0" sz="1300">
                <a:solidFill>
                  <a:srgbClr val="82798A"/>
                </a:solidFill>
                <a:latin typeface="Arial"/>
                <a:cs typeface="Arial"/>
              </a:rPr>
              <a:t> </a:t>
            </a:r>
            <a:r>
              <a:rPr dirty="0" sz="1300" spc="-30">
                <a:solidFill>
                  <a:srgbClr val="82798A"/>
                </a:solidFill>
                <a:latin typeface="Arial"/>
                <a:cs typeface="Arial"/>
              </a:rPr>
              <a:t> </a:t>
            </a:r>
            <a:r>
              <a:rPr dirty="0" sz="1250" spc="-125">
                <a:solidFill>
                  <a:srgbClr val="696479"/>
                </a:solidFill>
                <a:latin typeface="Times New Roman"/>
                <a:cs typeface="Times New Roman"/>
              </a:rPr>
              <a:t>r</a:t>
            </a:r>
            <a:r>
              <a:rPr dirty="0" sz="1250" spc="-110">
                <a:solidFill>
                  <a:srgbClr val="696479"/>
                </a:solidFill>
                <a:latin typeface="Times New Roman"/>
                <a:cs typeface="Times New Roman"/>
              </a:rPr>
              <a:t> </a:t>
            </a:r>
            <a:r>
              <a:rPr dirty="0" sz="1250" spc="40">
                <a:solidFill>
                  <a:srgbClr val="525056"/>
                </a:solidFill>
                <a:latin typeface="Times New Roman"/>
                <a:cs typeface="Times New Roman"/>
              </a:rPr>
              <a:t>m</a:t>
            </a:r>
            <a:r>
              <a:rPr dirty="0" sz="1250" spc="-35">
                <a:solidFill>
                  <a:srgbClr val="525056"/>
                </a:solidFill>
                <a:latin typeface="Times New Roman"/>
                <a:cs typeface="Times New Roman"/>
              </a:rPr>
              <a:t> </a:t>
            </a:r>
            <a:r>
              <a:rPr dirty="0" sz="1400" spc="-345">
                <a:solidFill>
                  <a:srgbClr val="525056"/>
                </a:solidFill>
                <a:latin typeface="Times New Roman"/>
                <a:cs typeface="Times New Roman"/>
              </a:rPr>
              <a:t>1</a:t>
            </a:r>
            <a:r>
              <a:rPr dirty="0" sz="1400" spc="-70">
                <a:solidFill>
                  <a:srgbClr val="232323"/>
                </a:solidFill>
                <a:latin typeface="Times New Roman"/>
                <a:cs typeface="Times New Roman"/>
              </a:rPr>
              <a:t>1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53607" y="1134961"/>
            <a:ext cx="351790" cy="2165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50" spc="60" i="1">
                <a:solidFill>
                  <a:srgbClr val="696479"/>
                </a:solidFill>
                <a:latin typeface="Times New Roman"/>
                <a:cs typeface="Times New Roman"/>
              </a:rPr>
              <a:t>Y</a:t>
            </a:r>
            <a:r>
              <a:rPr dirty="0" sz="1250" spc="60" i="1">
                <a:solidFill>
                  <a:srgbClr val="82798A"/>
                </a:solidFill>
                <a:latin typeface="Times New Roman"/>
                <a:cs typeface="Times New Roman"/>
              </a:rPr>
              <a:t>n</a:t>
            </a:r>
            <a:r>
              <a:rPr dirty="0" sz="1250" spc="-30" i="1">
                <a:solidFill>
                  <a:srgbClr val="82798A"/>
                </a:solidFill>
                <a:latin typeface="Times New Roman"/>
                <a:cs typeface="Times New Roman"/>
              </a:rPr>
              <a:t> </a:t>
            </a:r>
            <a:r>
              <a:rPr dirty="0" sz="950" spc="90">
                <a:solidFill>
                  <a:srgbClr val="696479"/>
                </a:solidFill>
                <a:latin typeface="Times New Roman"/>
                <a:cs typeface="Times New Roman"/>
              </a:rPr>
              <a:t>3</a:t>
            </a:r>
            <a:r>
              <a:rPr dirty="0" sz="950" spc="20">
                <a:solidFill>
                  <a:srgbClr val="525056"/>
                </a:solidFill>
                <a:latin typeface="Times New Roman"/>
                <a:cs typeface="Times New Roman"/>
              </a:rPr>
              <a:t>.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162658" y="1128601"/>
            <a:ext cx="502284" cy="22415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50" spc="-60">
                <a:solidFill>
                  <a:srgbClr val="BDBCBC"/>
                </a:solidFill>
                <a:latin typeface="Times New Roman"/>
                <a:cs typeface="Times New Roman"/>
              </a:rPr>
              <a:t>,</a:t>
            </a:r>
            <a:r>
              <a:rPr dirty="0" sz="950" spc="-65">
                <a:solidFill>
                  <a:srgbClr val="BDBCBC"/>
                </a:solidFill>
                <a:latin typeface="Times New Roman"/>
                <a:cs typeface="Times New Roman"/>
              </a:rPr>
              <a:t> </a:t>
            </a:r>
            <a:r>
              <a:rPr dirty="0" sz="950" spc="-165">
                <a:solidFill>
                  <a:srgbClr val="696479"/>
                </a:solidFill>
                <a:latin typeface="Times New Roman"/>
                <a:cs typeface="Times New Roman"/>
              </a:rPr>
              <a:t>·</a:t>
            </a:r>
            <a:r>
              <a:rPr dirty="0" sz="950">
                <a:solidFill>
                  <a:srgbClr val="696479"/>
                </a:solidFill>
                <a:latin typeface="Times New Roman"/>
                <a:cs typeface="Times New Roman"/>
              </a:rPr>
              <a:t>   </a:t>
            </a:r>
            <a:r>
              <a:rPr dirty="0" sz="950" spc="15">
                <a:solidFill>
                  <a:srgbClr val="696479"/>
                </a:solidFill>
                <a:latin typeface="Times New Roman"/>
                <a:cs typeface="Times New Roman"/>
              </a:rPr>
              <a:t> </a:t>
            </a:r>
            <a:r>
              <a:rPr dirty="0" sz="1300" spc="-165">
                <a:solidFill>
                  <a:srgbClr val="525056"/>
                </a:solidFill>
                <a:latin typeface="Times New Roman"/>
                <a:cs typeface="Times New Roman"/>
              </a:rPr>
              <a:t>q</a:t>
            </a:r>
            <a:r>
              <a:rPr dirty="0" sz="1300">
                <a:solidFill>
                  <a:srgbClr val="525056"/>
                </a:solidFill>
                <a:latin typeface="Times New Roman"/>
                <a:cs typeface="Times New Roman"/>
              </a:rPr>
              <a:t> </a:t>
            </a:r>
            <a:r>
              <a:rPr dirty="0" sz="1300" spc="-150">
                <a:solidFill>
                  <a:srgbClr val="525056"/>
                </a:solidFill>
                <a:latin typeface="Times New Roman"/>
                <a:cs typeface="Times New Roman"/>
              </a:rPr>
              <a:t> </a:t>
            </a:r>
            <a:r>
              <a:rPr dirty="0" sz="950" spc="-470">
                <a:solidFill>
                  <a:srgbClr val="525056"/>
                </a:solidFill>
                <a:latin typeface="Times New Roman"/>
                <a:cs typeface="Times New Roman"/>
              </a:rPr>
              <a:t>1</a:t>
            </a:r>
            <a:r>
              <a:rPr dirty="0" sz="950" spc="-60">
                <a:solidFill>
                  <a:srgbClr val="BDBCBC"/>
                </a:solidFill>
                <a:latin typeface="Times New Roman"/>
                <a:cs typeface="Times New Roman"/>
              </a:rPr>
              <a:t>,</a:t>
            </a:r>
            <a:r>
              <a:rPr dirty="0" sz="950">
                <a:solidFill>
                  <a:srgbClr val="BDBCBC"/>
                </a:solidFill>
                <a:latin typeface="Times New Roman"/>
                <a:cs typeface="Times New Roman"/>
              </a:rPr>
              <a:t> </a:t>
            </a:r>
            <a:r>
              <a:rPr dirty="0" sz="950" spc="-15">
                <a:solidFill>
                  <a:srgbClr val="BDBCBC"/>
                </a:solidFill>
                <a:latin typeface="Times New Roman"/>
                <a:cs typeface="Times New Roman"/>
              </a:rPr>
              <a:t> </a:t>
            </a:r>
            <a:r>
              <a:rPr dirty="0" sz="950" spc="-40">
                <a:solidFill>
                  <a:srgbClr val="82798A"/>
                </a:solidFill>
                <a:latin typeface="Times New Roman"/>
                <a:cs typeface="Times New Roman"/>
              </a:rPr>
              <a:t>-</a:t>
            </a:r>
            <a:r>
              <a:rPr dirty="0" sz="950" spc="-80">
                <a:solidFill>
                  <a:srgbClr val="82798A"/>
                </a:solidFill>
                <a:latin typeface="Times New Roman"/>
                <a:cs typeface="Times New Roman"/>
              </a:rPr>
              <a:t> </a:t>
            </a:r>
            <a:r>
              <a:rPr dirty="0" sz="950" spc="-70">
                <a:solidFill>
                  <a:srgbClr val="82798A"/>
                </a:solidFill>
                <a:latin typeface="Times New Roman"/>
                <a:cs typeface="Times New Roman"/>
              </a:rPr>
              <a:t>: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368914" y="1785233"/>
            <a:ext cx="290830" cy="2165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50" spc="-170" i="1">
                <a:solidFill>
                  <a:srgbClr val="696479"/>
                </a:solidFill>
                <a:latin typeface="Times New Roman"/>
                <a:cs typeface="Times New Roman"/>
              </a:rPr>
              <a:t>Yn</a:t>
            </a:r>
            <a:r>
              <a:rPr dirty="0" sz="1250" spc="15" i="1">
                <a:solidFill>
                  <a:srgbClr val="696479"/>
                </a:solidFill>
                <a:latin typeface="Times New Roman"/>
                <a:cs typeface="Times New Roman"/>
              </a:rPr>
              <a:t> </a:t>
            </a:r>
            <a:r>
              <a:rPr dirty="0" sz="1250" spc="15" i="1">
                <a:solidFill>
                  <a:srgbClr val="696479"/>
                </a:solidFill>
                <a:latin typeface="Times New Roman"/>
                <a:cs typeface="Times New Roman"/>
              </a:rPr>
              <a:t> </a:t>
            </a:r>
            <a:r>
              <a:rPr dirty="0" sz="950" spc="-120">
                <a:solidFill>
                  <a:srgbClr val="82798A"/>
                </a:solidFill>
                <a:latin typeface="Times New Roman"/>
                <a:cs typeface="Times New Roman"/>
              </a:rPr>
              <a:t>1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368914" y="2585351"/>
            <a:ext cx="609600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62280" algn="l"/>
              </a:tabLst>
            </a:pPr>
            <a:r>
              <a:rPr dirty="0" sz="1250" spc="-170" i="1">
                <a:solidFill>
                  <a:srgbClr val="696479"/>
                </a:solidFill>
                <a:latin typeface="Times New Roman"/>
                <a:cs typeface="Times New Roman"/>
              </a:rPr>
              <a:t>Yn</a:t>
            </a:r>
            <a:r>
              <a:rPr dirty="0" sz="1250" spc="-160" i="1">
                <a:solidFill>
                  <a:srgbClr val="696479"/>
                </a:solidFill>
                <a:latin typeface="Times New Roman"/>
                <a:cs typeface="Times New Roman"/>
              </a:rPr>
              <a:t>3</a:t>
            </a:r>
            <a:r>
              <a:rPr dirty="0" sz="1250" i="1">
                <a:solidFill>
                  <a:srgbClr val="696479"/>
                </a:solidFill>
                <a:latin typeface="Times New Roman"/>
                <a:cs typeface="Times New Roman"/>
              </a:rPr>
              <a:t>	</a:t>
            </a:r>
            <a:r>
              <a:rPr dirty="0" sz="1800" spc="40">
                <a:solidFill>
                  <a:srgbClr val="696479"/>
                </a:solidFill>
                <a:latin typeface="Times New Roman"/>
                <a:cs typeface="Times New Roman"/>
              </a:rPr>
              <a:t>=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142585" y="930416"/>
            <a:ext cx="80645" cy="2165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50" spc="15">
                <a:solidFill>
                  <a:srgbClr val="82798A"/>
                </a:solidFill>
                <a:latin typeface="Times New Roman"/>
                <a:cs typeface="Times New Roman"/>
              </a:rPr>
              <a:t>·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966943" y="879534"/>
            <a:ext cx="1549400" cy="2774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50" spc="10">
                <a:solidFill>
                  <a:srgbClr val="82798A"/>
                </a:solidFill>
                <a:latin typeface="Times New Roman"/>
                <a:cs typeface="Times New Roman"/>
              </a:rPr>
              <a:t>:</a:t>
            </a:r>
            <a:r>
              <a:rPr dirty="0" sz="1250" spc="10">
                <a:solidFill>
                  <a:srgbClr val="82798A"/>
                </a:solidFill>
                <a:latin typeface="Times New Roman"/>
                <a:cs typeface="Times New Roman"/>
              </a:rPr>
              <a:t> </a:t>
            </a:r>
            <a:r>
              <a:rPr dirty="0" sz="1250" spc="-105">
                <a:solidFill>
                  <a:srgbClr val="82798A"/>
                </a:solidFill>
                <a:latin typeface="Times New Roman"/>
                <a:cs typeface="Times New Roman"/>
              </a:rPr>
              <a:t> </a:t>
            </a:r>
            <a:r>
              <a:rPr dirty="0" sz="1250" spc="-114" i="1">
                <a:solidFill>
                  <a:srgbClr val="696479"/>
                </a:solidFill>
                <a:latin typeface="Times New Roman"/>
                <a:cs typeface="Times New Roman"/>
              </a:rPr>
              <a:t>Y</a:t>
            </a:r>
            <a:r>
              <a:rPr dirty="0" sz="1250" spc="-140" i="1">
                <a:solidFill>
                  <a:srgbClr val="696479"/>
                </a:solidFill>
                <a:latin typeface="Times New Roman"/>
                <a:cs typeface="Times New Roman"/>
              </a:rPr>
              <a:t> </a:t>
            </a:r>
            <a:r>
              <a:rPr dirty="0" sz="1250" spc="105" i="1">
                <a:solidFill>
                  <a:srgbClr val="82798A"/>
                </a:solidFill>
                <a:latin typeface="Times New Roman"/>
                <a:cs typeface="Times New Roman"/>
              </a:rPr>
              <a:t>n</a:t>
            </a:r>
            <a:r>
              <a:rPr dirty="0" sz="1250" spc="-114" i="1">
                <a:solidFill>
                  <a:srgbClr val="9E97A5"/>
                </a:solidFill>
                <a:latin typeface="Times New Roman"/>
                <a:cs typeface="Times New Roman"/>
              </a:rPr>
              <a:t>,</a:t>
            </a:r>
            <a:r>
              <a:rPr dirty="0" sz="1250" spc="-65" i="1">
                <a:solidFill>
                  <a:srgbClr val="696479"/>
                </a:solidFill>
                <a:latin typeface="Times New Roman"/>
                <a:cs typeface="Times New Roman"/>
              </a:rPr>
              <a:t>1</a:t>
            </a:r>
            <a:r>
              <a:rPr dirty="0" sz="1250" i="1">
                <a:solidFill>
                  <a:srgbClr val="696479"/>
                </a:solidFill>
                <a:latin typeface="Times New Roman"/>
                <a:cs typeface="Times New Roman"/>
              </a:rPr>
              <a:t> </a:t>
            </a:r>
            <a:r>
              <a:rPr dirty="0" sz="1250" spc="-35" i="1">
                <a:solidFill>
                  <a:srgbClr val="696479"/>
                </a:solidFill>
                <a:latin typeface="Times New Roman"/>
                <a:cs typeface="Times New Roman"/>
              </a:rPr>
              <a:t> </a:t>
            </a:r>
            <a:r>
              <a:rPr dirty="0" sz="1250" spc="55">
                <a:solidFill>
                  <a:srgbClr val="82798A"/>
                </a:solidFill>
                <a:latin typeface="Times New Roman"/>
                <a:cs typeface="Times New Roman"/>
              </a:rPr>
              <a:t>(</a:t>
            </a:r>
            <a:r>
              <a:rPr dirty="0" sz="1650" spc="25">
                <a:solidFill>
                  <a:srgbClr val="696479"/>
                </a:solidFill>
                <a:latin typeface="Times New Roman"/>
                <a:cs typeface="Times New Roman"/>
              </a:rPr>
              <a:t>=</a:t>
            </a:r>
            <a:r>
              <a:rPr dirty="0" sz="1650" spc="30">
                <a:solidFill>
                  <a:srgbClr val="696479"/>
                </a:solidFill>
                <a:latin typeface="Times New Roman"/>
                <a:cs typeface="Times New Roman"/>
              </a:rPr>
              <a:t> </a:t>
            </a:r>
            <a:r>
              <a:rPr dirty="0" sz="1250" spc="-15" i="1">
                <a:solidFill>
                  <a:srgbClr val="696479"/>
                </a:solidFill>
                <a:latin typeface="Times New Roman"/>
                <a:cs typeface="Times New Roman"/>
              </a:rPr>
              <a:t>Y</a:t>
            </a:r>
            <a:r>
              <a:rPr dirty="0" sz="1250" spc="60" i="1">
                <a:solidFill>
                  <a:srgbClr val="696479"/>
                </a:solidFill>
                <a:latin typeface="Times New Roman"/>
                <a:cs typeface="Times New Roman"/>
              </a:rPr>
              <a:t>n</a:t>
            </a:r>
            <a:r>
              <a:rPr dirty="0" sz="1250" spc="-95" i="1">
                <a:solidFill>
                  <a:srgbClr val="696479"/>
                </a:solidFill>
                <a:latin typeface="Times New Roman"/>
                <a:cs typeface="Times New Roman"/>
              </a:rPr>
              <a:t> </a:t>
            </a:r>
            <a:r>
              <a:rPr dirty="0" sz="1250" spc="-15" i="1">
                <a:solidFill>
                  <a:srgbClr val="82798A"/>
                </a:solidFill>
                <a:latin typeface="Times New Roman"/>
                <a:cs typeface="Times New Roman"/>
              </a:rPr>
              <a:t>L</a:t>
            </a:r>
            <a:r>
              <a:rPr dirty="0" sz="1250" i="1">
                <a:solidFill>
                  <a:srgbClr val="82798A"/>
                </a:solidFill>
                <a:latin typeface="Times New Roman"/>
                <a:cs typeface="Times New Roman"/>
              </a:rPr>
              <a:t> </a:t>
            </a:r>
            <a:r>
              <a:rPr dirty="0" sz="1250" spc="25" i="1">
                <a:solidFill>
                  <a:srgbClr val="82798A"/>
                </a:solidFill>
                <a:latin typeface="Times New Roman"/>
                <a:cs typeface="Times New Roman"/>
              </a:rPr>
              <a:t> </a:t>
            </a:r>
            <a:r>
              <a:rPr dirty="0" sz="1250" spc="55" i="1">
                <a:solidFill>
                  <a:srgbClr val="696479"/>
                </a:solidFill>
                <a:latin typeface="Times New Roman"/>
                <a:cs typeface="Times New Roman"/>
              </a:rPr>
              <a:t>Y</a:t>
            </a:r>
            <a:r>
              <a:rPr dirty="0" sz="1250" spc="55" i="1">
                <a:solidFill>
                  <a:srgbClr val="696479"/>
                </a:solidFill>
                <a:latin typeface="Times New Roman"/>
                <a:cs typeface="Times New Roman"/>
              </a:rPr>
              <a:t>n</a:t>
            </a:r>
            <a:r>
              <a:rPr dirty="0" sz="1250" spc="-80" i="1">
                <a:solidFill>
                  <a:srgbClr val="696479"/>
                </a:solidFill>
                <a:latin typeface="Times New Roman"/>
                <a:cs typeface="Times New Roman"/>
              </a:rPr>
              <a:t> </a:t>
            </a:r>
            <a:r>
              <a:rPr dirty="0" sz="900" spc="45">
                <a:solidFill>
                  <a:srgbClr val="696479"/>
                </a:solidFill>
                <a:latin typeface="Arial"/>
                <a:cs typeface="Arial"/>
              </a:rPr>
              <a:t>2</a:t>
            </a:r>
            <a:r>
              <a:rPr dirty="0" sz="900">
                <a:solidFill>
                  <a:srgbClr val="696479"/>
                </a:solidFill>
                <a:latin typeface="Arial"/>
                <a:cs typeface="Arial"/>
              </a:rPr>
              <a:t>  </a:t>
            </a:r>
            <a:r>
              <a:rPr dirty="0" sz="900" spc="-50">
                <a:solidFill>
                  <a:srgbClr val="696479"/>
                </a:solidFill>
                <a:latin typeface="Arial"/>
                <a:cs typeface="Arial"/>
              </a:rPr>
              <a:t> </a:t>
            </a:r>
            <a:r>
              <a:rPr dirty="0" sz="900" spc="-15">
                <a:solidFill>
                  <a:srgbClr val="BDBCBC"/>
                </a:solidFill>
                <a:latin typeface="Arial"/>
                <a:cs typeface="Arial"/>
              </a:rPr>
              <a:t>-,</a:t>
            </a:r>
            <a:endParaRPr sz="9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095325" y="1788286"/>
            <a:ext cx="208915" cy="2165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50" spc="55" i="1">
                <a:solidFill>
                  <a:srgbClr val="696479"/>
                </a:solidFill>
                <a:latin typeface="Times New Roman"/>
                <a:cs typeface="Times New Roman"/>
              </a:rPr>
              <a:t>Yn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424119" y="1923632"/>
            <a:ext cx="286385" cy="6438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050" spc="-200" i="1">
                <a:solidFill>
                  <a:srgbClr val="525056"/>
                </a:solidFill>
                <a:latin typeface="Arial"/>
                <a:cs typeface="Arial"/>
              </a:rPr>
              <a:t>1</a:t>
            </a:r>
            <a:endParaRPr sz="405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665871" y="2022851"/>
            <a:ext cx="234315" cy="1403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50" spc="-20" i="1">
                <a:solidFill>
                  <a:srgbClr val="82798A"/>
                </a:solidFill>
                <a:latin typeface="Arial"/>
                <a:cs typeface="Arial"/>
              </a:rPr>
              <a:t>t</a:t>
            </a:r>
            <a:r>
              <a:rPr dirty="0" sz="750" spc="-30" i="1">
                <a:solidFill>
                  <a:srgbClr val="82798A"/>
                </a:solidFill>
                <a:latin typeface="Arial"/>
                <a:cs typeface="Arial"/>
              </a:rPr>
              <a:t> </a:t>
            </a:r>
            <a:r>
              <a:rPr dirty="0" sz="750" spc="-40" i="1">
                <a:solidFill>
                  <a:srgbClr val="82798A"/>
                </a:solidFill>
                <a:latin typeface="Arial"/>
                <a:cs typeface="Arial"/>
              </a:rPr>
              <a:t>n</a:t>
            </a:r>
            <a:r>
              <a:rPr dirty="0" sz="750" spc="175" i="1">
                <a:solidFill>
                  <a:srgbClr val="82798A"/>
                </a:solidFill>
                <a:latin typeface="Arial"/>
                <a:cs typeface="Arial"/>
              </a:rPr>
              <a:t> </a:t>
            </a:r>
            <a:r>
              <a:rPr dirty="0" sz="750" i="1">
                <a:solidFill>
                  <a:srgbClr val="696479"/>
                </a:solidFill>
                <a:latin typeface="Arial"/>
                <a:cs typeface="Arial"/>
              </a:rPr>
              <a:t>2</a:t>
            </a:r>
            <a:endParaRPr sz="75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095325" y="2057960"/>
            <a:ext cx="554355" cy="2774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50" spc="55" i="1">
                <a:solidFill>
                  <a:srgbClr val="696479"/>
                </a:solidFill>
                <a:latin typeface="Times New Roman"/>
                <a:cs typeface="Times New Roman"/>
              </a:rPr>
              <a:t>Yn</a:t>
            </a:r>
            <a:r>
              <a:rPr dirty="0" sz="1250" spc="-25" i="1">
                <a:solidFill>
                  <a:srgbClr val="696479"/>
                </a:solidFill>
                <a:latin typeface="Times New Roman"/>
                <a:cs typeface="Times New Roman"/>
              </a:rPr>
              <a:t> </a:t>
            </a:r>
            <a:r>
              <a:rPr dirty="0" sz="1650" spc="-80">
                <a:solidFill>
                  <a:srgbClr val="696479"/>
                </a:solidFill>
                <a:latin typeface="Arial"/>
                <a:cs typeface="Arial"/>
              </a:rPr>
              <a:t>+</a:t>
            </a:r>
            <a:r>
              <a:rPr dirty="0" sz="1650" spc="-80">
                <a:solidFill>
                  <a:srgbClr val="598EBD"/>
                </a:solidFill>
                <a:latin typeface="Arial"/>
                <a:cs typeface="Arial"/>
              </a:rPr>
              <a:t>.</a:t>
            </a:r>
            <a:r>
              <a:rPr dirty="0" sz="1650" spc="425">
                <a:solidFill>
                  <a:srgbClr val="598EBD"/>
                </a:solidFill>
                <a:latin typeface="Arial"/>
                <a:cs typeface="Arial"/>
              </a:rPr>
              <a:t> </a:t>
            </a:r>
            <a:r>
              <a:rPr dirty="0" sz="1650" spc="-270">
                <a:solidFill>
                  <a:srgbClr val="9E97A5"/>
                </a:solidFill>
                <a:latin typeface="Arial"/>
                <a:cs typeface="Arial"/>
              </a:rPr>
              <a:t>,</a:t>
            </a:r>
            <a:endParaRPr sz="165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958175" y="2089761"/>
            <a:ext cx="80518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50" spc="-25" i="1">
                <a:solidFill>
                  <a:srgbClr val="696479"/>
                </a:solidFill>
                <a:latin typeface="Times New Roman"/>
                <a:cs typeface="Times New Roman"/>
              </a:rPr>
              <a:t>f</a:t>
            </a:r>
            <a:r>
              <a:rPr dirty="0" sz="1250" spc="-50" i="1">
                <a:solidFill>
                  <a:srgbClr val="696479"/>
                </a:solidFill>
                <a:latin typeface="Times New Roman"/>
                <a:cs typeface="Times New Roman"/>
              </a:rPr>
              <a:t> </a:t>
            </a:r>
            <a:r>
              <a:rPr dirty="0" sz="1250" spc="-125" i="1">
                <a:solidFill>
                  <a:srgbClr val="82798A"/>
                </a:solidFill>
                <a:latin typeface="Times New Roman"/>
                <a:cs typeface="Times New Roman"/>
              </a:rPr>
              <a:t>(</a:t>
            </a:r>
            <a:r>
              <a:rPr dirty="0" sz="1250" spc="-114" i="1">
                <a:solidFill>
                  <a:srgbClr val="82798A"/>
                </a:solidFill>
                <a:latin typeface="Times New Roman"/>
                <a:cs typeface="Times New Roman"/>
              </a:rPr>
              <a:t> </a:t>
            </a:r>
            <a:r>
              <a:rPr dirty="0" sz="1250" spc="-105" i="1">
                <a:solidFill>
                  <a:srgbClr val="696479"/>
                </a:solidFill>
                <a:latin typeface="Times New Roman"/>
                <a:cs typeface="Times New Roman"/>
              </a:rPr>
              <a:t>t</a:t>
            </a:r>
            <a:r>
              <a:rPr dirty="0" sz="1250" i="1">
                <a:solidFill>
                  <a:srgbClr val="696479"/>
                </a:solidFill>
                <a:latin typeface="Times New Roman"/>
                <a:cs typeface="Times New Roman"/>
              </a:rPr>
              <a:t>  </a:t>
            </a:r>
            <a:r>
              <a:rPr dirty="0" sz="1250" spc="-80" i="1">
                <a:solidFill>
                  <a:srgbClr val="696479"/>
                </a:solidFill>
                <a:latin typeface="Times New Roman"/>
                <a:cs typeface="Times New Roman"/>
              </a:rPr>
              <a:t> </a:t>
            </a:r>
            <a:r>
              <a:rPr dirty="0" sz="1400" spc="65">
                <a:solidFill>
                  <a:srgbClr val="696479"/>
                </a:solidFill>
                <a:latin typeface="Times New Roman"/>
                <a:cs typeface="Times New Roman"/>
              </a:rPr>
              <a:t>y</a:t>
            </a:r>
            <a:r>
              <a:rPr dirty="0" sz="1400" spc="25">
                <a:solidFill>
                  <a:srgbClr val="82798A"/>
                </a:solidFill>
                <a:latin typeface="Times New Roman"/>
                <a:cs typeface="Times New Roman"/>
              </a:rPr>
              <a:t>(</a:t>
            </a:r>
            <a:r>
              <a:rPr dirty="0" sz="1400" spc="-55">
                <a:solidFill>
                  <a:srgbClr val="696479"/>
                </a:solidFill>
                <a:latin typeface="Times New Roman"/>
                <a:cs typeface="Times New Roman"/>
              </a:rPr>
              <a:t>t</a:t>
            </a:r>
            <a:r>
              <a:rPr dirty="0" sz="1400" spc="-180">
                <a:solidFill>
                  <a:srgbClr val="696479"/>
                </a:solidFill>
                <a:latin typeface="Times New Roman"/>
                <a:cs typeface="Times New Roman"/>
              </a:rPr>
              <a:t> </a:t>
            </a:r>
            <a:r>
              <a:rPr dirty="0" sz="1400" spc="25">
                <a:solidFill>
                  <a:srgbClr val="82798A"/>
                </a:solidFill>
                <a:latin typeface="Times New Roman"/>
                <a:cs typeface="Times New Roman"/>
              </a:rPr>
              <a:t>))</a:t>
            </a:r>
            <a:r>
              <a:rPr dirty="0" sz="1400" spc="-135">
                <a:solidFill>
                  <a:srgbClr val="82798A"/>
                </a:solidFill>
                <a:latin typeface="Times New Roman"/>
                <a:cs typeface="Times New Roman"/>
              </a:rPr>
              <a:t> </a:t>
            </a:r>
            <a:r>
              <a:rPr dirty="0" sz="1250" i="1">
                <a:solidFill>
                  <a:srgbClr val="696479"/>
                </a:solidFill>
                <a:latin typeface="Times New Roman"/>
                <a:cs typeface="Times New Roman"/>
              </a:rPr>
              <a:t>dt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589568" y="2355619"/>
            <a:ext cx="129539" cy="1403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50" i="1">
                <a:solidFill>
                  <a:srgbClr val="696479"/>
                </a:solidFill>
                <a:latin typeface="Arial"/>
                <a:cs typeface="Arial"/>
              </a:rPr>
              <a:t>t</a:t>
            </a:r>
            <a:r>
              <a:rPr dirty="0" sz="750" spc="-15" i="1">
                <a:solidFill>
                  <a:srgbClr val="696479"/>
                </a:solidFill>
                <a:latin typeface="Arial"/>
                <a:cs typeface="Arial"/>
              </a:rPr>
              <a:t> </a:t>
            </a:r>
            <a:r>
              <a:rPr dirty="0" sz="750" i="1">
                <a:solidFill>
                  <a:srgbClr val="82798A"/>
                </a:solidFill>
                <a:latin typeface="Arial"/>
                <a:cs typeface="Arial"/>
              </a:rPr>
              <a:t>n</a:t>
            </a:r>
            <a:endParaRPr sz="75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665871" y="2517424"/>
            <a:ext cx="234315" cy="1403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50" spc="-20" i="1">
                <a:solidFill>
                  <a:srgbClr val="696479"/>
                </a:solidFill>
                <a:latin typeface="Arial"/>
                <a:cs typeface="Arial"/>
              </a:rPr>
              <a:t>t</a:t>
            </a:r>
            <a:r>
              <a:rPr dirty="0" sz="750" spc="-30" i="1">
                <a:solidFill>
                  <a:srgbClr val="696479"/>
                </a:solidFill>
                <a:latin typeface="Arial"/>
                <a:cs typeface="Arial"/>
              </a:rPr>
              <a:t> </a:t>
            </a:r>
            <a:r>
              <a:rPr dirty="0" sz="750" spc="-40" i="1">
                <a:solidFill>
                  <a:srgbClr val="82798A"/>
                </a:solidFill>
                <a:latin typeface="Arial"/>
                <a:cs typeface="Arial"/>
              </a:rPr>
              <a:t>n</a:t>
            </a:r>
            <a:r>
              <a:rPr dirty="0" sz="750" spc="180" i="1">
                <a:solidFill>
                  <a:srgbClr val="82798A"/>
                </a:solidFill>
                <a:latin typeface="Arial"/>
                <a:cs typeface="Arial"/>
              </a:rPr>
              <a:t> </a:t>
            </a:r>
            <a:r>
              <a:rPr dirty="0" sz="750" i="1">
                <a:solidFill>
                  <a:srgbClr val="82798A"/>
                </a:solidFill>
                <a:latin typeface="Arial"/>
                <a:cs typeface="Arial"/>
              </a:rPr>
              <a:t>3</a:t>
            </a:r>
            <a:endParaRPr sz="75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095325" y="2567797"/>
            <a:ext cx="554355" cy="2774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16255" algn="l"/>
              </a:tabLst>
            </a:pPr>
            <a:r>
              <a:rPr dirty="0" sz="1250" spc="55" i="1">
                <a:solidFill>
                  <a:srgbClr val="696479"/>
                </a:solidFill>
                <a:latin typeface="Times New Roman"/>
                <a:cs typeface="Times New Roman"/>
              </a:rPr>
              <a:t>Y</a:t>
            </a:r>
            <a:r>
              <a:rPr dirty="0" sz="1250" spc="55" i="1">
                <a:solidFill>
                  <a:srgbClr val="696479"/>
                </a:solidFill>
                <a:latin typeface="Times New Roman"/>
                <a:cs typeface="Times New Roman"/>
              </a:rPr>
              <a:t>n</a:t>
            </a:r>
            <a:r>
              <a:rPr dirty="0" sz="1250" spc="-5" i="1">
                <a:solidFill>
                  <a:srgbClr val="696479"/>
                </a:solidFill>
                <a:latin typeface="Times New Roman"/>
                <a:cs typeface="Times New Roman"/>
              </a:rPr>
              <a:t> </a:t>
            </a:r>
            <a:r>
              <a:rPr dirty="0" sz="1650" spc="85">
                <a:solidFill>
                  <a:srgbClr val="696479"/>
                </a:solidFill>
                <a:latin typeface="Arial"/>
                <a:cs typeface="Arial"/>
              </a:rPr>
              <a:t>+</a:t>
            </a:r>
            <a:r>
              <a:rPr dirty="0" sz="1650">
                <a:solidFill>
                  <a:srgbClr val="696479"/>
                </a:solidFill>
                <a:latin typeface="Arial"/>
                <a:cs typeface="Arial"/>
              </a:rPr>
              <a:t>	</a:t>
            </a:r>
            <a:r>
              <a:rPr dirty="0" sz="1650" spc="-270">
                <a:solidFill>
                  <a:srgbClr val="7C939A"/>
                </a:solidFill>
                <a:latin typeface="Arial"/>
                <a:cs typeface="Arial"/>
              </a:rPr>
              <a:t>,</a:t>
            </a:r>
            <a:endParaRPr sz="165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424119" y="2433468"/>
            <a:ext cx="286385" cy="6438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baseline="1371" sz="6075" spc="-1425" i="1">
                <a:solidFill>
                  <a:srgbClr val="525056"/>
                </a:solidFill>
                <a:latin typeface="Arial"/>
                <a:cs typeface="Arial"/>
              </a:rPr>
              <a:t>1</a:t>
            </a:r>
            <a:r>
              <a:rPr dirty="0" sz="750" spc="-95" i="1">
                <a:solidFill>
                  <a:srgbClr val="82798A"/>
                </a:solidFill>
                <a:latin typeface="Arial"/>
                <a:cs typeface="Arial"/>
              </a:rPr>
              <a:t>tn</a:t>
            </a:r>
            <a:endParaRPr sz="75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960376" y="2599599"/>
            <a:ext cx="76835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50" spc="-55" i="1">
                <a:solidFill>
                  <a:srgbClr val="696479"/>
                </a:solidFill>
                <a:latin typeface="Times New Roman"/>
                <a:cs typeface="Times New Roman"/>
              </a:rPr>
              <a:t>f</a:t>
            </a:r>
            <a:r>
              <a:rPr dirty="0" sz="1350" spc="-65" i="1">
                <a:solidFill>
                  <a:srgbClr val="696479"/>
                </a:solidFill>
                <a:latin typeface="Times New Roman"/>
                <a:cs typeface="Times New Roman"/>
              </a:rPr>
              <a:t> </a:t>
            </a:r>
            <a:r>
              <a:rPr dirty="0" sz="1350" spc="45">
                <a:solidFill>
                  <a:srgbClr val="82798A"/>
                </a:solidFill>
                <a:latin typeface="Times New Roman"/>
                <a:cs typeface="Times New Roman"/>
              </a:rPr>
              <a:t>(</a:t>
            </a:r>
            <a:r>
              <a:rPr dirty="0" sz="1350" spc="-40">
                <a:solidFill>
                  <a:srgbClr val="696479"/>
                </a:solidFill>
                <a:latin typeface="Times New Roman"/>
                <a:cs typeface="Times New Roman"/>
              </a:rPr>
              <a:t>t</a:t>
            </a:r>
            <a:r>
              <a:rPr dirty="0" sz="1350" spc="-210">
                <a:solidFill>
                  <a:srgbClr val="696479"/>
                </a:solidFill>
                <a:latin typeface="Times New Roman"/>
                <a:cs typeface="Times New Roman"/>
              </a:rPr>
              <a:t> </a:t>
            </a:r>
            <a:r>
              <a:rPr dirty="0" sz="1350" spc="-35">
                <a:solidFill>
                  <a:srgbClr val="82798A"/>
                </a:solidFill>
                <a:latin typeface="Times New Roman"/>
                <a:cs typeface="Times New Roman"/>
              </a:rPr>
              <a:t>,</a:t>
            </a:r>
            <a:r>
              <a:rPr dirty="0" sz="1350" spc="70">
                <a:solidFill>
                  <a:srgbClr val="82798A"/>
                </a:solidFill>
                <a:latin typeface="Times New Roman"/>
                <a:cs typeface="Times New Roman"/>
              </a:rPr>
              <a:t> </a:t>
            </a:r>
            <a:r>
              <a:rPr dirty="0" sz="1400" spc="-20" i="1">
                <a:solidFill>
                  <a:srgbClr val="696479"/>
                </a:solidFill>
                <a:latin typeface="Times New Roman"/>
                <a:cs typeface="Times New Roman"/>
              </a:rPr>
              <a:t>y</a:t>
            </a:r>
            <a:r>
              <a:rPr dirty="0" sz="1400" spc="-180" i="1">
                <a:solidFill>
                  <a:srgbClr val="82798A"/>
                </a:solidFill>
                <a:latin typeface="Times New Roman"/>
                <a:cs typeface="Times New Roman"/>
              </a:rPr>
              <a:t>(</a:t>
            </a:r>
            <a:r>
              <a:rPr dirty="0" sz="1400" spc="-145" i="1">
                <a:solidFill>
                  <a:srgbClr val="82798A"/>
                </a:solidFill>
                <a:latin typeface="Times New Roman"/>
                <a:cs typeface="Times New Roman"/>
              </a:rPr>
              <a:t> </a:t>
            </a:r>
            <a:r>
              <a:rPr dirty="0" sz="1400" spc="-150" i="1">
                <a:solidFill>
                  <a:srgbClr val="696479"/>
                </a:solidFill>
                <a:latin typeface="Times New Roman"/>
                <a:cs typeface="Times New Roman"/>
              </a:rPr>
              <a:t>t</a:t>
            </a:r>
            <a:r>
              <a:rPr dirty="0" sz="1400" spc="145" i="1">
                <a:solidFill>
                  <a:srgbClr val="696479"/>
                </a:solidFill>
                <a:latin typeface="Times New Roman"/>
                <a:cs typeface="Times New Roman"/>
              </a:rPr>
              <a:t> </a:t>
            </a:r>
            <a:r>
              <a:rPr dirty="0" sz="1400" spc="-210" i="1">
                <a:solidFill>
                  <a:srgbClr val="82798A"/>
                </a:solidFill>
                <a:latin typeface="Times New Roman"/>
                <a:cs typeface="Times New Roman"/>
              </a:rPr>
              <a:t>),</a:t>
            </a:r>
            <a:r>
              <a:rPr dirty="0" sz="1400" spc="-225" i="1">
                <a:solidFill>
                  <a:srgbClr val="82798A"/>
                </a:solidFill>
                <a:latin typeface="Times New Roman"/>
                <a:cs typeface="Times New Roman"/>
              </a:rPr>
              <a:t> </a:t>
            </a:r>
            <a:r>
              <a:rPr dirty="0" sz="1400" spc="-135" i="1">
                <a:solidFill>
                  <a:srgbClr val="82798A"/>
                </a:solidFill>
                <a:latin typeface="Times New Roman"/>
                <a:cs typeface="Times New Roman"/>
              </a:rPr>
              <a:t>)</a:t>
            </a:r>
            <a:r>
              <a:rPr dirty="0" sz="1400" spc="-190" i="1">
                <a:solidFill>
                  <a:srgbClr val="82798A"/>
                </a:solidFill>
                <a:latin typeface="Times New Roman"/>
                <a:cs typeface="Times New Roman"/>
              </a:rPr>
              <a:t> </a:t>
            </a:r>
            <a:r>
              <a:rPr dirty="0" sz="1250" spc="-140" i="1">
                <a:solidFill>
                  <a:srgbClr val="696479"/>
                </a:solidFill>
                <a:latin typeface="Times New Roman"/>
                <a:cs typeface="Times New Roman"/>
              </a:rPr>
              <a:t>dt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977561" y="4844254"/>
            <a:ext cx="118745" cy="5829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650" spc="-285" i="1">
                <a:solidFill>
                  <a:srgbClr val="525056"/>
                </a:solidFill>
                <a:latin typeface="Times New Roman"/>
                <a:cs typeface="Times New Roman"/>
              </a:rPr>
              <a:t>l</a:t>
            </a:r>
            <a:endParaRPr sz="365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110781" y="5012420"/>
            <a:ext cx="112585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38455" algn="l"/>
              </a:tabLst>
            </a:pPr>
            <a:r>
              <a:rPr dirty="0" sz="900" spc="-105" i="1">
                <a:solidFill>
                  <a:srgbClr val="696479"/>
                </a:solidFill>
                <a:latin typeface="Times New Roman"/>
                <a:cs typeface="Times New Roman"/>
              </a:rPr>
              <a:t>t</a:t>
            </a:r>
            <a:r>
              <a:rPr dirty="0" sz="900" spc="-120" i="1">
                <a:solidFill>
                  <a:srgbClr val="696479"/>
                </a:solidFill>
                <a:latin typeface="Times New Roman"/>
                <a:cs typeface="Times New Roman"/>
              </a:rPr>
              <a:t> </a:t>
            </a:r>
            <a:r>
              <a:rPr dirty="0" sz="900" spc="-195" i="1">
                <a:solidFill>
                  <a:srgbClr val="82798A"/>
                </a:solidFill>
                <a:latin typeface="Times New Roman"/>
                <a:cs typeface="Times New Roman"/>
              </a:rPr>
              <a:t>n</a:t>
            </a:r>
            <a:r>
              <a:rPr dirty="0" sz="900" spc="-35" i="1">
                <a:solidFill>
                  <a:srgbClr val="AFA5A3"/>
                </a:solidFill>
                <a:latin typeface="Times New Roman"/>
                <a:cs typeface="Times New Roman"/>
              </a:rPr>
              <a:t>,</a:t>
            </a:r>
            <a:r>
              <a:rPr dirty="0" sz="900" i="1">
                <a:solidFill>
                  <a:srgbClr val="AFA5A3"/>
                </a:solidFill>
                <a:latin typeface="Times New Roman"/>
                <a:cs typeface="Times New Roman"/>
              </a:rPr>
              <a:t> </a:t>
            </a:r>
            <a:r>
              <a:rPr dirty="0" sz="900" spc="-70" i="1">
                <a:solidFill>
                  <a:srgbClr val="AFA5A3"/>
                </a:solidFill>
                <a:latin typeface="Times New Roman"/>
                <a:cs typeface="Times New Roman"/>
              </a:rPr>
              <a:t> </a:t>
            </a:r>
            <a:r>
              <a:rPr dirty="0" sz="900" i="1">
                <a:solidFill>
                  <a:srgbClr val="82798A"/>
                </a:solidFill>
                <a:latin typeface="Times New Roman"/>
                <a:cs typeface="Times New Roman"/>
              </a:rPr>
              <a:t>a</a:t>
            </a:r>
            <a:r>
              <a:rPr dirty="0" sz="900" i="1">
                <a:solidFill>
                  <a:srgbClr val="82798A"/>
                </a:solidFill>
                <a:latin typeface="Times New Roman"/>
                <a:cs typeface="Times New Roman"/>
              </a:rPr>
              <a:t>	</a:t>
            </a:r>
            <a:r>
              <a:rPr dirty="0" sz="1200" spc="-10" i="1">
                <a:solidFill>
                  <a:srgbClr val="696479"/>
                </a:solidFill>
                <a:latin typeface="Times New Roman"/>
                <a:cs typeface="Times New Roman"/>
              </a:rPr>
              <a:t>f</a:t>
            </a:r>
            <a:r>
              <a:rPr dirty="0" sz="1200" spc="-25" i="1">
                <a:solidFill>
                  <a:srgbClr val="696479"/>
                </a:solidFill>
                <a:latin typeface="Times New Roman"/>
                <a:cs typeface="Times New Roman"/>
              </a:rPr>
              <a:t> </a:t>
            </a:r>
            <a:r>
              <a:rPr dirty="0" sz="1200" spc="-130" i="1">
                <a:solidFill>
                  <a:srgbClr val="82798A"/>
                </a:solidFill>
                <a:latin typeface="Times New Roman"/>
                <a:cs typeface="Times New Roman"/>
              </a:rPr>
              <a:t>(</a:t>
            </a:r>
            <a:r>
              <a:rPr dirty="0" sz="1200" spc="-110" i="1">
                <a:solidFill>
                  <a:srgbClr val="82798A"/>
                </a:solidFill>
                <a:latin typeface="Times New Roman"/>
                <a:cs typeface="Times New Roman"/>
              </a:rPr>
              <a:t> </a:t>
            </a:r>
            <a:r>
              <a:rPr dirty="0" sz="1200" spc="-110" i="1">
                <a:solidFill>
                  <a:srgbClr val="696479"/>
                </a:solidFill>
                <a:latin typeface="Times New Roman"/>
                <a:cs typeface="Times New Roman"/>
              </a:rPr>
              <a:t>t</a:t>
            </a:r>
            <a:r>
              <a:rPr dirty="0" sz="1200" i="1">
                <a:solidFill>
                  <a:srgbClr val="696479"/>
                </a:solidFill>
                <a:latin typeface="Times New Roman"/>
                <a:cs typeface="Times New Roman"/>
              </a:rPr>
              <a:t>  </a:t>
            </a:r>
            <a:r>
              <a:rPr dirty="0" sz="1200" spc="25" i="1">
                <a:solidFill>
                  <a:srgbClr val="696479"/>
                </a:solidFill>
                <a:latin typeface="Times New Roman"/>
                <a:cs typeface="Times New Roman"/>
              </a:rPr>
              <a:t> </a:t>
            </a:r>
            <a:r>
              <a:rPr dirty="0" sz="1200" spc="100" i="1">
                <a:solidFill>
                  <a:srgbClr val="696479"/>
                </a:solidFill>
                <a:latin typeface="Times New Roman"/>
                <a:cs typeface="Times New Roman"/>
              </a:rPr>
              <a:t>y</a:t>
            </a:r>
            <a:r>
              <a:rPr dirty="0" sz="1200" spc="-130" i="1">
                <a:solidFill>
                  <a:srgbClr val="82798A"/>
                </a:solidFill>
                <a:latin typeface="Times New Roman"/>
                <a:cs typeface="Times New Roman"/>
              </a:rPr>
              <a:t>(</a:t>
            </a:r>
            <a:r>
              <a:rPr dirty="0" sz="1200" spc="-110" i="1">
                <a:solidFill>
                  <a:srgbClr val="82798A"/>
                </a:solidFill>
                <a:latin typeface="Times New Roman"/>
                <a:cs typeface="Times New Roman"/>
              </a:rPr>
              <a:t> </a:t>
            </a:r>
            <a:r>
              <a:rPr dirty="0" sz="1200" spc="-110" i="1">
                <a:solidFill>
                  <a:srgbClr val="696479"/>
                </a:solidFill>
                <a:latin typeface="Times New Roman"/>
                <a:cs typeface="Times New Roman"/>
              </a:rPr>
              <a:t>t</a:t>
            </a:r>
            <a:r>
              <a:rPr dirty="0" sz="1200" i="1">
                <a:solidFill>
                  <a:srgbClr val="696479"/>
                </a:solidFill>
                <a:latin typeface="Times New Roman"/>
                <a:cs typeface="Times New Roman"/>
              </a:rPr>
              <a:t> </a:t>
            </a:r>
            <a:r>
              <a:rPr dirty="0" sz="1200" spc="-145" i="1">
                <a:solidFill>
                  <a:srgbClr val="696479"/>
                </a:solidFill>
                <a:latin typeface="Times New Roman"/>
                <a:cs typeface="Times New Roman"/>
              </a:rPr>
              <a:t> </a:t>
            </a:r>
            <a:r>
              <a:rPr dirty="0" sz="1200" spc="20" i="1">
                <a:solidFill>
                  <a:srgbClr val="82798A"/>
                </a:solidFill>
                <a:latin typeface="Times New Roman"/>
                <a:cs typeface="Times New Roman"/>
              </a:rPr>
              <a:t>))</a:t>
            </a:r>
            <a:r>
              <a:rPr dirty="0" sz="1200" spc="-55" i="1">
                <a:solidFill>
                  <a:srgbClr val="82798A"/>
                </a:solidFill>
                <a:latin typeface="Times New Roman"/>
                <a:cs typeface="Times New Roman"/>
              </a:rPr>
              <a:t> </a:t>
            </a:r>
            <a:r>
              <a:rPr dirty="0" sz="1200" spc="25" i="1">
                <a:solidFill>
                  <a:srgbClr val="696479"/>
                </a:solidFill>
                <a:latin typeface="Times New Roman"/>
                <a:cs typeface="Times New Roman"/>
              </a:rPr>
              <a:t>dt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670021" y="5012420"/>
            <a:ext cx="158813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95325" algn="l"/>
              </a:tabLst>
            </a:pPr>
            <a:r>
              <a:rPr dirty="0" sz="1200" spc="-190" i="1">
                <a:solidFill>
                  <a:srgbClr val="82798A"/>
                </a:solidFill>
                <a:latin typeface="Times New Roman"/>
                <a:cs typeface="Times New Roman"/>
              </a:rPr>
              <a:t>(n</a:t>
            </a:r>
            <a:r>
              <a:rPr dirty="0" sz="1200" spc="-190" i="1">
                <a:solidFill>
                  <a:srgbClr val="696479"/>
                </a:solidFill>
                <a:latin typeface="Times New Roman"/>
                <a:cs typeface="Times New Roman"/>
              </a:rPr>
              <a:t>t</a:t>
            </a:r>
            <a:r>
              <a:rPr dirty="0" sz="1200" spc="500" i="1">
                <a:solidFill>
                  <a:srgbClr val="696479"/>
                </a:solidFill>
                <a:latin typeface="Times New Roman"/>
                <a:cs typeface="Times New Roman"/>
              </a:rPr>
              <a:t> </a:t>
            </a:r>
            <a:r>
              <a:rPr dirty="0" sz="800" spc="-90">
                <a:solidFill>
                  <a:srgbClr val="82798A"/>
                </a:solidFill>
                <a:latin typeface="Arial"/>
                <a:cs typeface="Arial"/>
              </a:rPr>
              <a:t>3</a:t>
            </a:r>
            <a:r>
              <a:rPr dirty="0" sz="800" spc="45">
                <a:solidFill>
                  <a:srgbClr val="82798A"/>
                </a:solidFill>
                <a:latin typeface="Arial"/>
                <a:cs typeface="Arial"/>
              </a:rPr>
              <a:t>  </a:t>
            </a:r>
            <a:r>
              <a:rPr dirty="0" sz="800" spc="50">
                <a:solidFill>
                  <a:srgbClr val="82798A"/>
                </a:solidFill>
                <a:latin typeface="Arial"/>
                <a:cs typeface="Arial"/>
              </a:rPr>
              <a:t> </a:t>
            </a:r>
            <a:r>
              <a:rPr dirty="0" sz="800" spc="-55">
                <a:solidFill>
                  <a:srgbClr val="696479"/>
                </a:solidFill>
                <a:latin typeface="Arial"/>
                <a:cs typeface="Arial"/>
              </a:rPr>
              <a:t>-</a:t>
            </a:r>
            <a:r>
              <a:rPr dirty="0" sz="800" spc="210">
                <a:solidFill>
                  <a:srgbClr val="696479"/>
                </a:solidFill>
                <a:latin typeface="Arial"/>
                <a:cs typeface="Arial"/>
              </a:rPr>
              <a:t> </a:t>
            </a:r>
            <a:r>
              <a:rPr dirty="0" sz="800" spc="210">
                <a:solidFill>
                  <a:srgbClr val="696479"/>
                </a:solidFill>
                <a:latin typeface="Arial"/>
                <a:cs typeface="Arial"/>
              </a:rPr>
              <a:t> </a:t>
            </a:r>
            <a:r>
              <a:rPr dirty="0" sz="1200" spc="-265" i="1">
                <a:solidFill>
                  <a:srgbClr val="82798A"/>
                </a:solidFill>
                <a:latin typeface="Times New Roman"/>
                <a:cs typeface="Times New Roman"/>
              </a:rPr>
              <a:t>n</a:t>
            </a:r>
            <a:r>
              <a:rPr dirty="0" sz="1200" spc="-265" i="1">
                <a:solidFill>
                  <a:srgbClr val="696479"/>
                </a:solidFill>
                <a:latin typeface="Times New Roman"/>
                <a:cs typeface="Times New Roman"/>
              </a:rPr>
              <a:t>t	</a:t>
            </a:r>
            <a:r>
              <a:rPr dirty="0" sz="1200" spc="-130" i="1">
                <a:solidFill>
                  <a:srgbClr val="82798A"/>
                </a:solidFill>
                <a:latin typeface="Times New Roman"/>
                <a:cs typeface="Times New Roman"/>
              </a:rPr>
              <a:t>)</a:t>
            </a:r>
            <a:r>
              <a:rPr dirty="0" sz="1200" spc="140" i="1">
                <a:solidFill>
                  <a:srgbClr val="82798A"/>
                </a:solidFill>
                <a:latin typeface="Times New Roman"/>
                <a:cs typeface="Times New Roman"/>
              </a:rPr>
              <a:t> </a:t>
            </a:r>
            <a:r>
              <a:rPr dirty="0" sz="1200" spc="-10" i="1">
                <a:solidFill>
                  <a:srgbClr val="696479"/>
                </a:solidFill>
                <a:latin typeface="Times New Roman"/>
                <a:cs typeface="Times New Roman"/>
              </a:rPr>
              <a:t>f</a:t>
            </a:r>
            <a:r>
              <a:rPr dirty="0" sz="1200" spc="-30" i="1">
                <a:solidFill>
                  <a:srgbClr val="696479"/>
                </a:solidFill>
                <a:latin typeface="Times New Roman"/>
                <a:cs typeface="Times New Roman"/>
              </a:rPr>
              <a:t> </a:t>
            </a:r>
            <a:r>
              <a:rPr dirty="0" sz="1200" spc="-215" i="1">
                <a:solidFill>
                  <a:srgbClr val="82798A"/>
                </a:solidFill>
                <a:latin typeface="Times New Roman"/>
                <a:cs typeface="Times New Roman"/>
              </a:rPr>
              <a:t>(n</a:t>
            </a:r>
            <a:r>
              <a:rPr dirty="0" sz="1200" spc="-215" i="1">
                <a:solidFill>
                  <a:srgbClr val="696479"/>
                </a:solidFill>
                <a:latin typeface="Times New Roman"/>
                <a:cs typeface="Times New Roman"/>
              </a:rPr>
              <a:t>t</a:t>
            </a:r>
            <a:r>
              <a:rPr dirty="0" sz="1200" spc="85" i="1">
                <a:solidFill>
                  <a:srgbClr val="696479"/>
                </a:solidFill>
                <a:latin typeface="Times New Roman"/>
                <a:cs typeface="Times New Roman"/>
              </a:rPr>
              <a:t> </a:t>
            </a:r>
            <a:r>
              <a:rPr dirty="0" sz="1200" spc="85" i="1">
                <a:solidFill>
                  <a:srgbClr val="696479"/>
                </a:solidFill>
                <a:latin typeface="Times New Roman"/>
                <a:cs typeface="Times New Roman"/>
              </a:rPr>
              <a:t> </a:t>
            </a:r>
            <a:r>
              <a:rPr dirty="0" sz="1200" spc="-225" i="1">
                <a:solidFill>
                  <a:srgbClr val="696479"/>
                </a:solidFill>
                <a:latin typeface="Times New Roman"/>
                <a:cs typeface="Times New Roman"/>
              </a:rPr>
              <a:t>2</a:t>
            </a:r>
            <a:r>
              <a:rPr dirty="0" sz="1200" spc="-225" i="1">
                <a:solidFill>
                  <a:srgbClr val="9E97A5"/>
                </a:solidFill>
                <a:latin typeface="Times New Roman"/>
                <a:cs typeface="Times New Roman"/>
              </a:rPr>
              <a:t>,</a:t>
            </a:r>
            <a:r>
              <a:rPr dirty="0" sz="1200" spc="275" i="1">
                <a:solidFill>
                  <a:srgbClr val="9E97A5"/>
                </a:solidFill>
                <a:latin typeface="Times New Roman"/>
                <a:cs typeface="Times New Roman"/>
              </a:rPr>
              <a:t> </a:t>
            </a:r>
            <a:r>
              <a:rPr dirty="0" sz="1200" spc="-135">
                <a:solidFill>
                  <a:srgbClr val="696479"/>
                </a:solidFill>
                <a:latin typeface="Times New Roman"/>
                <a:cs typeface="Times New Roman"/>
              </a:rPr>
              <a:t>Yn</a:t>
            </a:r>
            <a:r>
              <a:rPr dirty="0" sz="1200" spc="110">
                <a:solidFill>
                  <a:srgbClr val="696479"/>
                </a:solidFill>
                <a:latin typeface="Times New Roman"/>
                <a:cs typeface="Times New Roman"/>
              </a:rPr>
              <a:t> </a:t>
            </a:r>
            <a:r>
              <a:rPr dirty="0" sz="1200" spc="-235">
                <a:solidFill>
                  <a:srgbClr val="696479"/>
                </a:solidFill>
                <a:latin typeface="Times New Roman"/>
                <a:cs typeface="Times New Roman"/>
              </a:rPr>
              <a:t>2</a:t>
            </a:r>
            <a:r>
              <a:rPr dirty="0" sz="1200" spc="-235">
                <a:solidFill>
                  <a:srgbClr val="9E97A5"/>
                </a:solidFill>
                <a:latin typeface="Times New Roman"/>
                <a:cs typeface="Times New Roman"/>
              </a:rPr>
              <a:t>,</a:t>
            </a:r>
            <a:r>
              <a:rPr dirty="0" sz="1200" spc="0">
                <a:solidFill>
                  <a:srgbClr val="9E97A5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9E97A5"/>
                </a:solidFill>
                <a:latin typeface="Times New Roman"/>
                <a:cs typeface="Times New Roman"/>
              </a:rPr>
              <a:t> </a:t>
            </a:r>
            <a:r>
              <a:rPr dirty="0" sz="1200" spc="-25">
                <a:solidFill>
                  <a:srgbClr val="82798A"/>
                </a:solidFill>
                <a:latin typeface="Times New Roman"/>
                <a:cs typeface="Times New Roman"/>
              </a:rPr>
              <a:t>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082533" y="5209332"/>
            <a:ext cx="127635" cy="1631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5" i="1">
                <a:solidFill>
                  <a:srgbClr val="696479"/>
                </a:solidFill>
                <a:latin typeface="Times New Roman"/>
                <a:cs typeface="Times New Roman"/>
              </a:rPr>
              <a:t>t</a:t>
            </a:r>
            <a:r>
              <a:rPr dirty="0" sz="900" spc="-85" i="1">
                <a:solidFill>
                  <a:srgbClr val="696479"/>
                </a:solidFill>
                <a:latin typeface="Times New Roman"/>
                <a:cs typeface="Times New Roman"/>
              </a:rPr>
              <a:t> </a:t>
            </a:r>
            <a:r>
              <a:rPr dirty="0" sz="900" spc="-30" i="1">
                <a:solidFill>
                  <a:srgbClr val="82798A"/>
                </a:solidFill>
                <a:latin typeface="Times New Roman"/>
                <a:cs typeface="Times New Roman"/>
              </a:rPr>
              <a:t>n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838838" y="3839936"/>
            <a:ext cx="313690" cy="784225"/>
          </a:xfrm>
          <a:prstGeom prst="rect">
            <a:avLst/>
          </a:prstGeom>
        </p:spPr>
        <p:txBody>
          <a:bodyPr wrap="square" lIns="0" tIns="400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dirty="0" sz="2550" spc="-665" i="1">
                <a:solidFill>
                  <a:srgbClr val="232323"/>
                </a:solidFill>
                <a:latin typeface="Courier New"/>
                <a:cs typeface="Courier New"/>
              </a:rPr>
              <a:t>1</a:t>
            </a:r>
            <a:r>
              <a:rPr dirty="0" sz="2550" spc="-665" i="1">
                <a:solidFill>
                  <a:srgbClr val="BDBCBC"/>
                </a:solidFill>
                <a:latin typeface="Courier New"/>
                <a:cs typeface="Courier New"/>
              </a:rPr>
              <a:t>/</a:t>
            </a:r>
            <a:endParaRPr sz="2550">
              <a:latin typeface="Courier New"/>
              <a:cs typeface="Courier New"/>
            </a:endParaRPr>
          </a:p>
          <a:p>
            <a:pPr marL="142875">
              <a:lnSpc>
                <a:spcPct val="100000"/>
              </a:lnSpc>
              <a:spcBef>
                <a:spcPts val="180"/>
              </a:spcBef>
            </a:pPr>
            <a:r>
              <a:rPr dirty="0" sz="2100" spc="70">
                <a:solidFill>
                  <a:srgbClr val="343434"/>
                </a:solidFill>
                <a:latin typeface="Arial"/>
                <a:cs typeface="Arial"/>
              </a:rPr>
              <a:t>1</a:t>
            </a:r>
            <a:endParaRPr sz="21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467020" y="3864777"/>
            <a:ext cx="1005205" cy="4349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ts val="2510"/>
              </a:lnSpc>
              <a:spcBef>
                <a:spcPts val="100"/>
              </a:spcBef>
              <a:tabLst>
                <a:tab pos="610235" algn="l"/>
              </a:tabLst>
            </a:pPr>
            <a:r>
              <a:rPr dirty="0" sz="2350" spc="-60">
                <a:solidFill>
                  <a:srgbClr val="343434"/>
                </a:solidFill>
                <a:latin typeface="Times New Roman"/>
                <a:cs typeface="Times New Roman"/>
              </a:rPr>
              <a:t>1</a:t>
            </a:r>
            <a:r>
              <a:rPr dirty="0" sz="2350" spc="-355">
                <a:solidFill>
                  <a:srgbClr val="343434"/>
                </a:solidFill>
                <a:latin typeface="Times New Roman"/>
                <a:cs typeface="Times New Roman"/>
              </a:rPr>
              <a:t> </a:t>
            </a:r>
            <a:r>
              <a:rPr dirty="0" sz="2350" spc="-70">
                <a:solidFill>
                  <a:srgbClr val="BDBCBC"/>
                </a:solidFill>
                <a:latin typeface="Times New Roman"/>
                <a:cs typeface="Times New Roman"/>
              </a:rPr>
              <a:t>/</a:t>
            </a:r>
            <a:r>
              <a:rPr dirty="0" sz="2350" spc="-215">
                <a:solidFill>
                  <a:srgbClr val="82798A"/>
                </a:solidFill>
                <a:latin typeface="Times New Roman"/>
                <a:cs typeface="Times New Roman"/>
              </a:rPr>
              <a:t>4</a:t>
            </a:r>
            <a:r>
              <a:rPr dirty="0" sz="2350">
                <a:solidFill>
                  <a:srgbClr val="82798A"/>
                </a:solidFill>
                <a:latin typeface="Times New Roman"/>
                <a:cs typeface="Times New Roman"/>
              </a:rPr>
              <a:t>	</a:t>
            </a:r>
            <a:r>
              <a:rPr dirty="0" sz="2350" spc="-60">
                <a:solidFill>
                  <a:srgbClr val="343434"/>
                </a:solidFill>
                <a:latin typeface="Times New Roman"/>
                <a:cs typeface="Times New Roman"/>
              </a:rPr>
              <a:t>1</a:t>
            </a:r>
            <a:r>
              <a:rPr dirty="0" sz="2350" spc="-355">
                <a:solidFill>
                  <a:srgbClr val="343434"/>
                </a:solidFill>
                <a:latin typeface="Times New Roman"/>
                <a:cs typeface="Times New Roman"/>
              </a:rPr>
              <a:t> </a:t>
            </a:r>
            <a:r>
              <a:rPr dirty="0" sz="2350" spc="-70">
                <a:solidFill>
                  <a:srgbClr val="BDBCBC"/>
                </a:solidFill>
                <a:latin typeface="Times New Roman"/>
                <a:cs typeface="Times New Roman"/>
              </a:rPr>
              <a:t>/</a:t>
            </a:r>
            <a:r>
              <a:rPr dirty="0" sz="2350" spc="-215">
                <a:solidFill>
                  <a:srgbClr val="82798A"/>
                </a:solidFill>
                <a:latin typeface="Times New Roman"/>
                <a:cs typeface="Times New Roman"/>
              </a:rPr>
              <a:t>4</a:t>
            </a:r>
            <a:endParaRPr sz="2350">
              <a:latin typeface="Times New Roman"/>
              <a:cs typeface="Times New Roman"/>
            </a:endParaRPr>
          </a:p>
          <a:p>
            <a:pPr algn="ctr" marR="52705">
              <a:lnSpc>
                <a:spcPts val="710"/>
              </a:lnSpc>
              <a:tabLst>
                <a:tab pos="610235" algn="l"/>
              </a:tabLst>
            </a:pPr>
            <a:r>
              <a:rPr dirty="0" sz="850" spc="10" i="1">
                <a:solidFill>
                  <a:srgbClr val="BDBCBC"/>
                </a:solidFill>
                <a:latin typeface="Arial"/>
                <a:cs typeface="Arial"/>
              </a:rPr>
              <a:t>t	t</a:t>
            </a:r>
            <a:endParaRPr sz="85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051431" y="5674902"/>
            <a:ext cx="697230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4629" algn="l"/>
              </a:tabLst>
            </a:pPr>
            <a:r>
              <a:rPr dirty="0" sz="1200" spc="20">
                <a:solidFill>
                  <a:srgbClr val="525056"/>
                </a:solidFill>
                <a:latin typeface="Times New Roman"/>
                <a:cs typeface="Times New Roman"/>
              </a:rPr>
              <a:t>r</a:t>
            </a:r>
            <a:r>
              <a:rPr dirty="0" sz="1200" spc="20">
                <a:solidFill>
                  <a:srgbClr val="525056"/>
                </a:solidFill>
                <a:latin typeface="Times New Roman"/>
                <a:cs typeface="Times New Roman"/>
              </a:rPr>
              <a:t>	</a:t>
            </a:r>
            <a:r>
              <a:rPr dirty="0" sz="1200" spc="30">
                <a:solidFill>
                  <a:srgbClr val="525056"/>
                </a:solidFill>
                <a:latin typeface="Times New Roman"/>
                <a:cs typeface="Times New Roman"/>
              </a:rPr>
              <a:t>u</a:t>
            </a:r>
            <a:r>
              <a:rPr dirty="0" sz="1200" spc="-150">
                <a:solidFill>
                  <a:srgbClr val="525056"/>
                </a:solidFill>
                <a:latin typeface="Times New Roman"/>
                <a:cs typeface="Times New Roman"/>
              </a:rPr>
              <a:t> </a:t>
            </a:r>
            <a:r>
              <a:rPr dirty="0" sz="1200" spc="-50">
                <a:solidFill>
                  <a:srgbClr val="232323"/>
                </a:solidFill>
                <a:latin typeface="Times New Roman"/>
                <a:cs typeface="Times New Roman"/>
              </a:rPr>
              <a:t>l</a:t>
            </a:r>
            <a:r>
              <a:rPr dirty="0" sz="1200">
                <a:solidFill>
                  <a:srgbClr val="232323"/>
                </a:solidFill>
                <a:latin typeface="Times New Roman"/>
                <a:cs typeface="Times New Roman"/>
              </a:rPr>
              <a:t> </a:t>
            </a:r>
            <a:r>
              <a:rPr dirty="0" sz="1200" spc="-60">
                <a:solidFill>
                  <a:srgbClr val="232323"/>
                </a:solidFill>
                <a:latin typeface="Times New Roman"/>
                <a:cs typeface="Times New Roman"/>
              </a:rPr>
              <a:t> </a:t>
            </a:r>
            <a:r>
              <a:rPr dirty="0" sz="850" spc="-5">
                <a:solidFill>
                  <a:srgbClr val="82798A"/>
                </a:solidFill>
                <a:latin typeface="Arial"/>
                <a:cs typeface="Arial"/>
              </a:rPr>
              <a:t>,</a:t>
            </a:r>
            <a:r>
              <a:rPr dirty="0" sz="850" spc="-45">
                <a:solidFill>
                  <a:srgbClr val="82798A"/>
                </a:solidFill>
                <a:latin typeface="Arial"/>
                <a:cs typeface="Arial"/>
              </a:rPr>
              <a:t>:</a:t>
            </a:r>
            <a:r>
              <a:rPr dirty="0" sz="850" spc="-5">
                <a:solidFill>
                  <a:srgbClr val="696479"/>
                </a:solidFill>
                <a:latin typeface="Arial"/>
                <a:cs typeface="Arial"/>
              </a:rPr>
              <a:t>,</a:t>
            </a:r>
            <a:r>
              <a:rPr dirty="0" sz="850">
                <a:solidFill>
                  <a:srgbClr val="696479"/>
                </a:solidFill>
                <a:latin typeface="Arial"/>
                <a:cs typeface="Arial"/>
              </a:rPr>
              <a:t>r</a:t>
            </a:r>
            <a:r>
              <a:rPr dirty="0" sz="850" spc="-80">
                <a:solidFill>
                  <a:srgbClr val="696479"/>
                </a:solidFill>
                <a:latin typeface="Arial"/>
                <a:cs typeface="Arial"/>
              </a:rPr>
              <a:t> </a:t>
            </a:r>
            <a:r>
              <a:rPr dirty="0" sz="850" spc="15">
                <a:solidFill>
                  <a:srgbClr val="9E97A5"/>
                </a:solidFill>
                <a:latin typeface="Arial"/>
                <a:cs typeface="Arial"/>
              </a:rPr>
              <a:t>'</a:t>
            </a:r>
            <a:r>
              <a:rPr dirty="0" sz="850">
                <a:solidFill>
                  <a:srgbClr val="9E97A5"/>
                </a:solidFill>
                <a:latin typeface="Arial"/>
                <a:cs typeface="Arial"/>
              </a:rPr>
              <a:t> </a:t>
            </a:r>
            <a:r>
              <a:rPr dirty="0" sz="850" spc="50">
                <a:solidFill>
                  <a:srgbClr val="9E97A5"/>
                </a:solidFill>
                <a:latin typeface="Arial"/>
                <a:cs typeface="Arial"/>
              </a:rPr>
              <a:t> </a:t>
            </a:r>
            <a:r>
              <a:rPr dirty="0" sz="850" spc="20">
                <a:solidFill>
                  <a:srgbClr val="82798A"/>
                </a:solidFill>
                <a:latin typeface="Arial"/>
                <a:cs typeface="Arial"/>
              </a:rPr>
              <a:t>:</a:t>
            </a:r>
            <a:endParaRPr sz="85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862299" y="6104091"/>
            <a:ext cx="303530" cy="843915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algn="just" marL="12700" marR="5080">
              <a:lnSpc>
                <a:spcPct val="155900"/>
              </a:lnSpc>
              <a:spcBef>
                <a:spcPts val="85"/>
              </a:spcBef>
            </a:pPr>
            <a:r>
              <a:rPr dirty="0" sz="1150" spc="-80" i="1">
                <a:solidFill>
                  <a:srgbClr val="696479"/>
                </a:solidFill>
                <a:latin typeface="Times New Roman"/>
                <a:cs typeface="Times New Roman"/>
              </a:rPr>
              <a:t>Y</a:t>
            </a:r>
            <a:r>
              <a:rPr dirty="0" sz="1150" spc="-125" i="1">
                <a:solidFill>
                  <a:srgbClr val="696479"/>
                </a:solidFill>
                <a:latin typeface="Times New Roman"/>
                <a:cs typeface="Times New Roman"/>
              </a:rPr>
              <a:t> </a:t>
            </a:r>
            <a:r>
              <a:rPr dirty="0" sz="1150" spc="130" i="1">
                <a:solidFill>
                  <a:srgbClr val="82798A"/>
                </a:solidFill>
                <a:latin typeface="Times New Roman"/>
                <a:cs typeface="Times New Roman"/>
              </a:rPr>
              <a:t>n</a:t>
            </a:r>
            <a:r>
              <a:rPr dirty="0" sz="1150" spc="-85" i="1">
                <a:solidFill>
                  <a:srgbClr val="82798A"/>
                </a:solidFill>
                <a:latin typeface="Times New Roman"/>
                <a:cs typeface="Times New Roman"/>
              </a:rPr>
              <a:t>,</a:t>
            </a:r>
            <a:r>
              <a:rPr dirty="0" sz="1150" spc="-114" i="1">
                <a:solidFill>
                  <a:srgbClr val="82798A"/>
                </a:solidFill>
                <a:latin typeface="Times New Roman"/>
                <a:cs typeface="Times New Roman"/>
              </a:rPr>
              <a:t>1 </a:t>
            </a:r>
            <a:r>
              <a:rPr dirty="0" sz="1150" spc="-75" i="1">
                <a:solidFill>
                  <a:srgbClr val="82798A"/>
                </a:solidFill>
                <a:latin typeface="Times New Roman"/>
                <a:cs typeface="Times New Roman"/>
              </a:rPr>
              <a:t> </a:t>
            </a:r>
            <a:r>
              <a:rPr dirty="0" sz="1150" spc="-80" i="1">
                <a:solidFill>
                  <a:srgbClr val="696479"/>
                </a:solidFill>
                <a:latin typeface="Times New Roman"/>
                <a:cs typeface="Times New Roman"/>
              </a:rPr>
              <a:t>Y</a:t>
            </a:r>
            <a:r>
              <a:rPr dirty="0" sz="1150" spc="-125" i="1">
                <a:solidFill>
                  <a:srgbClr val="696479"/>
                </a:solidFill>
                <a:latin typeface="Times New Roman"/>
                <a:cs typeface="Times New Roman"/>
              </a:rPr>
              <a:t> </a:t>
            </a:r>
            <a:r>
              <a:rPr dirty="0" sz="1150" spc="130" i="1">
                <a:solidFill>
                  <a:srgbClr val="696479"/>
                </a:solidFill>
                <a:latin typeface="Times New Roman"/>
                <a:cs typeface="Times New Roman"/>
              </a:rPr>
              <a:t>n</a:t>
            </a:r>
            <a:r>
              <a:rPr dirty="0" sz="1150" spc="-105" i="1">
                <a:solidFill>
                  <a:srgbClr val="82798A"/>
                </a:solidFill>
                <a:latin typeface="Times New Roman"/>
                <a:cs typeface="Times New Roman"/>
              </a:rPr>
              <a:t>,</a:t>
            </a:r>
            <a:r>
              <a:rPr dirty="0" sz="1150" spc="-55" i="1">
                <a:solidFill>
                  <a:srgbClr val="696479"/>
                </a:solidFill>
                <a:latin typeface="Times New Roman"/>
                <a:cs typeface="Times New Roman"/>
              </a:rPr>
              <a:t>2  </a:t>
            </a:r>
            <a:r>
              <a:rPr dirty="0" sz="1150" spc="-229">
                <a:solidFill>
                  <a:srgbClr val="696479"/>
                </a:solidFill>
                <a:latin typeface="Times New Roman"/>
                <a:cs typeface="Times New Roman"/>
              </a:rPr>
              <a:t>Y</a:t>
            </a:r>
            <a:r>
              <a:rPr dirty="0" sz="1150" spc="-155">
                <a:solidFill>
                  <a:srgbClr val="696479"/>
                </a:solidFill>
                <a:latin typeface="Times New Roman"/>
                <a:cs typeface="Times New Roman"/>
              </a:rPr>
              <a:t>n</a:t>
            </a:r>
            <a:r>
              <a:rPr dirty="0" sz="1150" spc="-45">
                <a:solidFill>
                  <a:srgbClr val="696479"/>
                </a:solidFill>
                <a:latin typeface="Times New Roman"/>
                <a:cs typeface="Times New Roman"/>
              </a:rPr>
              <a:t> </a:t>
            </a:r>
            <a:r>
              <a:rPr dirty="0" sz="1150" spc="-60">
                <a:solidFill>
                  <a:srgbClr val="9E97A5"/>
                </a:solidFill>
                <a:latin typeface="Times New Roman"/>
                <a:cs typeface="Times New Roman"/>
              </a:rPr>
              <a:t>,</a:t>
            </a:r>
            <a:r>
              <a:rPr dirty="0" sz="1150" spc="15">
                <a:solidFill>
                  <a:srgbClr val="696479"/>
                </a:solidFill>
                <a:latin typeface="Times New Roman"/>
                <a:cs typeface="Times New Roman"/>
              </a:rPr>
              <a:t>3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567345" y="6200258"/>
            <a:ext cx="192405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spc="-80" i="1">
                <a:solidFill>
                  <a:srgbClr val="696479"/>
                </a:solidFill>
                <a:latin typeface="Times New Roman"/>
                <a:cs typeface="Times New Roman"/>
              </a:rPr>
              <a:t>Y</a:t>
            </a:r>
            <a:r>
              <a:rPr dirty="0" sz="1150" spc="-125" i="1">
                <a:solidFill>
                  <a:srgbClr val="696479"/>
                </a:solidFill>
                <a:latin typeface="Times New Roman"/>
                <a:cs typeface="Times New Roman"/>
              </a:rPr>
              <a:t> </a:t>
            </a:r>
            <a:r>
              <a:rPr dirty="0" sz="1150" spc="5" i="1">
                <a:solidFill>
                  <a:srgbClr val="82798A"/>
                </a:solidFill>
                <a:latin typeface="Times New Roman"/>
                <a:cs typeface="Times New Roman"/>
              </a:rPr>
              <a:t>n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541945" y="6424647"/>
            <a:ext cx="2470150" cy="2470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1150" spc="45" i="1">
                <a:solidFill>
                  <a:srgbClr val="696479"/>
                </a:solidFill>
                <a:latin typeface="Times New Roman"/>
                <a:cs typeface="Times New Roman"/>
              </a:rPr>
              <a:t>Y</a:t>
            </a:r>
            <a:r>
              <a:rPr dirty="0" sz="1150" spc="45" i="1">
                <a:solidFill>
                  <a:srgbClr val="696479"/>
                </a:solidFill>
                <a:latin typeface="Times New Roman"/>
                <a:cs typeface="Times New Roman"/>
              </a:rPr>
              <a:t>n</a:t>
            </a:r>
            <a:r>
              <a:rPr dirty="0" sz="1150" spc="5" i="1">
                <a:solidFill>
                  <a:srgbClr val="696479"/>
                </a:solidFill>
                <a:latin typeface="Times New Roman"/>
                <a:cs typeface="Times New Roman"/>
              </a:rPr>
              <a:t> </a:t>
            </a:r>
            <a:r>
              <a:rPr dirty="0" sz="1450" spc="65">
                <a:solidFill>
                  <a:srgbClr val="696479"/>
                </a:solidFill>
                <a:latin typeface="Arial"/>
                <a:cs typeface="Arial"/>
              </a:rPr>
              <a:t>+</a:t>
            </a:r>
            <a:r>
              <a:rPr dirty="0" sz="1450">
                <a:solidFill>
                  <a:srgbClr val="696479"/>
                </a:solidFill>
                <a:latin typeface="Arial"/>
                <a:cs typeface="Arial"/>
              </a:rPr>
              <a:t> </a:t>
            </a:r>
            <a:r>
              <a:rPr dirty="0" sz="1450" spc="-200">
                <a:solidFill>
                  <a:srgbClr val="696479"/>
                </a:solidFill>
                <a:latin typeface="Arial"/>
                <a:cs typeface="Arial"/>
              </a:rPr>
              <a:t> </a:t>
            </a:r>
            <a:r>
              <a:rPr dirty="0" baseline="41062" sz="1725" spc="7" i="1">
                <a:solidFill>
                  <a:srgbClr val="696479"/>
                </a:solidFill>
                <a:latin typeface="Times New Roman"/>
                <a:cs typeface="Times New Roman"/>
              </a:rPr>
              <a:t>h</a:t>
            </a:r>
            <a:r>
              <a:rPr dirty="0" baseline="41062" sz="1725" spc="-120" i="1">
                <a:solidFill>
                  <a:srgbClr val="696479"/>
                </a:solidFill>
                <a:latin typeface="Times New Roman"/>
                <a:cs typeface="Times New Roman"/>
              </a:rPr>
              <a:t> </a:t>
            </a:r>
            <a:r>
              <a:rPr dirty="0" baseline="41062" sz="1725" spc="7" i="1">
                <a:solidFill>
                  <a:srgbClr val="82798A"/>
                </a:solidFill>
                <a:latin typeface="Times New Roman"/>
                <a:cs typeface="Times New Roman"/>
              </a:rPr>
              <a:t>n</a:t>
            </a:r>
            <a:r>
              <a:rPr dirty="0" baseline="41062" sz="1725" i="1">
                <a:solidFill>
                  <a:srgbClr val="82798A"/>
                </a:solidFill>
                <a:latin typeface="Times New Roman"/>
                <a:cs typeface="Times New Roman"/>
              </a:rPr>
              <a:t> </a:t>
            </a:r>
            <a:r>
              <a:rPr dirty="0" baseline="41062" sz="1725" spc="157" i="1">
                <a:solidFill>
                  <a:srgbClr val="82798A"/>
                </a:solidFill>
                <a:latin typeface="Times New Roman"/>
                <a:cs typeface="Times New Roman"/>
              </a:rPr>
              <a:t> </a:t>
            </a:r>
            <a:r>
              <a:rPr dirty="0" sz="1200" spc="-130" i="1">
                <a:solidFill>
                  <a:srgbClr val="82798A"/>
                </a:solidFill>
                <a:latin typeface="Times New Roman"/>
                <a:cs typeface="Times New Roman"/>
              </a:rPr>
              <a:t>(</a:t>
            </a:r>
            <a:r>
              <a:rPr dirty="0" sz="1200" i="1">
                <a:solidFill>
                  <a:srgbClr val="82798A"/>
                </a:solidFill>
                <a:latin typeface="Times New Roman"/>
                <a:cs typeface="Times New Roman"/>
              </a:rPr>
              <a:t> </a:t>
            </a:r>
            <a:r>
              <a:rPr dirty="0" sz="1200" spc="-150" i="1">
                <a:solidFill>
                  <a:srgbClr val="82798A"/>
                </a:solidFill>
                <a:latin typeface="Times New Roman"/>
                <a:cs typeface="Times New Roman"/>
              </a:rPr>
              <a:t> </a:t>
            </a:r>
            <a:r>
              <a:rPr dirty="0" sz="1200" spc="-20" i="1">
                <a:solidFill>
                  <a:srgbClr val="696479"/>
                </a:solidFill>
                <a:latin typeface="Times New Roman"/>
                <a:cs typeface="Times New Roman"/>
              </a:rPr>
              <a:t>f</a:t>
            </a:r>
            <a:r>
              <a:rPr dirty="0" sz="1200" spc="-40" i="1">
                <a:solidFill>
                  <a:srgbClr val="696479"/>
                </a:solidFill>
                <a:latin typeface="Times New Roman"/>
                <a:cs typeface="Times New Roman"/>
              </a:rPr>
              <a:t> </a:t>
            </a:r>
            <a:r>
              <a:rPr dirty="0" sz="1200" spc="85" i="1">
                <a:solidFill>
                  <a:srgbClr val="82798A"/>
                </a:solidFill>
                <a:latin typeface="Times New Roman"/>
                <a:cs typeface="Times New Roman"/>
              </a:rPr>
              <a:t>(</a:t>
            </a:r>
            <a:r>
              <a:rPr dirty="0" sz="1200" spc="120" i="1">
                <a:solidFill>
                  <a:srgbClr val="696479"/>
                </a:solidFill>
                <a:latin typeface="Times New Roman"/>
                <a:cs typeface="Times New Roman"/>
              </a:rPr>
              <a:t>t</a:t>
            </a:r>
            <a:r>
              <a:rPr dirty="0" sz="1200" spc="60" i="1">
                <a:solidFill>
                  <a:srgbClr val="696479"/>
                </a:solidFill>
                <a:latin typeface="Times New Roman"/>
                <a:cs typeface="Times New Roman"/>
              </a:rPr>
              <a:t>n</a:t>
            </a:r>
            <a:r>
              <a:rPr dirty="0" sz="1200" i="1">
                <a:solidFill>
                  <a:srgbClr val="696479"/>
                </a:solidFill>
                <a:latin typeface="Times New Roman"/>
                <a:cs typeface="Times New Roman"/>
              </a:rPr>
              <a:t> </a:t>
            </a:r>
            <a:r>
              <a:rPr dirty="0" sz="1200" spc="-120" i="1">
                <a:solidFill>
                  <a:srgbClr val="696479"/>
                </a:solidFill>
                <a:latin typeface="Times New Roman"/>
                <a:cs typeface="Times New Roman"/>
              </a:rPr>
              <a:t> </a:t>
            </a:r>
            <a:r>
              <a:rPr dirty="0" sz="1200" spc="-20" i="1">
                <a:solidFill>
                  <a:srgbClr val="696479"/>
                </a:solidFill>
                <a:latin typeface="Times New Roman"/>
                <a:cs typeface="Times New Roman"/>
              </a:rPr>
              <a:t>Y</a:t>
            </a:r>
            <a:r>
              <a:rPr dirty="0" sz="1200" spc="-15" i="1">
                <a:solidFill>
                  <a:srgbClr val="696479"/>
                </a:solidFill>
                <a:latin typeface="Times New Roman"/>
                <a:cs typeface="Times New Roman"/>
              </a:rPr>
              <a:t>n</a:t>
            </a:r>
            <a:r>
              <a:rPr dirty="0" sz="1200" spc="85" i="1">
                <a:solidFill>
                  <a:srgbClr val="696479"/>
                </a:solidFill>
                <a:latin typeface="Times New Roman"/>
                <a:cs typeface="Times New Roman"/>
              </a:rPr>
              <a:t> </a:t>
            </a:r>
            <a:r>
              <a:rPr dirty="0" sz="1200" spc="-65" i="1">
                <a:solidFill>
                  <a:srgbClr val="82798A"/>
                </a:solidFill>
                <a:latin typeface="Times New Roman"/>
                <a:cs typeface="Times New Roman"/>
              </a:rPr>
              <a:t>)</a:t>
            </a:r>
            <a:r>
              <a:rPr dirty="0" sz="1200" spc="-55" i="1">
                <a:solidFill>
                  <a:srgbClr val="82798A"/>
                </a:solidFill>
                <a:latin typeface="Times New Roman"/>
                <a:cs typeface="Times New Roman"/>
              </a:rPr>
              <a:t> </a:t>
            </a:r>
            <a:r>
              <a:rPr dirty="0" sz="1450" spc="-135">
                <a:solidFill>
                  <a:srgbClr val="7C939A"/>
                </a:solidFill>
                <a:latin typeface="Arial"/>
                <a:cs typeface="Arial"/>
              </a:rPr>
              <a:t>+</a:t>
            </a:r>
            <a:r>
              <a:rPr dirty="0" sz="1450">
                <a:solidFill>
                  <a:srgbClr val="7C939A"/>
                </a:solidFill>
                <a:latin typeface="Arial"/>
                <a:cs typeface="Arial"/>
              </a:rPr>
              <a:t> </a:t>
            </a:r>
            <a:r>
              <a:rPr dirty="0" sz="1450" spc="-75">
                <a:solidFill>
                  <a:srgbClr val="7C939A"/>
                </a:solidFill>
                <a:latin typeface="Arial"/>
                <a:cs typeface="Arial"/>
              </a:rPr>
              <a:t> </a:t>
            </a:r>
            <a:r>
              <a:rPr dirty="0" sz="1200" spc="-55" i="1">
                <a:solidFill>
                  <a:srgbClr val="696479"/>
                </a:solidFill>
                <a:latin typeface="Times New Roman"/>
                <a:cs typeface="Times New Roman"/>
              </a:rPr>
              <a:t>/</a:t>
            </a:r>
            <a:r>
              <a:rPr dirty="0" sz="1200" i="1">
                <a:solidFill>
                  <a:srgbClr val="696479"/>
                </a:solidFill>
                <a:latin typeface="Times New Roman"/>
                <a:cs typeface="Times New Roman"/>
              </a:rPr>
              <a:t> </a:t>
            </a:r>
            <a:r>
              <a:rPr dirty="0" sz="1200" spc="-140" i="1">
                <a:solidFill>
                  <a:srgbClr val="696479"/>
                </a:solidFill>
                <a:latin typeface="Times New Roman"/>
                <a:cs typeface="Times New Roman"/>
              </a:rPr>
              <a:t> </a:t>
            </a:r>
            <a:r>
              <a:rPr dirty="0" sz="1200" spc="-120" i="1">
                <a:solidFill>
                  <a:srgbClr val="82798A"/>
                </a:solidFill>
                <a:latin typeface="Times New Roman"/>
                <a:cs typeface="Times New Roman"/>
              </a:rPr>
              <a:t>(t</a:t>
            </a:r>
            <a:r>
              <a:rPr dirty="0" sz="1200" spc="145" i="1">
                <a:solidFill>
                  <a:srgbClr val="82798A"/>
                </a:solidFill>
                <a:latin typeface="Times New Roman"/>
                <a:cs typeface="Times New Roman"/>
              </a:rPr>
              <a:t> </a:t>
            </a:r>
            <a:r>
              <a:rPr dirty="0" sz="1200" spc="60" i="1">
                <a:solidFill>
                  <a:srgbClr val="82798A"/>
                </a:solidFill>
                <a:latin typeface="Times New Roman"/>
                <a:cs typeface="Times New Roman"/>
              </a:rPr>
              <a:t>n</a:t>
            </a:r>
            <a:r>
              <a:rPr dirty="0" sz="1200" spc="-95" i="1">
                <a:solidFill>
                  <a:srgbClr val="82798A"/>
                </a:solidFill>
                <a:latin typeface="Times New Roman"/>
                <a:cs typeface="Times New Roman"/>
              </a:rPr>
              <a:t>,</a:t>
            </a:r>
            <a:r>
              <a:rPr dirty="0" sz="1200" spc="-85" i="1">
                <a:solidFill>
                  <a:srgbClr val="696479"/>
                </a:solidFill>
                <a:latin typeface="Times New Roman"/>
                <a:cs typeface="Times New Roman"/>
              </a:rPr>
              <a:t>2</a:t>
            </a:r>
            <a:r>
              <a:rPr dirty="0" sz="1200" spc="-140" i="1">
                <a:solidFill>
                  <a:srgbClr val="696479"/>
                </a:solidFill>
                <a:latin typeface="Times New Roman"/>
                <a:cs typeface="Times New Roman"/>
              </a:rPr>
              <a:t> </a:t>
            </a:r>
            <a:r>
              <a:rPr dirty="0" sz="1200" spc="-15" i="1">
                <a:solidFill>
                  <a:srgbClr val="BDBCBC"/>
                </a:solidFill>
                <a:latin typeface="Times New Roman"/>
                <a:cs typeface="Times New Roman"/>
              </a:rPr>
              <a:t>,</a:t>
            </a:r>
            <a:r>
              <a:rPr dirty="0" sz="1200" spc="-85" i="1">
                <a:solidFill>
                  <a:srgbClr val="BDBCBC"/>
                </a:solidFill>
                <a:latin typeface="Times New Roman"/>
                <a:cs typeface="Times New Roman"/>
              </a:rPr>
              <a:t> </a:t>
            </a:r>
            <a:r>
              <a:rPr dirty="0" sz="1200" spc="-215">
                <a:solidFill>
                  <a:srgbClr val="696479"/>
                </a:solidFill>
                <a:latin typeface="Times New Roman"/>
                <a:cs typeface="Times New Roman"/>
              </a:rPr>
              <a:t>Y</a:t>
            </a:r>
            <a:r>
              <a:rPr dirty="0" sz="1200" spc="-10">
                <a:solidFill>
                  <a:srgbClr val="696479"/>
                </a:solidFill>
                <a:latin typeface="Times New Roman"/>
                <a:cs typeface="Times New Roman"/>
              </a:rPr>
              <a:t>n</a:t>
            </a:r>
            <a:r>
              <a:rPr dirty="0" sz="1200" spc="-50">
                <a:solidFill>
                  <a:srgbClr val="9E97A5"/>
                </a:solidFill>
                <a:latin typeface="Times New Roman"/>
                <a:cs typeface="Times New Roman"/>
              </a:rPr>
              <a:t>,</a:t>
            </a:r>
            <a:r>
              <a:rPr dirty="0" sz="1200" spc="-60">
                <a:solidFill>
                  <a:srgbClr val="696479"/>
                </a:solidFill>
                <a:latin typeface="Times New Roman"/>
                <a:cs typeface="Times New Roman"/>
              </a:rPr>
              <a:t>2</a:t>
            </a:r>
            <a:r>
              <a:rPr dirty="0" sz="1200" spc="-195">
                <a:solidFill>
                  <a:srgbClr val="696479"/>
                </a:solidFill>
                <a:latin typeface="Times New Roman"/>
                <a:cs typeface="Times New Roman"/>
              </a:rPr>
              <a:t> </a:t>
            </a:r>
            <a:r>
              <a:rPr dirty="0" sz="1200" spc="-40">
                <a:solidFill>
                  <a:srgbClr val="82798A"/>
                </a:solidFill>
                <a:latin typeface="Times New Roman"/>
                <a:cs typeface="Times New Roman"/>
              </a:rPr>
              <a:t>))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567345" y="6500462"/>
            <a:ext cx="1425575" cy="4533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40360">
              <a:lnSpc>
                <a:spcPts val="1710"/>
              </a:lnSpc>
              <a:spcBef>
                <a:spcPts val="100"/>
              </a:spcBef>
            </a:pPr>
            <a:r>
              <a:rPr dirty="0" sz="1550" spc="70">
                <a:solidFill>
                  <a:srgbClr val="525056"/>
                </a:solidFill>
                <a:latin typeface="Arial"/>
                <a:cs typeface="Arial"/>
              </a:rPr>
              <a:t>4</a:t>
            </a:r>
            <a:endParaRPr sz="1550">
              <a:latin typeface="Arial"/>
              <a:cs typeface="Arial"/>
            </a:endParaRPr>
          </a:p>
          <a:p>
            <a:pPr marL="12700">
              <a:lnSpc>
                <a:spcPts val="1650"/>
              </a:lnSpc>
            </a:pPr>
            <a:r>
              <a:rPr dirty="0" sz="1150" spc="45" i="1">
                <a:solidFill>
                  <a:srgbClr val="696479"/>
                </a:solidFill>
                <a:latin typeface="Times New Roman"/>
                <a:cs typeface="Times New Roman"/>
              </a:rPr>
              <a:t>Y</a:t>
            </a:r>
            <a:r>
              <a:rPr dirty="0" sz="1150" spc="45" i="1">
                <a:solidFill>
                  <a:srgbClr val="696479"/>
                </a:solidFill>
                <a:latin typeface="Times New Roman"/>
                <a:cs typeface="Times New Roman"/>
              </a:rPr>
              <a:t>n</a:t>
            </a:r>
            <a:r>
              <a:rPr dirty="0" sz="1150" spc="5" i="1">
                <a:solidFill>
                  <a:srgbClr val="696479"/>
                </a:solidFill>
                <a:latin typeface="Times New Roman"/>
                <a:cs typeface="Times New Roman"/>
              </a:rPr>
              <a:t> </a:t>
            </a:r>
            <a:r>
              <a:rPr dirty="0" sz="1500" spc="70">
                <a:solidFill>
                  <a:srgbClr val="696479"/>
                </a:solidFill>
                <a:latin typeface="Arial"/>
                <a:cs typeface="Arial"/>
              </a:rPr>
              <a:t>+</a:t>
            </a:r>
            <a:r>
              <a:rPr dirty="0" sz="1500" spc="15">
                <a:solidFill>
                  <a:srgbClr val="696479"/>
                </a:solidFill>
                <a:latin typeface="Arial"/>
                <a:cs typeface="Arial"/>
              </a:rPr>
              <a:t> </a:t>
            </a:r>
            <a:r>
              <a:rPr dirty="0" sz="1150" spc="215" i="1">
                <a:solidFill>
                  <a:srgbClr val="696479"/>
                </a:solidFill>
                <a:latin typeface="Times New Roman"/>
                <a:cs typeface="Times New Roman"/>
              </a:rPr>
              <a:t>h</a:t>
            </a:r>
            <a:r>
              <a:rPr dirty="0" sz="1150" spc="5" i="1">
                <a:solidFill>
                  <a:srgbClr val="82798A"/>
                </a:solidFill>
                <a:latin typeface="Times New Roman"/>
                <a:cs typeface="Times New Roman"/>
              </a:rPr>
              <a:t>n</a:t>
            </a:r>
            <a:r>
              <a:rPr dirty="0" sz="1150" i="1">
                <a:solidFill>
                  <a:srgbClr val="82798A"/>
                </a:solidFill>
                <a:latin typeface="Times New Roman"/>
                <a:cs typeface="Times New Roman"/>
              </a:rPr>
              <a:t> </a:t>
            </a:r>
            <a:r>
              <a:rPr dirty="0" sz="1150" spc="-40" i="1">
                <a:solidFill>
                  <a:srgbClr val="82798A"/>
                </a:solidFill>
                <a:latin typeface="Times New Roman"/>
                <a:cs typeface="Times New Roman"/>
              </a:rPr>
              <a:t> </a:t>
            </a:r>
            <a:r>
              <a:rPr dirty="0" sz="1200" spc="-20" i="1">
                <a:solidFill>
                  <a:srgbClr val="696479"/>
                </a:solidFill>
                <a:latin typeface="Times New Roman"/>
                <a:cs typeface="Times New Roman"/>
              </a:rPr>
              <a:t>f</a:t>
            </a:r>
            <a:r>
              <a:rPr dirty="0" sz="1200" spc="-40" i="1">
                <a:solidFill>
                  <a:srgbClr val="696479"/>
                </a:solidFill>
                <a:latin typeface="Times New Roman"/>
                <a:cs typeface="Times New Roman"/>
              </a:rPr>
              <a:t> </a:t>
            </a:r>
            <a:r>
              <a:rPr dirty="0" sz="1200" spc="65" i="1">
                <a:solidFill>
                  <a:srgbClr val="82798A"/>
                </a:solidFill>
                <a:latin typeface="Times New Roman"/>
                <a:cs typeface="Times New Roman"/>
              </a:rPr>
              <a:t>(</a:t>
            </a:r>
            <a:r>
              <a:rPr dirty="0" sz="1200" spc="-20" i="1">
                <a:solidFill>
                  <a:srgbClr val="696479"/>
                </a:solidFill>
                <a:latin typeface="Times New Roman"/>
                <a:cs typeface="Times New Roman"/>
              </a:rPr>
              <a:t>t</a:t>
            </a:r>
            <a:r>
              <a:rPr dirty="0" sz="1200" spc="-160" i="1">
                <a:solidFill>
                  <a:srgbClr val="696479"/>
                </a:solidFill>
                <a:latin typeface="Times New Roman"/>
                <a:cs typeface="Times New Roman"/>
              </a:rPr>
              <a:t> </a:t>
            </a:r>
            <a:r>
              <a:rPr dirty="0" sz="1200" spc="-30" i="1">
                <a:solidFill>
                  <a:srgbClr val="696479"/>
                </a:solidFill>
                <a:latin typeface="Times New Roman"/>
                <a:cs typeface="Times New Roman"/>
              </a:rPr>
              <a:t>n</a:t>
            </a:r>
            <a:r>
              <a:rPr dirty="0" sz="1200" spc="-165" i="1">
                <a:solidFill>
                  <a:srgbClr val="696479"/>
                </a:solidFill>
                <a:latin typeface="Times New Roman"/>
                <a:cs typeface="Times New Roman"/>
              </a:rPr>
              <a:t> </a:t>
            </a:r>
            <a:r>
              <a:rPr dirty="0" sz="1200" spc="-120" i="1">
                <a:solidFill>
                  <a:srgbClr val="9E97A5"/>
                </a:solidFill>
                <a:latin typeface="Times New Roman"/>
                <a:cs typeface="Times New Roman"/>
              </a:rPr>
              <a:t>,</a:t>
            </a:r>
            <a:r>
              <a:rPr dirty="0" sz="1200" spc="-30" i="1">
                <a:solidFill>
                  <a:srgbClr val="696479"/>
                </a:solidFill>
                <a:latin typeface="Times New Roman"/>
                <a:cs typeface="Times New Roman"/>
              </a:rPr>
              <a:t>2</a:t>
            </a:r>
            <a:r>
              <a:rPr dirty="0" sz="1200" spc="-195" i="1">
                <a:solidFill>
                  <a:srgbClr val="696479"/>
                </a:solidFill>
                <a:latin typeface="Times New Roman"/>
                <a:cs typeface="Times New Roman"/>
              </a:rPr>
              <a:t> </a:t>
            </a:r>
            <a:r>
              <a:rPr dirty="0" sz="1200" spc="-15" i="1">
                <a:solidFill>
                  <a:srgbClr val="82798A"/>
                </a:solidFill>
                <a:latin typeface="Times New Roman"/>
                <a:cs typeface="Times New Roman"/>
              </a:rPr>
              <a:t>,</a:t>
            </a:r>
            <a:r>
              <a:rPr dirty="0" sz="1200" spc="-110" i="1">
                <a:solidFill>
                  <a:srgbClr val="82798A"/>
                </a:solidFill>
                <a:latin typeface="Times New Roman"/>
                <a:cs typeface="Times New Roman"/>
              </a:rPr>
              <a:t> </a:t>
            </a:r>
            <a:r>
              <a:rPr dirty="0" sz="1200" spc="-190">
                <a:solidFill>
                  <a:srgbClr val="696479"/>
                </a:solidFill>
                <a:latin typeface="Times New Roman"/>
                <a:cs typeface="Times New Roman"/>
              </a:rPr>
              <a:t>Y</a:t>
            </a:r>
            <a:r>
              <a:rPr dirty="0" sz="1200" spc="-10">
                <a:solidFill>
                  <a:srgbClr val="696479"/>
                </a:solidFill>
                <a:latin typeface="Times New Roman"/>
                <a:cs typeface="Times New Roman"/>
              </a:rPr>
              <a:t>n</a:t>
            </a:r>
            <a:r>
              <a:rPr dirty="0" sz="1200" spc="-50">
                <a:solidFill>
                  <a:srgbClr val="9E97A5"/>
                </a:solidFill>
                <a:latin typeface="Times New Roman"/>
                <a:cs typeface="Times New Roman"/>
              </a:rPr>
              <a:t>,</a:t>
            </a:r>
            <a:r>
              <a:rPr dirty="0" sz="1200" spc="40">
                <a:solidFill>
                  <a:srgbClr val="696479"/>
                </a:solidFill>
                <a:latin typeface="Times New Roman"/>
                <a:cs typeface="Times New Roman"/>
              </a:rPr>
              <a:t>2</a:t>
            </a:r>
            <a:r>
              <a:rPr dirty="0" sz="1200" spc="-5">
                <a:solidFill>
                  <a:srgbClr val="82798A"/>
                </a:solidFill>
                <a:latin typeface="Times New Roman"/>
                <a:cs typeface="Times New Roman"/>
              </a:rPr>
              <a:t>)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72287" y="595981"/>
            <a:ext cx="5800725" cy="3305175"/>
            <a:chOff x="772287" y="595981"/>
            <a:chExt cx="5800725" cy="33051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72287" y="595981"/>
              <a:ext cx="5800724" cy="330477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15940" y="2447544"/>
              <a:ext cx="656843" cy="36271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15939" y="2977895"/>
              <a:ext cx="667512" cy="333756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78839" y="4341132"/>
            <a:ext cx="5049519" cy="2164005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6687984" y="2428862"/>
            <a:ext cx="2555875" cy="8121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0">
                <a:latin typeface="Arial"/>
                <a:cs typeface="Arial"/>
              </a:rPr>
              <a:t>Método</a:t>
            </a:r>
            <a:r>
              <a:rPr dirty="0" sz="1600" spc="-5">
                <a:latin typeface="Arial"/>
                <a:cs typeface="Arial"/>
              </a:rPr>
              <a:t> de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Euler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modificado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50">
              <a:latin typeface="Arial"/>
              <a:cs typeface="Arial"/>
            </a:endParaRPr>
          </a:p>
          <a:p>
            <a:pPr marL="97790">
              <a:lnSpc>
                <a:spcPct val="100000"/>
              </a:lnSpc>
            </a:pPr>
            <a:r>
              <a:rPr dirty="0" sz="1600" spc="-10">
                <a:latin typeface="Arial"/>
                <a:cs typeface="Arial"/>
              </a:rPr>
              <a:t>Método </a:t>
            </a:r>
            <a:r>
              <a:rPr dirty="0" sz="1600" spc="-5">
                <a:latin typeface="Arial"/>
                <a:cs typeface="Arial"/>
              </a:rPr>
              <a:t>de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Heun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9655" y="266155"/>
            <a:ext cx="3242945" cy="4222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600">
                <a:solidFill>
                  <a:srgbClr val="2200DC"/>
                </a:solidFill>
              </a:rPr>
              <a:t>6.</a:t>
            </a:r>
            <a:r>
              <a:rPr dirty="0" sz="2600" spc="-45">
                <a:solidFill>
                  <a:srgbClr val="2200DC"/>
                </a:solidFill>
              </a:rPr>
              <a:t> </a:t>
            </a:r>
            <a:r>
              <a:rPr dirty="0" sz="2600">
                <a:solidFill>
                  <a:srgbClr val="2200DC"/>
                </a:solidFill>
              </a:rPr>
              <a:t>Ejercicios</a:t>
            </a:r>
            <a:r>
              <a:rPr dirty="0" sz="2600" spc="-75">
                <a:solidFill>
                  <a:srgbClr val="2200DC"/>
                </a:solidFill>
              </a:rPr>
              <a:t> </a:t>
            </a:r>
            <a:r>
              <a:rPr dirty="0" sz="2600">
                <a:solidFill>
                  <a:srgbClr val="2200DC"/>
                </a:solidFill>
              </a:rPr>
              <a:t>resueltos</a:t>
            </a:r>
            <a:endParaRPr sz="26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9758" y="1385712"/>
            <a:ext cx="7239353" cy="3591274"/>
          </a:xfrm>
          <a:prstGeom prst="rect">
            <a:avLst/>
          </a:prstGeom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48544" y="1361619"/>
            <a:ext cx="3220016" cy="232021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38113" y="6371455"/>
            <a:ext cx="4446980" cy="42130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18266" y="269967"/>
            <a:ext cx="6743065" cy="16941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7145">
              <a:lnSpc>
                <a:spcPts val="1645"/>
              </a:lnSpc>
              <a:spcBef>
                <a:spcPts val="100"/>
              </a:spcBef>
            </a:pPr>
            <a:r>
              <a:rPr dirty="0" sz="1450" spc="114" b="1">
                <a:solidFill>
                  <a:srgbClr val="423D52"/>
                </a:solidFill>
                <a:latin typeface="Times New Roman"/>
                <a:cs typeface="Times New Roman"/>
              </a:rPr>
              <a:t>Solución.</a:t>
            </a:r>
            <a:endParaRPr sz="1450">
              <a:latin typeface="Times New Roman"/>
              <a:cs typeface="Times New Roman"/>
            </a:endParaRPr>
          </a:p>
          <a:p>
            <a:pPr marL="12700" indent="15875">
              <a:lnSpc>
                <a:spcPts val="1930"/>
              </a:lnSpc>
              <a:tabLst>
                <a:tab pos="5149215" algn="l"/>
                <a:tab pos="5908040" algn="l"/>
              </a:tabLst>
            </a:pPr>
            <a:r>
              <a:rPr dirty="0" sz="1550" spc="45" i="1">
                <a:solidFill>
                  <a:srgbClr val="605D6E"/>
                </a:solidFill>
                <a:latin typeface="Times New Roman"/>
                <a:cs typeface="Times New Roman"/>
              </a:rPr>
              <a:t>(a}</a:t>
            </a:r>
            <a:r>
              <a:rPr dirty="0" sz="1550" spc="30" i="1">
                <a:solidFill>
                  <a:srgbClr val="605D6E"/>
                </a:solidFill>
                <a:latin typeface="Times New Roman"/>
                <a:cs typeface="Times New Roman"/>
              </a:rPr>
              <a:t> </a:t>
            </a:r>
            <a:r>
              <a:rPr dirty="0" sz="1450" spc="55">
                <a:solidFill>
                  <a:srgbClr val="312844"/>
                </a:solidFill>
                <a:latin typeface="Times New Roman"/>
                <a:cs typeface="Times New Roman"/>
              </a:rPr>
              <a:t>P</a:t>
            </a:r>
            <a:r>
              <a:rPr dirty="0" sz="1450" spc="-150">
                <a:solidFill>
                  <a:srgbClr val="312844"/>
                </a:solidFill>
                <a:latin typeface="Times New Roman"/>
                <a:cs typeface="Times New Roman"/>
              </a:rPr>
              <a:t> </a:t>
            </a:r>
            <a:r>
              <a:rPr dirty="0" sz="1450" spc="70">
                <a:solidFill>
                  <a:srgbClr val="524D60"/>
                </a:solidFill>
                <a:latin typeface="Times New Roman"/>
                <a:cs typeface="Times New Roman"/>
              </a:rPr>
              <a:t>uesto</a:t>
            </a:r>
            <a:r>
              <a:rPr dirty="0" sz="1450" spc="190">
                <a:solidFill>
                  <a:srgbClr val="524D60"/>
                </a:solidFill>
                <a:latin typeface="Times New Roman"/>
                <a:cs typeface="Times New Roman"/>
              </a:rPr>
              <a:t> </a:t>
            </a:r>
            <a:r>
              <a:rPr dirty="0" sz="1450" spc="85">
                <a:solidFill>
                  <a:srgbClr val="524D60"/>
                </a:solidFill>
                <a:latin typeface="Times New Roman"/>
                <a:cs typeface="Times New Roman"/>
              </a:rPr>
              <a:t>q</a:t>
            </a:r>
            <a:r>
              <a:rPr dirty="0" sz="1450" spc="85">
                <a:solidFill>
                  <a:srgbClr val="312844"/>
                </a:solidFill>
                <a:latin typeface="Times New Roman"/>
                <a:cs typeface="Times New Roman"/>
              </a:rPr>
              <a:t>u</a:t>
            </a:r>
            <a:r>
              <a:rPr dirty="0" sz="1450" spc="85">
                <a:solidFill>
                  <a:srgbClr val="524D60"/>
                </a:solidFill>
                <a:latin typeface="Times New Roman"/>
                <a:cs typeface="Times New Roman"/>
              </a:rPr>
              <a:t>e</a:t>
            </a:r>
            <a:r>
              <a:rPr dirty="0" sz="1450" spc="130">
                <a:solidFill>
                  <a:srgbClr val="524D60"/>
                </a:solidFill>
                <a:latin typeface="Times New Roman"/>
                <a:cs typeface="Times New Roman"/>
              </a:rPr>
              <a:t> </a:t>
            </a:r>
            <a:r>
              <a:rPr dirty="0" sz="1450" spc="40">
                <a:solidFill>
                  <a:srgbClr val="605D6E"/>
                </a:solidFill>
                <a:latin typeface="Times New Roman"/>
                <a:cs typeface="Times New Roman"/>
              </a:rPr>
              <a:t>e</a:t>
            </a:r>
            <a:r>
              <a:rPr dirty="0" sz="1450" spc="40">
                <a:solidFill>
                  <a:srgbClr val="423D52"/>
                </a:solidFill>
                <a:latin typeface="Times New Roman"/>
                <a:cs typeface="Times New Roman"/>
              </a:rPr>
              <a:t>l</a:t>
            </a:r>
            <a:r>
              <a:rPr dirty="0" sz="1450" spc="225">
                <a:solidFill>
                  <a:srgbClr val="423D52"/>
                </a:solidFill>
                <a:latin typeface="Times New Roman"/>
                <a:cs typeface="Times New Roman"/>
              </a:rPr>
              <a:t> </a:t>
            </a:r>
            <a:r>
              <a:rPr dirty="0" sz="1450" spc="120">
                <a:solidFill>
                  <a:srgbClr val="605D6E"/>
                </a:solidFill>
                <a:latin typeface="Times New Roman"/>
                <a:cs typeface="Times New Roman"/>
              </a:rPr>
              <a:t>ta</a:t>
            </a:r>
            <a:r>
              <a:rPr dirty="0" sz="1450" spc="120">
                <a:solidFill>
                  <a:srgbClr val="423D52"/>
                </a:solidFill>
                <a:latin typeface="Times New Roman"/>
                <a:cs typeface="Times New Roman"/>
              </a:rPr>
              <a:t>mañ</a:t>
            </a:r>
            <a:r>
              <a:rPr dirty="0" sz="1450" spc="120">
                <a:solidFill>
                  <a:srgbClr val="605D6E"/>
                </a:solidFill>
                <a:latin typeface="Times New Roman"/>
                <a:cs typeface="Times New Roman"/>
              </a:rPr>
              <a:t>o</a:t>
            </a:r>
            <a:r>
              <a:rPr dirty="0" sz="1450" spc="200">
                <a:solidFill>
                  <a:srgbClr val="605D6E"/>
                </a:solidFill>
                <a:latin typeface="Times New Roman"/>
                <a:cs typeface="Times New Roman"/>
              </a:rPr>
              <a:t> </a:t>
            </a:r>
            <a:r>
              <a:rPr dirty="0" sz="1450" spc="70">
                <a:solidFill>
                  <a:srgbClr val="423D52"/>
                </a:solidFill>
                <a:latin typeface="Times New Roman"/>
                <a:cs typeface="Times New Roman"/>
              </a:rPr>
              <a:t>d</a:t>
            </a:r>
            <a:r>
              <a:rPr dirty="0" sz="1450" spc="70">
                <a:solidFill>
                  <a:srgbClr val="605D6E"/>
                </a:solidFill>
                <a:latin typeface="Times New Roman"/>
                <a:cs typeface="Times New Roman"/>
              </a:rPr>
              <a:t>e</a:t>
            </a:r>
            <a:r>
              <a:rPr dirty="0" sz="1450" spc="220">
                <a:solidFill>
                  <a:srgbClr val="605D6E"/>
                </a:solidFill>
                <a:latin typeface="Times New Roman"/>
                <a:cs typeface="Times New Roman"/>
              </a:rPr>
              <a:t> </a:t>
            </a:r>
            <a:r>
              <a:rPr dirty="0" sz="1450" spc="50">
                <a:solidFill>
                  <a:srgbClr val="423D52"/>
                </a:solidFill>
                <a:latin typeface="Times New Roman"/>
                <a:cs typeface="Times New Roman"/>
              </a:rPr>
              <a:t>di</a:t>
            </a:r>
            <a:r>
              <a:rPr dirty="0" sz="1450" spc="50">
                <a:solidFill>
                  <a:srgbClr val="605D6E"/>
                </a:solidFill>
                <a:latin typeface="Times New Roman"/>
                <a:cs typeface="Times New Roman"/>
              </a:rPr>
              <a:t>sc</a:t>
            </a:r>
            <a:r>
              <a:rPr dirty="0" sz="1450" spc="50">
                <a:solidFill>
                  <a:srgbClr val="423D52"/>
                </a:solidFill>
                <a:latin typeface="Times New Roman"/>
                <a:cs typeface="Times New Roman"/>
              </a:rPr>
              <a:t>r</a:t>
            </a:r>
            <a:r>
              <a:rPr dirty="0" sz="1450" spc="50">
                <a:solidFill>
                  <a:srgbClr val="605D6E"/>
                </a:solidFill>
                <a:latin typeface="Times New Roman"/>
                <a:cs typeface="Times New Roman"/>
              </a:rPr>
              <a:t>et</a:t>
            </a:r>
            <a:r>
              <a:rPr dirty="0" sz="1450" spc="-204">
                <a:solidFill>
                  <a:srgbClr val="605D6E"/>
                </a:solidFill>
                <a:latin typeface="Times New Roman"/>
                <a:cs typeface="Times New Roman"/>
              </a:rPr>
              <a:t> </a:t>
            </a:r>
            <a:r>
              <a:rPr dirty="0" sz="1450" spc="5">
                <a:solidFill>
                  <a:srgbClr val="312844"/>
                </a:solidFill>
                <a:latin typeface="Times New Roman"/>
                <a:cs typeface="Times New Roman"/>
              </a:rPr>
              <a:t>i</a:t>
            </a:r>
            <a:r>
              <a:rPr dirty="0" sz="1450" spc="5">
                <a:solidFill>
                  <a:srgbClr val="524D60"/>
                </a:solidFill>
                <a:latin typeface="Times New Roman"/>
                <a:cs typeface="Times New Roman"/>
              </a:rPr>
              <a:t>za</a:t>
            </a:r>
            <a:r>
              <a:rPr dirty="0" sz="1450" spc="-140">
                <a:solidFill>
                  <a:srgbClr val="524D60"/>
                </a:solidFill>
                <a:latin typeface="Times New Roman"/>
                <a:cs typeface="Times New Roman"/>
              </a:rPr>
              <a:t> </a:t>
            </a:r>
            <a:r>
              <a:rPr dirty="0" sz="1450" spc="-40">
                <a:solidFill>
                  <a:srgbClr val="524D60"/>
                </a:solidFill>
                <a:latin typeface="Times New Roman"/>
                <a:cs typeface="Times New Roman"/>
              </a:rPr>
              <a:t>d</a:t>
            </a:r>
            <a:r>
              <a:rPr dirty="0" sz="1450" spc="5">
                <a:solidFill>
                  <a:srgbClr val="524D60"/>
                </a:solidFill>
                <a:latin typeface="Times New Roman"/>
                <a:cs typeface="Times New Roman"/>
              </a:rPr>
              <a:t> </a:t>
            </a:r>
            <a:r>
              <a:rPr dirty="0" sz="1450" spc="-40">
                <a:solidFill>
                  <a:srgbClr val="524D60"/>
                </a:solidFill>
                <a:latin typeface="Times New Roman"/>
                <a:cs typeface="Times New Roman"/>
              </a:rPr>
              <a:t>ón</a:t>
            </a:r>
            <a:r>
              <a:rPr dirty="0" sz="1450" spc="430">
                <a:solidFill>
                  <a:srgbClr val="524D60"/>
                </a:solidFill>
                <a:latin typeface="Times New Roman"/>
                <a:cs typeface="Times New Roman"/>
              </a:rPr>
              <a:t> </a:t>
            </a:r>
            <a:r>
              <a:rPr dirty="0" sz="1450" spc="55">
                <a:solidFill>
                  <a:srgbClr val="605D6E"/>
                </a:solidFill>
                <a:latin typeface="Times New Roman"/>
                <a:cs typeface="Times New Roman"/>
              </a:rPr>
              <a:t>es</a:t>
            </a:r>
            <a:r>
              <a:rPr dirty="0" sz="1450" spc="190">
                <a:solidFill>
                  <a:srgbClr val="605D6E"/>
                </a:solidFill>
                <a:latin typeface="Times New Roman"/>
                <a:cs typeface="Times New Roman"/>
              </a:rPr>
              <a:t> </a:t>
            </a:r>
            <a:r>
              <a:rPr dirty="0" sz="1450" spc="70" i="1">
                <a:solidFill>
                  <a:srgbClr val="524D60"/>
                </a:solidFill>
                <a:latin typeface="Arial"/>
                <a:cs typeface="Arial"/>
              </a:rPr>
              <a:t>h</a:t>
            </a:r>
            <a:r>
              <a:rPr dirty="0" sz="1450" spc="130" i="1">
                <a:solidFill>
                  <a:srgbClr val="524D60"/>
                </a:solidFill>
                <a:latin typeface="Arial"/>
                <a:cs typeface="Arial"/>
              </a:rPr>
              <a:t> </a:t>
            </a:r>
            <a:r>
              <a:rPr dirty="0" sz="1750" spc="90">
                <a:solidFill>
                  <a:srgbClr val="050508"/>
                </a:solidFill>
                <a:latin typeface="Times New Roman"/>
                <a:cs typeface="Times New Roman"/>
              </a:rPr>
              <a:t>=</a:t>
            </a:r>
            <a:r>
              <a:rPr dirty="0" sz="1750" spc="75">
                <a:solidFill>
                  <a:srgbClr val="050508"/>
                </a:solidFill>
                <a:latin typeface="Times New Roman"/>
                <a:cs typeface="Times New Roman"/>
              </a:rPr>
              <a:t> </a:t>
            </a:r>
            <a:r>
              <a:rPr dirty="0" sz="1450" spc="55">
                <a:solidFill>
                  <a:srgbClr val="524D60"/>
                </a:solidFill>
                <a:latin typeface="Times New Roman"/>
                <a:cs typeface="Times New Roman"/>
              </a:rPr>
              <a:t>0.5 </a:t>
            </a:r>
            <a:r>
              <a:rPr dirty="0" sz="1450" spc="165">
                <a:solidFill>
                  <a:srgbClr val="524D60"/>
                </a:solidFill>
                <a:latin typeface="Times New Roman"/>
                <a:cs typeface="Times New Roman"/>
              </a:rPr>
              <a:t> </a:t>
            </a:r>
            <a:r>
              <a:rPr dirty="0" sz="1450" spc="-195">
                <a:solidFill>
                  <a:srgbClr val="605D6E"/>
                </a:solidFill>
                <a:latin typeface="Times New Roman"/>
                <a:cs typeface="Times New Roman"/>
              </a:rPr>
              <a:t>só</a:t>
            </a:r>
            <a:r>
              <a:rPr dirty="0" sz="1450" spc="-195">
                <a:solidFill>
                  <a:srgbClr val="423D52"/>
                </a:solidFill>
                <a:latin typeface="Times New Roman"/>
                <a:cs typeface="Times New Roman"/>
              </a:rPr>
              <a:t>llio	</a:t>
            </a:r>
            <a:r>
              <a:rPr dirty="0" sz="1450" spc="80">
                <a:solidFill>
                  <a:srgbClr val="605D6E"/>
                </a:solidFill>
                <a:latin typeface="Times New Roman"/>
                <a:cs typeface="Times New Roman"/>
              </a:rPr>
              <a:t>tenemo	</a:t>
            </a:r>
            <a:r>
              <a:rPr dirty="0" sz="1450" spc="80">
                <a:solidFill>
                  <a:srgbClr val="524D60"/>
                </a:solidFill>
                <a:latin typeface="Times New Roman"/>
                <a:cs typeface="Times New Roman"/>
              </a:rPr>
              <a:t>q</a:t>
            </a:r>
            <a:r>
              <a:rPr dirty="0" sz="1450" spc="80">
                <a:solidFill>
                  <a:srgbClr val="312844"/>
                </a:solidFill>
                <a:latin typeface="Times New Roman"/>
                <a:cs typeface="Times New Roman"/>
              </a:rPr>
              <a:t>u</a:t>
            </a:r>
            <a:r>
              <a:rPr dirty="0" sz="1450" spc="80">
                <a:solidFill>
                  <a:srgbClr val="524D60"/>
                </a:solidFill>
                <a:latin typeface="Times New Roman"/>
                <a:cs typeface="Times New Roman"/>
              </a:rPr>
              <a:t>e</a:t>
            </a:r>
            <a:r>
              <a:rPr dirty="0" sz="1450" spc="190">
                <a:solidFill>
                  <a:srgbClr val="524D60"/>
                </a:solidFill>
                <a:latin typeface="Times New Roman"/>
                <a:cs typeface="Times New Roman"/>
              </a:rPr>
              <a:t> </a:t>
            </a:r>
            <a:r>
              <a:rPr dirty="0" sz="1450" spc="60">
                <a:solidFill>
                  <a:srgbClr val="423D52"/>
                </a:solidFill>
                <a:latin typeface="Times New Roman"/>
                <a:cs typeface="Times New Roman"/>
              </a:rPr>
              <a:t>h</a:t>
            </a:r>
            <a:r>
              <a:rPr dirty="0" sz="1450" spc="60">
                <a:solidFill>
                  <a:srgbClr val="605D6E"/>
                </a:solidFill>
                <a:latin typeface="Times New Roman"/>
                <a:cs typeface="Times New Roman"/>
              </a:rPr>
              <a:t>ace</a:t>
            </a:r>
            <a:r>
              <a:rPr dirty="0" sz="1450" spc="60">
                <a:solidFill>
                  <a:srgbClr val="423D52"/>
                </a:solidFill>
                <a:latin typeface="Times New Roman"/>
                <a:cs typeface="Times New Roman"/>
              </a:rPr>
              <a:t>r</a:t>
            </a:r>
            <a:endParaRPr sz="1450">
              <a:latin typeface="Times New Roman"/>
              <a:cs typeface="Times New Roman"/>
            </a:endParaRPr>
          </a:p>
          <a:p>
            <a:pPr marL="13970" marR="5080" indent="-1905">
              <a:lnSpc>
                <a:spcPts val="1750"/>
              </a:lnSpc>
              <a:spcBef>
                <a:spcPts val="125"/>
              </a:spcBef>
              <a:tabLst>
                <a:tab pos="1588770" algn="l"/>
                <a:tab pos="1850389" algn="l"/>
                <a:tab pos="3115310" algn="l"/>
                <a:tab pos="4672330" algn="l"/>
              </a:tabLst>
            </a:pPr>
            <a:r>
              <a:rPr dirty="0" sz="1350" spc="55" b="1">
                <a:solidFill>
                  <a:srgbClr val="423D52"/>
                </a:solidFill>
                <a:latin typeface="Times New Roman"/>
                <a:cs typeface="Times New Roman"/>
              </a:rPr>
              <a:t>un</a:t>
            </a:r>
            <a:r>
              <a:rPr dirty="0" sz="1350" spc="440" b="1">
                <a:solidFill>
                  <a:srgbClr val="423D52"/>
                </a:solidFill>
                <a:latin typeface="Times New Roman"/>
                <a:cs typeface="Times New Roman"/>
              </a:rPr>
              <a:t> </a:t>
            </a:r>
            <a:r>
              <a:rPr dirty="0" sz="1450" spc="65">
                <a:solidFill>
                  <a:srgbClr val="524D60"/>
                </a:solidFill>
                <a:latin typeface="Times New Roman"/>
                <a:cs typeface="Times New Roman"/>
              </a:rPr>
              <a:t>paso</a:t>
            </a:r>
            <a:r>
              <a:rPr dirty="0" sz="1450" spc="65">
                <a:solidFill>
                  <a:srgbClr val="312844"/>
                </a:solidFill>
                <a:latin typeface="Times New Roman"/>
                <a:cs typeface="Times New Roman"/>
              </a:rPr>
              <a:t>.</a:t>
            </a:r>
            <a:r>
              <a:rPr dirty="0" sz="1450" spc="315">
                <a:solidFill>
                  <a:srgbClr val="312844"/>
                </a:solidFill>
                <a:latin typeface="Times New Roman"/>
                <a:cs typeface="Times New Roman"/>
              </a:rPr>
              <a:t> </a:t>
            </a:r>
            <a:r>
              <a:rPr dirty="0" sz="1450" spc="35">
                <a:solidFill>
                  <a:srgbClr val="423D52"/>
                </a:solidFill>
                <a:latin typeface="Times New Roman"/>
                <a:cs typeface="Times New Roman"/>
              </a:rPr>
              <a:t>En </a:t>
            </a:r>
            <a:r>
              <a:rPr dirty="0" sz="1450" spc="80">
                <a:solidFill>
                  <a:srgbClr val="423D52"/>
                </a:solidFill>
                <a:latin typeface="Times New Roman"/>
                <a:cs typeface="Times New Roman"/>
              </a:rPr>
              <a:t> </a:t>
            </a:r>
            <a:r>
              <a:rPr dirty="0" sz="1300" spc="5">
                <a:solidFill>
                  <a:srgbClr val="524D60"/>
                </a:solidFill>
                <a:latin typeface="Arial"/>
                <a:cs typeface="Arial"/>
              </a:rPr>
              <a:t>to </a:t>
            </a:r>
            <a:r>
              <a:rPr dirty="0" sz="1300" spc="35">
                <a:solidFill>
                  <a:srgbClr val="524D60"/>
                </a:solidFill>
                <a:latin typeface="Arial"/>
                <a:cs typeface="Arial"/>
              </a:rPr>
              <a:t> </a:t>
            </a:r>
            <a:r>
              <a:rPr dirty="0" sz="1600" spc="15">
                <a:solidFill>
                  <a:srgbClr val="050508"/>
                </a:solidFill>
                <a:latin typeface="Times New Roman"/>
                <a:cs typeface="Times New Roman"/>
              </a:rPr>
              <a:t>= </a:t>
            </a:r>
            <a:r>
              <a:rPr dirty="0" sz="1600" spc="75">
                <a:solidFill>
                  <a:srgbClr val="050508"/>
                </a:solidFill>
                <a:latin typeface="Times New Roman"/>
                <a:cs typeface="Times New Roman"/>
              </a:rPr>
              <a:t> </a:t>
            </a:r>
            <a:r>
              <a:rPr dirty="0" sz="1400" spc="-235">
                <a:solidFill>
                  <a:srgbClr val="524D60"/>
                </a:solidFill>
                <a:latin typeface="Times New Roman"/>
                <a:cs typeface="Times New Roman"/>
              </a:rPr>
              <a:t>O	</a:t>
            </a:r>
            <a:r>
              <a:rPr dirty="0" sz="1450" spc="-95">
                <a:solidFill>
                  <a:srgbClr val="605D6E"/>
                </a:solidFill>
                <a:latin typeface="Times New Roman"/>
                <a:cs typeface="Times New Roman"/>
              </a:rPr>
              <a:t>t</a:t>
            </a:r>
            <a:r>
              <a:rPr dirty="0" sz="1450" spc="-160">
                <a:solidFill>
                  <a:srgbClr val="605D6E"/>
                </a:solidFill>
                <a:latin typeface="Times New Roman"/>
                <a:cs typeface="Times New Roman"/>
              </a:rPr>
              <a:t> </a:t>
            </a:r>
            <a:r>
              <a:rPr dirty="0" sz="1450" spc="-150">
                <a:solidFill>
                  <a:srgbClr val="605D6E"/>
                </a:solidFill>
                <a:latin typeface="Times New Roman"/>
                <a:cs typeface="Times New Roman"/>
              </a:rPr>
              <a:t>e</a:t>
            </a:r>
            <a:r>
              <a:rPr dirty="0" sz="1450" spc="-114">
                <a:solidFill>
                  <a:srgbClr val="605D6E"/>
                </a:solidFill>
                <a:latin typeface="Times New Roman"/>
                <a:cs typeface="Times New Roman"/>
              </a:rPr>
              <a:t> </a:t>
            </a:r>
            <a:r>
              <a:rPr dirty="0" sz="1450" spc="70">
                <a:solidFill>
                  <a:srgbClr val="423D52"/>
                </a:solidFill>
                <a:latin typeface="Times New Roman"/>
                <a:cs typeface="Times New Roman"/>
              </a:rPr>
              <a:t>n</a:t>
            </a:r>
            <a:r>
              <a:rPr dirty="0" sz="1450" spc="70">
                <a:solidFill>
                  <a:srgbClr val="605D6E"/>
                </a:solidFill>
                <a:latin typeface="Times New Roman"/>
                <a:cs typeface="Times New Roman"/>
              </a:rPr>
              <a:t>emos</a:t>
            </a:r>
            <a:r>
              <a:rPr dirty="0" sz="1450" spc="310">
                <a:solidFill>
                  <a:srgbClr val="605D6E"/>
                </a:solidFill>
                <a:latin typeface="Times New Roman"/>
                <a:cs typeface="Times New Roman"/>
              </a:rPr>
              <a:t> </a:t>
            </a:r>
            <a:r>
              <a:rPr dirty="0" sz="1300" spc="-125">
                <a:solidFill>
                  <a:srgbClr val="524D60"/>
                </a:solidFill>
                <a:latin typeface="Arial"/>
                <a:cs typeface="Arial"/>
              </a:rPr>
              <a:t>Yo</a:t>
            </a:r>
            <a:r>
              <a:rPr dirty="0" sz="1300" spc="360">
                <a:solidFill>
                  <a:srgbClr val="524D60"/>
                </a:solidFill>
                <a:latin typeface="Arial"/>
                <a:cs typeface="Arial"/>
              </a:rPr>
              <a:t> </a:t>
            </a:r>
            <a:r>
              <a:rPr dirty="0" sz="1600" spc="-135">
                <a:solidFill>
                  <a:srgbClr val="050508"/>
                </a:solidFill>
                <a:latin typeface="Times New Roman"/>
                <a:cs typeface="Times New Roman"/>
              </a:rPr>
              <a:t>=	</a:t>
            </a:r>
            <a:r>
              <a:rPr dirty="0" sz="1400" spc="-110">
                <a:solidFill>
                  <a:srgbClr val="524D60"/>
                </a:solidFill>
                <a:latin typeface="Times New Roman"/>
                <a:cs typeface="Times New Roman"/>
              </a:rPr>
              <a:t>O</a:t>
            </a:r>
            <a:r>
              <a:rPr dirty="0" sz="1400" spc="-110">
                <a:solidFill>
                  <a:srgbClr val="312844"/>
                </a:solidFill>
                <a:latin typeface="Times New Roman"/>
                <a:cs typeface="Times New Roman"/>
              </a:rPr>
              <a:t>.</a:t>
            </a:r>
            <a:r>
              <a:rPr dirty="0" sz="1400" spc="330">
                <a:solidFill>
                  <a:srgbClr val="312844"/>
                </a:solidFill>
                <a:latin typeface="Times New Roman"/>
                <a:cs typeface="Times New Roman"/>
              </a:rPr>
              <a:t> </a:t>
            </a:r>
            <a:r>
              <a:rPr dirty="0" sz="1450" spc="135">
                <a:solidFill>
                  <a:srgbClr val="423D52"/>
                </a:solidFill>
                <a:latin typeface="Times New Roman"/>
                <a:cs typeface="Times New Roman"/>
              </a:rPr>
              <a:t>Para</a:t>
            </a:r>
            <a:r>
              <a:rPr dirty="0" sz="1450" spc="270">
                <a:solidFill>
                  <a:srgbClr val="423D52"/>
                </a:solidFill>
                <a:latin typeface="Times New Roman"/>
                <a:cs typeface="Times New Roman"/>
              </a:rPr>
              <a:t> </a:t>
            </a:r>
            <a:r>
              <a:rPr dirty="0" sz="1300" spc="150">
                <a:solidFill>
                  <a:srgbClr val="524D60"/>
                </a:solidFill>
                <a:latin typeface="Arial"/>
                <a:cs typeface="Arial"/>
              </a:rPr>
              <a:t>t</a:t>
            </a:r>
            <a:r>
              <a:rPr dirty="0" sz="1300" spc="150">
                <a:solidFill>
                  <a:srgbClr val="6D7080"/>
                </a:solidFill>
                <a:latin typeface="Arial"/>
                <a:cs typeface="Arial"/>
              </a:rPr>
              <a:t>1</a:t>
            </a:r>
            <a:r>
              <a:rPr dirty="0" sz="1300" spc="120">
                <a:solidFill>
                  <a:srgbClr val="6D7080"/>
                </a:solidFill>
                <a:latin typeface="Arial"/>
                <a:cs typeface="Arial"/>
              </a:rPr>
              <a:t> </a:t>
            </a:r>
            <a:r>
              <a:rPr dirty="0" sz="1600" spc="200">
                <a:solidFill>
                  <a:srgbClr val="050508"/>
                </a:solidFill>
                <a:latin typeface="Times New Roman"/>
                <a:cs typeface="Times New Roman"/>
              </a:rPr>
              <a:t>=</a:t>
            </a:r>
            <a:r>
              <a:rPr dirty="0" sz="1600" spc="305">
                <a:solidFill>
                  <a:srgbClr val="050508"/>
                </a:solidFill>
                <a:latin typeface="Times New Roman"/>
                <a:cs typeface="Times New Roman"/>
              </a:rPr>
              <a:t> </a:t>
            </a:r>
            <a:r>
              <a:rPr dirty="0" sz="1400" spc="-135">
                <a:solidFill>
                  <a:srgbClr val="423D52"/>
                </a:solidFill>
                <a:latin typeface="Times New Roman"/>
                <a:cs typeface="Times New Roman"/>
              </a:rPr>
              <a:t>O.	</a:t>
            </a:r>
            <a:r>
              <a:rPr dirty="0" sz="1450" spc="50">
                <a:solidFill>
                  <a:srgbClr val="524D60"/>
                </a:solidFill>
                <a:latin typeface="Times New Roman"/>
                <a:cs typeface="Times New Roman"/>
              </a:rPr>
              <a:t>seguimos</a:t>
            </a:r>
            <a:r>
              <a:rPr dirty="0" sz="1450" spc="270">
                <a:solidFill>
                  <a:srgbClr val="524D60"/>
                </a:solidFill>
                <a:latin typeface="Times New Roman"/>
                <a:cs typeface="Times New Roman"/>
              </a:rPr>
              <a:t> </a:t>
            </a:r>
            <a:r>
              <a:rPr dirty="0" sz="1450" spc="45">
                <a:solidFill>
                  <a:srgbClr val="605D6E"/>
                </a:solidFill>
                <a:latin typeface="Times New Roman"/>
                <a:cs typeface="Times New Roman"/>
              </a:rPr>
              <a:t>e</a:t>
            </a:r>
            <a:r>
              <a:rPr dirty="0" sz="1450" spc="45">
                <a:solidFill>
                  <a:srgbClr val="423D52"/>
                </a:solidFill>
                <a:latin typeface="Times New Roman"/>
                <a:cs typeface="Times New Roman"/>
              </a:rPr>
              <a:t>l</a:t>
            </a:r>
            <a:r>
              <a:rPr dirty="0" sz="1450" spc="225">
                <a:solidFill>
                  <a:srgbClr val="423D52"/>
                </a:solidFill>
                <a:latin typeface="Times New Roman"/>
                <a:cs typeface="Times New Roman"/>
              </a:rPr>
              <a:t> </a:t>
            </a:r>
            <a:r>
              <a:rPr dirty="0" sz="1450" spc="75">
                <a:solidFill>
                  <a:srgbClr val="605D6E"/>
                </a:solidFill>
                <a:latin typeface="Times New Roman"/>
                <a:cs typeface="Times New Roman"/>
              </a:rPr>
              <a:t>esq</a:t>
            </a:r>
            <a:r>
              <a:rPr dirty="0" sz="1450" spc="75">
                <a:solidFill>
                  <a:srgbClr val="423D52"/>
                </a:solidFill>
                <a:latin typeface="Times New Roman"/>
                <a:cs typeface="Times New Roman"/>
              </a:rPr>
              <a:t>u</a:t>
            </a:r>
            <a:r>
              <a:rPr dirty="0" sz="1450" spc="75">
                <a:solidFill>
                  <a:srgbClr val="605D6E"/>
                </a:solidFill>
                <a:latin typeface="Times New Roman"/>
                <a:cs typeface="Times New Roman"/>
              </a:rPr>
              <a:t>e</a:t>
            </a:r>
            <a:r>
              <a:rPr dirty="0" sz="1450" spc="75">
                <a:solidFill>
                  <a:srgbClr val="423D52"/>
                </a:solidFill>
                <a:latin typeface="Times New Roman"/>
                <a:cs typeface="Times New Roman"/>
              </a:rPr>
              <a:t>ma</a:t>
            </a:r>
            <a:r>
              <a:rPr dirty="0" sz="1450" spc="340">
                <a:solidFill>
                  <a:srgbClr val="423D52"/>
                </a:solidFill>
                <a:latin typeface="Times New Roman"/>
                <a:cs typeface="Times New Roman"/>
              </a:rPr>
              <a:t> </a:t>
            </a:r>
            <a:r>
              <a:rPr dirty="0" sz="1450" spc="70">
                <a:solidFill>
                  <a:srgbClr val="423D52"/>
                </a:solidFill>
                <a:latin typeface="Times New Roman"/>
                <a:cs typeface="Times New Roman"/>
              </a:rPr>
              <a:t>d</a:t>
            </a:r>
            <a:r>
              <a:rPr dirty="0" sz="1450" spc="70">
                <a:solidFill>
                  <a:srgbClr val="605D6E"/>
                </a:solidFill>
                <a:latin typeface="Times New Roman"/>
                <a:cs typeface="Times New Roman"/>
              </a:rPr>
              <a:t>e </a:t>
            </a:r>
            <a:r>
              <a:rPr dirty="0" sz="1450" spc="-350">
                <a:solidFill>
                  <a:srgbClr val="605D6E"/>
                </a:solidFill>
                <a:latin typeface="Times New Roman"/>
                <a:cs typeface="Times New Roman"/>
              </a:rPr>
              <a:t> </a:t>
            </a:r>
            <a:r>
              <a:rPr dirty="0" sz="1450" spc="75">
                <a:solidFill>
                  <a:srgbClr val="524D60"/>
                </a:solidFill>
                <a:latin typeface="Times New Roman"/>
                <a:cs typeface="Times New Roman"/>
              </a:rPr>
              <a:t>Euler</a:t>
            </a:r>
            <a:r>
              <a:rPr dirty="0" sz="1450" spc="190">
                <a:solidFill>
                  <a:srgbClr val="524D60"/>
                </a:solidFill>
                <a:latin typeface="Times New Roman"/>
                <a:cs typeface="Times New Roman"/>
              </a:rPr>
              <a:t> </a:t>
            </a:r>
            <a:r>
              <a:rPr dirty="0" sz="1450" spc="30">
                <a:solidFill>
                  <a:srgbClr val="423D52"/>
                </a:solidFill>
                <a:latin typeface="Times New Roman"/>
                <a:cs typeface="Times New Roman"/>
              </a:rPr>
              <a:t>implfoi</a:t>
            </a:r>
            <a:r>
              <a:rPr dirty="0" sz="1450" spc="210">
                <a:solidFill>
                  <a:srgbClr val="423D52"/>
                </a:solidFill>
                <a:latin typeface="Times New Roman"/>
                <a:cs typeface="Times New Roman"/>
              </a:rPr>
              <a:t> </a:t>
            </a:r>
            <a:r>
              <a:rPr dirty="0" sz="1450" spc="40">
                <a:solidFill>
                  <a:srgbClr val="524D60"/>
                </a:solidFill>
                <a:latin typeface="Times New Roman"/>
                <a:cs typeface="Times New Roman"/>
              </a:rPr>
              <a:t>o</a:t>
            </a:r>
            <a:r>
              <a:rPr dirty="0" sz="1450" spc="170">
                <a:solidFill>
                  <a:srgbClr val="524D60"/>
                </a:solidFill>
                <a:latin typeface="Times New Roman"/>
                <a:cs typeface="Times New Roman"/>
              </a:rPr>
              <a:t> </a:t>
            </a:r>
            <a:r>
              <a:rPr dirty="0" sz="1400" spc="40">
                <a:solidFill>
                  <a:srgbClr val="605D6E"/>
                </a:solidFill>
                <a:latin typeface="Times New Roman"/>
                <a:cs typeface="Times New Roman"/>
              </a:rPr>
              <a:t>y	</a:t>
            </a:r>
            <a:r>
              <a:rPr dirty="0" sz="1450" spc="35">
                <a:solidFill>
                  <a:srgbClr val="605D6E"/>
                </a:solidFill>
                <a:latin typeface="Times New Roman"/>
                <a:cs typeface="Times New Roman"/>
              </a:rPr>
              <a:t>e</a:t>
            </a:r>
            <a:r>
              <a:rPr dirty="0" sz="1450" spc="170">
                <a:solidFill>
                  <a:srgbClr val="605D6E"/>
                </a:solidFill>
                <a:latin typeface="Times New Roman"/>
                <a:cs typeface="Times New Roman"/>
              </a:rPr>
              <a:t> </a:t>
            </a:r>
            <a:r>
              <a:rPr dirty="0" sz="1450" spc="20">
                <a:solidFill>
                  <a:srgbClr val="605D6E"/>
                </a:solidFill>
                <a:latin typeface="Times New Roman"/>
                <a:cs typeface="Times New Roman"/>
              </a:rPr>
              <a:t>t</a:t>
            </a:r>
            <a:r>
              <a:rPr dirty="0" sz="1450" spc="-200">
                <a:solidFill>
                  <a:srgbClr val="605D6E"/>
                </a:solidFill>
                <a:latin typeface="Times New Roman"/>
                <a:cs typeface="Times New Roman"/>
              </a:rPr>
              <a:t> </a:t>
            </a:r>
            <a:r>
              <a:rPr dirty="0" sz="1450" spc="35">
                <a:solidFill>
                  <a:srgbClr val="423D52"/>
                </a:solidFill>
                <a:latin typeface="Times New Roman"/>
                <a:cs typeface="Times New Roman"/>
              </a:rPr>
              <a:t>i</a:t>
            </a:r>
            <a:r>
              <a:rPr dirty="0" sz="1450" spc="35">
                <a:solidFill>
                  <a:srgbClr val="605D6E"/>
                </a:solidFill>
                <a:latin typeface="Times New Roman"/>
                <a:cs typeface="Times New Roman"/>
              </a:rPr>
              <a:t>e</a:t>
            </a:r>
            <a:r>
              <a:rPr dirty="0" sz="1450" spc="35">
                <a:solidFill>
                  <a:srgbClr val="423D52"/>
                </a:solidFill>
                <a:latin typeface="Times New Roman"/>
                <a:cs typeface="Times New Roman"/>
              </a:rPr>
              <a:t>n</a:t>
            </a:r>
            <a:r>
              <a:rPr dirty="0" sz="1450" spc="35">
                <a:solidFill>
                  <a:srgbClr val="605D6E"/>
                </a:solidFill>
                <a:latin typeface="Times New Roman"/>
                <a:cs typeface="Times New Roman"/>
              </a:rPr>
              <a:t>e</a:t>
            </a:r>
            <a:r>
              <a:rPr dirty="0" sz="1450" spc="35">
                <a:solidFill>
                  <a:srgbClr val="312844"/>
                </a:solidFill>
                <a:latin typeface="Times New Roman"/>
                <a:cs typeface="Times New Roman"/>
              </a:rPr>
              <a:t>:</a:t>
            </a:r>
            <a:endParaRPr sz="14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000">
              <a:latin typeface="Times New Roman"/>
              <a:cs typeface="Times New Roman"/>
            </a:endParaRPr>
          </a:p>
          <a:p>
            <a:pPr marL="18415">
              <a:lnSpc>
                <a:spcPct val="100000"/>
              </a:lnSpc>
              <a:spcBef>
                <a:spcPts val="5"/>
              </a:spcBef>
              <a:tabLst>
                <a:tab pos="369570" algn="l"/>
              </a:tabLst>
            </a:pPr>
            <a:r>
              <a:rPr dirty="0" sz="1450" spc="-75">
                <a:solidFill>
                  <a:srgbClr val="524D60"/>
                </a:solidFill>
                <a:latin typeface="Times New Roman"/>
                <a:cs typeface="Times New Roman"/>
              </a:rPr>
              <a:t>por	</a:t>
            </a:r>
            <a:r>
              <a:rPr dirty="0" sz="1450" spc="120">
                <a:solidFill>
                  <a:srgbClr val="524D60"/>
                </a:solidFill>
                <a:latin typeface="Times New Roman"/>
                <a:cs typeface="Times New Roman"/>
              </a:rPr>
              <a:t>tanto</a:t>
            </a:r>
            <a:r>
              <a:rPr dirty="0" sz="1450" spc="105">
                <a:solidFill>
                  <a:srgbClr val="524D60"/>
                </a:solidFill>
                <a:latin typeface="Times New Roman"/>
                <a:cs typeface="Times New Roman"/>
              </a:rPr>
              <a:t> </a:t>
            </a:r>
            <a:r>
              <a:rPr dirty="0" sz="1450" spc="-165">
                <a:solidFill>
                  <a:srgbClr val="423D52"/>
                </a:solidFill>
                <a:latin typeface="Times New Roman"/>
                <a:cs typeface="Times New Roman"/>
              </a:rPr>
              <a:t>llia</a:t>
            </a:r>
            <a:r>
              <a:rPr dirty="0" sz="1450" spc="70">
                <a:solidFill>
                  <a:srgbClr val="423D52"/>
                </a:solidFill>
                <a:latin typeface="Times New Roman"/>
                <a:cs typeface="Times New Roman"/>
              </a:rPr>
              <a:t> </a:t>
            </a:r>
            <a:r>
              <a:rPr dirty="0" sz="1450" spc="-225">
                <a:solidFill>
                  <a:srgbClr val="605D6E"/>
                </a:solidFill>
                <a:latin typeface="Times New Roman"/>
                <a:cs typeface="Times New Roman"/>
              </a:rPr>
              <a:t>so</a:t>
            </a:r>
            <a:r>
              <a:rPr dirty="0" sz="1450" spc="-65">
                <a:solidFill>
                  <a:srgbClr val="605D6E"/>
                </a:solidFill>
                <a:latin typeface="Times New Roman"/>
                <a:cs typeface="Times New Roman"/>
              </a:rPr>
              <a:t> </a:t>
            </a:r>
            <a:r>
              <a:rPr dirty="0" sz="1450" spc="-60">
                <a:solidFill>
                  <a:srgbClr val="423D52"/>
                </a:solidFill>
                <a:latin typeface="Times New Roman"/>
                <a:cs typeface="Times New Roman"/>
              </a:rPr>
              <a:t>lliu</a:t>
            </a:r>
            <a:r>
              <a:rPr dirty="0" sz="1450" spc="-60">
                <a:solidFill>
                  <a:srgbClr val="605D6E"/>
                </a:solidFill>
                <a:latin typeface="Times New Roman"/>
                <a:cs typeface="Times New Roman"/>
              </a:rPr>
              <a:t>c</a:t>
            </a:r>
            <a:r>
              <a:rPr dirty="0" sz="1450" spc="-60">
                <a:solidFill>
                  <a:srgbClr val="423D52"/>
                </a:solidFill>
                <a:latin typeface="Times New Roman"/>
                <a:cs typeface="Times New Roman"/>
              </a:rPr>
              <a:t>ión</a:t>
            </a:r>
            <a:r>
              <a:rPr dirty="0" sz="1450" spc="155">
                <a:solidFill>
                  <a:srgbClr val="423D52"/>
                </a:solidFill>
                <a:latin typeface="Times New Roman"/>
                <a:cs typeface="Times New Roman"/>
              </a:rPr>
              <a:t> </a:t>
            </a:r>
            <a:r>
              <a:rPr dirty="0" sz="1300" spc="-60">
                <a:solidFill>
                  <a:srgbClr val="605D6E"/>
                </a:solidFill>
                <a:latin typeface="Arial"/>
                <a:cs typeface="Arial"/>
              </a:rPr>
              <a:t>Y1</a:t>
            </a:r>
            <a:r>
              <a:rPr dirty="0" sz="1300" spc="130">
                <a:solidFill>
                  <a:srgbClr val="605D6E"/>
                </a:solidFill>
                <a:latin typeface="Arial"/>
                <a:cs typeface="Arial"/>
              </a:rPr>
              <a:t> </a:t>
            </a:r>
            <a:r>
              <a:rPr dirty="0" sz="1450" spc="50">
                <a:solidFill>
                  <a:srgbClr val="605D6E"/>
                </a:solidFill>
                <a:latin typeface="Times New Roman"/>
                <a:cs typeface="Times New Roman"/>
              </a:rPr>
              <a:t>es</a:t>
            </a:r>
            <a:r>
              <a:rPr dirty="0" sz="1450" spc="114">
                <a:solidFill>
                  <a:srgbClr val="605D6E"/>
                </a:solidFill>
                <a:latin typeface="Times New Roman"/>
                <a:cs typeface="Times New Roman"/>
              </a:rPr>
              <a:t> </a:t>
            </a:r>
            <a:r>
              <a:rPr dirty="0" sz="1450" spc="40">
                <a:solidFill>
                  <a:srgbClr val="423D52"/>
                </a:solidFill>
                <a:latin typeface="Times New Roman"/>
                <a:cs typeface="Times New Roman"/>
              </a:rPr>
              <a:t>rafa</a:t>
            </a:r>
            <a:r>
              <a:rPr dirty="0" sz="1450" spc="190">
                <a:solidFill>
                  <a:srgbClr val="423D52"/>
                </a:solidFill>
                <a:latin typeface="Times New Roman"/>
                <a:cs typeface="Times New Roman"/>
              </a:rPr>
              <a:t> </a:t>
            </a:r>
            <a:r>
              <a:rPr dirty="0" sz="1450" spc="75">
                <a:solidFill>
                  <a:srgbClr val="423D52"/>
                </a:solidFill>
                <a:latin typeface="Times New Roman"/>
                <a:cs typeface="Times New Roman"/>
              </a:rPr>
              <a:t>d</a:t>
            </a:r>
            <a:r>
              <a:rPr dirty="0" sz="1450" spc="75">
                <a:solidFill>
                  <a:srgbClr val="605D6E"/>
                </a:solidFill>
                <a:latin typeface="Times New Roman"/>
                <a:cs typeface="Times New Roman"/>
              </a:rPr>
              <a:t>e</a:t>
            </a:r>
            <a:r>
              <a:rPr dirty="0" sz="1450" spc="130">
                <a:solidFill>
                  <a:srgbClr val="605D6E"/>
                </a:solidFill>
                <a:latin typeface="Times New Roman"/>
                <a:cs typeface="Times New Roman"/>
              </a:rPr>
              <a:t> </a:t>
            </a:r>
            <a:r>
              <a:rPr dirty="0" sz="1450" spc="30">
                <a:solidFill>
                  <a:srgbClr val="524D60"/>
                </a:solidFill>
                <a:latin typeface="Times New Roman"/>
                <a:cs typeface="Times New Roman"/>
              </a:rPr>
              <a:t>la</a:t>
            </a:r>
            <a:r>
              <a:rPr dirty="0" sz="1450" spc="265">
                <a:solidFill>
                  <a:srgbClr val="524D60"/>
                </a:solidFill>
                <a:latin typeface="Times New Roman"/>
                <a:cs typeface="Times New Roman"/>
              </a:rPr>
              <a:t> </a:t>
            </a:r>
            <a:r>
              <a:rPr dirty="0" sz="1450" spc="60">
                <a:solidFill>
                  <a:srgbClr val="605D6E"/>
                </a:solidFill>
                <a:latin typeface="Times New Roman"/>
                <a:cs typeface="Times New Roman"/>
              </a:rPr>
              <a:t>ec</a:t>
            </a:r>
            <a:r>
              <a:rPr dirty="0" sz="1450" spc="60">
                <a:solidFill>
                  <a:srgbClr val="423D52"/>
                </a:solidFill>
                <a:latin typeface="Times New Roman"/>
                <a:cs typeface="Times New Roman"/>
              </a:rPr>
              <a:t>u</a:t>
            </a:r>
            <a:r>
              <a:rPr dirty="0" sz="1450" spc="60">
                <a:solidFill>
                  <a:srgbClr val="605D6E"/>
                </a:solidFill>
                <a:latin typeface="Times New Roman"/>
                <a:cs typeface="Times New Roman"/>
              </a:rPr>
              <a:t>ación</a:t>
            </a:r>
            <a:r>
              <a:rPr dirty="0" sz="1450" spc="225">
                <a:solidFill>
                  <a:srgbClr val="605D6E"/>
                </a:solidFill>
                <a:latin typeface="Times New Roman"/>
                <a:cs typeface="Times New Roman"/>
              </a:rPr>
              <a:t> </a:t>
            </a:r>
            <a:r>
              <a:rPr dirty="0" sz="1450" spc="70">
                <a:solidFill>
                  <a:srgbClr val="423D52"/>
                </a:solidFill>
                <a:latin typeface="Times New Roman"/>
                <a:cs typeface="Times New Roman"/>
              </a:rPr>
              <a:t>no</a:t>
            </a:r>
            <a:r>
              <a:rPr dirty="0" sz="1450" spc="114">
                <a:solidFill>
                  <a:srgbClr val="423D52"/>
                </a:solidFill>
                <a:latin typeface="Times New Roman"/>
                <a:cs typeface="Times New Roman"/>
              </a:rPr>
              <a:t> </a:t>
            </a:r>
            <a:r>
              <a:rPr dirty="0" sz="1450" spc="45">
                <a:solidFill>
                  <a:srgbClr val="423D52"/>
                </a:solidFill>
                <a:latin typeface="Times New Roman"/>
                <a:cs typeface="Times New Roman"/>
              </a:rPr>
              <a:t>lin</a:t>
            </a:r>
            <a:r>
              <a:rPr dirty="0" sz="1450" spc="45">
                <a:solidFill>
                  <a:srgbClr val="605D6E"/>
                </a:solidFill>
                <a:latin typeface="Times New Roman"/>
                <a:cs typeface="Times New Roman"/>
              </a:rPr>
              <a:t>eal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771447" y="2052363"/>
            <a:ext cx="506095" cy="2622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30530" algn="l"/>
              </a:tabLst>
            </a:pPr>
            <a:r>
              <a:rPr dirty="0" sz="1550" spc="-150">
                <a:solidFill>
                  <a:srgbClr val="312844"/>
                </a:solidFill>
                <a:latin typeface="Courier New"/>
                <a:cs typeface="Courier New"/>
              </a:rPr>
              <a:t>1</a:t>
            </a:r>
            <a:r>
              <a:rPr dirty="0" sz="1550" spc="-150">
                <a:solidFill>
                  <a:srgbClr val="312844"/>
                </a:solidFill>
                <a:latin typeface="Courier New"/>
                <a:cs typeface="Courier New"/>
              </a:rPr>
              <a:t>	</a:t>
            </a:r>
            <a:r>
              <a:rPr dirty="0" sz="1050" spc="-95">
                <a:solidFill>
                  <a:srgbClr val="524D60"/>
                </a:solidFill>
                <a:latin typeface="Arial"/>
                <a:cs typeface="Arial"/>
              </a:rPr>
              <a:t>2</a:t>
            </a:r>
            <a:endParaRPr sz="10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94078" y="2130720"/>
            <a:ext cx="1564005" cy="2927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897890" algn="l"/>
              </a:tabLst>
            </a:pPr>
            <a:r>
              <a:rPr dirty="0" sz="900" spc="35" i="1">
                <a:solidFill>
                  <a:srgbClr val="605D6E"/>
                </a:solidFill>
                <a:latin typeface="Times New Roman"/>
                <a:cs typeface="Times New Roman"/>
              </a:rPr>
              <a:t>X </a:t>
            </a:r>
            <a:r>
              <a:rPr dirty="0" sz="900" spc="125" i="1">
                <a:solidFill>
                  <a:srgbClr val="605D6E"/>
                </a:solidFill>
                <a:latin typeface="Times New Roman"/>
                <a:cs typeface="Times New Roman"/>
              </a:rPr>
              <a:t> </a:t>
            </a:r>
            <a:r>
              <a:rPr dirty="0" sz="900" spc="20">
                <a:solidFill>
                  <a:srgbClr val="050508"/>
                </a:solidFill>
                <a:latin typeface="Times New Roman"/>
                <a:cs typeface="Times New Roman"/>
              </a:rPr>
              <a:t>-  </a:t>
            </a:r>
            <a:r>
              <a:rPr dirty="0" sz="900" spc="105">
                <a:solidFill>
                  <a:srgbClr val="050508"/>
                </a:solidFill>
                <a:latin typeface="Times New Roman"/>
                <a:cs typeface="Times New Roman"/>
              </a:rPr>
              <a:t> </a:t>
            </a:r>
            <a:r>
              <a:rPr dirty="0" baseline="-23809" sz="2100" spc="-195" b="1">
                <a:solidFill>
                  <a:srgbClr val="423D52"/>
                </a:solidFill>
                <a:latin typeface="Times New Roman"/>
                <a:cs typeface="Times New Roman"/>
              </a:rPr>
              <a:t>2</a:t>
            </a:r>
            <a:r>
              <a:rPr dirty="0" sz="950" spc="-130">
                <a:solidFill>
                  <a:srgbClr val="050508"/>
                </a:solidFill>
                <a:latin typeface="Times New Roman"/>
                <a:cs typeface="Times New Roman"/>
              </a:rPr>
              <a:t>-</a:t>
            </a:r>
            <a:r>
              <a:rPr dirty="0" sz="950" spc="215">
                <a:solidFill>
                  <a:srgbClr val="050508"/>
                </a:solidFill>
                <a:latin typeface="Times New Roman"/>
                <a:cs typeface="Times New Roman"/>
              </a:rPr>
              <a:t> </a:t>
            </a:r>
            <a:r>
              <a:rPr dirty="0" sz="950" spc="220">
                <a:solidFill>
                  <a:srgbClr val="050508"/>
                </a:solidFill>
                <a:latin typeface="Times New Roman"/>
                <a:cs typeface="Times New Roman"/>
              </a:rPr>
              <a:t> </a:t>
            </a:r>
            <a:r>
              <a:rPr dirty="0" sz="950" spc="40">
                <a:solidFill>
                  <a:srgbClr val="524D60"/>
                </a:solidFill>
                <a:latin typeface="Times New Roman"/>
                <a:cs typeface="Times New Roman"/>
              </a:rPr>
              <a:t>CO	</a:t>
            </a:r>
            <a:r>
              <a:rPr dirty="0" sz="1600" spc="35" i="1">
                <a:solidFill>
                  <a:srgbClr val="605D6E"/>
                </a:solidFill>
                <a:latin typeface="Arial"/>
                <a:cs typeface="Arial"/>
              </a:rPr>
              <a:t>(x)</a:t>
            </a:r>
            <a:r>
              <a:rPr dirty="0" sz="1600" spc="65" i="1">
                <a:solidFill>
                  <a:srgbClr val="605D6E"/>
                </a:solidFill>
                <a:latin typeface="Arial"/>
                <a:cs typeface="Arial"/>
              </a:rPr>
              <a:t> </a:t>
            </a:r>
            <a:r>
              <a:rPr dirty="0" sz="1750" spc="100">
                <a:solidFill>
                  <a:srgbClr val="050508"/>
                </a:solidFill>
                <a:latin typeface="Times New Roman"/>
                <a:cs typeface="Times New Roman"/>
              </a:rPr>
              <a:t>=</a:t>
            </a:r>
            <a:r>
              <a:rPr dirty="0" sz="1750" spc="-55">
                <a:solidFill>
                  <a:srgbClr val="050508"/>
                </a:solidFill>
                <a:latin typeface="Times New Roman"/>
                <a:cs typeface="Times New Roman"/>
              </a:rPr>
              <a:t> </a:t>
            </a:r>
            <a:r>
              <a:rPr dirty="0" sz="1150" spc="75">
                <a:solidFill>
                  <a:srgbClr val="524D60"/>
                </a:solidFill>
                <a:latin typeface="Arial"/>
                <a:cs typeface="Arial"/>
              </a:rPr>
              <a:t>Ü</a:t>
            </a:r>
            <a:endParaRPr sz="11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870635" y="2346969"/>
            <a:ext cx="46355" cy="1250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50" spc="-229">
                <a:solidFill>
                  <a:srgbClr val="6D7080"/>
                </a:solidFill>
                <a:latin typeface="Courier New"/>
                <a:cs typeface="Courier New"/>
              </a:rPr>
              <a:t>¡</a:t>
            </a:r>
            <a:endParaRPr sz="650">
              <a:latin typeface="Courier New"/>
              <a:cs typeface="Courier Ne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14552" y="2579502"/>
            <a:ext cx="6842759" cy="728345"/>
          </a:xfrm>
          <a:prstGeom prst="rect">
            <a:avLst/>
          </a:prstGeom>
        </p:spPr>
        <p:txBody>
          <a:bodyPr wrap="square" lIns="0" tIns="24765" rIns="0" bIns="0" rtlCol="0" vert="horz">
            <a:spAutoFit/>
          </a:bodyPr>
          <a:lstStyle/>
          <a:p>
            <a:pPr marL="12700" marR="5080" indent="2540">
              <a:lnSpc>
                <a:spcPct val="100699"/>
              </a:lnSpc>
              <a:spcBef>
                <a:spcPts val="195"/>
              </a:spcBef>
              <a:tabLst>
                <a:tab pos="351155" algn="l"/>
                <a:tab pos="1004569" algn="l"/>
                <a:tab pos="3141980" algn="l"/>
                <a:tab pos="3958590" algn="l"/>
              </a:tabLst>
            </a:pPr>
            <a:r>
              <a:rPr dirty="0" sz="1450" spc="-405">
                <a:solidFill>
                  <a:srgbClr val="524D60"/>
                </a:solidFill>
                <a:latin typeface="Times New Roman"/>
                <a:cs typeface="Times New Roman"/>
              </a:rPr>
              <a:t>que	</a:t>
            </a:r>
            <a:r>
              <a:rPr dirty="0" sz="1450" spc="-425">
                <a:solidFill>
                  <a:srgbClr val="423D52"/>
                </a:solidFill>
                <a:latin typeface="Times New Roman"/>
                <a:cs typeface="Times New Roman"/>
              </a:rPr>
              <a:t>d</a:t>
            </a:r>
            <a:r>
              <a:rPr dirty="0" sz="1450" spc="235">
                <a:solidFill>
                  <a:srgbClr val="423D52"/>
                </a:solidFill>
                <a:latin typeface="Times New Roman"/>
                <a:cs typeface="Times New Roman"/>
              </a:rPr>
              <a:t> </a:t>
            </a:r>
            <a:r>
              <a:rPr dirty="0" sz="1450" spc="-400">
                <a:solidFill>
                  <a:srgbClr val="423D52"/>
                </a:solidFill>
                <a:latin typeface="Times New Roman"/>
                <a:cs typeface="Times New Roman"/>
              </a:rPr>
              <a:t>eb</a:t>
            </a:r>
            <a:r>
              <a:rPr dirty="0" sz="1450" spc="605">
                <a:solidFill>
                  <a:srgbClr val="423D52"/>
                </a:solidFill>
                <a:latin typeface="Times New Roman"/>
                <a:cs typeface="Times New Roman"/>
              </a:rPr>
              <a:t> </a:t>
            </a:r>
            <a:r>
              <a:rPr dirty="0" sz="1450" spc="-375">
                <a:solidFill>
                  <a:srgbClr val="605D6E"/>
                </a:solidFill>
                <a:latin typeface="Times New Roman"/>
                <a:cs typeface="Times New Roman"/>
              </a:rPr>
              <a:t>e</a:t>
            </a:r>
            <a:r>
              <a:rPr dirty="0" sz="1450" spc="100">
                <a:solidFill>
                  <a:srgbClr val="605D6E"/>
                </a:solidFill>
                <a:latin typeface="Times New Roman"/>
                <a:cs typeface="Times New Roman"/>
              </a:rPr>
              <a:t> </a:t>
            </a:r>
            <a:r>
              <a:rPr dirty="0" sz="1450" spc="-540">
                <a:solidFill>
                  <a:srgbClr val="423D52"/>
                </a:solidFill>
                <a:latin typeface="Times New Roman"/>
                <a:cs typeface="Times New Roman"/>
              </a:rPr>
              <a:t>mo	</a:t>
            </a:r>
            <a:r>
              <a:rPr dirty="0" sz="1450" spc="-330">
                <a:solidFill>
                  <a:srgbClr val="605D6E"/>
                </a:solidFill>
                <a:latin typeface="Times New Roman"/>
                <a:cs typeface="Times New Roman"/>
              </a:rPr>
              <a:t>s </a:t>
            </a:r>
            <a:r>
              <a:rPr dirty="0" sz="1450" spc="-325">
                <a:solidFill>
                  <a:srgbClr val="605D6E"/>
                </a:solidFill>
                <a:latin typeface="Times New Roman"/>
                <a:cs typeface="Times New Roman"/>
              </a:rPr>
              <a:t> </a:t>
            </a:r>
            <a:r>
              <a:rPr dirty="0" sz="1450" spc="-50">
                <a:solidFill>
                  <a:srgbClr val="524D60"/>
                </a:solidFill>
                <a:latin typeface="Times New Roman"/>
                <a:cs typeface="Times New Roman"/>
              </a:rPr>
              <a:t>resolliver</a:t>
            </a:r>
            <a:r>
              <a:rPr dirty="0" sz="1450" spc="80">
                <a:solidFill>
                  <a:srgbClr val="524D60"/>
                </a:solidFill>
                <a:latin typeface="Times New Roman"/>
                <a:cs typeface="Times New Roman"/>
              </a:rPr>
              <a:t> </a:t>
            </a:r>
            <a:r>
              <a:rPr dirty="0" sz="1450" spc="-65">
                <a:solidFill>
                  <a:srgbClr val="423D52"/>
                </a:solidFill>
                <a:latin typeface="Times New Roman"/>
                <a:cs typeface="Times New Roman"/>
              </a:rPr>
              <a:t>h</a:t>
            </a:r>
            <a:r>
              <a:rPr dirty="0" sz="1450" spc="-150">
                <a:solidFill>
                  <a:srgbClr val="423D52"/>
                </a:solidFill>
                <a:latin typeface="Times New Roman"/>
                <a:cs typeface="Times New Roman"/>
              </a:rPr>
              <a:t> </a:t>
            </a:r>
            <a:r>
              <a:rPr dirty="0" sz="1450" spc="-60">
                <a:solidFill>
                  <a:srgbClr val="605D6E"/>
                </a:solidFill>
                <a:latin typeface="Times New Roman"/>
                <a:cs typeface="Times New Roman"/>
              </a:rPr>
              <a:t>a</a:t>
            </a:r>
            <a:r>
              <a:rPr dirty="0" sz="1450" spc="-180">
                <a:solidFill>
                  <a:srgbClr val="605D6E"/>
                </a:solidFill>
                <a:latin typeface="Times New Roman"/>
                <a:cs typeface="Times New Roman"/>
              </a:rPr>
              <a:t> </a:t>
            </a:r>
            <a:r>
              <a:rPr dirty="0" sz="1450" spc="50">
                <a:solidFill>
                  <a:srgbClr val="605D6E"/>
                </a:solidFill>
                <a:latin typeface="Times New Roman"/>
                <a:cs typeface="Times New Roman"/>
              </a:rPr>
              <a:t>cie</a:t>
            </a:r>
            <a:r>
              <a:rPr dirty="0" sz="1450" spc="50">
                <a:solidFill>
                  <a:srgbClr val="423D52"/>
                </a:solidFill>
                <a:latin typeface="Times New Roman"/>
                <a:cs typeface="Times New Roman"/>
              </a:rPr>
              <a:t>ndo</a:t>
            </a:r>
            <a:r>
              <a:rPr dirty="0" sz="1450" spc="-5">
                <a:solidFill>
                  <a:srgbClr val="423D52"/>
                </a:solidFill>
                <a:latin typeface="Times New Roman"/>
                <a:cs typeface="Times New Roman"/>
              </a:rPr>
              <a:t> </a:t>
            </a:r>
            <a:r>
              <a:rPr dirty="0" sz="1450" spc="70">
                <a:solidFill>
                  <a:srgbClr val="524D60"/>
                </a:solidFill>
                <a:latin typeface="Times New Roman"/>
                <a:cs typeface="Times New Roman"/>
              </a:rPr>
              <a:t>do</a:t>
            </a:r>
            <a:r>
              <a:rPr dirty="0" sz="1450" spc="195">
                <a:solidFill>
                  <a:srgbClr val="524D60"/>
                </a:solidFill>
                <a:latin typeface="Times New Roman"/>
                <a:cs typeface="Times New Roman"/>
              </a:rPr>
              <a:t> </a:t>
            </a:r>
            <a:r>
              <a:rPr dirty="0" sz="1450" spc="60">
                <a:solidFill>
                  <a:srgbClr val="423D52"/>
                </a:solidFill>
                <a:latin typeface="Times New Roman"/>
                <a:cs typeface="Times New Roman"/>
              </a:rPr>
              <a:t>i</a:t>
            </a:r>
            <a:r>
              <a:rPr dirty="0" sz="1450" spc="60">
                <a:solidFill>
                  <a:srgbClr val="605D6E"/>
                </a:solidFill>
                <a:latin typeface="Times New Roman"/>
                <a:cs typeface="Times New Roman"/>
              </a:rPr>
              <a:t>te</a:t>
            </a:r>
            <a:r>
              <a:rPr dirty="0" sz="1450" spc="60">
                <a:solidFill>
                  <a:srgbClr val="423D52"/>
                </a:solidFill>
                <a:latin typeface="Times New Roman"/>
                <a:cs typeface="Times New Roman"/>
              </a:rPr>
              <a:t>rac</a:t>
            </a:r>
            <a:r>
              <a:rPr dirty="0" sz="1450" spc="-204">
                <a:solidFill>
                  <a:srgbClr val="423D52"/>
                </a:solidFill>
                <a:latin typeface="Times New Roman"/>
                <a:cs typeface="Times New Roman"/>
              </a:rPr>
              <a:t> </a:t>
            </a:r>
            <a:r>
              <a:rPr dirty="0" sz="1450" spc="15">
                <a:solidFill>
                  <a:srgbClr val="423D52"/>
                </a:solidFill>
                <a:latin typeface="Times New Roman"/>
                <a:cs typeface="Times New Roman"/>
              </a:rPr>
              <a:t>iones</a:t>
            </a:r>
            <a:r>
              <a:rPr dirty="0" sz="1450" spc="110">
                <a:solidFill>
                  <a:srgbClr val="423D52"/>
                </a:solidFill>
                <a:latin typeface="Times New Roman"/>
                <a:cs typeface="Times New Roman"/>
              </a:rPr>
              <a:t> </a:t>
            </a:r>
            <a:r>
              <a:rPr dirty="0" sz="1450" spc="65">
                <a:solidFill>
                  <a:srgbClr val="605D6E"/>
                </a:solidFill>
                <a:latin typeface="Times New Roman"/>
                <a:cs typeface="Times New Roman"/>
              </a:rPr>
              <a:t>co</a:t>
            </a:r>
            <a:r>
              <a:rPr dirty="0" sz="1450" spc="65">
                <a:solidFill>
                  <a:srgbClr val="423D52"/>
                </a:solidFill>
                <a:latin typeface="Times New Roman"/>
                <a:cs typeface="Times New Roman"/>
              </a:rPr>
              <a:t>n</a:t>
            </a:r>
            <a:r>
              <a:rPr dirty="0" sz="1450" spc="-5">
                <a:solidFill>
                  <a:srgbClr val="423D52"/>
                </a:solidFill>
                <a:latin typeface="Times New Roman"/>
                <a:cs typeface="Times New Roman"/>
              </a:rPr>
              <a:t> </a:t>
            </a:r>
            <a:r>
              <a:rPr dirty="0" sz="1450" spc="40">
                <a:solidFill>
                  <a:srgbClr val="605D6E"/>
                </a:solidFill>
                <a:latin typeface="Times New Roman"/>
                <a:cs typeface="Times New Roman"/>
              </a:rPr>
              <a:t>e</a:t>
            </a:r>
            <a:r>
              <a:rPr dirty="0" sz="1450" spc="40">
                <a:solidFill>
                  <a:srgbClr val="312844"/>
                </a:solidFill>
                <a:latin typeface="Times New Roman"/>
                <a:cs typeface="Times New Roman"/>
              </a:rPr>
              <a:t>l</a:t>
            </a:r>
            <a:r>
              <a:rPr dirty="0" sz="1450" spc="10">
                <a:solidFill>
                  <a:srgbClr val="312844"/>
                </a:solidFill>
                <a:latin typeface="Times New Roman"/>
                <a:cs typeface="Times New Roman"/>
              </a:rPr>
              <a:t> </a:t>
            </a:r>
            <a:r>
              <a:rPr dirty="0" sz="1450" spc="80">
                <a:solidFill>
                  <a:srgbClr val="423D52"/>
                </a:solidFill>
                <a:latin typeface="Times New Roman"/>
                <a:cs typeface="Times New Roman"/>
              </a:rPr>
              <a:t>m</a:t>
            </a:r>
            <a:r>
              <a:rPr dirty="0" sz="1450" spc="80">
                <a:solidFill>
                  <a:srgbClr val="605D6E"/>
                </a:solidFill>
                <a:latin typeface="Times New Roman"/>
                <a:cs typeface="Times New Roman"/>
              </a:rPr>
              <a:t>étodo</a:t>
            </a:r>
            <a:r>
              <a:rPr dirty="0" sz="1450" spc="55">
                <a:solidFill>
                  <a:srgbClr val="605D6E"/>
                </a:solidFill>
                <a:latin typeface="Times New Roman"/>
                <a:cs typeface="Times New Roman"/>
              </a:rPr>
              <a:t> </a:t>
            </a:r>
            <a:r>
              <a:rPr dirty="0" sz="1450" spc="45">
                <a:solidFill>
                  <a:srgbClr val="524D60"/>
                </a:solidFill>
                <a:latin typeface="Times New Roman"/>
                <a:cs typeface="Times New Roman"/>
              </a:rPr>
              <a:t>de</a:t>
            </a:r>
            <a:r>
              <a:rPr dirty="0" sz="1450" spc="114">
                <a:solidFill>
                  <a:srgbClr val="524D60"/>
                </a:solidFill>
                <a:latin typeface="Times New Roman"/>
                <a:cs typeface="Times New Roman"/>
              </a:rPr>
              <a:t> </a:t>
            </a:r>
            <a:r>
              <a:rPr dirty="0" sz="1450" spc="15">
                <a:solidFill>
                  <a:srgbClr val="423D52"/>
                </a:solidFill>
                <a:latin typeface="Times New Roman"/>
                <a:cs typeface="Times New Roman"/>
              </a:rPr>
              <a:t>N</a:t>
            </a:r>
            <a:r>
              <a:rPr dirty="0" sz="1450" spc="15">
                <a:solidFill>
                  <a:srgbClr val="605D6E"/>
                </a:solidFill>
                <a:latin typeface="Times New Roman"/>
                <a:cs typeface="Times New Roman"/>
              </a:rPr>
              <a:t>ewt</a:t>
            </a:r>
            <a:r>
              <a:rPr dirty="0" sz="1450" spc="-170">
                <a:solidFill>
                  <a:srgbClr val="605D6E"/>
                </a:solidFill>
                <a:latin typeface="Times New Roman"/>
                <a:cs typeface="Times New Roman"/>
              </a:rPr>
              <a:t> </a:t>
            </a:r>
            <a:r>
              <a:rPr dirty="0" sz="1450" spc="40">
                <a:solidFill>
                  <a:srgbClr val="605D6E"/>
                </a:solidFill>
                <a:latin typeface="Times New Roman"/>
                <a:cs typeface="Times New Roman"/>
              </a:rPr>
              <a:t>o</a:t>
            </a:r>
            <a:r>
              <a:rPr dirty="0" sz="1450" spc="40">
                <a:solidFill>
                  <a:srgbClr val="423D52"/>
                </a:solidFill>
                <a:latin typeface="Times New Roman"/>
                <a:cs typeface="Times New Roman"/>
              </a:rPr>
              <a:t>n-R</a:t>
            </a:r>
            <a:r>
              <a:rPr dirty="0" sz="1450" spc="40">
                <a:solidFill>
                  <a:srgbClr val="605D6E"/>
                </a:solidFill>
                <a:latin typeface="Times New Roman"/>
                <a:cs typeface="Times New Roman"/>
              </a:rPr>
              <a:t>a</a:t>
            </a:r>
            <a:r>
              <a:rPr dirty="0" sz="1450">
                <a:solidFill>
                  <a:srgbClr val="605D6E"/>
                </a:solidFill>
                <a:latin typeface="Times New Roman"/>
                <a:cs typeface="Times New Roman"/>
              </a:rPr>
              <a:t> </a:t>
            </a:r>
            <a:r>
              <a:rPr dirty="0" sz="1450" spc="-15">
                <a:solidFill>
                  <a:srgbClr val="605D6E"/>
                </a:solidFill>
                <a:latin typeface="Times New Roman"/>
                <a:cs typeface="Times New Roman"/>
              </a:rPr>
              <a:t>p</a:t>
            </a:r>
            <a:r>
              <a:rPr dirty="0" sz="1450" spc="-180">
                <a:solidFill>
                  <a:srgbClr val="605D6E"/>
                </a:solidFill>
                <a:latin typeface="Times New Roman"/>
                <a:cs typeface="Times New Roman"/>
              </a:rPr>
              <a:t> </a:t>
            </a:r>
            <a:r>
              <a:rPr dirty="0" sz="1450" spc="60">
                <a:solidFill>
                  <a:srgbClr val="423D52"/>
                </a:solidFill>
                <a:latin typeface="Times New Roman"/>
                <a:cs typeface="Times New Roman"/>
              </a:rPr>
              <a:t>hson. </a:t>
            </a:r>
            <a:r>
              <a:rPr dirty="0" sz="1450" spc="-350">
                <a:solidFill>
                  <a:srgbClr val="423D52"/>
                </a:solidFill>
                <a:latin typeface="Times New Roman"/>
                <a:cs typeface="Times New Roman"/>
              </a:rPr>
              <a:t> </a:t>
            </a:r>
            <a:r>
              <a:rPr dirty="0" sz="1450" spc="95">
                <a:solidFill>
                  <a:srgbClr val="423D52"/>
                </a:solidFill>
                <a:latin typeface="Times New Roman"/>
                <a:cs typeface="Times New Roman"/>
              </a:rPr>
              <a:t>P</a:t>
            </a:r>
            <a:r>
              <a:rPr dirty="0" sz="1450" spc="95">
                <a:solidFill>
                  <a:srgbClr val="605D6E"/>
                </a:solidFill>
                <a:latin typeface="Times New Roman"/>
                <a:cs typeface="Times New Roman"/>
              </a:rPr>
              <a:t>a</a:t>
            </a:r>
            <a:r>
              <a:rPr dirty="0" sz="1450" spc="95">
                <a:solidFill>
                  <a:srgbClr val="423D52"/>
                </a:solidFill>
                <a:latin typeface="Times New Roman"/>
                <a:cs typeface="Times New Roman"/>
              </a:rPr>
              <a:t>ra </a:t>
            </a:r>
            <a:r>
              <a:rPr dirty="0" sz="1450" spc="55">
                <a:solidFill>
                  <a:srgbClr val="605D6E"/>
                </a:solidFill>
                <a:latin typeface="Times New Roman"/>
                <a:cs typeface="Times New Roman"/>
              </a:rPr>
              <a:t>ello </a:t>
            </a:r>
            <a:r>
              <a:rPr dirty="0" sz="1450" spc="75">
                <a:solidFill>
                  <a:srgbClr val="524D60"/>
                </a:solidFill>
                <a:latin typeface="Times New Roman"/>
                <a:cs typeface="Times New Roman"/>
              </a:rPr>
              <a:t>primero </a:t>
            </a:r>
            <a:r>
              <a:rPr dirty="0" sz="1450" spc="85">
                <a:solidFill>
                  <a:srgbClr val="524D60"/>
                </a:solidFill>
                <a:latin typeface="Times New Roman"/>
                <a:cs typeface="Times New Roman"/>
              </a:rPr>
              <a:t>debemos </a:t>
            </a:r>
            <a:r>
              <a:rPr dirty="0" sz="1450" spc="35">
                <a:solidFill>
                  <a:srgbClr val="605D6E"/>
                </a:solidFill>
                <a:latin typeface="Times New Roman"/>
                <a:cs typeface="Times New Roman"/>
              </a:rPr>
              <a:t>e</a:t>
            </a:r>
            <a:r>
              <a:rPr dirty="0" sz="1450" spc="35">
                <a:solidFill>
                  <a:srgbClr val="423D52"/>
                </a:solidFill>
                <a:latin typeface="Times New Roman"/>
                <a:cs typeface="Times New Roman"/>
              </a:rPr>
              <a:t>l</a:t>
            </a:r>
            <a:r>
              <a:rPr dirty="0" sz="1450" spc="35">
                <a:solidFill>
                  <a:srgbClr val="605D6E"/>
                </a:solidFill>
                <a:latin typeface="Times New Roman"/>
                <a:cs typeface="Times New Roman"/>
              </a:rPr>
              <a:t>eg</a:t>
            </a:r>
            <a:r>
              <a:rPr dirty="0" sz="1450" spc="35">
                <a:solidFill>
                  <a:srgbClr val="423D52"/>
                </a:solidFill>
                <a:latin typeface="Times New Roman"/>
                <a:cs typeface="Times New Roman"/>
              </a:rPr>
              <a:t>ir</a:t>
            </a:r>
            <a:r>
              <a:rPr dirty="0" sz="1450" spc="40">
                <a:solidFill>
                  <a:srgbClr val="423D52"/>
                </a:solidFill>
                <a:latin typeface="Times New Roman"/>
                <a:cs typeface="Times New Roman"/>
              </a:rPr>
              <a:t> </a:t>
            </a:r>
            <a:r>
              <a:rPr dirty="0" sz="1450" spc="55">
                <a:solidFill>
                  <a:srgbClr val="423D52"/>
                </a:solidFill>
                <a:latin typeface="Times New Roman"/>
                <a:cs typeface="Times New Roman"/>
              </a:rPr>
              <a:t>una</a:t>
            </a:r>
            <a:r>
              <a:rPr dirty="0" sz="1450" spc="60">
                <a:solidFill>
                  <a:srgbClr val="423D52"/>
                </a:solidFill>
                <a:latin typeface="Times New Roman"/>
                <a:cs typeface="Times New Roman"/>
              </a:rPr>
              <a:t> </a:t>
            </a:r>
            <a:r>
              <a:rPr dirty="0" sz="1450" spc="60">
                <a:solidFill>
                  <a:srgbClr val="524D60"/>
                </a:solidFill>
                <a:latin typeface="Times New Roman"/>
                <a:cs typeface="Times New Roman"/>
              </a:rPr>
              <a:t>semilla </a:t>
            </a:r>
            <a:r>
              <a:rPr dirty="0" sz="1450" spc="65">
                <a:solidFill>
                  <a:srgbClr val="605D6E"/>
                </a:solidFill>
                <a:latin typeface="Times New Roman"/>
                <a:cs typeface="Times New Roman"/>
              </a:rPr>
              <a:t>co</a:t>
            </a:r>
            <a:r>
              <a:rPr dirty="0" sz="1450" spc="65">
                <a:solidFill>
                  <a:srgbClr val="423D52"/>
                </a:solidFill>
                <a:latin typeface="Times New Roman"/>
                <a:cs typeface="Times New Roman"/>
              </a:rPr>
              <a:t>n </a:t>
            </a:r>
            <a:r>
              <a:rPr dirty="0" sz="1450" spc="65">
                <a:solidFill>
                  <a:srgbClr val="312844"/>
                </a:solidFill>
                <a:latin typeface="Times New Roman"/>
                <a:cs typeface="Times New Roman"/>
              </a:rPr>
              <a:t>l</a:t>
            </a:r>
            <a:r>
              <a:rPr dirty="0" sz="1450" spc="65">
                <a:solidFill>
                  <a:srgbClr val="605D6E"/>
                </a:solidFill>
                <a:latin typeface="Times New Roman"/>
                <a:cs typeface="Times New Roman"/>
              </a:rPr>
              <a:t>a </a:t>
            </a:r>
            <a:r>
              <a:rPr dirty="0" sz="1450" spc="70">
                <a:solidFill>
                  <a:srgbClr val="524D60"/>
                </a:solidFill>
                <a:latin typeface="Times New Roman"/>
                <a:cs typeface="Times New Roman"/>
              </a:rPr>
              <a:t>que </a:t>
            </a:r>
            <a:r>
              <a:rPr dirty="0" sz="1450" spc="50">
                <a:solidFill>
                  <a:srgbClr val="524D60"/>
                </a:solidFill>
                <a:latin typeface="Times New Roman"/>
                <a:cs typeface="Times New Roman"/>
              </a:rPr>
              <a:t>iniciar</a:t>
            </a:r>
            <a:r>
              <a:rPr dirty="0" sz="1450" spc="55">
                <a:solidFill>
                  <a:srgbClr val="524D60"/>
                </a:solidFill>
                <a:latin typeface="Times New Roman"/>
                <a:cs typeface="Times New Roman"/>
              </a:rPr>
              <a:t> </a:t>
            </a:r>
            <a:r>
              <a:rPr dirty="0" sz="1450" spc="20">
                <a:solidFill>
                  <a:srgbClr val="605D6E"/>
                </a:solidFill>
                <a:latin typeface="Times New Roman"/>
                <a:cs typeface="Times New Roman"/>
              </a:rPr>
              <a:t>e</a:t>
            </a:r>
            <a:r>
              <a:rPr dirty="0" sz="1450" spc="20">
                <a:solidFill>
                  <a:srgbClr val="423D52"/>
                </a:solidFill>
                <a:latin typeface="Times New Roman"/>
                <a:cs typeface="Times New Roman"/>
              </a:rPr>
              <a:t>l </a:t>
            </a:r>
            <a:r>
              <a:rPr dirty="0" sz="1450" spc="40">
                <a:solidFill>
                  <a:srgbClr val="605D6E"/>
                </a:solidFill>
                <a:latin typeface="Times New Roman"/>
                <a:cs typeface="Times New Roman"/>
              </a:rPr>
              <a:t>esq </a:t>
            </a:r>
            <a:r>
              <a:rPr dirty="0" sz="1450" spc="65">
                <a:solidFill>
                  <a:srgbClr val="423D52"/>
                </a:solidFill>
                <a:latin typeface="Times New Roman"/>
                <a:cs typeface="Times New Roman"/>
              </a:rPr>
              <a:t>u</a:t>
            </a:r>
            <a:r>
              <a:rPr dirty="0" sz="1450" spc="65">
                <a:solidFill>
                  <a:srgbClr val="605D6E"/>
                </a:solidFill>
                <a:latin typeface="Times New Roman"/>
                <a:cs typeface="Times New Roman"/>
              </a:rPr>
              <a:t>e</a:t>
            </a:r>
            <a:r>
              <a:rPr dirty="0" sz="1450" spc="65">
                <a:solidFill>
                  <a:srgbClr val="423D52"/>
                </a:solidFill>
                <a:latin typeface="Times New Roman"/>
                <a:cs typeface="Times New Roman"/>
              </a:rPr>
              <a:t>ma.</a:t>
            </a:r>
            <a:r>
              <a:rPr dirty="0" sz="1450" spc="70">
                <a:solidFill>
                  <a:srgbClr val="423D52"/>
                </a:solidFill>
                <a:latin typeface="Times New Roman"/>
                <a:cs typeface="Times New Roman"/>
              </a:rPr>
              <a:t> Ob­ </a:t>
            </a:r>
            <a:r>
              <a:rPr dirty="0" sz="1450" spc="-350">
                <a:solidFill>
                  <a:srgbClr val="423D52"/>
                </a:solidFill>
                <a:latin typeface="Times New Roman"/>
                <a:cs typeface="Times New Roman"/>
              </a:rPr>
              <a:t> </a:t>
            </a:r>
            <a:r>
              <a:rPr dirty="0" sz="1450" spc="55">
                <a:solidFill>
                  <a:srgbClr val="524D60"/>
                </a:solidFill>
                <a:latin typeface="Times New Roman"/>
                <a:cs typeface="Times New Roman"/>
              </a:rPr>
              <a:t>servamo</a:t>
            </a:r>
            <a:r>
              <a:rPr dirty="0" sz="1450" spc="50">
                <a:solidFill>
                  <a:srgbClr val="524D60"/>
                </a:solidFill>
                <a:latin typeface="Times New Roman"/>
                <a:cs typeface="Times New Roman"/>
              </a:rPr>
              <a:t>s</a:t>
            </a:r>
            <a:r>
              <a:rPr dirty="0" sz="1450">
                <a:solidFill>
                  <a:srgbClr val="524D60"/>
                </a:solidFill>
                <a:latin typeface="Times New Roman"/>
                <a:cs typeface="Times New Roman"/>
              </a:rPr>
              <a:t> </a:t>
            </a:r>
            <a:r>
              <a:rPr dirty="0" sz="1450" spc="75">
                <a:solidFill>
                  <a:srgbClr val="524D60"/>
                </a:solidFill>
                <a:latin typeface="Times New Roman"/>
                <a:cs typeface="Times New Roman"/>
              </a:rPr>
              <a:t> </a:t>
            </a:r>
            <a:r>
              <a:rPr dirty="0" sz="1450" spc="60">
                <a:solidFill>
                  <a:srgbClr val="524D60"/>
                </a:solidFill>
                <a:latin typeface="Times New Roman"/>
                <a:cs typeface="Times New Roman"/>
              </a:rPr>
              <a:t>que</a:t>
            </a:r>
            <a:r>
              <a:rPr dirty="0" sz="1450">
                <a:solidFill>
                  <a:srgbClr val="524D60"/>
                </a:solidFill>
                <a:latin typeface="Times New Roman"/>
                <a:cs typeface="Times New Roman"/>
              </a:rPr>
              <a:t> </a:t>
            </a:r>
            <a:r>
              <a:rPr dirty="0" sz="1450" spc="60">
                <a:solidFill>
                  <a:srgbClr val="524D60"/>
                </a:solidFill>
                <a:latin typeface="Times New Roman"/>
                <a:cs typeface="Times New Roman"/>
              </a:rPr>
              <a:t> </a:t>
            </a:r>
            <a:r>
              <a:rPr dirty="0" sz="1450" spc="50">
                <a:solidFill>
                  <a:srgbClr val="524D60"/>
                </a:solidFill>
                <a:latin typeface="Times New Roman"/>
                <a:cs typeface="Times New Roman"/>
              </a:rPr>
              <a:t>e</a:t>
            </a:r>
            <a:r>
              <a:rPr dirty="0" sz="1450" spc="65">
                <a:solidFill>
                  <a:srgbClr val="524D60"/>
                </a:solidFill>
                <a:latin typeface="Times New Roman"/>
                <a:cs typeface="Times New Roman"/>
              </a:rPr>
              <a:t>n</a:t>
            </a:r>
            <a:r>
              <a:rPr dirty="0" sz="1450">
                <a:solidFill>
                  <a:srgbClr val="524D60"/>
                </a:solidFill>
                <a:latin typeface="Times New Roman"/>
                <a:cs typeface="Times New Roman"/>
              </a:rPr>
              <a:t> </a:t>
            </a:r>
            <a:r>
              <a:rPr dirty="0" sz="1450" spc="15">
                <a:solidFill>
                  <a:srgbClr val="524D60"/>
                </a:solidFill>
                <a:latin typeface="Times New Roman"/>
                <a:cs typeface="Times New Roman"/>
              </a:rPr>
              <a:t> </a:t>
            </a:r>
            <a:r>
              <a:rPr dirty="0" sz="1450" spc="55">
                <a:solidFill>
                  <a:srgbClr val="605D6E"/>
                </a:solidFill>
                <a:latin typeface="Times New Roman"/>
                <a:cs typeface="Times New Roman"/>
              </a:rPr>
              <a:t>e</a:t>
            </a:r>
            <a:r>
              <a:rPr dirty="0" sz="1450" spc="-275">
                <a:solidFill>
                  <a:srgbClr val="423D52"/>
                </a:solidFill>
                <a:latin typeface="Times New Roman"/>
                <a:cs typeface="Times New Roman"/>
              </a:rPr>
              <a:t>ll</a:t>
            </a:r>
            <a:r>
              <a:rPr dirty="0" sz="1450" spc="-270">
                <a:solidFill>
                  <a:srgbClr val="423D52"/>
                </a:solidFill>
                <a:latin typeface="Times New Roman"/>
                <a:cs typeface="Times New Roman"/>
              </a:rPr>
              <a:t>i</a:t>
            </a:r>
            <a:r>
              <a:rPr dirty="0" sz="1450">
                <a:solidFill>
                  <a:srgbClr val="423D52"/>
                </a:solidFill>
                <a:latin typeface="Times New Roman"/>
                <a:cs typeface="Times New Roman"/>
              </a:rPr>
              <a:t> </a:t>
            </a:r>
            <a:r>
              <a:rPr dirty="0" sz="1450" spc="-5">
                <a:solidFill>
                  <a:srgbClr val="423D52"/>
                </a:solidFill>
                <a:latin typeface="Times New Roman"/>
                <a:cs typeface="Times New Roman"/>
              </a:rPr>
              <a:t> </a:t>
            </a:r>
            <a:r>
              <a:rPr dirty="0" sz="1450" spc="-270">
                <a:solidFill>
                  <a:srgbClr val="644849"/>
                </a:solidFill>
                <a:latin typeface="Times New Roman"/>
                <a:cs typeface="Times New Roman"/>
              </a:rPr>
              <a:t>i</a:t>
            </a:r>
            <a:r>
              <a:rPr dirty="0" sz="1450" spc="15">
                <a:solidFill>
                  <a:srgbClr val="644849"/>
                </a:solidFill>
                <a:latin typeface="Times New Roman"/>
                <a:cs typeface="Times New Roman"/>
              </a:rPr>
              <a:t> </a:t>
            </a:r>
            <a:r>
              <a:rPr dirty="0" sz="1450" spc="30">
                <a:solidFill>
                  <a:srgbClr val="312844"/>
                </a:solidFill>
                <a:latin typeface="Times New Roman"/>
                <a:cs typeface="Times New Roman"/>
              </a:rPr>
              <a:t>n</a:t>
            </a:r>
            <a:r>
              <a:rPr dirty="0" sz="1450" spc="180">
                <a:solidFill>
                  <a:srgbClr val="524D60"/>
                </a:solidFill>
                <a:latin typeface="Times New Roman"/>
                <a:cs typeface="Times New Roman"/>
              </a:rPr>
              <a:t>t</a:t>
            </a:r>
            <a:r>
              <a:rPr dirty="0" sz="1450" spc="60">
                <a:solidFill>
                  <a:srgbClr val="524D60"/>
                </a:solidFill>
                <a:latin typeface="Times New Roman"/>
                <a:cs typeface="Times New Roman"/>
              </a:rPr>
              <a:t>e</a:t>
            </a:r>
            <a:r>
              <a:rPr dirty="0" sz="1450" spc="120">
                <a:solidFill>
                  <a:srgbClr val="524D60"/>
                </a:solidFill>
                <a:latin typeface="Times New Roman"/>
                <a:cs typeface="Times New Roman"/>
              </a:rPr>
              <a:t>r</a:t>
            </a:r>
            <a:r>
              <a:rPr dirty="0" sz="1450" spc="60">
                <a:solidFill>
                  <a:srgbClr val="524D60"/>
                </a:solidFill>
                <a:latin typeface="Times New Roman"/>
                <a:cs typeface="Times New Roman"/>
              </a:rPr>
              <a:t>valo</a:t>
            </a:r>
            <a:r>
              <a:rPr dirty="0" sz="1450">
                <a:solidFill>
                  <a:srgbClr val="524D60"/>
                </a:solidFill>
                <a:latin typeface="Times New Roman"/>
                <a:cs typeface="Times New Roman"/>
              </a:rPr>
              <a:t> </a:t>
            </a:r>
            <a:r>
              <a:rPr dirty="0" sz="1450" spc="-110">
                <a:solidFill>
                  <a:srgbClr val="524D60"/>
                </a:solidFill>
                <a:latin typeface="Times New Roman"/>
                <a:cs typeface="Times New Roman"/>
              </a:rPr>
              <a:t> </a:t>
            </a:r>
            <a:r>
              <a:rPr dirty="0" sz="1500" spc="40" i="1">
                <a:solidFill>
                  <a:srgbClr val="312844"/>
                </a:solidFill>
                <a:latin typeface="Times New Roman"/>
                <a:cs typeface="Times New Roman"/>
              </a:rPr>
              <a:t>l</a:t>
            </a:r>
            <a:r>
              <a:rPr dirty="0" sz="1500" spc="-125" i="1">
                <a:solidFill>
                  <a:srgbClr val="312844"/>
                </a:solidFill>
                <a:latin typeface="Times New Roman"/>
                <a:cs typeface="Times New Roman"/>
              </a:rPr>
              <a:t> </a:t>
            </a:r>
            <a:r>
              <a:rPr dirty="0" sz="1500" spc="-180" i="1">
                <a:solidFill>
                  <a:srgbClr val="605D6E"/>
                </a:solidFill>
                <a:latin typeface="Times New Roman"/>
                <a:cs typeface="Times New Roman"/>
              </a:rPr>
              <a:t>o</a:t>
            </a:r>
            <a:r>
              <a:rPr dirty="0" sz="1500" i="1">
                <a:solidFill>
                  <a:srgbClr val="605D6E"/>
                </a:solidFill>
                <a:latin typeface="Times New Roman"/>
                <a:cs typeface="Times New Roman"/>
              </a:rPr>
              <a:t> </a:t>
            </a:r>
            <a:r>
              <a:rPr dirty="0" sz="1500" spc="155" i="1">
                <a:solidFill>
                  <a:srgbClr val="605D6E"/>
                </a:solidFill>
                <a:latin typeface="Times New Roman"/>
                <a:cs typeface="Times New Roman"/>
              </a:rPr>
              <a:t> </a:t>
            </a:r>
            <a:r>
              <a:rPr dirty="0" sz="1600" spc="-220">
                <a:solidFill>
                  <a:srgbClr val="050508"/>
                </a:solidFill>
                <a:latin typeface="Times New Roman"/>
                <a:cs typeface="Times New Roman"/>
              </a:rPr>
              <a:t>=</a:t>
            </a:r>
            <a:r>
              <a:rPr dirty="0" sz="1600">
                <a:solidFill>
                  <a:srgbClr val="050508"/>
                </a:solidFill>
                <a:latin typeface="Times New Roman"/>
                <a:cs typeface="Times New Roman"/>
              </a:rPr>
              <a:t>	</a:t>
            </a:r>
            <a:r>
              <a:rPr dirty="0" sz="1450" spc="-145">
                <a:solidFill>
                  <a:srgbClr val="605D6E"/>
                </a:solidFill>
                <a:latin typeface="Times New Roman"/>
                <a:cs typeface="Times New Roman"/>
              </a:rPr>
              <a:t>(0</a:t>
            </a:r>
            <a:r>
              <a:rPr dirty="0" sz="1450" spc="65">
                <a:solidFill>
                  <a:srgbClr val="605D6E"/>
                </a:solidFill>
                <a:latin typeface="Times New Roman"/>
                <a:cs typeface="Times New Roman"/>
              </a:rPr>
              <a:t> </a:t>
            </a:r>
            <a:r>
              <a:rPr dirty="0" sz="1450" spc="70">
                <a:solidFill>
                  <a:srgbClr val="312844"/>
                </a:solidFill>
                <a:latin typeface="Times New Roman"/>
                <a:cs typeface="Times New Roman"/>
              </a:rPr>
              <a:t>.</a:t>
            </a:r>
            <a:r>
              <a:rPr dirty="0" sz="1450" spc="65">
                <a:solidFill>
                  <a:srgbClr val="605D6E"/>
                </a:solidFill>
                <a:latin typeface="Times New Roman"/>
                <a:cs typeface="Times New Roman"/>
              </a:rPr>
              <a:t>4</a:t>
            </a:r>
            <a:r>
              <a:rPr dirty="0" sz="1450">
                <a:solidFill>
                  <a:srgbClr val="605D6E"/>
                </a:solidFill>
                <a:latin typeface="Times New Roman"/>
                <a:cs typeface="Times New Roman"/>
              </a:rPr>
              <a:t> </a:t>
            </a:r>
            <a:r>
              <a:rPr dirty="0" sz="1450" spc="-80">
                <a:solidFill>
                  <a:srgbClr val="605D6E"/>
                </a:solidFill>
                <a:latin typeface="Times New Roman"/>
                <a:cs typeface="Times New Roman"/>
              </a:rPr>
              <a:t> </a:t>
            </a:r>
            <a:r>
              <a:rPr dirty="0" sz="1450" spc="45">
                <a:solidFill>
                  <a:srgbClr val="423D52"/>
                </a:solidFill>
                <a:latin typeface="Times New Roman"/>
                <a:cs typeface="Times New Roman"/>
              </a:rPr>
              <a:t>0.5</a:t>
            </a:r>
            <a:r>
              <a:rPr dirty="0" sz="1450">
                <a:solidFill>
                  <a:srgbClr val="423D52"/>
                </a:solidFill>
                <a:latin typeface="Times New Roman"/>
                <a:cs typeface="Times New Roman"/>
              </a:rPr>
              <a:t>	</a:t>
            </a:r>
            <a:r>
              <a:rPr dirty="0" sz="1450" spc="40">
                <a:solidFill>
                  <a:srgbClr val="605D6E"/>
                </a:solidFill>
                <a:latin typeface="Times New Roman"/>
                <a:cs typeface="Times New Roman"/>
              </a:rPr>
              <a:t>s</a:t>
            </a:r>
            <a:r>
              <a:rPr dirty="0" sz="1450" spc="50">
                <a:solidFill>
                  <a:srgbClr val="605D6E"/>
                </a:solidFill>
                <a:latin typeface="Times New Roman"/>
                <a:cs typeface="Times New Roman"/>
              </a:rPr>
              <a:t>e</a:t>
            </a:r>
            <a:r>
              <a:rPr dirty="0" sz="1450">
                <a:solidFill>
                  <a:srgbClr val="605D6E"/>
                </a:solidFill>
                <a:latin typeface="Times New Roman"/>
                <a:cs typeface="Times New Roman"/>
              </a:rPr>
              <a:t> </a:t>
            </a:r>
            <a:r>
              <a:rPr dirty="0" sz="1450" spc="5">
                <a:solidFill>
                  <a:srgbClr val="605D6E"/>
                </a:solidFill>
                <a:latin typeface="Times New Roman"/>
                <a:cs typeface="Times New Roman"/>
              </a:rPr>
              <a:t> </a:t>
            </a:r>
            <a:r>
              <a:rPr dirty="0" sz="1450" spc="50">
                <a:solidFill>
                  <a:srgbClr val="524D60"/>
                </a:solidFill>
                <a:latin typeface="Times New Roman"/>
                <a:cs typeface="Times New Roman"/>
              </a:rPr>
              <a:t>en</a:t>
            </a:r>
            <a:r>
              <a:rPr dirty="0" sz="1450" spc="160">
                <a:solidFill>
                  <a:srgbClr val="524D60"/>
                </a:solidFill>
                <a:latin typeface="Times New Roman"/>
                <a:cs typeface="Times New Roman"/>
              </a:rPr>
              <a:t>c</a:t>
            </a:r>
            <a:r>
              <a:rPr dirty="0" sz="1450" spc="55">
                <a:solidFill>
                  <a:srgbClr val="312844"/>
                </a:solidFill>
                <a:latin typeface="Times New Roman"/>
                <a:cs typeface="Times New Roman"/>
              </a:rPr>
              <a:t>u</a:t>
            </a:r>
            <a:r>
              <a:rPr dirty="0" sz="1450" spc="45">
                <a:solidFill>
                  <a:srgbClr val="605D6E"/>
                </a:solidFill>
                <a:latin typeface="Times New Roman"/>
                <a:cs typeface="Times New Roman"/>
              </a:rPr>
              <a:t>e</a:t>
            </a:r>
            <a:r>
              <a:rPr dirty="0" sz="1450" spc="55">
                <a:solidFill>
                  <a:srgbClr val="605D6E"/>
                </a:solidFill>
                <a:latin typeface="Times New Roman"/>
                <a:cs typeface="Times New Roman"/>
              </a:rPr>
              <a:t>n</a:t>
            </a:r>
            <a:r>
              <a:rPr dirty="0" sz="1450">
                <a:solidFill>
                  <a:srgbClr val="605D6E"/>
                </a:solidFill>
                <a:latin typeface="Times New Roman"/>
                <a:cs typeface="Times New Roman"/>
              </a:rPr>
              <a:t> </a:t>
            </a:r>
            <a:r>
              <a:rPr dirty="0" sz="1450" spc="-70">
                <a:solidFill>
                  <a:srgbClr val="605D6E"/>
                </a:solidFill>
                <a:latin typeface="Times New Roman"/>
                <a:cs typeface="Times New Roman"/>
              </a:rPr>
              <a:t> </a:t>
            </a:r>
            <a:r>
              <a:rPr dirty="0" sz="1450" spc="45">
                <a:solidFill>
                  <a:srgbClr val="423D52"/>
                </a:solidFill>
                <a:latin typeface="Times New Roman"/>
                <a:cs typeface="Times New Roman"/>
              </a:rPr>
              <a:t>ra</a:t>
            </a:r>
            <a:r>
              <a:rPr dirty="0" sz="1450">
                <a:solidFill>
                  <a:srgbClr val="423D52"/>
                </a:solidFill>
                <a:latin typeface="Times New Roman"/>
                <a:cs typeface="Times New Roman"/>
              </a:rPr>
              <a:t> </a:t>
            </a:r>
            <a:r>
              <a:rPr dirty="0" sz="1450" spc="110">
                <a:solidFill>
                  <a:srgbClr val="423D52"/>
                </a:solidFill>
                <a:latin typeface="Times New Roman"/>
                <a:cs typeface="Times New Roman"/>
              </a:rPr>
              <a:t> </a:t>
            </a:r>
            <a:r>
              <a:rPr dirty="0" sz="1450" spc="25">
                <a:solidFill>
                  <a:srgbClr val="423D52"/>
                </a:solidFill>
                <a:latin typeface="Times New Roman"/>
                <a:cs typeface="Times New Roman"/>
              </a:rPr>
              <a:t>l</a:t>
            </a:r>
            <a:r>
              <a:rPr dirty="0" sz="1450" spc="50">
                <a:solidFill>
                  <a:srgbClr val="423D52"/>
                </a:solidFill>
                <a:latin typeface="Times New Roman"/>
                <a:cs typeface="Times New Roman"/>
              </a:rPr>
              <a:t>a</a:t>
            </a:r>
            <a:r>
              <a:rPr dirty="0" sz="1450">
                <a:solidFill>
                  <a:srgbClr val="423D52"/>
                </a:solidFill>
                <a:latin typeface="Times New Roman"/>
                <a:cs typeface="Times New Roman"/>
              </a:rPr>
              <a:t> </a:t>
            </a:r>
            <a:r>
              <a:rPr dirty="0" sz="1450" spc="50">
                <a:solidFill>
                  <a:srgbClr val="423D52"/>
                </a:solidFill>
                <a:latin typeface="Times New Roman"/>
                <a:cs typeface="Times New Roman"/>
              </a:rPr>
              <a:t> </a:t>
            </a:r>
            <a:r>
              <a:rPr dirty="0" sz="1450" spc="165">
                <a:solidFill>
                  <a:srgbClr val="423D52"/>
                </a:solidFill>
                <a:latin typeface="Times New Roman"/>
                <a:cs typeface="Times New Roman"/>
              </a:rPr>
              <a:t>r</a:t>
            </a:r>
            <a:r>
              <a:rPr dirty="0" sz="1450" spc="45">
                <a:solidFill>
                  <a:srgbClr val="423D52"/>
                </a:solidFill>
                <a:latin typeface="Times New Roman"/>
                <a:cs typeface="Times New Roman"/>
              </a:rPr>
              <a:t>a</a:t>
            </a:r>
            <a:r>
              <a:rPr dirty="0" sz="1450" spc="50">
                <a:solidFill>
                  <a:srgbClr val="423D52"/>
                </a:solidFill>
                <a:latin typeface="Times New Roman"/>
                <a:cs typeface="Times New Roman"/>
              </a:rPr>
              <a:t>í</a:t>
            </a:r>
            <a:r>
              <a:rPr dirty="0" sz="1450" spc="50">
                <a:solidFill>
                  <a:srgbClr val="605D6E"/>
                </a:solidFill>
                <a:latin typeface="Times New Roman"/>
                <a:cs typeface="Times New Roman"/>
              </a:rPr>
              <a:t>z</a:t>
            </a:r>
            <a:r>
              <a:rPr dirty="0" sz="1450">
                <a:solidFill>
                  <a:srgbClr val="605D6E"/>
                </a:solidFill>
                <a:latin typeface="Times New Roman"/>
                <a:cs typeface="Times New Roman"/>
              </a:rPr>
              <a:t> </a:t>
            </a:r>
            <a:r>
              <a:rPr dirty="0" sz="1450" spc="5">
                <a:solidFill>
                  <a:srgbClr val="605D6E"/>
                </a:solidFill>
                <a:latin typeface="Times New Roman"/>
                <a:cs typeface="Times New Roman"/>
              </a:rPr>
              <a:t> </a:t>
            </a:r>
            <a:r>
              <a:rPr dirty="0" sz="1450" spc="175">
                <a:solidFill>
                  <a:srgbClr val="423D52"/>
                </a:solidFill>
                <a:latin typeface="Times New Roman"/>
                <a:cs typeface="Times New Roman"/>
              </a:rPr>
              <a:t>p</a:t>
            </a:r>
            <a:r>
              <a:rPr dirty="0" sz="1450" spc="55">
                <a:solidFill>
                  <a:srgbClr val="423D52"/>
                </a:solidFill>
                <a:latin typeface="Times New Roman"/>
                <a:cs typeface="Times New Roman"/>
              </a:rPr>
              <a:t>u</a:t>
            </a:r>
            <a:r>
              <a:rPr dirty="0" sz="1450" spc="35">
                <a:solidFill>
                  <a:srgbClr val="605D6E"/>
                </a:solidFill>
                <a:latin typeface="Times New Roman"/>
                <a:cs typeface="Times New Roman"/>
              </a:rPr>
              <a:t>es</a:t>
            </a:r>
            <a:r>
              <a:rPr dirty="0" sz="1450" spc="25">
                <a:solidFill>
                  <a:srgbClr val="605D6E"/>
                </a:solidFill>
                <a:latin typeface="Times New Roman"/>
                <a:cs typeface="Times New Roman"/>
              </a:rPr>
              <a:t>t</a:t>
            </a:r>
            <a:r>
              <a:rPr dirty="0" sz="1450" spc="-210">
                <a:solidFill>
                  <a:srgbClr val="605D6E"/>
                </a:solidFill>
                <a:latin typeface="Times New Roman"/>
                <a:cs typeface="Times New Roman"/>
              </a:rPr>
              <a:t> </a:t>
            </a:r>
            <a:r>
              <a:rPr dirty="0" sz="1450" spc="50">
                <a:solidFill>
                  <a:srgbClr val="423D52"/>
                </a:solidFill>
                <a:latin typeface="Times New Roman"/>
                <a:cs typeface="Times New Roman"/>
              </a:rPr>
              <a:t>o</a:t>
            </a:r>
            <a:r>
              <a:rPr dirty="0" sz="1450">
                <a:solidFill>
                  <a:srgbClr val="423D52"/>
                </a:solidFill>
                <a:latin typeface="Times New Roman"/>
                <a:cs typeface="Times New Roman"/>
              </a:rPr>
              <a:t> </a:t>
            </a:r>
            <a:r>
              <a:rPr dirty="0" sz="1450" spc="-35">
                <a:solidFill>
                  <a:srgbClr val="423D52"/>
                </a:solidFill>
                <a:latin typeface="Times New Roman"/>
                <a:cs typeface="Times New Roman"/>
              </a:rPr>
              <a:t> </a:t>
            </a:r>
            <a:r>
              <a:rPr dirty="0" sz="1450" spc="45">
                <a:solidFill>
                  <a:srgbClr val="524D60"/>
                </a:solidFill>
                <a:latin typeface="Times New Roman"/>
                <a:cs typeface="Times New Roman"/>
              </a:rPr>
              <a:t>que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34563" y="3302277"/>
            <a:ext cx="972819" cy="3155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900" spc="35" i="1">
                <a:solidFill>
                  <a:srgbClr val="423D52"/>
                </a:solidFill>
                <a:latin typeface="Arial"/>
                <a:cs typeface="Arial"/>
              </a:rPr>
              <a:t>f</a:t>
            </a:r>
            <a:r>
              <a:rPr dirty="0" sz="1900" spc="-135" i="1">
                <a:solidFill>
                  <a:srgbClr val="423D52"/>
                </a:solidFill>
                <a:latin typeface="Arial"/>
                <a:cs typeface="Arial"/>
              </a:rPr>
              <a:t> </a:t>
            </a:r>
            <a:r>
              <a:rPr dirty="0" sz="1450" spc="50">
                <a:solidFill>
                  <a:srgbClr val="605D6E"/>
                </a:solidFill>
                <a:latin typeface="Times New Roman"/>
                <a:cs typeface="Times New Roman"/>
              </a:rPr>
              <a:t>(0</a:t>
            </a:r>
            <a:r>
              <a:rPr dirty="0" sz="1450" spc="50">
                <a:solidFill>
                  <a:srgbClr val="423D52"/>
                </a:solidFill>
                <a:latin typeface="Times New Roman"/>
                <a:cs typeface="Times New Roman"/>
              </a:rPr>
              <a:t>.</a:t>
            </a:r>
            <a:r>
              <a:rPr dirty="0" sz="1450" spc="50">
                <a:solidFill>
                  <a:srgbClr val="605D6E"/>
                </a:solidFill>
                <a:latin typeface="Times New Roman"/>
                <a:cs typeface="Times New Roman"/>
              </a:rPr>
              <a:t>4</a:t>
            </a:r>
            <a:r>
              <a:rPr dirty="0" sz="1450" spc="254">
                <a:solidFill>
                  <a:srgbClr val="605D6E"/>
                </a:solidFill>
                <a:latin typeface="Times New Roman"/>
                <a:cs typeface="Times New Roman"/>
              </a:rPr>
              <a:t> </a:t>
            </a:r>
            <a:r>
              <a:rPr dirty="0" sz="1450" spc="20">
                <a:solidFill>
                  <a:srgbClr val="524D60"/>
                </a:solidFill>
                <a:latin typeface="Times New Roman"/>
                <a:cs typeface="Times New Roman"/>
              </a:rPr>
              <a:t>/</a:t>
            </a:r>
            <a:r>
              <a:rPr dirty="0" sz="1450" spc="110">
                <a:solidFill>
                  <a:srgbClr val="524D60"/>
                </a:solidFill>
                <a:latin typeface="Times New Roman"/>
                <a:cs typeface="Times New Roman"/>
              </a:rPr>
              <a:t> </a:t>
            </a:r>
            <a:r>
              <a:rPr dirty="0" sz="1450" spc="20">
                <a:solidFill>
                  <a:srgbClr val="6D7080"/>
                </a:solidFill>
                <a:latin typeface="Times New Roman"/>
                <a:cs typeface="Times New Roman"/>
              </a:rPr>
              <a:t>(</a:t>
            </a:r>
            <a:r>
              <a:rPr dirty="0" sz="1450" spc="20">
                <a:solidFill>
                  <a:srgbClr val="524D60"/>
                </a:solidFill>
                <a:latin typeface="Times New Roman"/>
                <a:cs typeface="Times New Roman"/>
              </a:rPr>
              <a:t>0</a:t>
            </a:r>
            <a:r>
              <a:rPr dirty="0" sz="1450" spc="20">
                <a:solidFill>
                  <a:srgbClr val="312844"/>
                </a:solidFill>
                <a:latin typeface="Times New Roman"/>
                <a:cs typeface="Times New Roman"/>
              </a:rPr>
              <a:t>.</a:t>
            </a:r>
            <a:r>
              <a:rPr dirty="0" sz="1450" spc="20">
                <a:solidFill>
                  <a:srgbClr val="524D60"/>
                </a:solidFill>
                <a:latin typeface="Times New Roman"/>
                <a:cs typeface="Times New Roman"/>
              </a:rPr>
              <a:t>5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945825" y="3321358"/>
            <a:ext cx="5547360" cy="2927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750" spc="50">
                <a:solidFill>
                  <a:srgbClr val="605D6E"/>
                </a:solidFill>
                <a:latin typeface="Times New Roman"/>
                <a:cs typeface="Times New Roman"/>
              </a:rPr>
              <a:t>&lt;</a:t>
            </a:r>
            <a:r>
              <a:rPr dirty="0" sz="1750" spc="135">
                <a:solidFill>
                  <a:srgbClr val="605D6E"/>
                </a:solidFill>
                <a:latin typeface="Times New Roman"/>
                <a:cs typeface="Times New Roman"/>
              </a:rPr>
              <a:t> </a:t>
            </a:r>
            <a:r>
              <a:rPr dirty="0" sz="1450" spc="-100">
                <a:solidFill>
                  <a:srgbClr val="524D60"/>
                </a:solidFill>
                <a:latin typeface="Times New Roman"/>
                <a:cs typeface="Times New Roman"/>
              </a:rPr>
              <a:t>O</a:t>
            </a:r>
            <a:r>
              <a:rPr dirty="0" sz="1450" spc="-100">
                <a:solidFill>
                  <a:srgbClr val="3B567E"/>
                </a:solidFill>
                <a:latin typeface="Times New Roman"/>
                <a:cs typeface="Times New Roman"/>
              </a:rPr>
              <a:t>.</a:t>
            </a:r>
            <a:r>
              <a:rPr dirty="0" sz="1450" spc="250">
                <a:solidFill>
                  <a:srgbClr val="3B567E"/>
                </a:solidFill>
                <a:latin typeface="Times New Roman"/>
                <a:cs typeface="Times New Roman"/>
              </a:rPr>
              <a:t> </a:t>
            </a:r>
            <a:r>
              <a:rPr dirty="0" sz="1450" spc="-105">
                <a:solidFill>
                  <a:srgbClr val="312844"/>
                </a:solidFill>
                <a:latin typeface="Times New Roman"/>
                <a:cs typeface="Times New Roman"/>
              </a:rPr>
              <a:t>R</a:t>
            </a:r>
            <a:r>
              <a:rPr dirty="0" sz="1450" spc="-105">
                <a:solidFill>
                  <a:srgbClr val="A5A8C4"/>
                </a:solidFill>
                <a:latin typeface="Times New Roman"/>
                <a:cs typeface="Times New Roman"/>
              </a:rPr>
              <a:t>.</a:t>
            </a:r>
            <a:r>
              <a:rPr dirty="0" sz="1450" spc="-105">
                <a:solidFill>
                  <a:srgbClr val="605D6E"/>
                </a:solidFill>
                <a:latin typeface="Times New Roman"/>
                <a:cs typeface="Times New Roman"/>
              </a:rPr>
              <a:t>e</a:t>
            </a:r>
            <a:r>
              <a:rPr dirty="0" sz="1450" spc="-215">
                <a:solidFill>
                  <a:srgbClr val="605D6E"/>
                </a:solidFill>
                <a:latin typeface="Times New Roman"/>
                <a:cs typeface="Times New Roman"/>
              </a:rPr>
              <a:t> </a:t>
            </a:r>
            <a:r>
              <a:rPr dirty="0" sz="1450" spc="55">
                <a:solidFill>
                  <a:srgbClr val="605D6E"/>
                </a:solidFill>
                <a:latin typeface="Times New Roman"/>
                <a:cs typeface="Times New Roman"/>
              </a:rPr>
              <a:t>al</a:t>
            </a:r>
            <a:r>
              <a:rPr dirty="0" sz="1450" spc="55">
                <a:solidFill>
                  <a:srgbClr val="423D52"/>
                </a:solidFill>
                <a:latin typeface="Times New Roman"/>
                <a:cs typeface="Times New Roman"/>
              </a:rPr>
              <a:t>i</a:t>
            </a:r>
            <a:r>
              <a:rPr dirty="0" sz="1450" spc="55">
                <a:solidFill>
                  <a:srgbClr val="605D6E"/>
                </a:solidFill>
                <a:latin typeface="Times New Roman"/>
                <a:cs typeface="Times New Roman"/>
              </a:rPr>
              <a:t>za</a:t>
            </a:r>
            <a:r>
              <a:rPr dirty="0" sz="1450" spc="55">
                <a:solidFill>
                  <a:srgbClr val="423D52"/>
                </a:solidFill>
                <a:latin typeface="Times New Roman"/>
                <a:cs typeface="Times New Roman"/>
              </a:rPr>
              <a:t>ndo</a:t>
            </a:r>
            <a:r>
              <a:rPr dirty="0" sz="1450" spc="275">
                <a:solidFill>
                  <a:srgbClr val="423D52"/>
                </a:solidFill>
                <a:latin typeface="Times New Roman"/>
                <a:cs typeface="Times New Roman"/>
              </a:rPr>
              <a:t> </a:t>
            </a:r>
            <a:r>
              <a:rPr dirty="0" sz="1450" spc="70">
                <a:solidFill>
                  <a:srgbClr val="524D60"/>
                </a:solidFill>
                <a:latin typeface="Times New Roman"/>
                <a:cs typeface="Times New Roman"/>
              </a:rPr>
              <a:t>3</a:t>
            </a:r>
            <a:r>
              <a:rPr dirty="0" sz="1450" spc="200">
                <a:solidFill>
                  <a:srgbClr val="524D60"/>
                </a:solidFill>
                <a:latin typeface="Times New Roman"/>
                <a:cs typeface="Times New Roman"/>
              </a:rPr>
              <a:t> </a:t>
            </a:r>
            <a:r>
              <a:rPr dirty="0" sz="1450" spc="40">
                <a:solidFill>
                  <a:srgbClr val="423D52"/>
                </a:solidFill>
                <a:latin typeface="Times New Roman"/>
                <a:cs typeface="Times New Roman"/>
              </a:rPr>
              <a:t>it</a:t>
            </a:r>
            <a:r>
              <a:rPr dirty="0" sz="1450" spc="40">
                <a:solidFill>
                  <a:srgbClr val="605D6E"/>
                </a:solidFill>
                <a:latin typeface="Times New Roman"/>
                <a:cs typeface="Times New Roman"/>
              </a:rPr>
              <a:t>e</a:t>
            </a:r>
            <a:r>
              <a:rPr dirty="0" sz="1450" spc="40">
                <a:solidFill>
                  <a:srgbClr val="423D52"/>
                </a:solidFill>
                <a:latin typeface="Times New Roman"/>
                <a:cs typeface="Times New Roman"/>
              </a:rPr>
              <a:t>raci</a:t>
            </a:r>
            <a:r>
              <a:rPr dirty="0" sz="1450" spc="40">
                <a:solidFill>
                  <a:srgbClr val="605D6E"/>
                </a:solidFill>
                <a:latin typeface="Times New Roman"/>
                <a:cs typeface="Times New Roman"/>
              </a:rPr>
              <a:t>o</a:t>
            </a:r>
            <a:r>
              <a:rPr dirty="0" sz="1450" spc="-140">
                <a:solidFill>
                  <a:srgbClr val="605D6E"/>
                </a:solidFill>
                <a:latin typeface="Times New Roman"/>
                <a:cs typeface="Times New Roman"/>
              </a:rPr>
              <a:t> </a:t>
            </a:r>
            <a:r>
              <a:rPr dirty="0" sz="1450" spc="50">
                <a:solidFill>
                  <a:srgbClr val="423D52"/>
                </a:solidFill>
                <a:latin typeface="Times New Roman"/>
                <a:cs typeface="Times New Roman"/>
              </a:rPr>
              <a:t>n</a:t>
            </a:r>
            <a:r>
              <a:rPr dirty="0" sz="1450" spc="50">
                <a:solidFill>
                  <a:srgbClr val="605D6E"/>
                </a:solidFill>
                <a:latin typeface="Times New Roman"/>
                <a:cs typeface="Times New Roman"/>
              </a:rPr>
              <a:t>es</a:t>
            </a:r>
            <a:r>
              <a:rPr dirty="0" sz="1450" spc="200">
                <a:solidFill>
                  <a:srgbClr val="605D6E"/>
                </a:solidFill>
                <a:latin typeface="Times New Roman"/>
                <a:cs typeface="Times New Roman"/>
              </a:rPr>
              <a:t> </a:t>
            </a:r>
            <a:r>
              <a:rPr dirty="0" sz="1450" spc="60">
                <a:solidFill>
                  <a:srgbClr val="605D6E"/>
                </a:solidFill>
                <a:latin typeface="Times New Roman"/>
                <a:cs typeface="Times New Roman"/>
              </a:rPr>
              <a:t>co</a:t>
            </a:r>
            <a:r>
              <a:rPr dirty="0" sz="1450" spc="60">
                <a:solidFill>
                  <a:srgbClr val="423D52"/>
                </a:solidFill>
                <a:latin typeface="Times New Roman"/>
                <a:cs typeface="Times New Roman"/>
              </a:rPr>
              <a:t>n</a:t>
            </a:r>
            <a:r>
              <a:rPr dirty="0" sz="1450" spc="260">
                <a:solidFill>
                  <a:srgbClr val="423D52"/>
                </a:solidFill>
                <a:latin typeface="Times New Roman"/>
                <a:cs typeface="Times New Roman"/>
              </a:rPr>
              <a:t> </a:t>
            </a:r>
            <a:r>
              <a:rPr dirty="0" sz="1450" spc="25">
                <a:solidFill>
                  <a:srgbClr val="605D6E"/>
                </a:solidFill>
                <a:latin typeface="Times New Roman"/>
                <a:cs typeface="Times New Roman"/>
              </a:rPr>
              <a:t>e</a:t>
            </a:r>
            <a:r>
              <a:rPr dirty="0" sz="1450" spc="25">
                <a:solidFill>
                  <a:srgbClr val="423D52"/>
                </a:solidFill>
                <a:latin typeface="Times New Roman"/>
                <a:cs typeface="Times New Roman"/>
              </a:rPr>
              <a:t>l</a:t>
            </a:r>
            <a:r>
              <a:rPr dirty="0" sz="1450" spc="210">
                <a:solidFill>
                  <a:srgbClr val="423D52"/>
                </a:solidFill>
                <a:latin typeface="Times New Roman"/>
                <a:cs typeface="Times New Roman"/>
              </a:rPr>
              <a:t> </a:t>
            </a:r>
            <a:r>
              <a:rPr dirty="0" sz="1450" spc="100">
                <a:solidFill>
                  <a:srgbClr val="423D52"/>
                </a:solidFill>
                <a:latin typeface="Times New Roman"/>
                <a:cs typeface="Times New Roman"/>
              </a:rPr>
              <a:t>m</a:t>
            </a:r>
            <a:r>
              <a:rPr dirty="0" sz="1450" spc="100">
                <a:solidFill>
                  <a:srgbClr val="605D6E"/>
                </a:solidFill>
                <a:latin typeface="Times New Roman"/>
                <a:cs typeface="Times New Roman"/>
              </a:rPr>
              <a:t>éto</a:t>
            </a:r>
            <a:r>
              <a:rPr dirty="0" sz="1450" spc="100">
                <a:solidFill>
                  <a:srgbClr val="423D52"/>
                </a:solidFill>
                <a:latin typeface="Times New Roman"/>
                <a:cs typeface="Times New Roman"/>
              </a:rPr>
              <a:t>do</a:t>
            </a:r>
            <a:r>
              <a:rPr dirty="0" sz="1450" spc="165">
                <a:solidFill>
                  <a:srgbClr val="423D52"/>
                </a:solidFill>
                <a:latin typeface="Times New Roman"/>
                <a:cs typeface="Times New Roman"/>
              </a:rPr>
              <a:t> </a:t>
            </a:r>
            <a:r>
              <a:rPr dirty="0" sz="1450" spc="65">
                <a:solidFill>
                  <a:srgbClr val="524D60"/>
                </a:solidFill>
                <a:latin typeface="Times New Roman"/>
                <a:cs typeface="Times New Roman"/>
              </a:rPr>
              <a:t>de</a:t>
            </a:r>
            <a:r>
              <a:rPr dirty="0" sz="1450" spc="320">
                <a:solidFill>
                  <a:srgbClr val="524D60"/>
                </a:solidFill>
                <a:latin typeface="Times New Roman"/>
                <a:cs typeface="Times New Roman"/>
              </a:rPr>
              <a:t> </a:t>
            </a:r>
            <a:r>
              <a:rPr dirty="0" sz="1450" spc="40">
                <a:solidFill>
                  <a:srgbClr val="524D60"/>
                </a:solidFill>
                <a:latin typeface="Times New Roman"/>
                <a:cs typeface="Times New Roman"/>
              </a:rPr>
              <a:t>bi¡lartición</a:t>
            </a:r>
            <a:r>
              <a:rPr dirty="0" sz="1450" spc="415">
                <a:solidFill>
                  <a:srgbClr val="524D60"/>
                </a:solidFill>
                <a:latin typeface="Times New Roman"/>
                <a:cs typeface="Times New Roman"/>
              </a:rPr>
              <a:t> </a:t>
            </a:r>
            <a:r>
              <a:rPr dirty="0" sz="1450" spc="65">
                <a:solidFill>
                  <a:srgbClr val="605D6E"/>
                </a:solidFill>
                <a:latin typeface="Times New Roman"/>
                <a:cs typeface="Times New Roman"/>
              </a:rPr>
              <a:t>te</a:t>
            </a:r>
            <a:r>
              <a:rPr dirty="0" sz="1450" spc="65">
                <a:solidFill>
                  <a:srgbClr val="423D52"/>
                </a:solidFill>
                <a:latin typeface="Times New Roman"/>
                <a:cs typeface="Times New Roman"/>
              </a:rPr>
              <a:t>n</a:t>
            </a:r>
            <a:r>
              <a:rPr dirty="0" sz="1450" spc="65">
                <a:solidFill>
                  <a:srgbClr val="605D6E"/>
                </a:solidFill>
                <a:latin typeface="Times New Roman"/>
                <a:cs typeface="Times New Roman"/>
              </a:rPr>
              <a:t>e­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38499" y="3559485"/>
            <a:ext cx="6645909" cy="540385"/>
          </a:xfrm>
          <a:prstGeom prst="rect">
            <a:avLst/>
          </a:prstGeom>
        </p:spPr>
        <p:txBody>
          <a:bodyPr wrap="square" lIns="0" tIns="36830" rIns="0" bIns="0" rtlCol="0" vert="horz">
            <a:spAutoFit/>
          </a:bodyPr>
          <a:lstStyle/>
          <a:p>
            <a:pPr marL="12700" marR="5080" indent="4445">
              <a:lnSpc>
                <a:spcPts val="1950"/>
              </a:lnSpc>
              <a:spcBef>
                <a:spcPts val="290"/>
              </a:spcBef>
              <a:tabLst>
                <a:tab pos="582930" algn="l"/>
                <a:tab pos="2945130" algn="l"/>
              </a:tabLst>
            </a:pPr>
            <a:r>
              <a:rPr dirty="0" sz="1450" spc="35">
                <a:solidFill>
                  <a:srgbClr val="423D52"/>
                </a:solidFill>
                <a:latin typeface="Times New Roman"/>
                <a:cs typeface="Times New Roman"/>
              </a:rPr>
              <a:t>mos</a:t>
            </a:r>
            <a:r>
              <a:rPr dirty="0" sz="1450" spc="40">
                <a:solidFill>
                  <a:srgbClr val="423D52"/>
                </a:solidFill>
                <a:latin typeface="Times New Roman"/>
                <a:cs typeface="Times New Roman"/>
              </a:rPr>
              <a:t> </a:t>
            </a:r>
            <a:r>
              <a:rPr dirty="0" sz="1350" spc="45" i="1">
                <a:solidFill>
                  <a:srgbClr val="605D6E"/>
                </a:solidFill>
                <a:latin typeface="Arial"/>
                <a:cs typeface="Arial"/>
              </a:rPr>
              <a:t>x*</a:t>
            </a:r>
            <a:r>
              <a:rPr dirty="0" sz="1350" spc="50" i="1">
                <a:solidFill>
                  <a:srgbClr val="605D6E"/>
                </a:solidFill>
                <a:latin typeface="Arial"/>
                <a:cs typeface="Arial"/>
              </a:rPr>
              <a:t> </a:t>
            </a:r>
            <a:r>
              <a:rPr dirty="0" sz="1750" spc="100">
                <a:solidFill>
                  <a:srgbClr val="050508"/>
                </a:solidFill>
                <a:latin typeface="Times New Roman"/>
                <a:cs typeface="Times New Roman"/>
              </a:rPr>
              <a:t>= </a:t>
            </a:r>
            <a:r>
              <a:rPr dirty="0" sz="1450" spc="25">
                <a:solidFill>
                  <a:srgbClr val="423D52"/>
                </a:solidFill>
                <a:latin typeface="Times New Roman"/>
                <a:cs typeface="Times New Roman"/>
              </a:rPr>
              <a:t>0.4125</a:t>
            </a:r>
            <a:r>
              <a:rPr dirty="0" sz="1450" spc="30">
                <a:solidFill>
                  <a:srgbClr val="423D52"/>
                </a:solidFill>
                <a:latin typeface="Times New Roman"/>
                <a:cs typeface="Times New Roman"/>
              </a:rPr>
              <a:t> </a:t>
            </a:r>
            <a:r>
              <a:rPr dirty="0" sz="1450" spc="30">
                <a:solidFill>
                  <a:srgbClr val="605D6E"/>
                </a:solidFill>
                <a:latin typeface="Times New Roman"/>
                <a:cs typeface="Times New Roman"/>
              </a:rPr>
              <a:t>consig</a:t>
            </a:r>
            <a:r>
              <a:rPr dirty="0" sz="1450" spc="30">
                <a:solidFill>
                  <a:srgbClr val="423D52"/>
                </a:solidFill>
                <a:latin typeface="Times New Roman"/>
                <a:cs typeface="Times New Roman"/>
              </a:rPr>
              <a:t>ui</a:t>
            </a:r>
            <a:r>
              <a:rPr dirty="0" sz="1450" spc="30">
                <a:solidFill>
                  <a:srgbClr val="605D6E"/>
                </a:solidFill>
                <a:latin typeface="Times New Roman"/>
                <a:cs typeface="Times New Roman"/>
              </a:rPr>
              <a:t>e </a:t>
            </a:r>
            <a:r>
              <a:rPr dirty="0" sz="1450" spc="70">
                <a:solidFill>
                  <a:srgbClr val="312844"/>
                </a:solidFill>
                <a:latin typeface="Times New Roman"/>
                <a:cs typeface="Times New Roman"/>
              </a:rPr>
              <a:t>ndo</a:t>
            </a:r>
            <a:r>
              <a:rPr dirty="0" sz="1450" spc="75">
                <a:solidFill>
                  <a:srgbClr val="312844"/>
                </a:solidFill>
                <a:latin typeface="Times New Roman"/>
                <a:cs typeface="Times New Roman"/>
              </a:rPr>
              <a:t> </a:t>
            </a:r>
            <a:r>
              <a:rPr dirty="0" sz="1450" spc="70">
                <a:solidFill>
                  <a:srgbClr val="423D52"/>
                </a:solidFill>
                <a:latin typeface="Times New Roman"/>
                <a:cs typeface="Times New Roman"/>
              </a:rPr>
              <a:t>un</a:t>
            </a:r>
            <a:r>
              <a:rPr dirty="0" sz="1450" spc="75">
                <a:solidFill>
                  <a:srgbClr val="423D52"/>
                </a:solidFill>
                <a:latin typeface="Times New Roman"/>
                <a:cs typeface="Times New Roman"/>
              </a:rPr>
              <a:t> </a:t>
            </a:r>
            <a:r>
              <a:rPr dirty="0" sz="1450" spc="70">
                <a:solidFill>
                  <a:srgbClr val="524D60"/>
                </a:solidFill>
                <a:latin typeface="Times New Roman"/>
                <a:cs typeface="Times New Roman"/>
              </a:rPr>
              <a:t>error</a:t>
            </a:r>
            <a:r>
              <a:rPr dirty="0" sz="1450" spc="75">
                <a:solidFill>
                  <a:srgbClr val="524D60"/>
                </a:solidFill>
                <a:latin typeface="Times New Roman"/>
                <a:cs typeface="Times New Roman"/>
              </a:rPr>
              <a:t> </a:t>
            </a:r>
            <a:r>
              <a:rPr dirty="0" sz="1450" spc="30">
                <a:solidFill>
                  <a:srgbClr val="524D60"/>
                </a:solidFill>
                <a:latin typeface="Times New Roman"/>
                <a:cs typeface="Times New Roman"/>
              </a:rPr>
              <a:t>inferior</a:t>
            </a:r>
            <a:r>
              <a:rPr dirty="0" sz="1450" spc="35">
                <a:solidFill>
                  <a:srgbClr val="524D60"/>
                </a:solidFill>
                <a:latin typeface="Times New Roman"/>
                <a:cs typeface="Times New Roman"/>
              </a:rPr>
              <a:t> </a:t>
            </a:r>
            <a:r>
              <a:rPr dirty="0" sz="1450" spc="45">
                <a:solidFill>
                  <a:srgbClr val="524D60"/>
                </a:solidFill>
                <a:latin typeface="Times New Roman"/>
                <a:cs typeface="Times New Roman"/>
              </a:rPr>
              <a:t>a  </a:t>
            </a:r>
            <a:r>
              <a:rPr dirty="0" sz="1450" spc="35">
                <a:solidFill>
                  <a:srgbClr val="524D60"/>
                </a:solidFill>
                <a:latin typeface="Times New Roman"/>
                <a:cs typeface="Times New Roman"/>
              </a:rPr>
              <a:t>0.02.  </a:t>
            </a:r>
            <a:r>
              <a:rPr dirty="0" sz="1500" spc="25">
                <a:solidFill>
                  <a:srgbClr val="524D60"/>
                </a:solidFill>
                <a:latin typeface="Times New Roman"/>
                <a:cs typeface="Times New Roman"/>
              </a:rPr>
              <a:t>Así  </a:t>
            </a:r>
            <a:r>
              <a:rPr dirty="0" sz="1450" spc="70">
                <a:solidFill>
                  <a:srgbClr val="423D52"/>
                </a:solidFill>
                <a:latin typeface="Times New Roman"/>
                <a:cs typeface="Times New Roman"/>
              </a:rPr>
              <a:t>pu</a:t>
            </a:r>
            <a:r>
              <a:rPr dirty="0" sz="1450" spc="70">
                <a:solidFill>
                  <a:srgbClr val="605D6E"/>
                </a:solidFill>
                <a:latin typeface="Times New Roman"/>
                <a:cs typeface="Times New Roman"/>
              </a:rPr>
              <a:t>es </a:t>
            </a:r>
            <a:r>
              <a:rPr dirty="0" sz="1450" spc="95">
                <a:solidFill>
                  <a:srgbClr val="605D6E"/>
                </a:solidFill>
                <a:latin typeface="Times New Roman"/>
                <a:cs typeface="Times New Roman"/>
              </a:rPr>
              <a:t>t</a:t>
            </a:r>
            <a:r>
              <a:rPr dirty="0" sz="1450" spc="95">
                <a:solidFill>
                  <a:srgbClr val="423D52"/>
                </a:solidFill>
                <a:latin typeface="Times New Roman"/>
                <a:cs typeface="Times New Roman"/>
              </a:rPr>
              <a:t>omar</a:t>
            </a:r>
            <a:r>
              <a:rPr dirty="0" sz="1450" spc="95">
                <a:solidFill>
                  <a:srgbClr val="605D6E"/>
                </a:solidFill>
                <a:latin typeface="Times New Roman"/>
                <a:cs typeface="Times New Roman"/>
              </a:rPr>
              <a:t>e</a:t>
            </a:r>
            <a:r>
              <a:rPr dirty="0" sz="1450" spc="95">
                <a:solidFill>
                  <a:srgbClr val="423D52"/>
                </a:solidFill>
                <a:latin typeface="Times New Roman"/>
                <a:cs typeface="Times New Roman"/>
              </a:rPr>
              <a:t>mo </a:t>
            </a:r>
            <a:r>
              <a:rPr dirty="0" sz="1450" spc="-350">
                <a:solidFill>
                  <a:srgbClr val="423D52"/>
                </a:solidFill>
                <a:latin typeface="Times New Roman"/>
                <a:cs typeface="Times New Roman"/>
              </a:rPr>
              <a:t> </a:t>
            </a:r>
            <a:r>
              <a:rPr dirty="0" sz="1450" spc="50">
                <a:solidFill>
                  <a:srgbClr val="605D6E"/>
                </a:solidFill>
                <a:latin typeface="Times New Roman"/>
                <a:cs typeface="Times New Roman"/>
              </a:rPr>
              <a:t>c</a:t>
            </a:r>
            <a:r>
              <a:rPr dirty="0" sz="1450" spc="75">
                <a:solidFill>
                  <a:srgbClr val="605D6E"/>
                </a:solidFill>
                <a:latin typeface="Times New Roman"/>
                <a:cs typeface="Times New Roman"/>
              </a:rPr>
              <a:t>o</a:t>
            </a:r>
            <a:r>
              <a:rPr dirty="0" sz="1450" spc="40">
                <a:solidFill>
                  <a:srgbClr val="423D52"/>
                </a:solidFill>
                <a:latin typeface="Times New Roman"/>
                <a:cs typeface="Times New Roman"/>
              </a:rPr>
              <a:t>m</a:t>
            </a:r>
            <a:r>
              <a:rPr dirty="0" sz="1450" spc="30">
                <a:solidFill>
                  <a:srgbClr val="423D52"/>
                </a:solidFill>
                <a:latin typeface="Times New Roman"/>
                <a:cs typeface="Times New Roman"/>
              </a:rPr>
              <a:t>o</a:t>
            </a:r>
            <a:r>
              <a:rPr dirty="0" sz="1450">
                <a:solidFill>
                  <a:srgbClr val="423D52"/>
                </a:solidFill>
                <a:latin typeface="Times New Roman"/>
                <a:cs typeface="Times New Roman"/>
              </a:rPr>
              <a:t>	</a:t>
            </a:r>
            <a:r>
              <a:rPr dirty="0" sz="1450" spc="65">
                <a:solidFill>
                  <a:srgbClr val="605D6E"/>
                </a:solidFill>
                <a:latin typeface="Times New Roman"/>
                <a:cs typeface="Times New Roman"/>
              </a:rPr>
              <a:t>e</a:t>
            </a:r>
            <a:r>
              <a:rPr dirty="0" sz="1450" spc="50">
                <a:solidFill>
                  <a:srgbClr val="423D52"/>
                </a:solidFill>
                <a:latin typeface="Times New Roman"/>
                <a:cs typeface="Times New Roman"/>
              </a:rPr>
              <a:t>mil</a:t>
            </a:r>
            <a:r>
              <a:rPr dirty="0" sz="1450" spc="-5">
                <a:solidFill>
                  <a:srgbClr val="423D52"/>
                </a:solidFill>
                <a:latin typeface="Times New Roman"/>
                <a:cs typeface="Times New Roman"/>
              </a:rPr>
              <a:t>l</a:t>
            </a:r>
            <a:r>
              <a:rPr dirty="0" sz="1450" spc="55">
                <a:solidFill>
                  <a:srgbClr val="605D6E"/>
                </a:solidFill>
                <a:latin typeface="Times New Roman"/>
                <a:cs typeface="Times New Roman"/>
              </a:rPr>
              <a:t>a</a:t>
            </a:r>
            <a:r>
              <a:rPr dirty="0" sz="1450" spc="165">
                <a:solidFill>
                  <a:srgbClr val="605D6E"/>
                </a:solidFill>
                <a:latin typeface="Times New Roman"/>
                <a:cs typeface="Times New Roman"/>
              </a:rPr>
              <a:t> </a:t>
            </a:r>
            <a:r>
              <a:rPr dirty="0" sz="1450" spc="105">
                <a:solidFill>
                  <a:srgbClr val="423D52"/>
                </a:solidFill>
                <a:latin typeface="Times New Roman"/>
                <a:cs typeface="Times New Roman"/>
              </a:rPr>
              <a:t>p</a:t>
            </a:r>
            <a:r>
              <a:rPr dirty="0" sz="1450" spc="135">
                <a:solidFill>
                  <a:srgbClr val="605D6E"/>
                </a:solidFill>
                <a:latin typeface="Times New Roman"/>
                <a:cs typeface="Times New Roman"/>
              </a:rPr>
              <a:t>a</a:t>
            </a:r>
            <a:r>
              <a:rPr dirty="0" sz="1450" spc="45">
                <a:solidFill>
                  <a:srgbClr val="423D52"/>
                </a:solidFill>
                <a:latin typeface="Times New Roman"/>
                <a:cs typeface="Times New Roman"/>
              </a:rPr>
              <a:t>r</a:t>
            </a:r>
            <a:r>
              <a:rPr dirty="0" sz="1450" spc="50">
                <a:solidFill>
                  <a:srgbClr val="605D6E"/>
                </a:solidFill>
                <a:latin typeface="Times New Roman"/>
                <a:cs typeface="Times New Roman"/>
              </a:rPr>
              <a:t>a</a:t>
            </a:r>
            <a:r>
              <a:rPr dirty="0" sz="1450" spc="160">
                <a:solidFill>
                  <a:srgbClr val="605D6E"/>
                </a:solidFill>
                <a:latin typeface="Times New Roman"/>
                <a:cs typeface="Times New Roman"/>
              </a:rPr>
              <a:t> </a:t>
            </a:r>
            <a:r>
              <a:rPr dirty="0" sz="1450" spc="45">
                <a:solidFill>
                  <a:srgbClr val="605D6E"/>
                </a:solidFill>
                <a:latin typeface="Times New Roman"/>
                <a:cs typeface="Times New Roman"/>
              </a:rPr>
              <a:t>e</a:t>
            </a:r>
            <a:r>
              <a:rPr dirty="0" sz="1450" spc="30">
                <a:solidFill>
                  <a:srgbClr val="605D6E"/>
                </a:solidFill>
                <a:latin typeface="Times New Roman"/>
                <a:cs typeface="Times New Roman"/>
              </a:rPr>
              <a:t>l</a:t>
            </a:r>
            <a:r>
              <a:rPr dirty="0" sz="1450" spc="20">
                <a:solidFill>
                  <a:srgbClr val="605D6E"/>
                </a:solidFill>
                <a:latin typeface="Times New Roman"/>
                <a:cs typeface="Times New Roman"/>
              </a:rPr>
              <a:t> </a:t>
            </a:r>
            <a:r>
              <a:rPr dirty="0" sz="1450" spc="40">
                <a:solidFill>
                  <a:srgbClr val="605D6E"/>
                </a:solidFill>
                <a:latin typeface="Times New Roman"/>
                <a:cs typeface="Times New Roman"/>
              </a:rPr>
              <a:t>es</a:t>
            </a:r>
            <a:r>
              <a:rPr dirty="0" sz="1450" spc="130">
                <a:solidFill>
                  <a:srgbClr val="605D6E"/>
                </a:solidFill>
                <a:latin typeface="Times New Roman"/>
                <a:cs typeface="Times New Roman"/>
              </a:rPr>
              <a:t>q</a:t>
            </a:r>
            <a:r>
              <a:rPr dirty="0" sz="1450" spc="80">
                <a:solidFill>
                  <a:srgbClr val="423D52"/>
                </a:solidFill>
                <a:latin typeface="Times New Roman"/>
                <a:cs typeface="Times New Roman"/>
              </a:rPr>
              <a:t>u</a:t>
            </a:r>
            <a:r>
              <a:rPr dirty="0" sz="1450" spc="65">
                <a:solidFill>
                  <a:srgbClr val="605D6E"/>
                </a:solidFill>
                <a:latin typeface="Times New Roman"/>
                <a:cs typeface="Times New Roman"/>
              </a:rPr>
              <a:t>e</a:t>
            </a:r>
            <a:r>
              <a:rPr dirty="0" sz="1450" spc="60">
                <a:solidFill>
                  <a:srgbClr val="423D52"/>
                </a:solidFill>
                <a:latin typeface="Times New Roman"/>
                <a:cs typeface="Times New Roman"/>
              </a:rPr>
              <a:t>m</a:t>
            </a:r>
            <a:r>
              <a:rPr dirty="0" sz="1450" spc="35">
                <a:solidFill>
                  <a:srgbClr val="423D52"/>
                </a:solidFill>
                <a:latin typeface="Times New Roman"/>
                <a:cs typeface="Times New Roman"/>
              </a:rPr>
              <a:t>a</a:t>
            </a:r>
            <a:r>
              <a:rPr dirty="0" sz="1450" spc="150">
                <a:solidFill>
                  <a:srgbClr val="423D52"/>
                </a:solidFill>
                <a:latin typeface="Times New Roman"/>
                <a:cs typeface="Times New Roman"/>
              </a:rPr>
              <a:t> </a:t>
            </a:r>
            <a:r>
              <a:rPr dirty="0" sz="1450" spc="40">
                <a:solidFill>
                  <a:srgbClr val="524D60"/>
                </a:solidFill>
                <a:latin typeface="Times New Roman"/>
                <a:cs typeface="Times New Roman"/>
              </a:rPr>
              <a:t>de</a:t>
            </a:r>
            <a:r>
              <a:rPr dirty="0" sz="1450">
                <a:solidFill>
                  <a:srgbClr val="524D60"/>
                </a:solidFill>
                <a:latin typeface="Times New Roman"/>
                <a:cs typeface="Times New Roman"/>
              </a:rPr>
              <a:t>	</a:t>
            </a:r>
            <a:r>
              <a:rPr dirty="0" sz="1450" spc="45">
                <a:solidFill>
                  <a:srgbClr val="605D6E"/>
                </a:solidFill>
                <a:latin typeface="Times New Roman"/>
                <a:cs typeface="Times New Roman"/>
              </a:rPr>
              <a:t>ew</a:t>
            </a:r>
            <a:r>
              <a:rPr dirty="0" sz="1450" spc="130">
                <a:solidFill>
                  <a:srgbClr val="605D6E"/>
                </a:solidFill>
                <a:latin typeface="Times New Roman"/>
                <a:cs typeface="Times New Roman"/>
              </a:rPr>
              <a:t>t</a:t>
            </a:r>
            <a:r>
              <a:rPr dirty="0" sz="1450" spc="20">
                <a:solidFill>
                  <a:srgbClr val="423D52"/>
                </a:solidFill>
                <a:latin typeface="Times New Roman"/>
                <a:cs typeface="Times New Roman"/>
              </a:rPr>
              <a:t>on-R</a:t>
            </a:r>
            <a:r>
              <a:rPr dirty="0" sz="1450" spc="-110">
                <a:solidFill>
                  <a:srgbClr val="423D52"/>
                </a:solidFill>
                <a:latin typeface="Times New Roman"/>
                <a:cs typeface="Times New Roman"/>
              </a:rPr>
              <a:t> </a:t>
            </a:r>
            <a:r>
              <a:rPr dirty="0" sz="1450" spc="155">
                <a:solidFill>
                  <a:srgbClr val="605D6E"/>
                </a:solidFill>
                <a:latin typeface="Times New Roman"/>
                <a:cs typeface="Times New Roman"/>
              </a:rPr>
              <a:t>a</a:t>
            </a:r>
            <a:r>
              <a:rPr dirty="0" sz="1450" spc="50">
                <a:solidFill>
                  <a:srgbClr val="423D52"/>
                </a:solidFill>
                <a:latin typeface="Times New Roman"/>
                <a:cs typeface="Times New Roman"/>
              </a:rPr>
              <a:t>phs</a:t>
            </a:r>
            <a:r>
              <a:rPr dirty="0" sz="1450" spc="105">
                <a:solidFill>
                  <a:srgbClr val="423D52"/>
                </a:solidFill>
                <a:latin typeface="Times New Roman"/>
                <a:cs typeface="Times New Roman"/>
              </a:rPr>
              <a:t>o</a:t>
            </a:r>
            <a:r>
              <a:rPr dirty="0" sz="1450" spc="70">
                <a:solidFill>
                  <a:srgbClr val="423D52"/>
                </a:solidFill>
                <a:latin typeface="Times New Roman"/>
                <a:cs typeface="Times New Roman"/>
              </a:rPr>
              <a:t>n</a:t>
            </a:r>
            <a:r>
              <a:rPr dirty="0" sz="1450">
                <a:solidFill>
                  <a:srgbClr val="423D52"/>
                </a:solidFill>
                <a:latin typeface="Times New Roman"/>
                <a:cs typeface="Times New Roman"/>
              </a:rPr>
              <a:t>  </a:t>
            </a:r>
            <a:r>
              <a:rPr dirty="0" sz="1450" spc="-150">
                <a:solidFill>
                  <a:srgbClr val="423D52"/>
                </a:solidFill>
                <a:latin typeface="Times New Roman"/>
                <a:cs typeface="Times New Roman"/>
              </a:rPr>
              <a:t> </a:t>
            </a:r>
            <a:r>
              <a:rPr dirty="0" sz="1300" spc="5" i="1">
                <a:solidFill>
                  <a:srgbClr val="605D6E"/>
                </a:solidFill>
                <a:latin typeface="Arial"/>
                <a:cs typeface="Arial"/>
              </a:rPr>
              <a:t>xo</a:t>
            </a:r>
            <a:r>
              <a:rPr dirty="0" sz="1300" i="1">
                <a:solidFill>
                  <a:srgbClr val="605D6E"/>
                </a:solidFill>
                <a:latin typeface="Arial"/>
                <a:cs typeface="Arial"/>
              </a:rPr>
              <a:t> </a:t>
            </a:r>
            <a:r>
              <a:rPr dirty="0" sz="1300" spc="-150" i="1">
                <a:solidFill>
                  <a:srgbClr val="605D6E"/>
                </a:solidFill>
                <a:latin typeface="Arial"/>
                <a:cs typeface="Arial"/>
              </a:rPr>
              <a:t> </a:t>
            </a:r>
            <a:r>
              <a:rPr dirty="0" sz="1750" spc="10">
                <a:solidFill>
                  <a:srgbClr val="050508"/>
                </a:solidFill>
                <a:latin typeface="Times New Roman"/>
                <a:cs typeface="Times New Roman"/>
              </a:rPr>
              <a:t>=</a:t>
            </a:r>
            <a:r>
              <a:rPr dirty="0" sz="1750" spc="125">
                <a:solidFill>
                  <a:srgbClr val="050508"/>
                </a:solidFill>
                <a:latin typeface="Times New Roman"/>
                <a:cs typeface="Times New Roman"/>
              </a:rPr>
              <a:t> </a:t>
            </a:r>
            <a:r>
              <a:rPr dirty="0" sz="1450" spc="5">
                <a:solidFill>
                  <a:srgbClr val="423D52"/>
                </a:solidFill>
                <a:latin typeface="Times New Roman"/>
                <a:cs typeface="Times New Roman"/>
              </a:rPr>
              <a:t>0</a:t>
            </a:r>
            <a:r>
              <a:rPr dirty="0" sz="1450" spc="80">
                <a:solidFill>
                  <a:srgbClr val="423D52"/>
                </a:solidFill>
                <a:latin typeface="Times New Roman"/>
                <a:cs typeface="Times New Roman"/>
              </a:rPr>
              <a:t>.</a:t>
            </a:r>
            <a:r>
              <a:rPr dirty="0" sz="1450" spc="-75">
                <a:solidFill>
                  <a:srgbClr val="605D6E"/>
                </a:solidFill>
                <a:latin typeface="Times New Roman"/>
                <a:cs typeface="Times New Roman"/>
              </a:rPr>
              <a:t>41</a:t>
            </a:r>
            <a:r>
              <a:rPr dirty="0" sz="1450" spc="-140">
                <a:solidFill>
                  <a:srgbClr val="605D6E"/>
                </a:solidFill>
                <a:latin typeface="Times New Roman"/>
                <a:cs typeface="Times New Roman"/>
              </a:rPr>
              <a:t> </a:t>
            </a:r>
            <a:r>
              <a:rPr dirty="0" sz="1450">
                <a:solidFill>
                  <a:srgbClr val="423D52"/>
                </a:solidFill>
                <a:latin typeface="Times New Roman"/>
                <a:cs typeface="Times New Roman"/>
              </a:rPr>
              <a:t>25.</a:t>
            </a:r>
            <a:r>
              <a:rPr dirty="0" sz="1450" spc="155">
                <a:solidFill>
                  <a:srgbClr val="423D52"/>
                </a:solidFill>
                <a:latin typeface="Times New Roman"/>
                <a:cs typeface="Times New Roman"/>
              </a:rPr>
              <a:t> </a:t>
            </a:r>
            <a:r>
              <a:rPr dirty="0" sz="1450" spc="100">
                <a:solidFill>
                  <a:srgbClr val="423D52"/>
                </a:solidFill>
                <a:latin typeface="Times New Roman"/>
                <a:cs typeface="Times New Roman"/>
              </a:rPr>
              <a:t>D</a:t>
            </a:r>
            <a:r>
              <a:rPr dirty="0" sz="1450" spc="65">
                <a:solidFill>
                  <a:srgbClr val="605D6E"/>
                </a:solidFill>
                <a:latin typeface="Times New Roman"/>
                <a:cs typeface="Times New Roman"/>
              </a:rPr>
              <a:t>e</a:t>
            </a:r>
            <a:r>
              <a:rPr dirty="0" sz="1450" spc="30">
                <a:solidFill>
                  <a:srgbClr val="605D6E"/>
                </a:solidFill>
                <a:latin typeface="Times New Roman"/>
                <a:cs typeface="Times New Roman"/>
              </a:rPr>
              <a:t> </a:t>
            </a:r>
            <a:r>
              <a:rPr dirty="0" sz="1450" spc="85">
                <a:solidFill>
                  <a:srgbClr val="605D6E"/>
                </a:solidFill>
                <a:latin typeface="Times New Roman"/>
                <a:cs typeface="Times New Roman"/>
              </a:rPr>
              <a:t>est</a:t>
            </a:r>
            <a:r>
              <a:rPr dirty="0" sz="1450" spc="110">
                <a:solidFill>
                  <a:srgbClr val="605D6E"/>
                </a:solidFill>
                <a:latin typeface="Times New Roman"/>
                <a:cs typeface="Times New Roman"/>
              </a:rPr>
              <a:t>e</a:t>
            </a:r>
            <a:r>
              <a:rPr dirty="0" sz="1450" spc="65">
                <a:solidFill>
                  <a:srgbClr val="605D6E"/>
                </a:solidFill>
                <a:latin typeface="Times New Roman"/>
                <a:cs typeface="Times New Roman"/>
              </a:rPr>
              <a:t> </a:t>
            </a:r>
            <a:r>
              <a:rPr dirty="0" sz="1450" spc="55">
                <a:solidFill>
                  <a:srgbClr val="423D52"/>
                </a:solidFill>
                <a:latin typeface="Times New Roman"/>
                <a:cs typeface="Times New Roman"/>
              </a:rPr>
              <a:t>modo: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707394" y="4156586"/>
            <a:ext cx="535305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2000" spc="-315">
                <a:solidFill>
                  <a:srgbClr val="524D60"/>
                </a:solidFill>
                <a:latin typeface="Courier New"/>
                <a:cs typeface="Courier New"/>
              </a:rPr>
              <a:t>f(x</a:t>
            </a:r>
            <a:r>
              <a:rPr dirty="0" baseline="-7936" sz="1575" spc="-472">
                <a:solidFill>
                  <a:srgbClr val="524D60"/>
                </a:solidFill>
                <a:latin typeface="Arial"/>
                <a:cs typeface="Arial"/>
              </a:rPr>
              <a:t>0</a:t>
            </a:r>
            <a:r>
              <a:rPr dirty="0" baseline="-7936" sz="1575" spc="412">
                <a:solidFill>
                  <a:srgbClr val="524D60"/>
                </a:solidFill>
                <a:latin typeface="Arial"/>
                <a:cs typeface="Arial"/>
              </a:rPr>
              <a:t> </a:t>
            </a:r>
            <a:r>
              <a:rPr dirty="0" sz="150" spc="-50">
                <a:solidFill>
                  <a:srgbClr val="80C4ED"/>
                </a:solidFill>
                <a:latin typeface="Arial"/>
                <a:cs typeface="Arial"/>
              </a:rPr>
              <a:t>1</a:t>
            </a:r>
            <a:endParaRPr sz="1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822910" y="4325004"/>
            <a:ext cx="1318895" cy="3155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11225" algn="l"/>
                <a:tab pos="1285875" algn="l"/>
              </a:tabLst>
            </a:pPr>
            <a:r>
              <a:rPr dirty="0" sz="1300" spc="35" i="1">
                <a:solidFill>
                  <a:srgbClr val="605D6E"/>
                </a:solidFill>
                <a:latin typeface="Arial"/>
                <a:cs typeface="Arial"/>
              </a:rPr>
              <a:t>x1</a:t>
            </a:r>
            <a:r>
              <a:rPr dirty="0" sz="1300" spc="120" i="1">
                <a:solidFill>
                  <a:srgbClr val="605D6E"/>
                </a:solidFill>
                <a:latin typeface="Arial"/>
                <a:cs typeface="Arial"/>
              </a:rPr>
              <a:t> </a:t>
            </a:r>
            <a:r>
              <a:rPr dirty="0" sz="1150" spc="30">
                <a:solidFill>
                  <a:srgbClr val="050508"/>
                </a:solidFill>
                <a:latin typeface="Arial"/>
                <a:cs typeface="Arial"/>
              </a:rPr>
              <a:t>=</a:t>
            </a:r>
            <a:r>
              <a:rPr dirty="0" sz="1150">
                <a:solidFill>
                  <a:srgbClr val="050508"/>
                </a:solidFill>
                <a:latin typeface="Arial"/>
                <a:cs typeface="Arial"/>
              </a:rPr>
              <a:t>  </a:t>
            </a:r>
            <a:r>
              <a:rPr dirty="0" sz="1150" spc="-40">
                <a:solidFill>
                  <a:srgbClr val="050508"/>
                </a:solidFill>
                <a:latin typeface="Arial"/>
                <a:cs typeface="Arial"/>
              </a:rPr>
              <a:t> </a:t>
            </a:r>
            <a:r>
              <a:rPr dirty="0" sz="1300" spc="25" i="1">
                <a:solidFill>
                  <a:srgbClr val="605D6E"/>
                </a:solidFill>
                <a:latin typeface="Arial"/>
                <a:cs typeface="Arial"/>
              </a:rPr>
              <a:t>xo</a:t>
            </a:r>
            <a:r>
              <a:rPr dirty="0" sz="1300" spc="110" i="1">
                <a:solidFill>
                  <a:srgbClr val="605D6E"/>
                </a:solidFill>
                <a:latin typeface="Arial"/>
                <a:cs typeface="Arial"/>
              </a:rPr>
              <a:t> </a:t>
            </a:r>
            <a:r>
              <a:rPr dirty="0" sz="1300" spc="15">
                <a:solidFill>
                  <a:srgbClr val="050508"/>
                </a:solidFill>
                <a:latin typeface="Arial"/>
                <a:cs typeface="Arial"/>
              </a:rPr>
              <a:t>-</a:t>
            </a:r>
            <a:r>
              <a:rPr dirty="0" sz="1300">
                <a:solidFill>
                  <a:srgbClr val="050508"/>
                </a:solidFill>
                <a:latin typeface="Arial"/>
                <a:cs typeface="Arial"/>
              </a:rPr>
              <a:t>	</a:t>
            </a:r>
            <a:r>
              <a:rPr dirty="0" u="heavy" sz="1900" spc="15" i="1">
                <a:solidFill>
                  <a:srgbClr val="524D60"/>
                </a:solidFill>
                <a:uFill>
                  <a:solidFill>
                    <a:srgbClr val="CAA87E"/>
                  </a:solidFill>
                </a:uFill>
                <a:latin typeface="Arial"/>
                <a:cs typeface="Arial"/>
              </a:rPr>
              <a:t>f</a:t>
            </a:r>
            <a:r>
              <a:rPr dirty="0" u="heavy" sz="1900" spc="20" i="1">
                <a:solidFill>
                  <a:srgbClr val="524D60"/>
                </a:solidFill>
                <a:uFill>
                  <a:solidFill>
                    <a:srgbClr val="CAA87E"/>
                  </a:solidFill>
                </a:uFill>
                <a:latin typeface="Arial"/>
                <a:cs typeface="Arial"/>
              </a:rPr>
              <a:t>,</a:t>
            </a:r>
            <a:r>
              <a:rPr dirty="0" sz="1900" spc="-229" i="1">
                <a:solidFill>
                  <a:srgbClr val="524D60"/>
                </a:solidFill>
                <a:latin typeface="Arial"/>
                <a:cs typeface="Arial"/>
              </a:rPr>
              <a:t> </a:t>
            </a:r>
            <a:r>
              <a:rPr dirty="0" sz="1900" spc="-400">
                <a:solidFill>
                  <a:srgbClr val="CAA87E"/>
                </a:solidFill>
                <a:latin typeface="Arial"/>
                <a:cs typeface="Arial"/>
              </a:rPr>
              <a:t>.</a:t>
            </a:r>
            <a:r>
              <a:rPr dirty="0" sz="1900">
                <a:solidFill>
                  <a:srgbClr val="CAA87E"/>
                </a:solidFill>
                <a:latin typeface="Arial"/>
                <a:cs typeface="Arial"/>
              </a:rPr>
              <a:t>	</a:t>
            </a:r>
            <a:r>
              <a:rPr dirty="0" sz="1900" spc="-484">
                <a:solidFill>
                  <a:srgbClr val="6D7080"/>
                </a:solidFill>
                <a:latin typeface="Arial"/>
                <a:cs typeface="Arial"/>
              </a:rPr>
              <a:t>)</a:t>
            </a:r>
            <a:endParaRPr sz="19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316213" y="4382247"/>
            <a:ext cx="1140460" cy="2470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8915" algn="l"/>
              </a:tabLst>
            </a:pPr>
            <a:r>
              <a:rPr dirty="0" sz="1150" spc="-515">
                <a:solidFill>
                  <a:srgbClr val="050508"/>
                </a:solidFill>
                <a:latin typeface="Arial"/>
                <a:cs typeface="Arial"/>
              </a:rPr>
              <a:t>=</a:t>
            </a:r>
            <a:r>
              <a:rPr dirty="0" sz="1150" spc="-515">
                <a:solidFill>
                  <a:srgbClr val="050508"/>
                </a:solidFill>
                <a:latin typeface="Arial"/>
                <a:cs typeface="Arial"/>
              </a:rPr>
              <a:t>	</a:t>
            </a:r>
            <a:r>
              <a:rPr dirty="0" sz="1450" spc="-555">
                <a:solidFill>
                  <a:srgbClr val="524D60"/>
                </a:solidFill>
                <a:latin typeface="Times New Roman"/>
                <a:cs typeface="Times New Roman"/>
              </a:rPr>
              <a:t>0</a:t>
            </a:r>
            <a:r>
              <a:rPr dirty="0" sz="1450" spc="-555">
                <a:solidFill>
                  <a:srgbClr val="524D60"/>
                </a:solidFill>
                <a:latin typeface="Times New Roman"/>
                <a:cs typeface="Times New Roman"/>
              </a:rPr>
              <a:t> </a:t>
            </a:r>
            <a:r>
              <a:rPr dirty="0" sz="1450" spc="-65">
                <a:solidFill>
                  <a:srgbClr val="524D60"/>
                </a:solidFill>
                <a:latin typeface="Times New Roman"/>
                <a:cs typeface="Times New Roman"/>
              </a:rPr>
              <a:t> </a:t>
            </a:r>
            <a:r>
              <a:rPr dirty="0" sz="1450">
                <a:solidFill>
                  <a:srgbClr val="312844"/>
                </a:solidFill>
                <a:latin typeface="Times New Roman"/>
                <a:cs typeface="Times New Roman"/>
              </a:rPr>
              <a:t>.</a:t>
            </a:r>
            <a:r>
              <a:rPr dirty="0" sz="1450" spc="65">
                <a:solidFill>
                  <a:srgbClr val="524D60"/>
                </a:solidFill>
                <a:latin typeface="Times New Roman"/>
                <a:cs typeface="Times New Roman"/>
              </a:rPr>
              <a:t>4</a:t>
            </a:r>
            <a:r>
              <a:rPr dirty="0" sz="1450" spc="35">
                <a:solidFill>
                  <a:srgbClr val="524D60"/>
                </a:solidFill>
                <a:latin typeface="Times New Roman"/>
                <a:cs typeface="Times New Roman"/>
              </a:rPr>
              <a:t>1</a:t>
            </a:r>
            <a:r>
              <a:rPr dirty="0" sz="1450" spc="35">
                <a:solidFill>
                  <a:srgbClr val="524D60"/>
                </a:solidFill>
                <a:latin typeface="Times New Roman"/>
                <a:cs typeface="Times New Roman"/>
              </a:rPr>
              <a:t>772</a:t>
            </a:r>
            <a:r>
              <a:rPr dirty="0" sz="1450" spc="-5">
                <a:solidFill>
                  <a:srgbClr val="524D60"/>
                </a:solidFill>
                <a:latin typeface="Times New Roman"/>
                <a:cs typeface="Times New Roman"/>
              </a:rPr>
              <a:t>1</a:t>
            </a:r>
            <a:r>
              <a:rPr dirty="0" sz="1450">
                <a:solidFill>
                  <a:srgbClr val="524D60"/>
                </a:solidFill>
                <a:latin typeface="Times New Roman"/>
                <a:cs typeface="Times New Roman"/>
              </a:rPr>
              <a:t>51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967708" y="4488336"/>
            <a:ext cx="217170" cy="269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50">
                <a:solidFill>
                  <a:srgbClr val="605D6E"/>
                </a:solidFill>
                <a:latin typeface="Times New Roman"/>
                <a:cs typeface="Times New Roman"/>
              </a:rPr>
              <a:t>xo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792756" y="4873512"/>
            <a:ext cx="407670" cy="254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1500" spc="-100" i="1">
                <a:solidFill>
                  <a:srgbClr val="524D60"/>
                </a:solidFill>
                <a:uFill>
                  <a:solidFill>
                    <a:srgbClr val="6D7080"/>
                  </a:solidFill>
                </a:uFill>
                <a:latin typeface="Times New Roman"/>
                <a:cs typeface="Times New Roman"/>
              </a:rPr>
              <a:t>f</a:t>
            </a:r>
            <a:r>
              <a:rPr dirty="0" u="heavy" sz="1500" spc="-165" i="1">
                <a:solidFill>
                  <a:srgbClr val="524D60"/>
                </a:solidFill>
                <a:uFill>
                  <a:solidFill>
                    <a:srgbClr val="6D708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1500" spc="-190" i="1">
                <a:solidFill>
                  <a:srgbClr val="524D60"/>
                </a:solidFill>
                <a:uFill>
                  <a:solidFill>
                    <a:srgbClr val="6D7080"/>
                  </a:solidFill>
                </a:uFill>
                <a:latin typeface="Times New Roman"/>
                <a:cs typeface="Times New Roman"/>
              </a:rPr>
              <a:t>(</a:t>
            </a:r>
            <a:r>
              <a:rPr dirty="0" u="heavy" sz="1500" spc="-175" i="1">
                <a:solidFill>
                  <a:srgbClr val="524D60"/>
                </a:solidFill>
                <a:uFill>
                  <a:solidFill>
                    <a:srgbClr val="6D708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1500" spc="145" i="1">
                <a:solidFill>
                  <a:srgbClr val="524D60"/>
                </a:solidFill>
                <a:uFill>
                  <a:solidFill>
                    <a:srgbClr val="6D7080"/>
                  </a:solidFill>
                </a:uFill>
                <a:latin typeface="Times New Roman"/>
                <a:cs typeface="Times New Roman"/>
              </a:rPr>
              <a:t>x</a:t>
            </a:r>
            <a:r>
              <a:rPr dirty="0" u="heavy" sz="1500" spc="-160" i="1">
                <a:solidFill>
                  <a:srgbClr val="6D7080"/>
                </a:solidFill>
                <a:uFill>
                  <a:solidFill>
                    <a:srgbClr val="6D7080"/>
                  </a:solidFill>
                </a:uFill>
                <a:latin typeface="Times New Roman"/>
                <a:cs typeface="Times New Roman"/>
              </a:rPr>
              <a:t>1</a:t>
            </a:r>
            <a:r>
              <a:rPr dirty="0" sz="1500" spc="-30" i="1">
                <a:solidFill>
                  <a:srgbClr val="6D7080"/>
                </a:solidFill>
                <a:latin typeface="Times New Roman"/>
                <a:cs typeface="Times New Roman"/>
              </a:rPr>
              <a:t> </a:t>
            </a:r>
            <a:r>
              <a:rPr dirty="0" sz="500" spc="-100">
                <a:solidFill>
                  <a:srgbClr val="80C4ED"/>
                </a:solidFill>
                <a:latin typeface="Arial"/>
                <a:cs typeface="Arial"/>
              </a:rPr>
              <a:t>i</a:t>
            </a:r>
            <a:endParaRPr sz="5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822878" y="4971713"/>
            <a:ext cx="1307465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57175" algn="l"/>
                <a:tab pos="462915" algn="l"/>
                <a:tab pos="612775" algn="l"/>
                <a:tab pos="782955" algn="l"/>
                <a:tab pos="1160780" algn="l"/>
              </a:tabLst>
            </a:pPr>
            <a:r>
              <a:rPr dirty="0" sz="1050" spc="-484" i="1">
                <a:solidFill>
                  <a:srgbClr val="605D6E"/>
                </a:solidFill>
                <a:latin typeface="Arial"/>
                <a:cs typeface="Arial"/>
              </a:rPr>
              <a:t>x2</a:t>
            </a:r>
            <a:r>
              <a:rPr dirty="0" sz="1050" spc="-484" i="1">
                <a:solidFill>
                  <a:srgbClr val="605D6E"/>
                </a:solidFill>
                <a:latin typeface="Arial"/>
                <a:cs typeface="Arial"/>
              </a:rPr>
              <a:t>	</a:t>
            </a:r>
            <a:r>
              <a:rPr dirty="0" sz="1150" spc="-585">
                <a:solidFill>
                  <a:srgbClr val="050508"/>
                </a:solidFill>
                <a:latin typeface="Arial"/>
                <a:cs typeface="Arial"/>
              </a:rPr>
              <a:t>=</a:t>
            </a:r>
            <a:r>
              <a:rPr dirty="0" sz="1150" spc="-585">
                <a:solidFill>
                  <a:srgbClr val="050508"/>
                </a:solidFill>
                <a:latin typeface="Arial"/>
                <a:cs typeface="Arial"/>
              </a:rPr>
              <a:t>	</a:t>
            </a:r>
            <a:r>
              <a:rPr dirty="0" sz="1050" spc="-484">
                <a:solidFill>
                  <a:srgbClr val="605D6E"/>
                </a:solidFill>
                <a:latin typeface="Arial"/>
                <a:cs typeface="Arial"/>
              </a:rPr>
              <a:t>x1</a:t>
            </a:r>
            <a:r>
              <a:rPr dirty="0" sz="1050" spc="-484">
                <a:solidFill>
                  <a:srgbClr val="605D6E"/>
                </a:solidFill>
                <a:latin typeface="Arial"/>
                <a:cs typeface="Arial"/>
              </a:rPr>
              <a:t>	</a:t>
            </a:r>
            <a:r>
              <a:rPr dirty="0" sz="1050" spc="-305">
                <a:solidFill>
                  <a:srgbClr val="050508"/>
                </a:solidFill>
                <a:latin typeface="Arial"/>
                <a:cs typeface="Arial"/>
              </a:rPr>
              <a:t>-</a:t>
            </a:r>
            <a:r>
              <a:rPr dirty="0" sz="1050" spc="-305">
                <a:solidFill>
                  <a:srgbClr val="050508"/>
                </a:solidFill>
                <a:latin typeface="Arial"/>
                <a:cs typeface="Arial"/>
              </a:rPr>
              <a:t>	</a:t>
            </a:r>
            <a:r>
              <a:rPr dirty="0" sz="2000" spc="-350" i="1">
                <a:solidFill>
                  <a:srgbClr val="524D60"/>
                </a:solidFill>
                <a:latin typeface="Times New Roman"/>
                <a:cs typeface="Times New Roman"/>
              </a:rPr>
              <a:t>¡</a:t>
            </a:r>
            <a:r>
              <a:rPr dirty="0" sz="2000" spc="-155" i="1">
                <a:solidFill>
                  <a:srgbClr val="524D60"/>
                </a:solidFill>
                <a:latin typeface="Times New Roman"/>
                <a:cs typeface="Times New Roman"/>
              </a:rPr>
              <a:t> </a:t>
            </a:r>
            <a:r>
              <a:rPr dirty="0" sz="2000" spc="-390" i="1">
                <a:solidFill>
                  <a:srgbClr val="D89C54"/>
                </a:solidFill>
                <a:latin typeface="Times New Roman"/>
                <a:cs typeface="Times New Roman"/>
              </a:rPr>
              <a:t>·</a:t>
            </a:r>
            <a:r>
              <a:rPr dirty="0" sz="2000" spc="-310" i="1">
                <a:solidFill>
                  <a:srgbClr val="D89C54"/>
                </a:solidFill>
                <a:latin typeface="Times New Roman"/>
                <a:cs typeface="Times New Roman"/>
              </a:rPr>
              <a:t> </a:t>
            </a:r>
            <a:r>
              <a:rPr dirty="0" sz="2000" spc="-390">
                <a:solidFill>
                  <a:srgbClr val="DFAF79"/>
                </a:solidFill>
                <a:latin typeface="Times New Roman"/>
                <a:cs typeface="Times New Roman"/>
              </a:rPr>
              <a:t>.</a:t>
            </a:r>
            <a:r>
              <a:rPr dirty="0" sz="2000">
                <a:solidFill>
                  <a:srgbClr val="DFAF79"/>
                </a:solidFill>
                <a:latin typeface="Times New Roman"/>
                <a:cs typeface="Times New Roman"/>
              </a:rPr>
              <a:t>	</a:t>
            </a:r>
            <a:r>
              <a:rPr dirty="0" sz="2000" spc="-390">
                <a:solidFill>
                  <a:srgbClr val="80C4ED"/>
                </a:solidFill>
                <a:latin typeface="Times New Roman"/>
                <a:cs typeface="Times New Roman"/>
              </a:rPr>
              <a:t>.</a:t>
            </a:r>
            <a:r>
              <a:rPr dirty="0" sz="2000">
                <a:solidFill>
                  <a:srgbClr val="80C4ED"/>
                </a:solidFill>
                <a:latin typeface="Times New Roman"/>
                <a:cs typeface="Times New Roman"/>
              </a:rPr>
              <a:t> </a:t>
            </a:r>
            <a:r>
              <a:rPr dirty="0" sz="2000" spc="-225">
                <a:solidFill>
                  <a:srgbClr val="80C4ED"/>
                </a:solidFill>
                <a:latin typeface="Times New Roman"/>
                <a:cs typeface="Times New Roman"/>
              </a:rPr>
              <a:t> </a:t>
            </a:r>
            <a:r>
              <a:rPr dirty="0" sz="2000" spc="-509">
                <a:solidFill>
                  <a:srgbClr val="6D7080"/>
                </a:solidFill>
                <a:latin typeface="Times New Roman"/>
                <a:cs typeface="Times New Roman"/>
              </a:rPr>
              <a:t>)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316213" y="5041676"/>
            <a:ext cx="1192530" cy="2470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8915" algn="l"/>
              </a:tabLst>
            </a:pPr>
            <a:r>
              <a:rPr dirty="0" sz="1150" spc="-525">
                <a:solidFill>
                  <a:srgbClr val="050508"/>
                </a:solidFill>
                <a:latin typeface="Arial"/>
                <a:cs typeface="Arial"/>
              </a:rPr>
              <a:t>=</a:t>
            </a:r>
            <a:r>
              <a:rPr dirty="0" sz="1150" spc="-525">
                <a:solidFill>
                  <a:srgbClr val="050508"/>
                </a:solidFill>
                <a:latin typeface="Arial"/>
                <a:cs typeface="Arial"/>
              </a:rPr>
              <a:t>	</a:t>
            </a:r>
            <a:r>
              <a:rPr dirty="0" sz="1450" spc="-570">
                <a:solidFill>
                  <a:srgbClr val="524D60"/>
                </a:solidFill>
                <a:latin typeface="Times New Roman"/>
                <a:cs typeface="Times New Roman"/>
              </a:rPr>
              <a:t>0</a:t>
            </a:r>
            <a:r>
              <a:rPr dirty="0" sz="1450" spc="-570">
                <a:solidFill>
                  <a:srgbClr val="524D60"/>
                </a:solidFill>
                <a:latin typeface="Times New Roman"/>
                <a:cs typeface="Times New Roman"/>
              </a:rPr>
              <a:t> </a:t>
            </a:r>
            <a:r>
              <a:rPr dirty="0" sz="1450" spc="-50">
                <a:solidFill>
                  <a:srgbClr val="524D60"/>
                </a:solidFill>
                <a:latin typeface="Times New Roman"/>
                <a:cs typeface="Times New Roman"/>
              </a:rPr>
              <a:t> </a:t>
            </a:r>
            <a:r>
              <a:rPr dirty="0" sz="1450">
                <a:solidFill>
                  <a:srgbClr val="312844"/>
                </a:solidFill>
                <a:latin typeface="Times New Roman"/>
                <a:cs typeface="Times New Roman"/>
              </a:rPr>
              <a:t>.</a:t>
            </a:r>
            <a:r>
              <a:rPr dirty="0" sz="1450" spc="65">
                <a:solidFill>
                  <a:srgbClr val="524D60"/>
                </a:solidFill>
                <a:latin typeface="Times New Roman"/>
                <a:cs typeface="Times New Roman"/>
              </a:rPr>
              <a:t>417</a:t>
            </a:r>
            <a:r>
              <a:rPr dirty="0" sz="1450" spc="-75">
                <a:solidFill>
                  <a:srgbClr val="524D60"/>
                </a:solidFill>
                <a:latin typeface="Times New Roman"/>
                <a:cs typeface="Times New Roman"/>
              </a:rPr>
              <a:t>7</a:t>
            </a:r>
            <a:r>
              <a:rPr dirty="0" sz="1450" spc="40">
                <a:solidFill>
                  <a:srgbClr val="212157"/>
                </a:solidFill>
                <a:latin typeface="Times New Roman"/>
                <a:cs typeface="Times New Roman"/>
              </a:rPr>
              <a:t>1</a:t>
            </a:r>
            <a:r>
              <a:rPr dirty="0" sz="1450" spc="35">
                <a:solidFill>
                  <a:srgbClr val="524D60"/>
                </a:solidFill>
                <a:latin typeface="Times New Roman"/>
                <a:cs typeface="Times New Roman"/>
              </a:rPr>
              <a:t>47</a:t>
            </a:r>
            <a:r>
              <a:rPr dirty="0" sz="1450" spc="-5">
                <a:solidFill>
                  <a:srgbClr val="524D60"/>
                </a:solidFill>
                <a:latin typeface="Times New Roman"/>
                <a:cs typeface="Times New Roman"/>
              </a:rPr>
              <a:t>9</a:t>
            </a:r>
            <a:r>
              <a:rPr dirty="0" sz="1450" spc="15">
                <a:solidFill>
                  <a:srgbClr val="605D6E"/>
                </a:solidFill>
                <a:latin typeface="Times New Roman"/>
                <a:cs typeface="Times New Roman"/>
              </a:rPr>
              <a:t>.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640269" y="5196612"/>
            <a:ext cx="245110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4629" algn="l"/>
              </a:tabLst>
            </a:pPr>
            <a:r>
              <a:rPr dirty="0" sz="1000" spc="-85">
                <a:solidFill>
                  <a:srgbClr val="DFAF79"/>
                </a:solidFill>
                <a:latin typeface="Arial"/>
                <a:cs typeface="Arial"/>
              </a:rPr>
              <a:t>.</a:t>
            </a:r>
            <a:r>
              <a:rPr dirty="0" sz="1000" spc="-85">
                <a:solidFill>
                  <a:srgbClr val="DFAF79"/>
                </a:solidFill>
                <a:latin typeface="Arial"/>
                <a:cs typeface="Arial"/>
              </a:rPr>
              <a:t>	</a:t>
            </a:r>
            <a:r>
              <a:rPr dirty="0" sz="1000" spc="-60">
                <a:solidFill>
                  <a:srgbClr val="524D60"/>
                </a:solidFill>
                <a:latin typeface="Arial"/>
                <a:cs typeface="Arial"/>
              </a:rPr>
              <a:t>'</a:t>
            </a:r>
            <a:endParaRPr sz="10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930550" y="5186181"/>
            <a:ext cx="281305" cy="2165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1250" spc="-610">
                <a:solidFill>
                  <a:srgbClr val="80C4ED"/>
                </a:solidFill>
                <a:latin typeface="Courier New"/>
                <a:cs typeface="Courier New"/>
              </a:rPr>
              <a:t>.</a:t>
            </a:r>
            <a:r>
              <a:rPr dirty="0" baseline="8333" sz="1500" spc="-82" b="1" i="1">
                <a:solidFill>
                  <a:srgbClr val="605D6E"/>
                </a:solidFill>
                <a:latin typeface="Arial"/>
                <a:cs typeface="Arial"/>
              </a:rPr>
              <a:t>X</a:t>
            </a:r>
            <a:r>
              <a:rPr dirty="0" baseline="8333" sz="1500" spc="-150" b="1" i="1">
                <a:solidFill>
                  <a:srgbClr val="605D6E"/>
                </a:solidFill>
                <a:latin typeface="Arial"/>
                <a:cs typeface="Arial"/>
              </a:rPr>
              <a:t> </a:t>
            </a:r>
            <a:r>
              <a:rPr dirty="0" sz="1250" spc="-75">
                <a:solidFill>
                  <a:srgbClr val="6D7080"/>
                </a:solidFill>
                <a:latin typeface="Courier New"/>
                <a:cs typeface="Courier New"/>
              </a:rPr>
              <a:t>1</a:t>
            </a:r>
            <a:endParaRPr sz="1250">
              <a:latin typeface="Courier New"/>
              <a:cs typeface="Courier New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38499" y="5427870"/>
            <a:ext cx="6649720" cy="7715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5875">
              <a:lnSpc>
                <a:spcPts val="2000"/>
              </a:lnSpc>
              <a:spcBef>
                <a:spcPts val="100"/>
              </a:spcBef>
            </a:pPr>
            <a:r>
              <a:rPr dirty="0" sz="1450" spc="-80">
                <a:solidFill>
                  <a:srgbClr val="312844"/>
                </a:solidFill>
                <a:latin typeface="Times New Roman"/>
                <a:cs typeface="Times New Roman"/>
              </a:rPr>
              <a:t>P</a:t>
            </a:r>
            <a:r>
              <a:rPr dirty="0" sz="1450" spc="-160">
                <a:solidFill>
                  <a:srgbClr val="312844"/>
                </a:solidFill>
                <a:latin typeface="Times New Roman"/>
                <a:cs typeface="Times New Roman"/>
              </a:rPr>
              <a:t> </a:t>
            </a:r>
            <a:r>
              <a:rPr dirty="0" sz="1450" spc="-60">
                <a:solidFill>
                  <a:srgbClr val="524D60"/>
                </a:solidFill>
                <a:latin typeface="Times New Roman"/>
                <a:cs typeface="Times New Roman"/>
              </a:rPr>
              <a:t>or</a:t>
            </a:r>
            <a:r>
              <a:rPr dirty="0" sz="1450">
                <a:solidFill>
                  <a:srgbClr val="524D60"/>
                </a:solidFill>
                <a:latin typeface="Times New Roman"/>
                <a:cs typeface="Times New Roman"/>
              </a:rPr>
              <a:t> </a:t>
            </a:r>
            <a:r>
              <a:rPr dirty="0" sz="1450" spc="95">
                <a:solidFill>
                  <a:srgbClr val="524D60"/>
                </a:solidFill>
                <a:latin typeface="Times New Roman"/>
                <a:cs typeface="Times New Roman"/>
              </a:rPr>
              <a:t> </a:t>
            </a:r>
            <a:r>
              <a:rPr dirty="0" sz="1450" spc="-40">
                <a:solidFill>
                  <a:srgbClr val="605D6E"/>
                </a:solidFill>
                <a:latin typeface="Times New Roman"/>
                <a:cs typeface="Times New Roman"/>
              </a:rPr>
              <a:t>t</a:t>
            </a:r>
            <a:r>
              <a:rPr dirty="0" sz="1450" spc="-140">
                <a:solidFill>
                  <a:srgbClr val="605D6E"/>
                </a:solidFill>
                <a:latin typeface="Times New Roman"/>
                <a:cs typeface="Times New Roman"/>
              </a:rPr>
              <a:t> </a:t>
            </a:r>
            <a:r>
              <a:rPr dirty="0" sz="1450" spc="-65">
                <a:solidFill>
                  <a:srgbClr val="605D6E"/>
                </a:solidFill>
                <a:latin typeface="Times New Roman"/>
                <a:cs typeface="Times New Roman"/>
              </a:rPr>
              <a:t>a</a:t>
            </a:r>
            <a:r>
              <a:rPr dirty="0" sz="1450" spc="-160">
                <a:solidFill>
                  <a:srgbClr val="605D6E"/>
                </a:solidFill>
                <a:latin typeface="Times New Roman"/>
                <a:cs typeface="Times New Roman"/>
              </a:rPr>
              <a:t> </a:t>
            </a:r>
            <a:r>
              <a:rPr dirty="0" sz="1450" spc="30">
                <a:solidFill>
                  <a:srgbClr val="423D52"/>
                </a:solidFill>
                <a:latin typeface="Times New Roman"/>
                <a:cs typeface="Times New Roman"/>
              </a:rPr>
              <a:t>n</a:t>
            </a:r>
            <a:r>
              <a:rPr dirty="0" sz="1450" spc="110">
                <a:solidFill>
                  <a:srgbClr val="605D6E"/>
                </a:solidFill>
                <a:latin typeface="Times New Roman"/>
                <a:cs typeface="Times New Roman"/>
              </a:rPr>
              <a:t>t</a:t>
            </a:r>
            <a:r>
              <a:rPr dirty="0" sz="1450" spc="70">
                <a:solidFill>
                  <a:srgbClr val="605D6E"/>
                </a:solidFill>
                <a:latin typeface="Times New Roman"/>
                <a:cs typeface="Times New Roman"/>
              </a:rPr>
              <a:t>o</a:t>
            </a:r>
            <a:r>
              <a:rPr dirty="0" sz="1450">
                <a:solidFill>
                  <a:srgbClr val="605D6E"/>
                </a:solidFill>
                <a:latin typeface="Times New Roman"/>
                <a:cs typeface="Times New Roman"/>
              </a:rPr>
              <a:t>  </a:t>
            </a:r>
            <a:r>
              <a:rPr dirty="0" sz="1450" spc="-145">
                <a:solidFill>
                  <a:srgbClr val="605D6E"/>
                </a:solidFill>
                <a:latin typeface="Times New Roman"/>
                <a:cs typeface="Times New Roman"/>
              </a:rPr>
              <a:t> </a:t>
            </a:r>
            <a:r>
              <a:rPr dirty="0" sz="1450" spc="110">
                <a:solidFill>
                  <a:srgbClr val="605D6E"/>
                </a:solidFill>
                <a:latin typeface="Times New Roman"/>
                <a:cs typeface="Times New Roman"/>
              </a:rPr>
              <a:t>t</a:t>
            </a:r>
            <a:r>
              <a:rPr dirty="0" sz="1450" spc="150">
                <a:solidFill>
                  <a:srgbClr val="605D6E"/>
                </a:solidFill>
                <a:latin typeface="Times New Roman"/>
                <a:cs typeface="Times New Roman"/>
              </a:rPr>
              <a:t>o</a:t>
            </a:r>
            <a:r>
              <a:rPr dirty="0" sz="1450" spc="40">
                <a:solidFill>
                  <a:srgbClr val="605D6E"/>
                </a:solidFill>
                <a:latin typeface="Times New Roman"/>
                <a:cs typeface="Times New Roman"/>
              </a:rPr>
              <a:t>m</a:t>
            </a:r>
            <a:r>
              <a:rPr dirty="0" sz="1450" spc="25">
                <a:solidFill>
                  <a:srgbClr val="605D6E"/>
                </a:solidFill>
                <a:latin typeface="Times New Roman"/>
                <a:cs typeface="Times New Roman"/>
              </a:rPr>
              <a:t>a</a:t>
            </a:r>
            <a:r>
              <a:rPr dirty="0" sz="1450" spc="-215">
                <a:solidFill>
                  <a:srgbClr val="605D6E"/>
                </a:solidFill>
                <a:latin typeface="Times New Roman"/>
                <a:cs typeface="Times New Roman"/>
              </a:rPr>
              <a:t> </a:t>
            </a:r>
            <a:r>
              <a:rPr dirty="0" sz="1450" spc="60">
                <a:solidFill>
                  <a:srgbClr val="423D52"/>
                </a:solidFill>
                <a:latin typeface="Times New Roman"/>
                <a:cs typeface="Times New Roman"/>
              </a:rPr>
              <a:t>m</a:t>
            </a:r>
            <a:r>
              <a:rPr dirty="0" sz="1450" spc="10">
                <a:solidFill>
                  <a:srgbClr val="423D52"/>
                </a:solidFill>
                <a:latin typeface="Times New Roman"/>
                <a:cs typeface="Times New Roman"/>
              </a:rPr>
              <a:t>o</a:t>
            </a:r>
            <a:r>
              <a:rPr dirty="0" sz="1450" spc="30">
                <a:solidFill>
                  <a:srgbClr val="605D6E"/>
                </a:solidFill>
                <a:latin typeface="Times New Roman"/>
                <a:cs typeface="Times New Roman"/>
              </a:rPr>
              <a:t>s</a:t>
            </a:r>
            <a:r>
              <a:rPr dirty="0" sz="1450" spc="80">
                <a:solidFill>
                  <a:srgbClr val="605D6E"/>
                </a:solidFill>
                <a:latin typeface="Times New Roman"/>
                <a:cs typeface="Times New Roman"/>
              </a:rPr>
              <a:t> </a:t>
            </a:r>
            <a:r>
              <a:rPr dirty="0" sz="1450" spc="-80" i="1">
                <a:solidFill>
                  <a:srgbClr val="524D60"/>
                </a:solidFill>
                <a:latin typeface="Times New Roman"/>
                <a:cs typeface="Times New Roman"/>
              </a:rPr>
              <a:t>Y</a:t>
            </a:r>
            <a:r>
              <a:rPr dirty="0" sz="1450" spc="-229" i="1">
                <a:solidFill>
                  <a:srgbClr val="524D60"/>
                </a:solidFill>
                <a:latin typeface="Times New Roman"/>
                <a:cs typeface="Times New Roman"/>
              </a:rPr>
              <a:t> </a:t>
            </a:r>
            <a:r>
              <a:rPr dirty="0" sz="1450" spc="-130" i="1">
                <a:solidFill>
                  <a:srgbClr val="6D7080"/>
                </a:solidFill>
                <a:latin typeface="Times New Roman"/>
                <a:cs typeface="Times New Roman"/>
              </a:rPr>
              <a:t>1</a:t>
            </a:r>
            <a:r>
              <a:rPr dirty="0" sz="1450" spc="180" i="1">
                <a:solidFill>
                  <a:srgbClr val="6D7080"/>
                </a:solidFill>
                <a:latin typeface="Times New Roman"/>
                <a:cs typeface="Times New Roman"/>
              </a:rPr>
              <a:t> </a:t>
            </a:r>
            <a:r>
              <a:rPr dirty="0" sz="1750" spc="80">
                <a:solidFill>
                  <a:srgbClr val="050508"/>
                </a:solidFill>
                <a:latin typeface="Times New Roman"/>
                <a:cs typeface="Times New Roman"/>
              </a:rPr>
              <a:t>=</a:t>
            </a:r>
            <a:r>
              <a:rPr dirty="0" sz="1750" spc="10">
                <a:solidFill>
                  <a:srgbClr val="050508"/>
                </a:solidFill>
                <a:latin typeface="Times New Roman"/>
                <a:cs typeface="Times New Roman"/>
              </a:rPr>
              <a:t> </a:t>
            </a:r>
            <a:r>
              <a:rPr dirty="0" sz="1450" spc="25">
                <a:solidFill>
                  <a:srgbClr val="524D60"/>
                </a:solidFill>
                <a:latin typeface="Times New Roman"/>
                <a:cs typeface="Times New Roman"/>
              </a:rPr>
              <a:t>0.4177.</a:t>
            </a:r>
            <a:endParaRPr sz="1450">
              <a:latin typeface="Times New Roman"/>
              <a:cs typeface="Times New Roman"/>
            </a:endParaRPr>
          </a:p>
          <a:p>
            <a:pPr marL="12700" marR="5080" indent="9525">
              <a:lnSpc>
                <a:spcPts val="1950"/>
              </a:lnSpc>
              <a:spcBef>
                <a:spcPts val="40"/>
              </a:spcBef>
              <a:tabLst>
                <a:tab pos="4019550" algn="l"/>
                <a:tab pos="4928870" algn="l"/>
                <a:tab pos="5885180" algn="l"/>
              </a:tabLst>
            </a:pPr>
            <a:r>
              <a:rPr dirty="0" sz="1700" spc="-85" i="1">
                <a:solidFill>
                  <a:srgbClr val="6D7080"/>
                </a:solidFill>
                <a:latin typeface="Times New Roman"/>
                <a:cs typeface="Times New Roman"/>
              </a:rPr>
              <a:t>(</a:t>
            </a:r>
            <a:r>
              <a:rPr dirty="0" sz="1700" spc="-85" i="1">
                <a:solidFill>
                  <a:srgbClr val="524D60"/>
                </a:solidFill>
                <a:latin typeface="Times New Roman"/>
                <a:cs typeface="Times New Roman"/>
              </a:rPr>
              <a:t>b</a:t>
            </a:r>
            <a:r>
              <a:rPr dirty="0" sz="1700" spc="-235" i="1">
                <a:solidFill>
                  <a:srgbClr val="524D60"/>
                </a:solidFill>
                <a:latin typeface="Times New Roman"/>
                <a:cs typeface="Times New Roman"/>
              </a:rPr>
              <a:t> </a:t>
            </a:r>
            <a:r>
              <a:rPr dirty="0" sz="1700" spc="-40" i="1">
                <a:solidFill>
                  <a:srgbClr val="6D7080"/>
                </a:solidFill>
                <a:latin typeface="Times New Roman"/>
                <a:cs typeface="Times New Roman"/>
              </a:rPr>
              <a:t>)</a:t>
            </a:r>
            <a:r>
              <a:rPr dirty="0" sz="1700" spc="170" i="1">
                <a:solidFill>
                  <a:srgbClr val="6D7080"/>
                </a:solidFill>
                <a:latin typeface="Times New Roman"/>
                <a:cs typeface="Times New Roman"/>
              </a:rPr>
              <a:t> </a:t>
            </a:r>
            <a:r>
              <a:rPr dirty="0" sz="1450" spc="75">
                <a:solidFill>
                  <a:srgbClr val="423D52"/>
                </a:solidFill>
                <a:latin typeface="Times New Roman"/>
                <a:cs typeface="Times New Roman"/>
              </a:rPr>
              <a:t>Ahora</a:t>
            </a:r>
            <a:r>
              <a:rPr dirty="0" sz="1450" spc="335">
                <a:solidFill>
                  <a:srgbClr val="423D52"/>
                </a:solidFill>
                <a:latin typeface="Times New Roman"/>
                <a:cs typeface="Times New Roman"/>
              </a:rPr>
              <a:t> </a:t>
            </a:r>
            <a:r>
              <a:rPr dirty="0" sz="1450" spc="35">
                <a:solidFill>
                  <a:srgbClr val="423D52"/>
                </a:solidFill>
                <a:latin typeface="Times New Roman"/>
                <a:cs typeface="Times New Roman"/>
              </a:rPr>
              <a:t>lo</a:t>
            </a:r>
            <a:r>
              <a:rPr dirty="0" sz="1450" spc="315">
                <a:solidFill>
                  <a:srgbClr val="423D52"/>
                </a:solidFill>
                <a:latin typeface="Times New Roman"/>
                <a:cs typeface="Times New Roman"/>
              </a:rPr>
              <a:t> </a:t>
            </a:r>
            <a:r>
              <a:rPr dirty="0" sz="1450" spc="40">
                <a:solidFill>
                  <a:srgbClr val="423D52"/>
                </a:solidFill>
                <a:latin typeface="Times New Roman"/>
                <a:cs typeface="Times New Roman"/>
              </a:rPr>
              <a:t>r</a:t>
            </a:r>
            <a:r>
              <a:rPr dirty="0" sz="1450" spc="40">
                <a:solidFill>
                  <a:srgbClr val="605D6E"/>
                </a:solidFill>
                <a:latin typeface="Times New Roman"/>
                <a:cs typeface="Times New Roman"/>
              </a:rPr>
              <a:t>eso</a:t>
            </a:r>
            <a:r>
              <a:rPr dirty="0" sz="1450" spc="40">
                <a:solidFill>
                  <a:srgbClr val="423D52"/>
                </a:solidFill>
                <a:latin typeface="Times New Roman"/>
                <a:cs typeface="Times New Roman"/>
              </a:rPr>
              <a:t>lv</a:t>
            </a:r>
            <a:r>
              <a:rPr dirty="0" sz="1450" spc="40">
                <a:solidFill>
                  <a:srgbClr val="605D6E"/>
                </a:solidFill>
                <a:latin typeface="Times New Roman"/>
                <a:cs typeface="Times New Roman"/>
              </a:rPr>
              <a:t>e</a:t>
            </a:r>
            <a:r>
              <a:rPr dirty="0" sz="1450" spc="40">
                <a:solidFill>
                  <a:srgbClr val="423D52"/>
                </a:solidFill>
                <a:latin typeface="Times New Roman"/>
                <a:cs typeface="Times New Roman"/>
              </a:rPr>
              <a:t>mo</a:t>
            </a:r>
            <a:r>
              <a:rPr dirty="0" sz="1450" spc="40">
                <a:solidFill>
                  <a:srgbClr val="605D6E"/>
                </a:solidFill>
                <a:latin typeface="Times New Roman"/>
                <a:cs typeface="Times New Roman"/>
              </a:rPr>
              <a:t>s</a:t>
            </a:r>
            <a:r>
              <a:rPr dirty="0" sz="1450" spc="345">
                <a:solidFill>
                  <a:srgbClr val="605D6E"/>
                </a:solidFill>
                <a:latin typeface="Times New Roman"/>
                <a:cs typeface="Times New Roman"/>
              </a:rPr>
              <a:t> </a:t>
            </a:r>
            <a:r>
              <a:rPr dirty="0" sz="1450" spc="30">
                <a:solidFill>
                  <a:srgbClr val="605D6E"/>
                </a:solidFill>
                <a:latin typeface="Times New Roman"/>
                <a:cs typeface="Times New Roman"/>
              </a:rPr>
              <a:t>oo</a:t>
            </a:r>
            <a:r>
              <a:rPr dirty="0" sz="1450" spc="30">
                <a:solidFill>
                  <a:srgbClr val="312844"/>
                </a:solidFill>
                <a:latin typeface="Times New Roman"/>
                <a:cs typeface="Times New Roman"/>
              </a:rPr>
              <a:t>n</a:t>
            </a:r>
            <a:r>
              <a:rPr dirty="0" sz="1450" spc="365">
                <a:solidFill>
                  <a:srgbClr val="312844"/>
                </a:solidFill>
                <a:latin typeface="Times New Roman"/>
                <a:cs typeface="Times New Roman"/>
              </a:rPr>
              <a:t> </a:t>
            </a:r>
            <a:r>
              <a:rPr dirty="0" sz="1450" spc="70">
                <a:solidFill>
                  <a:srgbClr val="312844"/>
                </a:solidFill>
                <a:latin typeface="Times New Roman"/>
                <a:cs typeface="Times New Roman"/>
              </a:rPr>
              <a:t>H</a:t>
            </a:r>
            <a:r>
              <a:rPr dirty="0" sz="1450" spc="70">
                <a:solidFill>
                  <a:srgbClr val="605D6E"/>
                </a:solidFill>
                <a:latin typeface="Times New Roman"/>
                <a:cs typeface="Times New Roman"/>
              </a:rPr>
              <a:t>e</a:t>
            </a:r>
            <a:r>
              <a:rPr dirty="0" sz="1450" spc="70">
                <a:solidFill>
                  <a:srgbClr val="423D52"/>
                </a:solidFill>
                <a:latin typeface="Times New Roman"/>
                <a:cs typeface="Times New Roman"/>
              </a:rPr>
              <a:t>un</a:t>
            </a:r>
            <a:r>
              <a:rPr dirty="0" sz="1450" spc="310">
                <a:solidFill>
                  <a:srgbClr val="423D52"/>
                </a:solidFill>
                <a:latin typeface="Times New Roman"/>
                <a:cs typeface="Times New Roman"/>
              </a:rPr>
              <a:t> </a:t>
            </a:r>
            <a:r>
              <a:rPr dirty="0" sz="1450" spc="95">
                <a:solidFill>
                  <a:srgbClr val="524D60"/>
                </a:solidFill>
                <a:latin typeface="Times New Roman"/>
                <a:cs typeface="Times New Roman"/>
              </a:rPr>
              <a:t>dado</a:t>
            </a:r>
            <a:r>
              <a:rPr dirty="0" sz="1450" spc="320">
                <a:solidFill>
                  <a:srgbClr val="524D60"/>
                </a:solidFill>
                <a:latin typeface="Times New Roman"/>
                <a:cs typeface="Times New Roman"/>
              </a:rPr>
              <a:t> </a:t>
            </a:r>
            <a:r>
              <a:rPr dirty="0" sz="1450" spc="90">
                <a:solidFill>
                  <a:srgbClr val="423D52"/>
                </a:solidFill>
                <a:latin typeface="Times New Roman"/>
                <a:cs typeface="Times New Roman"/>
              </a:rPr>
              <a:t>por</a:t>
            </a:r>
            <a:r>
              <a:rPr dirty="0" sz="1450" spc="330">
                <a:solidFill>
                  <a:srgbClr val="423D52"/>
                </a:solidFill>
                <a:latin typeface="Times New Roman"/>
                <a:cs typeface="Times New Roman"/>
              </a:rPr>
              <a:t> </a:t>
            </a:r>
            <a:r>
              <a:rPr dirty="0" sz="1450" spc="45">
                <a:solidFill>
                  <a:srgbClr val="605D6E"/>
                </a:solidFill>
                <a:latin typeface="Times New Roman"/>
                <a:cs typeface="Times New Roman"/>
              </a:rPr>
              <a:t>e</a:t>
            </a:r>
            <a:r>
              <a:rPr dirty="0" sz="1450" spc="45">
                <a:solidFill>
                  <a:srgbClr val="423D52"/>
                </a:solidFill>
                <a:latin typeface="Times New Roman"/>
                <a:cs typeface="Times New Roman"/>
              </a:rPr>
              <a:t>l</a:t>
            </a:r>
            <a:r>
              <a:rPr dirty="0" sz="1450" spc="280">
                <a:solidFill>
                  <a:srgbClr val="423D52"/>
                </a:solidFill>
                <a:latin typeface="Times New Roman"/>
                <a:cs typeface="Times New Roman"/>
              </a:rPr>
              <a:t> </a:t>
            </a:r>
            <a:r>
              <a:rPr dirty="0" sz="1450" spc="50">
                <a:solidFill>
                  <a:srgbClr val="524D60"/>
                </a:solidFill>
                <a:latin typeface="Times New Roman"/>
                <a:cs typeface="Times New Roman"/>
              </a:rPr>
              <a:t>s</a:t>
            </a:r>
            <a:r>
              <a:rPr dirty="0" sz="1450" spc="50">
                <a:solidFill>
                  <a:srgbClr val="312844"/>
                </a:solidFill>
                <a:latin typeface="Times New Roman"/>
                <a:cs typeface="Times New Roman"/>
              </a:rPr>
              <a:t>i</a:t>
            </a:r>
            <a:r>
              <a:rPr dirty="0" sz="1450" spc="50">
                <a:solidFill>
                  <a:srgbClr val="605D6E"/>
                </a:solidFill>
                <a:latin typeface="Times New Roman"/>
                <a:cs typeface="Times New Roman"/>
              </a:rPr>
              <a:t>g</a:t>
            </a:r>
            <a:r>
              <a:rPr dirty="0" sz="1450" spc="50">
                <a:solidFill>
                  <a:srgbClr val="423D52"/>
                </a:solidFill>
                <a:latin typeface="Times New Roman"/>
                <a:cs typeface="Times New Roman"/>
              </a:rPr>
              <a:t>ui</a:t>
            </a:r>
            <a:r>
              <a:rPr dirty="0" sz="1450" spc="50">
                <a:solidFill>
                  <a:srgbClr val="605D6E"/>
                </a:solidFill>
                <a:latin typeface="Times New Roman"/>
                <a:cs typeface="Times New Roman"/>
              </a:rPr>
              <a:t>e</a:t>
            </a:r>
            <a:r>
              <a:rPr dirty="0" sz="1450" spc="50">
                <a:solidFill>
                  <a:srgbClr val="423D52"/>
                </a:solidFill>
                <a:latin typeface="Times New Roman"/>
                <a:cs typeface="Times New Roman"/>
              </a:rPr>
              <a:t>n</a:t>
            </a:r>
            <a:r>
              <a:rPr dirty="0" sz="1450" spc="50">
                <a:solidFill>
                  <a:srgbClr val="605D6E"/>
                </a:solidFill>
                <a:latin typeface="Times New Roman"/>
                <a:cs typeface="Times New Roman"/>
              </a:rPr>
              <a:t>te</a:t>
            </a:r>
            <a:r>
              <a:rPr dirty="0" sz="1450" spc="325">
                <a:solidFill>
                  <a:srgbClr val="605D6E"/>
                </a:solidFill>
                <a:latin typeface="Times New Roman"/>
                <a:cs typeface="Times New Roman"/>
              </a:rPr>
              <a:t> </a:t>
            </a:r>
            <a:r>
              <a:rPr dirty="0" sz="1450" spc="65">
                <a:solidFill>
                  <a:srgbClr val="605D6E"/>
                </a:solidFill>
                <a:latin typeface="Times New Roman"/>
                <a:cs typeface="Times New Roman"/>
              </a:rPr>
              <a:t>esq</a:t>
            </a:r>
            <a:r>
              <a:rPr dirty="0" sz="1450" spc="65">
                <a:solidFill>
                  <a:srgbClr val="423D52"/>
                </a:solidFill>
                <a:latin typeface="Times New Roman"/>
                <a:cs typeface="Times New Roman"/>
              </a:rPr>
              <a:t>u</a:t>
            </a:r>
            <a:r>
              <a:rPr dirty="0" sz="1450" spc="65">
                <a:solidFill>
                  <a:srgbClr val="605D6E"/>
                </a:solidFill>
                <a:latin typeface="Times New Roman"/>
                <a:cs typeface="Times New Roman"/>
              </a:rPr>
              <a:t>e</a:t>
            </a:r>
            <a:r>
              <a:rPr dirty="0" sz="1450" spc="65">
                <a:solidFill>
                  <a:srgbClr val="423D52"/>
                </a:solidFill>
                <a:latin typeface="Times New Roman"/>
                <a:cs typeface="Times New Roman"/>
              </a:rPr>
              <a:t>ma</a:t>
            </a:r>
            <a:r>
              <a:rPr dirty="0" sz="1450" spc="395">
                <a:solidFill>
                  <a:srgbClr val="423D52"/>
                </a:solidFill>
                <a:latin typeface="Times New Roman"/>
                <a:cs typeface="Times New Roman"/>
              </a:rPr>
              <a:t> </a:t>
            </a:r>
            <a:r>
              <a:rPr dirty="0" sz="1450" spc="55">
                <a:solidFill>
                  <a:srgbClr val="423D52"/>
                </a:solidFill>
                <a:latin typeface="Times New Roman"/>
                <a:cs typeface="Times New Roman"/>
              </a:rPr>
              <a:t>pr</a:t>
            </a:r>
            <a:r>
              <a:rPr dirty="0" sz="1450" spc="55">
                <a:solidFill>
                  <a:srgbClr val="605D6E"/>
                </a:solidFill>
                <a:latin typeface="Times New Roman"/>
                <a:cs typeface="Times New Roman"/>
              </a:rPr>
              <a:t>e</a:t>
            </a:r>
            <a:r>
              <a:rPr dirty="0" sz="1450" spc="55">
                <a:solidFill>
                  <a:srgbClr val="423D52"/>
                </a:solidFill>
                <a:latin typeface="Times New Roman"/>
                <a:cs typeface="Times New Roman"/>
              </a:rPr>
              <a:t>di</a:t>
            </a:r>
            <a:r>
              <a:rPr dirty="0" sz="1450" spc="55">
                <a:solidFill>
                  <a:srgbClr val="605D6E"/>
                </a:solidFill>
                <a:latin typeface="Times New Roman"/>
                <a:cs typeface="Times New Roman"/>
              </a:rPr>
              <a:t>cció</a:t>
            </a:r>
            <a:r>
              <a:rPr dirty="0" sz="1450" spc="55">
                <a:solidFill>
                  <a:srgbClr val="423D52"/>
                </a:solidFill>
                <a:latin typeface="Times New Roman"/>
                <a:cs typeface="Times New Roman"/>
              </a:rPr>
              <a:t>n </a:t>
            </a:r>
            <a:r>
              <a:rPr dirty="0" sz="1450" spc="-350">
                <a:solidFill>
                  <a:srgbClr val="423D52"/>
                </a:solidFill>
                <a:latin typeface="Times New Roman"/>
                <a:cs typeface="Times New Roman"/>
              </a:rPr>
              <a:t> </a:t>
            </a:r>
            <a:r>
              <a:rPr dirty="0" sz="1450" spc="35">
                <a:solidFill>
                  <a:srgbClr val="605D6E"/>
                </a:solidFill>
                <a:latin typeface="Times New Roman"/>
                <a:cs typeface="Times New Roman"/>
              </a:rPr>
              <a:t>co</a:t>
            </a:r>
            <a:r>
              <a:rPr dirty="0" sz="1450" spc="35">
                <a:solidFill>
                  <a:srgbClr val="423D52"/>
                </a:solidFill>
                <a:latin typeface="Times New Roman"/>
                <a:cs typeface="Times New Roman"/>
              </a:rPr>
              <a:t>rr</a:t>
            </a:r>
            <a:r>
              <a:rPr dirty="0" sz="1450" spc="35">
                <a:solidFill>
                  <a:srgbClr val="605D6E"/>
                </a:solidFill>
                <a:latin typeface="Times New Roman"/>
                <a:cs typeface="Times New Roman"/>
              </a:rPr>
              <a:t>ecc</a:t>
            </a:r>
            <a:r>
              <a:rPr dirty="0" sz="1450" spc="35">
                <a:solidFill>
                  <a:srgbClr val="423D52"/>
                </a:solidFill>
                <a:latin typeface="Times New Roman"/>
                <a:cs typeface="Times New Roman"/>
              </a:rPr>
              <a:t>ión </a:t>
            </a:r>
            <a:r>
              <a:rPr dirty="0" sz="1450" spc="120">
                <a:solidFill>
                  <a:srgbClr val="423D52"/>
                </a:solidFill>
                <a:latin typeface="Times New Roman"/>
                <a:cs typeface="Times New Roman"/>
              </a:rPr>
              <a:t> </a:t>
            </a:r>
            <a:r>
              <a:rPr dirty="0" sz="1450" spc="-254">
                <a:solidFill>
                  <a:srgbClr val="DFAF79"/>
                </a:solidFill>
                <a:latin typeface="Times New Roman"/>
                <a:cs typeface="Times New Roman"/>
              </a:rPr>
              <a:t>·</a:t>
            </a:r>
            <a:r>
              <a:rPr dirty="0" sz="1450" spc="145">
                <a:solidFill>
                  <a:srgbClr val="DFAF79"/>
                </a:solidFill>
                <a:latin typeface="Times New Roman"/>
                <a:cs typeface="Times New Roman"/>
              </a:rPr>
              <a:t> </a:t>
            </a:r>
            <a:r>
              <a:rPr dirty="0" sz="1450" spc="-335">
                <a:solidFill>
                  <a:srgbClr val="605D6E"/>
                </a:solidFill>
                <a:latin typeface="Times New Roman"/>
                <a:cs typeface="Times New Roman"/>
              </a:rPr>
              <a:t>e</a:t>
            </a:r>
            <a:r>
              <a:rPr dirty="0" sz="1450" spc="50">
                <a:solidFill>
                  <a:srgbClr val="605D6E"/>
                </a:solidFill>
                <a:latin typeface="Times New Roman"/>
                <a:cs typeface="Times New Roman"/>
              </a:rPr>
              <a:t> </a:t>
            </a:r>
            <a:r>
              <a:rPr dirty="0" sz="1450" spc="50">
                <a:solidFill>
                  <a:srgbClr val="423D52"/>
                </a:solidFill>
                <a:latin typeface="Times New Roman"/>
                <a:cs typeface="Times New Roman"/>
              </a:rPr>
              <a:t>ni</a:t>
            </a:r>
            <a:r>
              <a:rPr dirty="0" sz="1450" spc="50">
                <a:solidFill>
                  <a:srgbClr val="605D6E"/>
                </a:solidFill>
                <a:latin typeface="Times New Roman"/>
                <a:cs typeface="Times New Roman"/>
              </a:rPr>
              <a:t>e</a:t>
            </a:r>
            <a:r>
              <a:rPr dirty="0" sz="1450" spc="50">
                <a:solidFill>
                  <a:srgbClr val="423D52"/>
                </a:solidFill>
                <a:latin typeface="Times New Roman"/>
                <a:cs typeface="Times New Roman"/>
              </a:rPr>
              <a:t>ndo</a:t>
            </a:r>
            <a:r>
              <a:rPr dirty="0" sz="1450" spc="170">
                <a:solidFill>
                  <a:srgbClr val="423D52"/>
                </a:solidFill>
                <a:latin typeface="Times New Roman"/>
                <a:cs typeface="Times New Roman"/>
              </a:rPr>
              <a:t> </a:t>
            </a:r>
            <a:r>
              <a:rPr dirty="0" sz="1450" spc="105">
                <a:solidFill>
                  <a:srgbClr val="605D6E"/>
                </a:solidFill>
                <a:latin typeface="Times New Roman"/>
                <a:cs typeface="Times New Roman"/>
              </a:rPr>
              <a:t>e</a:t>
            </a:r>
            <a:r>
              <a:rPr dirty="0" sz="1450" spc="105">
                <a:solidFill>
                  <a:srgbClr val="423D52"/>
                </a:solidFill>
                <a:latin typeface="Times New Roman"/>
                <a:cs typeface="Times New Roman"/>
              </a:rPr>
              <a:t>n</a:t>
            </a:r>
            <a:r>
              <a:rPr dirty="0" sz="1450" spc="120">
                <a:solidFill>
                  <a:srgbClr val="423D52"/>
                </a:solidFill>
                <a:latin typeface="Times New Roman"/>
                <a:cs typeface="Times New Roman"/>
              </a:rPr>
              <a:t> </a:t>
            </a:r>
            <a:r>
              <a:rPr dirty="0" sz="1450" spc="90">
                <a:solidFill>
                  <a:srgbClr val="524D60"/>
                </a:solidFill>
                <a:latin typeface="Times New Roman"/>
                <a:cs typeface="Times New Roman"/>
              </a:rPr>
              <a:t>cuenta</a:t>
            </a:r>
            <a:r>
              <a:rPr dirty="0" sz="1450" spc="125">
                <a:solidFill>
                  <a:srgbClr val="524D60"/>
                </a:solidFill>
                <a:latin typeface="Times New Roman"/>
                <a:cs typeface="Times New Roman"/>
              </a:rPr>
              <a:t> </a:t>
            </a:r>
            <a:r>
              <a:rPr dirty="0" sz="1450" spc="65">
                <a:solidFill>
                  <a:srgbClr val="423D52"/>
                </a:solidFill>
                <a:latin typeface="Times New Roman"/>
                <a:cs typeface="Times New Roman"/>
              </a:rPr>
              <a:t>qu</a:t>
            </a:r>
            <a:r>
              <a:rPr dirty="0" sz="1450" spc="65">
                <a:solidFill>
                  <a:srgbClr val="605D6E"/>
                </a:solidFill>
                <a:latin typeface="Times New Roman"/>
                <a:cs typeface="Times New Roman"/>
              </a:rPr>
              <a:t>e</a:t>
            </a:r>
            <a:r>
              <a:rPr dirty="0" sz="1450" spc="185">
                <a:solidFill>
                  <a:srgbClr val="605D6E"/>
                </a:solidFill>
                <a:latin typeface="Times New Roman"/>
                <a:cs typeface="Times New Roman"/>
              </a:rPr>
              <a:t> </a:t>
            </a:r>
            <a:r>
              <a:rPr dirty="0" sz="1600" spc="-40">
                <a:solidFill>
                  <a:srgbClr val="524D60"/>
                </a:solidFill>
                <a:latin typeface="Times New Roman"/>
                <a:cs typeface="Times New Roman"/>
              </a:rPr>
              <a:t>to</a:t>
            </a:r>
            <a:r>
              <a:rPr dirty="0" sz="1600" spc="90">
                <a:solidFill>
                  <a:srgbClr val="524D60"/>
                </a:solidFill>
                <a:latin typeface="Times New Roman"/>
                <a:cs typeface="Times New Roman"/>
              </a:rPr>
              <a:t> </a:t>
            </a:r>
            <a:r>
              <a:rPr dirty="0" sz="1150" spc="-40">
                <a:solidFill>
                  <a:srgbClr val="050508"/>
                </a:solidFill>
                <a:latin typeface="Arial"/>
                <a:cs typeface="Arial"/>
              </a:rPr>
              <a:t>=</a:t>
            </a:r>
            <a:r>
              <a:rPr dirty="0" sz="1150" spc="605">
                <a:solidFill>
                  <a:srgbClr val="050508"/>
                </a:solidFill>
                <a:latin typeface="Arial"/>
                <a:cs typeface="Arial"/>
              </a:rPr>
              <a:t> </a:t>
            </a:r>
            <a:r>
              <a:rPr dirty="0" sz="1500" spc="-325">
                <a:solidFill>
                  <a:srgbClr val="524D60"/>
                </a:solidFill>
                <a:latin typeface="Times New Roman"/>
                <a:cs typeface="Times New Roman"/>
              </a:rPr>
              <a:t>O</a:t>
            </a:r>
            <a:r>
              <a:rPr dirty="0" sz="1500" spc="114">
                <a:solidFill>
                  <a:srgbClr val="524D60"/>
                </a:solidFill>
                <a:latin typeface="Times New Roman"/>
                <a:cs typeface="Times New Roman"/>
              </a:rPr>
              <a:t> </a:t>
            </a:r>
            <a:r>
              <a:rPr dirty="0" sz="1500" spc="114">
                <a:solidFill>
                  <a:srgbClr val="524D60"/>
                </a:solidFill>
                <a:latin typeface="Times New Roman"/>
                <a:cs typeface="Times New Roman"/>
              </a:rPr>
              <a:t> </a:t>
            </a:r>
            <a:r>
              <a:rPr dirty="0" sz="1400" spc="-180">
                <a:solidFill>
                  <a:srgbClr val="524D60"/>
                </a:solidFill>
                <a:latin typeface="Arial"/>
                <a:cs typeface="Arial"/>
              </a:rPr>
              <a:t>t1</a:t>
            </a:r>
            <a:r>
              <a:rPr dirty="0" sz="1400" spc="415">
                <a:solidFill>
                  <a:srgbClr val="524D60"/>
                </a:solidFill>
                <a:latin typeface="Arial"/>
                <a:cs typeface="Arial"/>
              </a:rPr>
              <a:t> </a:t>
            </a:r>
            <a:r>
              <a:rPr dirty="0" sz="1150" spc="-204">
                <a:solidFill>
                  <a:srgbClr val="050508"/>
                </a:solidFill>
                <a:latin typeface="Arial"/>
                <a:cs typeface="Arial"/>
              </a:rPr>
              <a:t>=	</a:t>
            </a:r>
            <a:r>
              <a:rPr dirty="0" sz="1450" spc="-220">
                <a:solidFill>
                  <a:srgbClr val="524D60"/>
                </a:solidFill>
                <a:latin typeface="Times New Roman"/>
                <a:cs typeface="Times New Roman"/>
              </a:rPr>
              <a:t>0</a:t>
            </a:r>
            <a:r>
              <a:rPr dirty="0" sz="1450" spc="-80">
                <a:solidFill>
                  <a:srgbClr val="524D60"/>
                </a:solidFill>
                <a:latin typeface="Times New Roman"/>
                <a:cs typeface="Times New Roman"/>
              </a:rPr>
              <a:t> </a:t>
            </a:r>
            <a:r>
              <a:rPr dirty="0" sz="1450" spc="-35">
                <a:solidFill>
                  <a:srgbClr val="212157"/>
                </a:solidFill>
                <a:latin typeface="Times New Roman"/>
                <a:cs typeface="Times New Roman"/>
              </a:rPr>
              <a:t>.</a:t>
            </a:r>
            <a:r>
              <a:rPr dirty="0" sz="1450" spc="-35">
                <a:solidFill>
                  <a:srgbClr val="524D60"/>
                </a:solidFill>
                <a:latin typeface="Times New Roman"/>
                <a:cs typeface="Times New Roman"/>
              </a:rPr>
              <a:t>5</a:t>
            </a:r>
            <a:r>
              <a:rPr dirty="0" sz="1450" spc="275">
                <a:solidFill>
                  <a:srgbClr val="524D60"/>
                </a:solidFill>
                <a:latin typeface="Times New Roman"/>
                <a:cs typeface="Times New Roman"/>
              </a:rPr>
              <a:t> </a:t>
            </a:r>
            <a:r>
              <a:rPr dirty="0" sz="1450" spc="70">
                <a:solidFill>
                  <a:srgbClr val="524D60"/>
                </a:solidFill>
                <a:latin typeface="Times New Roman"/>
                <a:cs typeface="Times New Roman"/>
              </a:rPr>
              <a:t>y</a:t>
            </a:r>
            <a:r>
              <a:rPr dirty="0" sz="1450" spc="10">
                <a:solidFill>
                  <a:srgbClr val="524D60"/>
                </a:solidFill>
                <a:latin typeface="Times New Roman"/>
                <a:cs typeface="Times New Roman"/>
              </a:rPr>
              <a:t> </a:t>
            </a:r>
            <a:r>
              <a:rPr dirty="0" sz="1350" spc="-135" i="1">
                <a:solidFill>
                  <a:srgbClr val="605D6E"/>
                </a:solidFill>
                <a:latin typeface="Arial"/>
                <a:cs typeface="Arial"/>
              </a:rPr>
              <a:t>Yo</a:t>
            </a:r>
            <a:r>
              <a:rPr dirty="0" sz="1350" spc="180" i="1">
                <a:solidFill>
                  <a:srgbClr val="605D6E"/>
                </a:solidFill>
                <a:latin typeface="Arial"/>
                <a:cs typeface="Arial"/>
              </a:rPr>
              <a:t> </a:t>
            </a:r>
            <a:r>
              <a:rPr dirty="0" sz="1150" spc="-110">
                <a:solidFill>
                  <a:srgbClr val="050508"/>
                </a:solidFill>
                <a:latin typeface="Arial"/>
                <a:cs typeface="Arial"/>
              </a:rPr>
              <a:t>=	</a:t>
            </a:r>
            <a:r>
              <a:rPr dirty="0" sz="1500" spc="-305">
                <a:solidFill>
                  <a:srgbClr val="423D52"/>
                </a:solidFill>
                <a:latin typeface="Times New Roman"/>
                <a:cs typeface="Times New Roman"/>
              </a:rPr>
              <a:t>O</a:t>
            </a:r>
            <a:r>
              <a:rPr dirty="0" sz="1500" spc="540">
                <a:solidFill>
                  <a:srgbClr val="423D52"/>
                </a:solidFill>
                <a:latin typeface="Times New Roman"/>
                <a:cs typeface="Times New Roman"/>
              </a:rPr>
              <a:t> </a:t>
            </a:r>
            <a:r>
              <a:rPr dirty="0" sz="1450" spc="-114">
                <a:solidFill>
                  <a:srgbClr val="605D6E"/>
                </a:solidFill>
                <a:latin typeface="Times New Roman"/>
                <a:cs typeface="Times New Roman"/>
              </a:rPr>
              <a:t>t</a:t>
            </a:r>
            <a:r>
              <a:rPr dirty="0" sz="1450" spc="-135">
                <a:solidFill>
                  <a:srgbClr val="605D6E"/>
                </a:solidFill>
                <a:latin typeface="Times New Roman"/>
                <a:cs typeface="Times New Roman"/>
              </a:rPr>
              <a:t> </a:t>
            </a:r>
            <a:r>
              <a:rPr dirty="0" sz="1450" spc="-180">
                <a:solidFill>
                  <a:srgbClr val="605D6E"/>
                </a:solidFill>
                <a:latin typeface="Times New Roman"/>
                <a:cs typeface="Times New Roman"/>
              </a:rPr>
              <a:t>e</a:t>
            </a:r>
            <a:r>
              <a:rPr dirty="0" sz="1450" spc="-40">
                <a:solidFill>
                  <a:srgbClr val="605D6E"/>
                </a:solidFill>
                <a:latin typeface="Times New Roman"/>
                <a:cs typeface="Times New Roman"/>
              </a:rPr>
              <a:t> </a:t>
            </a:r>
            <a:r>
              <a:rPr dirty="0" sz="1450" spc="-204">
                <a:solidFill>
                  <a:srgbClr val="423D52"/>
                </a:solidFill>
                <a:latin typeface="Times New Roman"/>
                <a:cs typeface="Times New Roman"/>
              </a:rPr>
              <a:t>n</a:t>
            </a:r>
            <a:r>
              <a:rPr dirty="0" sz="1450" spc="-90">
                <a:solidFill>
                  <a:srgbClr val="423D52"/>
                </a:solidFill>
                <a:latin typeface="Times New Roman"/>
                <a:cs typeface="Times New Roman"/>
              </a:rPr>
              <a:t> </a:t>
            </a:r>
            <a:r>
              <a:rPr dirty="0" sz="1450" spc="-180">
                <a:solidFill>
                  <a:srgbClr val="605D6E"/>
                </a:solidFill>
                <a:latin typeface="Times New Roman"/>
                <a:cs typeface="Times New Roman"/>
              </a:rPr>
              <a:t>e</a:t>
            </a:r>
            <a:r>
              <a:rPr dirty="0" sz="1450" spc="-165">
                <a:solidFill>
                  <a:srgbClr val="605D6E"/>
                </a:solidFill>
                <a:latin typeface="Times New Roman"/>
                <a:cs typeface="Times New Roman"/>
              </a:rPr>
              <a:t> </a:t>
            </a:r>
            <a:r>
              <a:rPr dirty="0" sz="1450" spc="-315">
                <a:solidFill>
                  <a:srgbClr val="423D52"/>
                </a:solidFill>
                <a:latin typeface="Times New Roman"/>
                <a:cs typeface="Times New Roman"/>
              </a:rPr>
              <a:t>m</a:t>
            </a:r>
            <a:r>
              <a:rPr dirty="0" sz="1450" spc="80">
                <a:solidFill>
                  <a:srgbClr val="423D52"/>
                </a:solidFill>
                <a:latin typeface="Times New Roman"/>
                <a:cs typeface="Times New Roman"/>
              </a:rPr>
              <a:t> </a:t>
            </a:r>
            <a:r>
              <a:rPr dirty="0" sz="1450" spc="35">
                <a:solidFill>
                  <a:srgbClr val="423D52"/>
                </a:solidFill>
                <a:latin typeface="Times New Roman"/>
                <a:cs typeface="Times New Roman"/>
              </a:rPr>
              <a:t>o	</a:t>
            </a:r>
            <a:r>
              <a:rPr dirty="0" sz="1450" spc="35">
                <a:solidFill>
                  <a:srgbClr val="524D60"/>
                </a:solidFill>
                <a:latin typeface="Times New Roman"/>
                <a:cs typeface="Times New Roman"/>
              </a:rPr>
              <a:t>que</a:t>
            </a:r>
            <a:endParaRPr sz="14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3207" y="419827"/>
            <a:ext cx="8769350" cy="5137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-5">
                <a:solidFill>
                  <a:srgbClr val="0000CC"/>
                </a:solidFill>
              </a:rPr>
              <a:t>1.</a:t>
            </a:r>
            <a:r>
              <a:rPr dirty="0" sz="3200" spc="-10">
                <a:solidFill>
                  <a:srgbClr val="0000CC"/>
                </a:solidFill>
              </a:rPr>
              <a:t> Métodos </a:t>
            </a:r>
            <a:r>
              <a:rPr dirty="0" sz="3200" spc="-5">
                <a:solidFill>
                  <a:srgbClr val="0000CC"/>
                </a:solidFill>
              </a:rPr>
              <a:t>para</a:t>
            </a:r>
            <a:r>
              <a:rPr dirty="0" sz="3200" spc="-25">
                <a:solidFill>
                  <a:srgbClr val="0000CC"/>
                </a:solidFill>
              </a:rPr>
              <a:t> </a:t>
            </a:r>
            <a:r>
              <a:rPr dirty="0" sz="3200" spc="-5">
                <a:solidFill>
                  <a:srgbClr val="0000CC"/>
                </a:solidFill>
              </a:rPr>
              <a:t>resolver</a:t>
            </a:r>
            <a:r>
              <a:rPr dirty="0" sz="3200" spc="-25">
                <a:solidFill>
                  <a:srgbClr val="0000CC"/>
                </a:solidFill>
              </a:rPr>
              <a:t> </a:t>
            </a:r>
            <a:r>
              <a:rPr dirty="0" sz="3200" spc="-5">
                <a:solidFill>
                  <a:srgbClr val="0000CC"/>
                </a:solidFill>
              </a:rPr>
              <a:t>una</a:t>
            </a:r>
            <a:r>
              <a:rPr dirty="0" sz="3200" spc="-25">
                <a:solidFill>
                  <a:srgbClr val="0000CC"/>
                </a:solidFill>
              </a:rPr>
              <a:t> </a:t>
            </a:r>
            <a:r>
              <a:rPr dirty="0" sz="3200" spc="-5">
                <a:solidFill>
                  <a:srgbClr val="0000CC"/>
                </a:solidFill>
              </a:rPr>
              <a:t>ecuación</a:t>
            </a:r>
            <a:r>
              <a:rPr dirty="0" sz="3200" spc="-25">
                <a:solidFill>
                  <a:srgbClr val="0000CC"/>
                </a:solidFill>
              </a:rPr>
              <a:t> </a:t>
            </a:r>
            <a:r>
              <a:rPr dirty="0" sz="3200" spc="-5">
                <a:solidFill>
                  <a:srgbClr val="0000CC"/>
                </a:solidFill>
              </a:rPr>
              <a:t>no</a:t>
            </a:r>
            <a:r>
              <a:rPr dirty="0" sz="3200" spc="-10">
                <a:solidFill>
                  <a:srgbClr val="0000CC"/>
                </a:solidFill>
              </a:rPr>
              <a:t> </a:t>
            </a:r>
            <a:r>
              <a:rPr dirty="0" sz="3200" spc="-5">
                <a:solidFill>
                  <a:srgbClr val="0000CC"/>
                </a:solidFill>
              </a:rPr>
              <a:t>lineal: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2769943" y="907303"/>
            <a:ext cx="4535805" cy="513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-5">
                <a:solidFill>
                  <a:srgbClr val="0000CC"/>
                </a:solidFill>
                <a:latin typeface="Arial"/>
                <a:cs typeface="Arial"/>
              </a:rPr>
              <a:t>1.a.</a:t>
            </a:r>
            <a:r>
              <a:rPr dirty="0" sz="3200" spc="-2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dirty="0" sz="3200" spc="-10">
                <a:solidFill>
                  <a:srgbClr val="0000CC"/>
                </a:solidFill>
                <a:latin typeface="Arial"/>
                <a:cs typeface="Arial"/>
              </a:rPr>
              <a:t>Método</a:t>
            </a:r>
            <a:r>
              <a:rPr dirty="0" sz="3200" spc="-35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dirty="0" sz="3200" spc="-5">
                <a:solidFill>
                  <a:srgbClr val="0000CC"/>
                </a:solidFill>
                <a:latin typeface="Arial"/>
                <a:cs typeface="Arial"/>
              </a:rPr>
              <a:t>de</a:t>
            </a:r>
            <a:r>
              <a:rPr dirty="0" sz="3200" spc="-25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dirty="0" sz="3200" spc="-5">
                <a:solidFill>
                  <a:srgbClr val="0000CC"/>
                </a:solidFill>
                <a:latin typeface="Arial"/>
                <a:cs typeface="Arial"/>
              </a:rPr>
              <a:t>bisección</a:t>
            </a:r>
            <a:endParaRPr sz="32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57642" y="1941778"/>
            <a:ext cx="6187994" cy="5034085"/>
          </a:xfrm>
          <a:prstGeom prst="rect">
            <a:avLst/>
          </a:prstGeom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81443" y="5522745"/>
            <a:ext cx="0" cy="659765"/>
          </a:xfrm>
          <a:custGeom>
            <a:avLst/>
            <a:gdLst/>
            <a:ahLst/>
            <a:cxnLst/>
            <a:rect l="l" t="t" r="r" b="b"/>
            <a:pathLst>
              <a:path w="0" h="659764">
                <a:moveTo>
                  <a:pt x="0" y="659429"/>
                </a:moveTo>
                <a:lnTo>
                  <a:pt x="0" y="0"/>
                </a:lnTo>
              </a:path>
            </a:pathLst>
          </a:custGeom>
          <a:ln w="915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58154" y="320851"/>
            <a:ext cx="5024120" cy="2774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86409" algn="l"/>
                <a:tab pos="1452245" algn="l"/>
              </a:tabLst>
            </a:pPr>
            <a:r>
              <a:rPr dirty="0" sz="1650" spc="25" i="1">
                <a:solidFill>
                  <a:srgbClr val="5B566B"/>
                </a:solidFill>
                <a:latin typeface="Times New Roman"/>
                <a:cs typeface="Times New Roman"/>
              </a:rPr>
              <a:t>(</a:t>
            </a:r>
            <a:r>
              <a:rPr dirty="0" sz="1650" spc="30" i="1">
                <a:solidFill>
                  <a:srgbClr val="5B566B"/>
                </a:solidFill>
                <a:latin typeface="Times New Roman"/>
                <a:cs typeface="Times New Roman"/>
              </a:rPr>
              <a:t>e</a:t>
            </a:r>
            <a:r>
              <a:rPr dirty="0" sz="1650" spc="25" i="1">
                <a:solidFill>
                  <a:srgbClr val="5B566B"/>
                </a:solidFill>
                <a:latin typeface="Times New Roman"/>
                <a:cs typeface="Times New Roman"/>
              </a:rPr>
              <a:t>)</a:t>
            </a:r>
            <a:r>
              <a:rPr dirty="0" sz="1650" i="1">
                <a:solidFill>
                  <a:srgbClr val="5B566B"/>
                </a:solidFill>
                <a:latin typeface="Times New Roman"/>
                <a:cs typeface="Times New Roman"/>
              </a:rPr>
              <a:t>	</a:t>
            </a:r>
            <a:r>
              <a:rPr dirty="0" sz="1550" spc="190">
                <a:solidFill>
                  <a:srgbClr val="5B566B"/>
                </a:solidFill>
                <a:latin typeface="Times New Roman"/>
                <a:cs typeface="Times New Roman"/>
              </a:rPr>
              <a:t>a</a:t>
            </a:r>
            <a:r>
              <a:rPr dirty="0" sz="1550" spc="35">
                <a:solidFill>
                  <a:srgbClr val="5B566B"/>
                </a:solidFill>
                <a:latin typeface="Times New Roman"/>
                <a:cs typeface="Times New Roman"/>
              </a:rPr>
              <a:t>k</a:t>
            </a:r>
            <a:r>
              <a:rPr dirty="0" sz="1550" spc="-35">
                <a:solidFill>
                  <a:srgbClr val="5B566B"/>
                </a:solidFill>
                <a:latin typeface="Times New Roman"/>
                <a:cs typeface="Times New Roman"/>
              </a:rPr>
              <a:t>:</a:t>
            </a:r>
            <a:r>
              <a:rPr dirty="0" sz="1550" spc="65">
                <a:solidFill>
                  <a:srgbClr val="38314B"/>
                </a:solidFill>
                <a:latin typeface="Times New Roman"/>
                <a:cs typeface="Times New Roman"/>
              </a:rPr>
              <a:t>u</a:t>
            </a:r>
            <a:r>
              <a:rPr dirty="0" sz="1550" spc="15">
                <a:solidFill>
                  <a:srgbClr val="3B4B69"/>
                </a:solidFill>
                <a:latin typeface="Times New Roman"/>
                <a:cs typeface="Times New Roman"/>
              </a:rPr>
              <a:t>l</a:t>
            </a:r>
            <a:r>
              <a:rPr dirty="0" sz="1550" spc="40">
                <a:solidFill>
                  <a:srgbClr val="5B566B"/>
                </a:solidFill>
                <a:latin typeface="Times New Roman"/>
                <a:cs typeface="Times New Roman"/>
              </a:rPr>
              <a:t>a</a:t>
            </a:r>
            <a:r>
              <a:rPr dirty="0" sz="1550" spc="85">
                <a:solidFill>
                  <a:srgbClr val="5B566B"/>
                </a:solidFill>
                <a:latin typeface="Times New Roman"/>
                <a:cs typeface="Times New Roman"/>
              </a:rPr>
              <a:t>m</a:t>
            </a:r>
            <a:r>
              <a:rPr dirty="0" sz="1550" spc="-160">
                <a:solidFill>
                  <a:srgbClr val="5B566B"/>
                </a:solidFill>
                <a:latin typeface="Times New Roman"/>
                <a:cs typeface="Times New Roman"/>
              </a:rPr>
              <a:t> </a:t>
            </a:r>
            <a:r>
              <a:rPr dirty="0" sz="1550" spc="45">
                <a:solidFill>
                  <a:srgbClr val="5B566B"/>
                </a:solidFill>
                <a:latin typeface="Times New Roman"/>
                <a:cs typeface="Times New Roman"/>
              </a:rPr>
              <a:t>o</a:t>
            </a:r>
            <a:r>
              <a:rPr dirty="0" sz="1550">
                <a:solidFill>
                  <a:srgbClr val="5B566B"/>
                </a:solidFill>
                <a:latin typeface="Times New Roman"/>
                <a:cs typeface="Times New Roman"/>
              </a:rPr>
              <a:t>	</a:t>
            </a:r>
            <a:r>
              <a:rPr dirty="0" sz="1550" spc="20">
                <a:solidFill>
                  <a:srgbClr val="494154"/>
                </a:solidFill>
                <a:latin typeface="Times New Roman"/>
                <a:cs typeface="Times New Roman"/>
              </a:rPr>
              <a:t>l</a:t>
            </a:r>
            <a:r>
              <a:rPr dirty="0" sz="1550" spc="40">
                <a:solidFill>
                  <a:srgbClr val="494154"/>
                </a:solidFill>
                <a:latin typeface="Times New Roman"/>
                <a:cs typeface="Times New Roman"/>
              </a:rPr>
              <a:t>a</a:t>
            </a:r>
            <a:r>
              <a:rPr dirty="0" sz="1550">
                <a:solidFill>
                  <a:srgbClr val="494154"/>
                </a:solidFill>
                <a:latin typeface="Times New Roman"/>
                <a:cs typeface="Times New Roman"/>
              </a:rPr>
              <a:t> </a:t>
            </a:r>
            <a:r>
              <a:rPr dirty="0" sz="1550" spc="-114">
                <a:solidFill>
                  <a:srgbClr val="494154"/>
                </a:solidFill>
                <a:latin typeface="Times New Roman"/>
                <a:cs typeface="Times New Roman"/>
              </a:rPr>
              <a:t> </a:t>
            </a:r>
            <a:r>
              <a:rPr dirty="0" sz="1550" spc="30">
                <a:solidFill>
                  <a:srgbClr val="5B566B"/>
                </a:solidFill>
                <a:latin typeface="Times New Roman"/>
                <a:cs typeface="Times New Roman"/>
              </a:rPr>
              <a:t>s</a:t>
            </a:r>
            <a:r>
              <a:rPr dirty="0" sz="1550" spc="100">
                <a:solidFill>
                  <a:srgbClr val="5B566B"/>
                </a:solidFill>
                <a:latin typeface="Times New Roman"/>
                <a:cs typeface="Times New Roman"/>
              </a:rPr>
              <a:t>o</a:t>
            </a:r>
            <a:r>
              <a:rPr dirty="0" sz="1550" spc="20">
                <a:solidFill>
                  <a:srgbClr val="38314B"/>
                </a:solidFill>
                <a:latin typeface="Times New Roman"/>
                <a:cs typeface="Times New Roman"/>
              </a:rPr>
              <a:t>l</a:t>
            </a:r>
            <a:r>
              <a:rPr dirty="0" sz="1550" spc="130">
                <a:solidFill>
                  <a:srgbClr val="38314B"/>
                </a:solidFill>
                <a:latin typeface="Times New Roman"/>
                <a:cs typeface="Times New Roman"/>
              </a:rPr>
              <a:t>u</a:t>
            </a:r>
            <a:r>
              <a:rPr dirty="0" sz="1550" spc="60">
                <a:solidFill>
                  <a:srgbClr val="5B566B"/>
                </a:solidFill>
                <a:latin typeface="Times New Roman"/>
                <a:cs typeface="Times New Roman"/>
              </a:rPr>
              <a:t>c</a:t>
            </a:r>
            <a:r>
              <a:rPr dirty="0" sz="1550" spc="10">
                <a:solidFill>
                  <a:srgbClr val="38314B"/>
                </a:solidFill>
                <a:latin typeface="Times New Roman"/>
                <a:cs typeface="Times New Roman"/>
              </a:rPr>
              <a:t>i</a:t>
            </a:r>
            <a:r>
              <a:rPr dirty="0" sz="1550" spc="80">
                <a:solidFill>
                  <a:srgbClr val="5B566B"/>
                </a:solidFill>
                <a:latin typeface="Times New Roman"/>
                <a:cs typeface="Times New Roman"/>
              </a:rPr>
              <a:t>ó</a:t>
            </a:r>
            <a:r>
              <a:rPr dirty="0" sz="1550" spc="75">
                <a:solidFill>
                  <a:srgbClr val="38314B"/>
                </a:solidFill>
                <a:latin typeface="Times New Roman"/>
                <a:cs typeface="Times New Roman"/>
              </a:rPr>
              <a:t>n</a:t>
            </a:r>
            <a:r>
              <a:rPr dirty="0" sz="1550" spc="150">
                <a:solidFill>
                  <a:srgbClr val="38314B"/>
                </a:solidFill>
                <a:latin typeface="Times New Roman"/>
                <a:cs typeface="Times New Roman"/>
              </a:rPr>
              <a:t> </a:t>
            </a:r>
            <a:r>
              <a:rPr dirty="0" sz="1550" spc="110">
                <a:solidFill>
                  <a:srgbClr val="5B566B"/>
                </a:solidFill>
                <a:latin typeface="Times New Roman"/>
                <a:cs typeface="Times New Roman"/>
              </a:rPr>
              <a:t>exact</a:t>
            </a:r>
            <a:r>
              <a:rPr dirty="0" sz="1550" spc="120">
                <a:solidFill>
                  <a:srgbClr val="5B566B"/>
                </a:solidFill>
                <a:latin typeface="Times New Roman"/>
                <a:cs typeface="Times New Roman"/>
              </a:rPr>
              <a:t>a</a:t>
            </a:r>
            <a:r>
              <a:rPr dirty="0" sz="1550" spc="145">
                <a:solidFill>
                  <a:srgbClr val="5B566B"/>
                </a:solidFill>
                <a:latin typeface="Times New Roman"/>
                <a:cs typeface="Times New Roman"/>
              </a:rPr>
              <a:t> </a:t>
            </a:r>
            <a:r>
              <a:rPr dirty="0" sz="1550" spc="90">
                <a:solidFill>
                  <a:srgbClr val="494154"/>
                </a:solidFill>
                <a:latin typeface="Times New Roman"/>
                <a:cs typeface="Times New Roman"/>
              </a:rPr>
              <a:t>integrand</a:t>
            </a:r>
            <a:r>
              <a:rPr dirty="0" sz="1550" spc="114">
                <a:solidFill>
                  <a:srgbClr val="494154"/>
                </a:solidFill>
                <a:latin typeface="Times New Roman"/>
                <a:cs typeface="Times New Roman"/>
              </a:rPr>
              <a:t>o</a:t>
            </a:r>
            <a:r>
              <a:rPr dirty="0" sz="1550">
                <a:solidFill>
                  <a:srgbClr val="494154"/>
                </a:solidFill>
                <a:latin typeface="Times New Roman"/>
                <a:cs typeface="Times New Roman"/>
              </a:rPr>
              <a:t> </a:t>
            </a:r>
            <a:r>
              <a:rPr dirty="0" sz="1550" spc="-155">
                <a:solidFill>
                  <a:srgbClr val="494154"/>
                </a:solidFill>
                <a:latin typeface="Times New Roman"/>
                <a:cs typeface="Times New Roman"/>
              </a:rPr>
              <a:t> </a:t>
            </a:r>
            <a:r>
              <a:rPr dirty="0" sz="1550" spc="15">
                <a:solidFill>
                  <a:srgbClr val="3B4B69"/>
                </a:solidFill>
                <a:latin typeface="Times New Roman"/>
                <a:cs typeface="Times New Roman"/>
              </a:rPr>
              <a:t>l</a:t>
            </a:r>
            <a:r>
              <a:rPr dirty="0" sz="1550" spc="100">
                <a:solidFill>
                  <a:srgbClr val="5B566B"/>
                </a:solidFill>
                <a:latin typeface="Times New Roman"/>
                <a:cs typeface="Times New Roman"/>
              </a:rPr>
              <a:t>a</a:t>
            </a:r>
            <a:r>
              <a:rPr dirty="0" sz="1550">
                <a:solidFill>
                  <a:srgbClr val="5B566B"/>
                </a:solidFill>
                <a:latin typeface="Times New Roman"/>
                <a:cs typeface="Times New Roman"/>
              </a:rPr>
              <a:t> </a:t>
            </a:r>
            <a:r>
              <a:rPr dirty="0" sz="1550" spc="-175">
                <a:solidFill>
                  <a:srgbClr val="5B566B"/>
                </a:solidFill>
                <a:latin typeface="Times New Roman"/>
                <a:cs typeface="Times New Roman"/>
              </a:rPr>
              <a:t> </a:t>
            </a:r>
            <a:r>
              <a:rPr dirty="0" sz="1550" spc="155">
                <a:solidFill>
                  <a:srgbClr val="5B566B"/>
                </a:solidFill>
                <a:latin typeface="Times New Roman"/>
                <a:cs typeface="Times New Roman"/>
              </a:rPr>
              <a:t>E</a:t>
            </a:r>
            <a:r>
              <a:rPr dirty="0" sz="1550" spc="-110">
                <a:solidFill>
                  <a:srgbClr val="5B566B"/>
                </a:solidFill>
                <a:latin typeface="Times New Roman"/>
                <a:cs typeface="Times New Roman"/>
              </a:rPr>
              <a:t>D</a:t>
            </a:r>
            <a:r>
              <a:rPr dirty="0" sz="1550" spc="-320">
                <a:solidFill>
                  <a:srgbClr val="7CBFE8"/>
                </a:solidFill>
                <a:latin typeface="Times New Roman"/>
                <a:cs typeface="Times New Roman"/>
              </a:rPr>
              <a:t>,</a:t>
            </a:r>
            <a:r>
              <a:rPr dirty="0" sz="1550" spc="-204">
                <a:solidFill>
                  <a:srgbClr val="7CBFE8"/>
                </a:solidFill>
                <a:latin typeface="Times New Roman"/>
                <a:cs typeface="Times New Roman"/>
              </a:rPr>
              <a:t> </a:t>
            </a:r>
            <a:r>
              <a:rPr dirty="0" sz="1550" spc="165">
                <a:solidFill>
                  <a:srgbClr val="5B566B"/>
                </a:solidFill>
                <a:latin typeface="Times New Roman"/>
                <a:cs typeface="Times New Roman"/>
              </a:rPr>
              <a:t>O</a:t>
            </a:r>
            <a:r>
              <a:rPr dirty="0" sz="1550">
                <a:solidFill>
                  <a:srgbClr val="5B566B"/>
                </a:solidFill>
                <a:latin typeface="Times New Roman"/>
                <a:cs typeface="Times New Roman"/>
              </a:rPr>
              <a:t> </a:t>
            </a:r>
            <a:r>
              <a:rPr dirty="0" sz="1550" spc="-130">
                <a:solidFill>
                  <a:srgbClr val="5B566B"/>
                </a:solidFill>
                <a:latin typeface="Times New Roman"/>
                <a:cs typeface="Times New Roman"/>
              </a:rPr>
              <a:t> </a:t>
            </a:r>
            <a:r>
              <a:rPr dirty="0" sz="1550" spc="-530">
                <a:solidFill>
                  <a:srgbClr val="5B566B"/>
                </a:solidFill>
                <a:latin typeface="Times New Roman"/>
                <a:cs typeface="Times New Roman"/>
              </a:rPr>
              <a:t>(d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75358" y="333572"/>
            <a:ext cx="1920875" cy="2622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62025" algn="l"/>
              </a:tabLst>
            </a:pPr>
            <a:r>
              <a:rPr dirty="0" sz="1550" spc="65">
                <a:solidFill>
                  <a:srgbClr val="494154"/>
                </a:solidFill>
                <a:latin typeface="Times New Roman"/>
                <a:cs typeface="Times New Roman"/>
              </a:rPr>
              <a:t>variables	</a:t>
            </a:r>
            <a:r>
              <a:rPr dirty="0" sz="1550" spc="45">
                <a:solidFill>
                  <a:srgbClr val="5B566B"/>
                </a:solidFill>
                <a:latin typeface="Times New Roman"/>
                <a:cs typeface="Times New Roman"/>
              </a:rPr>
              <a:t>epa.radas</a:t>
            </a:r>
            <a:r>
              <a:rPr dirty="0" sz="1550" spc="390">
                <a:solidFill>
                  <a:srgbClr val="5B566B"/>
                </a:solidFill>
                <a:latin typeface="Times New Roman"/>
                <a:cs typeface="Times New Roman"/>
              </a:rPr>
              <a:t> </a:t>
            </a:r>
            <a:r>
              <a:rPr dirty="0" sz="1550" spc="-225">
                <a:solidFill>
                  <a:srgbClr val="5B566B"/>
                </a:solidFill>
                <a:latin typeface="Times New Roman"/>
                <a:cs typeface="Times New Roman"/>
              </a:rPr>
              <a:t>,</a:t>
            </a:r>
            <a:r>
              <a:rPr dirty="0" sz="1550" spc="-225">
                <a:solidFill>
                  <a:srgbClr val="90CFF2"/>
                </a:solidFill>
                <a:latin typeface="Times New Roman"/>
                <a:cs typeface="Times New Roman"/>
              </a:rPr>
              <a:t>.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51846" y="580857"/>
            <a:ext cx="1632585" cy="2622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50" spc="120">
                <a:solidFill>
                  <a:srgbClr val="494154"/>
                </a:solidFill>
                <a:latin typeface="Times New Roman"/>
                <a:cs typeface="Times New Roman"/>
              </a:rPr>
              <a:t>para</a:t>
            </a:r>
            <a:r>
              <a:rPr dirty="0" sz="1550" spc="140">
                <a:solidFill>
                  <a:srgbClr val="494154"/>
                </a:solidFill>
                <a:latin typeface="Times New Roman"/>
                <a:cs typeface="Times New Roman"/>
              </a:rPr>
              <a:t> </a:t>
            </a:r>
            <a:r>
              <a:rPr dirty="0" sz="1550" spc="90">
                <a:solidFill>
                  <a:srgbClr val="5B566B"/>
                </a:solidFill>
                <a:latin typeface="Times New Roman"/>
                <a:cs typeface="Times New Roman"/>
              </a:rPr>
              <a:t>obtener</a:t>
            </a:r>
            <a:r>
              <a:rPr dirty="0" sz="1550" spc="210">
                <a:solidFill>
                  <a:srgbClr val="5B566B"/>
                </a:solidFill>
                <a:latin typeface="Times New Roman"/>
                <a:cs typeface="Times New Roman"/>
              </a:rPr>
              <a:t> </a:t>
            </a:r>
            <a:r>
              <a:rPr dirty="0" sz="1550" spc="80">
                <a:solidFill>
                  <a:srgbClr val="5B566B"/>
                </a:solidFill>
                <a:latin typeface="Times New Roman"/>
                <a:cs typeface="Times New Roman"/>
              </a:rPr>
              <a:t>q</a:t>
            </a:r>
            <a:r>
              <a:rPr dirty="0" sz="1550" spc="80">
                <a:solidFill>
                  <a:srgbClr val="38314B"/>
                </a:solidFill>
                <a:latin typeface="Times New Roman"/>
                <a:cs typeface="Times New Roman"/>
              </a:rPr>
              <a:t>u</a:t>
            </a:r>
            <a:r>
              <a:rPr dirty="0" sz="1550" spc="80">
                <a:solidFill>
                  <a:srgbClr val="5B566B"/>
                </a:solidFill>
                <a:latin typeface="Times New Roman"/>
                <a:cs typeface="Times New Roman"/>
              </a:rPr>
              <a:t>e</a:t>
            </a:r>
            <a:r>
              <a:rPr dirty="0" sz="1550" spc="80">
                <a:solidFill>
                  <a:srgbClr val="38314B"/>
                </a:solidFill>
                <a:latin typeface="Times New Roman"/>
                <a:cs typeface="Times New Roman"/>
              </a:rPr>
              <a:t>: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50956" y="1188133"/>
            <a:ext cx="1510665" cy="269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50" spc="80">
                <a:solidFill>
                  <a:srgbClr val="38314B"/>
                </a:solidFill>
                <a:latin typeface="Times New Roman"/>
                <a:cs typeface="Times New Roman"/>
              </a:rPr>
              <a:t>P</a:t>
            </a:r>
            <a:r>
              <a:rPr dirty="0" sz="1550" spc="80">
                <a:solidFill>
                  <a:srgbClr val="5B566B"/>
                </a:solidFill>
                <a:latin typeface="Times New Roman"/>
                <a:cs typeface="Times New Roman"/>
              </a:rPr>
              <a:t>or</a:t>
            </a:r>
            <a:r>
              <a:rPr dirty="0" sz="1550" spc="345">
                <a:solidFill>
                  <a:srgbClr val="5B566B"/>
                </a:solidFill>
                <a:latin typeface="Times New Roman"/>
                <a:cs typeface="Times New Roman"/>
              </a:rPr>
              <a:t> </a:t>
            </a:r>
            <a:r>
              <a:rPr dirty="0" sz="1550" spc="130">
                <a:solidFill>
                  <a:srgbClr val="5B566B"/>
                </a:solidFill>
                <a:latin typeface="Times New Roman"/>
                <a:cs typeface="Times New Roman"/>
              </a:rPr>
              <a:t>tanto</a:t>
            </a:r>
            <a:r>
              <a:rPr dirty="0" sz="1550" spc="240">
                <a:solidFill>
                  <a:srgbClr val="5B566B"/>
                </a:solidFill>
                <a:latin typeface="Times New Roman"/>
                <a:cs typeface="Times New Roman"/>
              </a:rPr>
              <a:t> </a:t>
            </a:r>
            <a:r>
              <a:rPr dirty="0" sz="1600" spc="40">
                <a:solidFill>
                  <a:srgbClr val="5B566B"/>
                </a:solidFill>
                <a:latin typeface="Times New Roman"/>
                <a:cs typeface="Times New Roman"/>
              </a:rPr>
              <a:t>y(0</a:t>
            </a:r>
            <a:r>
              <a:rPr dirty="0" sz="1600" spc="40">
                <a:solidFill>
                  <a:srgbClr val="38314B"/>
                </a:solidFill>
                <a:latin typeface="Times New Roman"/>
                <a:cs typeface="Times New Roman"/>
              </a:rPr>
              <a:t>.</a:t>
            </a:r>
            <a:r>
              <a:rPr dirty="0" sz="1600" spc="40">
                <a:solidFill>
                  <a:srgbClr val="5B566B"/>
                </a:solidFill>
                <a:latin typeface="Times New Roman"/>
                <a:cs typeface="Times New Roman"/>
              </a:rPr>
              <a:t>5</a:t>
            </a:r>
            <a:r>
              <a:rPr dirty="0" sz="1600" spc="100">
                <a:solidFill>
                  <a:srgbClr val="5B566B"/>
                </a:solidFill>
                <a:latin typeface="Times New Roman"/>
                <a:cs typeface="Times New Roman"/>
              </a:rPr>
              <a:t> </a:t>
            </a:r>
            <a:r>
              <a:rPr dirty="0" sz="150" spc="-50">
                <a:solidFill>
                  <a:srgbClr val="7CBFE8"/>
                </a:solidFill>
                <a:latin typeface="Arial"/>
                <a:cs typeface="Arial"/>
              </a:rPr>
              <a:t>1</a:t>
            </a:r>
            <a:endParaRPr sz="1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413029" y="669304"/>
            <a:ext cx="3398520" cy="788670"/>
          </a:xfrm>
          <a:prstGeom prst="rect">
            <a:avLst/>
          </a:prstGeom>
        </p:spPr>
        <p:txBody>
          <a:bodyPr wrap="square" lIns="0" tIns="139700" rIns="0" bIns="0" rtlCol="0" vert="horz">
            <a:spAutoFit/>
          </a:bodyPr>
          <a:lstStyle/>
          <a:p>
            <a:pPr marL="1264285">
              <a:lnSpc>
                <a:spcPct val="100000"/>
              </a:lnSpc>
              <a:spcBef>
                <a:spcPts val="1100"/>
              </a:spcBef>
              <a:tabLst>
                <a:tab pos="1675130" algn="l"/>
              </a:tabLst>
            </a:pPr>
            <a:r>
              <a:rPr dirty="0" sz="1300" spc="45" i="1">
                <a:solidFill>
                  <a:srgbClr val="5B566B"/>
                </a:solidFill>
                <a:latin typeface="Arial"/>
                <a:cs typeface="Arial"/>
              </a:rPr>
              <a:t>y</a:t>
            </a:r>
            <a:r>
              <a:rPr dirty="0" sz="1300" spc="-125" i="1">
                <a:solidFill>
                  <a:srgbClr val="5B566B"/>
                </a:solidFill>
                <a:latin typeface="Arial"/>
                <a:cs typeface="Arial"/>
              </a:rPr>
              <a:t> </a:t>
            </a:r>
            <a:r>
              <a:rPr dirty="0" sz="1800" spc="15">
                <a:solidFill>
                  <a:srgbClr val="5B566B"/>
                </a:solidFill>
                <a:latin typeface="Times New Roman"/>
                <a:cs typeface="Times New Roman"/>
              </a:rPr>
              <a:t>(t</a:t>
            </a:r>
            <a:r>
              <a:rPr dirty="0" sz="1800">
                <a:solidFill>
                  <a:srgbClr val="5B566B"/>
                </a:solidFill>
                <a:latin typeface="Times New Roman"/>
                <a:cs typeface="Times New Roman"/>
              </a:rPr>
              <a:t>	</a:t>
            </a:r>
            <a:r>
              <a:rPr dirty="0" sz="1850" spc="30">
                <a:solidFill>
                  <a:srgbClr val="010103"/>
                </a:solidFill>
                <a:latin typeface="Times New Roman"/>
                <a:cs typeface="Times New Roman"/>
              </a:rPr>
              <a:t>=</a:t>
            </a:r>
            <a:r>
              <a:rPr dirty="0" sz="1850" spc="145">
                <a:solidFill>
                  <a:srgbClr val="010103"/>
                </a:solidFill>
                <a:latin typeface="Times New Roman"/>
                <a:cs typeface="Times New Roman"/>
              </a:rPr>
              <a:t> </a:t>
            </a:r>
            <a:r>
              <a:rPr dirty="0" sz="1550" spc="10">
                <a:solidFill>
                  <a:srgbClr val="5B566B"/>
                </a:solidFill>
                <a:latin typeface="Times New Roman"/>
                <a:cs typeface="Times New Roman"/>
              </a:rPr>
              <a:t>ar</a:t>
            </a:r>
            <a:r>
              <a:rPr dirty="0" sz="1550" spc="20">
                <a:solidFill>
                  <a:srgbClr val="5B566B"/>
                </a:solidFill>
                <a:latin typeface="Times New Roman"/>
                <a:cs typeface="Times New Roman"/>
              </a:rPr>
              <a:t>e</a:t>
            </a:r>
            <a:r>
              <a:rPr dirty="0" sz="1550" spc="-114">
                <a:solidFill>
                  <a:srgbClr val="5B566B"/>
                </a:solidFill>
                <a:latin typeface="Times New Roman"/>
                <a:cs typeface="Times New Roman"/>
              </a:rPr>
              <a:t> </a:t>
            </a:r>
            <a:r>
              <a:rPr dirty="0" sz="1550" spc="120">
                <a:solidFill>
                  <a:srgbClr val="5B566B"/>
                </a:solidFill>
                <a:latin typeface="Times New Roman"/>
                <a:cs typeface="Times New Roman"/>
              </a:rPr>
              <a:t>tan</a:t>
            </a:r>
            <a:r>
              <a:rPr dirty="0" sz="1550" spc="210">
                <a:solidFill>
                  <a:srgbClr val="5B566B"/>
                </a:solidFill>
                <a:latin typeface="Times New Roman"/>
                <a:cs typeface="Times New Roman"/>
              </a:rPr>
              <a:t>(</a:t>
            </a:r>
            <a:r>
              <a:rPr dirty="0" sz="1650" spc="125">
                <a:solidFill>
                  <a:srgbClr val="5B566B"/>
                </a:solidFill>
                <a:latin typeface="Times New Roman"/>
                <a:cs typeface="Times New Roman"/>
              </a:rPr>
              <a:t>t</a:t>
            </a:r>
            <a:r>
              <a:rPr dirty="0" baseline="35353" sz="1650" spc="67">
                <a:solidFill>
                  <a:srgbClr val="5B566B"/>
                </a:solidFill>
                <a:latin typeface="Arial"/>
                <a:cs typeface="Arial"/>
              </a:rPr>
              <a:t>2</a:t>
            </a:r>
            <a:r>
              <a:rPr dirty="0" baseline="35353" sz="1650" spc="-247">
                <a:solidFill>
                  <a:srgbClr val="5B566B"/>
                </a:solidFill>
                <a:latin typeface="Arial"/>
                <a:cs typeface="Arial"/>
              </a:rPr>
              <a:t> </a:t>
            </a:r>
            <a:r>
              <a:rPr dirty="0" sz="1100" spc="25">
                <a:solidFill>
                  <a:srgbClr val="5B566B"/>
                </a:solidFill>
                <a:latin typeface="Arial"/>
                <a:cs typeface="Arial"/>
              </a:rPr>
              <a:t>)</a:t>
            </a:r>
            <a:r>
              <a:rPr dirty="0" sz="1100" spc="-65">
                <a:solidFill>
                  <a:srgbClr val="5B566B"/>
                </a:solidFill>
                <a:latin typeface="Arial"/>
                <a:cs typeface="Arial"/>
              </a:rPr>
              <a:t> </a:t>
            </a:r>
            <a:r>
              <a:rPr dirty="0" sz="1100" spc="20">
                <a:solidFill>
                  <a:srgbClr val="263D69"/>
                </a:solidFill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865"/>
              </a:spcBef>
              <a:tabLst>
                <a:tab pos="277495" algn="l"/>
                <a:tab pos="1708785" algn="l"/>
              </a:tabLst>
            </a:pPr>
            <a:r>
              <a:rPr dirty="0" sz="1250" spc="-405">
                <a:solidFill>
                  <a:srgbClr val="010103"/>
                </a:solidFill>
                <a:latin typeface="Arial"/>
                <a:cs typeface="Arial"/>
              </a:rPr>
              <a:t>=</a:t>
            </a:r>
            <a:r>
              <a:rPr dirty="0" sz="1250" spc="-405">
                <a:solidFill>
                  <a:srgbClr val="010103"/>
                </a:solidFill>
                <a:latin typeface="Arial"/>
                <a:cs typeface="Arial"/>
              </a:rPr>
              <a:t>	</a:t>
            </a:r>
            <a:r>
              <a:rPr dirty="0" sz="1550" spc="-380">
                <a:solidFill>
                  <a:srgbClr val="5B566B"/>
                </a:solidFill>
                <a:latin typeface="Times New Roman"/>
                <a:cs typeface="Times New Roman"/>
              </a:rPr>
              <a:t>a</a:t>
            </a:r>
            <a:r>
              <a:rPr dirty="0" sz="1550" spc="135">
                <a:solidFill>
                  <a:srgbClr val="5B566B"/>
                </a:solidFill>
                <a:latin typeface="Times New Roman"/>
                <a:cs typeface="Times New Roman"/>
              </a:rPr>
              <a:t> </a:t>
            </a:r>
            <a:r>
              <a:rPr dirty="0" sz="1550" spc="50">
                <a:solidFill>
                  <a:srgbClr val="5B566B"/>
                </a:solidFill>
                <a:latin typeface="Times New Roman"/>
                <a:cs typeface="Times New Roman"/>
              </a:rPr>
              <a:t>r</a:t>
            </a:r>
            <a:r>
              <a:rPr dirty="0" sz="1550" spc="125">
                <a:solidFill>
                  <a:srgbClr val="5B566B"/>
                </a:solidFill>
                <a:latin typeface="Times New Roman"/>
                <a:cs typeface="Times New Roman"/>
              </a:rPr>
              <a:t>c</a:t>
            </a:r>
            <a:r>
              <a:rPr dirty="0" sz="1550" spc="40">
                <a:solidFill>
                  <a:srgbClr val="5B566B"/>
                </a:solidFill>
                <a:latin typeface="Times New Roman"/>
                <a:cs typeface="Times New Roman"/>
              </a:rPr>
              <a:t>t</a:t>
            </a:r>
            <a:r>
              <a:rPr dirty="0" sz="1550" spc="-229">
                <a:solidFill>
                  <a:srgbClr val="5B566B"/>
                </a:solidFill>
                <a:latin typeface="Times New Roman"/>
                <a:cs typeface="Times New Roman"/>
              </a:rPr>
              <a:t> </a:t>
            </a:r>
            <a:r>
              <a:rPr dirty="0" sz="1550" spc="165">
                <a:solidFill>
                  <a:srgbClr val="5B566B"/>
                </a:solidFill>
                <a:latin typeface="Times New Roman"/>
                <a:cs typeface="Times New Roman"/>
              </a:rPr>
              <a:t>a</a:t>
            </a:r>
            <a:r>
              <a:rPr dirty="0" sz="1550" spc="150">
                <a:solidFill>
                  <a:srgbClr val="38314B"/>
                </a:solidFill>
                <a:latin typeface="Times New Roman"/>
                <a:cs typeface="Times New Roman"/>
              </a:rPr>
              <a:t>n</a:t>
            </a:r>
            <a:r>
              <a:rPr dirty="0" sz="1550" spc="-35">
                <a:solidFill>
                  <a:srgbClr val="5B566B"/>
                </a:solidFill>
                <a:latin typeface="Times New Roman"/>
                <a:cs typeface="Times New Roman"/>
              </a:rPr>
              <a:t>(0</a:t>
            </a:r>
            <a:r>
              <a:rPr dirty="0" sz="1550" spc="-175">
                <a:solidFill>
                  <a:srgbClr val="5B566B"/>
                </a:solidFill>
                <a:latin typeface="Times New Roman"/>
                <a:cs typeface="Times New Roman"/>
              </a:rPr>
              <a:t> </a:t>
            </a:r>
            <a:r>
              <a:rPr dirty="0" sz="1550" spc="-20">
                <a:solidFill>
                  <a:srgbClr val="38314B"/>
                </a:solidFill>
                <a:latin typeface="Times New Roman"/>
                <a:cs typeface="Times New Roman"/>
              </a:rPr>
              <a:t>.</a:t>
            </a:r>
            <a:r>
              <a:rPr dirty="0" sz="1550" spc="65">
                <a:solidFill>
                  <a:srgbClr val="38314B"/>
                </a:solidFill>
                <a:latin typeface="Times New Roman"/>
                <a:cs typeface="Times New Roman"/>
              </a:rPr>
              <a:t>2</a:t>
            </a:r>
            <a:r>
              <a:rPr dirty="0" sz="1550" spc="125">
                <a:solidFill>
                  <a:srgbClr val="5B566B"/>
                </a:solidFill>
                <a:latin typeface="Times New Roman"/>
                <a:cs typeface="Times New Roman"/>
              </a:rPr>
              <a:t>5</a:t>
            </a:r>
            <a:r>
              <a:rPr dirty="0" sz="1550" spc="-55">
                <a:solidFill>
                  <a:srgbClr val="5B566B"/>
                </a:solidFill>
                <a:latin typeface="Times New Roman"/>
                <a:cs typeface="Times New Roman"/>
              </a:rPr>
              <a:t>)</a:t>
            </a:r>
            <a:r>
              <a:rPr dirty="0" sz="1550">
                <a:solidFill>
                  <a:srgbClr val="5B566B"/>
                </a:solidFill>
                <a:latin typeface="Times New Roman"/>
                <a:cs typeface="Times New Roman"/>
              </a:rPr>
              <a:t> </a:t>
            </a:r>
            <a:r>
              <a:rPr dirty="0" sz="1550" spc="-30">
                <a:solidFill>
                  <a:srgbClr val="5B566B"/>
                </a:solidFill>
                <a:latin typeface="Times New Roman"/>
                <a:cs typeface="Times New Roman"/>
              </a:rPr>
              <a:t> </a:t>
            </a:r>
            <a:r>
              <a:rPr dirty="0" sz="1250" spc="-75">
                <a:solidFill>
                  <a:srgbClr val="010103"/>
                </a:solidFill>
                <a:latin typeface="Arial"/>
                <a:cs typeface="Arial"/>
              </a:rPr>
              <a:t>=</a:t>
            </a:r>
            <a:r>
              <a:rPr dirty="0" sz="1250">
                <a:solidFill>
                  <a:srgbClr val="010103"/>
                </a:solidFill>
                <a:latin typeface="Arial"/>
                <a:cs typeface="Arial"/>
              </a:rPr>
              <a:t>	</a:t>
            </a:r>
            <a:r>
              <a:rPr dirty="0" sz="1550" spc="-60">
                <a:solidFill>
                  <a:srgbClr val="5B566B"/>
                </a:solidFill>
                <a:latin typeface="Times New Roman"/>
                <a:cs typeface="Times New Roman"/>
              </a:rPr>
              <a:t>0.</a:t>
            </a:r>
            <a:r>
              <a:rPr dirty="0" sz="1550" spc="-70">
                <a:solidFill>
                  <a:srgbClr val="5B566B"/>
                </a:solidFill>
                <a:latin typeface="Times New Roman"/>
                <a:cs typeface="Times New Roman"/>
              </a:rPr>
              <a:t> </a:t>
            </a:r>
            <a:r>
              <a:rPr dirty="0" sz="1550" spc="5">
                <a:solidFill>
                  <a:srgbClr val="5B566B"/>
                </a:solidFill>
                <a:latin typeface="Times New Roman"/>
                <a:cs typeface="Times New Roman"/>
              </a:rPr>
              <a:t>24</a:t>
            </a:r>
            <a:r>
              <a:rPr dirty="0" sz="1550" spc="25">
                <a:solidFill>
                  <a:srgbClr val="5B566B"/>
                </a:solidFill>
                <a:latin typeface="Times New Roman"/>
                <a:cs typeface="Times New Roman"/>
              </a:rPr>
              <a:t>4</a:t>
            </a:r>
            <a:r>
              <a:rPr dirty="0" sz="1550" spc="-210">
                <a:solidFill>
                  <a:srgbClr val="DBA059"/>
                </a:solidFill>
                <a:latin typeface="Times New Roman"/>
                <a:cs typeface="Times New Roman"/>
              </a:rPr>
              <a:t>'</a:t>
            </a:r>
            <a:r>
              <a:rPr dirty="0" sz="1550" spc="50">
                <a:solidFill>
                  <a:srgbClr val="494154"/>
                </a:solidFill>
                <a:latin typeface="Times New Roman"/>
                <a:cs typeface="Times New Roman"/>
              </a:rPr>
              <a:t>9.</a:t>
            </a:r>
            <a:r>
              <a:rPr dirty="0" sz="1550">
                <a:solidFill>
                  <a:srgbClr val="494154"/>
                </a:solidFill>
                <a:latin typeface="Times New Roman"/>
                <a:cs typeface="Times New Roman"/>
              </a:rPr>
              <a:t> </a:t>
            </a:r>
            <a:r>
              <a:rPr dirty="0" sz="1550" spc="-110">
                <a:solidFill>
                  <a:srgbClr val="494154"/>
                </a:solidFill>
                <a:latin typeface="Times New Roman"/>
                <a:cs typeface="Times New Roman"/>
              </a:rPr>
              <a:t> </a:t>
            </a:r>
            <a:r>
              <a:rPr dirty="0" sz="1550" spc="65">
                <a:solidFill>
                  <a:srgbClr val="494154"/>
                </a:solidFill>
                <a:latin typeface="Times New Roman"/>
                <a:cs typeface="Times New Roman"/>
              </a:rPr>
              <a:t>Po</a:t>
            </a:r>
            <a:r>
              <a:rPr dirty="0" sz="1550" spc="45">
                <a:solidFill>
                  <a:srgbClr val="494154"/>
                </a:solidFill>
                <a:latin typeface="Times New Roman"/>
                <a:cs typeface="Times New Roman"/>
              </a:rPr>
              <a:t>r</a:t>
            </a:r>
            <a:r>
              <a:rPr dirty="0" sz="1550">
                <a:solidFill>
                  <a:srgbClr val="494154"/>
                </a:solidFill>
                <a:latin typeface="Times New Roman"/>
                <a:cs typeface="Times New Roman"/>
              </a:rPr>
              <a:t> </a:t>
            </a:r>
            <a:r>
              <a:rPr dirty="0" sz="1550" spc="114">
                <a:solidFill>
                  <a:srgbClr val="494154"/>
                </a:solidFill>
                <a:latin typeface="Times New Roman"/>
                <a:cs typeface="Times New Roman"/>
              </a:rPr>
              <a:t> </a:t>
            </a:r>
            <a:r>
              <a:rPr dirty="0" sz="1600" spc="-155">
                <a:solidFill>
                  <a:srgbClr val="38314B"/>
                </a:solidFill>
                <a:latin typeface="Times New Roman"/>
                <a:cs typeface="Times New Roman"/>
              </a:rPr>
              <a:t>úL</a:t>
            </a:r>
            <a:r>
              <a:rPr dirty="0" sz="1600" spc="20">
                <a:solidFill>
                  <a:srgbClr val="38314B"/>
                </a:solidFill>
                <a:latin typeface="Times New Roman"/>
                <a:cs typeface="Times New Roman"/>
              </a:rPr>
              <a:t> </a:t>
            </a:r>
            <a:r>
              <a:rPr dirty="0" sz="1550" spc="-145">
                <a:solidFill>
                  <a:srgbClr val="494154"/>
                </a:solidFill>
                <a:latin typeface="Times New Roman"/>
                <a:cs typeface="Times New Roman"/>
              </a:rPr>
              <a:t>imo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971767" y="1194493"/>
            <a:ext cx="934085" cy="2622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50" spc="-120">
                <a:solidFill>
                  <a:srgbClr val="5B566B"/>
                </a:solidFill>
                <a:latin typeface="Times New Roman"/>
                <a:cs typeface="Times New Roman"/>
              </a:rPr>
              <a:t>c</a:t>
            </a:r>
            <a:r>
              <a:rPr dirty="0" sz="1550" spc="-145">
                <a:solidFill>
                  <a:srgbClr val="5B566B"/>
                </a:solidFill>
                <a:latin typeface="Times New Roman"/>
                <a:cs typeface="Times New Roman"/>
              </a:rPr>
              <a:t> </a:t>
            </a:r>
            <a:r>
              <a:rPr dirty="0" sz="1550" spc="50">
                <a:solidFill>
                  <a:srgbClr val="5B566B"/>
                </a:solidFill>
                <a:latin typeface="Times New Roman"/>
                <a:cs typeface="Times New Roman"/>
              </a:rPr>
              <a:t>al</a:t>
            </a:r>
            <a:r>
              <a:rPr dirty="0" sz="1550" spc="75">
                <a:solidFill>
                  <a:srgbClr val="5B566B"/>
                </a:solidFill>
                <a:latin typeface="Times New Roman"/>
                <a:cs typeface="Times New Roman"/>
              </a:rPr>
              <a:t>c</a:t>
            </a:r>
            <a:r>
              <a:rPr dirty="0" sz="1550" spc="85">
                <a:solidFill>
                  <a:srgbClr val="38314B"/>
                </a:solidFill>
                <a:latin typeface="Times New Roman"/>
                <a:cs typeface="Times New Roman"/>
              </a:rPr>
              <a:t>u</a:t>
            </a:r>
            <a:r>
              <a:rPr dirty="0" sz="1550" spc="50">
                <a:solidFill>
                  <a:srgbClr val="5B566B"/>
                </a:solidFill>
                <a:latin typeface="Times New Roman"/>
                <a:cs typeface="Times New Roman"/>
              </a:rPr>
              <a:t>la</a:t>
            </a:r>
            <a:r>
              <a:rPr dirty="0" sz="1550" spc="175">
                <a:solidFill>
                  <a:srgbClr val="5B566B"/>
                </a:solidFill>
                <a:latin typeface="Times New Roman"/>
                <a:cs typeface="Times New Roman"/>
              </a:rPr>
              <a:t>m</a:t>
            </a:r>
            <a:r>
              <a:rPr dirty="0" sz="1550" spc="75">
                <a:solidFill>
                  <a:srgbClr val="5B566B"/>
                </a:solidFill>
                <a:latin typeface="Times New Roman"/>
                <a:cs typeface="Times New Roman"/>
              </a:rPr>
              <a:t>o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039625" y="1194493"/>
            <a:ext cx="1062990" cy="2622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50" spc="50">
                <a:solidFill>
                  <a:srgbClr val="5B566B"/>
                </a:solidFill>
                <a:latin typeface="Times New Roman"/>
                <a:cs typeface="Times New Roman"/>
              </a:rPr>
              <a:t>el</a:t>
            </a:r>
            <a:r>
              <a:rPr dirty="0" sz="1550" spc="215">
                <a:solidFill>
                  <a:srgbClr val="5B566B"/>
                </a:solidFill>
                <a:latin typeface="Times New Roman"/>
                <a:cs typeface="Times New Roman"/>
              </a:rPr>
              <a:t> </a:t>
            </a:r>
            <a:r>
              <a:rPr dirty="0" sz="1550">
                <a:solidFill>
                  <a:srgbClr val="5B566B"/>
                </a:solidFill>
                <a:latin typeface="Times New Roman"/>
                <a:cs typeface="Times New Roman"/>
              </a:rPr>
              <a:t>er:ror</a:t>
            </a:r>
            <a:r>
              <a:rPr dirty="0" sz="1550" spc="240">
                <a:solidFill>
                  <a:srgbClr val="5B566B"/>
                </a:solidFill>
                <a:latin typeface="Times New Roman"/>
                <a:cs typeface="Times New Roman"/>
              </a:rPr>
              <a:t> </a:t>
            </a:r>
            <a:r>
              <a:rPr dirty="0" sz="1550" spc="55">
                <a:solidFill>
                  <a:srgbClr val="5B566B"/>
                </a:solidFill>
                <a:latin typeface="Times New Roman"/>
                <a:cs typeface="Times New Roman"/>
              </a:rPr>
              <a:t>co­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52335" y="1444832"/>
            <a:ext cx="3402329" cy="2622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588260" algn="l"/>
              </a:tabLst>
            </a:pPr>
            <a:r>
              <a:rPr dirty="0" sz="1550" spc="95">
                <a:solidFill>
                  <a:srgbClr val="494154"/>
                </a:solidFill>
                <a:latin typeface="Times New Roman"/>
                <a:cs typeface="Times New Roman"/>
              </a:rPr>
              <a:t>metido</a:t>
            </a:r>
            <a:r>
              <a:rPr dirty="0" sz="1550" spc="145">
                <a:solidFill>
                  <a:srgbClr val="494154"/>
                </a:solidFill>
                <a:latin typeface="Times New Roman"/>
                <a:cs typeface="Times New Roman"/>
              </a:rPr>
              <a:t> </a:t>
            </a:r>
            <a:r>
              <a:rPr dirty="0" sz="1550" spc="35">
                <a:solidFill>
                  <a:srgbClr val="5B566B"/>
                </a:solidFill>
                <a:latin typeface="Times New Roman"/>
                <a:cs typeface="Times New Roman"/>
              </a:rPr>
              <a:t>oon</a:t>
            </a:r>
            <a:r>
              <a:rPr dirty="0" sz="1550" spc="175">
                <a:solidFill>
                  <a:srgbClr val="5B566B"/>
                </a:solidFill>
                <a:latin typeface="Times New Roman"/>
                <a:cs typeface="Times New Roman"/>
              </a:rPr>
              <a:t> </a:t>
            </a:r>
            <a:r>
              <a:rPr dirty="0" sz="1550" spc="125">
                <a:solidFill>
                  <a:srgbClr val="5B566B"/>
                </a:solidFill>
                <a:latin typeface="Times New Roman"/>
                <a:cs typeface="Times New Roman"/>
              </a:rPr>
              <a:t>cada</a:t>
            </a:r>
            <a:r>
              <a:rPr dirty="0" sz="1550" spc="240">
                <a:solidFill>
                  <a:srgbClr val="5B566B"/>
                </a:solidFill>
                <a:latin typeface="Times New Roman"/>
                <a:cs typeface="Times New Roman"/>
              </a:rPr>
              <a:t> </a:t>
            </a:r>
            <a:r>
              <a:rPr dirty="0" sz="1550" spc="80">
                <a:solidFill>
                  <a:srgbClr val="38314B"/>
                </a:solidFill>
                <a:latin typeface="Times New Roman"/>
                <a:cs typeface="Times New Roman"/>
              </a:rPr>
              <a:t>un</a:t>
            </a:r>
            <a:r>
              <a:rPr dirty="0" sz="1550" spc="80">
                <a:solidFill>
                  <a:srgbClr val="5B566B"/>
                </a:solidFill>
                <a:latin typeface="Times New Roman"/>
                <a:cs typeface="Times New Roman"/>
              </a:rPr>
              <a:t>o</a:t>
            </a:r>
            <a:r>
              <a:rPr dirty="0" sz="1550" spc="140">
                <a:solidFill>
                  <a:srgbClr val="5B566B"/>
                </a:solidFill>
                <a:latin typeface="Times New Roman"/>
                <a:cs typeface="Times New Roman"/>
              </a:rPr>
              <a:t> </a:t>
            </a:r>
            <a:r>
              <a:rPr dirty="0" sz="1550" spc="50">
                <a:solidFill>
                  <a:srgbClr val="5B566B"/>
                </a:solidFill>
                <a:latin typeface="Times New Roman"/>
                <a:cs typeface="Times New Roman"/>
              </a:rPr>
              <a:t>de</a:t>
            </a:r>
            <a:r>
              <a:rPr dirty="0" sz="1550" spc="240">
                <a:solidFill>
                  <a:srgbClr val="5B566B"/>
                </a:solidFill>
                <a:latin typeface="Times New Roman"/>
                <a:cs typeface="Times New Roman"/>
              </a:rPr>
              <a:t> </a:t>
            </a:r>
            <a:r>
              <a:rPr dirty="0" sz="1550" spc="40">
                <a:solidFill>
                  <a:srgbClr val="494154"/>
                </a:solidFill>
                <a:latin typeface="Times New Roman"/>
                <a:cs typeface="Times New Roman"/>
              </a:rPr>
              <a:t>lo	</a:t>
            </a:r>
            <a:r>
              <a:rPr dirty="0" sz="1550" spc="70">
                <a:solidFill>
                  <a:srgbClr val="494154"/>
                </a:solidFill>
                <a:latin typeface="Times New Roman"/>
                <a:cs typeface="Times New Roman"/>
              </a:rPr>
              <a:t>métodos: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68921" y="1871222"/>
            <a:ext cx="2287270" cy="2927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65" i="1">
                <a:solidFill>
                  <a:srgbClr val="5B566B"/>
                </a:solidFill>
                <a:latin typeface="Arial"/>
                <a:cs typeface="Arial"/>
              </a:rPr>
              <a:t>eE1 </a:t>
            </a:r>
            <a:r>
              <a:rPr dirty="0" sz="1100" spc="240" i="1">
                <a:solidFill>
                  <a:srgbClr val="5B566B"/>
                </a:solidFill>
                <a:latin typeface="Arial"/>
                <a:cs typeface="Arial"/>
              </a:rPr>
              <a:t> </a:t>
            </a:r>
            <a:r>
              <a:rPr dirty="0" sz="1750" spc="110">
                <a:solidFill>
                  <a:srgbClr val="010103"/>
                </a:solidFill>
                <a:latin typeface="Times New Roman"/>
                <a:cs typeface="Times New Roman"/>
              </a:rPr>
              <a:t>=</a:t>
            </a:r>
            <a:r>
              <a:rPr dirty="0" sz="1750" spc="275">
                <a:solidFill>
                  <a:srgbClr val="010103"/>
                </a:solidFill>
                <a:latin typeface="Times New Roman"/>
                <a:cs typeface="Times New Roman"/>
              </a:rPr>
              <a:t> </a:t>
            </a:r>
            <a:r>
              <a:rPr dirty="0" sz="1550" spc="-325">
                <a:solidFill>
                  <a:srgbClr val="9C9AA8"/>
                </a:solidFill>
                <a:latin typeface="Times New Roman"/>
                <a:cs typeface="Times New Roman"/>
              </a:rPr>
              <a:t>I</a:t>
            </a:r>
            <a:r>
              <a:rPr dirty="0" sz="1550" spc="-325">
                <a:solidFill>
                  <a:srgbClr val="5B566B"/>
                </a:solidFill>
                <a:latin typeface="Times New Roman"/>
                <a:cs typeface="Times New Roman"/>
              </a:rPr>
              <a:t>0.</a:t>
            </a:r>
            <a:r>
              <a:rPr dirty="0" sz="1550" spc="525">
                <a:solidFill>
                  <a:srgbClr val="5B566B"/>
                </a:solidFill>
                <a:latin typeface="Times New Roman"/>
                <a:cs typeface="Times New Roman"/>
              </a:rPr>
              <a:t> </a:t>
            </a:r>
            <a:r>
              <a:rPr dirty="0" sz="1550" spc="-20">
                <a:solidFill>
                  <a:srgbClr val="5B566B"/>
                </a:solidFill>
                <a:latin typeface="Times New Roman"/>
                <a:cs typeface="Times New Roman"/>
              </a:rPr>
              <a:t>244</a:t>
            </a:r>
            <a:r>
              <a:rPr dirty="0" sz="1550" spc="-20">
                <a:solidFill>
                  <a:srgbClr val="DBA059"/>
                </a:solidFill>
                <a:latin typeface="Times New Roman"/>
                <a:cs typeface="Times New Roman"/>
              </a:rPr>
              <a:t>'</a:t>
            </a:r>
            <a:r>
              <a:rPr dirty="0" sz="1550" spc="-20">
                <a:solidFill>
                  <a:srgbClr val="494154"/>
                </a:solidFill>
                <a:latin typeface="Times New Roman"/>
                <a:cs typeface="Times New Roman"/>
              </a:rPr>
              <a:t>9</a:t>
            </a:r>
            <a:r>
              <a:rPr dirty="0" sz="1550" spc="30">
                <a:solidFill>
                  <a:srgbClr val="494154"/>
                </a:solidFill>
                <a:latin typeface="Times New Roman"/>
                <a:cs typeface="Times New Roman"/>
              </a:rPr>
              <a:t> </a:t>
            </a:r>
            <a:r>
              <a:rPr dirty="0" sz="1550" spc="45">
                <a:solidFill>
                  <a:srgbClr val="010103"/>
                </a:solidFill>
                <a:latin typeface="Times New Roman"/>
                <a:cs typeface="Times New Roman"/>
              </a:rPr>
              <a:t>- </a:t>
            </a:r>
            <a:r>
              <a:rPr dirty="0" sz="1550" spc="130">
                <a:solidFill>
                  <a:srgbClr val="010103"/>
                </a:solidFill>
                <a:latin typeface="Times New Roman"/>
                <a:cs typeface="Times New Roman"/>
              </a:rPr>
              <a:t> </a:t>
            </a:r>
            <a:r>
              <a:rPr dirty="0" sz="1550" spc="-20">
                <a:solidFill>
                  <a:srgbClr val="5B566B"/>
                </a:solidFill>
                <a:latin typeface="Times New Roman"/>
                <a:cs typeface="Times New Roman"/>
              </a:rPr>
              <a:t>0</a:t>
            </a:r>
            <a:r>
              <a:rPr dirty="0" sz="1550" spc="-20">
                <a:solidFill>
                  <a:srgbClr val="263D69"/>
                </a:solidFill>
                <a:latin typeface="Times New Roman"/>
                <a:cs typeface="Times New Roman"/>
              </a:rPr>
              <a:t>.</a:t>
            </a:r>
            <a:r>
              <a:rPr dirty="0" sz="1550" spc="-20">
                <a:solidFill>
                  <a:srgbClr val="5B566B"/>
                </a:solidFill>
                <a:latin typeface="Times New Roman"/>
                <a:cs typeface="Times New Roman"/>
              </a:rPr>
              <a:t>4</a:t>
            </a:r>
            <a:r>
              <a:rPr dirty="0" sz="1550" spc="-20">
                <a:solidFill>
                  <a:srgbClr val="38314B"/>
                </a:solidFill>
                <a:latin typeface="Times New Roman"/>
                <a:cs typeface="Times New Roman"/>
              </a:rPr>
              <a:t>1</a:t>
            </a:r>
            <a:r>
              <a:rPr dirty="0" sz="1550" spc="-20">
                <a:solidFill>
                  <a:srgbClr val="5B566B"/>
                </a:solidFill>
                <a:latin typeface="Times New Roman"/>
                <a:cs typeface="Times New Roman"/>
              </a:rPr>
              <a:t>77</a:t>
            </a:r>
            <a:r>
              <a:rPr dirty="0" sz="1550" spc="-20">
                <a:solidFill>
                  <a:srgbClr val="9C9AA8"/>
                </a:solidFill>
                <a:latin typeface="Times New Roman"/>
                <a:cs typeface="Times New Roman"/>
              </a:rPr>
              <a:t>1</a:t>
            </a:r>
            <a:r>
              <a:rPr dirty="0" sz="1550" spc="275">
                <a:solidFill>
                  <a:srgbClr val="9C9AA8"/>
                </a:solidFill>
                <a:latin typeface="Times New Roman"/>
                <a:cs typeface="Times New Roman"/>
              </a:rPr>
              <a:t> </a:t>
            </a:r>
            <a:r>
              <a:rPr dirty="0" sz="1750" spc="-585">
                <a:solidFill>
                  <a:srgbClr val="010103"/>
                </a:solidFill>
                <a:latin typeface="Times New Roman"/>
                <a:cs typeface="Times New Roman"/>
              </a:rPr>
              <a:t>=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395328" y="1896664"/>
            <a:ext cx="3081020" cy="262255"/>
          </a:xfrm>
          <a:prstGeom prst="rect">
            <a:avLst/>
          </a:prstGeom>
        </p:spPr>
        <p:txBody>
          <a:bodyPr wrap="square" lIns="0" tIns="63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  <a:tabLst>
                <a:tab pos="735965" algn="l"/>
              </a:tabLst>
            </a:pPr>
            <a:r>
              <a:rPr dirty="0" sz="1600" spc="15">
                <a:solidFill>
                  <a:srgbClr val="494154"/>
                </a:solidFill>
                <a:latin typeface="Times New Roman"/>
                <a:cs typeface="Times New Roman"/>
              </a:rPr>
              <a:t>0.172	</a:t>
            </a:r>
            <a:r>
              <a:rPr dirty="0" sz="1550" spc="85">
                <a:solidFill>
                  <a:srgbClr val="5B566B"/>
                </a:solidFill>
                <a:latin typeface="Times New Roman"/>
                <a:cs typeface="Times New Roman"/>
              </a:rPr>
              <a:t>error</a:t>
            </a:r>
            <a:r>
              <a:rPr dirty="0" sz="1550" spc="204">
                <a:solidFill>
                  <a:srgbClr val="5B566B"/>
                </a:solidFill>
                <a:latin typeface="Times New Roman"/>
                <a:cs typeface="Times New Roman"/>
              </a:rPr>
              <a:t> </a:t>
            </a:r>
            <a:r>
              <a:rPr dirty="0" sz="1550" spc="60">
                <a:solidFill>
                  <a:srgbClr val="5B566B"/>
                </a:solidFill>
                <a:latin typeface="Times New Roman"/>
                <a:cs typeface="Times New Roman"/>
              </a:rPr>
              <a:t>con</a:t>
            </a:r>
            <a:r>
              <a:rPr dirty="0" sz="1550" spc="260">
                <a:solidFill>
                  <a:srgbClr val="5B566B"/>
                </a:solidFill>
                <a:latin typeface="Times New Roman"/>
                <a:cs typeface="Times New Roman"/>
              </a:rPr>
              <a:t> </a:t>
            </a:r>
            <a:r>
              <a:rPr dirty="0" sz="1550" spc="85">
                <a:solidFill>
                  <a:srgbClr val="38314B"/>
                </a:solidFill>
                <a:latin typeface="Times New Roman"/>
                <a:cs typeface="Times New Roman"/>
              </a:rPr>
              <a:t>Eul</a:t>
            </a:r>
            <a:r>
              <a:rPr dirty="0" sz="1550" spc="85">
                <a:solidFill>
                  <a:srgbClr val="5B566B"/>
                </a:solidFill>
                <a:latin typeface="Times New Roman"/>
                <a:cs typeface="Times New Roman"/>
              </a:rPr>
              <a:t>e</a:t>
            </a:r>
            <a:r>
              <a:rPr dirty="0" sz="1550" spc="85">
                <a:solidFill>
                  <a:srgbClr val="38314B"/>
                </a:solidFill>
                <a:latin typeface="Times New Roman"/>
                <a:cs typeface="Times New Roman"/>
              </a:rPr>
              <a:t>r</a:t>
            </a:r>
            <a:r>
              <a:rPr dirty="0" sz="1550" spc="155">
                <a:solidFill>
                  <a:srgbClr val="38314B"/>
                </a:solidFill>
                <a:latin typeface="Times New Roman"/>
                <a:cs typeface="Times New Roman"/>
              </a:rPr>
              <a:t> </a:t>
            </a:r>
            <a:r>
              <a:rPr dirty="0" sz="1550" spc="75">
                <a:solidFill>
                  <a:srgbClr val="494154"/>
                </a:solidFill>
                <a:latin typeface="Times New Roman"/>
                <a:cs typeface="Times New Roman"/>
              </a:rPr>
              <a:t>implícito</a:t>
            </a:r>
            <a:r>
              <a:rPr dirty="0" sz="1550" spc="85">
                <a:solidFill>
                  <a:srgbClr val="494154"/>
                </a:solidFill>
                <a:latin typeface="Times New Roman"/>
                <a:cs typeface="Times New Roman"/>
              </a:rPr>
              <a:t> </a:t>
            </a:r>
            <a:r>
              <a:rPr dirty="0" sz="150" spc="-50">
                <a:solidFill>
                  <a:srgbClr val="7CBFE8"/>
                </a:solidFill>
                <a:latin typeface="Arial"/>
                <a:cs typeface="Arial"/>
              </a:rPr>
              <a:t>1</a:t>
            </a:r>
            <a:endParaRPr sz="1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47210" y="1972864"/>
            <a:ext cx="7252970" cy="1067435"/>
          </a:xfrm>
          <a:prstGeom prst="rect">
            <a:avLst/>
          </a:prstGeom>
        </p:spPr>
        <p:txBody>
          <a:bodyPr wrap="square" lIns="0" tIns="146050" rIns="0" bIns="0" rtlCol="0" vert="horz">
            <a:spAutoFit/>
          </a:bodyPr>
          <a:lstStyle/>
          <a:p>
            <a:pPr marL="133985">
              <a:lnSpc>
                <a:spcPct val="100000"/>
              </a:lnSpc>
              <a:spcBef>
                <a:spcPts val="1150"/>
              </a:spcBef>
              <a:tabLst>
                <a:tab pos="460375" algn="l"/>
                <a:tab pos="1358265" algn="l"/>
                <a:tab pos="2282825" algn="l"/>
              </a:tabLst>
            </a:pPr>
            <a:r>
              <a:rPr dirty="0" sz="1100" spc="-390" i="1">
                <a:solidFill>
                  <a:srgbClr val="5B566B"/>
                </a:solidFill>
                <a:latin typeface="Arial"/>
                <a:cs typeface="Arial"/>
              </a:rPr>
              <a:t>eH	</a:t>
            </a:r>
            <a:r>
              <a:rPr dirty="0" sz="1850" spc="95">
                <a:solidFill>
                  <a:srgbClr val="010103"/>
                </a:solidFill>
                <a:latin typeface="Times New Roman"/>
                <a:cs typeface="Times New Roman"/>
              </a:rPr>
              <a:t>=</a:t>
            </a:r>
            <a:r>
              <a:rPr dirty="0" sz="1850" spc="120">
                <a:solidFill>
                  <a:srgbClr val="010103"/>
                </a:solidFill>
                <a:latin typeface="Times New Roman"/>
                <a:cs typeface="Times New Roman"/>
              </a:rPr>
              <a:t> </a:t>
            </a:r>
            <a:r>
              <a:rPr dirty="0" sz="1450" spc="-145">
                <a:solidFill>
                  <a:srgbClr val="622A8E"/>
                </a:solidFill>
                <a:latin typeface="Arial"/>
                <a:cs typeface="Arial"/>
              </a:rPr>
              <a:t>I</a:t>
            </a:r>
            <a:r>
              <a:rPr dirty="0" sz="1450" spc="-145">
                <a:solidFill>
                  <a:srgbClr val="5B566B"/>
                </a:solidFill>
                <a:latin typeface="Arial"/>
                <a:cs typeface="Arial"/>
              </a:rPr>
              <a:t>0.</a:t>
            </a:r>
            <a:r>
              <a:rPr dirty="0" sz="1450" spc="135">
                <a:solidFill>
                  <a:srgbClr val="5B566B"/>
                </a:solidFill>
                <a:latin typeface="Arial"/>
                <a:cs typeface="Arial"/>
              </a:rPr>
              <a:t> </a:t>
            </a:r>
            <a:r>
              <a:rPr dirty="0" sz="1450" spc="20">
                <a:solidFill>
                  <a:srgbClr val="5B566B"/>
                </a:solidFill>
                <a:latin typeface="Arial"/>
                <a:cs typeface="Arial"/>
              </a:rPr>
              <a:t>25</a:t>
            </a:r>
            <a:r>
              <a:rPr dirty="0" sz="1450" spc="-30">
                <a:solidFill>
                  <a:srgbClr val="5B566B"/>
                </a:solidFill>
                <a:latin typeface="Arial"/>
                <a:cs typeface="Arial"/>
              </a:rPr>
              <a:t> </a:t>
            </a:r>
            <a:r>
              <a:rPr dirty="0" sz="1450" spc="-5">
                <a:solidFill>
                  <a:srgbClr val="010103"/>
                </a:solidFill>
                <a:latin typeface="Arial"/>
                <a:cs typeface="Arial"/>
              </a:rPr>
              <a:t>-	</a:t>
            </a:r>
            <a:r>
              <a:rPr dirty="0" sz="1550" spc="-5">
                <a:solidFill>
                  <a:srgbClr val="494154"/>
                </a:solidFill>
                <a:latin typeface="Times New Roman"/>
                <a:cs typeface="Times New Roman"/>
              </a:rPr>
              <a:t>0.</a:t>
            </a:r>
            <a:r>
              <a:rPr dirty="0" sz="1550" spc="-175">
                <a:solidFill>
                  <a:srgbClr val="494154"/>
                </a:solidFill>
                <a:latin typeface="Times New Roman"/>
                <a:cs typeface="Times New Roman"/>
              </a:rPr>
              <a:t> </a:t>
            </a:r>
            <a:r>
              <a:rPr dirty="0" sz="1550" spc="-90">
                <a:solidFill>
                  <a:srgbClr val="494154"/>
                </a:solidFill>
                <a:latin typeface="Times New Roman"/>
                <a:cs typeface="Times New Roman"/>
              </a:rPr>
              <a:t>2449</a:t>
            </a:r>
            <a:r>
              <a:rPr dirty="0" sz="1550" spc="-90">
                <a:solidFill>
                  <a:srgbClr val="622A8E"/>
                </a:solidFill>
                <a:latin typeface="Times New Roman"/>
                <a:cs typeface="Times New Roman"/>
              </a:rPr>
              <a:t>1</a:t>
            </a:r>
            <a:r>
              <a:rPr dirty="0" sz="1550" spc="390">
                <a:solidFill>
                  <a:srgbClr val="622A8E"/>
                </a:solidFill>
                <a:latin typeface="Times New Roman"/>
                <a:cs typeface="Times New Roman"/>
              </a:rPr>
              <a:t> </a:t>
            </a:r>
            <a:r>
              <a:rPr dirty="0" sz="1850" spc="-795">
                <a:solidFill>
                  <a:srgbClr val="010103"/>
                </a:solidFill>
                <a:latin typeface="Times New Roman"/>
                <a:cs typeface="Times New Roman"/>
              </a:rPr>
              <a:t>=	</a:t>
            </a:r>
            <a:r>
              <a:rPr dirty="0" sz="1600" spc="20">
                <a:solidFill>
                  <a:srgbClr val="5B566B"/>
                </a:solidFill>
                <a:latin typeface="Times New Roman"/>
                <a:cs typeface="Times New Roman"/>
              </a:rPr>
              <a:t>0.0051</a:t>
            </a:r>
            <a:r>
              <a:rPr dirty="0" sz="1600" spc="240">
                <a:solidFill>
                  <a:srgbClr val="5B566B"/>
                </a:solidFill>
                <a:latin typeface="Times New Roman"/>
                <a:cs typeface="Times New Roman"/>
              </a:rPr>
              <a:t> </a:t>
            </a:r>
            <a:r>
              <a:rPr dirty="0" sz="1550" spc="70">
                <a:solidFill>
                  <a:srgbClr val="5B566B"/>
                </a:solidFill>
                <a:latin typeface="Times New Roman"/>
                <a:cs typeface="Times New Roman"/>
              </a:rPr>
              <a:t>(error</a:t>
            </a:r>
            <a:r>
              <a:rPr dirty="0" sz="1550" spc="190">
                <a:solidFill>
                  <a:srgbClr val="5B566B"/>
                </a:solidFill>
                <a:latin typeface="Times New Roman"/>
                <a:cs typeface="Times New Roman"/>
              </a:rPr>
              <a:t> </a:t>
            </a:r>
            <a:r>
              <a:rPr dirty="0" sz="1550" spc="60">
                <a:solidFill>
                  <a:srgbClr val="5B566B"/>
                </a:solidFill>
                <a:latin typeface="Times New Roman"/>
                <a:cs typeface="Times New Roman"/>
              </a:rPr>
              <a:t>con</a:t>
            </a:r>
            <a:r>
              <a:rPr dirty="0" sz="1550" spc="290">
                <a:solidFill>
                  <a:srgbClr val="5B566B"/>
                </a:solidFill>
                <a:latin typeface="Times New Roman"/>
                <a:cs typeface="Times New Roman"/>
              </a:rPr>
              <a:t> </a:t>
            </a:r>
            <a:r>
              <a:rPr dirty="0" sz="1550" spc="80">
                <a:solidFill>
                  <a:srgbClr val="38314B"/>
                </a:solidFill>
                <a:latin typeface="Times New Roman"/>
                <a:cs typeface="Times New Roman"/>
              </a:rPr>
              <a:t>H</a:t>
            </a:r>
            <a:r>
              <a:rPr dirty="0" sz="1550" spc="80">
                <a:solidFill>
                  <a:srgbClr val="5B566B"/>
                </a:solidFill>
                <a:latin typeface="Times New Roman"/>
                <a:cs typeface="Times New Roman"/>
              </a:rPr>
              <a:t>e</a:t>
            </a:r>
            <a:r>
              <a:rPr dirty="0" sz="1550" spc="80">
                <a:solidFill>
                  <a:srgbClr val="38314B"/>
                </a:solidFill>
                <a:latin typeface="Times New Roman"/>
                <a:cs typeface="Times New Roman"/>
              </a:rPr>
              <a:t>un</a:t>
            </a:r>
            <a:r>
              <a:rPr dirty="0" sz="1550" spc="80">
                <a:solidFill>
                  <a:srgbClr val="5B566B"/>
                </a:solidFill>
                <a:latin typeface="Times New Roman"/>
                <a:cs typeface="Times New Roman"/>
              </a:rPr>
              <a:t>)</a:t>
            </a:r>
            <a:endParaRPr sz="1550">
              <a:latin typeface="Times New Roman"/>
              <a:cs typeface="Times New Roman"/>
            </a:endParaRPr>
          </a:p>
          <a:p>
            <a:pPr marL="12700" marR="5080" indent="2540">
              <a:lnSpc>
                <a:spcPts val="2000"/>
              </a:lnSpc>
              <a:spcBef>
                <a:spcPts val="985"/>
              </a:spcBef>
              <a:tabLst>
                <a:tab pos="1380490" algn="l"/>
                <a:tab pos="2341880" algn="l"/>
                <a:tab pos="3943350" algn="l"/>
                <a:tab pos="6062345" algn="l"/>
              </a:tabLst>
            </a:pPr>
            <a:r>
              <a:rPr dirty="0" sz="1550" spc="-55">
                <a:solidFill>
                  <a:srgbClr val="38314B"/>
                </a:solidFill>
                <a:latin typeface="Times New Roman"/>
                <a:cs typeface="Times New Roman"/>
              </a:rPr>
              <a:t>E</a:t>
            </a:r>
            <a:r>
              <a:rPr dirty="0" sz="1550" spc="-25">
                <a:solidFill>
                  <a:srgbClr val="38314B"/>
                </a:solidFill>
                <a:latin typeface="Times New Roman"/>
                <a:cs typeface="Times New Roman"/>
              </a:rPr>
              <a:t>l</a:t>
            </a:r>
            <a:r>
              <a:rPr dirty="0" sz="1550">
                <a:solidFill>
                  <a:srgbClr val="38314B"/>
                </a:solidFill>
                <a:latin typeface="Times New Roman"/>
                <a:cs typeface="Times New Roman"/>
              </a:rPr>
              <a:t> </a:t>
            </a:r>
            <a:r>
              <a:rPr dirty="0" sz="1550" spc="165">
                <a:solidFill>
                  <a:srgbClr val="38314B"/>
                </a:solidFill>
                <a:latin typeface="Times New Roman"/>
                <a:cs typeface="Times New Roman"/>
              </a:rPr>
              <a:t> </a:t>
            </a:r>
            <a:r>
              <a:rPr dirty="0" sz="1550" spc="-60">
                <a:solidFill>
                  <a:srgbClr val="494154"/>
                </a:solidFill>
                <a:latin typeface="Times New Roman"/>
                <a:cs typeface="Times New Roman"/>
              </a:rPr>
              <a:t>m</a:t>
            </a:r>
            <a:r>
              <a:rPr dirty="0" sz="1550" spc="-140">
                <a:solidFill>
                  <a:srgbClr val="494154"/>
                </a:solidFill>
                <a:latin typeface="Times New Roman"/>
                <a:cs typeface="Times New Roman"/>
              </a:rPr>
              <a:t> </a:t>
            </a:r>
            <a:r>
              <a:rPr dirty="0" sz="1550" spc="25">
                <a:solidFill>
                  <a:srgbClr val="494154"/>
                </a:solidFill>
                <a:latin typeface="Times New Roman"/>
                <a:cs typeface="Times New Roman"/>
              </a:rPr>
              <a:t>é</a:t>
            </a:r>
            <a:r>
              <a:rPr dirty="0" sz="1550" spc="-25">
                <a:solidFill>
                  <a:srgbClr val="506782"/>
                </a:solidFill>
                <a:latin typeface="Times New Roman"/>
                <a:cs typeface="Times New Roman"/>
              </a:rPr>
              <a:t>t</a:t>
            </a:r>
            <a:r>
              <a:rPr dirty="0" sz="1550" spc="-165">
                <a:solidFill>
                  <a:srgbClr val="506782"/>
                </a:solidFill>
                <a:latin typeface="Times New Roman"/>
                <a:cs typeface="Times New Roman"/>
              </a:rPr>
              <a:t> </a:t>
            </a:r>
            <a:r>
              <a:rPr dirty="0" sz="1550" spc="65">
                <a:solidFill>
                  <a:srgbClr val="506782"/>
                </a:solidFill>
                <a:latin typeface="Times New Roman"/>
                <a:cs typeface="Times New Roman"/>
              </a:rPr>
              <a:t>o</a:t>
            </a:r>
            <a:r>
              <a:rPr dirty="0" sz="1550" spc="-40">
                <a:solidFill>
                  <a:srgbClr val="494154"/>
                </a:solidFill>
                <a:latin typeface="Times New Roman"/>
                <a:cs typeface="Times New Roman"/>
              </a:rPr>
              <a:t>d</a:t>
            </a:r>
            <a:r>
              <a:rPr dirty="0" sz="1550" spc="-170">
                <a:solidFill>
                  <a:srgbClr val="494154"/>
                </a:solidFill>
                <a:latin typeface="Times New Roman"/>
                <a:cs typeface="Times New Roman"/>
              </a:rPr>
              <a:t> </a:t>
            </a:r>
            <a:r>
              <a:rPr dirty="0" sz="1550" spc="-40">
                <a:solidFill>
                  <a:srgbClr val="494154"/>
                </a:solidFill>
                <a:latin typeface="Times New Roman"/>
                <a:cs typeface="Times New Roman"/>
              </a:rPr>
              <a:t>o</a:t>
            </a:r>
            <a:r>
              <a:rPr dirty="0" sz="1550">
                <a:solidFill>
                  <a:srgbClr val="494154"/>
                </a:solidFill>
                <a:latin typeface="Times New Roman"/>
                <a:cs typeface="Times New Roman"/>
              </a:rPr>
              <a:t>  </a:t>
            </a:r>
            <a:r>
              <a:rPr dirty="0" sz="1550" spc="-40">
                <a:solidFill>
                  <a:srgbClr val="5B566B"/>
                </a:solidFill>
                <a:latin typeface="Times New Roman"/>
                <a:cs typeface="Times New Roman"/>
              </a:rPr>
              <a:t>de</a:t>
            </a:r>
            <a:r>
              <a:rPr dirty="0" sz="1550">
                <a:solidFill>
                  <a:srgbClr val="5B566B"/>
                </a:solidFill>
                <a:latin typeface="Times New Roman"/>
                <a:cs typeface="Times New Roman"/>
              </a:rPr>
              <a:t>	</a:t>
            </a:r>
            <a:r>
              <a:rPr dirty="0" sz="1550" spc="50">
                <a:solidFill>
                  <a:srgbClr val="38314B"/>
                </a:solidFill>
                <a:latin typeface="Times New Roman"/>
                <a:cs typeface="Times New Roman"/>
              </a:rPr>
              <a:t>H</a:t>
            </a:r>
            <a:r>
              <a:rPr dirty="0" sz="1550" spc="105">
                <a:solidFill>
                  <a:srgbClr val="5B566B"/>
                </a:solidFill>
                <a:latin typeface="Times New Roman"/>
                <a:cs typeface="Times New Roman"/>
              </a:rPr>
              <a:t>e</a:t>
            </a:r>
            <a:r>
              <a:rPr dirty="0" sz="1550" spc="55">
                <a:solidFill>
                  <a:srgbClr val="38314B"/>
                </a:solidFill>
                <a:latin typeface="Times New Roman"/>
                <a:cs typeface="Times New Roman"/>
              </a:rPr>
              <a:t>un</a:t>
            </a:r>
            <a:r>
              <a:rPr dirty="0" sz="1550">
                <a:solidFill>
                  <a:srgbClr val="38314B"/>
                </a:solidFill>
                <a:latin typeface="Times New Roman"/>
                <a:cs typeface="Times New Roman"/>
              </a:rPr>
              <a:t> </a:t>
            </a:r>
            <a:r>
              <a:rPr dirty="0" sz="1550" spc="100">
                <a:solidFill>
                  <a:srgbClr val="38314B"/>
                </a:solidFill>
                <a:latin typeface="Times New Roman"/>
                <a:cs typeface="Times New Roman"/>
              </a:rPr>
              <a:t> </a:t>
            </a:r>
            <a:r>
              <a:rPr dirty="0" sz="1650" spc="40">
                <a:solidFill>
                  <a:srgbClr val="38314B"/>
                </a:solidFill>
                <a:latin typeface="Times New Roman"/>
                <a:cs typeface="Times New Roman"/>
              </a:rPr>
              <a:t>h</a:t>
            </a:r>
            <a:r>
              <a:rPr dirty="0" sz="1650" spc="45">
                <a:solidFill>
                  <a:srgbClr val="5B566B"/>
                </a:solidFill>
                <a:latin typeface="Times New Roman"/>
                <a:cs typeface="Times New Roman"/>
              </a:rPr>
              <a:t>a</a:t>
            </a:r>
            <a:r>
              <a:rPr dirty="0" sz="1650">
                <a:solidFill>
                  <a:srgbClr val="5B566B"/>
                </a:solidFill>
                <a:latin typeface="Times New Roman"/>
                <a:cs typeface="Times New Roman"/>
              </a:rPr>
              <a:t>	</a:t>
            </a:r>
            <a:r>
              <a:rPr dirty="0" sz="1550" spc="30">
                <a:solidFill>
                  <a:srgbClr val="494154"/>
                </a:solidFill>
                <a:latin typeface="Times New Roman"/>
                <a:cs typeface="Times New Roman"/>
              </a:rPr>
              <a:t>id</a:t>
            </a:r>
            <a:r>
              <a:rPr dirty="0" sz="1550" spc="45">
                <a:solidFill>
                  <a:srgbClr val="494154"/>
                </a:solidFill>
                <a:latin typeface="Times New Roman"/>
                <a:cs typeface="Times New Roman"/>
              </a:rPr>
              <a:t>o</a:t>
            </a:r>
            <a:r>
              <a:rPr dirty="0" sz="1550">
                <a:solidFill>
                  <a:srgbClr val="494154"/>
                </a:solidFill>
                <a:latin typeface="Times New Roman"/>
                <a:cs typeface="Times New Roman"/>
              </a:rPr>
              <a:t> </a:t>
            </a:r>
            <a:r>
              <a:rPr dirty="0" sz="1550" spc="85">
                <a:solidFill>
                  <a:srgbClr val="494154"/>
                </a:solidFill>
                <a:latin typeface="Times New Roman"/>
                <a:cs typeface="Times New Roman"/>
              </a:rPr>
              <a:t> </a:t>
            </a:r>
            <a:r>
              <a:rPr dirty="0" sz="1650" spc="55">
                <a:solidFill>
                  <a:srgbClr val="494154"/>
                </a:solidFill>
                <a:latin typeface="Times New Roman"/>
                <a:cs typeface="Times New Roman"/>
              </a:rPr>
              <a:t>má</a:t>
            </a:r>
            <a:r>
              <a:rPr dirty="0" sz="1650" spc="35">
                <a:solidFill>
                  <a:srgbClr val="494154"/>
                </a:solidFill>
                <a:latin typeface="Times New Roman"/>
                <a:cs typeface="Times New Roman"/>
              </a:rPr>
              <a:t>s</a:t>
            </a:r>
            <a:r>
              <a:rPr dirty="0" sz="1650">
                <a:solidFill>
                  <a:srgbClr val="494154"/>
                </a:solidFill>
                <a:latin typeface="Times New Roman"/>
                <a:cs typeface="Times New Roman"/>
              </a:rPr>
              <a:t> </a:t>
            </a:r>
            <a:r>
              <a:rPr dirty="0" sz="1650" spc="-90">
                <a:solidFill>
                  <a:srgbClr val="494154"/>
                </a:solidFill>
                <a:latin typeface="Times New Roman"/>
                <a:cs typeface="Times New Roman"/>
              </a:rPr>
              <a:t> </a:t>
            </a:r>
            <a:r>
              <a:rPr dirty="0" sz="1550" spc="60">
                <a:solidFill>
                  <a:srgbClr val="494154"/>
                </a:solidFill>
                <a:latin typeface="Times New Roman"/>
                <a:cs typeface="Times New Roman"/>
              </a:rPr>
              <a:t>preciso</a:t>
            </a:r>
            <a:r>
              <a:rPr dirty="0" sz="1550">
                <a:solidFill>
                  <a:srgbClr val="494154"/>
                </a:solidFill>
                <a:latin typeface="Times New Roman"/>
                <a:cs typeface="Times New Roman"/>
              </a:rPr>
              <a:t>	</a:t>
            </a:r>
            <a:r>
              <a:rPr dirty="0" sz="1550" spc="100">
                <a:solidFill>
                  <a:srgbClr val="5B566B"/>
                </a:solidFill>
                <a:latin typeface="Times New Roman"/>
                <a:cs typeface="Times New Roman"/>
              </a:rPr>
              <a:t>e</a:t>
            </a:r>
            <a:r>
              <a:rPr dirty="0" sz="1550" spc="75">
                <a:solidFill>
                  <a:srgbClr val="38314B"/>
                </a:solidFill>
                <a:latin typeface="Times New Roman"/>
                <a:cs typeface="Times New Roman"/>
              </a:rPr>
              <a:t>n</a:t>
            </a:r>
            <a:r>
              <a:rPr dirty="0" sz="1550">
                <a:solidFill>
                  <a:srgbClr val="38314B"/>
                </a:solidFill>
                <a:latin typeface="Times New Roman"/>
                <a:cs typeface="Times New Roman"/>
              </a:rPr>
              <a:t> </a:t>
            </a:r>
            <a:r>
              <a:rPr dirty="0" sz="1550" spc="-90">
                <a:solidFill>
                  <a:srgbClr val="38314B"/>
                </a:solidFill>
                <a:latin typeface="Times New Roman"/>
                <a:cs typeface="Times New Roman"/>
              </a:rPr>
              <a:t> </a:t>
            </a:r>
            <a:r>
              <a:rPr dirty="0" sz="1550" spc="80">
                <a:solidFill>
                  <a:srgbClr val="5B566B"/>
                </a:solidFill>
                <a:latin typeface="Times New Roman"/>
                <a:cs typeface="Times New Roman"/>
              </a:rPr>
              <a:t>cualquie</a:t>
            </a:r>
            <a:r>
              <a:rPr dirty="0" sz="1550" spc="65">
                <a:solidFill>
                  <a:srgbClr val="5B566B"/>
                </a:solidFill>
                <a:latin typeface="Times New Roman"/>
                <a:cs typeface="Times New Roman"/>
              </a:rPr>
              <a:t>r</a:t>
            </a:r>
            <a:r>
              <a:rPr dirty="0" sz="1550">
                <a:solidFill>
                  <a:srgbClr val="5B566B"/>
                </a:solidFill>
                <a:latin typeface="Times New Roman"/>
                <a:cs typeface="Times New Roman"/>
              </a:rPr>
              <a:t> </a:t>
            </a:r>
            <a:r>
              <a:rPr dirty="0" sz="1550" spc="-10">
                <a:solidFill>
                  <a:srgbClr val="5B566B"/>
                </a:solidFill>
                <a:latin typeface="Times New Roman"/>
                <a:cs typeface="Times New Roman"/>
              </a:rPr>
              <a:t> </a:t>
            </a:r>
            <a:r>
              <a:rPr dirty="0" sz="1550" spc="-155">
                <a:solidFill>
                  <a:srgbClr val="5B566B"/>
                </a:solidFill>
                <a:latin typeface="Times New Roman"/>
                <a:cs typeface="Times New Roman"/>
              </a:rPr>
              <a:t>cBtS</a:t>
            </a:r>
            <a:r>
              <a:rPr dirty="0" sz="1550" spc="-155">
                <a:solidFill>
                  <a:srgbClr val="5B566B"/>
                </a:solidFill>
                <a:latin typeface="Times New Roman"/>
                <a:cs typeface="Times New Roman"/>
              </a:rPr>
              <a:t>o</a:t>
            </a:r>
            <a:r>
              <a:rPr dirty="0" sz="1550">
                <a:solidFill>
                  <a:srgbClr val="5B566B"/>
                </a:solidFill>
                <a:latin typeface="Times New Roman"/>
                <a:cs typeface="Times New Roman"/>
              </a:rPr>
              <a:t> </a:t>
            </a:r>
            <a:r>
              <a:rPr dirty="0" sz="1550" spc="10">
                <a:solidFill>
                  <a:srgbClr val="5B566B"/>
                </a:solidFill>
                <a:latin typeface="Times New Roman"/>
                <a:cs typeface="Times New Roman"/>
              </a:rPr>
              <a:t> </a:t>
            </a:r>
            <a:r>
              <a:rPr dirty="0" sz="1550" spc="-150">
                <a:solidFill>
                  <a:srgbClr val="494154"/>
                </a:solidFill>
                <a:latin typeface="Times New Roman"/>
                <a:cs typeface="Times New Roman"/>
              </a:rPr>
              <a:t>hay</a:t>
            </a:r>
            <a:r>
              <a:rPr dirty="0" sz="1550">
                <a:solidFill>
                  <a:srgbClr val="494154"/>
                </a:solidFill>
                <a:latin typeface="Times New Roman"/>
                <a:cs typeface="Times New Roman"/>
              </a:rPr>
              <a:t>	</a:t>
            </a:r>
            <a:r>
              <a:rPr dirty="0" sz="1550" spc="-155">
                <a:solidFill>
                  <a:srgbClr val="5B566B"/>
                </a:solidFill>
                <a:latin typeface="Times New Roman"/>
                <a:cs typeface="Times New Roman"/>
              </a:rPr>
              <a:t>q</a:t>
            </a:r>
            <a:r>
              <a:rPr dirty="0" sz="1550" spc="-70">
                <a:solidFill>
                  <a:srgbClr val="5B566B"/>
                </a:solidFill>
                <a:latin typeface="Times New Roman"/>
                <a:cs typeface="Times New Roman"/>
              </a:rPr>
              <a:t> </a:t>
            </a:r>
            <a:r>
              <a:rPr dirty="0" sz="1550" spc="75">
                <a:solidFill>
                  <a:srgbClr val="38314B"/>
                </a:solidFill>
                <a:latin typeface="Times New Roman"/>
                <a:cs typeface="Times New Roman"/>
              </a:rPr>
              <a:t>u</a:t>
            </a:r>
            <a:r>
              <a:rPr dirty="0" sz="1550" spc="65">
                <a:solidFill>
                  <a:srgbClr val="5B566B"/>
                </a:solidFill>
                <a:latin typeface="Times New Roman"/>
                <a:cs typeface="Times New Roman"/>
              </a:rPr>
              <a:t>e</a:t>
            </a:r>
            <a:r>
              <a:rPr dirty="0" sz="1550">
                <a:solidFill>
                  <a:srgbClr val="5B566B"/>
                </a:solidFill>
                <a:latin typeface="Times New Roman"/>
                <a:cs typeface="Times New Roman"/>
              </a:rPr>
              <a:t> </a:t>
            </a:r>
            <a:r>
              <a:rPr dirty="0" sz="1550" spc="-50">
                <a:solidFill>
                  <a:srgbClr val="5B566B"/>
                </a:solidFill>
                <a:latin typeface="Times New Roman"/>
                <a:cs typeface="Times New Roman"/>
              </a:rPr>
              <a:t> </a:t>
            </a:r>
            <a:r>
              <a:rPr dirty="0" sz="1550" spc="90">
                <a:solidFill>
                  <a:srgbClr val="5B566B"/>
                </a:solidFill>
                <a:latin typeface="Times New Roman"/>
                <a:cs typeface="Times New Roman"/>
              </a:rPr>
              <a:t>tene</a:t>
            </a:r>
            <a:r>
              <a:rPr dirty="0" sz="1550" spc="75">
                <a:solidFill>
                  <a:srgbClr val="5B566B"/>
                </a:solidFill>
                <a:latin typeface="Times New Roman"/>
                <a:cs typeface="Times New Roman"/>
              </a:rPr>
              <a:t>r</a:t>
            </a:r>
            <a:r>
              <a:rPr dirty="0" sz="1550">
                <a:solidFill>
                  <a:srgbClr val="5B566B"/>
                </a:solidFill>
                <a:latin typeface="Times New Roman"/>
                <a:cs typeface="Times New Roman"/>
              </a:rPr>
              <a:t> </a:t>
            </a:r>
            <a:r>
              <a:rPr dirty="0" sz="1550" spc="-30">
                <a:solidFill>
                  <a:srgbClr val="5B566B"/>
                </a:solidFill>
                <a:latin typeface="Times New Roman"/>
                <a:cs typeface="Times New Roman"/>
              </a:rPr>
              <a:t> </a:t>
            </a:r>
            <a:r>
              <a:rPr dirty="0" sz="1550" spc="75">
                <a:solidFill>
                  <a:srgbClr val="5B566B"/>
                </a:solidFill>
                <a:latin typeface="Times New Roman"/>
                <a:cs typeface="Times New Roman"/>
              </a:rPr>
              <a:t>en  </a:t>
            </a:r>
            <a:r>
              <a:rPr dirty="0" sz="1550" spc="95">
                <a:solidFill>
                  <a:srgbClr val="5B566B"/>
                </a:solidFill>
                <a:latin typeface="Times New Roman"/>
                <a:cs typeface="Times New Roman"/>
              </a:rPr>
              <a:t>c</a:t>
            </a:r>
            <a:r>
              <a:rPr dirty="0" sz="1550" spc="95">
                <a:solidFill>
                  <a:srgbClr val="38314B"/>
                </a:solidFill>
                <a:latin typeface="Times New Roman"/>
                <a:cs typeface="Times New Roman"/>
              </a:rPr>
              <a:t>u</a:t>
            </a:r>
            <a:r>
              <a:rPr dirty="0" sz="1550" spc="95">
                <a:solidFill>
                  <a:srgbClr val="5B566B"/>
                </a:solidFill>
                <a:latin typeface="Times New Roman"/>
                <a:cs typeface="Times New Roman"/>
              </a:rPr>
              <a:t>enta</a:t>
            </a:r>
            <a:r>
              <a:rPr dirty="0" sz="1550" spc="229">
                <a:solidFill>
                  <a:srgbClr val="5B566B"/>
                </a:solidFill>
                <a:latin typeface="Times New Roman"/>
                <a:cs typeface="Times New Roman"/>
              </a:rPr>
              <a:t> </a:t>
            </a:r>
            <a:r>
              <a:rPr dirty="0" sz="1550" spc="65">
                <a:solidFill>
                  <a:srgbClr val="5B566B"/>
                </a:solidFill>
                <a:latin typeface="Times New Roman"/>
                <a:cs typeface="Times New Roman"/>
              </a:rPr>
              <a:t>q</a:t>
            </a:r>
            <a:r>
              <a:rPr dirty="0" sz="1550" spc="65">
                <a:solidFill>
                  <a:srgbClr val="38314B"/>
                </a:solidFill>
                <a:latin typeface="Times New Roman"/>
                <a:cs typeface="Times New Roman"/>
              </a:rPr>
              <a:t>u</a:t>
            </a:r>
            <a:r>
              <a:rPr dirty="0" sz="1550" spc="65">
                <a:solidFill>
                  <a:srgbClr val="5B566B"/>
                </a:solidFill>
                <a:latin typeface="Times New Roman"/>
                <a:cs typeface="Times New Roman"/>
              </a:rPr>
              <a:t>e</a:t>
            </a:r>
            <a:r>
              <a:rPr dirty="0" sz="1550" spc="245">
                <a:solidFill>
                  <a:srgbClr val="5B566B"/>
                </a:solidFill>
                <a:latin typeface="Times New Roman"/>
                <a:cs typeface="Times New Roman"/>
              </a:rPr>
              <a:t> </a:t>
            </a:r>
            <a:r>
              <a:rPr dirty="0" sz="1600" spc="45" i="1">
                <a:solidFill>
                  <a:srgbClr val="5B566B"/>
                </a:solidFill>
                <a:latin typeface="Arial"/>
                <a:cs typeface="Arial"/>
              </a:rPr>
              <a:t>h</a:t>
            </a:r>
            <a:r>
              <a:rPr dirty="0" sz="1600" spc="60" i="1">
                <a:solidFill>
                  <a:srgbClr val="5B566B"/>
                </a:solidFill>
                <a:latin typeface="Arial"/>
                <a:cs typeface="Arial"/>
              </a:rPr>
              <a:t> </a:t>
            </a:r>
            <a:r>
              <a:rPr dirty="0" sz="1750" spc="50">
                <a:solidFill>
                  <a:srgbClr val="010103"/>
                </a:solidFill>
                <a:latin typeface="Times New Roman"/>
                <a:cs typeface="Times New Roman"/>
              </a:rPr>
              <a:t>=</a:t>
            </a:r>
            <a:r>
              <a:rPr dirty="0" sz="1750" spc="225">
                <a:solidFill>
                  <a:srgbClr val="010103"/>
                </a:solidFill>
                <a:latin typeface="Times New Roman"/>
                <a:cs typeface="Times New Roman"/>
              </a:rPr>
              <a:t> </a:t>
            </a:r>
            <a:r>
              <a:rPr dirty="0" sz="1600" spc="40">
                <a:solidFill>
                  <a:srgbClr val="494154"/>
                </a:solidFill>
                <a:latin typeface="Times New Roman"/>
                <a:cs typeface="Times New Roman"/>
              </a:rPr>
              <a:t>0.5</a:t>
            </a:r>
            <a:r>
              <a:rPr dirty="0" sz="1600" spc="120">
                <a:solidFill>
                  <a:srgbClr val="494154"/>
                </a:solidFill>
                <a:latin typeface="Times New Roman"/>
                <a:cs typeface="Times New Roman"/>
              </a:rPr>
              <a:t> </a:t>
            </a:r>
            <a:r>
              <a:rPr dirty="0" sz="1550" spc="50">
                <a:solidFill>
                  <a:srgbClr val="5B566B"/>
                </a:solidFill>
                <a:latin typeface="Times New Roman"/>
                <a:cs typeface="Times New Roman"/>
              </a:rPr>
              <a:t>es</a:t>
            </a:r>
            <a:r>
              <a:rPr dirty="0" sz="1550" spc="220">
                <a:solidFill>
                  <a:srgbClr val="5B566B"/>
                </a:solidFill>
                <a:latin typeface="Times New Roman"/>
                <a:cs typeface="Times New Roman"/>
              </a:rPr>
              <a:t> </a:t>
            </a:r>
            <a:r>
              <a:rPr dirty="0" sz="1550" spc="60">
                <a:solidFill>
                  <a:srgbClr val="38314B"/>
                </a:solidFill>
                <a:latin typeface="Times New Roman"/>
                <a:cs typeface="Times New Roman"/>
              </a:rPr>
              <a:t>un</a:t>
            </a:r>
            <a:r>
              <a:rPr dirty="0" sz="1550" spc="270">
                <a:solidFill>
                  <a:srgbClr val="38314B"/>
                </a:solidFill>
                <a:latin typeface="Times New Roman"/>
                <a:cs typeface="Times New Roman"/>
              </a:rPr>
              <a:t> </a:t>
            </a:r>
            <a:r>
              <a:rPr dirty="0" sz="1550" spc="75">
                <a:solidFill>
                  <a:srgbClr val="494154"/>
                </a:solidFill>
                <a:latin typeface="Times New Roman"/>
                <a:cs typeface="Times New Roman"/>
              </a:rPr>
              <a:t>paso</a:t>
            </a:r>
            <a:r>
              <a:rPr dirty="0" sz="1550" spc="195">
                <a:solidFill>
                  <a:srgbClr val="494154"/>
                </a:solidFill>
                <a:latin typeface="Times New Roman"/>
                <a:cs typeface="Times New Roman"/>
              </a:rPr>
              <a:t> </a:t>
            </a:r>
            <a:r>
              <a:rPr dirty="0" sz="1550" spc="25">
                <a:solidFill>
                  <a:srgbClr val="5B566B"/>
                </a:solidFill>
                <a:latin typeface="Times New Roman"/>
                <a:cs typeface="Times New Roman"/>
              </a:rPr>
              <a:t>grande..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05106" y="3397274"/>
            <a:ext cx="5849620" cy="835660"/>
          </a:xfrm>
          <a:prstGeom prst="rect">
            <a:avLst/>
          </a:prstGeom>
        </p:spPr>
        <p:txBody>
          <a:bodyPr wrap="square" lIns="0" tIns="1689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30"/>
              </a:spcBef>
              <a:tabLst>
                <a:tab pos="1428115" algn="l"/>
              </a:tabLst>
            </a:pPr>
            <a:r>
              <a:rPr dirty="0" sz="1550" spc="-540" b="1">
                <a:solidFill>
                  <a:srgbClr val="38314B"/>
                </a:solidFill>
                <a:latin typeface="Times New Roman"/>
                <a:cs typeface="Times New Roman"/>
              </a:rPr>
              <a:t>E</a:t>
            </a:r>
            <a:r>
              <a:rPr dirty="0" sz="1550" spc="-540" b="1">
                <a:solidFill>
                  <a:srgbClr val="38314B"/>
                </a:solidFill>
                <a:latin typeface="Times New Roman"/>
                <a:cs typeface="Times New Roman"/>
              </a:rPr>
              <a:t> </a:t>
            </a:r>
            <a:r>
              <a:rPr dirty="0" sz="1550" spc="-70" b="1">
                <a:solidFill>
                  <a:srgbClr val="38314B"/>
                </a:solidFill>
                <a:latin typeface="Times New Roman"/>
                <a:cs typeface="Times New Roman"/>
              </a:rPr>
              <a:t> </a:t>
            </a:r>
            <a:r>
              <a:rPr dirty="0" sz="1550" spc="-315" b="1">
                <a:solidFill>
                  <a:srgbClr val="38314B"/>
                </a:solidFill>
                <a:latin typeface="Times New Roman"/>
                <a:cs typeface="Times New Roman"/>
              </a:rPr>
              <a:t>je</a:t>
            </a:r>
            <a:r>
              <a:rPr dirty="0" sz="1550" b="1">
                <a:solidFill>
                  <a:srgbClr val="38314B"/>
                </a:solidFill>
                <a:latin typeface="Times New Roman"/>
                <a:cs typeface="Times New Roman"/>
              </a:rPr>
              <a:t> </a:t>
            </a:r>
            <a:r>
              <a:rPr dirty="0" sz="1550" spc="130" b="1">
                <a:solidFill>
                  <a:srgbClr val="38314B"/>
                </a:solidFill>
                <a:latin typeface="Times New Roman"/>
                <a:cs typeface="Times New Roman"/>
              </a:rPr>
              <a:t> </a:t>
            </a:r>
            <a:r>
              <a:rPr dirty="0" sz="1550" spc="-365" b="1">
                <a:solidFill>
                  <a:srgbClr val="38314B"/>
                </a:solidFill>
                <a:latin typeface="Times New Roman"/>
                <a:cs typeface="Times New Roman"/>
              </a:rPr>
              <a:t>r</a:t>
            </a:r>
            <a:r>
              <a:rPr dirty="0" sz="1550" spc="-360" b="1">
                <a:solidFill>
                  <a:srgbClr val="38314B"/>
                </a:solidFill>
                <a:latin typeface="Times New Roman"/>
                <a:cs typeface="Times New Roman"/>
              </a:rPr>
              <a:t>c</a:t>
            </a:r>
            <a:r>
              <a:rPr dirty="0" sz="1550" b="1">
                <a:solidFill>
                  <a:srgbClr val="38314B"/>
                </a:solidFill>
                <a:latin typeface="Times New Roman"/>
                <a:cs typeface="Times New Roman"/>
              </a:rPr>
              <a:t>  </a:t>
            </a:r>
            <a:r>
              <a:rPr dirty="0" sz="1550" spc="-190" b="1">
                <a:solidFill>
                  <a:srgbClr val="38314B"/>
                </a:solidFill>
                <a:latin typeface="Times New Roman"/>
                <a:cs typeface="Times New Roman"/>
              </a:rPr>
              <a:t> </a:t>
            </a:r>
            <a:r>
              <a:rPr dirty="0" sz="1550" spc="-225" b="1">
                <a:solidFill>
                  <a:srgbClr val="38314B"/>
                </a:solidFill>
                <a:latin typeface="Times New Roman"/>
                <a:cs typeface="Times New Roman"/>
              </a:rPr>
              <a:t>i</a:t>
            </a:r>
            <a:r>
              <a:rPr dirty="0" sz="1550" spc="-70" b="1">
                <a:solidFill>
                  <a:srgbClr val="38314B"/>
                </a:solidFill>
                <a:latin typeface="Times New Roman"/>
                <a:cs typeface="Times New Roman"/>
              </a:rPr>
              <a:t> </a:t>
            </a:r>
            <a:r>
              <a:rPr dirty="0" sz="1550" spc="-360" b="1">
                <a:solidFill>
                  <a:srgbClr val="5B566B"/>
                </a:solidFill>
                <a:latin typeface="Times New Roman"/>
                <a:cs typeface="Times New Roman"/>
              </a:rPr>
              <a:t>c</a:t>
            </a:r>
            <a:r>
              <a:rPr dirty="0" sz="1550" spc="150" b="1">
                <a:solidFill>
                  <a:srgbClr val="5B566B"/>
                </a:solidFill>
                <a:latin typeface="Times New Roman"/>
                <a:cs typeface="Times New Roman"/>
              </a:rPr>
              <a:t> </a:t>
            </a:r>
            <a:r>
              <a:rPr dirty="0" sz="1550" spc="-20" b="1">
                <a:solidFill>
                  <a:srgbClr val="38314B"/>
                </a:solidFill>
                <a:latin typeface="Times New Roman"/>
                <a:cs typeface="Times New Roman"/>
              </a:rPr>
              <a:t>i</a:t>
            </a:r>
            <a:r>
              <a:rPr dirty="0" sz="1550" spc="-25" b="1">
                <a:solidFill>
                  <a:srgbClr val="38314B"/>
                </a:solidFill>
                <a:latin typeface="Times New Roman"/>
                <a:cs typeface="Times New Roman"/>
              </a:rPr>
              <a:t>o</a:t>
            </a:r>
            <a:r>
              <a:rPr dirty="0" sz="1550" b="1">
                <a:solidFill>
                  <a:srgbClr val="38314B"/>
                </a:solidFill>
                <a:latin typeface="Times New Roman"/>
                <a:cs typeface="Times New Roman"/>
              </a:rPr>
              <a:t> </a:t>
            </a:r>
            <a:r>
              <a:rPr dirty="0" sz="1550" spc="150" b="1">
                <a:solidFill>
                  <a:srgbClr val="38314B"/>
                </a:solidFill>
                <a:latin typeface="Times New Roman"/>
                <a:cs typeface="Times New Roman"/>
              </a:rPr>
              <a:t> </a:t>
            </a:r>
            <a:r>
              <a:rPr dirty="0" sz="1550" spc="-10" b="1">
                <a:solidFill>
                  <a:srgbClr val="38314B"/>
                </a:solidFill>
                <a:latin typeface="Times New Roman"/>
                <a:cs typeface="Times New Roman"/>
              </a:rPr>
              <a:t>3</a:t>
            </a:r>
            <a:r>
              <a:rPr dirty="0" sz="1550" spc="-175" b="1">
                <a:solidFill>
                  <a:srgbClr val="7CBFE8"/>
                </a:solidFill>
                <a:latin typeface="Times New Roman"/>
                <a:cs typeface="Times New Roman"/>
              </a:rPr>
              <a:t>,</a:t>
            </a:r>
            <a:r>
              <a:rPr dirty="0" sz="1550" spc="10" b="1">
                <a:solidFill>
                  <a:srgbClr val="38314B"/>
                </a:solidFill>
                <a:latin typeface="Times New Roman"/>
                <a:cs typeface="Times New Roman"/>
              </a:rPr>
              <a:t>.5</a:t>
            </a:r>
            <a:r>
              <a:rPr dirty="0" sz="1550" b="1">
                <a:solidFill>
                  <a:srgbClr val="38314B"/>
                </a:solidFill>
                <a:latin typeface="Times New Roman"/>
                <a:cs typeface="Times New Roman"/>
              </a:rPr>
              <a:t>	</a:t>
            </a:r>
            <a:r>
              <a:rPr dirty="0" sz="1600" spc="35" i="1">
                <a:solidFill>
                  <a:srgbClr val="5B566B"/>
                </a:solidFill>
                <a:latin typeface="Times New Roman"/>
                <a:cs typeface="Times New Roman"/>
              </a:rPr>
              <a:t>Se</a:t>
            </a:r>
            <a:r>
              <a:rPr dirty="0" sz="1600" i="1">
                <a:solidFill>
                  <a:srgbClr val="5B566B"/>
                </a:solidFill>
                <a:latin typeface="Times New Roman"/>
                <a:cs typeface="Times New Roman"/>
              </a:rPr>
              <a:t> </a:t>
            </a:r>
            <a:r>
              <a:rPr dirty="0" sz="1600" spc="-90" i="1">
                <a:solidFill>
                  <a:srgbClr val="5B566B"/>
                </a:solidFill>
                <a:latin typeface="Times New Roman"/>
                <a:cs typeface="Times New Roman"/>
              </a:rPr>
              <a:t> </a:t>
            </a:r>
            <a:r>
              <a:rPr dirty="0" sz="1600" spc="15" i="1">
                <a:solidFill>
                  <a:srgbClr val="5B566B"/>
                </a:solidFill>
                <a:latin typeface="Times New Roman"/>
                <a:cs typeface="Times New Roman"/>
              </a:rPr>
              <a:t>consider</a:t>
            </a:r>
            <a:r>
              <a:rPr dirty="0" sz="1600" spc="25" i="1">
                <a:solidFill>
                  <a:srgbClr val="5B566B"/>
                </a:solidFill>
                <a:latin typeface="Times New Roman"/>
                <a:cs typeface="Times New Roman"/>
              </a:rPr>
              <a:t>a</a:t>
            </a:r>
            <a:r>
              <a:rPr dirty="0" sz="1600" i="1">
                <a:solidFill>
                  <a:srgbClr val="5B566B"/>
                </a:solidFill>
                <a:latin typeface="Times New Roman"/>
                <a:cs typeface="Times New Roman"/>
              </a:rPr>
              <a:t> </a:t>
            </a:r>
            <a:r>
              <a:rPr dirty="0" sz="1600" spc="-25" i="1">
                <a:solidFill>
                  <a:srgbClr val="5B566B"/>
                </a:solidFill>
                <a:latin typeface="Times New Roman"/>
                <a:cs typeface="Times New Roman"/>
              </a:rPr>
              <a:t> </a:t>
            </a:r>
            <a:r>
              <a:rPr dirty="0" sz="1600" spc="-65" i="1">
                <a:solidFill>
                  <a:srgbClr val="5B566B"/>
                </a:solidFill>
                <a:latin typeface="Times New Roman"/>
                <a:cs typeface="Times New Roman"/>
              </a:rPr>
              <a:t>e</a:t>
            </a:r>
            <a:r>
              <a:rPr dirty="0" sz="1600" spc="-35" i="1">
                <a:solidFill>
                  <a:srgbClr val="5B566B"/>
                </a:solidFill>
                <a:latin typeface="Times New Roman"/>
                <a:cs typeface="Times New Roman"/>
              </a:rPr>
              <a:t>l</a:t>
            </a:r>
            <a:r>
              <a:rPr dirty="0" sz="1600" i="1">
                <a:solidFill>
                  <a:srgbClr val="5B566B"/>
                </a:solidFill>
                <a:latin typeface="Times New Roman"/>
                <a:cs typeface="Times New Roman"/>
              </a:rPr>
              <a:t> </a:t>
            </a:r>
            <a:r>
              <a:rPr dirty="0" sz="1600" spc="-50" i="1">
                <a:solidFill>
                  <a:srgbClr val="5B566B"/>
                </a:solidFill>
                <a:latin typeface="Times New Roman"/>
                <a:cs typeface="Times New Roman"/>
              </a:rPr>
              <a:t> </a:t>
            </a:r>
            <a:r>
              <a:rPr dirty="0" sz="1600" spc="5" i="1">
                <a:solidFill>
                  <a:srgbClr val="5B566B"/>
                </a:solidFill>
                <a:latin typeface="Times New Roman"/>
                <a:cs typeface="Times New Roman"/>
              </a:rPr>
              <a:t>problema</a:t>
            </a:r>
            <a:r>
              <a:rPr dirty="0" sz="1600" i="1">
                <a:solidFill>
                  <a:srgbClr val="5B566B"/>
                </a:solidFill>
                <a:latin typeface="Times New Roman"/>
                <a:cs typeface="Times New Roman"/>
              </a:rPr>
              <a:t> </a:t>
            </a:r>
            <a:r>
              <a:rPr dirty="0" sz="1600" spc="-5" i="1">
                <a:solidFill>
                  <a:srgbClr val="5B566B"/>
                </a:solidFill>
                <a:latin typeface="Times New Roman"/>
                <a:cs typeface="Times New Roman"/>
              </a:rPr>
              <a:t> </a:t>
            </a:r>
            <a:r>
              <a:rPr dirty="0" sz="1600" spc="-25" i="1">
                <a:solidFill>
                  <a:srgbClr val="5B566B"/>
                </a:solidFill>
                <a:latin typeface="Times New Roman"/>
                <a:cs typeface="Times New Roman"/>
              </a:rPr>
              <a:t>de</a:t>
            </a:r>
            <a:r>
              <a:rPr dirty="0" sz="1600" i="1">
                <a:solidFill>
                  <a:srgbClr val="5B566B"/>
                </a:solidFill>
                <a:latin typeface="Times New Roman"/>
                <a:cs typeface="Times New Roman"/>
              </a:rPr>
              <a:t> </a:t>
            </a:r>
            <a:r>
              <a:rPr dirty="0" sz="1600" spc="-180" i="1">
                <a:solidFill>
                  <a:srgbClr val="5B566B"/>
                </a:solidFill>
                <a:latin typeface="Times New Roman"/>
                <a:cs typeface="Times New Roman"/>
              </a:rPr>
              <a:t> </a:t>
            </a:r>
            <a:r>
              <a:rPr dirty="0" sz="1600" spc="120" i="1">
                <a:solidFill>
                  <a:srgbClr val="5B566B"/>
                </a:solidFill>
                <a:latin typeface="Times New Roman"/>
                <a:cs typeface="Times New Roman"/>
              </a:rPr>
              <a:t>v</a:t>
            </a:r>
            <a:r>
              <a:rPr dirty="0" sz="1600" spc="-10" i="1">
                <a:solidFill>
                  <a:srgbClr val="5B566B"/>
                </a:solidFill>
                <a:latin typeface="Times New Roman"/>
                <a:cs typeface="Times New Roman"/>
              </a:rPr>
              <a:t>a</a:t>
            </a:r>
            <a:r>
              <a:rPr dirty="0" sz="1600" spc="-260" i="1">
                <a:solidFill>
                  <a:srgbClr val="5B566B"/>
                </a:solidFill>
                <a:latin typeface="Times New Roman"/>
                <a:cs typeface="Times New Roman"/>
              </a:rPr>
              <a:t>l</a:t>
            </a:r>
            <a:r>
              <a:rPr dirty="0" sz="1600" spc="-225" i="1">
                <a:solidFill>
                  <a:srgbClr val="90CFF2"/>
                </a:solidFill>
                <a:latin typeface="Times New Roman"/>
                <a:cs typeface="Times New Roman"/>
              </a:rPr>
              <a:t>'</a:t>
            </a:r>
            <a:r>
              <a:rPr dirty="0" sz="1600" spc="-240" i="1">
                <a:solidFill>
                  <a:srgbClr val="90CFF2"/>
                </a:solidFill>
                <a:latin typeface="Times New Roman"/>
                <a:cs typeface="Times New Roman"/>
              </a:rPr>
              <a:t> </a:t>
            </a:r>
            <a:r>
              <a:rPr dirty="0" sz="1600" spc="-15" i="1">
                <a:solidFill>
                  <a:srgbClr val="5B566B"/>
                </a:solidFill>
                <a:latin typeface="Times New Roman"/>
                <a:cs typeface="Times New Roman"/>
              </a:rPr>
              <a:t>or</a:t>
            </a:r>
            <a:r>
              <a:rPr dirty="0" sz="1600" spc="185" i="1">
                <a:solidFill>
                  <a:srgbClr val="5B566B"/>
                </a:solidFill>
                <a:latin typeface="Times New Roman"/>
                <a:cs typeface="Times New Roman"/>
              </a:rPr>
              <a:t> </a:t>
            </a:r>
            <a:r>
              <a:rPr dirty="0" sz="1600" spc="55" i="1">
                <a:solidFill>
                  <a:srgbClr val="5B566B"/>
                </a:solidFill>
                <a:latin typeface="Times New Roman"/>
                <a:cs typeface="Times New Roman"/>
              </a:rPr>
              <a:t>inicia</a:t>
            </a:r>
            <a:r>
              <a:rPr dirty="0" sz="1600" spc="45" i="1">
                <a:solidFill>
                  <a:srgbClr val="5B566B"/>
                </a:solidFill>
                <a:latin typeface="Times New Roman"/>
                <a:cs typeface="Times New Roman"/>
              </a:rPr>
              <a:t>l</a:t>
            </a:r>
            <a:r>
              <a:rPr dirty="0" sz="1600" i="1">
                <a:solidFill>
                  <a:srgbClr val="5B566B"/>
                </a:solidFill>
                <a:latin typeface="Times New Roman"/>
                <a:cs typeface="Times New Roman"/>
              </a:rPr>
              <a:t> </a:t>
            </a:r>
            <a:r>
              <a:rPr dirty="0" sz="1600" spc="-140" i="1">
                <a:solidFill>
                  <a:srgbClr val="5B566B"/>
                </a:solidFill>
                <a:latin typeface="Times New Roman"/>
                <a:cs typeface="Times New Roman"/>
              </a:rPr>
              <a:t> </a:t>
            </a:r>
            <a:r>
              <a:rPr dirty="0" sz="1750" spc="105" i="1">
                <a:solidFill>
                  <a:srgbClr val="5B566B"/>
                </a:solidFill>
                <a:latin typeface="Times New Roman"/>
                <a:cs typeface="Times New Roman"/>
              </a:rPr>
              <a:t>(</a:t>
            </a:r>
            <a:r>
              <a:rPr dirty="0" sz="1750" spc="15" i="1">
                <a:solidFill>
                  <a:srgbClr val="38314B"/>
                </a:solidFill>
                <a:latin typeface="Times New Roman"/>
                <a:cs typeface="Times New Roman"/>
              </a:rPr>
              <a:t>P</a:t>
            </a:r>
            <a:r>
              <a:rPr dirty="0" sz="1750" spc="254" i="1">
                <a:solidFill>
                  <a:srgbClr val="5B566B"/>
                </a:solidFill>
                <a:latin typeface="Times New Roman"/>
                <a:cs typeface="Times New Roman"/>
              </a:rPr>
              <a:t>V</a:t>
            </a:r>
            <a:r>
              <a:rPr dirty="0" sz="1750" spc="75" i="1">
                <a:solidFill>
                  <a:srgbClr val="38314B"/>
                </a:solidFill>
                <a:latin typeface="Times New Roman"/>
                <a:cs typeface="Times New Roman"/>
              </a:rPr>
              <a:t>I</a:t>
            </a:r>
            <a:r>
              <a:rPr dirty="0" sz="1750" spc="30" i="1">
                <a:solidFill>
                  <a:srgbClr val="5B566B"/>
                </a:solidFill>
                <a:latin typeface="Times New Roman"/>
                <a:cs typeface="Times New Roman"/>
              </a:rPr>
              <a:t>):</a:t>
            </a:r>
            <a:endParaRPr sz="1750">
              <a:latin typeface="Times New Roman"/>
              <a:cs typeface="Times New Roman"/>
            </a:endParaRPr>
          </a:p>
          <a:p>
            <a:pPr marL="3260725">
              <a:lnSpc>
                <a:spcPct val="100000"/>
              </a:lnSpc>
              <a:spcBef>
                <a:spcPts val="1125"/>
              </a:spcBef>
              <a:tabLst>
                <a:tab pos="3637279" algn="l"/>
              </a:tabLst>
            </a:pPr>
            <a:r>
              <a:rPr dirty="0" sz="1600" spc="-185">
                <a:solidFill>
                  <a:srgbClr val="5B566B"/>
                </a:solidFill>
                <a:latin typeface="Times New Roman"/>
                <a:cs typeface="Times New Roman"/>
              </a:rPr>
              <a:t>/</a:t>
            </a:r>
            <a:r>
              <a:rPr dirty="0" sz="1600" spc="70">
                <a:solidFill>
                  <a:srgbClr val="5B566B"/>
                </a:solidFill>
                <a:latin typeface="Times New Roman"/>
                <a:cs typeface="Times New Roman"/>
              </a:rPr>
              <a:t> </a:t>
            </a:r>
            <a:r>
              <a:rPr dirty="0" sz="1600" spc="70">
                <a:solidFill>
                  <a:srgbClr val="5B566B"/>
                </a:solidFill>
                <a:latin typeface="Times New Roman"/>
                <a:cs typeface="Times New Roman"/>
              </a:rPr>
              <a:t> </a:t>
            </a:r>
            <a:r>
              <a:rPr dirty="0" sz="1600" spc="-220">
                <a:solidFill>
                  <a:srgbClr val="010103"/>
                </a:solidFill>
                <a:latin typeface="Times New Roman"/>
                <a:cs typeface="Times New Roman"/>
              </a:rPr>
              <a:t>-	</a:t>
            </a:r>
            <a:r>
              <a:rPr dirty="0" sz="1600" spc="30" b="1">
                <a:solidFill>
                  <a:srgbClr val="494154"/>
                </a:solidFill>
                <a:latin typeface="Times New Roman"/>
                <a:cs typeface="Times New Roman"/>
              </a:rPr>
              <a:t>2t</a:t>
            </a:r>
            <a:r>
              <a:rPr dirty="0" sz="1600" spc="430" b="1">
                <a:solidFill>
                  <a:srgbClr val="494154"/>
                </a:solidFill>
                <a:latin typeface="Times New Roman"/>
                <a:cs typeface="Times New Roman"/>
              </a:rPr>
              <a:t> </a:t>
            </a:r>
            <a:r>
              <a:rPr dirty="0" sz="1150" spc="15" i="1">
                <a:solidFill>
                  <a:srgbClr val="010103"/>
                </a:solidFill>
                <a:latin typeface="Times New Roman"/>
                <a:cs typeface="Times New Roman"/>
              </a:rPr>
              <a:t>-</a:t>
            </a:r>
            <a:r>
              <a:rPr dirty="0" sz="1150" spc="70" i="1">
                <a:solidFill>
                  <a:srgbClr val="010103"/>
                </a:solidFill>
                <a:latin typeface="Times New Roman"/>
                <a:cs typeface="Times New Roman"/>
              </a:rPr>
              <a:t> </a:t>
            </a:r>
            <a:r>
              <a:rPr dirty="0" sz="1150" spc="15" i="1">
                <a:solidFill>
                  <a:srgbClr val="5B566B"/>
                </a:solidFill>
                <a:latin typeface="Times New Roman"/>
                <a:cs typeface="Times New Roman"/>
              </a:rPr>
              <a:t>y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769003" y="4308213"/>
            <a:ext cx="83185" cy="269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315">
                <a:solidFill>
                  <a:srgbClr val="38314B"/>
                </a:solidFill>
                <a:latin typeface="Times New Roman"/>
                <a:cs typeface="Times New Roman"/>
              </a:rPr>
              <a:t>{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972158" y="4152769"/>
            <a:ext cx="1138555" cy="2622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5104" algn="l"/>
                <a:tab pos="412750" algn="l"/>
                <a:tab pos="668655" algn="l"/>
                <a:tab pos="1092200" algn="l"/>
              </a:tabLst>
            </a:pPr>
            <a:r>
              <a:rPr dirty="0" sz="1550" spc="-195" b="1" i="1">
                <a:solidFill>
                  <a:srgbClr val="5B566B"/>
                </a:solidFill>
                <a:latin typeface="Times New Roman"/>
                <a:cs typeface="Times New Roman"/>
              </a:rPr>
              <a:t>y</a:t>
            </a:r>
            <a:r>
              <a:rPr dirty="0" sz="1550" spc="-195" b="1" i="1">
                <a:solidFill>
                  <a:srgbClr val="5B566B"/>
                </a:solidFill>
                <a:latin typeface="Times New Roman"/>
                <a:cs typeface="Times New Roman"/>
              </a:rPr>
              <a:t>	</a:t>
            </a:r>
            <a:r>
              <a:rPr dirty="0" sz="1550" spc="-145" b="1" i="1">
                <a:solidFill>
                  <a:srgbClr val="010103"/>
                </a:solidFill>
                <a:latin typeface="Times New Roman"/>
                <a:cs typeface="Times New Roman"/>
              </a:rPr>
              <a:t>-</a:t>
            </a:r>
            <a:r>
              <a:rPr dirty="0" sz="1550" spc="-204" b="1" i="1">
                <a:solidFill>
                  <a:srgbClr val="010103"/>
                </a:solidFill>
                <a:latin typeface="Times New Roman"/>
                <a:cs typeface="Times New Roman"/>
              </a:rPr>
              <a:t> </a:t>
            </a:r>
            <a:r>
              <a:rPr dirty="0" sz="1550" spc="-315" b="1" i="1">
                <a:solidFill>
                  <a:srgbClr val="EFBA77"/>
                </a:solidFill>
                <a:latin typeface="Times New Roman"/>
                <a:cs typeface="Times New Roman"/>
              </a:rPr>
              <a:t>.</a:t>
            </a:r>
            <a:r>
              <a:rPr dirty="0" sz="1550" b="1" i="1">
                <a:solidFill>
                  <a:srgbClr val="EFBA77"/>
                </a:solidFill>
                <a:latin typeface="Times New Roman"/>
                <a:cs typeface="Times New Roman"/>
              </a:rPr>
              <a:t>	</a:t>
            </a:r>
            <a:r>
              <a:rPr dirty="0" sz="1550" spc="-420">
                <a:solidFill>
                  <a:srgbClr val="010103"/>
                </a:solidFill>
                <a:latin typeface="Times New Roman"/>
                <a:cs typeface="Times New Roman"/>
              </a:rPr>
              <a:t>-</a:t>
            </a:r>
            <a:r>
              <a:rPr dirty="0" sz="1550">
                <a:solidFill>
                  <a:srgbClr val="010103"/>
                </a:solidFill>
                <a:latin typeface="Times New Roman"/>
                <a:cs typeface="Times New Roman"/>
              </a:rPr>
              <a:t>	</a:t>
            </a:r>
            <a:r>
              <a:rPr dirty="0" sz="1350" spc="-10" b="1" i="1">
                <a:solidFill>
                  <a:srgbClr val="5B566B"/>
                </a:solidFill>
                <a:latin typeface="Arial"/>
                <a:cs typeface="Arial"/>
              </a:rPr>
              <a:t>e</a:t>
            </a:r>
            <a:r>
              <a:rPr dirty="0" sz="1350" b="1" i="1">
                <a:solidFill>
                  <a:srgbClr val="5B566B"/>
                </a:solidFill>
                <a:latin typeface="Arial"/>
                <a:cs typeface="Arial"/>
              </a:rPr>
              <a:t>	</a:t>
            </a:r>
            <a:r>
              <a:rPr dirty="0" sz="1350" spc="-5">
                <a:solidFill>
                  <a:srgbClr val="5B566B"/>
                </a:solidFill>
                <a:latin typeface="Arial"/>
                <a:cs typeface="Arial"/>
              </a:rPr>
              <a:t>'</a:t>
            </a:r>
            <a:endParaRPr sz="13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085354" y="4372070"/>
            <a:ext cx="765175" cy="2774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57225" algn="l"/>
              </a:tabLst>
            </a:pPr>
            <a:r>
              <a:rPr dirty="0" sz="1650" spc="-70">
                <a:solidFill>
                  <a:srgbClr val="5B566B"/>
                </a:solidFill>
                <a:latin typeface="Times New Roman"/>
                <a:cs typeface="Times New Roman"/>
              </a:rPr>
              <a:t>y(</a:t>
            </a:r>
            <a:r>
              <a:rPr dirty="0" sz="1650" spc="-125">
                <a:solidFill>
                  <a:srgbClr val="5B566B"/>
                </a:solidFill>
                <a:latin typeface="Times New Roman"/>
                <a:cs typeface="Times New Roman"/>
              </a:rPr>
              <a:t>O</a:t>
            </a:r>
            <a:r>
              <a:rPr dirty="0" sz="1650" spc="-55">
                <a:solidFill>
                  <a:srgbClr val="5B566B"/>
                </a:solidFill>
                <a:latin typeface="Times New Roman"/>
                <a:cs typeface="Times New Roman"/>
              </a:rPr>
              <a:t>)</a:t>
            </a:r>
            <a:r>
              <a:rPr dirty="0" sz="1650" spc="180">
                <a:solidFill>
                  <a:srgbClr val="5B566B"/>
                </a:solidFill>
                <a:latin typeface="Times New Roman"/>
                <a:cs typeface="Times New Roman"/>
              </a:rPr>
              <a:t> </a:t>
            </a:r>
            <a:r>
              <a:rPr dirty="0" sz="1650" spc="-55">
                <a:solidFill>
                  <a:srgbClr val="010103"/>
                </a:solidFill>
                <a:latin typeface="Times New Roman"/>
                <a:cs typeface="Times New Roman"/>
              </a:rPr>
              <a:t>-</a:t>
            </a:r>
            <a:r>
              <a:rPr dirty="0" sz="1650">
                <a:solidFill>
                  <a:srgbClr val="010103"/>
                </a:solidFill>
                <a:latin typeface="Times New Roman"/>
                <a:cs typeface="Times New Roman"/>
              </a:rPr>
              <a:t>	</a:t>
            </a:r>
            <a:r>
              <a:rPr dirty="0" sz="1650" spc="-85">
                <a:solidFill>
                  <a:srgbClr val="494154"/>
                </a:solidFill>
                <a:latin typeface="Times New Roman"/>
                <a:cs typeface="Times New Roman"/>
              </a:rPr>
              <a:t>1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09948" y="4786250"/>
            <a:ext cx="7243445" cy="546100"/>
          </a:xfrm>
          <a:prstGeom prst="rect">
            <a:avLst/>
          </a:prstGeom>
        </p:spPr>
        <p:txBody>
          <a:bodyPr wrap="square" lIns="0" tIns="52705" rIns="0" bIns="0" rtlCol="0" vert="horz">
            <a:spAutoFit/>
          </a:bodyPr>
          <a:lstStyle/>
          <a:p>
            <a:pPr marL="12700" marR="5080" indent="3175">
              <a:lnSpc>
                <a:spcPts val="1920"/>
              </a:lnSpc>
              <a:spcBef>
                <a:spcPts val="415"/>
              </a:spcBef>
              <a:tabLst>
                <a:tab pos="2764790" algn="l"/>
              </a:tabLst>
            </a:pPr>
            <a:r>
              <a:rPr dirty="0" sz="1600" spc="-95" i="1">
                <a:solidFill>
                  <a:srgbClr val="494154"/>
                </a:solidFill>
                <a:latin typeface="Times New Roman"/>
                <a:cs typeface="Times New Roman"/>
              </a:rPr>
              <a:t>En</a:t>
            </a:r>
            <a:r>
              <a:rPr dirty="0" sz="1600" spc="540" i="1">
                <a:solidFill>
                  <a:srgbClr val="494154"/>
                </a:solidFill>
                <a:latin typeface="Times New Roman"/>
                <a:cs typeface="Times New Roman"/>
              </a:rPr>
              <a:t> </a:t>
            </a:r>
            <a:r>
              <a:rPr dirty="0" sz="1600" spc="-50" i="1">
                <a:solidFill>
                  <a:srgbClr val="5B566B"/>
                </a:solidFill>
                <a:latin typeface="Times New Roman"/>
                <a:cs typeface="Times New Roman"/>
              </a:rPr>
              <a:t>el</a:t>
            </a:r>
            <a:r>
              <a:rPr dirty="0" sz="1600" spc="25" i="1">
                <a:solidFill>
                  <a:srgbClr val="5B566B"/>
                </a:solidFill>
                <a:latin typeface="Times New Roman"/>
                <a:cs typeface="Times New Roman"/>
              </a:rPr>
              <a:t> </a:t>
            </a:r>
            <a:r>
              <a:rPr dirty="0" sz="1600" spc="50" i="1">
                <a:solidFill>
                  <a:srgbClr val="5B566B"/>
                </a:solidFill>
                <a:latin typeface="Times New Roman"/>
                <a:cs typeface="Times New Roman"/>
              </a:rPr>
              <a:t>intervalo</a:t>
            </a:r>
            <a:r>
              <a:rPr dirty="0" sz="1600" spc="80" i="1">
                <a:solidFill>
                  <a:srgbClr val="5B566B"/>
                </a:solidFill>
                <a:latin typeface="Times New Roman"/>
                <a:cs typeface="Times New Roman"/>
              </a:rPr>
              <a:t> </a:t>
            </a:r>
            <a:r>
              <a:rPr dirty="0" sz="1600" spc="40" i="1">
                <a:solidFill>
                  <a:srgbClr val="5B566B"/>
                </a:solidFill>
                <a:latin typeface="Times New Roman"/>
                <a:cs typeface="Times New Roman"/>
              </a:rPr>
              <a:t>temporal</a:t>
            </a:r>
            <a:r>
              <a:rPr dirty="0" sz="1600" spc="85" i="1">
                <a:solidFill>
                  <a:srgbClr val="5B566B"/>
                </a:solidFill>
                <a:latin typeface="Times New Roman"/>
                <a:cs typeface="Times New Roman"/>
              </a:rPr>
              <a:t> </a:t>
            </a:r>
            <a:r>
              <a:rPr dirty="0" sz="1850" spc="-370">
                <a:solidFill>
                  <a:srgbClr val="808087"/>
                </a:solidFill>
                <a:latin typeface="Times New Roman"/>
                <a:cs typeface="Times New Roman"/>
              </a:rPr>
              <a:t>(</a:t>
            </a:r>
            <a:r>
              <a:rPr dirty="0" sz="1850" spc="-370">
                <a:solidFill>
                  <a:srgbClr val="494154"/>
                </a:solidFill>
                <a:latin typeface="Times New Roman"/>
                <a:cs typeface="Times New Roman"/>
              </a:rPr>
              <a:t>O</a:t>
            </a:r>
            <a:r>
              <a:rPr dirty="0" sz="1850" spc="150">
                <a:solidFill>
                  <a:srgbClr val="494154"/>
                </a:solidFill>
                <a:latin typeface="Times New Roman"/>
                <a:cs typeface="Times New Roman"/>
              </a:rPr>
              <a:t> </a:t>
            </a:r>
            <a:r>
              <a:rPr dirty="0" sz="1850" spc="-355">
                <a:solidFill>
                  <a:srgbClr val="494154"/>
                </a:solidFill>
                <a:latin typeface="Times New Roman"/>
                <a:cs typeface="Times New Roman"/>
              </a:rPr>
              <a:t>1</a:t>
            </a:r>
            <a:r>
              <a:rPr dirty="0" sz="1850" spc="-145">
                <a:solidFill>
                  <a:srgbClr val="494154"/>
                </a:solidFill>
                <a:latin typeface="Times New Roman"/>
                <a:cs typeface="Times New Roman"/>
              </a:rPr>
              <a:t> </a:t>
            </a:r>
            <a:r>
              <a:rPr dirty="0" sz="1850" spc="-150">
                <a:solidFill>
                  <a:srgbClr val="808087"/>
                </a:solidFill>
                <a:latin typeface="Times New Roman"/>
                <a:cs typeface="Times New Roman"/>
              </a:rPr>
              <a:t>]	</a:t>
            </a:r>
            <a:r>
              <a:rPr dirty="0" sz="1600" spc="-130" i="1">
                <a:solidFill>
                  <a:srgbClr val="5B566B"/>
                </a:solidFill>
                <a:latin typeface="Times New Roman"/>
                <a:cs typeface="Times New Roman"/>
              </a:rPr>
              <a:t>util</a:t>
            </a:r>
            <a:r>
              <a:rPr dirty="0" sz="1600" spc="75" i="1">
                <a:solidFill>
                  <a:srgbClr val="5B566B"/>
                </a:solidFill>
                <a:latin typeface="Times New Roman"/>
                <a:cs typeface="Times New Roman"/>
              </a:rPr>
              <a:t> </a:t>
            </a:r>
            <a:r>
              <a:rPr dirty="0" sz="1600" spc="40" i="1">
                <a:solidFill>
                  <a:srgbClr val="5B566B"/>
                </a:solidFill>
                <a:latin typeface="Times New Roman"/>
                <a:cs typeface="Times New Roman"/>
              </a:rPr>
              <a:t>i</a:t>
            </a:r>
            <a:r>
              <a:rPr dirty="0" sz="1600" spc="40" i="1">
                <a:solidFill>
                  <a:srgbClr val="808087"/>
                </a:solidFill>
                <a:latin typeface="Times New Roman"/>
                <a:cs typeface="Times New Roman"/>
              </a:rPr>
              <a:t>z</a:t>
            </a:r>
            <a:r>
              <a:rPr dirty="0" sz="1600" spc="40" i="1">
                <a:solidFill>
                  <a:srgbClr val="5B566B"/>
                </a:solidFill>
                <a:latin typeface="Times New Roman"/>
                <a:cs typeface="Times New Roman"/>
              </a:rPr>
              <a:t>ar</a:t>
            </a:r>
            <a:r>
              <a:rPr dirty="0" sz="1600" spc="100" i="1">
                <a:solidFill>
                  <a:srgbClr val="5B566B"/>
                </a:solidFill>
                <a:latin typeface="Times New Roman"/>
                <a:cs typeface="Times New Roman"/>
              </a:rPr>
              <a:t> </a:t>
            </a:r>
            <a:r>
              <a:rPr dirty="0" sz="1600" spc="-10" i="1">
                <a:solidFill>
                  <a:srgbClr val="5B566B"/>
                </a:solidFill>
                <a:latin typeface="Times New Roman"/>
                <a:cs typeface="Times New Roman"/>
              </a:rPr>
              <a:t>el</a:t>
            </a:r>
            <a:r>
              <a:rPr dirty="0" sz="1600" spc="110" i="1">
                <a:solidFill>
                  <a:srgbClr val="5B566B"/>
                </a:solidFill>
                <a:latin typeface="Times New Roman"/>
                <a:cs typeface="Times New Roman"/>
              </a:rPr>
              <a:t> </a:t>
            </a:r>
            <a:r>
              <a:rPr dirty="0" sz="1600" spc="25" i="1">
                <a:solidFill>
                  <a:srgbClr val="5B566B"/>
                </a:solidFill>
                <a:latin typeface="Times New Roman"/>
                <a:cs typeface="Times New Roman"/>
              </a:rPr>
              <a:t>esquema</a:t>
            </a:r>
            <a:r>
              <a:rPr dirty="0" sz="1600" spc="160" i="1">
                <a:solidFill>
                  <a:srgbClr val="5B566B"/>
                </a:solidFill>
                <a:latin typeface="Times New Roman"/>
                <a:cs typeface="Times New Roman"/>
              </a:rPr>
              <a:t> </a:t>
            </a:r>
            <a:r>
              <a:rPr dirty="0" sz="1600" spc="60" i="1">
                <a:solidFill>
                  <a:srgbClr val="5B566B"/>
                </a:solidFill>
                <a:latin typeface="Times New Roman"/>
                <a:cs typeface="Times New Roman"/>
              </a:rPr>
              <a:t>numérico</a:t>
            </a:r>
            <a:r>
              <a:rPr dirty="0" sz="1600" spc="195" i="1">
                <a:solidFill>
                  <a:srgbClr val="5B566B"/>
                </a:solidFill>
                <a:latin typeface="Times New Roman"/>
                <a:cs typeface="Times New Roman"/>
              </a:rPr>
              <a:t> </a:t>
            </a:r>
            <a:r>
              <a:rPr dirty="0" sz="1600" spc="25" i="1">
                <a:solidFill>
                  <a:srgbClr val="5B566B"/>
                </a:solidFill>
                <a:latin typeface="Times New Roman"/>
                <a:cs typeface="Times New Roman"/>
              </a:rPr>
              <a:t>dado</a:t>
            </a:r>
            <a:r>
              <a:rPr dirty="0" sz="1600" spc="210" i="1">
                <a:solidFill>
                  <a:srgbClr val="5B566B"/>
                </a:solidFill>
                <a:latin typeface="Times New Roman"/>
                <a:cs typeface="Times New Roman"/>
              </a:rPr>
              <a:t> </a:t>
            </a:r>
            <a:r>
              <a:rPr dirty="0" sz="1600" spc="-15" i="1">
                <a:solidFill>
                  <a:srgbClr val="5B566B"/>
                </a:solidFill>
                <a:latin typeface="Times New Roman"/>
                <a:cs typeface="Times New Roman"/>
              </a:rPr>
              <a:t>por</a:t>
            </a:r>
            <a:r>
              <a:rPr dirty="0" sz="1600" spc="10" i="1">
                <a:solidFill>
                  <a:srgbClr val="5B566B"/>
                </a:solidFill>
                <a:latin typeface="Times New Roman"/>
                <a:cs typeface="Times New Roman"/>
              </a:rPr>
              <a:t> la</a:t>
            </a:r>
            <a:r>
              <a:rPr dirty="0" sz="1600" spc="65" i="1">
                <a:solidFill>
                  <a:srgbClr val="5B566B"/>
                </a:solidFill>
                <a:latin typeface="Times New Roman"/>
                <a:cs typeface="Times New Roman"/>
              </a:rPr>
              <a:t> </a:t>
            </a:r>
            <a:r>
              <a:rPr dirty="0" sz="1600" spc="40" i="1">
                <a:solidFill>
                  <a:srgbClr val="5B566B"/>
                </a:solidFill>
                <a:latin typeface="Times New Roman"/>
                <a:cs typeface="Times New Roman"/>
              </a:rPr>
              <a:t>siguiente </a:t>
            </a:r>
            <a:r>
              <a:rPr dirty="0" sz="1600" spc="-385" i="1">
                <a:solidFill>
                  <a:srgbClr val="5B566B"/>
                </a:solidFill>
                <a:latin typeface="Times New Roman"/>
                <a:cs typeface="Times New Roman"/>
              </a:rPr>
              <a:t> </a:t>
            </a:r>
            <a:r>
              <a:rPr dirty="0" sz="1600" spc="-55" i="1">
                <a:solidFill>
                  <a:srgbClr val="5B566B"/>
                </a:solidFill>
                <a:latin typeface="Times New Roman"/>
                <a:cs typeface="Times New Roman"/>
              </a:rPr>
              <a:t>tabl</a:t>
            </a:r>
            <a:r>
              <a:rPr dirty="0" sz="1600" spc="-55" i="1">
                <a:solidFill>
                  <a:srgbClr val="EFBA77"/>
                </a:solidFill>
                <a:latin typeface="Times New Roman"/>
                <a:cs typeface="Times New Roman"/>
              </a:rPr>
              <a:t>,</a:t>
            </a:r>
            <a:r>
              <a:rPr dirty="0" sz="1600" spc="-55" i="1">
                <a:solidFill>
                  <a:srgbClr val="5B566B"/>
                </a:solidFill>
                <a:latin typeface="Times New Roman"/>
                <a:cs typeface="Times New Roman"/>
              </a:rPr>
              <a:t>a</a:t>
            </a:r>
            <a:r>
              <a:rPr dirty="0" sz="1600" spc="-45" i="1">
                <a:solidFill>
                  <a:srgbClr val="5B566B"/>
                </a:solidFill>
                <a:latin typeface="Times New Roman"/>
                <a:cs typeface="Times New Roman"/>
              </a:rPr>
              <a:t> </a:t>
            </a:r>
            <a:r>
              <a:rPr dirty="0" sz="1600" i="1">
                <a:solidFill>
                  <a:srgbClr val="494154"/>
                </a:solidFill>
                <a:latin typeface="Times New Roman"/>
                <a:cs typeface="Times New Roman"/>
              </a:rPr>
              <a:t>Rung.e</a:t>
            </a:r>
            <a:r>
              <a:rPr dirty="0" sz="1600" i="1">
                <a:solidFill>
                  <a:srgbClr val="231F21"/>
                </a:solidFill>
                <a:latin typeface="Times New Roman"/>
                <a:cs typeface="Times New Roman"/>
              </a:rPr>
              <a:t>-</a:t>
            </a:r>
            <a:r>
              <a:rPr dirty="0" sz="1600" i="1">
                <a:solidFill>
                  <a:srgbClr val="494154"/>
                </a:solidFill>
                <a:latin typeface="Times New Roman"/>
                <a:cs typeface="Times New Roman"/>
              </a:rPr>
              <a:t>1(</a:t>
            </a:r>
            <a:r>
              <a:rPr dirty="0" sz="1600" i="1">
                <a:solidFill>
                  <a:srgbClr val="5B566B"/>
                </a:solidFill>
                <a:latin typeface="Times New Roman"/>
                <a:cs typeface="Times New Roman"/>
              </a:rPr>
              <a:t>utt</a:t>
            </a:r>
            <a:r>
              <a:rPr dirty="0" sz="1600" spc="-140" i="1">
                <a:solidFill>
                  <a:srgbClr val="5B566B"/>
                </a:solidFill>
                <a:latin typeface="Times New Roman"/>
                <a:cs typeface="Times New Roman"/>
              </a:rPr>
              <a:t> </a:t>
            </a:r>
            <a:r>
              <a:rPr dirty="0" sz="1600" spc="-25" i="1">
                <a:solidFill>
                  <a:srgbClr val="5B566B"/>
                </a:solidFill>
                <a:latin typeface="Times New Roman"/>
                <a:cs typeface="Times New Roman"/>
              </a:rPr>
              <a:t>a</a:t>
            </a:r>
            <a:r>
              <a:rPr dirty="0" sz="1600" spc="-25" i="1">
                <a:solidFill>
                  <a:srgbClr val="808087"/>
                </a:solidFill>
                <a:latin typeface="Times New Roman"/>
                <a:cs typeface="Times New Roman"/>
              </a:rPr>
              <a:t>,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950292" y="5706448"/>
            <a:ext cx="76835" cy="269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600" spc="-200">
                <a:solidFill>
                  <a:srgbClr val="5B566B"/>
                </a:solidFill>
                <a:latin typeface="Times New Roman"/>
                <a:cs typeface="Times New Roman"/>
              </a:rPr>
              <a:t>1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956347" y="5357907"/>
            <a:ext cx="1148715" cy="633095"/>
          </a:xfrm>
          <a:prstGeom prst="rect">
            <a:avLst/>
          </a:prstGeom>
        </p:spPr>
        <p:txBody>
          <a:bodyPr wrap="square" lIns="0" tIns="106680" rIns="0" bIns="0" rtlCol="0" vert="horz">
            <a:spAutoFit/>
          </a:bodyPr>
          <a:lstStyle/>
          <a:p>
            <a:pPr algn="r" marL="1038860" indent="-1039494">
              <a:lnSpc>
                <a:spcPct val="73200"/>
              </a:lnSpc>
              <a:spcBef>
                <a:spcPts val="840"/>
              </a:spcBef>
              <a:tabLst>
                <a:tab pos="515620" algn="l"/>
                <a:tab pos="1038860" algn="l"/>
              </a:tabLst>
            </a:pPr>
            <a:r>
              <a:rPr dirty="0" sz="2000" spc="-235">
                <a:solidFill>
                  <a:srgbClr val="5B566B"/>
                </a:solidFill>
                <a:latin typeface="Arial"/>
                <a:cs typeface="Arial"/>
              </a:rPr>
              <a:t>o</a:t>
            </a:r>
            <a:r>
              <a:rPr dirty="0" sz="2000" spc="-235">
                <a:solidFill>
                  <a:srgbClr val="5B566B"/>
                </a:solidFill>
                <a:latin typeface="Arial"/>
                <a:cs typeface="Arial"/>
              </a:rPr>
              <a:t>	</a:t>
            </a:r>
            <a:r>
              <a:rPr dirty="0" sz="2000" spc="-254">
                <a:solidFill>
                  <a:srgbClr val="5B566B"/>
                </a:solidFill>
                <a:latin typeface="Arial"/>
                <a:cs typeface="Arial"/>
              </a:rPr>
              <a:t>o</a:t>
            </a:r>
            <a:r>
              <a:rPr dirty="0" sz="2000" spc="-254">
                <a:solidFill>
                  <a:srgbClr val="5B566B"/>
                </a:solidFill>
                <a:latin typeface="Arial"/>
                <a:cs typeface="Arial"/>
              </a:rPr>
              <a:t>	</a:t>
            </a:r>
            <a:r>
              <a:rPr dirty="0" sz="2300" spc="-215">
                <a:solidFill>
                  <a:srgbClr val="494154"/>
                </a:solidFill>
                <a:latin typeface="Times New Roman"/>
                <a:cs typeface="Times New Roman"/>
              </a:rPr>
              <a:t>o  o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311693" y="5684126"/>
            <a:ext cx="742315" cy="550545"/>
          </a:xfrm>
          <a:prstGeom prst="rect">
            <a:avLst/>
          </a:prstGeom>
        </p:spPr>
        <p:txBody>
          <a:bodyPr wrap="square" lIns="0" tIns="34925" rIns="0" bIns="0" rtlCol="0" vert="horz">
            <a:spAutoFit/>
          </a:bodyPr>
          <a:lstStyle/>
          <a:p>
            <a:pPr marL="154305">
              <a:lnSpc>
                <a:spcPct val="100000"/>
              </a:lnSpc>
              <a:spcBef>
                <a:spcPts val="275"/>
              </a:spcBef>
            </a:pPr>
            <a:r>
              <a:rPr dirty="0" sz="1600" spc="-200">
                <a:solidFill>
                  <a:srgbClr val="494154"/>
                </a:solidFill>
                <a:latin typeface="Times New Roman"/>
                <a:cs typeface="Times New Roman"/>
              </a:rPr>
              <a:t>1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75"/>
              </a:spcBef>
              <a:tabLst>
                <a:tab pos="515620" algn="l"/>
              </a:tabLst>
            </a:pPr>
            <a:r>
              <a:rPr dirty="0" sz="1550" spc="-165">
                <a:solidFill>
                  <a:srgbClr val="5B566B"/>
                </a:solidFill>
                <a:latin typeface="Times New Roman"/>
                <a:cs typeface="Times New Roman"/>
              </a:rPr>
              <a:t>0.5</a:t>
            </a:r>
            <a:r>
              <a:rPr dirty="0" sz="1550" spc="-165">
                <a:solidFill>
                  <a:srgbClr val="5B566B"/>
                </a:solidFill>
                <a:latin typeface="Times New Roman"/>
                <a:cs typeface="Times New Roman"/>
              </a:rPr>
              <a:t>	</a:t>
            </a:r>
            <a:r>
              <a:rPr dirty="0" sz="1550" spc="-195">
                <a:solidFill>
                  <a:srgbClr val="5B566B"/>
                </a:solidFill>
                <a:latin typeface="Times New Roman"/>
                <a:cs typeface="Times New Roman"/>
              </a:rPr>
              <a:t>0</a:t>
            </a:r>
            <a:r>
              <a:rPr dirty="0" sz="1550" spc="-65">
                <a:solidFill>
                  <a:srgbClr val="5B566B"/>
                </a:solidFill>
                <a:latin typeface="Times New Roman"/>
                <a:cs typeface="Times New Roman"/>
              </a:rPr>
              <a:t> </a:t>
            </a:r>
            <a:r>
              <a:rPr dirty="0" sz="1550" spc="-145">
                <a:solidFill>
                  <a:srgbClr val="38314B"/>
                </a:solidFill>
                <a:latin typeface="Times New Roman"/>
                <a:cs typeface="Times New Roman"/>
              </a:rPr>
              <a:t>.5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49778" y="6398189"/>
            <a:ext cx="7155180" cy="558165"/>
          </a:xfrm>
          <a:prstGeom prst="rect">
            <a:avLst/>
          </a:prstGeom>
        </p:spPr>
        <p:txBody>
          <a:bodyPr wrap="square" lIns="0" tIns="47625" rIns="0" bIns="0" rtlCol="0" vert="horz">
            <a:spAutoFit/>
          </a:bodyPr>
          <a:lstStyle/>
          <a:p>
            <a:pPr marL="38100" marR="30480" indent="8255">
              <a:lnSpc>
                <a:spcPts val="1970"/>
              </a:lnSpc>
              <a:spcBef>
                <a:spcPts val="375"/>
              </a:spcBef>
            </a:pPr>
            <a:r>
              <a:rPr dirty="0" sz="1600" spc="-55" i="1">
                <a:solidFill>
                  <a:srgbClr val="5B566B"/>
                </a:solidFill>
                <a:latin typeface="Times New Roman"/>
                <a:cs typeface="Times New Roman"/>
              </a:rPr>
              <a:t>para</a:t>
            </a:r>
            <a:r>
              <a:rPr dirty="0" sz="1600" spc="-55" i="1">
                <a:solidFill>
                  <a:srgbClr val="5B566B"/>
                </a:solidFill>
                <a:latin typeface="Times New Roman"/>
                <a:cs typeface="Times New Roman"/>
              </a:rPr>
              <a:t> </a:t>
            </a:r>
            <a:r>
              <a:rPr dirty="0" sz="1600" spc="-165" i="1">
                <a:solidFill>
                  <a:srgbClr val="5B566B"/>
                </a:solidFill>
                <a:latin typeface="Times New Roman"/>
                <a:cs typeface="Times New Roman"/>
              </a:rPr>
              <a:t> </a:t>
            </a:r>
            <a:r>
              <a:rPr dirty="0" sz="1600" spc="35" i="1">
                <a:solidFill>
                  <a:srgbClr val="5B566B"/>
                </a:solidFill>
                <a:latin typeface="Times New Roman"/>
                <a:cs typeface="Times New Roman"/>
              </a:rPr>
              <a:t>obtener</a:t>
            </a:r>
            <a:r>
              <a:rPr dirty="0" sz="1600" spc="185" i="1">
                <a:solidFill>
                  <a:srgbClr val="5B566B"/>
                </a:solidFill>
                <a:latin typeface="Times New Roman"/>
                <a:cs typeface="Times New Roman"/>
              </a:rPr>
              <a:t> </a:t>
            </a:r>
            <a:r>
              <a:rPr dirty="0" sz="1600" spc="30" i="1">
                <a:solidFill>
                  <a:srgbClr val="5B566B"/>
                </a:solidFill>
                <a:latin typeface="Times New Roman"/>
                <a:cs typeface="Times New Roman"/>
              </a:rPr>
              <a:t>tt</a:t>
            </a:r>
            <a:r>
              <a:rPr dirty="0" sz="1600" spc="65" i="1">
                <a:solidFill>
                  <a:srgbClr val="5B566B"/>
                </a:solidFill>
                <a:latin typeface="Times New Roman"/>
                <a:cs typeface="Times New Roman"/>
              </a:rPr>
              <a:t>n</a:t>
            </a:r>
            <a:r>
              <a:rPr dirty="0" sz="1600" spc="85" i="1">
                <a:solidFill>
                  <a:srgbClr val="5B566B"/>
                </a:solidFill>
                <a:latin typeface="Times New Roman"/>
                <a:cs typeface="Times New Roman"/>
              </a:rPr>
              <a:t> </a:t>
            </a:r>
            <a:r>
              <a:rPr dirty="0" sz="1600" spc="100" i="1">
                <a:solidFill>
                  <a:srgbClr val="808087"/>
                </a:solidFill>
                <a:latin typeface="Times New Roman"/>
                <a:cs typeface="Times New Roman"/>
              </a:rPr>
              <a:t>v</a:t>
            </a:r>
            <a:r>
              <a:rPr dirty="0" sz="1600" i="1">
                <a:solidFill>
                  <a:srgbClr val="5B566B"/>
                </a:solidFill>
                <a:latin typeface="Times New Roman"/>
                <a:cs typeface="Times New Roman"/>
              </a:rPr>
              <a:t>alor</a:t>
            </a:r>
            <a:r>
              <a:rPr dirty="0" sz="1600" i="1">
                <a:solidFill>
                  <a:srgbClr val="5B566B"/>
                </a:solidFill>
                <a:latin typeface="Times New Roman"/>
                <a:cs typeface="Times New Roman"/>
              </a:rPr>
              <a:t> </a:t>
            </a:r>
            <a:r>
              <a:rPr dirty="0" sz="1600" spc="-155" i="1">
                <a:solidFill>
                  <a:srgbClr val="5B566B"/>
                </a:solidFill>
                <a:latin typeface="Times New Roman"/>
                <a:cs typeface="Times New Roman"/>
              </a:rPr>
              <a:t> </a:t>
            </a:r>
            <a:r>
              <a:rPr dirty="0" sz="1600" spc="-50" i="1">
                <a:solidFill>
                  <a:srgbClr val="5B566B"/>
                </a:solidFill>
                <a:latin typeface="Times New Roman"/>
                <a:cs typeface="Times New Roman"/>
              </a:rPr>
              <a:t>aproT:imado</a:t>
            </a:r>
            <a:r>
              <a:rPr dirty="0" sz="1600" i="1">
                <a:solidFill>
                  <a:srgbClr val="5B566B"/>
                </a:solidFill>
                <a:latin typeface="Times New Roman"/>
                <a:cs typeface="Times New Roman"/>
              </a:rPr>
              <a:t> </a:t>
            </a:r>
            <a:r>
              <a:rPr dirty="0" sz="1600" spc="-45" i="1">
                <a:solidFill>
                  <a:srgbClr val="5B566B"/>
                </a:solidFill>
                <a:latin typeface="Times New Roman"/>
                <a:cs typeface="Times New Roman"/>
              </a:rPr>
              <a:t> </a:t>
            </a:r>
            <a:r>
              <a:rPr dirty="0" sz="1600" i="1">
                <a:solidFill>
                  <a:srgbClr val="5B566B"/>
                </a:solidFill>
                <a:latin typeface="Times New Roman"/>
                <a:cs typeface="Times New Roman"/>
              </a:rPr>
              <a:t>de</a:t>
            </a:r>
            <a:r>
              <a:rPr dirty="0" sz="1600" spc="120" i="1">
                <a:solidFill>
                  <a:srgbClr val="5B566B"/>
                </a:solidFill>
                <a:latin typeface="Times New Roman"/>
                <a:cs typeface="Times New Roman"/>
              </a:rPr>
              <a:t> </a:t>
            </a:r>
            <a:r>
              <a:rPr dirty="0" sz="1600" spc="-5" i="1">
                <a:solidFill>
                  <a:srgbClr val="5B566B"/>
                </a:solidFill>
                <a:latin typeface="Times New Roman"/>
                <a:cs typeface="Times New Roman"/>
              </a:rPr>
              <a:t>l</a:t>
            </a:r>
            <a:r>
              <a:rPr dirty="0" sz="1600" i="1">
                <a:solidFill>
                  <a:srgbClr val="5B566B"/>
                </a:solidFill>
                <a:latin typeface="Times New Roman"/>
                <a:cs typeface="Times New Roman"/>
              </a:rPr>
              <a:t>a</a:t>
            </a:r>
            <a:r>
              <a:rPr dirty="0" sz="1600" i="1">
                <a:solidFill>
                  <a:srgbClr val="5B566B"/>
                </a:solidFill>
                <a:latin typeface="Times New Roman"/>
                <a:cs typeface="Times New Roman"/>
              </a:rPr>
              <a:t> </a:t>
            </a:r>
            <a:r>
              <a:rPr dirty="0" sz="1600" spc="-145" i="1">
                <a:solidFill>
                  <a:srgbClr val="5B566B"/>
                </a:solidFill>
                <a:latin typeface="Times New Roman"/>
                <a:cs typeface="Times New Roman"/>
              </a:rPr>
              <a:t> </a:t>
            </a:r>
            <a:r>
              <a:rPr dirty="0" sz="1600" spc="20" i="1">
                <a:solidFill>
                  <a:srgbClr val="5B566B"/>
                </a:solidFill>
                <a:latin typeface="Times New Roman"/>
                <a:cs typeface="Times New Roman"/>
              </a:rPr>
              <a:t>solució</a:t>
            </a:r>
            <a:r>
              <a:rPr dirty="0" sz="1600" spc="30" i="1">
                <a:solidFill>
                  <a:srgbClr val="5B566B"/>
                </a:solidFill>
                <a:latin typeface="Times New Roman"/>
                <a:cs typeface="Times New Roman"/>
              </a:rPr>
              <a:t>n</a:t>
            </a:r>
            <a:r>
              <a:rPr dirty="0" sz="1600" spc="140" i="1">
                <a:solidFill>
                  <a:srgbClr val="5B566B"/>
                </a:solidFill>
                <a:latin typeface="Times New Roman"/>
                <a:cs typeface="Times New Roman"/>
              </a:rPr>
              <a:t> </a:t>
            </a:r>
            <a:r>
              <a:rPr dirty="0" sz="1800" spc="-120" i="1">
                <a:solidFill>
                  <a:srgbClr val="5B566B"/>
                </a:solidFill>
                <a:latin typeface="Arial"/>
                <a:cs typeface="Arial"/>
              </a:rPr>
              <a:t>y(</a:t>
            </a:r>
            <a:r>
              <a:rPr dirty="0" sz="1800" spc="-325" i="1">
                <a:solidFill>
                  <a:srgbClr val="5B566B"/>
                </a:solidFill>
                <a:latin typeface="Arial"/>
                <a:cs typeface="Arial"/>
              </a:rPr>
              <a:t> </a:t>
            </a:r>
            <a:r>
              <a:rPr dirty="0" sz="1800" spc="-80" i="1">
                <a:solidFill>
                  <a:srgbClr val="5B566B"/>
                </a:solidFill>
                <a:latin typeface="Times New Roman"/>
                <a:cs typeface="Times New Roman"/>
              </a:rPr>
              <a:t>t</a:t>
            </a:r>
            <a:r>
              <a:rPr dirty="0" sz="1800" spc="170" i="1">
                <a:solidFill>
                  <a:srgbClr val="5B566B"/>
                </a:solidFill>
                <a:latin typeface="Times New Roman"/>
                <a:cs typeface="Times New Roman"/>
              </a:rPr>
              <a:t> </a:t>
            </a:r>
            <a:r>
              <a:rPr dirty="0" sz="700" spc="-60">
                <a:solidFill>
                  <a:srgbClr val="7CBFE8"/>
                </a:solidFill>
                <a:latin typeface="Arial"/>
                <a:cs typeface="Arial"/>
              </a:rPr>
              <a:t>I</a:t>
            </a:r>
            <a:r>
              <a:rPr dirty="0" sz="700">
                <a:solidFill>
                  <a:srgbClr val="7CBFE8"/>
                </a:solidFill>
                <a:latin typeface="Arial"/>
                <a:cs typeface="Arial"/>
              </a:rPr>
              <a:t>   </a:t>
            </a:r>
            <a:r>
              <a:rPr dirty="0" sz="700" spc="-60">
                <a:solidFill>
                  <a:srgbClr val="7CBFE8"/>
                </a:solidFill>
                <a:latin typeface="Arial"/>
                <a:cs typeface="Arial"/>
              </a:rPr>
              <a:t> </a:t>
            </a:r>
            <a:r>
              <a:rPr dirty="0" sz="1600" spc="60" i="1">
                <a:solidFill>
                  <a:srgbClr val="5B566B"/>
                </a:solidFill>
                <a:latin typeface="Times New Roman"/>
                <a:cs typeface="Times New Roman"/>
              </a:rPr>
              <a:t>e</a:t>
            </a:r>
            <a:r>
              <a:rPr dirty="0" sz="1600" spc="70" i="1">
                <a:solidFill>
                  <a:srgbClr val="5B566B"/>
                </a:solidFill>
                <a:latin typeface="Times New Roman"/>
                <a:cs typeface="Times New Roman"/>
              </a:rPr>
              <a:t>n</a:t>
            </a:r>
            <a:r>
              <a:rPr dirty="0" sz="1600" spc="160" i="1">
                <a:solidFill>
                  <a:srgbClr val="5B566B"/>
                </a:solidFill>
                <a:latin typeface="Times New Roman"/>
                <a:cs typeface="Times New Roman"/>
              </a:rPr>
              <a:t> </a:t>
            </a:r>
            <a:r>
              <a:rPr dirty="0" sz="1600" spc="-30" i="1">
                <a:solidFill>
                  <a:srgbClr val="5B566B"/>
                </a:solidFill>
                <a:latin typeface="Times New Roman"/>
                <a:cs typeface="Times New Roman"/>
              </a:rPr>
              <a:t>e</a:t>
            </a:r>
            <a:r>
              <a:rPr dirty="0" sz="1600" spc="-15" i="1">
                <a:solidFill>
                  <a:srgbClr val="5B566B"/>
                </a:solidFill>
                <a:latin typeface="Times New Roman"/>
                <a:cs typeface="Times New Roman"/>
              </a:rPr>
              <a:t>l</a:t>
            </a:r>
            <a:r>
              <a:rPr dirty="0" sz="1600" spc="170" i="1">
                <a:solidFill>
                  <a:srgbClr val="5B566B"/>
                </a:solidFill>
                <a:latin typeface="Times New Roman"/>
                <a:cs typeface="Times New Roman"/>
              </a:rPr>
              <a:t> </a:t>
            </a:r>
            <a:r>
              <a:rPr dirty="0" sz="1600" spc="45" i="1">
                <a:solidFill>
                  <a:srgbClr val="5B566B"/>
                </a:solidFill>
                <a:latin typeface="Times New Roman"/>
                <a:cs typeface="Times New Roman"/>
              </a:rPr>
              <a:t>tiemp</a:t>
            </a:r>
            <a:r>
              <a:rPr dirty="0" sz="1600" spc="55" i="1">
                <a:solidFill>
                  <a:srgbClr val="5B566B"/>
                </a:solidFill>
                <a:latin typeface="Times New Roman"/>
                <a:cs typeface="Times New Roman"/>
              </a:rPr>
              <a:t>o</a:t>
            </a:r>
            <a:r>
              <a:rPr dirty="0" sz="1600" spc="75" i="1">
                <a:solidFill>
                  <a:srgbClr val="5B566B"/>
                </a:solidFill>
                <a:latin typeface="Times New Roman"/>
                <a:cs typeface="Times New Roman"/>
              </a:rPr>
              <a:t> </a:t>
            </a:r>
            <a:r>
              <a:rPr dirty="0" sz="1800" spc="35" i="1">
                <a:solidFill>
                  <a:srgbClr val="5B566B"/>
                </a:solidFill>
                <a:latin typeface="Times New Roman"/>
                <a:cs typeface="Times New Roman"/>
              </a:rPr>
              <a:t>t</a:t>
            </a:r>
            <a:r>
              <a:rPr dirty="0" sz="1800" spc="155" i="1">
                <a:solidFill>
                  <a:srgbClr val="5B566B"/>
                </a:solidFill>
                <a:latin typeface="Times New Roman"/>
                <a:cs typeface="Times New Roman"/>
              </a:rPr>
              <a:t> </a:t>
            </a:r>
            <a:r>
              <a:rPr dirty="0" sz="1850" spc="70">
                <a:solidFill>
                  <a:srgbClr val="010103"/>
                </a:solidFill>
                <a:latin typeface="Times New Roman"/>
                <a:cs typeface="Times New Roman"/>
              </a:rPr>
              <a:t>=</a:t>
            </a:r>
            <a:r>
              <a:rPr dirty="0" sz="1850" spc="-30">
                <a:solidFill>
                  <a:srgbClr val="010103"/>
                </a:solidFill>
                <a:latin typeface="Times New Roman"/>
                <a:cs typeface="Times New Roman"/>
              </a:rPr>
              <a:t> </a:t>
            </a:r>
            <a:r>
              <a:rPr dirty="0" sz="1600" spc="100">
                <a:solidFill>
                  <a:srgbClr val="494154"/>
                </a:solidFill>
                <a:latin typeface="Times New Roman"/>
                <a:cs typeface="Times New Roman"/>
              </a:rPr>
              <a:t>1</a:t>
            </a:r>
            <a:r>
              <a:rPr dirty="0" baseline="-23809" sz="1050" spc="37">
                <a:solidFill>
                  <a:srgbClr val="808087"/>
                </a:solidFill>
                <a:latin typeface="Arial"/>
                <a:cs typeface="Arial"/>
              </a:rPr>
              <a:t>1</a:t>
            </a:r>
            <a:r>
              <a:rPr dirty="0" baseline="-23809" sz="1050">
                <a:solidFill>
                  <a:srgbClr val="808087"/>
                </a:solidFill>
                <a:latin typeface="Arial"/>
                <a:cs typeface="Arial"/>
              </a:rPr>
              <a:t>   </a:t>
            </a:r>
            <a:r>
              <a:rPr dirty="0" baseline="-23809" sz="1050" spc="-89">
                <a:solidFill>
                  <a:srgbClr val="808087"/>
                </a:solidFill>
                <a:latin typeface="Arial"/>
                <a:cs typeface="Arial"/>
              </a:rPr>
              <a:t> </a:t>
            </a:r>
            <a:r>
              <a:rPr dirty="0" sz="1600" spc="45" i="1">
                <a:solidFill>
                  <a:srgbClr val="5B566B"/>
                </a:solidFill>
                <a:latin typeface="Times New Roman"/>
                <a:cs typeface="Times New Roman"/>
              </a:rPr>
              <a:t>co</a:t>
            </a:r>
            <a:r>
              <a:rPr dirty="0" sz="1600" spc="15" i="1">
                <a:solidFill>
                  <a:srgbClr val="5B566B"/>
                </a:solidFill>
                <a:latin typeface="Times New Roman"/>
                <a:cs typeface="Times New Roman"/>
              </a:rPr>
              <a:t>n</a:t>
            </a:r>
            <a:r>
              <a:rPr dirty="0" sz="1600" spc="-15" i="1">
                <a:solidFill>
                  <a:srgbClr val="5B566B"/>
                </a:solidFill>
                <a:latin typeface="Times New Roman"/>
                <a:cs typeface="Times New Roman"/>
              </a:rPr>
              <a:t>s</a:t>
            </a:r>
            <a:r>
              <a:rPr dirty="0" sz="1600" spc="55" i="1">
                <a:solidFill>
                  <a:srgbClr val="5B566B"/>
                </a:solidFill>
                <a:latin typeface="Times New Roman"/>
                <a:cs typeface="Times New Roman"/>
              </a:rPr>
              <a:t>i</a:t>
            </a:r>
            <a:r>
              <a:rPr dirty="0" sz="1600" spc="10" i="1">
                <a:solidFill>
                  <a:srgbClr val="231F21"/>
                </a:solidFill>
                <a:latin typeface="Times New Roman"/>
                <a:cs typeface="Times New Roman"/>
              </a:rPr>
              <a:t>­ </a:t>
            </a:r>
            <a:r>
              <a:rPr dirty="0" sz="1600" spc="5" i="1">
                <a:solidFill>
                  <a:srgbClr val="231F21"/>
                </a:solidFill>
                <a:latin typeface="Times New Roman"/>
                <a:cs typeface="Times New Roman"/>
              </a:rPr>
              <a:t> </a:t>
            </a:r>
            <a:r>
              <a:rPr dirty="0" sz="1600" spc="5" i="1">
                <a:solidFill>
                  <a:srgbClr val="5B566B"/>
                </a:solidFill>
                <a:latin typeface="Times New Roman"/>
                <a:cs typeface="Times New Roman"/>
              </a:rPr>
              <a:t>derando</a:t>
            </a:r>
            <a:r>
              <a:rPr dirty="0" sz="1600" spc="275" i="1">
                <a:solidFill>
                  <a:srgbClr val="5B566B"/>
                </a:solidFill>
                <a:latin typeface="Times New Roman"/>
                <a:cs typeface="Times New Roman"/>
              </a:rPr>
              <a:t> </a:t>
            </a:r>
            <a:r>
              <a:rPr dirty="0" sz="1600" spc="15" i="1">
                <a:solidFill>
                  <a:srgbClr val="5B566B"/>
                </a:solidFill>
                <a:latin typeface="Times New Roman"/>
                <a:cs typeface="Times New Roman"/>
              </a:rPr>
              <a:t>ttna</a:t>
            </a:r>
            <a:r>
              <a:rPr dirty="0" sz="1600" spc="215" i="1">
                <a:solidFill>
                  <a:srgbClr val="5B566B"/>
                </a:solidFill>
                <a:latin typeface="Times New Roman"/>
                <a:cs typeface="Times New Roman"/>
              </a:rPr>
              <a:t> </a:t>
            </a:r>
            <a:r>
              <a:rPr dirty="0" sz="1600" spc="5" i="1">
                <a:solidFill>
                  <a:srgbClr val="5B566B"/>
                </a:solidFill>
                <a:latin typeface="Times New Roman"/>
                <a:cs typeface="Times New Roman"/>
              </a:rPr>
              <a:t>longitud</a:t>
            </a:r>
            <a:r>
              <a:rPr dirty="0" sz="1600" spc="65" i="1">
                <a:solidFill>
                  <a:srgbClr val="5B566B"/>
                </a:solidFill>
                <a:latin typeface="Times New Roman"/>
                <a:cs typeface="Times New Roman"/>
              </a:rPr>
              <a:t> </a:t>
            </a:r>
            <a:r>
              <a:rPr dirty="0" sz="1600" spc="-40" i="1">
                <a:solidFill>
                  <a:srgbClr val="5B566B"/>
                </a:solidFill>
                <a:latin typeface="Times New Roman"/>
                <a:cs typeface="Times New Roman"/>
              </a:rPr>
              <a:t>de</a:t>
            </a:r>
            <a:r>
              <a:rPr dirty="0" sz="1600" spc="10" i="1">
                <a:solidFill>
                  <a:srgbClr val="5B566B"/>
                </a:solidFill>
                <a:latin typeface="Times New Roman"/>
                <a:cs typeface="Times New Roman"/>
              </a:rPr>
              <a:t> </a:t>
            </a:r>
            <a:r>
              <a:rPr dirty="0" sz="1600" spc="-45" i="1">
                <a:solidFill>
                  <a:srgbClr val="5B566B"/>
                </a:solidFill>
                <a:latin typeface="Times New Roman"/>
                <a:cs typeface="Times New Roman"/>
              </a:rPr>
              <a:t>paso</a:t>
            </a:r>
            <a:r>
              <a:rPr dirty="0" sz="1600" spc="280" i="1">
                <a:solidFill>
                  <a:srgbClr val="5B566B"/>
                </a:solidFill>
                <a:latin typeface="Times New Roman"/>
                <a:cs typeface="Times New Roman"/>
              </a:rPr>
              <a:t> </a:t>
            </a:r>
            <a:r>
              <a:rPr dirty="0" sz="1600" spc="10" i="1">
                <a:solidFill>
                  <a:srgbClr val="5B566B"/>
                </a:solidFill>
                <a:latin typeface="Times New Roman"/>
                <a:cs typeface="Times New Roman"/>
              </a:rPr>
              <a:t>con</a:t>
            </a:r>
            <a:r>
              <a:rPr dirty="0" sz="1600" spc="250" i="1">
                <a:solidFill>
                  <a:srgbClr val="5B566B"/>
                </a:solidFill>
                <a:latin typeface="Times New Roman"/>
                <a:cs typeface="Times New Roman"/>
              </a:rPr>
              <a:t> </a:t>
            </a:r>
            <a:r>
              <a:rPr dirty="0" sz="1600" spc="60" i="1">
                <a:solidFill>
                  <a:srgbClr val="5B566B"/>
                </a:solidFill>
                <a:latin typeface="Times New Roman"/>
                <a:cs typeface="Times New Roman"/>
              </a:rPr>
              <a:t>tante</a:t>
            </a:r>
            <a:r>
              <a:rPr dirty="0" sz="1600" spc="225" i="1">
                <a:solidFill>
                  <a:srgbClr val="5B566B"/>
                </a:solidFill>
                <a:latin typeface="Times New Roman"/>
                <a:cs typeface="Times New Roman"/>
              </a:rPr>
              <a:t> </a:t>
            </a:r>
            <a:r>
              <a:rPr dirty="0" sz="1600" spc="80" i="1">
                <a:solidFill>
                  <a:srgbClr val="5B566B"/>
                </a:solidFill>
                <a:latin typeface="Times New Roman"/>
                <a:cs typeface="Times New Roman"/>
              </a:rPr>
              <a:t>h</a:t>
            </a:r>
            <a:r>
              <a:rPr dirty="0" sz="1600" spc="110" i="1">
                <a:solidFill>
                  <a:srgbClr val="5B566B"/>
                </a:solidFill>
                <a:latin typeface="Times New Roman"/>
                <a:cs typeface="Times New Roman"/>
              </a:rPr>
              <a:t> </a:t>
            </a:r>
            <a:r>
              <a:rPr dirty="0" sz="1850" spc="95">
                <a:solidFill>
                  <a:srgbClr val="010103"/>
                </a:solidFill>
                <a:latin typeface="Times New Roman"/>
                <a:cs typeface="Times New Roman"/>
              </a:rPr>
              <a:t>=</a:t>
            </a:r>
            <a:r>
              <a:rPr dirty="0" sz="1850" spc="10">
                <a:solidFill>
                  <a:srgbClr val="010103"/>
                </a:solidFill>
                <a:latin typeface="Times New Roman"/>
                <a:cs typeface="Times New Roman"/>
              </a:rPr>
              <a:t> </a:t>
            </a:r>
            <a:r>
              <a:rPr dirty="0" sz="1450" spc="45">
                <a:solidFill>
                  <a:srgbClr val="5B566B"/>
                </a:solidFill>
                <a:latin typeface="Arial"/>
                <a:cs typeface="Arial"/>
              </a:rPr>
              <a:t>0.5.</a:t>
            </a:r>
            <a:r>
              <a:rPr dirty="0" sz="1450" spc="254">
                <a:solidFill>
                  <a:srgbClr val="5B566B"/>
                </a:solidFill>
                <a:latin typeface="Arial"/>
                <a:cs typeface="Arial"/>
              </a:rPr>
              <a:t> </a:t>
            </a:r>
            <a:r>
              <a:rPr dirty="0" sz="1600" spc="-30" i="1">
                <a:solidFill>
                  <a:srgbClr val="38314B"/>
                </a:solidFill>
                <a:latin typeface="Times New Roman"/>
                <a:cs typeface="Times New Roman"/>
              </a:rPr>
              <a:t>H</a:t>
            </a:r>
            <a:r>
              <a:rPr dirty="0" sz="1600" spc="-30" i="1">
                <a:solidFill>
                  <a:srgbClr val="5B566B"/>
                </a:solidFill>
                <a:latin typeface="Times New Roman"/>
                <a:cs typeface="Times New Roman"/>
              </a:rPr>
              <a:t>allar</a:t>
            </a:r>
            <a:r>
              <a:rPr dirty="0" sz="1600" spc="190" i="1">
                <a:solidFill>
                  <a:srgbClr val="5B566B"/>
                </a:solidFill>
                <a:latin typeface="Times New Roman"/>
                <a:cs typeface="Times New Roman"/>
              </a:rPr>
              <a:t> </a:t>
            </a:r>
            <a:r>
              <a:rPr dirty="0" sz="1600" spc="-60" i="1">
                <a:solidFill>
                  <a:srgbClr val="5B566B"/>
                </a:solidFill>
                <a:latin typeface="Times New Roman"/>
                <a:cs typeface="Times New Roman"/>
              </a:rPr>
              <a:t>el</a:t>
            </a:r>
            <a:r>
              <a:rPr dirty="0" sz="1600" spc="240" i="1">
                <a:solidFill>
                  <a:srgbClr val="5B566B"/>
                </a:solidFill>
                <a:latin typeface="Times New Roman"/>
                <a:cs typeface="Times New Roman"/>
              </a:rPr>
              <a:t> </a:t>
            </a:r>
            <a:r>
              <a:rPr dirty="0" sz="1600" spc="20" i="1">
                <a:solidFill>
                  <a:srgbClr val="5B566B"/>
                </a:solidFill>
                <a:latin typeface="Times New Roman"/>
                <a:cs typeface="Times New Roman"/>
              </a:rPr>
              <a:t>error</a:t>
            </a:r>
            <a:r>
              <a:rPr dirty="0" sz="1600" spc="229" i="1">
                <a:solidFill>
                  <a:srgbClr val="5B566B"/>
                </a:solidFill>
                <a:latin typeface="Times New Roman"/>
                <a:cs typeface="Times New Roman"/>
              </a:rPr>
              <a:t> </a:t>
            </a:r>
            <a:r>
              <a:rPr dirty="0" sz="1600" spc="-75" i="1">
                <a:solidFill>
                  <a:srgbClr val="5B566B"/>
                </a:solidFill>
                <a:latin typeface="Times New Roman"/>
                <a:cs typeface="Times New Roman"/>
              </a:rPr>
              <a:t>com </a:t>
            </a:r>
            <a:r>
              <a:rPr dirty="0" sz="1600" spc="10" i="1">
                <a:solidFill>
                  <a:srgbClr val="5B566B"/>
                </a:solidFill>
                <a:latin typeface="Times New Roman"/>
                <a:cs typeface="Times New Roman"/>
              </a:rPr>
              <a:t>etido</a:t>
            </a:r>
            <a:r>
              <a:rPr dirty="0" sz="1600" spc="-195" i="1">
                <a:solidFill>
                  <a:srgbClr val="5B566B"/>
                </a:solidFill>
                <a:latin typeface="Times New Roman"/>
                <a:cs typeface="Times New Roman"/>
              </a:rPr>
              <a:t> </a:t>
            </a:r>
            <a:r>
              <a:rPr dirty="0" sz="1600" spc="15" i="1">
                <a:solidFill>
                  <a:srgbClr val="38314B"/>
                </a:solidFill>
                <a:latin typeface="Times New Roman"/>
                <a:cs typeface="Times New Roman"/>
              </a:rPr>
              <a:t>.</a:t>
            </a:r>
            <a:endParaRPr sz="1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6530" y="229561"/>
            <a:ext cx="6751320" cy="972819"/>
          </a:xfrm>
          <a:prstGeom prst="rect">
            <a:avLst/>
          </a:prstGeom>
        </p:spPr>
        <p:txBody>
          <a:bodyPr wrap="square" lIns="0" tIns="28575" rIns="0" bIns="0" rtlCol="0" vert="horz">
            <a:spAutoFit/>
          </a:bodyPr>
          <a:lstStyle/>
          <a:p>
            <a:pPr algn="just" marL="17145">
              <a:lnSpc>
                <a:spcPct val="100000"/>
              </a:lnSpc>
              <a:spcBef>
                <a:spcPts val="225"/>
              </a:spcBef>
            </a:pPr>
            <a:r>
              <a:rPr dirty="0" sz="1450" spc="114">
                <a:solidFill>
                  <a:srgbClr val="464156"/>
                </a:solidFill>
                <a:latin typeface="Times New Roman"/>
                <a:cs typeface="Times New Roman"/>
              </a:rPr>
              <a:t>S</a:t>
            </a:r>
            <a:r>
              <a:rPr dirty="0" sz="1450" spc="190">
                <a:solidFill>
                  <a:srgbClr val="464156"/>
                </a:solidFill>
                <a:latin typeface="Times New Roman"/>
                <a:cs typeface="Times New Roman"/>
              </a:rPr>
              <a:t>o</a:t>
            </a:r>
            <a:r>
              <a:rPr dirty="0" sz="1450" spc="114">
                <a:solidFill>
                  <a:srgbClr val="3D1A38"/>
                </a:solidFill>
                <a:latin typeface="Times New Roman"/>
                <a:cs typeface="Times New Roman"/>
              </a:rPr>
              <a:t>l</a:t>
            </a:r>
            <a:r>
              <a:rPr dirty="0" sz="1450" spc="210">
                <a:solidFill>
                  <a:srgbClr val="464156"/>
                </a:solidFill>
                <a:latin typeface="Times New Roman"/>
                <a:cs typeface="Times New Roman"/>
              </a:rPr>
              <a:t>u</a:t>
            </a:r>
            <a:r>
              <a:rPr dirty="0" sz="1450" spc="130">
                <a:solidFill>
                  <a:srgbClr val="464156"/>
                </a:solidFill>
                <a:latin typeface="Times New Roman"/>
                <a:cs typeface="Times New Roman"/>
              </a:rPr>
              <a:t>c</a:t>
            </a:r>
            <a:r>
              <a:rPr dirty="0" sz="1450" spc="65">
                <a:solidFill>
                  <a:srgbClr val="3D1A38"/>
                </a:solidFill>
                <a:latin typeface="Times New Roman"/>
                <a:cs typeface="Times New Roman"/>
              </a:rPr>
              <a:t>i</a:t>
            </a:r>
            <a:r>
              <a:rPr dirty="0" sz="1450" spc="30">
                <a:solidFill>
                  <a:srgbClr val="464156"/>
                </a:solidFill>
                <a:latin typeface="Times New Roman"/>
                <a:cs typeface="Times New Roman"/>
              </a:rPr>
              <a:t>ó</a:t>
            </a:r>
            <a:r>
              <a:rPr dirty="0" sz="1450" spc="-165">
                <a:solidFill>
                  <a:srgbClr val="464156"/>
                </a:solidFill>
                <a:latin typeface="Times New Roman"/>
                <a:cs typeface="Times New Roman"/>
              </a:rPr>
              <a:t> </a:t>
            </a:r>
            <a:r>
              <a:rPr dirty="0" sz="1450" spc="30">
                <a:solidFill>
                  <a:srgbClr val="464156"/>
                </a:solidFill>
                <a:latin typeface="Times New Roman"/>
                <a:cs typeface="Times New Roman"/>
              </a:rPr>
              <a:t>n</a:t>
            </a:r>
            <a:r>
              <a:rPr dirty="0" sz="1450" spc="-155">
                <a:solidFill>
                  <a:srgbClr val="464156"/>
                </a:solidFill>
                <a:latin typeface="Times New Roman"/>
                <a:cs typeface="Times New Roman"/>
              </a:rPr>
              <a:t> </a:t>
            </a:r>
            <a:r>
              <a:rPr dirty="0" sz="1450" spc="15">
                <a:solidFill>
                  <a:srgbClr val="1F1A1F"/>
                </a:solidFill>
                <a:latin typeface="Times New Roman"/>
                <a:cs typeface="Times New Roman"/>
              </a:rPr>
              <a:t>.</a:t>
            </a:r>
            <a:endParaRPr sz="1450">
              <a:latin typeface="Times New Roman"/>
              <a:cs typeface="Times New Roman"/>
            </a:endParaRPr>
          </a:p>
          <a:p>
            <a:pPr algn="just" marL="12700" marR="5080" indent="3810">
              <a:lnSpc>
                <a:spcPct val="101499"/>
              </a:lnSpc>
              <a:spcBef>
                <a:spcPts val="110"/>
              </a:spcBef>
            </a:pPr>
            <a:r>
              <a:rPr dirty="0" sz="1500" spc="70">
                <a:solidFill>
                  <a:srgbClr val="464156"/>
                </a:solidFill>
                <a:latin typeface="Times New Roman"/>
                <a:cs typeface="Times New Roman"/>
              </a:rPr>
              <a:t>Primero </a:t>
            </a:r>
            <a:r>
              <a:rPr dirty="0" sz="1500" spc="35">
                <a:solidFill>
                  <a:srgbClr val="464156"/>
                </a:solidFill>
                <a:latin typeface="Times New Roman"/>
                <a:cs typeface="Times New Roman"/>
              </a:rPr>
              <a:t>calcularemos</a:t>
            </a:r>
            <a:r>
              <a:rPr dirty="0" sz="1500" spc="40">
                <a:solidFill>
                  <a:srgbClr val="464156"/>
                </a:solidFill>
                <a:latin typeface="Times New Roman"/>
                <a:cs typeface="Times New Roman"/>
              </a:rPr>
              <a:t> </a:t>
            </a:r>
            <a:r>
              <a:rPr dirty="0" sz="1500" spc="30">
                <a:solidFill>
                  <a:srgbClr val="464156"/>
                </a:solidFill>
                <a:latin typeface="Times New Roman"/>
                <a:cs typeface="Times New Roman"/>
              </a:rPr>
              <a:t>la  </a:t>
            </a:r>
            <a:r>
              <a:rPr dirty="0" sz="1500" spc="25">
                <a:solidFill>
                  <a:srgbClr val="5D596B"/>
                </a:solidFill>
                <a:latin typeface="Times New Roman"/>
                <a:cs typeface="Times New Roman"/>
              </a:rPr>
              <a:t>solución </a:t>
            </a:r>
            <a:r>
              <a:rPr dirty="0" sz="1500" spc="60">
                <a:solidFill>
                  <a:srgbClr val="5D596B"/>
                </a:solidFill>
                <a:latin typeface="Times New Roman"/>
                <a:cs typeface="Times New Roman"/>
              </a:rPr>
              <a:t>analítica </a:t>
            </a:r>
            <a:r>
              <a:rPr dirty="0" sz="1500" spc="95">
                <a:solidFill>
                  <a:srgbClr val="464156"/>
                </a:solidFill>
                <a:latin typeface="Times New Roman"/>
                <a:cs typeface="Times New Roman"/>
              </a:rPr>
              <a:t>para </a:t>
            </a:r>
            <a:r>
              <a:rPr dirty="0" sz="1500" spc="60">
                <a:solidFill>
                  <a:srgbClr val="464156"/>
                </a:solidFill>
                <a:latin typeface="Times New Roman"/>
                <a:cs typeface="Times New Roman"/>
              </a:rPr>
              <a:t>poder  </a:t>
            </a:r>
            <a:r>
              <a:rPr dirty="0" sz="1500" spc="40">
                <a:solidFill>
                  <a:srgbClr val="5D596B"/>
                </a:solidFill>
                <a:latin typeface="Times New Roman"/>
                <a:cs typeface="Times New Roman"/>
              </a:rPr>
              <a:t>calcular  </a:t>
            </a:r>
            <a:r>
              <a:rPr dirty="0" sz="1500" spc="50">
                <a:solidFill>
                  <a:srgbClr val="464156"/>
                </a:solidFill>
                <a:latin typeface="Times New Roman"/>
                <a:cs typeface="Times New Roman"/>
              </a:rPr>
              <a:t>po </a:t>
            </a:r>
            <a:r>
              <a:rPr dirty="0" sz="1500" spc="75">
                <a:solidFill>
                  <a:srgbClr val="5D596B"/>
                </a:solidFill>
                <a:latin typeface="Times New Roman"/>
                <a:cs typeface="Times New Roman"/>
              </a:rPr>
              <a:t>teriormente </a:t>
            </a:r>
            <a:r>
              <a:rPr dirty="0" sz="1500" spc="80">
                <a:solidFill>
                  <a:srgbClr val="5D596B"/>
                </a:solidFill>
                <a:latin typeface="Times New Roman"/>
                <a:cs typeface="Times New Roman"/>
              </a:rPr>
              <a:t> </a:t>
            </a:r>
            <a:r>
              <a:rPr dirty="0" sz="1500" spc="15">
                <a:solidFill>
                  <a:srgbClr val="5D596B"/>
                </a:solidFill>
                <a:latin typeface="Times New Roman"/>
                <a:cs typeface="Times New Roman"/>
              </a:rPr>
              <a:t>el </a:t>
            </a:r>
            <a:r>
              <a:rPr dirty="0" sz="1500" spc="60">
                <a:solidFill>
                  <a:srgbClr val="5D596B"/>
                </a:solidFill>
                <a:latin typeface="Times New Roman"/>
                <a:cs typeface="Times New Roman"/>
              </a:rPr>
              <a:t>error </a:t>
            </a:r>
            <a:r>
              <a:rPr dirty="0" sz="1500" spc="15">
                <a:solidFill>
                  <a:srgbClr val="5D596B"/>
                </a:solidFill>
                <a:latin typeface="Times New Roman"/>
                <a:cs typeface="Times New Roman"/>
              </a:rPr>
              <a:t>oometid </a:t>
            </a:r>
            <a:r>
              <a:rPr dirty="0" sz="1500" spc="20">
                <a:solidFill>
                  <a:srgbClr val="5D596B"/>
                </a:solidFill>
                <a:latin typeface="Times New Roman"/>
                <a:cs typeface="Times New Roman"/>
              </a:rPr>
              <a:t>o</a:t>
            </a:r>
            <a:r>
              <a:rPr dirty="0" sz="1500" spc="20">
                <a:solidFill>
                  <a:srgbClr val="3D1A38"/>
                </a:solidFill>
                <a:latin typeface="Times New Roman"/>
                <a:cs typeface="Times New Roman"/>
              </a:rPr>
              <a:t>. </a:t>
            </a:r>
            <a:r>
              <a:rPr dirty="0" sz="1500" spc="50">
                <a:solidFill>
                  <a:srgbClr val="5D596B"/>
                </a:solidFill>
                <a:latin typeface="Times New Roman"/>
                <a:cs typeface="Times New Roman"/>
              </a:rPr>
              <a:t>Se </a:t>
            </a:r>
            <a:r>
              <a:rPr dirty="0" sz="1500" spc="110">
                <a:solidFill>
                  <a:srgbClr val="5D596B"/>
                </a:solidFill>
                <a:latin typeface="Times New Roman"/>
                <a:cs typeface="Times New Roman"/>
              </a:rPr>
              <a:t>trata </a:t>
            </a:r>
            <a:r>
              <a:rPr dirty="0" sz="1500" spc="155">
                <a:solidFill>
                  <a:srgbClr val="464156"/>
                </a:solidFill>
                <a:latin typeface="Times New Roman"/>
                <a:cs typeface="Times New Roman"/>
              </a:rPr>
              <a:t>de </a:t>
            </a:r>
            <a:r>
              <a:rPr dirty="0" sz="1500" spc="160">
                <a:solidFill>
                  <a:srgbClr val="464156"/>
                </a:solidFill>
                <a:latin typeface="Times New Roman"/>
                <a:cs typeface="Times New Roman"/>
              </a:rPr>
              <a:t>una </a:t>
            </a:r>
            <a:r>
              <a:rPr dirty="0" sz="1500" spc="90">
                <a:solidFill>
                  <a:srgbClr val="464156"/>
                </a:solidFill>
                <a:latin typeface="Times New Roman"/>
                <a:cs typeface="Times New Roman"/>
              </a:rPr>
              <a:t>EDO </a:t>
            </a:r>
            <a:r>
              <a:rPr dirty="0" sz="1500" spc="60">
                <a:solidFill>
                  <a:srgbClr val="464156"/>
                </a:solidFill>
                <a:latin typeface="Times New Roman"/>
                <a:cs typeface="Times New Roman"/>
              </a:rPr>
              <a:t>de </a:t>
            </a:r>
            <a:r>
              <a:rPr dirty="0" sz="1500" spc="-30">
                <a:solidFill>
                  <a:srgbClr val="5D596B"/>
                </a:solidFill>
                <a:latin typeface="Times New Roman"/>
                <a:cs typeface="Times New Roman"/>
              </a:rPr>
              <a:t>vru·iables</a:t>
            </a:r>
            <a:r>
              <a:rPr dirty="0" sz="1500" spc="-25">
                <a:solidFill>
                  <a:srgbClr val="5D596B"/>
                </a:solidFill>
                <a:latin typeface="Times New Roman"/>
                <a:cs typeface="Times New Roman"/>
              </a:rPr>
              <a:t> </a:t>
            </a:r>
            <a:r>
              <a:rPr dirty="0" sz="1500" spc="65">
                <a:solidFill>
                  <a:srgbClr val="5D596B"/>
                </a:solidFill>
                <a:latin typeface="Times New Roman"/>
                <a:cs typeface="Times New Roman"/>
              </a:rPr>
              <a:t>separadas </a:t>
            </a:r>
            <a:r>
              <a:rPr dirty="0" sz="1450" spc="70">
                <a:solidFill>
                  <a:srgbClr val="5D596B"/>
                </a:solidFill>
                <a:latin typeface="Times New Roman"/>
                <a:cs typeface="Times New Roman"/>
              </a:rPr>
              <a:t>y </a:t>
            </a:r>
            <a:r>
              <a:rPr dirty="0" sz="1500" spc="40">
                <a:solidFill>
                  <a:srgbClr val="464156"/>
                </a:solidFill>
                <a:latin typeface="Times New Roman"/>
                <a:cs typeface="Times New Roman"/>
              </a:rPr>
              <a:t>por </a:t>
            </a:r>
            <a:r>
              <a:rPr dirty="0" sz="1500" spc="100">
                <a:solidFill>
                  <a:srgbClr val="5D596B"/>
                </a:solidFill>
                <a:latin typeface="Times New Roman"/>
                <a:cs typeface="Times New Roman"/>
              </a:rPr>
              <a:t>tanto </a:t>
            </a:r>
            <a:r>
              <a:rPr dirty="0" sz="1500" spc="55">
                <a:solidFill>
                  <a:srgbClr val="5D596B"/>
                </a:solidFill>
                <a:latin typeface="Times New Roman"/>
                <a:cs typeface="Times New Roman"/>
              </a:rPr>
              <a:t>se </a:t>
            </a:r>
            <a:r>
              <a:rPr dirty="0" sz="1500" spc="60">
                <a:solidFill>
                  <a:srgbClr val="5D596B"/>
                </a:solidFill>
                <a:latin typeface="Times New Roman"/>
                <a:cs typeface="Times New Roman"/>
              </a:rPr>
              <a:t> </a:t>
            </a:r>
            <a:r>
              <a:rPr dirty="0" sz="1500" spc="25">
                <a:solidFill>
                  <a:srgbClr val="464156"/>
                </a:solidFill>
                <a:latin typeface="Times New Roman"/>
                <a:cs typeface="Times New Roman"/>
              </a:rPr>
              <a:t>resuelve</a:t>
            </a:r>
            <a:r>
              <a:rPr dirty="0" sz="1500" spc="165">
                <a:solidFill>
                  <a:srgbClr val="464156"/>
                </a:solidFill>
                <a:latin typeface="Times New Roman"/>
                <a:cs typeface="Times New Roman"/>
              </a:rPr>
              <a:t> </a:t>
            </a:r>
            <a:r>
              <a:rPr dirty="0" sz="1500" spc="30">
                <a:solidFill>
                  <a:srgbClr val="5D596B"/>
                </a:solidFill>
                <a:latin typeface="Times New Roman"/>
                <a:cs typeface="Times New Roman"/>
              </a:rPr>
              <a:t>como</a:t>
            </a:r>
            <a:r>
              <a:rPr dirty="0" sz="1500" spc="380">
                <a:solidFill>
                  <a:srgbClr val="5D596B"/>
                </a:solidFill>
                <a:latin typeface="Times New Roman"/>
                <a:cs typeface="Times New Roman"/>
              </a:rPr>
              <a:t> </a:t>
            </a:r>
            <a:r>
              <a:rPr dirty="0" sz="1500" spc="-130">
                <a:solidFill>
                  <a:srgbClr val="464156"/>
                </a:solidFill>
                <a:latin typeface="Times New Roman"/>
                <a:cs typeface="Times New Roman"/>
              </a:rPr>
              <a:t>igue</a:t>
            </a:r>
            <a:r>
              <a:rPr dirty="0" sz="1500" spc="-130">
                <a:solidFill>
                  <a:srgbClr val="7E7789"/>
                </a:solidFill>
                <a:latin typeface="Times New Roman"/>
                <a:cs typeface="Times New Roman"/>
              </a:rPr>
              <a:t>)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07662" y="1338488"/>
            <a:ext cx="187325" cy="2470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50" spc="-240" i="1">
                <a:solidFill>
                  <a:srgbClr val="5D596B"/>
                </a:solidFill>
                <a:latin typeface="Courier New"/>
                <a:cs typeface="Courier New"/>
              </a:rPr>
              <a:t>eY</a:t>
            </a:r>
            <a:endParaRPr sz="1450">
              <a:latin typeface="Courier New"/>
              <a:cs typeface="Courier Ne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90430" y="1449920"/>
            <a:ext cx="862965" cy="2927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19405" algn="l"/>
              </a:tabLst>
            </a:pPr>
            <a:r>
              <a:rPr dirty="0" sz="1750" spc="-160">
                <a:solidFill>
                  <a:srgbClr val="070508"/>
                </a:solidFill>
                <a:latin typeface="Times New Roman"/>
                <a:cs typeface="Times New Roman"/>
              </a:rPr>
              <a:t>-	</a:t>
            </a:r>
            <a:r>
              <a:rPr dirty="0" sz="1750" spc="-270">
                <a:solidFill>
                  <a:srgbClr val="070508"/>
                </a:solidFill>
                <a:latin typeface="Times New Roman"/>
                <a:cs typeface="Times New Roman"/>
              </a:rPr>
              <a:t>=</a:t>
            </a:r>
            <a:r>
              <a:rPr dirty="0" sz="1750" spc="385">
                <a:solidFill>
                  <a:srgbClr val="070508"/>
                </a:solidFill>
                <a:latin typeface="Times New Roman"/>
                <a:cs typeface="Times New Roman"/>
              </a:rPr>
              <a:t> </a:t>
            </a:r>
            <a:r>
              <a:rPr dirty="0" sz="1450" spc="70" i="1">
                <a:solidFill>
                  <a:srgbClr val="464156"/>
                </a:solidFill>
                <a:latin typeface="Times New Roman"/>
                <a:cs typeface="Times New Roman"/>
              </a:rPr>
              <a:t>2tdt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05900" y="1297783"/>
            <a:ext cx="179070" cy="2774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50" spc="-395">
                <a:solidFill>
                  <a:srgbClr val="464156"/>
                </a:solidFill>
                <a:latin typeface="Courier New"/>
                <a:cs typeface="Courier New"/>
              </a:rPr>
              <a:t>t2</a:t>
            </a:r>
            <a:endParaRPr sz="1650">
              <a:latin typeface="Courier New"/>
              <a:cs typeface="Courier Ne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44459" y="1465948"/>
            <a:ext cx="994410" cy="269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74345" algn="l"/>
                <a:tab pos="698500" algn="l"/>
              </a:tabLst>
            </a:pPr>
            <a:r>
              <a:rPr dirty="0" sz="1600" spc="-200" i="1">
                <a:solidFill>
                  <a:srgbClr val="5D596B"/>
                </a:solidFill>
                <a:latin typeface="Times New Roman"/>
                <a:cs typeface="Times New Roman"/>
              </a:rPr>
              <a:t>eY</a:t>
            </a:r>
            <a:r>
              <a:rPr dirty="0" sz="1600" spc="229" i="1">
                <a:solidFill>
                  <a:srgbClr val="5D596B"/>
                </a:solidFill>
                <a:latin typeface="Times New Roman"/>
                <a:cs typeface="Times New Roman"/>
              </a:rPr>
              <a:t> </a:t>
            </a:r>
            <a:r>
              <a:rPr dirty="0" sz="1600" spc="-434" i="1">
                <a:solidFill>
                  <a:srgbClr val="070508"/>
                </a:solidFill>
                <a:latin typeface="Times New Roman"/>
                <a:cs typeface="Times New Roman"/>
              </a:rPr>
              <a:t>=	</a:t>
            </a:r>
            <a:r>
              <a:rPr dirty="0" sz="1600" spc="-215" i="1">
                <a:solidFill>
                  <a:srgbClr val="070508"/>
                </a:solidFill>
                <a:latin typeface="Times New Roman"/>
                <a:cs typeface="Times New Roman"/>
              </a:rPr>
              <a:t>-	</a:t>
            </a:r>
            <a:r>
              <a:rPr dirty="0" sz="1600" spc="-434" i="1">
                <a:solidFill>
                  <a:srgbClr val="1A2A54"/>
                </a:solidFill>
                <a:latin typeface="Times New Roman"/>
                <a:cs typeface="Times New Roman"/>
              </a:rPr>
              <a:t>+</a:t>
            </a:r>
            <a:r>
              <a:rPr dirty="0" sz="1600" spc="450" i="1">
                <a:solidFill>
                  <a:srgbClr val="1A2A54"/>
                </a:solidFill>
                <a:latin typeface="Times New Roman"/>
                <a:cs typeface="Times New Roman"/>
              </a:rPr>
              <a:t> </a:t>
            </a:r>
            <a:r>
              <a:rPr dirty="0" sz="1600" spc="-430" i="1">
                <a:solidFill>
                  <a:srgbClr val="5D596B"/>
                </a:solidFill>
                <a:latin typeface="Times New Roman"/>
                <a:cs typeface="Times New Roman"/>
              </a:rPr>
              <a:t>C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14179" y="1616049"/>
            <a:ext cx="2254250" cy="254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48205" algn="l"/>
              </a:tabLst>
            </a:pPr>
            <a:r>
              <a:rPr dirty="0" sz="1450" spc="65" i="1">
                <a:solidFill>
                  <a:srgbClr val="464156"/>
                </a:solidFill>
                <a:latin typeface="Times New Roman"/>
                <a:cs typeface="Times New Roman"/>
              </a:rPr>
              <a:t>dy</a:t>
            </a:r>
            <a:r>
              <a:rPr dirty="0" sz="1450" spc="65" i="1">
                <a:solidFill>
                  <a:srgbClr val="464156"/>
                </a:solidFill>
                <a:latin typeface="Times New Roman"/>
                <a:cs typeface="Times New Roman"/>
              </a:rPr>
              <a:t>	</a:t>
            </a:r>
            <a:r>
              <a:rPr dirty="0" sz="1500" spc="-25">
                <a:solidFill>
                  <a:srgbClr val="464156"/>
                </a:solidFill>
                <a:latin typeface="Times New Roman"/>
                <a:cs typeface="Times New Roman"/>
              </a:rPr>
              <a:t>2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094096" y="1462896"/>
            <a:ext cx="102870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50">
                <a:solidFill>
                  <a:srgbClr val="464156"/>
                </a:solidFill>
                <a:latin typeface="Arial"/>
                <a:cs typeface="Arial"/>
              </a:rPr>
              <a:t>2</a:t>
            </a:r>
            <a:endParaRPr sz="1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218173" y="1411505"/>
            <a:ext cx="1362075" cy="3460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10919" algn="l"/>
              </a:tabLst>
            </a:pPr>
            <a:r>
              <a:rPr dirty="0" sz="1450" spc="95" i="1">
                <a:solidFill>
                  <a:srgbClr val="464156"/>
                </a:solidFill>
                <a:latin typeface="Times New Roman"/>
                <a:cs typeface="Times New Roman"/>
              </a:rPr>
              <a:t>y</a:t>
            </a:r>
            <a:r>
              <a:rPr dirty="0" sz="1450" spc="75" i="1">
                <a:solidFill>
                  <a:srgbClr val="464156"/>
                </a:solidFill>
                <a:latin typeface="Times New Roman"/>
                <a:cs typeface="Times New Roman"/>
              </a:rPr>
              <a:t>(</a:t>
            </a:r>
            <a:r>
              <a:rPr dirty="0" sz="1450" spc="60" i="1">
                <a:solidFill>
                  <a:srgbClr val="464156"/>
                </a:solidFill>
                <a:latin typeface="Times New Roman"/>
                <a:cs typeface="Times New Roman"/>
              </a:rPr>
              <a:t>t</a:t>
            </a:r>
            <a:r>
              <a:rPr dirty="0" sz="1450" spc="75" i="1">
                <a:solidFill>
                  <a:srgbClr val="464156"/>
                </a:solidFill>
                <a:latin typeface="Times New Roman"/>
                <a:cs typeface="Times New Roman"/>
              </a:rPr>
              <a:t>)</a:t>
            </a:r>
            <a:r>
              <a:rPr dirty="0" sz="1450" spc="155" i="1">
                <a:solidFill>
                  <a:srgbClr val="464156"/>
                </a:solidFill>
                <a:latin typeface="Times New Roman"/>
                <a:cs typeface="Times New Roman"/>
              </a:rPr>
              <a:t> </a:t>
            </a:r>
            <a:r>
              <a:rPr dirty="0" sz="1750" spc="155">
                <a:solidFill>
                  <a:srgbClr val="070508"/>
                </a:solidFill>
                <a:latin typeface="Times New Roman"/>
                <a:cs typeface="Times New Roman"/>
              </a:rPr>
              <a:t>=</a:t>
            </a:r>
            <a:r>
              <a:rPr dirty="0" sz="1750" spc="5">
                <a:solidFill>
                  <a:srgbClr val="070508"/>
                </a:solidFill>
                <a:latin typeface="Times New Roman"/>
                <a:cs typeface="Times New Roman"/>
              </a:rPr>
              <a:t> </a:t>
            </a:r>
            <a:r>
              <a:rPr dirty="0" sz="1550" spc="15">
                <a:solidFill>
                  <a:srgbClr val="2B3A69"/>
                </a:solidFill>
                <a:latin typeface="Times New Roman"/>
                <a:cs typeface="Times New Roman"/>
              </a:rPr>
              <a:t>l</a:t>
            </a:r>
            <a:r>
              <a:rPr dirty="0" sz="1550" spc="10">
                <a:solidFill>
                  <a:srgbClr val="464156"/>
                </a:solidFill>
                <a:latin typeface="Times New Roman"/>
                <a:cs typeface="Times New Roman"/>
              </a:rPr>
              <a:t>n(t</a:t>
            </a:r>
            <a:r>
              <a:rPr dirty="0" sz="1550">
                <a:solidFill>
                  <a:srgbClr val="464156"/>
                </a:solidFill>
                <a:latin typeface="Times New Roman"/>
                <a:cs typeface="Times New Roman"/>
              </a:rPr>
              <a:t>	</a:t>
            </a:r>
            <a:r>
              <a:rPr dirty="0" sz="2100" spc="85">
                <a:solidFill>
                  <a:srgbClr val="1A2A54"/>
                </a:solidFill>
                <a:latin typeface="Arial"/>
                <a:cs typeface="Arial"/>
              </a:rPr>
              <a:t>+</a:t>
            </a:r>
            <a:r>
              <a:rPr dirty="0" sz="2100" spc="-275">
                <a:solidFill>
                  <a:srgbClr val="1A2A54"/>
                </a:solidFill>
                <a:latin typeface="Arial"/>
                <a:cs typeface="Arial"/>
              </a:rPr>
              <a:t> </a:t>
            </a:r>
            <a:r>
              <a:rPr dirty="0" sz="1450" spc="65" i="1">
                <a:solidFill>
                  <a:srgbClr val="464156"/>
                </a:solidFill>
                <a:latin typeface="Times New Roman"/>
                <a:cs typeface="Times New Roman"/>
              </a:rPr>
              <a:t>K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66493" y="1984944"/>
            <a:ext cx="6851015" cy="1935480"/>
          </a:xfrm>
          <a:prstGeom prst="rect">
            <a:avLst/>
          </a:prstGeom>
        </p:spPr>
        <p:txBody>
          <a:bodyPr wrap="square" lIns="0" tIns="69850" rIns="0" bIns="0" rtlCol="0" vert="horz">
            <a:spAutoFit/>
          </a:bodyPr>
          <a:lstStyle/>
          <a:p>
            <a:pPr marL="63500" marR="55880">
              <a:lnSpc>
                <a:spcPct val="76500"/>
              </a:lnSpc>
              <a:spcBef>
                <a:spcPts val="550"/>
              </a:spcBef>
              <a:tabLst>
                <a:tab pos="3741420" algn="l"/>
                <a:tab pos="4590415" algn="l"/>
                <a:tab pos="5189855" algn="l"/>
                <a:tab pos="6482080" algn="l"/>
              </a:tabLst>
            </a:pPr>
            <a:r>
              <a:rPr dirty="0" sz="1500" spc="70">
                <a:solidFill>
                  <a:srgbClr val="464156"/>
                </a:solidFill>
                <a:latin typeface="Times New Roman"/>
                <a:cs typeface="Times New Roman"/>
              </a:rPr>
              <a:t>donde</a:t>
            </a:r>
            <a:r>
              <a:rPr dirty="0" sz="1500" spc="-10">
                <a:solidFill>
                  <a:srgbClr val="464156"/>
                </a:solidFill>
                <a:latin typeface="Times New Roman"/>
                <a:cs typeface="Times New Roman"/>
              </a:rPr>
              <a:t> </a:t>
            </a:r>
            <a:r>
              <a:rPr dirty="0" sz="1500" spc="50">
                <a:solidFill>
                  <a:srgbClr val="464156"/>
                </a:solidFill>
                <a:latin typeface="Times New Roman"/>
                <a:cs typeface="Times New Roman"/>
              </a:rPr>
              <a:t>la</a:t>
            </a:r>
            <a:r>
              <a:rPr dirty="0" sz="1500" spc="90">
                <a:solidFill>
                  <a:srgbClr val="464156"/>
                </a:solidFill>
                <a:latin typeface="Times New Roman"/>
                <a:cs typeface="Times New Roman"/>
              </a:rPr>
              <a:t> </a:t>
            </a:r>
            <a:r>
              <a:rPr dirty="0" sz="1500" spc="-5">
                <a:solidFill>
                  <a:srgbClr val="5D596B"/>
                </a:solidFill>
                <a:latin typeface="Times New Roman"/>
                <a:cs typeface="Times New Roman"/>
              </a:rPr>
              <a:t>constant</a:t>
            </a:r>
            <a:r>
              <a:rPr dirty="0" sz="1600" spc="-5" i="1">
                <a:solidFill>
                  <a:srgbClr val="B5854B"/>
                </a:solidFill>
                <a:latin typeface="Times New Roman"/>
                <a:cs typeface="Times New Roman"/>
              </a:rPr>
              <a:t>,</a:t>
            </a:r>
            <a:r>
              <a:rPr dirty="0" sz="1600" spc="-240" i="1">
                <a:solidFill>
                  <a:srgbClr val="B5854B"/>
                </a:solidFill>
                <a:latin typeface="Times New Roman"/>
                <a:cs typeface="Times New Roman"/>
              </a:rPr>
              <a:t> </a:t>
            </a:r>
            <a:r>
              <a:rPr dirty="0" sz="1500" spc="70">
                <a:solidFill>
                  <a:srgbClr val="5D596B"/>
                </a:solidFill>
                <a:latin typeface="Times New Roman"/>
                <a:cs typeface="Times New Roman"/>
              </a:rPr>
              <a:t>e</a:t>
            </a:r>
            <a:r>
              <a:rPr dirty="0" sz="1500" spc="120">
                <a:solidFill>
                  <a:srgbClr val="5D596B"/>
                </a:solidFill>
                <a:latin typeface="Times New Roman"/>
                <a:cs typeface="Times New Roman"/>
              </a:rPr>
              <a:t> </a:t>
            </a:r>
            <a:r>
              <a:rPr dirty="0" sz="1600" spc="65" i="1">
                <a:solidFill>
                  <a:srgbClr val="5D596B"/>
                </a:solidFill>
                <a:latin typeface="Times New Roman"/>
                <a:cs typeface="Times New Roman"/>
              </a:rPr>
              <a:t>C </a:t>
            </a:r>
            <a:r>
              <a:rPr dirty="0" sz="1500" spc="60">
                <a:solidFill>
                  <a:srgbClr val="5D596B"/>
                </a:solidFill>
                <a:latin typeface="Times New Roman"/>
                <a:cs typeface="Times New Roman"/>
              </a:rPr>
              <a:t>se</a:t>
            </a:r>
            <a:r>
              <a:rPr dirty="0" sz="1500" spc="70">
                <a:solidFill>
                  <a:srgbClr val="5D596B"/>
                </a:solidFill>
                <a:latin typeface="Times New Roman"/>
                <a:cs typeface="Times New Roman"/>
              </a:rPr>
              <a:t> </a:t>
            </a:r>
            <a:r>
              <a:rPr dirty="0" sz="1500" spc="60">
                <a:solidFill>
                  <a:srgbClr val="5D596B"/>
                </a:solidFill>
                <a:latin typeface="Times New Roman"/>
                <a:cs typeface="Times New Roman"/>
              </a:rPr>
              <a:t>tiene</a:t>
            </a:r>
            <a:r>
              <a:rPr dirty="0" sz="1500" spc="-15">
                <a:solidFill>
                  <a:srgbClr val="5D596B"/>
                </a:solidFill>
                <a:latin typeface="Times New Roman"/>
                <a:cs typeface="Times New Roman"/>
              </a:rPr>
              <a:t> </a:t>
            </a:r>
            <a:r>
              <a:rPr dirty="0" sz="1500" spc="70">
                <a:solidFill>
                  <a:srgbClr val="464156"/>
                </a:solidFill>
                <a:latin typeface="Times New Roman"/>
                <a:cs typeface="Times New Roman"/>
              </a:rPr>
              <a:t>que</a:t>
            </a:r>
            <a:r>
              <a:rPr dirty="0" sz="1500" spc="25">
                <a:solidFill>
                  <a:srgbClr val="464156"/>
                </a:solidFill>
                <a:latin typeface="Times New Roman"/>
                <a:cs typeface="Times New Roman"/>
              </a:rPr>
              <a:t> </a:t>
            </a:r>
            <a:r>
              <a:rPr dirty="0" sz="1500" spc="5">
                <a:solidFill>
                  <a:srgbClr val="5D596B"/>
                </a:solidFill>
                <a:latin typeface="Times New Roman"/>
                <a:cs typeface="Times New Roman"/>
              </a:rPr>
              <a:t>elegir</a:t>
            </a:r>
            <a:r>
              <a:rPr dirty="0" sz="1500" spc="145">
                <a:solidFill>
                  <a:srgbClr val="5D596B"/>
                </a:solidFill>
                <a:latin typeface="Times New Roman"/>
                <a:cs typeface="Times New Roman"/>
              </a:rPr>
              <a:t> </a:t>
            </a:r>
            <a:r>
              <a:rPr dirty="0" sz="1500" spc="15">
                <a:solidFill>
                  <a:srgbClr val="464156"/>
                </a:solidFill>
                <a:latin typeface="Times New Roman"/>
                <a:cs typeface="Times New Roman"/>
              </a:rPr>
              <a:t>de</a:t>
            </a:r>
            <a:r>
              <a:rPr dirty="0" sz="1500" spc="80">
                <a:solidFill>
                  <a:srgbClr val="464156"/>
                </a:solidFill>
                <a:latin typeface="Times New Roman"/>
                <a:cs typeface="Times New Roman"/>
              </a:rPr>
              <a:t> </a:t>
            </a:r>
            <a:r>
              <a:rPr dirty="0" sz="1500" spc="-80">
                <a:solidFill>
                  <a:srgbClr val="464156"/>
                </a:solidFill>
                <a:latin typeface="Times New Roman"/>
                <a:cs typeface="Times New Roman"/>
              </a:rPr>
              <a:t>1I1odo</a:t>
            </a:r>
            <a:r>
              <a:rPr dirty="0" sz="1500">
                <a:solidFill>
                  <a:srgbClr val="464156"/>
                </a:solidFill>
                <a:latin typeface="Times New Roman"/>
                <a:cs typeface="Times New Roman"/>
              </a:rPr>
              <a:t> </a:t>
            </a:r>
            <a:r>
              <a:rPr dirty="0" sz="1500" spc="-80">
                <a:solidFill>
                  <a:srgbClr val="464156"/>
                </a:solidFill>
                <a:latin typeface="Times New Roman"/>
                <a:cs typeface="Times New Roman"/>
              </a:rPr>
              <a:t>que	</a:t>
            </a:r>
            <a:r>
              <a:rPr dirty="0" sz="1600" spc="-160" i="1">
                <a:solidFill>
                  <a:srgbClr val="5D596B"/>
                </a:solidFill>
                <a:latin typeface="Times New Roman"/>
                <a:cs typeface="Times New Roman"/>
              </a:rPr>
              <a:t>y</a:t>
            </a:r>
            <a:r>
              <a:rPr dirty="0" sz="1600" spc="-160" i="1">
                <a:solidFill>
                  <a:srgbClr val="646985"/>
                </a:solidFill>
                <a:latin typeface="Times New Roman"/>
                <a:cs typeface="Times New Roman"/>
              </a:rPr>
              <a:t>(</a:t>
            </a:r>
            <a:r>
              <a:rPr dirty="0" sz="1600" spc="-160" i="1">
                <a:solidFill>
                  <a:srgbClr val="464156"/>
                </a:solidFill>
                <a:latin typeface="Times New Roman"/>
                <a:cs typeface="Times New Roman"/>
              </a:rPr>
              <a:t>O</a:t>
            </a:r>
            <a:r>
              <a:rPr dirty="0" sz="1600" spc="-55" i="1">
                <a:solidFill>
                  <a:srgbClr val="464156"/>
                </a:solidFill>
                <a:latin typeface="Times New Roman"/>
                <a:cs typeface="Times New Roman"/>
              </a:rPr>
              <a:t> </a:t>
            </a:r>
            <a:r>
              <a:rPr dirty="0" sz="1600" spc="-225" i="1">
                <a:solidFill>
                  <a:srgbClr val="646985"/>
                </a:solidFill>
                <a:latin typeface="Times New Roman"/>
                <a:cs typeface="Times New Roman"/>
              </a:rPr>
              <a:t>)</a:t>
            </a:r>
            <a:r>
              <a:rPr dirty="0" sz="1600" spc="100" i="1">
                <a:solidFill>
                  <a:srgbClr val="646985"/>
                </a:solidFill>
                <a:latin typeface="Times New Roman"/>
                <a:cs typeface="Times New Roman"/>
              </a:rPr>
              <a:t> </a:t>
            </a:r>
            <a:r>
              <a:rPr dirty="0" sz="1500" spc="-355">
                <a:solidFill>
                  <a:srgbClr val="070508"/>
                </a:solidFill>
                <a:latin typeface="Times New Roman"/>
                <a:cs typeface="Times New Roman"/>
              </a:rPr>
              <a:t>=	</a:t>
            </a:r>
            <a:r>
              <a:rPr dirty="0" sz="1550" spc="-400">
                <a:solidFill>
                  <a:srgbClr val="464156"/>
                </a:solidFill>
                <a:latin typeface="Times New Roman"/>
                <a:cs typeface="Times New Roman"/>
              </a:rPr>
              <a:t>L</a:t>
            </a:r>
            <a:r>
              <a:rPr dirty="0" sz="1550" spc="555">
                <a:solidFill>
                  <a:srgbClr val="464156"/>
                </a:solidFill>
                <a:latin typeface="Times New Roman"/>
                <a:cs typeface="Times New Roman"/>
              </a:rPr>
              <a:t> </a:t>
            </a:r>
            <a:r>
              <a:rPr dirty="0" sz="1500" spc="55">
                <a:solidFill>
                  <a:srgbClr val="464156"/>
                </a:solidFill>
                <a:latin typeface="Times New Roman"/>
                <a:cs typeface="Times New Roman"/>
              </a:rPr>
              <a:t>Entonces</a:t>
            </a:r>
            <a:r>
              <a:rPr dirty="0" sz="1500" spc="120">
                <a:solidFill>
                  <a:srgbClr val="464156"/>
                </a:solidFill>
                <a:latin typeface="Times New Roman"/>
                <a:cs typeface="Times New Roman"/>
              </a:rPr>
              <a:t> </a:t>
            </a:r>
            <a:r>
              <a:rPr dirty="0" sz="1500" spc="75">
                <a:solidFill>
                  <a:srgbClr val="464156"/>
                </a:solidFill>
                <a:latin typeface="Times New Roman"/>
                <a:cs typeface="Times New Roman"/>
              </a:rPr>
              <a:t>resulta </a:t>
            </a:r>
            <a:r>
              <a:rPr dirty="0" sz="1500" spc="-360">
                <a:solidFill>
                  <a:srgbClr val="464156"/>
                </a:solidFill>
                <a:latin typeface="Times New Roman"/>
                <a:cs typeface="Times New Roman"/>
              </a:rPr>
              <a:t> </a:t>
            </a:r>
            <a:r>
              <a:rPr dirty="0" sz="1500" spc="70">
                <a:solidFill>
                  <a:srgbClr val="464156"/>
                </a:solidFill>
                <a:latin typeface="Times New Roman"/>
                <a:cs typeface="Times New Roman"/>
              </a:rPr>
              <a:t>que</a:t>
            </a:r>
            <a:r>
              <a:rPr dirty="0" sz="1500" spc="185">
                <a:solidFill>
                  <a:srgbClr val="464156"/>
                </a:solidFill>
                <a:latin typeface="Times New Roman"/>
                <a:cs typeface="Times New Roman"/>
              </a:rPr>
              <a:t> </a:t>
            </a:r>
            <a:r>
              <a:rPr dirty="0" sz="1600" spc="95" i="1">
                <a:solidFill>
                  <a:srgbClr val="5D596B"/>
                </a:solidFill>
                <a:latin typeface="Times New Roman"/>
                <a:cs typeface="Times New Roman"/>
              </a:rPr>
              <a:t>C</a:t>
            </a:r>
            <a:r>
              <a:rPr dirty="0" sz="1600" i="1">
                <a:solidFill>
                  <a:srgbClr val="5D596B"/>
                </a:solidFill>
                <a:latin typeface="Times New Roman"/>
                <a:cs typeface="Times New Roman"/>
              </a:rPr>
              <a:t> </a:t>
            </a:r>
            <a:r>
              <a:rPr dirty="0" sz="1600" spc="-90" i="1">
                <a:solidFill>
                  <a:srgbClr val="5D596B"/>
                </a:solidFill>
                <a:latin typeface="Times New Roman"/>
                <a:cs typeface="Times New Roman"/>
              </a:rPr>
              <a:t> </a:t>
            </a:r>
            <a:r>
              <a:rPr dirty="0" sz="1750" spc="90">
                <a:solidFill>
                  <a:srgbClr val="070508"/>
                </a:solidFill>
                <a:latin typeface="Times New Roman"/>
                <a:cs typeface="Times New Roman"/>
              </a:rPr>
              <a:t>=</a:t>
            </a:r>
            <a:r>
              <a:rPr dirty="0" sz="1750">
                <a:solidFill>
                  <a:srgbClr val="070508"/>
                </a:solidFill>
                <a:latin typeface="Times New Roman"/>
                <a:cs typeface="Times New Roman"/>
              </a:rPr>
              <a:t> </a:t>
            </a:r>
            <a:r>
              <a:rPr dirty="0" sz="1750" spc="-140">
                <a:solidFill>
                  <a:srgbClr val="070508"/>
                </a:solidFill>
                <a:latin typeface="Times New Roman"/>
                <a:cs typeface="Times New Roman"/>
              </a:rPr>
              <a:t> </a:t>
            </a:r>
            <a:r>
              <a:rPr dirty="0" sz="1450" spc="65" i="1">
                <a:solidFill>
                  <a:srgbClr val="5D596B"/>
                </a:solidFill>
                <a:latin typeface="Times New Roman"/>
                <a:cs typeface="Times New Roman"/>
              </a:rPr>
              <a:t>e</a:t>
            </a:r>
            <a:r>
              <a:rPr dirty="0" sz="1450" i="1">
                <a:solidFill>
                  <a:srgbClr val="5D596B"/>
                </a:solidFill>
                <a:latin typeface="Times New Roman"/>
                <a:cs typeface="Times New Roman"/>
              </a:rPr>
              <a:t> </a:t>
            </a:r>
            <a:r>
              <a:rPr dirty="0" sz="1450" spc="-75" i="1">
                <a:solidFill>
                  <a:srgbClr val="5D596B"/>
                </a:solidFill>
                <a:latin typeface="Times New Roman"/>
                <a:cs typeface="Times New Roman"/>
              </a:rPr>
              <a:t> </a:t>
            </a:r>
            <a:r>
              <a:rPr dirty="0" sz="1450" spc="70">
                <a:solidFill>
                  <a:srgbClr val="5D596B"/>
                </a:solidFill>
                <a:latin typeface="Times New Roman"/>
                <a:cs typeface="Times New Roman"/>
              </a:rPr>
              <a:t>y</a:t>
            </a:r>
            <a:r>
              <a:rPr dirty="0" sz="1450">
                <a:solidFill>
                  <a:srgbClr val="5D596B"/>
                </a:solidFill>
                <a:latin typeface="Times New Roman"/>
                <a:cs typeface="Times New Roman"/>
              </a:rPr>
              <a:t> </a:t>
            </a:r>
            <a:r>
              <a:rPr dirty="0" sz="1450" spc="-170">
                <a:solidFill>
                  <a:srgbClr val="5D596B"/>
                </a:solidFill>
                <a:latin typeface="Times New Roman"/>
                <a:cs typeface="Times New Roman"/>
              </a:rPr>
              <a:t> </a:t>
            </a:r>
            <a:r>
              <a:rPr dirty="0" sz="1500" spc="35">
                <a:solidFill>
                  <a:srgbClr val="464156"/>
                </a:solidFill>
                <a:latin typeface="Times New Roman"/>
                <a:cs typeface="Times New Roman"/>
              </a:rPr>
              <a:t>l</a:t>
            </a:r>
            <a:r>
              <a:rPr dirty="0" sz="1500" spc="65">
                <a:solidFill>
                  <a:srgbClr val="464156"/>
                </a:solidFill>
                <a:latin typeface="Times New Roman"/>
                <a:cs typeface="Times New Roman"/>
              </a:rPr>
              <a:t>a</a:t>
            </a:r>
            <a:r>
              <a:rPr dirty="0" sz="1500">
                <a:solidFill>
                  <a:srgbClr val="464156"/>
                </a:solidFill>
                <a:latin typeface="Times New Roman"/>
                <a:cs typeface="Times New Roman"/>
              </a:rPr>
              <a:t> </a:t>
            </a:r>
            <a:r>
              <a:rPr dirty="0" sz="1500" spc="-145">
                <a:solidFill>
                  <a:srgbClr val="464156"/>
                </a:solidFill>
                <a:latin typeface="Times New Roman"/>
                <a:cs typeface="Times New Roman"/>
              </a:rPr>
              <a:t> </a:t>
            </a:r>
            <a:r>
              <a:rPr dirty="0" sz="1500" spc="50">
                <a:solidFill>
                  <a:srgbClr val="5D596B"/>
                </a:solidFill>
                <a:latin typeface="Times New Roman"/>
                <a:cs typeface="Times New Roman"/>
              </a:rPr>
              <a:t>s</a:t>
            </a:r>
            <a:r>
              <a:rPr dirty="0" sz="1500" spc="25">
                <a:solidFill>
                  <a:srgbClr val="5D596B"/>
                </a:solidFill>
                <a:latin typeface="Times New Roman"/>
                <a:cs typeface="Times New Roman"/>
              </a:rPr>
              <a:t>o</a:t>
            </a:r>
            <a:r>
              <a:rPr dirty="0" sz="1500" spc="30">
                <a:solidFill>
                  <a:srgbClr val="2B3A69"/>
                </a:solidFill>
                <a:latin typeface="Times New Roman"/>
                <a:cs typeface="Times New Roman"/>
              </a:rPr>
              <a:t>l</a:t>
            </a:r>
            <a:r>
              <a:rPr dirty="0" sz="1500" spc="35">
                <a:solidFill>
                  <a:srgbClr val="464156"/>
                </a:solidFill>
                <a:latin typeface="Times New Roman"/>
                <a:cs typeface="Times New Roman"/>
              </a:rPr>
              <a:t>u</a:t>
            </a:r>
            <a:r>
              <a:rPr dirty="0" sz="1500" spc="35">
                <a:solidFill>
                  <a:srgbClr val="464156"/>
                </a:solidFill>
                <a:latin typeface="Times New Roman"/>
                <a:cs typeface="Times New Roman"/>
              </a:rPr>
              <a:t>ció</a:t>
            </a:r>
            <a:r>
              <a:rPr dirty="0" sz="1500" spc="50">
                <a:solidFill>
                  <a:srgbClr val="464156"/>
                </a:solidFill>
                <a:latin typeface="Times New Roman"/>
                <a:cs typeface="Times New Roman"/>
              </a:rPr>
              <a:t>n</a:t>
            </a:r>
            <a:r>
              <a:rPr dirty="0" sz="1500">
                <a:solidFill>
                  <a:srgbClr val="464156"/>
                </a:solidFill>
                <a:latin typeface="Times New Roman"/>
                <a:cs typeface="Times New Roman"/>
              </a:rPr>
              <a:t> </a:t>
            </a:r>
            <a:r>
              <a:rPr dirty="0" sz="1500" spc="-180">
                <a:solidFill>
                  <a:srgbClr val="464156"/>
                </a:solidFill>
                <a:latin typeface="Times New Roman"/>
                <a:cs typeface="Times New Roman"/>
              </a:rPr>
              <a:t> </a:t>
            </a:r>
            <a:r>
              <a:rPr dirty="0" sz="1500" spc="75">
                <a:solidFill>
                  <a:srgbClr val="5D596B"/>
                </a:solidFill>
                <a:latin typeface="Times New Roman"/>
                <a:cs typeface="Times New Roman"/>
              </a:rPr>
              <a:t>exa</a:t>
            </a:r>
            <a:r>
              <a:rPr dirty="0" sz="1500" spc="80">
                <a:solidFill>
                  <a:srgbClr val="5D596B"/>
                </a:solidFill>
                <a:latin typeface="Times New Roman"/>
                <a:cs typeface="Times New Roman"/>
              </a:rPr>
              <a:t>c</a:t>
            </a:r>
            <a:r>
              <a:rPr dirty="0" sz="1500" spc="130">
                <a:solidFill>
                  <a:srgbClr val="5D596B"/>
                </a:solidFill>
                <a:latin typeface="Times New Roman"/>
                <a:cs typeface="Times New Roman"/>
              </a:rPr>
              <a:t> </a:t>
            </a:r>
            <a:r>
              <a:rPr dirty="0" sz="1500" spc="80">
                <a:solidFill>
                  <a:srgbClr val="464156"/>
                </a:solidFill>
                <a:latin typeface="Times New Roman"/>
                <a:cs typeface="Times New Roman"/>
              </a:rPr>
              <a:t>a</a:t>
            </a:r>
            <a:r>
              <a:rPr dirty="0" sz="1500">
                <a:solidFill>
                  <a:srgbClr val="464156"/>
                </a:solidFill>
                <a:latin typeface="Times New Roman"/>
                <a:cs typeface="Times New Roman"/>
              </a:rPr>
              <a:t> </a:t>
            </a:r>
            <a:r>
              <a:rPr dirty="0" sz="1500" spc="-110">
                <a:solidFill>
                  <a:srgbClr val="464156"/>
                </a:solidFill>
                <a:latin typeface="Times New Roman"/>
                <a:cs typeface="Times New Roman"/>
              </a:rPr>
              <a:t> </a:t>
            </a:r>
            <a:r>
              <a:rPr dirty="0" sz="1500" spc="15">
                <a:solidFill>
                  <a:srgbClr val="5D596B"/>
                </a:solidFill>
                <a:latin typeface="Times New Roman"/>
                <a:cs typeface="Times New Roman"/>
              </a:rPr>
              <a:t>e</a:t>
            </a:r>
            <a:r>
              <a:rPr dirty="0" sz="1500" spc="15">
                <a:solidFill>
                  <a:srgbClr val="5D596B"/>
                </a:solidFill>
                <a:latin typeface="Times New Roman"/>
                <a:cs typeface="Times New Roman"/>
              </a:rPr>
              <a:t>s</a:t>
            </a:r>
            <a:r>
              <a:rPr dirty="0" sz="1500">
                <a:solidFill>
                  <a:srgbClr val="5D596B"/>
                </a:solidFill>
                <a:latin typeface="Times New Roman"/>
                <a:cs typeface="Times New Roman"/>
              </a:rPr>
              <a:t> </a:t>
            </a:r>
            <a:r>
              <a:rPr dirty="0" sz="1500" spc="25">
                <a:solidFill>
                  <a:srgbClr val="5D596B"/>
                </a:solidFill>
                <a:latin typeface="Times New Roman"/>
                <a:cs typeface="Times New Roman"/>
              </a:rPr>
              <a:t> </a:t>
            </a:r>
            <a:r>
              <a:rPr dirty="0" sz="1700" spc="-95" i="1">
                <a:solidFill>
                  <a:srgbClr val="5D596B"/>
                </a:solidFill>
                <a:latin typeface="Times New Roman"/>
                <a:cs typeface="Times New Roman"/>
              </a:rPr>
              <a:t>y</a:t>
            </a:r>
            <a:r>
              <a:rPr dirty="0" sz="1700" spc="-195" i="1">
                <a:solidFill>
                  <a:srgbClr val="646985"/>
                </a:solidFill>
                <a:latin typeface="Times New Roman"/>
                <a:cs typeface="Times New Roman"/>
              </a:rPr>
              <a:t>(</a:t>
            </a:r>
            <a:r>
              <a:rPr dirty="0" sz="1700" spc="-275" i="1">
                <a:solidFill>
                  <a:srgbClr val="646985"/>
                </a:solidFill>
                <a:latin typeface="Times New Roman"/>
                <a:cs typeface="Times New Roman"/>
              </a:rPr>
              <a:t> </a:t>
            </a:r>
            <a:r>
              <a:rPr dirty="0" sz="1700" spc="-165" i="1">
                <a:solidFill>
                  <a:srgbClr val="5D596B"/>
                </a:solidFill>
                <a:latin typeface="Times New Roman"/>
                <a:cs typeface="Times New Roman"/>
              </a:rPr>
              <a:t>t</a:t>
            </a:r>
            <a:r>
              <a:rPr dirty="0" sz="1700" spc="140" i="1">
                <a:solidFill>
                  <a:srgbClr val="5D596B"/>
                </a:solidFill>
                <a:latin typeface="Times New Roman"/>
                <a:cs typeface="Times New Roman"/>
              </a:rPr>
              <a:t> </a:t>
            </a:r>
            <a:r>
              <a:rPr dirty="0" sz="1700" spc="-235" i="1">
                <a:solidFill>
                  <a:srgbClr val="646985"/>
                </a:solidFill>
                <a:latin typeface="Times New Roman"/>
                <a:cs typeface="Times New Roman"/>
              </a:rPr>
              <a:t>)</a:t>
            </a:r>
            <a:r>
              <a:rPr dirty="0" sz="1700" i="1">
                <a:solidFill>
                  <a:srgbClr val="646985"/>
                </a:solidFill>
                <a:latin typeface="Times New Roman"/>
                <a:cs typeface="Times New Roman"/>
              </a:rPr>
              <a:t> </a:t>
            </a:r>
            <a:r>
              <a:rPr dirty="0" sz="1700" spc="-195" i="1">
                <a:solidFill>
                  <a:srgbClr val="646985"/>
                </a:solidFill>
                <a:latin typeface="Times New Roman"/>
                <a:cs typeface="Times New Roman"/>
              </a:rPr>
              <a:t> </a:t>
            </a:r>
            <a:r>
              <a:rPr dirty="0" sz="1500" spc="-350">
                <a:solidFill>
                  <a:srgbClr val="070508"/>
                </a:solidFill>
                <a:latin typeface="Times New Roman"/>
                <a:cs typeface="Times New Roman"/>
              </a:rPr>
              <a:t>=</a:t>
            </a:r>
            <a:r>
              <a:rPr dirty="0" sz="1500">
                <a:solidFill>
                  <a:srgbClr val="070508"/>
                </a:solidFill>
                <a:latin typeface="Times New Roman"/>
                <a:cs typeface="Times New Roman"/>
              </a:rPr>
              <a:t>	</a:t>
            </a:r>
            <a:r>
              <a:rPr dirty="0" sz="1500" spc="-175">
                <a:solidFill>
                  <a:srgbClr val="464156"/>
                </a:solidFill>
                <a:latin typeface="Times New Roman"/>
                <a:cs typeface="Times New Roman"/>
              </a:rPr>
              <a:t>l</a:t>
            </a:r>
            <a:r>
              <a:rPr dirty="0" sz="1500" spc="-80">
                <a:solidFill>
                  <a:srgbClr val="464156"/>
                </a:solidFill>
                <a:latin typeface="Times New Roman"/>
                <a:cs typeface="Times New Roman"/>
              </a:rPr>
              <a:t> </a:t>
            </a:r>
            <a:r>
              <a:rPr dirty="0" sz="1500" spc="130">
                <a:solidFill>
                  <a:srgbClr val="464156"/>
                </a:solidFill>
                <a:latin typeface="Times New Roman"/>
                <a:cs typeface="Times New Roman"/>
              </a:rPr>
              <a:t>n</a:t>
            </a:r>
            <a:r>
              <a:rPr dirty="0" sz="1500">
                <a:solidFill>
                  <a:srgbClr val="646985"/>
                </a:solidFill>
                <a:latin typeface="Times New Roman"/>
                <a:cs typeface="Times New Roman"/>
              </a:rPr>
              <a:t>(</a:t>
            </a:r>
            <a:r>
              <a:rPr dirty="0" sz="1500" spc="114">
                <a:solidFill>
                  <a:srgbClr val="5D596B"/>
                </a:solidFill>
                <a:latin typeface="Times New Roman"/>
                <a:cs typeface="Times New Roman"/>
              </a:rPr>
              <a:t>t</a:t>
            </a:r>
            <a:r>
              <a:rPr dirty="0" baseline="29100" sz="1575" spc="-15">
                <a:solidFill>
                  <a:srgbClr val="5D596B"/>
                </a:solidFill>
                <a:latin typeface="Arial"/>
                <a:cs typeface="Arial"/>
              </a:rPr>
              <a:t>2</a:t>
            </a:r>
            <a:r>
              <a:rPr dirty="0" baseline="29100" sz="1575">
                <a:solidFill>
                  <a:srgbClr val="5D596B"/>
                </a:solidFill>
                <a:latin typeface="Arial"/>
                <a:cs typeface="Arial"/>
              </a:rPr>
              <a:t> </a:t>
            </a:r>
            <a:r>
              <a:rPr dirty="0" baseline="29100" sz="1575" spc="-112">
                <a:solidFill>
                  <a:srgbClr val="5D596B"/>
                </a:solidFill>
                <a:latin typeface="Arial"/>
                <a:cs typeface="Arial"/>
              </a:rPr>
              <a:t> </a:t>
            </a:r>
            <a:r>
              <a:rPr dirty="0" sz="2100" spc="85">
                <a:solidFill>
                  <a:srgbClr val="1A2A54"/>
                </a:solidFill>
                <a:latin typeface="Arial"/>
                <a:cs typeface="Arial"/>
              </a:rPr>
              <a:t>+</a:t>
            </a:r>
            <a:r>
              <a:rPr dirty="0" sz="2100" spc="-240">
                <a:solidFill>
                  <a:srgbClr val="1A2A54"/>
                </a:solidFill>
                <a:latin typeface="Arial"/>
                <a:cs typeface="Arial"/>
              </a:rPr>
              <a:t> </a:t>
            </a:r>
            <a:r>
              <a:rPr dirty="0" sz="1450" spc="35" i="1">
                <a:solidFill>
                  <a:srgbClr val="5D596B"/>
                </a:solidFill>
                <a:latin typeface="Times New Roman"/>
                <a:cs typeface="Times New Roman"/>
              </a:rPr>
              <a:t>e</a:t>
            </a:r>
            <a:r>
              <a:rPr dirty="0" sz="1450" i="1">
                <a:solidFill>
                  <a:srgbClr val="5D596B"/>
                </a:solidFill>
                <a:latin typeface="Times New Roman"/>
                <a:cs typeface="Times New Roman"/>
              </a:rPr>
              <a:t> </a:t>
            </a:r>
            <a:r>
              <a:rPr dirty="0" sz="1450" spc="-100" i="1">
                <a:solidFill>
                  <a:srgbClr val="5D596B"/>
                </a:solidFill>
                <a:latin typeface="Times New Roman"/>
                <a:cs typeface="Times New Roman"/>
              </a:rPr>
              <a:t> </a:t>
            </a:r>
            <a:r>
              <a:rPr dirty="0" sz="1450" spc="20">
                <a:solidFill>
                  <a:srgbClr val="5D596B"/>
                </a:solidFill>
                <a:latin typeface="Times New Roman"/>
                <a:cs typeface="Times New Roman"/>
              </a:rPr>
              <a:t>.</a:t>
            </a:r>
            <a:r>
              <a:rPr dirty="0" sz="1450">
                <a:solidFill>
                  <a:srgbClr val="5D596B"/>
                </a:solidFill>
                <a:latin typeface="Times New Roman"/>
                <a:cs typeface="Times New Roman"/>
              </a:rPr>
              <a:t> </a:t>
            </a:r>
            <a:r>
              <a:rPr dirty="0" sz="1450" spc="-70">
                <a:solidFill>
                  <a:srgbClr val="5D596B"/>
                </a:solidFill>
                <a:latin typeface="Times New Roman"/>
                <a:cs typeface="Times New Roman"/>
              </a:rPr>
              <a:t> </a:t>
            </a:r>
            <a:r>
              <a:rPr dirty="0" sz="1500" spc="40">
                <a:solidFill>
                  <a:srgbClr val="464156"/>
                </a:solidFill>
                <a:latin typeface="Times New Roman"/>
                <a:cs typeface="Times New Roman"/>
              </a:rPr>
              <a:t>Po</a:t>
            </a:r>
            <a:r>
              <a:rPr dirty="0" sz="1500" spc="30">
                <a:solidFill>
                  <a:srgbClr val="464156"/>
                </a:solidFill>
                <a:latin typeface="Times New Roman"/>
                <a:cs typeface="Times New Roman"/>
              </a:rPr>
              <a:t>r</a:t>
            </a:r>
            <a:r>
              <a:rPr dirty="0" sz="1500">
                <a:solidFill>
                  <a:srgbClr val="464156"/>
                </a:solidFill>
                <a:latin typeface="Times New Roman"/>
                <a:cs typeface="Times New Roman"/>
              </a:rPr>
              <a:t> </a:t>
            </a:r>
            <a:r>
              <a:rPr dirty="0" sz="1500" spc="65">
                <a:solidFill>
                  <a:srgbClr val="464156"/>
                </a:solidFill>
                <a:latin typeface="Times New Roman"/>
                <a:cs typeface="Times New Roman"/>
              </a:rPr>
              <a:t> </a:t>
            </a:r>
            <a:r>
              <a:rPr dirty="0" sz="1500" spc="55">
                <a:solidFill>
                  <a:srgbClr val="464156"/>
                </a:solidFill>
                <a:latin typeface="Times New Roman"/>
                <a:cs typeface="Times New Roman"/>
              </a:rPr>
              <a:t>último</a:t>
            </a:r>
            <a:r>
              <a:rPr dirty="0" sz="1500">
                <a:solidFill>
                  <a:srgbClr val="464156"/>
                </a:solidFill>
                <a:latin typeface="Times New Roman"/>
                <a:cs typeface="Times New Roman"/>
              </a:rPr>
              <a:t> </a:t>
            </a:r>
            <a:r>
              <a:rPr dirty="0" sz="1500" spc="-90">
                <a:solidFill>
                  <a:srgbClr val="464156"/>
                </a:solidFill>
                <a:latin typeface="Times New Roman"/>
                <a:cs typeface="Times New Roman"/>
              </a:rPr>
              <a:t> </a:t>
            </a:r>
            <a:r>
              <a:rPr dirty="0" sz="1500" spc="50">
                <a:solidFill>
                  <a:srgbClr val="5D596B"/>
                </a:solidFill>
                <a:latin typeface="Times New Roman"/>
                <a:cs typeface="Times New Roman"/>
              </a:rPr>
              <a:t>tenem</a:t>
            </a:r>
            <a:r>
              <a:rPr dirty="0" sz="1500" spc="60">
                <a:solidFill>
                  <a:srgbClr val="5D596B"/>
                </a:solidFill>
                <a:latin typeface="Times New Roman"/>
                <a:cs typeface="Times New Roman"/>
              </a:rPr>
              <a:t>o</a:t>
            </a:r>
            <a:r>
              <a:rPr dirty="0" sz="1500">
                <a:solidFill>
                  <a:srgbClr val="5D596B"/>
                </a:solidFill>
                <a:latin typeface="Times New Roman"/>
                <a:cs typeface="Times New Roman"/>
              </a:rPr>
              <a:t>	</a:t>
            </a:r>
            <a:r>
              <a:rPr dirty="0" sz="1500" spc="70">
                <a:solidFill>
                  <a:srgbClr val="464156"/>
                </a:solidFill>
                <a:latin typeface="Times New Roman"/>
                <a:cs typeface="Times New Roman"/>
              </a:rPr>
              <a:t>que</a:t>
            </a:r>
            <a:endParaRPr sz="1500">
              <a:latin typeface="Times New Roman"/>
              <a:cs typeface="Times New Roman"/>
            </a:endParaRPr>
          </a:p>
          <a:p>
            <a:pPr marL="68580">
              <a:lnSpc>
                <a:spcPct val="100000"/>
              </a:lnSpc>
              <a:spcBef>
                <a:spcPts val="5"/>
              </a:spcBef>
              <a:tabLst>
                <a:tab pos="1249680" algn="l"/>
              </a:tabLst>
            </a:pPr>
            <a:r>
              <a:rPr dirty="0" sz="1500" spc="135">
                <a:solidFill>
                  <a:srgbClr val="5D596B"/>
                </a:solidFill>
                <a:latin typeface="Times New Roman"/>
                <a:cs typeface="Times New Roman"/>
              </a:rPr>
              <a:t>y(</a:t>
            </a:r>
            <a:r>
              <a:rPr dirty="0" sz="1500" spc="85">
                <a:solidFill>
                  <a:srgbClr val="5D596B"/>
                </a:solidFill>
                <a:latin typeface="Times New Roman"/>
                <a:cs typeface="Times New Roman"/>
              </a:rPr>
              <a:t>l</a:t>
            </a:r>
            <a:r>
              <a:rPr dirty="0" sz="1500" spc="110">
                <a:solidFill>
                  <a:srgbClr val="5D596B"/>
                </a:solidFill>
                <a:latin typeface="Times New Roman"/>
                <a:cs typeface="Times New Roman"/>
              </a:rPr>
              <a:t>)</a:t>
            </a:r>
            <a:r>
              <a:rPr dirty="0" sz="1500">
                <a:solidFill>
                  <a:srgbClr val="5D596B"/>
                </a:solidFill>
                <a:latin typeface="Times New Roman"/>
                <a:cs typeface="Times New Roman"/>
              </a:rPr>
              <a:t> </a:t>
            </a:r>
            <a:r>
              <a:rPr dirty="0" sz="1500" spc="-170">
                <a:solidFill>
                  <a:srgbClr val="5D596B"/>
                </a:solidFill>
                <a:latin typeface="Times New Roman"/>
                <a:cs typeface="Times New Roman"/>
              </a:rPr>
              <a:t> </a:t>
            </a:r>
            <a:r>
              <a:rPr dirty="0" sz="1500" spc="185">
                <a:solidFill>
                  <a:srgbClr val="070508"/>
                </a:solidFill>
                <a:latin typeface="Times New Roman"/>
                <a:cs typeface="Times New Roman"/>
              </a:rPr>
              <a:t>=</a:t>
            </a:r>
            <a:r>
              <a:rPr dirty="0" sz="1500" spc="130">
                <a:solidFill>
                  <a:srgbClr val="070508"/>
                </a:solidFill>
                <a:latin typeface="Times New Roman"/>
                <a:cs typeface="Times New Roman"/>
              </a:rPr>
              <a:t> </a:t>
            </a:r>
            <a:r>
              <a:rPr dirty="0" sz="1500" spc="-65">
                <a:solidFill>
                  <a:srgbClr val="464156"/>
                </a:solidFill>
                <a:latin typeface="Times New Roman"/>
                <a:cs typeface="Times New Roman"/>
              </a:rPr>
              <a:t>llin</a:t>
            </a:r>
            <a:r>
              <a:rPr dirty="0" sz="1500" spc="-55">
                <a:solidFill>
                  <a:srgbClr val="464156"/>
                </a:solidFill>
                <a:latin typeface="Times New Roman"/>
                <a:cs typeface="Times New Roman"/>
              </a:rPr>
              <a:t>(l</a:t>
            </a:r>
            <a:r>
              <a:rPr dirty="0" sz="1500">
                <a:solidFill>
                  <a:srgbClr val="464156"/>
                </a:solidFill>
                <a:latin typeface="Times New Roman"/>
                <a:cs typeface="Times New Roman"/>
              </a:rPr>
              <a:t>	</a:t>
            </a:r>
            <a:r>
              <a:rPr dirty="0" sz="1450" spc="50">
                <a:solidFill>
                  <a:srgbClr val="5D596B"/>
                </a:solidFill>
                <a:latin typeface="Times New Roman"/>
                <a:cs typeface="Times New Roman"/>
              </a:rPr>
              <a:t>e</a:t>
            </a:r>
            <a:r>
              <a:rPr dirty="0" sz="1450" spc="40">
                <a:solidFill>
                  <a:srgbClr val="5D596B"/>
                </a:solidFill>
                <a:latin typeface="Times New Roman"/>
                <a:cs typeface="Times New Roman"/>
              </a:rPr>
              <a:t>)</a:t>
            </a:r>
            <a:r>
              <a:rPr dirty="0" sz="1450">
                <a:solidFill>
                  <a:srgbClr val="5D596B"/>
                </a:solidFill>
                <a:latin typeface="Times New Roman"/>
                <a:cs typeface="Times New Roman"/>
              </a:rPr>
              <a:t> </a:t>
            </a:r>
            <a:r>
              <a:rPr dirty="0" sz="1450" spc="-175">
                <a:solidFill>
                  <a:srgbClr val="5D596B"/>
                </a:solidFill>
                <a:latin typeface="Times New Roman"/>
                <a:cs typeface="Times New Roman"/>
              </a:rPr>
              <a:t> </a:t>
            </a:r>
            <a:r>
              <a:rPr dirty="0" sz="1500" spc="75">
                <a:solidFill>
                  <a:srgbClr val="070508"/>
                </a:solidFill>
                <a:latin typeface="Times New Roman"/>
                <a:cs typeface="Times New Roman"/>
              </a:rPr>
              <a:t>=</a:t>
            </a:r>
            <a:r>
              <a:rPr dirty="0" sz="1500">
                <a:solidFill>
                  <a:srgbClr val="070508"/>
                </a:solidFill>
                <a:latin typeface="Times New Roman"/>
                <a:cs typeface="Times New Roman"/>
              </a:rPr>
              <a:t> </a:t>
            </a:r>
            <a:r>
              <a:rPr dirty="0" sz="1500" spc="-35">
                <a:solidFill>
                  <a:srgbClr val="070508"/>
                </a:solidFill>
                <a:latin typeface="Times New Roman"/>
                <a:cs typeface="Times New Roman"/>
              </a:rPr>
              <a:t> </a:t>
            </a:r>
            <a:r>
              <a:rPr dirty="0" sz="1500" spc="30">
                <a:solidFill>
                  <a:srgbClr val="464156"/>
                </a:solidFill>
                <a:latin typeface="Times New Roman"/>
                <a:cs typeface="Times New Roman"/>
              </a:rPr>
              <a:t>l</a:t>
            </a:r>
            <a:r>
              <a:rPr dirty="0" sz="1500" spc="30">
                <a:solidFill>
                  <a:srgbClr val="464156"/>
                </a:solidFill>
                <a:latin typeface="Times New Roman"/>
                <a:cs typeface="Times New Roman"/>
              </a:rPr>
              <a:t>.</a:t>
            </a:r>
            <a:r>
              <a:rPr dirty="0" sz="1500" spc="-125">
                <a:solidFill>
                  <a:srgbClr val="464156"/>
                </a:solidFill>
                <a:latin typeface="Times New Roman"/>
                <a:cs typeface="Times New Roman"/>
              </a:rPr>
              <a:t> </a:t>
            </a:r>
            <a:r>
              <a:rPr dirty="0" sz="1500" spc="65">
                <a:solidFill>
                  <a:srgbClr val="464156"/>
                </a:solidFill>
                <a:latin typeface="Times New Roman"/>
                <a:cs typeface="Times New Roman"/>
              </a:rPr>
              <a:t>31326</a:t>
            </a:r>
            <a:r>
              <a:rPr dirty="0" sz="1500" spc="-235">
                <a:solidFill>
                  <a:srgbClr val="464156"/>
                </a:solidFill>
                <a:latin typeface="Times New Roman"/>
                <a:cs typeface="Times New Roman"/>
              </a:rPr>
              <a:t>1</a:t>
            </a:r>
            <a:r>
              <a:rPr dirty="0" sz="1500" spc="5">
                <a:solidFill>
                  <a:srgbClr val="3D1A38"/>
                </a:solidFill>
                <a:latin typeface="Times New Roman"/>
                <a:cs typeface="Times New Roman"/>
              </a:rPr>
              <a:t>.</a:t>
            </a:r>
            <a:endParaRPr sz="1500">
              <a:latin typeface="Times New Roman"/>
              <a:cs typeface="Times New Roman"/>
            </a:endParaRPr>
          </a:p>
          <a:p>
            <a:pPr marL="63500" marR="64769" indent="2540">
              <a:lnSpc>
                <a:spcPts val="1850"/>
              </a:lnSpc>
              <a:spcBef>
                <a:spcPts val="25"/>
              </a:spcBef>
              <a:tabLst>
                <a:tab pos="4745990" algn="l"/>
              </a:tabLst>
            </a:pPr>
            <a:r>
              <a:rPr dirty="0" sz="1500" spc="55">
                <a:solidFill>
                  <a:srgbClr val="464156"/>
                </a:solidFill>
                <a:latin typeface="Times New Roman"/>
                <a:cs typeface="Times New Roman"/>
              </a:rPr>
              <a:t>Pasemos</a:t>
            </a:r>
            <a:r>
              <a:rPr dirty="0" sz="1500" spc="45">
                <a:solidFill>
                  <a:srgbClr val="464156"/>
                </a:solidFill>
                <a:latin typeface="Times New Roman"/>
                <a:cs typeface="Times New Roman"/>
              </a:rPr>
              <a:t> </a:t>
            </a:r>
            <a:r>
              <a:rPr dirty="0" sz="1500" spc="90">
                <a:solidFill>
                  <a:srgbClr val="5D596B"/>
                </a:solidFill>
                <a:latin typeface="Times New Roman"/>
                <a:cs typeface="Times New Roman"/>
              </a:rPr>
              <a:t>ahora</a:t>
            </a:r>
            <a:r>
              <a:rPr dirty="0" sz="1500" spc="45">
                <a:solidFill>
                  <a:srgbClr val="5D596B"/>
                </a:solidFill>
                <a:latin typeface="Times New Roman"/>
                <a:cs typeface="Times New Roman"/>
              </a:rPr>
              <a:t> </a:t>
            </a:r>
            <a:r>
              <a:rPr dirty="0" sz="1250" spc="95">
                <a:solidFill>
                  <a:srgbClr val="646985"/>
                </a:solidFill>
                <a:latin typeface="Arial"/>
                <a:cs typeface="Arial"/>
              </a:rPr>
              <a:t>a</a:t>
            </a:r>
            <a:r>
              <a:rPr dirty="0" sz="1250" spc="30">
                <a:solidFill>
                  <a:srgbClr val="646985"/>
                </a:solidFill>
                <a:latin typeface="Arial"/>
                <a:cs typeface="Arial"/>
              </a:rPr>
              <a:t> </a:t>
            </a:r>
            <a:r>
              <a:rPr dirty="0" sz="1500" spc="40">
                <a:solidFill>
                  <a:srgbClr val="5D596B"/>
                </a:solidFill>
                <a:latin typeface="Times New Roman"/>
                <a:cs typeface="Times New Roman"/>
              </a:rPr>
              <a:t>calcular</a:t>
            </a:r>
            <a:r>
              <a:rPr dirty="0" sz="1500" spc="150">
                <a:solidFill>
                  <a:srgbClr val="5D596B"/>
                </a:solidFill>
                <a:latin typeface="Times New Roman"/>
                <a:cs typeface="Times New Roman"/>
              </a:rPr>
              <a:t> </a:t>
            </a:r>
            <a:r>
              <a:rPr dirty="0" sz="1500" spc="-210">
                <a:solidFill>
                  <a:srgbClr val="5D596B"/>
                </a:solidFill>
                <a:latin typeface="Times New Roman"/>
                <a:cs typeface="Times New Roman"/>
              </a:rPr>
              <a:t>elli</a:t>
            </a:r>
            <a:r>
              <a:rPr dirty="0" sz="1500" spc="-45">
                <a:solidFill>
                  <a:srgbClr val="5D596B"/>
                </a:solidFill>
                <a:latin typeface="Times New Roman"/>
                <a:cs typeface="Times New Roman"/>
              </a:rPr>
              <a:t> </a:t>
            </a:r>
            <a:r>
              <a:rPr dirty="0" sz="1500" spc="15">
                <a:solidFill>
                  <a:srgbClr val="464156"/>
                </a:solidFill>
                <a:latin typeface="Times New Roman"/>
                <a:cs typeface="Times New Roman"/>
              </a:rPr>
              <a:t>valor</a:t>
            </a:r>
            <a:r>
              <a:rPr dirty="0" sz="1500" spc="175">
                <a:solidFill>
                  <a:srgbClr val="464156"/>
                </a:solidFill>
                <a:latin typeface="Times New Roman"/>
                <a:cs typeface="Times New Roman"/>
              </a:rPr>
              <a:t> </a:t>
            </a:r>
            <a:r>
              <a:rPr dirty="0" sz="1500" spc="50">
                <a:solidFill>
                  <a:srgbClr val="5D596B"/>
                </a:solidFill>
                <a:latin typeface="Times New Roman"/>
                <a:cs typeface="Times New Roman"/>
              </a:rPr>
              <a:t>aproximado</a:t>
            </a:r>
            <a:r>
              <a:rPr dirty="0" sz="1500" spc="135">
                <a:solidFill>
                  <a:srgbClr val="5D596B"/>
                </a:solidFill>
                <a:latin typeface="Times New Roman"/>
                <a:cs typeface="Times New Roman"/>
              </a:rPr>
              <a:t> </a:t>
            </a:r>
            <a:r>
              <a:rPr dirty="0" sz="1500" spc="30">
                <a:solidFill>
                  <a:srgbClr val="5D596B"/>
                </a:solidFill>
                <a:latin typeface="Times New Roman"/>
                <a:cs typeface="Times New Roman"/>
              </a:rPr>
              <a:t>con</a:t>
            </a:r>
            <a:r>
              <a:rPr dirty="0" sz="1500" spc="65">
                <a:solidFill>
                  <a:srgbClr val="5D596B"/>
                </a:solidFill>
                <a:latin typeface="Times New Roman"/>
                <a:cs typeface="Times New Roman"/>
              </a:rPr>
              <a:t> </a:t>
            </a:r>
            <a:r>
              <a:rPr dirty="0" sz="1500" spc="30">
                <a:solidFill>
                  <a:srgbClr val="5D596B"/>
                </a:solidFill>
                <a:latin typeface="Times New Roman"/>
                <a:cs typeface="Times New Roman"/>
              </a:rPr>
              <a:t>el</a:t>
            </a:r>
            <a:r>
              <a:rPr dirty="0" sz="1500" spc="130">
                <a:solidFill>
                  <a:srgbClr val="5D596B"/>
                </a:solidFill>
                <a:latin typeface="Times New Roman"/>
                <a:cs typeface="Times New Roman"/>
              </a:rPr>
              <a:t> </a:t>
            </a:r>
            <a:r>
              <a:rPr dirty="0" sz="1500" spc="50">
                <a:solidFill>
                  <a:srgbClr val="464156"/>
                </a:solidFill>
                <a:latin typeface="Times New Roman"/>
                <a:cs typeface="Times New Roman"/>
              </a:rPr>
              <a:t>mé</a:t>
            </a:r>
            <a:r>
              <a:rPr dirty="0" sz="1500" spc="170">
                <a:solidFill>
                  <a:srgbClr val="464156"/>
                </a:solidFill>
                <a:latin typeface="Times New Roman"/>
                <a:cs typeface="Times New Roman"/>
              </a:rPr>
              <a:t> </a:t>
            </a:r>
            <a:r>
              <a:rPr dirty="0" sz="1500" spc="75">
                <a:solidFill>
                  <a:srgbClr val="464156"/>
                </a:solidFill>
                <a:latin typeface="Times New Roman"/>
                <a:cs typeface="Times New Roman"/>
              </a:rPr>
              <a:t>odo</a:t>
            </a:r>
            <a:r>
              <a:rPr dirty="0" sz="1500" spc="55">
                <a:solidFill>
                  <a:srgbClr val="464156"/>
                </a:solidFill>
                <a:latin typeface="Times New Roman"/>
                <a:cs typeface="Times New Roman"/>
              </a:rPr>
              <a:t> </a:t>
            </a:r>
            <a:r>
              <a:rPr dirty="0" sz="1500" spc="50">
                <a:solidFill>
                  <a:srgbClr val="464156"/>
                </a:solidFill>
                <a:latin typeface="Times New Roman"/>
                <a:cs typeface="Times New Roman"/>
              </a:rPr>
              <a:t>numérico</a:t>
            </a:r>
            <a:r>
              <a:rPr dirty="0" sz="1500" spc="75">
                <a:solidFill>
                  <a:srgbClr val="464156"/>
                </a:solidFill>
                <a:latin typeface="Times New Roman"/>
                <a:cs typeface="Times New Roman"/>
              </a:rPr>
              <a:t> </a:t>
            </a:r>
            <a:r>
              <a:rPr dirty="0" sz="1500" spc="80">
                <a:solidFill>
                  <a:srgbClr val="464156"/>
                </a:solidFill>
                <a:latin typeface="Times New Roman"/>
                <a:cs typeface="Times New Roman"/>
              </a:rPr>
              <a:t>dado</a:t>
            </a:r>
            <a:r>
              <a:rPr dirty="0" sz="1500" spc="70">
                <a:solidFill>
                  <a:srgbClr val="464156"/>
                </a:solidFill>
                <a:latin typeface="Times New Roman"/>
                <a:cs typeface="Times New Roman"/>
              </a:rPr>
              <a:t> </a:t>
            </a:r>
            <a:r>
              <a:rPr dirty="0" sz="1500" spc="65">
                <a:solidFill>
                  <a:srgbClr val="464156"/>
                </a:solidFill>
                <a:latin typeface="Times New Roman"/>
                <a:cs typeface="Times New Roman"/>
              </a:rPr>
              <a:t>por </a:t>
            </a:r>
            <a:r>
              <a:rPr dirty="0" sz="1500" spc="-360">
                <a:solidFill>
                  <a:srgbClr val="464156"/>
                </a:solidFill>
                <a:latin typeface="Times New Roman"/>
                <a:cs typeface="Times New Roman"/>
              </a:rPr>
              <a:t> </a:t>
            </a:r>
            <a:r>
              <a:rPr dirty="0" sz="1500" spc="50">
                <a:solidFill>
                  <a:srgbClr val="464156"/>
                </a:solidFill>
                <a:latin typeface="Times New Roman"/>
                <a:cs typeface="Times New Roman"/>
              </a:rPr>
              <a:t>la</a:t>
            </a:r>
            <a:r>
              <a:rPr dirty="0" sz="1500" spc="125">
                <a:solidFill>
                  <a:srgbClr val="464156"/>
                </a:solidFill>
                <a:latin typeface="Times New Roman"/>
                <a:cs typeface="Times New Roman"/>
              </a:rPr>
              <a:t> </a:t>
            </a:r>
            <a:r>
              <a:rPr dirty="0" sz="1500" spc="80">
                <a:solidFill>
                  <a:srgbClr val="5D596B"/>
                </a:solidFill>
                <a:latin typeface="Times New Roman"/>
                <a:cs typeface="Times New Roman"/>
              </a:rPr>
              <a:t>tabla.</a:t>
            </a:r>
            <a:r>
              <a:rPr dirty="0" sz="1500" spc="204">
                <a:solidFill>
                  <a:srgbClr val="5D596B"/>
                </a:solidFill>
                <a:latin typeface="Times New Roman"/>
                <a:cs typeface="Times New Roman"/>
              </a:rPr>
              <a:t> </a:t>
            </a:r>
            <a:r>
              <a:rPr dirty="0" sz="1500" spc="75">
                <a:solidFill>
                  <a:srgbClr val="464156"/>
                </a:solidFill>
                <a:latin typeface="Times New Roman"/>
                <a:cs typeface="Times New Roman"/>
              </a:rPr>
              <a:t>Puesto</a:t>
            </a:r>
            <a:r>
              <a:rPr dirty="0" sz="1500" spc="170">
                <a:solidFill>
                  <a:srgbClr val="464156"/>
                </a:solidFill>
                <a:latin typeface="Times New Roman"/>
                <a:cs typeface="Times New Roman"/>
              </a:rPr>
              <a:t> </a:t>
            </a:r>
            <a:r>
              <a:rPr dirty="0" sz="1500" spc="65">
                <a:solidFill>
                  <a:srgbClr val="464156"/>
                </a:solidFill>
                <a:latin typeface="Times New Roman"/>
                <a:cs typeface="Times New Roman"/>
              </a:rPr>
              <a:t>que</a:t>
            </a:r>
            <a:r>
              <a:rPr dirty="0" sz="1500" spc="120">
                <a:solidFill>
                  <a:srgbClr val="464156"/>
                </a:solidFill>
                <a:latin typeface="Times New Roman"/>
                <a:cs typeface="Times New Roman"/>
              </a:rPr>
              <a:t> </a:t>
            </a:r>
            <a:r>
              <a:rPr dirty="0" sz="1500" spc="50" i="1">
                <a:solidFill>
                  <a:srgbClr val="464156"/>
                </a:solidFill>
                <a:latin typeface="Arial"/>
                <a:cs typeface="Arial"/>
              </a:rPr>
              <a:t>h</a:t>
            </a:r>
            <a:r>
              <a:rPr dirty="0" sz="1500" spc="100" i="1">
                <a:solidFill>
                  <a:srgbClr val="464156"/>
                </a:solidFill>
                <a:latin typeface="Arial"/>
                <a:cs typeface="Arial"/>
              </a:rPr>
              <a:t> </a:t>
            </a:r>
            <a:r>
              <a:rPr dirty="0" sz="1500" spc="50">
                <a:solidFill>
                  <a:srgbClr val="070508"/>
                </a:solidFill>
                <a:latin typeface="Times New Roman"/>
                <a:cs typeface="Times New Roman"/>
              </a:rPr>
              <a:t>=</a:t>
            </a:r>
            <a:r>
              <a:rPr dirty="0" sz="1500" spc="270">
                <a:solidFill>
                  <a:srgbClr val="070508"/>
                </a:solidFill>
                <a:latin typeface="Times New Roman"/>
                <a:cs typeface="Times New Roman"/>
              </a:rPr>
              <a:t> </a:t>
            </a:r>
            <a:r>
              <a:rPr dirty="0" sz="1500" spc="25">
                <a:solidFill>
                  <a:srgbClr val="464156"/>
                </a:solidFill>
                <a:latin typeface="Times New Roman"/>
                <a:cs typeface="Times New Roman"/>
              </a:rPr>
              <a:t>0.5 </a:t>
            </a:r>
            <a:r>
              <a:rPr dirty="0" sz="1500" spc="185">
                <a:solidFill>
                  <a:srgbClr val="464156"/>
                </a:solidFill>
                <a:latin typeface="Times New Roman"/>
                <a:cs typeface="Times New Roman"/>
              </a:rPr>
              <a:t> </a:t>
            </a:r>
            <a:r>
              <a:rPr dirty="0" sz="1500" spc="55">
                <a:solidFill>
                  <a:srgbClr val="5D596B"/>
                </a:solidFill>
                <a:latin typeface="Times New Roman"/>
                <a:cs typeface="Times New Roman"/>
              </a:rPr>
              <a:t>tendremos</a:t>
            </a:r>
            <a:r>
              <a:rPr dirty="0" sz="1500" spc="265">
                <a:solidFill>
                  <a:srgbClr val="5D596B"/>
                </a:solidFill>
                <a:latin typeface="Times New Roman"/>
                <a:cs typeface="Times New Roman"/>
              </a:rPr>
              <a:t> </a:t>
            </a:r>
            <a:r>
              <a:rPr dirty="0" sz="1500" spc="70">
                <a:solidFill>
                  <a:srgbClr val="5D596B"/>
                </a:solidFill>
                <a:latin typeface="Times New Roman"/>
                <a:cs typeface="Times New Roman"/>
              </a:rPr>
              <a:t>que</a:t>
            </a:r>
            <a:r>
              <a:rPr dirty="0" sz="1500" spc="145">
                <a:solidFill>
                  <a:srgbClr val="5D596B"/>
                </a:solidFill>
                <a:latin typeface="Times New Roman"/>
                <a:cs typeface="Times New Roman"/>
              </a:rPr>
              <a:t> </a:t>
            </a:r>
            <a:r>
              <a:rPr dirty="0" sz="1500" spc="20">
                <a:solidFill>
                  <a:srgbClr val="464156"/>
                </a:solidFill>
                <a:latin typeface="Times New Roman"/>
                <a:cs typeface="Times New Roman"/>
              </a:rPr>
              <a:t>haoer</a:t>
            </a:r>
            <a:r>
              <a:rPr dirty="0" sz="1500" spc="195">
                <a:solidFill>
                  <a:srgbClr val="464156"/>
                </a:solidFill>
                <a:latin typeface="Times New Roman"/>
                <a:cs typeface="Times New Roman"/>
              </a:rPr>
              <a:t> </a:t>
            </a:r>
            <a:r>
              <a:rPr dirty="0" sz="1500" spc="20">
                <a:solidFill>
                  <a:srgbClr val="464156"/>
                </a:solidFill>
                <a:latin typeface="Times New Roman"/>
                <a:cs typeface="Times New Roman"/>
              </a:rPr>
              <a:t>do	</a:t>
            </a:r>
            <a:r>
              <a:rPr dirty="0" sz="1500" spc="40">
                <a:solidFill>
                  <a:srgbClr val="464156"/>
                </a:solidFill>
                <a:latin typeface="Times New Roman"/>
                <a:cs typeface="Times New Roman"/>
              </a:rPr>
              <a:t>iteraciones</a:t>
            </a:r>
            <a:r>
              <a:rPr dirty="0" sz="1500" spc="190">
                <a:solidFill>
                  <a:srgbClr val="464156"/>
                </a:solidFill>
                <a:latin typeface="Times New Roman"/>
                <a:cs typeface="Times New Roman"/>
              </a:rPr>
              <a:t> </a:t>
            </a:r>
            <a:r>
              <a:rPr dirty="0" sz="1500" spc="65">
                <a:solidFill>
                  <a:srgbClr val="464156"/>
                </a:solidFill>
                <a:latin typeface="Times New Roman"/>
                <a:cs typeface="Times New Roman"/>
              </a:rPr>
              <a:t>o</a:t>
            </a:r>
            <a:r>
              <a:rPr dirty="0" sz="1500" spc="130">
                <a:solidFill>
                  <a:srgbClr val="464156"/>
                </a:solidFill>
                <a:latin typeface="Times New Roman"/>
                <a:cs typeface="Times New Roman"/>
              </a:rPr>
              <a:t> </a:t>
            </a:r>
            <a:r>
              <a:rPr dirty="0" sz="1500" spc="35">
                <a:solidFill>
                  <a:srgbClr val="464156"/>
                </a:solidFill>
                <a:latin typeface="Times New Roman"/>
                <a:cs typeface="Times New Roman"/>
              </a:rPr>
              <a:t>pasos:</a:t>
            </a: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350">
              <a:latin typeface="Times New Roman"/>
              <a:cs typeface="Times New Roman"/>
            </a:endParaRPr>
          </a:p>
          <a:p>
            <a:pPr marL="125730">
              <a:lnSpc>
                <a:spcPct val="100000"/>
              </a:lnSpc>
              <a:tabLst>
                <a:tab pos="814069" algn="l"/>
                <a:tab pos="4486275" algn="l"/>
                <a:tab pos="4688840" algn="l"/>
                <a:tab pos="6088380" algn="l"/>
              </a:tabLst>
            </a:pPr>
            <a:r>
              <a:rPr dirty="0" sz="1450" spc="40" i="1">
                <a:solidFill>
                  <a:srgbClr val="464156"/>
                </a:solidFill>
                <a:latin typeface="Times New Roman"/>
                <a:cs typeface="Times New Roman"/>
              </a:rPr>
              <a:t>Paso</a:t>
            </a:r>
            <a:r>
              <a:rPr dirty="0" sz="1450" spc="185" i="1">
                <a:solidFill>
                  <a:srgbClr val="464156"/>
                </a:solidFill>
                <a:latin typeface="Times New Roman"/>
                <a:cs typeface="Times New Roman"/>
              </a:rPr>
              <a:t> </a:t>
            </a:r>
            <a:r>
              <a:rPr dirty="0" sz="1450" spc="65" i="1">
                <a:solidFill>
                  <a:srgbClr val="464156"/>
                </a:solidFill>
                <a:latin typeface="Times New Roman"/>
                <a:cs typeface="Times New Roman"/>
              </a:rPr>
              <a:t>1	</a:t>
            </a:r>
            <a:r>
              <a:rPr dirty="0" sz="1750" spc="45" i="1">
                <a:solidFill>
                  <a:srgbClr val="5D596B"/>
                </a:solidFill>
                <a:latin typeface="Times New Roman"/>
                <a:cs typeface="Times New Roman"/>
              </a:rPr>
              <a:t>t</a:t>
            </a:r>
            <a:r>
              <a:rPr dirty="0" sz="1750" spc="35" i="1">
                <a:solidFill>
                  <a:srgbClr val="5D596B"/>
                </a:solidFill>
                <a:latin typeface="Times New Roman"/>
                <a:cs typeface="Times New Roman"/>
              </a:rPr>
              <a:t> </a:t>
            </a:r>
            <a:r>
              <a:rPr dirty="0" sz="1500" spc="85">
                <a:solidFill>
                  <a:srgbClr val="070508"/>
                </a:solidFill>
                <a:latin typeface="Times New Roman"/>
                <a:cs typeface="Times New Roman"/>
              </a:rPr>
              <a:t>=</a:t>
            </a:r>
            <a:r>
              <a:rPr dirty="0" sz="1500" spc="254">
                <a:solidFill>
                  <a:srgbClr val="070508"/>
                </a:solidFill>
                <a:latin typeface="Times New Roman"/>
                <a:cs typeface="Times New Roman"/>
              </a:rPr>
              <a:t> </a:t>
            </a:r>
            <a:r>
              <a:rPr dirty="0" sz="1500" spc="30">
                <a:solidFill>
                  <a:srgbClr val="464156"/>
                </a:solidFill>
                <a:latin typeface="Times New Roman"/>
                <a:cs typeface="Times New Roman"/>
              </a:rPr>
              <a:t>0.5)</a:t>
            </a:r>
            <a:r>
              <a:rPr dirty="0" sz="1500" spc="30">
                <a:solidFill>
                  <a:srgbClr val="3D1A38"/>
                </a:solidFill>
                <a:latin typeface="Times New Roman"/>
                <a:cs typeface="Times New Roman"/>
              </a:rPr>
              <a:t>.</a:t>
            </a:r>
            <a:r>
              <a:rPr dirty="0" sz="1500" spc="125">
                <a:solidFill>
                  <a:srgbClr val="3D1A38"/>
                </a:solidFill>
                <a:latin typeface="Times New Roman"/>
                <a:cs typeface="Times New Roman"/>
              </a:rPr>
              <a:t> </a:t>
            </a:r>
            <a:r>
              <a:rPr dirty="0" sz="1500" spc="20">
                <a:solidFill>
                  <a:srgbClr val="464156"/>
                </a:solidFill>
                <a:latin typeface="Times New Roman"/>
                <a:cs typeface="Times New Roman"/>
              </a:rPr>
              <a:t>Tenemos</a:t>
            </a:r>
            <a:r>
              <a:rPr dirty="0" sz="1500" spc="185">
                <a:solidFill>
                  <a:srgbClr val="464156"/>
                </a:solidFill>
                <a:latin typeface="Times New Roman"/>
                <a:cs typeface="Times New Roman"/>
              </a:rPr>
              <a:t> </a:t>
            </a:r>
            <a:r>
              <a:rPr dirty="0" sz="1500" spc="-90">
                <a:solidFill>
                  <a:srgbClr val="464156"/>
                </a:solidFill>
                <a:latin typeface="Times New Roman"/>
                <a:cs typeface="Times New Roman"/>
              </a:rPr>
              <a:t>q¡ue</a:t>
            </a:r>
            <a:r>
              <a:rPr dirty="0" sz="1500" spc="95">
                <a:solidFill>
                  <a:srgbClr val="464156"/>
                </a:solidFill>
                <a:latin typeface="Times New Roman"/>
                <a:cs typeface="Times New Roman"/>
              </a:rPr>
              <a:t> </a:t>
            </a:r>
            <a:r>
              <a:rPr dirty="0" sz="1700" spc="-90" i="1">
                <a:solidFill>
                  <a:srgbClr val="5D596B"/>
                </a:solidFill>
                <a:latin typeface="Times New Roman"/>
                <a:cs typeface="Times New Roman"/>
              </a:rPr>
              <a:t>to</a:t>
            </a:r>
            <a:r>
              <a:rPr dirty="0" sz="1700" spc="105" i="1">
                <a:solidFill>
                  <a:srgbClr val="5D596B"/>
                </a:solidFill>
                <a:latin typeface="Times New Roman"/>
                <a:cs typeface="Times New Roman"/>
              </a:rPr>
              <a:t> </a:t>
            </a:r>
            <a:r>
              <a:rPr dirty="0" sz="1500" spc="-110">
                <a:solidFill>
                  <a:srgbClr val="070508"/>
                </a:solidFill>
                <a:latin typeface="Times New Roman"/>
                <a:cs typeface="Times New Roman"/>
              </a:rPr>
              <a:t>=</a:t>
            </a:r>
            <a:r>
              <a:rPr dirty="0" sz="1500" spc="455">
                <a:solidFill>
                  <a:srgbClr val="070508"/>
                </a:solidFill>
                <a:latin typeface="Times New Roman"/>
                <a:cs typeface="Times New Roman"/>
              </a:rPr>
              <a:t> </a:t>
            </a:r>
            <a:r>
              <a:rPr dirty="0" sz="1500" spc="-325">
                <a:solidFill>
                  <a:srgbClr val="464156"/>
                </a:solidFill>
                <a:latin typeface="Times New Roman"/>
                <a:cs typeface="Times New Roman"/>
              </a:rPr>
              <a:t>O</a:t>
            </a:r>
            <a:r>
              <a:rPr dirty="0" sz="1500" spc="85">
                <a:solidFill>
                  <a:srgbClr val="464156"/>
                </a:solidFill>
                <a:latin typeface="Times New Roman"/>
                <a:cs typeface="Times New Roman"/>
              </a:rPr>
              <a:t> </a:t>
            </a:r>
            <a:r>
              <a:rPr dirty="0" sz="1500" spc="-200">
                <a:solidFill>
                  <a:srgbClr val="5D596B"/>
                </a:solidFill>
                <a:latin typeface="Times New Roman"/>
                <a:cs typeface="Times New Roman"/>
              </a:rPr>
              <a:t>e</a:t>
            </a:r>
            <a:r>
              <a:rPr dirty="0" sz="1500" spc="290">
                <a:solidFill>
                  <a:srgbClr val="5D596B"/>
                </a:solidFill>
                <a:latin typeface="Times New Roman"/>
                <a:cs typeface="Times New Roman"/>
              </a:rPr>
              <a:t> </a:t>
            </a:r>
            <a:r>
              <a:rPr dirty="0" sz="1700" spc="-210" i="1">
                <a:solidFill>
                  <a:srgbClr val="5D596B"/>
                </a:solidFill>
                <a:latin typeface="Times New Roman"/>
                <a:cs typeface="Times New Roman"/>
              </a:rPr>
              <a:t>Yo</a:t>
            </a:r>
            <a:r>
              <a:rPr dirty="0" sz="1700" spc="170" i="1">
                <a:solidFill>
                  <a:srgbClr val="5D596B"/>
                </a:solidFill>
                <a:latin typeface="Times New Roman"/>
                <a:cs typeface="Times New Roman"/>
              </a:rPr>
              <a:t> </a:t>
            </a:r>
            <a:r>
              <a:rPr dirty="0" sz="1500" spc="-195">
                <a:solidFill>
                  <a:srgbClr val="070508"/>
                </a:solidFill>
                <a:latin typeface="Times New Roman"/>
                <a:cs typeface="Times New Roman"/>
              </a:rPr>
              <a:t>=</a:t>
            </a:r>
            <a:r>
              <a:rPr dirty="0" sz="1500" spc="105">
                <a:solidFill>
                  <a:srgbClr val="070508"/>
                </a:solidFill>
                <a:latin typeface="Times New Roman"/>
                <a:cs typeface="Times New Roman"/>
              </a:rPr>
              <a:t> </a:t>
            </a:r>
            <a:r>
              <a:rPr dirty="0" sz="1500" spc="110">
                <a:solidFill>
                  <a:srgbClr val="070508"/>
                </a:solidFill>
                <a:latin typeface="Times New Roman"/>
                <a:cs typeface="Times New Roman"/>
              </a:rPr>
              <a:t> </a:t>
            </a:r>
            <a:r>
              <a:rPr dirty="0" sz="1600" spc="-195" i="1">
                <a:solidFill>
                  <a:srgbClr val="5D596B"/>
                </a:solidFill>
                <a:latin typeface="Arial"/>
                <a:cs typeface="Arial"/>
              </a:rPr>
              <a:t>y</a:t>
            </a:r>
            <a:r>
              <a:rPr dirty="0" sz="1600" spc="-195" i="1">
                <a:solidFill>
                  <a:srgbClr val="646985"/>
                </a:solidFill>
                <a:latin typeface="Arial"/>
                <a:cs typeface="Arial"/>
              </a:rPr>
              <a:t>(</a:t>
            </a:r>
            <a:r>
              <a:rPr dirty="0" sz="1600" spc="-195" i="1">
                <a:solidFill>
                  <a:srgbClr val="464156"/>
                </a:solidFill>
                <a:latin typeface="Arial"/>
                <a:cs typeface="Arial"/>
              </a:rPr>
              <a:t>O)</a:t>
            </a:r>
            <a:r>
              <a:rPr dirty="0" sz="1600" spc="315" i="1">
                <a:solidFill>
                  <a:srgbClr val="464156"/>
                </a:solidFill>
                <a:latin typeface="Arial"/>
                <a:cs typeface="Arial"/>
              </a:rPr>
              <a:t> </a:t>
            </a:r>
            <a:r>
              <a:rPr dirty="0" sz="1500" spc="-290">
                <a:solidFill>
                  <a:srgbClr val="070508"/>
                </a:solidFill>
                <a:latin typeface="Times New Roman"/>
                <a:cs typeface="Times New Roman"/>
              </a:rPr>
              <a:t>=	</a:t>
            </a:r>
            <a:r>
              <a:rPr dirty="0" sz="1500" spc="-140">
                <a:solidFill>
                  <a:srgbClr val="464156"/>
                </a:solidFill>
                <a:latin typeface="Times New Roman"/>
                <a:cs typeface="Times New Roman"/>
              </a:rPr>
              <a:t>l.	</a:t>
            </a:r>
            <a:r>
              <a:rPr dirty="0" sz="1500" spc="25">
                <a:solidFill>
                  <a:srgbClr val="464156"/>
                </a:solidFill>
                <a:latin typeface="Times New Roman"/>
                <a:cs typeface="Times New Roman"/>
              </a:rPr>
              <a:t>Aplicamos</a:t>
            </a:r>
            <a:r>
              <a:rPr dirty="0" sz="1500" spc="150">
                <a:solidFill>
                  <a:srgbClr val="464156"/>
                </a:solidFill>
                <a:latin typeface="Times New Roman"/>
                <a:cs typeface="Times New Roman"/>
              </a:rPr>
              <a:t> </a:t>
            </a:r>
            <a:r>
              <a:rPr dirty="0" sz="1500" spc="-215">
                <a:solidFill>
                  <a:srgbClr val="5D596B"/>
                </a:solidFill>
                <a:latin typeface="Times New Roman"/>
                <a:cs typeface="Times New Roman"/>
              </a:rPr>
              <a:t>elli</a:t>
            </a:r>
            <a:r>
              <a:rPr dirty="0" sz="1500" spc="114">
                <a:solidFill>
                  <a:srgbClr val="5D596B"/>
                </a:solidFill>
                <a:latin typeface="Times New Roman"/>
                <a:cs typeface="Times New Roman"/>
              </a:rPr>
              <a:t> </a:t>
            </a:r>
            <a:r>
              <a:rPr dirty="0" sz="1500" spc="-300">
                <a:solidFill>
                  <a:srgbClr val="5D596B"/>
                </a:solidFill>
                <a:latin typeface="Times New Roman"/>
                <a:cs typeface="Times New Roman"/>
              </a:rPr>
              <a:t>esq	</a:t>
            </a:r>
            <a:r>
              <a:rPr dirty="0" sz="1500" spc="55">
                <a:solidFill>
                  <a:srgbClr val="1A2A54"/>
                </a:solidFill>
                <a:latin typeface="Times New Roman"/>
                <a:cs typeface="Times New Roman"/>
              </a:rPr>
              <a:t>u</a:t>
            </a:r>
            <a:r>
              <a:rPr dirty="0" sz="1500" spc="55">
                <a:solidFill>
                  <a:srgbClr val="5D596B"/>
                </a:solidFill>
                <a:latin typeface="Times New Roman"/>
                <a:cs typeface="Times New Roman"/>
              </a:rPr>
              <a:t>ema</a:t>
            </a:r>
            <a:r>
              <a:rPr dirty="0" sz="1500" spc="75">
                <a:solidFill>
                  <a:srgbClr val="5D596B"/>
                </a:solidFill>
                <a:latin typeface="Times New Roman"/>
                <a:cs typeface="Times New Roman"/>
              </a:rPr>
              <a:t> </a:t>
            </a:r>
            <a:r>
              <a:rPr dirty="0" sz="1450" spc="40">
                <a:solidFill>
                  <a:srgbClr val="5D596B"/>
                </a:solidFill>
                <a:latin typeface="Times New Roman"/>
                <a:cs typeface="Times New Roman"/>
              </a:rPr>
              <a:t>y</a:t>
            </a:r>
            <a:endParaRPr sz="1450">
              <a:latin typeface="Times New Roman"/>
              <a:cs typeface="Times New Roman"/>
            </a:endParaRPr>
          </a:p>
          <a:p>
            <a:pPr marL="102870">
              <a:lnSpc>
                <a:spcPct val="100000"/>
              </a:lnSpc>
              <a:spcBef>
                <a:spcPts val="95"/>
              </a:spcBef>
            </a:pPr>
            <a:r>
              <a:rPr dirty="0" sz="1500" spc="45">
                <a:solidFill>
                  <a:srgbClr val="5D596B"/>
                </a:solidFill>
                <a:latin typeface="Times New Roman"/>
                <a:cs typeface="Times New Roman"/>
              </a:rPr>
              <a:t>se</a:t>
            </a:r>
            <a:r>
              <a:rPr dirty="0" sz="1500" spc="50">
                <a:solidFill>
                  <a:srgbClr val="5D596B"/>
                </a:solidFill>
                <a:latin typeface="Times New Roman"/>
                <a:cs typeface="Times New Roman"/>
              </a:rPr>
              <a:t> </a:t>
            </a:r>
            <a:r>
              <a:rPr dirty="0" sz="1550" spc="25">
                <a:solidFill>
                  <a:srgbClr val="464156"/>
                </a:solidFill>
                <a:latin typeface="Times New Roman"/>
                <a:cs typeface="Times New Roman"/>
              </a:rPr>
              <a:t>obtiene</a:t>
            </a:r>
            <a:r>
              <a:rPr dirty="0" sz="1550" spc="105">
                <a:solidFill>
                  <a:srgbClr val="464156"/>
                </a:solidFill>
                <a:latin typeface="Times New Roman"/>
                <a:cs typeface="Times New Roman"/>
              </a:rPr>
              <a:t> </a:t>
            </a:r>
            <a:r>
              <a:rPr dirty="0" sz="1500" spc="-90">
                <a:solidFill>
                  <a:srgbClr val="464156"/>
                </a:solidFill>
                <a:latin typeface="Times New Roman"/>
                <a:cs typeface="Times New Roman"/>
              </a:rPr>
              <a:t>q¡ue: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567509" y="4000241"/>
            <a:ext cx="2049145" cy="679450"/>
          </a:xfrm>
          <a:prstGeom prst="rect">
            <a:avLst/>
          </a:prstGeom>
        </p:spPr>
        <p:txBody>
          <a:bodyPr wrap="square" lIns="0" tIns="1003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90"/>
              </a:spcBef>
              <a:tabLst>
                <a:tab pos="536575" algn="l"/>
              </a:tabLst>
            </a:pPr>
            <a:r>
              <a:rPr dirty="0" sz="1500" spc="-65">
                <a:solidFill>
                  <a:srgbClr val="5D596B"/>
                </a:solidFill>
                <a:latin typeface="Times New Roman"/>
                <a:cs typeface="Times New Roman"/>
              </a:rPr>
              <a:t>t</a:t>
            </a:r>
            <a:r>
              <a:rPr dirty="0" sz="1500" spc="-390">
                <a:solidFill>
                  <a:srgbClr val="5D596B"/>
                </a:solidFill>
                <a:latin typeface="Times New Roman"/>
                <a:cs typeface="Times New Roman"/>
              </a:rPr>
              <a:t>o</a:t>
            </a:r>
            <a:r>
              <a:rPr dirty="0" sz="1500" spc="-350">
                <a:solidFill>
                  <a:srgbClr val="7E7789"/>
                </a:solidFill>
                <a:latin typeface="Times New Roman"/>
                <a:cs typeface="Times New Roman"/>
              </a:rPr>
              <a:t>l</a:t>
            </a:r>
            <a:r>
              <a:rPr dirty="0" sz="1500">
                <a:solidFill>
                  <a:srgbClr val="7E7789"/>
                </a:solidFill>
                <a:latin typeface="Times New Roman"/>
                <a:cs typeface="Times New Roman"/>
              </a:rPr>
              <a:t> </a:t>
            </a:r>
            <a:r>
              <a:rPr dirty="0" sz="1500" spc="-140">
                <a:solidFill>
                  <a:srgbClr val="7E7789"/>
                </a:solidFill>
                <a:latin typeface="Times New Roman"/>
                <a:cs typeface="Times New Roman"/>
              </a:rPr>
              <a:t> </a:t>
            </a:r>
            <a:r>
              <a:rPr dirty="0" sz="1500" spc="-630">
                <a:solidFill>
                  <a:srgbClr val="5D596B"/>
                </a:solidFill>
                <a:latin typeface="Times New Roman"/>
                <a:cs typeface="Times New Roman"/>
              </a:rPr>
              <a:t>1</a:t>
            </a:r>
            <a:r>
              <a:rPr dirty="0" sz="1500">
                <a:solidFill>
                  <a:srgbClr val="5D596B"/>
                </a:solidFill>
                <a:latin typeface="Times New Roman"/>
                <a:cs typeface="Times New Roman"/>
              </a:rPr>
              <a:t>  </a:t>
            </a:r>
            <a:r>
              <a:rPr dirty="0" sz="1500" spc="-135">
                <a:solidFill>
                  <a:srgbClr val="5D596B"/>
                </a:solidFill>
                <a:latin typeface="Times New Roman"/>
                <a:cs typeface="Times New Roman"/>
              </a:rPr>
              <a:t> </a:t>
            </a:r>
            <a:r>
              <a:rPr dirty="0" sz="1700" spc="-965" i="1">
                <a:solidFill>
                  <a:srgbClr val="070508"/>
                </a:solidFill>
                <a:latin typeface="Times New Roman"/>
                <a:cs typeface="Times New Roman"/>
              </a:rPr>
              <a:t>=</a:t>
            </a:r>
            <a:r>
              <a:rPr dirty="0" sz="1700" i="1">
                <a:solidFill>
                  <a:srgbClr val="070508"/>
                </a:solidFill>
                <a:latin typeface="Times New Roman"/>
                <a:cs typeface="Times New Roman"/>
              </a:rPr>
              <a:t>	</a:t>
            </a:r>
            <a:r>
              <a:rPr dirty="0" sz="1700" spc="-400" i="1">
                <a:solidFill>
                  <a:srgbClr val="5D596B"/>
                </a:solidFill>
                <a:latin typeface="Times New Roman"/>
                <a:cs typeface="Times New Roman"/>
              </a:rPr>
              <a:t>t</a:t>
            </a:r>
            <a:r>
              <a:rPr dirty="0" sz="1700" spc="45" i="1">
                <a:solidFill>
                  <a:srgbClr val="5D596B"/>
                </a:solidFill>
                <a:latin typeface="Times New Roman"/>
                <a:cs typeface="Times New Roman"/>
              </a:rPr>
              <a:t> </a:t>
            </a:r>
            <a:r>
              <a:rPr dirty="0" sz="1700" spc="-204" i="1">
                <a:solidFill>
                  <a:srgbClr val="5D596B"/>
                </a:solidFill>
                <a:latin typeface="Times New Roman"/>
                <a:cs typeface="Times New Roman"/>
              </a:rPr>
              <a:t>o</a:t>
            </a:r>
            <a:r>
              <a:rPr dirty="0" sz="1700" spc="-80" i="1">
                <a:solidFill>
                  <a:srgbClr val="5D596B"/>
                </a:solidFill>
                <a:latin typeface="Times New Roman"/>
                <a:cs typeface="Times New Roman"/>
              </a:rPr>
              <a:t> </a:t>
            </a:r>
            <a:r>
              <a:rPr dirty="0" sz="1700" spc="90" i="1">
                <a:solidFill>
                  <a:srgbClr val="5D596B"/>
                </a:solidFill>
                <a:latin typeface="Times New Roman"/>
                <a:cs typeface="Times New Roman"/>
              </a:rPr>
              <a:t>+</a:t>
            </a:r>
            <a:r>
              <a:rPr dirty="0" sz="1700" spc="-125" i="1">
                <a:solidFill>
                  <a:srgbClr val="5D596B"/>
                </a:solidFill>
                <a:latin typeface="Times New Roman"/>
                <a:cs typeface="Times New Roman"/>
              </a:rPr>
              <a:t> </a:t>
            </a:r>
            <a:r>
              <a:rPr dirty="0" sz="1600" spc="-75">
                <a:solidFill>
                  <a:srgbClr val="5D596B"/>
                </a:solidFill>
                <a:latin typeface="Times New Roman"/>
                <a:cs typeface="Times New Roman"/>
              </a:rPr>
              <a:t>O</a:t>
            </a:r>
            <a:r>
              <a:rPr dirty="0" sz="1600" spc="-35">
                <a:solidFill>
                  <a:srgbClr val="5D596B"/>
                </a:solidFill>
                <a:latin typeface="Times New Roman"/>
                <a:cs typeface="Times New Roman"/>
              </a:rPr>
              <a:t>·</a:t>
            </a:r>
            <a:r>
              <a:rPr dirty="0" sz="1600" spc="-70">
                <a:solidFill>
                  <a:srgbClr val="5D596B"/>
                </a:solidFill>
                <a:latin typeface="Times New Roman"/>
                <a:cs typeface="Times New Roman"/>
              </a:rPr>
              <a:t> </a:t>
            </a:r>
            <a:r>
              <a:rPr dirty="0" sz="1550" spc="20" i="1">
                <a:solidFill>
                  <a:srgbClr val="464156"/>
                </a:solidFill>
                <a:latin typeface="Times New Roman"/>
                <a:cs typeface="Times New Roman"/>
              </a:rPr>
              <a:t>h</a:t>
            </a:r>
            <a:r>
              <a:rPr dirty="0" sz="1550" spc="65" i="1">
                <a:solidFill>
                  <a:srgbClr val="464156"/>
                </a:solidFill>
                <a:latin typeface="Times New Roman"/>
                <a:cs typeface="Times New Roman"/>
              </a:rPr>
              <a:t> </a:t>
            </a:r>
            <a:r>
              <a:rPr dirty="0" sz="1500" spc="25">
                <a:solidFill>
                  <a:srgbClr val="070508"/>
                </a:solidFill>
                <a:latin typeface="Times New Roman"/>
                <a:cs typeface="Times New Roman"/>
              </a:rPr>
              <a:t>=</a:t>
            </a:r>
            <a:r>
              <a:rPr dirty="0" sz="1500">
                <a:solidFill>
                  <a:srgbClr val="070508"/>
                </a:solidFill>
                <a:latin typeface="Times New Roman"/>
                <a:cs typeface="Times New Roman"/>
              </a:rPr>
              <a:t> </a:t>
            </a:r>
            <a:r>
              <a:rPr dirty="0" sz="1500" spc="-105">
                <a:solidFill>
                  <a:srgbClr val="070508"/>
                </a:solidFill>
                <a:latin typeface="Times New Roman"/>
                <a:cs typeface="Times New Roman"/>
              </a:rPr>
              <a:t> </a:t>
            </a:r>
            <a:r>
              <a:rPr dirty="0" sz="1700" spc="-70" i="1">
                <a:solidFill>
                  <a:srgbClr val="5D596B"/>
                </a:solidFill>
                <a:latin typeface="Times New Roman"/>
                <a:cs typeface="Times New Roman"/>
              </a:rPr>
              <a:t>t</a:t>
            </a:r>
            <a:r>
              <a:rPr dirty="0" sz="1700" spc="-110" i="1">
                <a:solidFill>
                  <a:srgbClr val="5D596B"/>
                </a:solidFill>
                <a:latin typeface="Times New Roman"/>
                <a:cs typeface="Times New Roman"/>
              </a:rPr>
              <a:t>o</a:t>
            </a:r>
            <a:r>
              <a:rPr dirty="0" sz="1700" spc="120" i="1">
                <a:solidFill>
                  <a:srgbClr val="5D596B"/>
                </a:solidFill>
                <a:latin typeface="Times New Roman"/>
                <a:cs typeface="Times New Roman"/>
              </a:rPr>
              <a:t> </a:t>
            </a:r>
            <a:r>
              <a:rPr dirty="0" sz="1500" spc="-110">
                <a:solidFill>
                  <a:srgbClr val="070508"/>
                </a:solidFill>
                <a:latin typeface="Times New Roman"/>
                <a:cs typeface="Times New Roman"/>
              </a:rPr>
              <a:t>=</a:t>
            </a:r>
            <a:r>
              <a:rPr dirty="0" sz="1500">
                <a:solidFill>
                  <a:srgbClr val="070508"/>
                </a:solidFill>
                <a:latin typeface="Times New Roman"/>
                <a:cs typeface="Times New Roman"/>
              </a:rPr>
              <a:t> </a:t>
            </a:r>
            <a:r>
              <a:rPr dirty="0" sz="1500" spc="45">
                <a:solidFill>
                  <a:srgbClr val="070508"/>
                </a:solidFill>
                <a:latin typeface="Times New Roman"/>
                <a:cs typeface="Times New Roman"/>
              </a:rPr>
              <a:t> </a:t>
            </a:r>
            <a:r>
              <a:rPr dirty="0" sz="1600" spc="-405">
                <a:solidFill>
                  <a:srgbClr val="464156"/>
                </a:solidFill>
                <a:latin typeface="Times New Roman"/>
                <a:cs typeface="Times New Roman"/>
              </a:rPr>
              <a:t>O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15"/>
              </a:spcBef>
              <a:tabLst>
                <a:tab pos="1969135" algn="l"/>
              </a:tabLst>
            </a:pPr>
            <a:r>
              <a:rPr dirty="0" sz="1500" spc="-120">
                <a:solidFill>
                  <a:srgbClr val="5D596B"/>
                </a:solidFill>
                <a:latin typeface="Times New Roman"/>
                <a:cs typeface="Times New Roman"/>
              </a:rPr>
              <a:t>t</a:t>
            </a:r>
            <a:r>
              <a:rPr dirty="0" sz="1500" spc="-204">
                <a:solidFill>
                  <a:srgbClr val="5D596B"/>
                </a:solidFill>
                <a:latin typeface="Times New Roman"/>
                <a:cs typeface="Times New Roman"/>
              </a:rPr>
              <a:t>o</a:t>
            </a:r>
            <a:r>
              <a:rPr dirty="0" sz="1500" spc="-70">
                <a:solidFill>
                  <a:srgbClr val="5D596B"/>
                </a:solidFill>
                <a:latin typeface="Times New Roman"/>
                <a:cs typeface="Times New Roman"/>
              </a:rPr>
              <a:t> </a:t>
            </a:r>
            <a:r>
              <a:rPr dirty="0" sz="1500" spc="-15">
                <a:solidFill>
                  <a:srgbClr val="7E7789"/>
                </a:solidFill>
                <a:latin typeface="Times New Roman"/>
                <a:cs typeface="Times New Roman"/>
              </a:rPr>
              <a:t>,</a:t>
            </a:r>
            <a:r>
              <a:rPr dirty="0" sz="1500" spc="-160">
                <a:solidFill>
                  <a:srgbClr val="464156"/>
                </a:solidFill>
                <a:latin typeface="Times New Roman"/>
                <a:cs typeface="Times New Roman"/>
              </a:rPr>
              <a:t>2</a:t>
            </a:r>
            <a:r>
              <a:rPr dirty="0" sz="1500" spc="165">
                <a:solidFill>
                  <a:srgbClr val="464156"/>
                </a:solidFill>
                <a:latin typeface="Times New Roman"/>
                <a:cs typeface="Times New Roman"/>
              </a:rPr>
              <a:t> </a:t>
            </a:r>
            <a:r>
              <a:rPr dirty="0" sz="1500" spc="-180">
                <a:solidFill>
                  <a:srgbClr val="070508"/>
                </a:solidFill>
                <a:latin typeface="Times New Roman"/>
                <a:cs typeface="Times New Roman"/>
              </a:rPr>
              <a:t>=</a:t>
            </a:r>
            <a:r>
              <a:rPr dirty="0" sz="1500">
                <a:solidFill>
                  <a:srgbClr val="070508"/>
                </a:solidFill>
                <a:latin typeface="Times New Roman"/>
                <a:cs typeface="Times New Roman"/>
              </a:rPr>
              <a:t> </a:t>
            </a:r>
            <a:r>
              <a:rPr dirty="0" sz="1500" spc="105">
                <a:solidFill>
                  <a:srgbClr val="070508"/>
                </a:solidFill>
                <a:latin typeface="Times New Roman"/>
                <a:cs typeface="Times New Roman"/>
              </a:rPr>
              <a:t> </a:t>
            </a:r>
            <a:r>
              <a:rPr dirty="0" sz="1500" spc="-95">
                <a:solidFill>
                  <a:srgbClr val="5D596B"/>
                </a:solidFill>
                <a:latin typeface="Times New Roman"/>
                <a:cs typeface="Times New Roman"/>
              </a:rPr>
              <a:t>t</a:t>
            </a:r>
            <a:r>
              <a:rPr dirty="0" sz="1500" spc="-160">
                <a:solidFill>
                  <a:srgbClr val="5D596B"/>
                </a:solidFill>
                <a:latin typeface="Times New Roman"/>
                <a:cs typeface="Times New Roman"/>
              </a:rPr>
              <a:t>o</a:t>
            </a:r>
            <a:r>
              <a:rPr dirty="0" sz="1500">
                <a:solidFill>
                  <a:srgbClr val="5D596B"/>
                </a:solidFill>
                <a:latin typeface="Times New Roman"/>
                <a:cs typeface="Times New Roman"/>
              </a:rPr>
              <a:t> </a:t>
            </a:r>
            <a:r>
              <a:rPr dirty="0" sz="1500" spc="-50">
                <a:solidFill>
                  <a:srgbClr val="5D596B"/>
                </a:solidFill>
                <a:latin typeface="Times New Roman"/>
                <a:cs typeface="Times New Roman"/>
              </a:rPr>
              <a:t> </a:t>
            </a:r>
            <a:r>
              <a:rPr dirty="0" sz="1500" spc="-110">
                <a:solidFill>
                  <a:srgbClr val="5D596B"/>
                </a:solidFill>
                <a:latin typeface="Times New Roman"/>
                <a:cs typeface="Times New Roman"/>
              </a:rPr>
              <a:t>+</a:t>
            </a:r>
            <a:r>
              <a:rPr dirty="0" sz="1500">
                <a:solidFill>
                  <a:srgbClr val="5D596B"/>
                </a:solidFill>
                <a:latin typeface="Times New Roman"/>
                <a:cs typeface="Times New Roman"/>
              </a:rPr>
              <a:t> </a:t>
            </a:r>
            <a:r>
              <a:rPr dirty="0" sz="1500" spc="5">
                <a:solidFill>
                  <a:srgbClr val="5D596B"/>
                </a:solidFill>
                <a:latin typeface="Times New Roman"/>
                <a:cs typeface="Times New Roman"/>
              </a:rPr>
              <a:t> </a:t>
            </a:r>
            <a:r>
              <a:rPr dirty="0" sz="1500" spc="-55">
                <a:solidFill>
                  <a:srgbClr val="5D596B"/>
                </a:solidFill>
                <a:latin typeface="Times New Roman"/>
                <a:cs typeface="Times New Roman"/>
              </a:rPr>
              <a:t>l</a:t>
            </a:r>
            <a:r>
              <a:rPr dirty="0" sz="1500">
                <a:solidFill>
                  <a:srgbClr val="5D596B"/>
                </a:solidFill>
                <a:latin typeface="Times New Roman"/>
                <a:cs typeface="Times New Roman"/>
              </a:rPr>
              <a:t> </a:t>
            </a:r>
            <a:r>
              <a:rPr dirty="0" sz="1500" spc="-70">
                <a:solidFill>
                  <a:srgbClr val="5D596B"/>
                </a:solidFill>
                <a:latin typeface="Times New Roman"/>
                <a:cs typeface="Times New Roman"/>
              </a:rPr>
              <a:t> </a:t>
            </a:r>
            <a:r>
              <a:rPr dirty="0" sz="1500" spc="-195">
                <a:solidFill>
                  <a:srgbClr val="5D596B"/>
                </a:solidFill>
                <a:latin typeface="Times New Roman"/>
                <a:cs typeface="Times New Roman"/>
              </a:rPr>
              <a:t>•</a:t>
            </a:r>
            <a:r>
              <a:rPr dirty="0" sz="1500" spc="110">
                <a:solidFill>
                  <a:srgbClr val="5D596B"/>
                </a:solidFill>
                <a:latin typeface="Times New Roman"/>
                <a:cs typeface="Times New Roman"/>
              </a:rPr>
              <a:t> </a:t>
            </a:r>
            <a:r>
              <a:rPr dirty="0" sz="1500" spc="-25">
                <a:solidFill>
                  <a:srgbClr val="5D596B"/>
                </a:solidFill>
                <a:latin typeface="Times New Roman"/>
                <a:cs typeface="Times New Roman"/>
              </a:rPr>
              <a:t>h</a:t>
            </a:r>
            <a:r>
              <a:rPr dirty="0" sz="1500" spc="125">
                <a:solidFill>
                  <a:srgbClr val="5D596B"/>
                </a:solidFill>
                <a:latin typeface="Times New Roman"/>
                <a:cs typeface="Times New Roman"/>
              </a:rPr>
              <a:t> </a:t>
            </a:r>
            <a:r>
              <a:rPr dirty="0" sz="1500" spc="-25">
                <a:solidFill>
                  <a:srgbClr val="070508"/>
                </a:solidFill>
                <a:latin typeface="Times New Roman"/>
                <a:cs typeface="Times New Roman"/>
              </a:rPr>
              <a:t>=</a:t>
            </a:r>
            <a:r>
              <a:rPr dirty="0" sz="1500">
                <a:solidFill>
                  <a:srgbClr val="070508"/>
                </a:solidFill>
                <a:latin typeface="Times New Roman"/>
                <a:cs typeface="Times New Roman"/>
              </a:rPr>
              <a:t> </a:t>
            </a:r>
            <a:r>
              <a:rPr dirty="0" sz="1500" spc="-40">
                <a:solidFill>
                  <a:srgbClr val="070508"/>
                </a:solidFill>
                <a:latin typeface="Times New Roman"/>
                <a:cs typeface="Times New Roman"/>
              </a:rPr>
              <a:t> </a:t>
            </a:r>
            <a:r>
              <a:rPr dirty="0" sz="1500" spc="60">
                <a:solidFill>
                  <a:srgbClr val="464156"/>
                </a:solidFill>
                <a:latin typeface="Times New Roman"/>
                <a:cs typeface="Times New Roman"/>
              </a:rPr>
              <a:t>0.5</a:t>
            </a:r>
            <a:r>
              <a:rPr dirty="0" sz="1500">
                <a:solidFill>
                  <a:srgbClr val="464156"/>
                </a:solidFill>
                <a:latin typeface="Times New Roman"/>
                <a:cs typeface="Times New Roman"/>
              </a:rPr>
              <a:t>	</a:t>
            </a:r>
            <a:r>
              <a:rPr dirty="0" sz="1500" spc="25">
                <a:solidFill>
                  <a:srgbClr val="5D596B"/>
                </a:solidFill>
                <a:latin typeface="Times New Roman"/>
                <a:cs typeface="Times New Roman"/>
              </a:rPr>
              <a:t>(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786090" y="4015404"/>
            <a:ext cx="913130" cy="664210"/>
          </a:xfrm>
          <a:prstGeom prst="rect">
            <a:avLst/>
          </a:prstGeom>
        </p:spPr>
        <p:txBody>
          <a:bodyPr wrap="square" lIns="0" tIns="977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70"/>
              </a:spcBef>
              <a:tabLst>
                <a:tab pos="323850" algn="l"/>
              </a:tabLst>
            </a:pPr>
            <a:r>
              <a:rPr dirty="0" sz="1600" spc="-10">
                <a:solidFill>
                  <a:srgbClr val="7E7789"/>
                </a:solidFill>
                <a:latin typeface="Times New Roman"/>
                <a:cs typeface="Times New Roman"/>
              </a:rPr>
              <a:t>(	</a:t>
            </a:r>
            <a:r>
              <a:rPr dirty="0" sz="1200" spc="35">
                <a:solidFill>
                  <a:srgbClr val="5D596B"/>
                </a:solidFill>
                <a:latin typeface="Times New Roman"/>
                <a:cs typeface="Times New Roman"/>
              </a:rPr>
              <a:t>c</a:t>
            </a:r>
            <a:r>
              <a:rPr dirty="0" sz="1200" spc="35">
                <a:solidFill>
                  <a:srgbClr val="646985"/>
                </a:solidFill>
                <a:latin typeface="Times New Roman"/>
                <a:cs typeface="Times New Roman"/>
              </a:rPr>
              <a:t>1</a:t>
            </a:r>
            <a:r>
              <a:rPr dirty="0" sz="1200" spc="240">
                <a:solidFill>
                  <a:srgbClr val="646985"/>
                </a:solidFill>
                <a:latin typeface="Times New Roman"/>
                <a:cs typeface="Times New Roman"/>
              </a:rPr>
              <a:t> </a:t>
            </a:r>
            <a:r>
              <a:rPr dirty="0" sz="1500" spc="-20">
                <a:solidFill>
                  <a:srgbClr val="070508"/>
                </a:solidFill>
                <a:latin typeface="Times New Roman"/>
                <a:cs typeface="Times New Roman"/>
              </a:rPr>
              <a:t>=</a:t>
            </a:r>
            <a:r>
              <a:rPr dirty="0" sz="1500" spc="260">
                <a:solidFill>
                  <a:srgbClr val="070508"/>
                </a:solidFill>
                <a:latin typeface="Times New Roman"/>
                <a:cs typeface="Times New Roman"/>
              </a:rPr>
              <a:t> </a:t>
            </a:r>
            <a:r>
              <a:rPr dirty="0" sz="1600" spc="-229">
                <a:solidFill>
                  <a:srgbClr val="464156"/>
                </a:solidFill>
                <a:latin typeface="Times New Roman"/>
                <a:cs typeface="Times New Roman"/>
              </a:rPr>
              <a:t>O)</a:t>
            </a:r>
            <a:endParaRPr sz="1600">
              <a:latin typeface="Times New Roman"/>
              <a:cs typeface="Times New Roman"/>
            </a:endParaRPr>
          </a:p>
          <a:p>
            <a:pPr marL="56515">
              <a:lnSpc>
                <a:spcPct val="100000"/>
              </a:lnSpc>
              <a:spcBef>
                <a:spcPts val="635"/>
              </a:spcBef>
            </a:pPr>
            <a:r>
              <a:rPr dirty="0" sz="1500" spc="-40">
                <a:solidFill>
                  <a:srgbClr val="5D596B"/>
                </a:solidFill>
                <a:latin typeface="Times New Roman"/>
                <a:cs typeface="Times New Roman"/>
              </a:rPr>
              <a:t>c2</a:t>
            </a:r>
            <a:r>
              <a:rPr dirty="0" sz="1500" spc="110">
                <a:solidFill>
                  <a:srgbClr val="5D596B"/>
                </a:solidFill>
                <a:latin typeface="Times New Roman"/>
                <a:cs typeface="Times New Roman"/>
              </a:rPr>
              <a:t> </a:t>
            </a:r>
            <a:r>
              <a:rPr dirty="0" sz="1500" spc="-120">
                <a:solidFill>
                  <a:srgbClr val="070508"/>
                </a:solidFill>
                <a:latin typeface="Times New Roman"/>
                <a:cs typeface="Times New Roman"/>
              </a:rPr>
              <a:t>=</a:t>
            </a:r>
            <a:r>
              <a:rPr dirty="0" sz="1500" spc="175">
                <a:solidFill>
                  <a:srgbClr val="070508"/>
                </a:solidFill>
                <a:latin typeface="Times New Roman"/>
                <a:cs typeface="Times New Roman"/>
              </a:rPr>
              <a:t> </a:t>
            </a:r>
            <a:r>
              <a:rPr dirty="0" sz="1500" spc="-60">
                <a:solidFill>
                  <a:srgbClr val="464156"/>
                </a:solidFill>
                <a:latin typeface="Times New Roman"/>
                <a:cs typeface="Times New Roman"/>
              </a:rPr>
              <a:t>l</a:t>
            </a:r>
            <a:r>
              <a:rPr dirty="0" sz="1500" spc="30">
                <a:solidFill>
                  <a:srgbClr val="464156"/>
                </a:solidFill>
                <a:latin typeface="Times New Roman"/>
                <a:cs typeface="Times New Roman"/>
              </a:rPr>
              <a:t> </a:t>
            </a:r>
            <a:r>
              <a:rPr dirty="0" sz="1500" spc="-65">
                <a:solidFill>
                  <a:srgbClr val="464156"/>
                </a:solidFill>
                <a:latin typeface="Times New Roman"/>
                <a:cs typeface="Times New Roman"/>
              </a:rPr>
              <a:t>)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421309" y="4759535"/>
            <a:ext cx="4609465" cy="376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291715" algn="l"/>
              </a:tabLst>
            </a:pPr>
            <a:r>
              <a:rPr dirty="0" sz="1400" spc="-229">
                <a:solidFill>
                  <a:srgbClr val="5D596B"/>
                </a:solidFill>
                <a:latin typeface="Arial"/>
                <a:cs typeface="Arial"/>
              </a:rPr>
              <a:t>Y</a:t>
            </a:r>
            <a:r>
              <a:rPr dirty="0" sz="1400" spc="-190">
                <a:solidFill>
                  <a:srgbClr val="5D596B"/>
                </a:solidFill>
                <a:latin typeface="Arial"/>
                <a:cs typeface="Arial"/>
              </a:rPr>
              <a:t>o</a:t>
            </a:r>
            <a:r>
              <a:rPr dirty="0" sz="1400" spc="-70">
                <a:solidFill>
                  <a:srgbClr val="7E7789"/>
                </a:solidFill>
                <a:latin typeface="Arial"/>
                <a:cs typeface="Arial"/>
              </a:rPr>
              <a:t>,</a:t>
            </a:r>
            <a:r>
              <a:rPr dirty="0" sz="1400" spc="-135">
                <a:solidFill>
                  <a:srgbClr val="5D596B"/>
                </a:solidFill>
                <a:latin typeface="Arial"/>
                <a:cs typeface="Arial"/>
              </a:rPr>
              <a:t>1</a:t>
            </a:r>
            <a:r>
              <a:rPr dirty="0" sz="1400" spc="-20">
                <a:solidFill>
                  <a:srgbClr val="5D596B"/>
                </a:solidFill>
                <a:latin typeface="Arial"/>
                <a:cs typeface="Arial"/>
              </a:rPr>
              <a:t> </a:t>
            </a:r>
            <a:r>
              <a:rPr dirty="0" sz="1700" spc="-195" i="1">
                <a:solidFill>
                  <a:srgbClr val="070508"/>
                </a:solidFill>
                <a:latin typeface="Times New Roman"/>
                <a:cs typeface="Times New Roman"/>
              </a:rPr>
              <a:t>=</a:t>
            </a:r>
            <a:r>
              <a:rPr dirty="0" sz="1700" spc="195" i="1">
                <a:solidFill>
                  <a:srgbClr val="070508"/>
                </a:solidFill>
                <a:latin typeface="Times New Roman"/>
                <a:cs typeface="Times New Roman"/>
              </a:rPr>
              <a:t> </a:t>
            </a:r>
            <a:r>
              <a:rPr dirty="0" sz="1700" spc="-280" i="1">
                <a:solidFill>
                  <a:srgbClr val="5D596B"/>
                </a:solidFill>
                <a:latin typeface="Times New Roman"/>
                <a:cs typeface="Times New Roman"/>
              </a:rPr>
              <a:t>Y</a:t>
            </a:r>
            <a:r>
              <a:rPr dirty="0" sz="1700" spc="-250" i="1">
                <a:solidFill>
                  <a:srgbClr val="5D596B"/>
                </a:solidFill>
                <a:latin typeface="Times New Roman"/>
                <a:cs typeface="Times New Roman"/>
              </a:rPr>
              <a:t>o</a:t>
            </a:r>
            <a:r>
              <a:rPr dirty="0" sz="1700" spc="70" i="1">
                <a:solidFill>
                  <a:srgbClr val="5D596B"/>
                </a:solidFill>
                <a:latin typeface="Times New Roman"/>
                <a:cs typeface="Times New Roman"/>
              </a:rPr>
              <a:t> </a:t>
            </a:r>
            <a:r>
              <a:rPr dirty="0" sz="1700" spc="-390" i="1">
                <a:solidFill>
                  <a:srgbClr val="3D1A38"/>
                </a:solidFill>
                <a:latin typeface="Times New Roman"/>
                <a:cs typeface="Times New Roman"/>
              </a:rPr>
              <a:t>+</a:t>
            </a:r>
            <a:r>
              <a:rPr dirty="0" sz="1700" i="1">
                <a:solidFill>
                  <a:srgbClr val="3D1A38"/>
                </a:solidFill>
                <a:latin typeface="Times New Roman"/>
                <a:cs typeface="Times New Roman"/>
              </a:rPr>
              <a:t> </a:t>
            </a:r>
            <a:r>
              <a:rPr dirty="0" sz="1700" spc="-75" i="1">
                <a:solidFill>
                  <a:srgbClr val="3D1A38"/>
                </a:solidFill>
                <a:latin typeface="Times New Roman"/>
                <a:cs typeface="Times New Roman"/>
              </a:rPr>
              <a:t> </a:t>
            </a:r>
            <a:r>
              <a:rPr dirty="0" sz="1700" spc="-145" i="1">
                <a:solidFill>
                  <a:srgbClr val="464156"/>
                </a:solidFill>
                <a:latin typeface="Times New Roman"/>
                <a:cs typeface="Times New Roman"/>
              </a:rPr>
              <a:t>b</a:t>
            </a:r>
            <a:r>
              <a:rPr dirty="0" sz="1700" spc="-250" i="1">
                <a:solidFill>
                  <a:srgbClr val="464156"/>
                </a:solidFill>
                <a:latin typeface="Times New Roman"/>
                <a:cs typeface="Times New Roman"/>
              </a:rPr>
              <a:t>1</a:t>
            </a:r>
            <a:r>
              <a:rPr dirty="0" sz="1700" spc="-140" i="1">
                <a:solidFill>
                  <a:srgbClr val="464156"/>
                </a:solidFill>
                <a:latin typeface="Times New Roman"/>
                <a:cs typeface="Times New Roman"/>
              </a:rPr>
              <a:t>1</a:t>
            </a:r>
            <a:r>
              <a:rPr dirty="0" sz="1700" i="1">
                <a:solidFill>
                  <a:srgbClr val="464156"/>
                </a:solidFill>
                <a:latin typeface="Times New Roman"/>
                <a:cs typeface="Times New Roman"/>
              </a:rPr>
              <a:t>h</a:t>
            </a:r>
            <a:r>
              <a:rPr dirty="0" sz="1700" spc="-60" i="1">
                <a:solidFill>
                  <a:srgbClr val="464156"/>
                </a:solidFill>
                <a:latin typeface="Times New Roman"/>
                <a:cs typeface="Times New Roman"/>
              </a:rPr>
              <a:t> </a:t>
            </a:r>
            <a:r>
              <a:rPr dirty="0" sz="1700" spc="-155" i="1">
                <a:solidFill>
                  <a:srgbClr val="464156"/>
                </a:solidFill>
                <a:latin typeface="Times New Roman"/>
                <a:cs typeface="Times New Roman"/>
              </a:rPr>
              <a:t>f</a:t>
            </a:r>
            <a:r>
              <a:rPr dirty="0" sz="1700" spc="-200" i="1">
                <a:solidFill>
                  <a:srgbClr val="464156"/>
                </a:solidFill>
                <a:latin typeface="Times New Roman"/>
                <a:cs typeface="Times New Roman"/>
              </a:rPr>
              <a:t> </a:t>
            </a:r>
            <a:r>
              <a:rPr dirty="0" sz="1700" spc="-254" i="1">
                <a:solidFill>
                  <a:srgbClr val="646985"/>
                </a:solidFill>
                <a:latin typeface="Times New Roman"/>
                <a:cs typeface="Times New Roman"/>
              </a:rPr>
              <a:t>(</a:t>
            </a:r>
            <a:r>
              <a:rPr dirty="0" sz="1700" spc="-210" i="1">
                <a:solidFill>
                  <a:srgbClr val="646985"/>
                </a:solidFill>
                <a:latin typeface="Times New Roman"/>
                <a:cs typeface="Times New Roman"/>
              </a:rPr>
              <a:t> </a:t>
            </a:r>
            <a:r>
              <a:rPr dirty="0" sz="1700" spc="70" i="1">
                <a:solidFill>
                  <a:srgbClr val="464156"/>
                </a:solidFill>
                <a:latin typeface="Times New Roman"/>
                <a:cs typeface="Times New Roman"/>
              </a:rPr>
              <a:t>t</a:t>
            </a:r>
            <a:r>
              <a:rPr dirty="0" sz="1700" spc="-290" i="1">
                <a:solidFill>
                  <a:srgbClr val="464156"/>
                </a:solidFill>
                <a:latin typeface="Times New Roman"/>
                <a:cs typeface="Times New Roman"/>
              </a:rPr>
              <a:t>o</a:t>
            </a:r>
            <a:r>
              <a:rPr dirty="0" sz="1700" spc="-60" i="1">
                <a:solidFill>
                  <a:srgbClr val="464156"/>
                </a:solidFill>
                <a:latin typeface="Times New Roman"/>
                <a:cs typeface="Times New Roman"/>
              </a:rPr>
              <a:t> </a:t>
            </a:r>
            <a:r>
              <a:rPr dirty="0" sz="1700" spc="45" i="1">
                <a:solidFill>
                  <a:srgbClr val="464156"/>
                </a:solidFill>
                <a:latin typeface="Times New Roman"/>
                <a:cs typeface="Times New Roman"/>
              </a:rPr>
              <a:t>)</a:t>
            </a:r>
            <a:r>
              <a:rPr dirty="0" sz="1700" i="1">
                <a:solidFill>
                  <a:srgbClr val="464156"/>
                </a:solidFill>
                <a:latin typeface="Times New Roman"/>
                <a:cs typeface="Times New Roman"/>
              </a:rPr>
              <a:t> </a:t>
            </a:r>
            <a:r>
              <a:rPr dirty="0" sz="1700" spc="-105" i="1">
                <a:solidFill>
                  <a:srgbClr val="464156"/>
                </a:solidFill>
                <a:latin typeface="Times New Roman"/>
                <a:cs typeface="Times New Roman"/>
              </a:rPr>
              <a:t> </a:t>
            </a:r>
            <a:r>
              <a:rPr dirty="0" sz="1650" spc="-400">
                <a:solidFill>
                  <a:srgbClr val="5D596B"/>
                </a:solidFill>
                <a:latin typeface="Times New Roman"/>
                <a:cs typeface="Times New Roman"/>
              </a:rPr>
              <a:t>Y</a:t>
            </a:r>
            <a:r>
              <a:rPr dirty="0" sz="1650" spc="-740">
                <a:solidFill>
                  <a:srgbClr val="5D596B"/>
                </a:solidFill>
                <a:latin typeface="Times New Roman"/>
                <a:cs typeface="Times New Roman"/>
              </a:rPr>
              <a:t>o</a:t>
            </a:r>
            <a:r>
              <a:rPr dirty="0" sz="1650" spc="-390">
                <a:solidFill>
                  <a:srgbClr val="7E7789"/>
                </a:solidFill>
                <a:latin typeface="Times New Roman"/>
                <a:cs typeface="Times New Roman"/>
              </a:rPr>
              <a:t>l</a:t>
            </a:r>
            <a:r>
              <a:rPr dirty="0" sz="1650">
                <a:solidFill>
                  <a:srgbClr val="7E7789"/>
                </a:solidFill>
                <a:latin typeface="Times New Roman"/>
                <a:cs typeface="Times New Roman"/>
              </a:rPr>
              <a:t> </a:t>
            </a:r>
            <a:r>
              <a:rPr dirty="0" sz="1650" spc="-40">
                <a:solidFill>
                  <a:srgbClr val="7E7789"/>
                </a:solidFill>
                <a:latin typeface="Times New Roman"/>
                <a:cs typeface="Times New Roman"/>
              </a:rPr>
              <a:t> </a:t>
            </a:r>
            <a:r>
              <a:rPr dirty="0" sz="1650" spc="-395">
                <a:solidFill>
                  <a:srgbClr val="5D596B"/>
                </a:solidFill>
                <a:latin typeface="Times New Roman"/>
                <a:cs typeface="Times New Roman"/>
              </a:rPr>
              <a:t>i</a:t>
            </a:r>
            <a:r>
              <a:rPr dirty="0" sz="1650" spc="-470">
                <a:solidFill>
                  <a:srgbClr val="5D596B"/>
                </a:solidFill>
                <a:latin typeface="Times New Roman"/>
                <a:cs typeface="Times New Roman"/>
              </a:rPr>
              <a:t>)</a:t>
            </a:r>
            <a:r>
              <a:rPr dirty="0" sz="1650">
                <a:solidFill>
                  <a:srgbClr val="5D596B"/>
                </a:solidFill>
                <a:latin typeface="Times New Roman"/>
                <a:cs typeface="Times New Roman"/>
              </a:rPr>
              <a:t>	</a:t>
            </a:r>
            <a:r>
              <a:rPr dirty="0" sz="2300" spc="-120">
                <a:solidFill>
                  <a:srgbClr val="1A2A54"/>
                </a:solidFill>
                <a:latin typeface="Arial"/>
                <a:cs typeface="Arial"/>
              </a:rPr>
              <a:t>+</a:t>
            </a:r>
            <a:r>
              <a:rPr dirty="0" sz="2300" spc="-310">
                <a:solidFill>
                  <a:srgbClr val="1A2A54"/>
                </a:solidFill>
                <a:latin typeface="Arial"/>
                <a:cs typeface="Arial"/>
              </a:rPr>
              <a:t> </a:t>
            </a:r>
            <a:r>
              <a:rPr dirty="0" sz="1700" spc="20" i="1">
                <a:solidFill>
                  <a:srgbClr val="464156"/>
                </a:solidFill>
                <a:latin typeface="Times New Roman"/>
                <a:cs typeface="Times New Roman"/>
              </a:rPr>
              <a:t>brihf(</a:t>
            </a:r>
            <a:r>
              <a:rPr dirty="0" sz="1700" spc="5" i="1">
                <a:solidFill>
                  <a:srgbClr val="464156"/>
                </a:solidFill>
                <a:latin typeface="Times New Roman"/>
                <a:cs typeface="Times New Roman"/>
              </a:rPr>
              <a:t>t</a:t>
            </a:r>
            <a:r>
              <a:rPr dirty="0" sz="1700" spc="25" i="1">
                <a:solidFill>
                  <a:srgbClr val="464156"/>
                </a:solidFill>
                <a:latin typeface="Times New Roman"/>
                <a:cs typeface="Times New Roman"/>
              </a:rPr>
              <a:t>o</a:t>
            </a:r>
            <a:r>
              <a:rPr dirty="0" sz="1700" spc="25" i="1">
                <a:solidFill>
                  <a:srgbClr val="464156"/>
                </a:solidFill>
                <a:latin typeface="Times New Roman"/>
                <a:cs typeface="Times New Roman"/>
              </a:rPr>
              <a:t> </a:t>
            </a:r>
            <a:r>
              <a:rPr dirty="0" sz="1150" spc="55">
                <a:solidFill>
                  <a:srgbClr val="5D596B"/>
                </a:solidFill>
                <a:latin typeface="Times New Roman"/>
                <a:cs typeface="Times New Roman"/>
              </a:rPr>
              <a:t>2</a:t>
            </a:r>
            <a:r>
              <a:rPr dirty="0" sz="1150" spc="-175">
                <a:solidFill>
                  <a:srgbClr val="7E7789"/>
                </a:solidFill>
                <a:latin typeface="Times New Roman"/>
                <a:cs typeface="Times New Roman"/>
              </a:rPr>
              <a:t>1</a:t>
            </a:r>
            <a:r>
              <a:rPr dirty="0" sz="1150" spc="-10">
                <a:solidFill>
                  <a:srgbClr val="7E7789"/>
                </a:solidFill>
                <a:latin typeface="Times New Roman"/>
                <a:cs typeface="Times New Roman"/>
              </a:rPr>
              <a:t> </a:t>
            </a:r>
            <a:r>
              <a:rPr dirty="0" sz="1400" spc="-250">
                <a:solidFill>
                  <a:srgbClr val="5D596B"/>
                </a:solidFill>
                <a:latin typeface="Arial"/>
                <a:cs typeface="Arial"/>
              </a:rPr>
              <a:t>Y</a:t>
            </a:r>
            <a:r>
              <a:rPr dirty="0" sz="1400" spc="-195">
                <a:solidFill>
                  <a:srgbClr val="5D596B"/>
                </a:solidFill>
                <a:latin typeface="Arial"/>
                <a:cs typeface="Arial"/>
              </a:rPr>
              <a:t>o</a:t>
            </a:r>
            <a:r>
              <a:rPr dirty="0" sz="1400" spc="-5">
                <a:solidFill>
                  <a:srgbClr val="7E7789"/>
                </a:solidFill>
                <a:latin typeface="Arial"/>
                <a:cs typeface="Arial"/>
              </a:rPr>
              <a:t>,</a:t>
            </a:r>
            <a:r>
              <a:rPr dirty="0" sz="1400" spc="-120">
                <a:solidFill>
                  <a:srgbClr val="5D596B"/>
                </a:solidFill>
                <a:latin typeface="Arial"/>
                <a:cs typeface="Arial"/>
              </a:rPr>
              <a:t>2</a:t>
            </a:r>
            <a:r>
              <a:rPr dirty="0" sz="1400">
                <a:solidFill>
                  <a:srgbClr val="5D596B"/>
                </a:solidFill>
                <a:latin typeface="Arial"/>
                <a:cs typeface="Arial"/>
              </a:rPr>
              <a:t> </a:t>
            </a:r>
            <a:r>
              <a:rPr dirty="0" sz="1400" spc="135">
                <a:solidFill>
                  <a:srgbClr val="5D596B"/>
                </a:solidFill>
                <a:latin typeface="Arial"/>
                <a:cs typeface="Arial"/>
              </a:rPr>
              <a:t> </a:t>
            </a:r>
            <a:r>
              <a:rPr dirty="0" sz="1700" spc="-175" i="1">
                <a:solidFill>
                  <a:srgbClr val="070508"/>
                </a:solidFill>
                <a:latin typeface="Times New Roman"/>
                <a:cs typeface="Times New Roman"/>
              </a:rPr>
              <a:t>=</a:t>
            </a:r>
            <a:r>
              <a:rPr dirty="0" sz="1700" spc="150" i="1">
                <a:solidFill>
                  <a:srgbClr val="070508"/>
                </a:solidFill>
                <a:latin typeface="Times New Roman"/>
                <a:cs typeface="Times New Roman"/>
              </a:rPr>
              <a:t> </a:t>
            </a:r>
            <a:r>
              <a:rPr dirty="0" sz="1700" spc="-250" i="1">
                <a:solidFill>
                  <a:srgbClr val="5D596B"/>
                </a:solidFill>
                <a:latin typeface="Times New Roman"/>
                <a:cs typeface="Times New Roman"/>
              </a:rPr>
              <a:t>Y</a:t>
            </a:r>
            <a:r>
              <a:rPr dirty="0" sz="1700" spc="-225" i="1">
                <a:solidFill>
                  <a:srgbClr val="5D596B"/>
                </a:solidFill>
                <a:latin typeface="Times New Roman"/>
                <a:cs typeface="Times New Roman"/>
              </a:rPr>
              <a:t>o</a:t>
            </a:r>
            <a:r>
              <a:rPr dirty="0" sz="1700" spc="105" i="1">
                <a:solidFill>
                  <a:srgbClr val="5D596B"/>
                </a:solidFill>
                <a:latin typeface="Times New Roman"/>
                <a:cs typeface="Times New Roman"/>
              </a:rPr>
              <a:t> </a:t>
            </a:r>
            <a:r>
              <a:rPr dirty="0" sz="1700" spc="-275" i="1">
                <a:solidFill>
                  <a:srgbClr val="070508"/>
                </a:solidFill>
                <a:latin typeface="Times New Roman"/>
                <a:cs typeface="Times New Roman"/>
              </a:rPr>
              <a:t>=</a:t>
            </a:r>
            <a:r>
              <a:rPr dirty="0" sz="1700" i="1">
                <a:solidFill>
                  <a:srgbClr val="070508"/>
                </a:solidFill>
                <a:latin typeface="Times New Roman"/>
                <a:cs typeface="Times New Roman"/>
              </a:rPr>
              <a:t> </a:t>
            </a:r>
            <a:r>
              <a:rPr dirty="0" sz="1700" spc="-135" i="1">
                <a:solidFill>
                  <a:srgbClr val="070508"/>
                </a:solidFill>
                <a:latin typeface="Times New Roman"/>
                <a:cs typeface="Times New Roman"/>
              </a:rPr>
              <a:t> </a:t>
            </a:r>
            <a:r>
              <a:rPr dirty="0" sz="1500" spc="-204">
                <a:solidFill>
                  <a:srgbClr val="464156"/>
                </a:solidFill>
                <a:latin typeface="Arial"/>
                <a:cs typeface="Arial"/>
              </a:rPr>
              <a:t>1</a:t>
            </a:r>
            <a:r>
              <a:rPr dirty="0" sz="1500" spc="-45">
                <a:solidFill>
                  <a:srgbClr val="464156"/>
                </a:solidFill>
                <a:latin typeface="Arial"/>
                <a:cs typeface="Arial"/>
              </a:rPr>
              <a:t>,</a:t>
            </a:r>
            <a:r>
              <a:rPr dirty="0" sz="1500" spc="-220">
                <a:solidFill>
                  <a:srgbClr val="90CFF4"/>
                </a:solidFill>
                <a:latin typeface="Arial"/>
                <a:cs typeface="Arial"/>
              </a:rPr>
              <a:t>.</a:t>
            </a:r>
            <a:endParaRPr sz="15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421309" y="5070933"/>
            <a:ext cx="4199890" cy="376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291715" algn="l"/>
                <a:tab pos="3394075" algn="l"/>
                <a:tab pos="3823970" algn="l"/>
              </a:tabLst>
            </a:pPr>
            <a:r>
              <a:rPr dirty="0" sz="1400" spc="-165">
                <a:solidFill>
                  <a:srgbClr val="5D596B"/>
                </a:solidFill>
                <a:latin typeface="Arial"/>
                <a:cs typeface="Arial"/>
              </a:rPr>
              <a:t>Yo</a:t>
            </a:r>
            <a:r>
              <a:rPr dirty="0" sz="1400" spc="-165">
                <a:solidFill>
                  <a:srgbClr val="7E7789"/>
                </a:solidFill>
                <a:latin typeface="Arial"/>
                <a:cs typeface="Arial"/>
              </a:rPr>
              <a:t>,</a:t>
            </a:r>
            <a:r>
              <a:rPr dirty="0" sz="1400" spc="-165">
                <a:solidFill>
                  <a:srgbClr val="5D596B"/>
                </a:solidFill>
                <a:latin typeface="Arial"/>
                <a:cs typeface="Arial"/>
              </a:rPr>
              <a:t>2</a:t>
            </a:r>
            <a:r>
              <a:rPr dirty="0" sz="1400" spc="60">
                <a:solidFill>
                  <a:srgbClr val="5D596B"/>
                </a:solidFill>
                <a:latin typeface="Arial"/>
                <a:cs typeface="Arial"/>
              </a:rPr>
              <a:t> </a:t>
            </a:r>
            <a:r>
              <a:rPr dirty="0" sz="1700" spc="-300" i="1">
                <a:solidFill>
                  <a:srgbClr val="070508"/>
                </a:solidFill>
                <a:latin typeface="Times New Roman"/>
                <a:cs typeface="Times New Roman"/>
              </a:rPr>
              <a:t>=</a:t>
            </a:r>
            <a:r>
              <a:rPr dirty="0" sz="1700" spc="260" i="1">
                <a:solidFill>
                  <a:srgbClr val="070508"/>
                </a:solidFill>
                <a:latin typeface="Times New Roman"/>
                <a:cs typeface="Times New Roman"/>
              </a:rPr>
              <a:t> </a:t>
            </a:r>
            <a:r>
              <a:rPr dirty="0" sz="1700" spc="-265" i="1">
                <a:solidFill>
                  <a:srgbClr val="5D596B"/>
                </a:solidFill>
                <a:latin typeface="Times New Roman"/>
                <a:cs typeface="Times New Roman"/>
              </a:rPr>
              <a:t>Yo</a:t>
            </a:r>
            <a:r>
              <a:rPr dirty="0" sz="1700" spc="70" i="1">
                <a:solidFill>
                  <a:srgbClr val="5D596B"/>
                </a:solidFill>
                <a:latin typeface="Times New Roman"/>
                <a:cs typeface="Times New Roman"/>
              </a:rPr>
              <a:t> </a:t>
            </a:r>
            <a:r>
              <a:rPr dirty="0" sz="1700" spc="-390" i="1">
                <a:solidFill>
                  <a:srgbClr val="3D1A38"/>
                </a:solidFill>
                <a:latin typeface="Times New Roman"/>
                <a:cs typeface="Times New Roman"/>
              </a:rPr>
              <a:t>+</a:t>
            </a:r>
            <a:r>
              <a:rPr dirty="0" sz="1700" spc="360" i="1">
                <a:solidFill>
                  <a:srgbClr val="3D1A38"/>
                </a:solidFill>
                <a:latin typeface="Times New Roman"/>
                <a:cs typeface="Times New Roman"/>
              </a:rPr>
              <a:t> </a:t>
            </a:r>
            <a:r>
              <a:rPr dirty="0" sz="1700" spc="-250" i="1">
                <a:solidFill>
                  <a:srgbClr val="464156"/>
                </a:solidFill>
                <a:latin typeface="Times New Roman"/>
                <a:cs typeface="Times New Roman"/>
              </a:rPr>
              <a:t>b21</a:t>
            </a:r>
            <a:r>
              <a:rPr dirty="0" sz="1700" spc="-210" i="1">
                <a:solidFill>
                  <a:srgbClr val="464156"/>
                </a:solidFill>
                <a:latin typeface="Times New Roman"/>
                <a:cs typeface="Times New Roman"/>
              </a:rPr>
              <a:t> </a:t>
            </a:r>
            <a:r>
              <a:rPr dirty="0" sz="1700" i="1">
                <a:solidFill>
                  <a:srgbClr val="464156"/>
                </a:solidFill>
                <a:latin typeface="Times New Roman"/>
                <a:cs typeface="Times New Roman"/>
              </a:rPr>
              <a:t>h</a:t>
            </a:r>
            <a:r>
              <a:rPr dirty="0" sz="1700" spc="-55" i="1">
                <a:solidFill>
                  <a:srgbClr val="464156"/>
                </a:solidFill>
                <a:latin typeface="Times New Roman"/>
                <a:cs typeface="Times New Roman"/>
              </a:rPr>
              <a:t> </a:t>
            </a:r>
            <a:r>
              <a:rPr dirty="0" sz="1700" spc="-155" i="1">
                <a:solidFill>
                  <a:srgbClr val="464156"/>
                </a:solidFill>
                <a:latin typeface="Times New Roman"/>
                <a:cs typeface="Times New Roman"/>
              </a:rPr>
              <a:t>f</a:t>
            </a:r>
            <a:r>
              <a:rPr dirty="0" sz="1700" spc="-200" i="1">
                <a:solidFill>
                  <a:srgbClr val="464156"/>
                </a:solidFill>
                <a:latin typeface="Times New Roman"/>
                <a:cs typeface="Times New Roman"/>
              </a:rPr>
              <a:t> </a:t>
            </a:r>
            <a:r>
              <a:rPr dirty="0" sz="1700" spc="-254" i="1">
                <a:solidFill>
                  <a:srgbClr val="646985"/>
                </a:solidFill>
                <a:latin typeface="Times New Roman"/>
                <a:cs typeface="Times New Roman"/>
              </a:rPr>
              <a:t>(</a:t>
            </a:r>
            <a:r>
              <a:rPr dirty="0" sz="1700" spc="-204" i="1">
                <a:solidFill>
                  <a:srgbClr val="646985"/>
                </a:solidFill>
                <a:latin typeface="Times New Roman"/>
                <a:cs typeface="Times New Roman"/>
              </a:rPr>
              <a:t> </a:t>
            </a:r>
            <a:r>
              <a:rPr dirty="0" sz="1700" spc="-110" i="1">
                <a:solidFill>
                  <a:srgbClr val="5D596B"/>
                </a:solidFill>
                <a:latin typeface="Times New Roman"/>
                <a:cs typeface="Times New Roman"/>
              </a:rPr>
              <a:t>to</a:t>
            </a:r>
            <a:r>
              <a:rPr dirty="0" sz="1700" spc="-250" i="1">
                <a:solidFill>
                  <a:srgbClr val="5D596B"/>
                </a:solidFill>
                <a:latin typeface="Times New Roman"/>
                <a:cs typeface="Times New Roman"/>
              </a:rPr>
              <a:t> </a:t>
            </a:r>
            <a:r>
              <a:rPr dirty="0" sz="1700" spc="-229" i="1">
                <a:solidFill>
                  <a:srgbClr val="7E7789"/>
                </a:solidFill>
                <a:latin typeface="Times New Roman"/>
                <a:cs typeface="Times New Roman"/>
              </a:rPr>
              <a:t>,</a:t>
            </a:r>
            <a:r>
              <a:rPr dirty="0" sz="1700" spc="-229" i="1">
                <a:solidFill>
                  <a:srgbClr val="693454"/>
                </a:solidFill>
                <a:latin typeface="Times New Roman"/>
                <a:cs typeface="Times New Roman"/>
              </a:rPr>
              <a:t>1</a:t>
            </a:r>
            <a:r>
              <a:rPr dirty="0" sz="1700" spc="300" i="1">
                <a:solidFill>
                  <a:srgbClr val="693454"/>
                </a:solidFill>
                <a:latin typeface="Times New Roman"/>
                <a:cs typeface="Times New Roman"/>
              </a:rPr>
              <a:t> </a:t>
            </a:r>
            <a:r>
              <a:rPr dirty="0" sz="1650" spc="-505">
                <a:solidFill>
                  <a:srgbClr val="5D596B"/>
                </a:solidFill>
                <a:latin typeface="Times New Roman"/>
                <a:cs typeface="Times New Roman"/>
              </a:rPr>
              <a:t>Yo</a:t>
            </a:r>
            <a:r>
              <a:rPr dirty="0" sz="1650" spc="-505">
                <a:solidFill>
                  <a:srgbClr val="7E7789"/>
                </a:solidFill>
                <a:latin typeface="Times New Roman"/>
                <a:cs typeface="Times New Roman"/>
              </a:rPr>
              <a:t>l</a:t>
            </a:r>
            <a:r>
              <a:rPr dirty="0" sz="1650" spc="370">
                <a:solidFill>
                  <a:srgbClr val="7E7789"/>
                </a:solidFill>
                <a:latin typeface="Times New Roman"/>
                <a:cs typeface="Times New Roman"/>
              </a:rPr>
              <a:t> </a:t>
            </a:r>
            <a:r>
              <a:rPr dirty="0" sz="1650" spc="-425">
                <a:solidFill>
                  <a:srgbClr val="5D596B"/>
                </a:solidFill>
                <a:latin typeface="Times New Roman"/>
                <a:cs typeface="Times New Roman"/>
              </a:rPr>
              <a:t>i)	</a:t>
            </a:r>
            <a:r>
              <a:rPr dirty="0" sz="2300" spc="-120">
                <a:solidFill>
                  <a:srgbClr val="1A2A54"/>
                </a:solidFill>
                <a:latin typeface="Arial"/>
                <a:cs typeface="Arial"/>
              </a:rPr>
              <a:t>+</a:t>
            </a:r>
            <a:r>
              <a:rPr dirty="0" sz="2300" spc="-305">
                <a:solidFill>
                  <a:srgbClr val="1A2A54"/>
                </a:solidFill>
                <a:latin typeface="Arial"/>
                <a:cs typeface="Arial"/>
              </a:rPr>
              <a:t> </a:t>
            </a:r>
            <a:r>
              <a:rPr dirty="0" sz="1700" spc="-60" i="1">
                <a:solidFill>
                  <a:srgbClr val="464156"/>
                </a:solidFill>
                <a:latin typeface="Times New Roman"/>
                <a:cs typeface="Times New Roman"/>
              </a:rPr>
              <a:t>b22hf(to</a:t>
            </a:r>
            <a:r>
              <a:rPr dirty="0" sz="1700" spc="70" i="1">
                <a:solidFill>
                  <a:srgbClr val="464156"/>
                </a:solidFill>
                <a:latin typeface="Times New Roman"/>
                <a:cs typeface="Times New Roman"/>
              </a:rPr>
              <a:t> </a:t>
            </a:r>
            <a:r>
              <a:rPr dirty="0" sz="1650" spc="-495">
                <a:solidFill>
                  <a:srgbClr val="5D596B"/>
                </a:solidFill>
                <a:latin typeface="Times New Roman"/>
                <a:cs typeface="Times New Roman"/>
              </a:rPr>
              <a:t>2</a:t>
            </a:r>
            <a:r>
              <a:rPr dirty="0" sz="1650" spc="-495">
                <a:solidFill>
                  <a:srgbClr val="7E7789"/>
                </a:solidFill>
                <a:latin typeface="Times New Roman"/>
                <a:cs typeface="Times New Roman"/>
              </a:rPr>
              <a:t>i	</a:t>
            </a:r>
            <a:r>
              <a:rPr dirty="0" sz="1400" spc="-165">
                <a:solidFill>
                  <a:srgbClr val="5D596B"/>
                </a:solidFill>
                <a:latin typeface="Arial"/>
                <a:cs typeface="Arial"/>
              </a:rPr>
              <a:t>Yo</a:t>
            </a:r>
            <a:r>
              <a:rPr dirty="0" sz="1400" spc="-165">
                <a:solidFill>
                  <a:srgbClr val="7E7789"/>
                </a:solidFill>
                <a:latin typeface="Arial"/>
                <a:cs typeface="Arial"/>
              </a:rPr>
              <a:t>,</a:t>
            </a:r>
            <a:r>
              <a:rPr dirty="0" sz="1400" spc="-165">
                <a:solidFill>
                  <a:srgbClr val="5D596B"/>
                </a:solidFill>
                <a:latin typeface="Arial"/>
                <a:cs typeface="Arial"/>
              </a:rPr>
              <a:t>2	</a:t>
            </a:r>
            <a:r>
              <a:rPr dirty="0" sz="1750" spc="-260">
                <a:solidFill>
                  <a:srgbClr val="070508"/>
                </a:solidFill>
                <a:latin typeface="Times New Roman"/>
                <a:cs typeface="Times New Roman"/>
              </a:rPr>
              <a:t>=</a:t>
            </a:r>
            <a:r>
              <a:rPr dirty="0" sz="1750" spc="165">
                <a:solidFill>
                  <a:srgbClr val="070508"/>
                </a:solidFill>
                <a:latin typeface="Times New Roman"/>
                <a:cs typeface="Times New Roman"/>
              </a:rPr>
              <a:t> </a:t>
            </a:r>
            <a:r>
              <a:rPr dirty="0" sz="1700" spc="-185" i="1">
                <a:solidFill>
                  <a:srgbClr val="5D596B"/>
                </a:solidFill>
                <a:latin typeface="Times New Roman"/>
                <a:cs typeface="Times New Roman"/>
              </a:rPr>
              <a:t>Yo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837453" y="5140896"/>
            <a:ext cx="1027430" cy="2927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40" i="1">
                <a:solidFill>
                  <a:srgbClr val="5D596B"/>
                </a:solidFill>
                <a:latin typeface="Arial"/>
                <a:cs typeface="Arial"/>
              </a:rPr>
              <a:t>h</a:t>
            </a:r>
            <a:r>
              <a:rPr dirty="0" sz="1600" spc="20" i="1">
                <a:solidFill>
                  <a:srgbClr val="5D596B"/>
                </a:solidFill>
                <a:latin typeface="Arial"/>
                <a:cs typeface="Arial"/>
              </a:rPr>
              <a:t>f</a:t>
            </a:r>
            <a:r>
              <a:rPr dirty="0" sz="1600" spc="-80" i="1">
                <a:solidFill>
                  <a:srgbClr val="5D596B"/>
                </a:solidFill>
                <a:latin typeface="Arial"/>
                <a:cs typeface="Arial"/>
              </a:rPr>
              <a:t> </a:t>
            </a:r>
            <a:r>
              <a:rPr dirty="0" sz="1600" spc="-185" i="1">
                <a:solidFill>
                  <a:srgbClr val="5D596B"/>
                </a:solidFill>
                <a:latin typeface="Arial"/>
                <a:cs typeface="Arial"/>
              </a:rPr>
              <a:t>(</a:t>
            </a:r>
            <a:r>
              <a:rPr dirty="0" sz="1600" spc="-285" i="1">
                <a:solidFill>
                  <a:srgbClr val="5D596B"/>
                </a:solidFill>
                <a:latin typeface="Arial"/>
                <a:cs typeface="Arial"/>
              </a:rPr>
              <a:t> </a:t>
            </a:r>
            <a:r>
              <a:rPr dirty="0" sz="1600" spc="55" i="1">
                <a:solidFill>
                  <a:srgbClr val="5D596B"/>
                </a:solidFill>
                <a:latin typeface="Arial"/>
                <a:cs typeface="Arial"/>
              </a:rPr>
              <a:t>ü</a:t>
            </a:r>
            <a:r>
              <a:rPr dirty="0" sz="1600" spc="-150" i="1">
                <a:solidFill>
                  <a:srgbClr val="7E7789"/>
                </a:solidFill>
                <a:latin typeface="Arial"/>
                <a:cs typeface="Arial"/>
              </a:rPr>
              <a:t>,</a:t>
            </a:r>
            <a:r>
              <a:rPr dirty="0" sz="1600" spc="-245" i="1">
                <a:solidFill>
                  <a:srgbClr val="7E7789"/>
                </a:solidFill>
                <a:latin typeface="Arial"/>
                <a:cs typeface="Arial"/>
              </a:rPr>
              <a:t> </a:t>
            </a:r>
            <a:r>
              <a:rPr dirty="0" sz="1500" spc="-30">
                <a:solidFill>
                  <a:srgbClr val="464156"/>
                </a:solidFill>
                <a:latin typeface="Arial"/>
                <a:cs typeface="Arial"/>
              </a:rPr>
              <a:t>1</a:t>
            </a:r>
            <a:r>
              <a:rPr dirty="0" sz="1500" spc="-15">
                <a:solidFill>
                  <a:srgbClr val="464156"/>
                </a:solidFill>
                <a:latin typeface="Arial"/>
                <a:cs typeface="Arial"/>
              </a:rPr>
              <a:t>)</a:t>
            </a:r>
            <a:r>
              <a:rPr dirty="0" sz="1500" spc="125">
                <a:solidFill>
                  <a:srgbClr val="464156"/>
                </a:solidFill>
                <a:latin typeface="Arial"/>
                <a:cs typeface="Arial"/>
              </a:rPr>
              <a:t> </a:t>
            </a:r>
            <a:r>
              <a:rPr dirty="0" sz="1750" spc="-30">
                <a:solidFill>
                  <a:srgbClr val="070508"/>
                </a:solidFill>
                <a:latin typeface="Times New Roman"/>
                <a:cs typeface="Times New Roman"/>
              </a:rPr>
              <a:t>=</a:t>
            </a:r>
            <a:r>
              <a:rPr dirty="0" sz="1750" spc="105">
                <a:solidFill>
                  <a:srgbClr val="070508"/>
                </a:solidFill>
                <a:latin typeface="Times New Roman"/>
                <a:cs typeface="Times New Roman"/>
              </a:rPr>
              <a:t> </a:t>
            </a:r>
            <a:r>
              <a:rPr dirty="0" sz="1500" spc="-25">
                <a:solidFill>
                  <a:srgbClr val="464156"/>
                </a:solidFill>
                <a:latin typeface="Arial"/>
                <a:cs typeface="Arial"/>
              </a:rPr>
              <a:t>1</a:t>
            </a:r>
            <a:endParaRPr sz="15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65457" y="5471846"/>
            <a:ext cx="5988685" cy="845819"/>
          </a:xfrm>
          <a:prstGeom prst="rect">
            <a:avLst/>
          </a:prstGeom>
        </p:spPr>
        <p:txBody>
          <a:bodyPr wrap="square" lIns="0" tIns="1003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90"/>
              </a:spcBef>
            </a:pPr>
            <a:r>
              <a:rPr dirty="0" sz="1450" spc="40">
                <a:solidFill>
                  <a:srgbClr val="5D596B"/>
                </a:solidFill>
                <a:latin typeface="Times New Roman"/>
                <a:cs typeface="Times New Roman"/>
              </a:rPr>
              <a:t>y</a:t>
            </a:r>
            <a:r>
              <a:rPr dirty="0" sz="1450" spc="120">
                <a:solidFill>
                  <a:srgbClr val="5D596B"/>
                </a:solidFill>
                <a:latin typeface="Times New Roman"/>
                <a:cs typeface="Times New Roman"/>
              </a:rPr>
              <a:t> </a:t>
            </a:r>
            <a:r>
              <a:rPr dirty="0" sz="1500" spc="35">
                <a:solidFill>
                  <a:srgbClr val="464156"/>
                </a:solidFill>
                <a:latin typeface="Times New Roman"/>
                <a:cs typeface="Times New Roman"/>
              </a:rPr>
              <a:t>finalmente </a:t>
            </a:r>
            <a:r>
              <a:rPr dirty="0" sz="1500" spc="165">
                <a:solidFill>
                  <a:srgbClr val="464156"/>
                </a:solidFill>
                <a:latin typeface="Times New Roman"/>
                <a:cs typeface="Times New Roman"/>
              </a:rPr>
              <a:t> </a:t>
            </a:r>
            <a:r>
              <a:rPr dirty="0" sz="1500" spc="30">
                <a:solidFill>
                  <a:srgbClr val="5D596B"/>
                </a:solidFill>
                <a:latin typeface="Times New Roman"/>
                <a:cs typeface="Times New Roman"/>
              </a:rPr>
              <a:t>oonsiderando</a:t>
            </a:r>
            <a:r>
              <a:rPr dirty="0" sz="1500" spc="200">
                <a:solidFill>
                  <a:srgbClr val="5D596B"/>
                </a:solidFill>
                <a:latin typeface="Times New Roman"/>
                <a:cs typeface="Times New Roman"/>
              </a:rPr>
              <a:t> </a:t>
            </a:r>
            <a:r>
              <a:rPr dirty="0" sz="1500" spc="-315">
                <a:solidFill>
                  <a:srgbClr val="464156"/>
                </a:solidFill>
                <a:latin typeface="Times New Roman"/>
                <a:cs typeface="Times New Roman"/>
              </a:rPr>
              <a:t>Mas</a:t>
            </a:r>
            <a:r>
              <a:rPr dirty="0" sz="1500" spc="210">
                <a:solidFill>
                  <a:srgbClr val="464156"/>
                </a:solidFill>
                <a:latin typeface="Times New Roman"/>
                <a:cs typeface="Times New Roman"/>
              </a:rPr>
              <a:t> </a:t>
            </a:r>
            <a:r>
              <a:rPr dirty="0" sz="1500" spc="10">
                <a:solidFill>
                  <a:srgbClr val="464156"/>
                </a:solidFill>
                <a:latin typeface="Times New Roman"/>
                <a:cs typeface="Times New Roman"/>
              </a:rPr>
              <a:t>pesos</a:t>
            </a:r>
            <a:r>
              <a:rPr dirty="0" sz="1500" spc="140">
                <a:solidFill>
                  <a:srgbClr val="464156"/>
                </a:solidFill>
                <a:latin typeface="Times New Roman"/>
                <a:cs typeface="Times New Roman"/>
              </a:rPr>
              <a:t> </a:t>
            </a:r>
            <a:r>
              <a:rPr dirty="0" sz="1450" spc="10">
                <a:solidFill>
                  <a:srgbClr val="464156"/>
                </a:solidFill>
                <a:latin typeface="Times New Roman"/>
                <a:cs typeface="Times New Roman"/>
              </a:rPr>
              <a:t>de</a:t>
            </a:r>
            <a:r>
              <a:rPr dirty="0" sz="1450" spc="220">
                <a:solidFill>
                  <a:srgbClr val="464156"/>
                </a:solidFill>
                <a:latin typeface="Times New Roman"/>
                <a:cs typeface="Times New Roman"/>
              </a:rPr>
              <a:t> </a:t>
            </a:r>
            <a:r>
              <a:rPr dirty="0" sz="1500" spc="30">
                <a:solidFill>
                  <a:srgbClr val="464156"/>
                </a:solidFill>
                <a:latin typeface="Times New Roman"/>
                <a:cs typeface="Times New Roman"/>
              </a:rPr>
              <a:t>integración</a:t>
            </a:r>
            <a:r>
              <a:rPr dirty="0" sz="1500" spc="229">
                <a:solidFill>
                  <a:srgbClr val="464156"/>
                </a:solidFill>
                <a:latin typeface="Times New Roman"/>
                <a:cs typeface="Times New Roman"/>
              </a:rPr>
              <a:t> </a:t>
            </a:r>
            <a:r>
              <a:rPr dirty="0" sz="1100" spc="35">
                <a:solidFill>
                  <a:srgbClr val="464156"/>
                </a:solidFill>
                <a:latin typeface="Arial"/>
                <a:cs typeface="Arial"/>
              </a:rPr>
              <a:t>a</a:t>
            </a:r>
            <a:r>
              <a:rPr dirty="0" sz="1100" spc="-145">
                <a:solidFill>
                  <a:srgbClr val="464156"/>
                </a:solidFill>
                <a:latin typeface="Arial"/>
                <a:cs typeface="Arial"/>
              </a:rPr>
              <a:t> </a:t>
            </a:r>
            <a:r>
              <a:rPr dirty="0" sz="1100" spc="35">
                <a:solidFill>
                  <a:srgbClr val="646985"/>
                </a:solidFill>
                <a:latin typeface="Arial"/>
                <a:cs typeface="Arial"/>
              </a:rPr>
              <a:t>1</a:t>
            </a:r>
            <a:r>
              <a:rPr dirty="0" sz="1100" spc="195">
                <a:solidFill>
                  <a:srgbClr val="646985"/>
                </a:solidFill>
                <a:latin typeface="Arial"/>
                <a:cs typeface="Arial"/>
              </a:rPr>
              <a:t> </a:t>
            </a:r>
            <a:r>
              <a:rPr dirty="0" sz="1500" spc="50">
                <a:solidFill>
                  <a:srgbClr val="070508"/>
                </a:solidFill>
                <a:latin typeface="Times New Roman"/>
                <a:cs typeface="Times New Roman"/>
              </a:rPr>
              <a:t>=</a:t>
            </a:r>
            <a:r>
              <a:rPr dirty="0" sz="1500" spc="245">
                <a:solidFill>
                  <a:srgbClr val="070508"/>
                </a:solidFill>
                <a:latin typeface="Times New Roman"/>
                <a:cs typeface="Times New Roman"/>
              </a:rPr>
              <a:t> </a:t>
            </a:r>
            <a:r>
              <a:rPr dirty="0" sz="1500" spc="40">
                <a:solidFill>
                  <a:srgbClr val="464156"/>
                </a:solidFill>
                <a:latin typeface="Times New Roman"/>
                <a:cs typeface="Times New Roman"/>
              </a:rPr>
              <a:t>0.5</a:t>
            </a:r>
            <a:r>
              <a:rPr dirty="0" sz="1500" spc="75">
                <a:solidFill>
                  <a:srgbClr val="464156"/>
                </a:solidFill>
                <a:latin typeface="Times New Roman"/>
                <a:cs typeface="Times New Roman"/>
              </a:rPr>
              <a:t> </a:t>
            </a:r>
            <a:r>
              <a:rPr dirty="0" sz="1450" spc="40">
                <a:solidFill>
                  <a:srgbClr val="5D596B"/>
                </a:solidFill>
                <a:latin typeface="Times New Roman"/>
                <a:cs typeface="Times New Roman"/>
              </a:rPr>
              <a:t>y</a:t>
            </a:r>
            <a:r>
              <a:rPr dirty="0" sz="1450" spc="135">
                <a:solidFill>
                  <a:srgbClr val="5D596B"/>
                </a:solidFill>
                <a:latin typeface="Times New Roman"/>
                <a:cs typeface="Times New Roman"/>
              </a:rPr>
              <a:t> </a:t>
            </a:r>
            <a:r>
              <a:rPr dirty="0" sz="1700" spc="-170" i="1">
                <a:solidFill>
                  <a:srgbClr val="5D596B"/>
                </a:solidFill>
                <a:latin typeface="Times New Roman"/>
                <a:cs typeface="Times New Roman"/>
              </a:rPr>
              <a:t>a2</a:t>
            </a:r>
            <a:r>
              <a:rPr dirty="0" sz="1700" spc="200" i="1">
                <a:solidFill>
                  <a:srgbClr val="5D596B"/>
                </a:solidFill>
                <a:latin typeface="Times New Roman"/>
                <a:cs typeface="Times New Roman"/>
              </a:rPr>
              <a:t> </a:t>
            </a:r>
            <a:r>
              <a:rPr dirty="0" sz="1750" spc="50">
                <a:solidFill>
                  <a:srgbClr val="070508"/>
                </a:solidFill>
                <a:latin typeface="Times New Roman"/>
                <a:cs typeface="Times New Roman"/>
              </a:rPr>
              <a:t>=</a:t>
            </a:r>
            <a:r>
              <a:rPr dirty="0" sz="1750" spc="25">
                <a:solidFill>
                  <a:srgbClr val="070508"/>
                </a:solidFill>
                <a:latin typeface="Times New Roman"/>
                <a:cs typeface="Times New Roman"/>
              </a:rPr>
              <a:t> </a:t>
            </a:r>
            <a:r>
              <a:rPr dirty="0" sz="1500" spc="-65">
                <a:solidFill>
                  <a:srgbClr val="464156"/>
                </a:solidFill>
                <a:latin typeface="Times New Roman"/>
                <a:cs typeface="Times New Roman"/>
              </a:rPr>
              <a:t>0.5,</a:t>
            </a:r>
            <a:r>
              <a:rPr dirty="0" sz="1500" spc="-65">
                <a:solidFill>
                  <a:srgbClr val="93B8D3"/>
                </a:solidFill>
                <a:latin typeface="Times New Roman"/>
                <a:cs typeface="Times New Roman"/>
              </a:rPr>
              <a:t>.</a:t>
            </a:r>
            <a:endParaRPr sz="1500">
              <a:latin typeface="Times New Roman"/>
              <a:cs typeface="Times New Roman"/>
            </a:endParaRPr>
          </a:p>
          <a:p>
            <a:pPr algn="ctr" marL="610235">
              <a:lnSpc>
                <a:spcPct val="100000"/>
              </a:lnSpc>
              <a:spcBef>
                <a:spcPts val="905"/>
              </a:spcBef>
            </a:pPr>
            <a:r>
              <a:rPr dirty="0" sz="1400" spc="-155">
                <a:solidFill>
                  <a:srgbClr val="5D596B"/>
                </a:solidFill>
                <a:latin typeface="Arial"/>
                <a:cs typeface="Arial"/>
              </a:rPr>
              <a:t>Y</a:t>
            </a:r>
            <a:r>
              <a:rPr dirty="0" sz="1400" spc="-125">
                <a:solidFill>
                  <a:srgbClr val="5D596B"/>
                </a:solidFill>
                <a:latin typeface="Arial"/>
                <a:cs typeface="Arial"/>
              </a:rPr>
              <a:t>1</a:t>
            </a:r>
            <a:r>
              <a:rPr dirty="0" sz="1400" spc="-95">
                <a:solidFill>
                  <a:srgbClr val="5D596B"/>
                </a:solidFill>
                <a:latin typeface="Arial"/>
                <a:cs typeface="Arial"/>
              </a:rPr>
              <a:t> </a:t>
            </a:r>
            <a:r>
              <a:rPr dirty="0" sz="1700" spc="-185" i="1">
                <a:solidFill>
                  <a:srgbClr val="070508"/>
                </a:solidFill>
                <a:latin typeface="Times New Roman"/>
                <a:cs typeface="Times New Roman"/>
              </a:rPr>
              <a:t>=</a:t>
            </a:r>
            <a:r>
              <a:rPr dirty="0" sz="1700" spc="135" i="1">
                <a:solidFill>
                  <a:srgbClr val="070508"/>
                </a:solidFill>
                <a:latin typeface="Times New Roman"/>
                <a:cs typeface="Times New Roman"/>
              </a:rPr>
              <a:t> </a:t>
            </a:r>
            <a:r>
              <a:rPr dirty="0" sz="1700" spc="-204" i="1">
                <a:solidFill>
                  <a:srgbClr val="5D596B"/>
                </a:solidFill>
                <a:latin typeface="Times New Roman"/>
                <a:cs typeface="Times New Roman"/>
              </a:rPr>
              <a:t>Y</a:t>
            </a:r>
            <a:r>
              <a:rPr dirty="0" sz="1700" spc="-180" i="1">
                <a:solidFill>
                  <a:srgbClr val="5D596B"/>
                </a:solidFill>
                <a:latin typeface="Times New Roman"/>
                <a:cs typeface="Times New Roman"/>
              </a:rPr>
              <a:t>o</a:t>
            </a:r>
            <a:r>
              <a:rPr dirty="0" sz="1700" spc="-75" i="1">
                <a:solidFill>
                  <a:srgbClr val="5D596B"/>
                </a:solidFill>
                <a:latin typeface="Times New Roman"/>
                <a:cs typeface="Times New Roman"/>
              </a:rPr>
              <a:t> </a:t>
            </a:r>
            <a:r>
              <a:rPr dirty="0" sz="1700" spc="-390" i="1">
                <a:solidFill>
                  <a:srgbClr val="3D1A38"/>
                </a:solidFill>
                <a:latin typeface="Times New Roman"/>
                <a:cs typeface="Times New Roman"/>
              </a:rPr>
              <a:t>+</a:t>
            </a:r>
            <a:r>
              <a:rPr dirty="0" sz="1700" i="1">
                <a:solidFill>
                  <a:srgbClr val="3D1A38"/>
                </a:solidFill>
                <a:latin typeface="Times New Roman"/>
                <a:cs typeface="Times New Roman"/>
              </a:rPr>
              <a:t> </a:t>
            </a:r>
            <a:r>
              <a:rPr dirty="0" sz="1700" spc="25" i="1">
                <a:solidFill>
                  <a:srgbClr val="3D1A38"/>
                </a:solidFill>
                <a:latin typeface="Times New Roman"/>
                <a:cs typeface="Times New Roman"/>
              </a:rPr>
              <a:t> </a:t>
            </a:r>
            <a:r>
              <a:rPr dirty="0" sz="1700" spc="-105" i="1">
                <a:solidFill>
                  <a:srgbClr val="5D596B"/>
                </a:solidFill>
                <a:latin typeface="Times New Roman"/>
                <a:cs typeface="Times New Roman"/>
              </a:rPr>
              <a:t>a</a:t>
            </a:r>
            <a:r>
              <a:rPr dirty="0" sz="1700" spc="-265" i="1">
                <a:solidFill>
                  <a:srgbClr val="5D596B"/>
                </a:solidFill>
                <a:latin typeface="Times New Roman"/>
                <a:cs typeface="Times New Roman"/>
              </a:rPr>
              <a:t>1</a:t>
            </a:r>
            <a:r>
              <a:rPr dirty="0" sz="1700" spc="-250" i="1">
                <a:solidFill>
                  <a:srgbClr val="5D596B"/>
                </a:solidFill>
                <a:latin typeface="Times New Roman"/>
                <a:cs typeface="Times New Roman"/>
              </a:rPr>
              <a:t> </a:t>
            </a:r>
            <a:r>
              <a:rPr dirty="0" sz="1700" i="1">
                <a:solidFill>
                  <a:srgbClr val="5D596B"/>
                </a:solidFill>
                <a:latin typeface="Times New Roman"/>
                <a:cs typeface="Times New Roman"/>
              </a:rPr>
              <a:t>h</a:t>
            </a:r>
            <a:r>
              <a:rPr dirty="0" sz="1700" spc="-60" i="1">
                <a:solidFill>
                  <a:srgbClr val="5D596B"/>
                </a:solidFill>
                <a:latin typeface="Times New Roman"/>
                <a:cs typeface="Times New Roman"/>
              </a:rPr>
              <a:t> </a:t>
            </a:r>
            <a:r>
              <a:rPr dirty="0" sz="1700" spc="-155" i="1">
                <a:solidFill>
                  <a:srgbClr val="5D596B"/>
                </a:solidFill>
                <a:latin typeface="Times New Roman"/>
                <a:cs typeface="Times New Roman"/>
              </a:rPr>
              <a:t>f</a:t>
            </a:r>
            <a:r>
              <a:rPr dirty="0" sz="1700" spc="-270" i="1">
                <a:solidFill>
                  <a:srgbClr val="5D596B"/>
                </a:solidFill>
                <a:latin typeface="Times New Roman"/>
                <a:cs typeface="Times New Roman"/>
              </a:rPr>
              <a:t> </a:t>
            </a:r>
            <a:r>
              <a:rPr dirty="0" sz="1700" spc="-195" i="1">
                <a:solidFill>
                  <a:srgbClr val="7E7789"/>
                </a:solidFill>
                <a:latin typeface="Times New Roman"/>
                <a:cs typeface="Times New Roman"/>
              </a:rPr>
              <a:t>(</a:t>
            </a:r>
            <a:r>
              <a:rPr dirty="0" sz="1700" spc="-275" i="1">
                <a:solidFill>
                  <a:srgbClr val="7E7789"/>
                </a:solidFill>
                <a:latin typeface="Times New Roman"/>
                <a:cs typeface="Times New Roman"/>
              </a:rPr>
              <a:t> </a:t>
            </a:r>
            <a:r>
              <a:rPr dirty="0" sz="1700" spc="-170" i="1">
                <a:solidFill>
                  <a:srgbClr val="5D596B"/>
                </a:solidFill>
                <a:latin typeface="Times New Roman"/>
                <a:cs typeface="Times New Roman"/>
              </a:rPr>
              <a:t>t</a:t>
            </a:r>
            <a:r>
              <a:rPr dirty="0" sz="1700" spc="-290" i="1">
                <a:solidFill>
                  <a:srgbClr val="5D596B"/>
                </a:solidFill>
                <a:latin typeface="Times New Roman"/>
                <a:cs typeface="Times New Roman"/>
              </a:rPr>
              <a:t>o</a:t>
            </a:r>
            <a:r>
              <a:rPr dirty="0" sz="1700" spc="180" i="1">
                <a:solidFill>
                  <a:srgbClr val="5D596B"/>
                </a:solidFill>
                <a:latin typeface="Times New Roman"/>
                <a:cs typeface="Times New Roman"/>
              </a:rPr>
              <a:t> </a:t>
            </a:r>
            <a:r>
              <a:rPr dirty="0" sz="1300" spc="-40">
                <a:solidFill>
                  <a:srgbClr val="5D596B"/>
                </a:solidFill>
                <a:latin typeface="Times New Roman"/>
                <a:cs typeface="Times New Roman"/>
              </a:rPr>
              <a:t>1,.</a:t>
            </a:r>
            <a:r>
              <a:rPr dirty="0" sz="1300" spc="-80">
                <a:solidFill>
                  <a:srgbClr val="5D596B"/>
                </a:solidFill>
                <a:latin typeface="Times New Roman"/>
                <a:cs typeface="Times New Roman"/>
              </a:rPr>
              <a:t> </a:t>
            </a:r>
            <a:r>
              <a:rPr dirty="0" sz="1300" spc="-220">
                <a:solidFill>
                  <a:srgbClr val="5D596B"/>
                </a:solidFill>
                <a:latin typeface="Times New Roman"/>
                <a:cs typeface="Times New Roman"/>
              </a:rPr>
              <a:t>Y</a:t>
            </a:r>
            <a:r>
              <a:rPr dirty="0" sz="1300" spc="-150">
                <a:solidFill>
                  <a:srgbClr val="5D596B"/>
                </a:solidFill>
                <a:latin typeface="Times New Roman"/>
                <a:cs typeface="Times New Roman"/>
              </a:rPr>
              <a:t>o</a:t>
            </a:r>
            <a:r>
              <a:rPr dirty="0" sz="1300" spc="-190">
                <a:solidFill>
                  <a:srgbClr val="5D596B"/>
                </a:solidFill>
                <a:latin typeface="Times New Roman"/>
                <a:cs typeface="Times New Roman"/>
              </a:rPr>
              <a:t> </a:t>
            </a:r>
            <a:r>
              <a:rPr dirty="0" sz="1300" spc="-50">
                <a:solidFill>
                  <a:srgbClr val="7E7789"/>
                </a:solidFill>
                <a:latin typeface="Times New Roman"/>
                <a:cs typeface="Times New Roman"/>
              </a:rPr>
              <a:t>,</a:t>
            </a:r>
            <a:r>
              <a:rPr dirty="0" sz="1300" spc="-10">
                <a:solidFill>
                  <a:srgbClr val="5D596B"/>
                </a:solidFill>
                <a:latin typeface="Times New Roman"/>
                <a:cs typeface="Times New Roman"/>
              </a:rPr>
              <a:t>1</a:t>
            </a:r>
            <a:r>
              <a:rPr dirty="0" sz="1300">
                <a:solidFill>
                  <a:srgbClr val="5D596B"/>
                </a:solidFill>
                <a:latin typeface="Times New Roman"/>
                <a:cs typeface="Times New Roman"/>
              </a:rPr>
              <a:t>  </a:t>
            </a:r>
            <a:r>
              <a:rPr dirty="0" sz="1300" spc="-15">
                <a:solidFill>
                  <a:srgbClr val="5D596B"/>
                </a:solidFill>
                <a:latin typeface="Times New Roman"/>
                <a:cs typeface="Times New Roman"/>
              </a:rPr>
              <a:t> </a:t>
            </a:r>
            <a:r>
              <a:rPr dirty="0" sz="2300" spc="-160">
                <a:solidFill>
                  <a:srgbClr val="5D596B"/>
                </a:solidFill>
                <a:latin typeface="Arial"/>
                <a:cs typeface="Arial"/>
              </a:rPr>
              <a:t>+</a:t>
            </a:r>
            <a:r>
              <a:rPr dirty="0" sz="2300" spc="-315">
                <a:solidFill>
                  <a:srgbClr val="5D596B"/>
                </a:solidFill>
                <a:latin typeface="Arial"/>
                <a:cs typeface="Arial"/>
              </a:rPr>
              <a:t> </a:t>
            </a:r>
            <a:r>
              <a:rPr dirty="0" sz="1700" i="1">
                <a:solidFill>
                  <a:srgbClr val="5D596B"/>
                </a:solidFill>
                <a:latin typeface="Times New Roman"/>
                <a:cs typeface="Times New Roman"/>
              </a:rPr>
              <a:t>a2hf(</a:t>
            </a:r>
            <a:r>
              <a:rPr dirty="0" sz="1700" spc="-5" i="1">
                <a:solidFill>
                  <a:srgbClr val="5D596B"/>
                </a:solidFill>
                <a:latin typeface="Times New Roman"/>
                <a:cs typeface="Times New Roman"/>
              </a:rPr>
              <a:t>t</a:t>
            </a:r>
            <a:r>
              <a:rPr dirty="0" sz="1700" i="1">
                <a:solidFill>
                  <a:srgbClr val="5D596B"/>
                </a:solidFill>
                <a:latin typeface="Times New Roman"/>
                <a:cs typeface="Times New Roman"/>
              </a:rPr>
              <a:t>o</a:t>
            </a:r>
            <a:r>
              <a:rPr dirty="0" sz="1700" spc="30" i="1">
                <a:solidFill>
                  <a:srgbClr val="5D596B"/>
                </a:solidFill>
                <a:latin typeface="Times New Roman"/>
                <a:cs typeface="Times New Roman"/>
              </a:rPr>
              <a:t> </a:t>
            </a:r>
            <a:r>
              <a:rPr dirty="0" sz="1150" spc="-30">
                <a:solidFill>
                  <a:srgbClr val="5D596B"/>
                </a:solidFill>
                <a:latin typeface="Times New Roman"/>
                <a:cs typeface="Times New Roman"/>
              </a:rPr>
              <a:t>21</a:t>
            </a:r>
            <a:r>
              <a:rPr dirty="0" sz="1150" spc="-80">
                <a:solidFill>
                  <a:srgbClr val="5D596B"/>
                </a:solidFill>
                <a:latin typeface="Times New Roman"/>
                <a:cs typeface="Times New Roman"/>
              </a:rPr>
              <a:t> </a:t>
            </a:r>
            <a:r>
              <a:rPr dirty="0" sz="1650" spc="-425">
                <a:solidFill>
                  <a:srgbClr val="5D596B"/>
                </a:solidFill>
                <a:latin typeface="Times New Roman"/>
                <a:cs typeface="Times New Roman"/>
              </a:rPr>
              <a:t>Y</a:t>
            </a:r>
            <a:r>
              <a:rPr dirty="0" sz="1650" spc="-260">
                <a:solidFill>
                  <a:srgbClr val="5D596B"/>
                </a:solidFill>
                <a:latin typeface="Times New Roman"/>
                <a:cs typeface="Times New Roman"/>
              </a:rPr>
              <a:t>o</a:t>
            </a:r>
            <a:r>
              <a:rPr dirty="0" sz="1650" spc="-75">
                <a:solidFill>
                  <a:srgbClr val="7E7789"/>
                </a:solidFill>
                <a:latin typeface="Times New Roman"/>
                <a:cs typeface="Times New Roman"/>
              </a:rPr>
              <a:t>,</a:t>
            </a:r>
            <a:r>
              <a:rPr dirty="0" sz="1650" spc="-220">
                <a:solidFill>
                  <a:srgbClr val="5D596B"/>
                </a:solidFill>
                <a:latin typeface="Times New Roman"/>
                <a:cs typeface="Times New Roman"/>
              </a:rPr>
              <a:t>2)</a:t>
            </a:r>
            <a:r>
              <a:rPr dirty="0" sz="1650">
                <a:solidFill>
                  <a:srgbClr val="5D596B"/>
                </a:solidFill>
                <a:latin typeface="Times New Roman"/>
                <a:cs typeface="Times New Roman"/>
              </a:rPr>
              <a:t> </a:t>
            </a:r>
            <a:r>
              <a:rPr dirty="0" sz="1650" spc="-55">
                <a:solidFill>
                  <a:srgbClr val="5D596B"/>
                </a:solidFill>
                <a:latin typeface="Times New Roman"/>
                <a:cs typeface="Times New Roman"/>
              </a:rPr>
              <a:t> </a:t>
            </a:r>
            <a:r>
              <a:rPr dirty="0" sz="1750" spc="-210">
                <a:solidFill>
                  <a:srgbClr val="070508"/>
                </a:solidFill>
                <a:latin typeface="Times New Roman"/>
                <a:cs typeface="Times New Roman"/>
              </a:rPr>
              <a:t>=</a:t>
            </a:r>
            <a:r>
              <a:rPr dirty="0" sz="1750">
                <a:solidFill>
                  <a:srgbClr val="070508"/>
                </a:solidFill>
                <a:latin typeface="Times New Roman"/>
                <a:cs typeface="Times New Roman"/>
              </a:rPr>
              <a:t> </a:t>
            </a:r>
            <a:r>
              <a:rPr dirty="0" sz="1750" spc="-160">
                <a:solidFill>
                  <a:srgbClr val="070508"/>
                </a:solidFill>
                <a:latin typeface="Times New Roman"/>
                <a:cs typeface="Times New Roman"/>
              </a:rPr>
              <a:t> </a:t>
            </a:r>
            <a:r>
              <a:rPr dirty="0" sz="1450" spc="70">
                <a:solidFill>
                  <a:srgbClr val="464156"/>
                </a:solidFill>
                <a:latin typeface="Times New Roman"/>
                <a:cs typeface="Times New Roman"/>
              </a:rPr>
              <a:t>1</a:t>
            </a:r>
            <a:r>
              <a:rPr dirty="0" sz="1450" spc="55">
                <a:solidFill>
                  <a:srgbClr val="464156"/>
                </a:solidFill>
                <a:latin typeface="Times New Roman"/>
                <a:cs typeface="Times New Roman"/>
              </a:rPr>
              <a:t>.</a:t>
            </a:r>
            <a:r>
              <a:rPr dirty="0" sz="1450" spc="70">
                <a:solidFill>
                  <a:srgbClr val="464156"/>
                </a:solidFill>
                <a:latin typeface="Times New Roman"/>
                <a:cs typeface="Times New Roman"/>
              </a:rPr>
              <a:t>09196</a:t>
            </a:r>
            <a:r>
              <a:rPr dirty="0" sz="1450" spc="-185">
                <a:solidFill>
                  <a:srgbClr val="464156"/>
                </a:solidFill>
                <a:latin typeface="Times New Roman"/>
                <a:cs typeface="Times New Roman"/>
              </a:rPr>
              <a:t>9</a:t>
            </a:r>
            <a:r>
              <a:rPr dirty="0" sz="1450" spc="-40">
                <a:solidFill>
                  <a:srgbClr val="1A2A54"/>
                </a:solidFill>
                <a:latin typeface="Times New Roman"/>
                <a:cs typeface="Times New Roman"/>
              </a:rPr>
              <a:t>.</a:t>
            </a:r>
            <a:endParaRPr sz="14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61089" y="2894184"/>
            <a:ext cx="4624003" cy="21370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72368" y="352143"/>
            <a:ext cx="6793865" cy="48640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70485">
              <a:lnSpc>
                <a:spcPct val="100000"/>
              </a:lnSpc>
              <a:spcBef>
                <a:spcPts val="100"/>
              </a:spcBef>
              <a:tabLst>
                <a:tab pos="2244725" algn="l"/>
                <a:tab pos="5659755" algn="l"/>
              </a:tabLst>
            </a:pPr>
            <a:r>
              <a:rPr dirty="0" sz="1500" spc="25" i="1">
                <a:solidFill>
                  <a:srgbClr val="4F495E"/>
                </a:solidFill>
                <a:latin typeface="Times New Roman"/>
                <a:cs typeface="Times New Roman"/>
              </a:rPr>
              <a:t>Pas</a:t>
            </a:r>
            <a:r>
              <a:rPr dirty="0" sz="1500" spc="30" i="1">
                <a:solidFill>
                  <a:srgbClr val="4F495E"/>
                </a:solidFill>
                <a:latin typeface="Times New Roman"/>
                <a:cs typeface="Times New Roman"/>
              </a:rPr>
              <a:t>o</a:t>
            </a:r>
            <a:r>
              <a:rPr dirty="0" sz="1500" i="1">
                <a:solidFill>
                  <a:srgbClr val="4F495E"/>
                </a:solidFill>
                <a:latin typeface="Times New Roman"/>
                <a:cs typeface="Times New Roman"/>
              </a:rPr>
              <a:t> </a:t>
            </a:r>
            <a:r>
              <a:rPr dirty="0" sz="1500" spc="-90" i="1">
                <a:solidFill>
                  <a:srgbClr val="4F495E"/>
                </a:solidFill>
                <a:latin typeface="Times New Roman"/>
                <a:cs typeface="Times New Roman"/>
              </a:rPr>
              <a:t> </a:t>
            </a:r>
            <a:r>
              <a:rPr dirty="0" sz="1500" spc="30" i="1">
                <a:solidFill>
                  <a:srgbClr val="7C7C8C"/>
                </a:solidFill>
                <a:latin typeface="Times New Roman"/>
                <a:cs typeface="Times New Roman"/>
              </a:rPr>
              <a:t>2</a:t>
            </a:r>
            <a:r>
              <a:rPr dirty="0" sz="1500" spc="65" i="1">
                <a:solidFill>
                  <a:srgbClr val="7C7C8C"/>
                </a:solidFill>
                <a:latin typeface="Times New Roman"/>
                <a:cs typeface="Times New Roman"/>
              </a:rPr>
              <a:t> </a:t>
            </a:r>
            <a:r>
              <a:rPr dirty="0" sz="1450" spc="15" i="1">
                <a:solidFill>
                  <a:srgbClr val="646074"/>
                </a:solidFill>
                <a:latin typeface="Arial"/>
                <a:cs typeface="Arial"/>
              </a:rPr>
              <a:t>(t</a:t>
            </a:r>
            <a:r>
              <a:rPr dirty="0" sz="1450" i="1">
                <a:solidFill>
                  <a:srgbClr val="646074"/>
                </a:solidFill>
                <a:latin typeface="Arial"/>
                <a:cs typeface="Arial"/>
              </a:rPr>
              <a:t> </a:t>
            </a:r>
            <a:r>
              <a:rPr dirty="0" sz="1450" spc="-135" i="1">
                <a:solidFill>
                  <a:srgbClr val="646074"/>
                </a:solidFill>
                <a:latin typeface="Arial"/>
                <a:cs typeface="Arial"/>
              </a:rPr>
              <a:t> </a:t>
            </a:r>
            <a:r>
              <a:rPr dirty="0" sz="1150" spc="25">
                <a:solidFill>
                  <a:srgbClr val="050508"/>
                </a:solidFill>
                <a:latin typeface="Arial"/>
                <a:cs typeface="Arial"/>
              </a:rPr>
              <a:t>=</a:t>
            </a:r>
            <a:r>
              <a:rPr dirty="0" sz="1150">
                <a:solidFill>
                  <a:srgbClr val="050508"/>
                </a:solidFill>
                <a:latin typeface="Arial"/>
                <a:cs typeface="Arial"/>
              </a:rPr>
              <a:t>  </a:t>
            </a:r>
            <a:r>
              <a:rPr dirty="0" sz="1150" spc="-110">
                <a:solidFill>
                  <a:srgbClr val="050508"/>
                </a:solidFill>
                <a:latin typeface="Arial"/>
                <a:cs typeface="Arial"/>
              </a:rPr>
              <a:t> </a:t>
            </a:r>
            <a:r>
              <a:rPr dirty="0" sz="1500" spc="155">
                <a:solidFill>
                  <a:srgbClr val="3A334B"/>
                </a:solidFill>
                <a:latin typeface="Times New Roman"/>
                <a:cs typeface="Times New Roman"/>
              </a:rPr>
              <a:t>1</a:t>
            </a:r>
            <a:r>
              <a:rPr dirty="0" sz="1500" spc="-35">
                <a:solidFill>
                  <a:srgbClr val="646074"/>
                </a:solidFill>
                <a:latin typeface="Times New Roman"/>
                <a:cs typeface="Times New Roman"/>
              </a:rPr>
              <a:t>).</a:t>
            </a:r>
            <a:r>
              <a:rPr dirty="0" sz="1500">
                <a:solidFill>
                  <a:srgbClr val="646074"/>
                </a:solidFill>
                <a:latin typeface="Times New Roman"/>
                <a:cs typeface="Times New Roman"/>
              </a:rPr>
              <a:t> </a:t>
            </a:r>
            <a:r>
              <a:rPr dirty="0" sz="1500" spc="-20">
                <a:solidFill>
                  <a:srgbClr val="646074"/>
                </a:solidFill>
                <a:latin typeface="Times New Roman"/>
                <a:cs typeface="Times New Roman"/>
              </a:rPr>
              <a:t> </a:t>
            </a:r>
            <a:r>
              <a:rPr dirty="0" sz="1500" spc="75">
                <a:solidFill>
                  <a:srgbClr val="3A334B"/>
                </a:solidFill>
                <a:latin typeface="Times New Roman"/>
                <a:cs typeface="Times New Roman"/>
              </a:rPr>
              <a:t>Partim</a:t>
            </a:r>
            <a:r>
              <a:rPr dirty="0" sz="1500" spc="90">
                <a:solidFill>
                  <a:srgbClr val="3A334B"/>
                </a:solidFill>
                <a:latin typeface="Times New Roman"/>
                <a:cs typeface="Times New Roman"/>
              </a:rPr>
              <a:t>o</a:t>
            </a:r>
            <a:r>
              <a:rPr dirty="0" sz="1500">
                <a:solidFill>
                  <a:srgbClr val="3A334B"/>
                </a:solidFill>
                <a:latin typeface="Times New Roman"/>
                <a:cs typeface="Times New Roman"/>
              </a:rPr>
              <a:t>	</a:t>
            </a:r>
            <a:r>
              <a:rPr dirty="0" sz="1500" spc="70">
                <a:solidFill>
                  <a:srgbClr val="4F495E"/>
                </a:solidFill>
                <a:latin typeface="Times New Roman"/>
                <a:cs typeface="Times New Roman"/>
              </a:rPr>
              <a:t>de</a:t>
            </a:r>
            <a:r>
              <a:rPr dirty="0" sz="1500">
                <a:solidFill>
                  <a:srgbClr val="4F495E"/>
                </a:solidFill>
                <a:latin typeface="Times New Roman"/>
                <a:cs typeface="Times New Roman"/>
              </a:rPr>
              <a:t> </a:t>
            </a:r>
            <a:r>
              <a:rPr dirty="0" sz="1500" spc="-185">
                <a:solidFill>
                  <a:srgbClr val="4F495E"/>
                </a:solidFill>
                <a:latin typeface="Times New Roman"/>
                <a:cs typeface="Times New Roman"/>
              </a:rPr>
              <a:t> </a:t>
            </a:r>
            <a:r>
              <a:rPr dirty="0" sz="1350" spc="30">
                <a:solidFill>
                  <a:srgbClr val="646074"/>
                </a:solidFill>
                <a:latin typeface="Times New Roman"/>
                <a:cs typeface="Times New Roman"/>
              </a:rPr>
              <a:t>t</a:t>
            </a:r>
            <a:r>
              <a:rPr dirty="0" sz="1350" spc="65">
                <a:solidFill>
                  <a:srgbClr val="646074"/>
                </a:solidFill>
                <a:latin typeface="Times New Roman"/>
                <a:cs typeface="Times New Roman"/>
              </a:rPr>
              <a:t>1</a:t>
            </a:r>
            <a:r>
              <a:rPr dirty="0" sz="1350">
                <a:solidFill>
                  <a:srgbClr val="646074"/>
                </a:solidFill>
                <a:latin typeface="Times New Roman"/>
                <a:cs typeface="Times New Roman"/>
              </a:rPr>
              <a:t> </a:t>
            </a:r>
            <a:r>
              <a:rPr dirty="0" sz="1350" spc="-155">
                <a:solidFill>
                  <a:srgbClr val="646074"/>
                </a:solidFill>
                <a:latin typeface="Times New Roman"/>
                <a:cs typeface="Times New Roman"/>
              </a:rPr>
              <a:t> </a:t>
            </a:r>
            <a:r>
              <a:rPr dirty="0" sz="1150" spc="65">
                <a:solidFill>
                  <a:srgbClr val="050508"/>
                </a:solidFill>
                <a:latin typeface="Arial"/>
                <a:cs typeface="Arial"/>
              </a:rPr>
              <a:t>=</a:t>
            </a:r>
            <a:r>
              <a:rPr dirty="0" sz="1150">
                <a:solidFill>
                  <a:srgbClr val="050508"/>
                </a:solidFill>
                <a:latin typeface="Arial"/>
                <a:cs typeface="Arial"/>
              </a:rPr>
              <a:t>  </a:t>
            </a:r>
            <a:r>
              <a:rPr dirty="0" sz="1150" spc="-80">
                <a:solidFill>
                  <a:srgbClr val="050508"/>
                </a:solidFill>
                <a:latin typeface="Arial"/>
                <a:cs typeface="Arial"/>
              </a:rPr>
              <a:t> </a:t>
            </a:r>
            <a:r>
              <a:rPr dirty="0" sz="1500" spc="35">
                <a:solidFill>
                  <a:srgbClr val="4F495E"/>
                </a:solidFill>
                <a:latin typeface="Times New Roman"/>
                <a:cs typeface="Times New Roman"/>
              </a:rPr>
              <a:t>0</a:t>
            </a:r>
            <a:r>
              <a:rPr dirty="0" sz="1500" spc="15">
                <a:solidFill>
                  <a:srgbClr val="421638"/>
                </a:solidFill>
                <a:latin typeface="Times New Roman"/>
                <a:cs typeface="Times New Roman"/>
              </a:rPr>
              <a:t>.</a:t>
            </a:r>
            <a:r>
              <a:rPr dirty="0" sz="1500" spc="75">
                <a:solidFill>
                  <a:srgbClr val="4F495E"/>
                </a:solidFill>
                <a:latin typeface="Times New Roman"/>
                <a:cs typeface="Times New Roman"/>
              </a:rPr>
              <a:t>5</a:t>
            </a:r>
            <a:r>
              <a:rPr dirty="0" sz="1500" spc="65">
                <a:solidFill>
                  <a:srgbClr val="4F495E"/>
                </a:solidFill>
                <a:latin typeface="Times New Roman"/>
                <a:cs typeface="Times New Roman"/>
              </a:rPr>
              <a:t> </a:t>
            </a:r>
            <a:r>
              <a:rPr dirty="0" sz="1500" spc="65">
                <a:solidFill>
                  <a:srgbClr val="646074"/>
                </a:solidFill>
                <a:latin typeface="Times New Roman"/>
                <a:cs typeface="Times New Roman"/>
              </a:rPr>
              <a:t>e</a:t>
            </a:r>
            <a:r>
              <a:rPr dirty="0" sz="1500" spc="180">
                <a:solidFill>
                  <a:srgbClr val="646074"/>
                </a:solidFill>
                <a:latin typeface="Times New Roman"/>
                <a:cs typeface="Times New Roman"/>
              </a:rPr>
              <a:t> </a:t>
            </a:r>
            <a:r>
              <a:rPr dirty="0" sz="1350" spc="-55">
                <a:solidFill>
                  <a:srgbClr val="4F495E"/>
                </a:solidFill>
                <a:latin typeface="Times New Roman"/>
                <a:cs typeface="Times New Roman"/>
              </a:rPr>
              <a:t>Y</a:t>
            </a:r>
            <a:r>
              <a:rPr dirty="0" sz="1350" spc="-20">
                <a:solidFill>
                  <a:srgbClr val="4F495E"/>
                </a:solidFill>
                <a:latin typeface="Times New Roman"/>
                <a:cs typeface="Times New Roman"/>
              </a:rPr>
              <a:t>l</a:t>
            </a:r>
            <a:r>
              <a:rPr dirty="0" sz="1350">
                <a:solidFill>
                  <a:srgbClr val="4F495E"/>
                </a:solidFill>
                <a:latin typeface="Times New Roman"/>
                <a:cs typeface="Times New Roman"/>
              </a:rPr>
              <a:t> </a:t>
            </a:r>
            <a:r>
              <a:rPr dirty="0" sz="1350" spc="-90">
                <a:solidFill>
                  <a:srgbClr val="4F495E"/>
                </a:solidFill>
                <a:latin typeface="Times New Roman"/>
                <a:cs typeface="Times New Roman"/>
              </a:rPr>
              <a:t> </a:t>
            </a:r>
            <a:r>
              <a:rPr dirty="0" sz="1150" spc="-35">
                <a:solidFill>
                  <a:srgbClr val="050508"/>
                </a:solidFill>
                <a:latin typeface="Arial"/>
                <a:cs typeface="Arial"/>
              </a:rPr>
              <a:t>=</a:t>
            </a:r>
            <a:r>
              <a:rPr dirty="0" sz="1150">
                <a:solidFill>
                  <a:srgbClr val="050508"/>
                </a:solidFill>
                <a:latin typeface="Arial"/>
                <a:cs typeface="Arial"/>
              </a:rPr>
              <a:t>  </a:t>
            </a:r>
            <a:r>
              <a:rPr dirty="0" sz="1150" spc="-5">
                <a:solidFill>
                  <a:srgbClr val="050508"/>
                </a:solidFill>
                <a:latin typeface="Arial"/>
                <a:cs typeface="Arial"/>
              </a:rPr>
              <a:t> </a:t>
            </a:r>
            <a:r>
              <a:rPr dirty="0" sz="1500" spc="-35">
                <a:solidFill>
                  <a:srgbClr val="4F495E"/>
                </a:solidFill>
                <a:latin typeface="Times New Roman"/>
                <a:cs typeface="Times New Roman"/>
              </a:rPr>
              <a:t>1.09</a:t>
            </a:r>
            <a:r>
              <a:rPr dirty="0" sz="1500" spc="-200">
                <a:solidFill>
                  <a:srgbClr val="4F495E"/>
                </a:solidFill>
                <a:latin typeface="Times New Roman"/>
                <a:cs typeface="Times New Roman"/>
              </a:rPr>
              <a:t> </a:t>
            </a:r>
            <a:r>
              <a:rPr dirty="0" baseline="148148" sz="225" spc="-75">
                <a:solidFill>
                  <a:srgbClr val="4979A5"/>
                </a:solidFill>
                <a:latin typeface="Arial"/>
                <a:cs typeface="Arial"/>
              </a:rPr>
              <a:t>1</a:t>
            </a:r>
            <a:r>
              <a:rPr dirty="0" sz="1500" spc="-415">
                <a:solidFill>
                  <a:srgbClr val="4F495E"/>
                </a:solidFill>
                <a:latin typeface="Times New Roman"/>
                <a:cs typeface="Times New Roman"/>
              </a:rPr>
              <a:t>19</a:t>
            </a:r>
            <a:r>
              <a:rPr dirty="0" sz="1500">
                <a:solidFill>
                  <a:srgbClr val="4F495E"/>
                </a:solidFill>
                <a:latin typeface="Times New Roman"/>
                <a:cs typeface="Times New Roman"/>
              </a:rPr>
              <a:t> </a:t>
            </a:r>
            <a:r>
              <a:rPr dirty="0" sz="1500" spc="145">
                <a:solidFill>
                  <a:srgbClr val="4F495E"/>
                </a:solidFill>
                <a:latin typeface="Times New Roman"/>
                <a:cs typeface="Times New Roman"/>
              </a:rPr>
              <a:t> </a:t>
            </a:r>
            <a:r>
              <a:rPr dirty="0" sz="1500" spc="30">
                <a:solidFill>
                  <a:srgbClr val="4F495E"/>
                </a:solidFill>
                <a:latin typeface="Times New Roman"/>
                <a:cs typeface="Times New Roman"/>
              </a:rPr>
              <a:t>69.</a:t>
            </a:r>
            <a:r>
              <a:rPr dirty="0" sz="1500">
                <a:solidFill>
                  <a:srgbClr val="4F495E"/>
                </a:solidFill>
                <a:latin typeface="Times New Roman"/>
                <a:cs typeface="Times New Roman"/>
              </a:rPr>
              <a:t> </a:t>
            </a:r>
            <a:r>
              <a:rPr dirty="0" sz="1500" spc="-170">
                <a:solidFill>
                  <a:srgbClr val="4F495E"/>
                </a:solidFill>
                <a:latin typeface="Times New Roman"/>
                <a:cs typeface="Times New Roman"/>
              </a:rPr>
              <a:t> </a:t>
            </a:r>
            <a:r>
              <a:rPr dirty="0" sz="1500" spc="15">
                <a:solidFill>
                  <a:srgbClr val="4F495E"/>
                </a:solidFill>
                <a:latin typeface="Times New Roman"/>
                <a:cs typeface="Times New Roman"/>
              </a:rPr>
              <a:t>Aplicarn</a:t>
            </a:r>
            <a:r>
              <a:rPr dirty="0" sz="1500" spc="20">
                <a:solidFill>
                  <a:srgbClr val="4F495E"/>
                </a:solidFill>
                <a:latin typeface="Times New Roman"/>
                <a:cs typeface="Times New Roman"/>
              </a:rPr>
              <a:t>o</a:t>
            </a:r>
            <a:r>
              <a:rPr dirty="0" sz="1500">
                <a:solidFill>
                  <a:srgbClr val="4F495E"/>
                </a:solidFill>
                <a:latin typeface="Times New Roman"/>
                <a:cs typeface="Times New Roman"/>
              </a:rPr>
              <a:t>	</a:t>
            </a:r>
            <a:r>
              <a:rPr dirty="0" sz="1500" spc="20">
                <a:solidFill>
                  <a:srgbClr val="4F495E"/>
                </a:solidFill>
                <a:latin typeface="Times New Roman"/>
                <a:cs typeface="Times New Roman"/>
              </a:rPr>
              <a:t>e</a:t>
            </a:r>
            <a:r>
              <a:rPr dirty="0" sz="1500" spc="15">
                <a:solidFill>
                  <a:srgbClr val="4F495E"/>
                </a:solidFill>
                <a:latin typeface="Times New Roman"/>
                <a:cs typeface="Times New Roman"/>
              </a:rPr>
              <a:t>l</a:t>
            </a:r>
            <a:r>
              <a:rPr dirty="0" sz="1500" spc="105">
                <a:solidFill>
                  <a:srgbClr val="4F495E"/>
                </a:solidFill>
                <a:latin typeface="Times New Roman"/>
                <a:cs typeface="Times New Roman"/>
              </a:rPr>
              <a:t> </a:t>
            </a:r>
            <a:r>
              <a:rPr dirty="0" sz="1500" spc="45">
                <a:solidFill>
                  <a:srgbClr val="646074"/>
                </a:solidFill>
                <a:latin typeface="Times New Roman"/>
                <a:cs typeface="Times New Roman"/>
              </a:rPr>
              <a:t>esquem</a:t>
            </a:r>
            <a:r>
              <a:rPr dirty="0" sz="1500" spc="45">
                <a:solidFill>
                  <a:srgbClr val="646074"/>
                </a:solidFill>
                <a:latin typeface="Times New Roman"/>
                <a:cs typeface="Times New Roman"/>
              </a:rPr>
              <a:t>a</a:t>
            </a:r>
            <a:r>
              <a:rPr dirty="0" sz="1500">
                <a:solidFill>
                  <a:srgbClr val="646074"/>
                </a:solidFill>
                <a:latin typeface="Times New Roman"/>
                <a:cs typeface="Times New Roman"/>
              </a:rPr>
              <a:t> </a:t>
            </a:r>
            <a:r>
              <a:rPr dirty="0" sz="1500" spc="-120">
                <a:solidFill>
                  <a:srgbClr val="646074"/>
                </a:solidFill>
                <a:latin typeface="Times New Roman"/>
                <a:cs typeface="Times New Roman"/>
              </a:rPr>
              <a:t> </a:t>
            </a:r>
            <a:r>
              <a:rPr dirty="0" sz="1450" spc="40">
                <a:solidFill>
                  <a:srgbClr val="4F495E"/>
                </a:solidFill>
                <a:latin typeface="Times New Roman"/>
                <a:cs typeface="Times New Roman"/>
              </a:rPr>
              <a:t>y</a:t>
            </a:r>
            <a:endParaRPr sz="1450">
              <a:latin typeface="Times New Roman"/>
              <a:cs typeface="Times New Roman"/>
            </a:endParaRPr>
          </a:p>
          <a:p>
            <a:pPr marL="50800">
              <a:lnSpc>
                <a:spcPct val="100000"/>
              </a:lnSpc>
              <a:spcBef>
                <a:spcPts val="30"/>
              </a:spcBef>
            </a:pPr>
            <a:r>
              <a:rPr dirty="0" sz="1500" spc="60">
                <a:solidFill>
                  <a:srgbClr val="646074"/>
                </a:solidFill>
                <a:latin typeface="Times New Roman"/>
                <a:cs typeface="Times New Roman"/>
              </a:rPr>
              <a:t>se</a:t>
            </a:r>
            <a:r>
              <a:rPr dirty="0" sz="1500" spc="45">
                <a:solidFill>
                  <a:srgbClr val="646074"/>
                </a:solidFill>
                <a:latin typeface="Times New Roman"/>
                <a:cs typeface="Times New Roman"/>
              </a:rPr>
              <a:t> </a:t>
            </a:r>
            <a:r>
              <a:rPr dirty="0" sz="1500" spc="60">
                <a:solidFill>
                  <a:srgbClr val="4F495E"/>
                </a:solidFill>
                <a:latin typeface="Times New Roman"/>
                <a:cs typeface="Times New Roman"/>
              </a:rPr>
              <a:t>obtiene</a:t>
            </a:r>
            <a:r>
              <a:rPr dirty="0" sz="1500" spc="100">
                <a:solidFill>
                  <a:srgbClr val="4F495E"/>
                </a:solidFill>
                <a:latin typeface="Times New Roman"/>
                <a:cs typeface="Times New Roman"/>
              </a:rPr>
              <a:t> </a:t>
            </a:r>
            <a:r>
              <a:rPr dirty="0" sz="1500" spc="45">
                <a:solidFill>
                  <a:srgbClr val="4F495E"/>
                </a:solidFill>
                <a:latin typeface="Times New Roman"/>
                <a:cs typeface="Times New Roman"/>
              </a:rPr>
              <a:t>que</a:t>
            </a:r>
            <a:r>
              <a:rPr dirty="0" sz="1500" spc="45">
                <a:solidFill>
                  <a:srgbClr val="2F4270"/>
                </a:solidFill>
                <a:latin typeface="Times New Roman"/>
                <a:cs typeface="Times New Roman"/>
              </a:rPr>
              <a:t>: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71411" y="938303"/>
            <a:ext cx="1677035" cy="640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9685">
              <a:lnSpc>
                <a:spcPct val="100000"/>
              </a:lnSpc>
              <a:spcBef>
                <a:spcPts val="100"/>
              </a:spcBef>
              <a:tabLst>
                <a:tab pos="560070" algn="l"/>
              </a:tabLst>
            </a:pPr>
            <a:r>
              <a:rPr dirty="0" sz="1150">
                <a:solidFill>
                  <a:srgbClr val="4F495E"/>
                </a:solidFill>
                <a:latin typeface="Times New Roman"/>
                <a:cs typeface="Times New Roman"/>
              </a:rPr>
              <a:t>t</a:t>
            </a:r>
            <a:r>
              <a:rPr dirty="0" sz="1150" spc="-85">
                <a:solidFill>
                  <a:srgbClr val="4F495E"/>
                </a:solidFill>
                <a:latin typeface="Times New Roman"/>
                <a:cs typeface="Times New Roman"/>
              </a:rPr>
              <a:t> </a:t>
            </a:r>
            <a:r>
              <a:rPr dirty="0" sz="1150" spc="5">
                <a:solidFill>
                  <a:srgbClr val="69466D"/>
                </a:solidFill>
                <a:latin typeface="Times New Roman"/>
                <a:cs typeface="Times New Roman"/>
              </a:rPr>
              <a:t>1</a:t>
            </a:r>
            <a:r>
              <a:rPr dirty="0" sz="1150" spc="-175">
                <a:solidFill>
                  <a:srgbClr val="69466D"/>
                </a:solidFill>
                <a:latin typeface="Times New Roman"/>
                <a:cs typeface="Times New Roman"/>
              </a:rPr>
              <a:t> </a:t>
            </a:r>
            <a:r>
              <a:rPr dirty="0" sz="1150" spc="-30">
                <a:solidFill>
                  <a:srgbClr val="7C7C8C"/>
                </a:solidFill>
                <a:latin typeface="Times New Roman"/>
                <a:cs typeface="Times New Roman"/>
              </a:rPr>
              <a:t>,</a:t>
            </a:r>
            <a:r>
              <a:rPr dirty="0" sz="1150" spc="-95">
                <a:solidFill>
                  <a:srgbClr val="646074"/>
                </a:solidFill>
                <a:latin typeface="Times New Roman"/>
                <a:cs typeface="Times New Roman"/>
              </a:rPr>
              <a:t>1</a:t>
            </a:r>
            <a:r>
              <a:rPr dirty="0" sz="1150">
                <a:solidFill>
                  <a:srgbClr val="646074"/>
                </a:solidFill>
                <a:latin typeface="Times New Roman"/>
                <a:cs typeface="Times New Roman"/>
              </a:rPr>
              <a:t> </a:t>
            </a:r>
            <a:r>
              <a:rPr dirty="0" sz="1150" spc="65">
                <a:solidFill>
                  <a:srgbClr val="646074"/>
                </a:solidFill>
                <a:latin typeface="Times New Roman"/>
                <a:cs typeface="Times New Roman"/>
              </a:rPr>
              <a:t> </a:t>
            </a:r>
            <a:r>
              <a:rPr dirty="0" sz="1150" spc="-110">
                <a:solidFill>
                  <a:srgbClr val="050508"/>
                </a:solidFill>
                <a:latin typeface="Arial"/>
                <a:cs typeface="Arial"/>
              </a:rPr>
              <a:t>=</a:t>
            </a:r>
            <a:r>
              <a:rPr dirty="0" sz="1150">
                <a:solidFill>
                  <a:srgbClr val="050508"/>
                </a:solidFill>
                <a:latin typeface="Arial"/>
                <a:cs typeface="Arial"/>
              </a:rPr>
              <a:t>	</a:t>
            </a:r>
            <a:r>
              <a:rPr dirty="0" sz="1150" spc="-60">
                <a:solidFill>
                  <a:srgbClr val="4F495E"/>
                </a:solidFill>
                <a:latin typeface="Times New Roman"/>
                <a:cs typeface="Times New Roman"/>
              </a:rPr>
              <a:t>t</a:t>
            </a:r>
            <a:r>
              <a:rPr dirty="0" sz="1150" spc="-55">
                <a:solidFill>
                  <a:srgbClr val="4F495E"/>
                </a:solidFill>
                <a:latin typeface="Times New Roman"/>
                <a:cs typeface="Times New Roman"/>
              </a:rPr>
              <a:t>i</a:t>
            </a:r>
            <a:r>
              <a:rPr dirty="0" sz="1150">
                <a:solidFill>
                  <a:srgbClr val="4F495E"/>
                </a:solidFill>
                <a:latin typeface="Times New Roman"/>
                <a:cs typeface="Times New Roman"/>
              </a:rPr>
              <a:t>  </a:t>
            </a:r>
            <a:r>
              <a:rPr dirty="0" sz="1150" spc="100">
                <a:solidFill>
                  <a:srgbClr val="4F495E"/>
                </a:solidFill>
                <a:latin typeface="Times New Roman"/>
                <a:cs typeface="Times New Roman"/>
              </a:rPr>
              <a:t> </a:t>
            </a:r>
            <a:r>
              <a:rPr dirty="0" sz="2100" spc="50">
                <a:solidFill>
                  <a:srgbClr val="421638"/>
                </a:solidFill>
                <a:latin typeface="Arial"/>
                <a:cs typeface="Arial"/>
              </a:rPr>
              <a:t>+</a:t>
            </a:r>
            <a:r>
              <a:rPr dirty="0" sz="2100" spc="-260">
                <a:solidFill>
                  <a:srgbClr val="421638"/>
                </a:solidFill>
                <a:latin typeface="Arial"/>
                <a:cs typeface="Arial"/>
              </a:rPr>
              <a:t> </a:t>
            </a:r>
            <a:r>
              <a:rPr dirty="0" sz="1500" spc="75">
                <a:solidFill>
                  <a:srgbClr val="4F495E"/>
                </a:solidFill>
                <a:latin typeface="Times New Roman"/>
                <a:cs typeface="Times New Roman"/>
              </a:rPr>
              <a:t>0</a:t>
            </a:r>
            <a:r>
              <a:rPr dirty="0" sz="1500" spc="-215">
                <a:solidFill>
                  <a:srgbClr val="4F495E"/>
                </a:solidFill>
                <a:latin typeface="Times New Roman"/>
                <a:cs typeface="Times New Roman"/>
              </a:rPr>
              <a:t> </a:t>
            </a:r>
            <a:r>
              <a:rPr dirty="0" sz="1500" spc="50">
                <a:solidFill>
                  <a:srgbClr val="4F495E"/>
                </a:solidFill>
                <a:latin typeface="Times New Roman"/>
                <a:cs typeface="Times New Roman"/>
              </a:rPr>
              <a:t>·</a:t>
            </a:r>
            <a:r>
              <a:rPr dirty="0" sz="1500" spc="-35">
                <a:solidFill>
                  <a:srgbClr val="4F495E"/>
                </a:solidFill>
                <a:latin typeface="Times New Roman"/>
                <a:cs typeface="Times New Roman"/>
              </a:rPr>
              <a:t> </a:t>
            </a:r>
            <a:r>
              <a:rPr dirty="0" sz="1500" spc="50" i="1">
                <a:solidFill>
                  <a:srgbClr val="4F495E"/>
                </a:solidFill>
                <a:latin typeface="Arial"/>
                <a:cs typeface="Arial"/>
              </a:rPr>
              <a:t>h</a:t>
            </a:r>
            <a:r>
              <a:rPr dirty="0" sz="1500" spc="-20" i="1">
                <a:solidFill>
                  <a:srgbClr val="4F495E"/>
                </a:solidFill>
                <a:latin typeface="Arial"/>
                <a:cs typeface="Arial"/>
              </a:rPr>
              <a:t> </a:t>
            </a:r>
            <a:r>
              <a:rPr dirty="0" sz="1150" spc="40">
                <a:solidFill>
                  <a:srgbClr val="050508"/>
                </a:solidFill>
                <a:latin typeface="Arial"/>
                <a:cs typeface="Arial"/>
              </a:rPr>
              <a:t>=</a:t>
            </a:r>
            <a:endParaRPr sz="11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z="1700" spc="130" i="1">
                <a:solidFill>
                  <a:srgbClr val="4F495E"/>
                </a:solidFill>
                <a:latin typeface="Times New Roman"/>
                <a:cs typeface="Times New Roman"/>
              </a:rPr>
              <a:t>t</a:t>
            </a:r>
            <a:r>
              <a:rPr dirty="0" sz="1000" spc="65">
                <a:solidFill>
                  <a:srgbClr val="69466D"/>
                </a:solidFill>
                <a:latin typeface="Arial"/>
                <a:cs typeface="Arial"/>
              </a:rPr>
              <a:t>1</a:t>
            </a:r>
            <a:r>
              <a:rPr dirty="0" sz="1000" spc="60">
                <a:solidFill>
                  <a:srgbClr val="7C7C8C"/>
                </a:solidFill>
                <a:latin typeface="Arial"/>
                <a:cs typeface="Arial"/>
              </a:rPr>
              <a:t>,</a:t>
            </a:r>
            <a:r>
              <a:rPr dirty="0" sz="1000" spc="20">
                <a:solidFill>
                  <a:srgbClr val="646074"/>
                </a:solidFill>
                <a:latin typeface="Arial"/>
                <a:cs typeface="Arial"/>
              </a:rPr>
              <a:t>2</a:t>
            </a:r>
            <a:r>
              <a:rPr dirty="0" sz="1000">
                <a:solidFill>
                  <a:srgbClr val="646074"/>
                </a:solidFill>
                <a:latin typeface="Arial"/>
                <a:cs typeface="Arial"/>
              </a:rPr>
              <a:t> </a:t>
            </a:r>
            <a:r>
              <a:rPr dirty="0" sz="1000" spc="-45">
                <a:solidFill>
                  <a:srgbClr val="646074"/>
                </a:solidFill>
                <a:latin typeface="Arial"/>
                <a:cs typeface="Arial"/>
              </a:rPr>
              <a:t> </a:t>
            </a:r>
            <a:r>
              <a:rPr dirty="0" sz="1150" spc="25">
                <a:solidFill>
                  <a:srgbClr val="050508"/>
                </a:solidFill>
                <a:latin typeface="Arial"/>
                <a:cs typeface="Arial"/>
              </a:rPr>
              <a:t>=</a:t>
            </a:r>
            <a:r>
              <a:rPr dirty="0" sz="1150">
                <a:solidFill>
                  <a:srgbClr val="050508"/>
                </a:solidFill>
                <a:latin typeface="Arial"/>
                <a:cs typeface="Arial"/>
              </a:rPr>
              <a:t>  </a:t>
            </a:r>
            <a:r>
              <a:rPr dirty="0" sz="1150" spc="-80">
                <a:solidFill>
                  <a:srgbClr val="050508"/>
                </a:solidFill>
                <a:latin typeface="Arial"/>
                <a:cs typeface="Arial"/>
              </a:rPr>
              <a:t> </a:t>
            </a:r>
            <a:r>
              <a:rPr dirty="0" sz="1700" spc="105" i="1">
                <a:solidFill>
                  <a:srgbClr val="4F495E"/>
                </a:solidFill>
                <a:latin typeface="Times New Roman"/>
                <a:cs typeface="Times New Roman"/>
              </a:rPr>
              <a:t>t</a:t>
            </a:r>
            <a:r>
              <a:rPr dirty="0" sz="1000" spc="20">
                <a:solidFill>
                  <a:srgbClr val="646074"/>
                </a:solidFill>
                <a:latin typeface="Arial"/>
                <a:cs typeface="Arial"/>
              </a:rPr>
              <a:t>1</a:t>
            </a:r>
            <a:r>
              <a:rPr dirty="0" sz="1000">
                <a:solidFill>
                  <a:srgbClr val="646074"/>
                </a:solidFill>
                <a:latin typeface="Arial"/>
                <a:cs typeface="Arial"/>
              </a:rPr>
              <a:t> </a:t>
            </a:r>
            <a:r>
              <a:rPr dirty="0" sz="1000" spc="-80">
                <a:solidFill>
                  <a:srgbClr val="646074"/>
                </a:solidFill>
                <a:latin typeface="Arial"/>
                <a:cs typeface="Arial"/>
              </a:rPr>
              <a:t> </a:t>
            </a:r>
            <a:r>
              <a:rPr dirty="0" sz="1900" spc="30">
                <a:solidFill>
                  <a:srgbClr val="421638"/>
                </a:solidFill>
                <a:latin typeface="Times New Roman"/>
                <a:cs typeface="Times New Roman"/>
              </a:rPr>
              <a:t>+</a:t>
            </a:r>
            <a:r>
              <a:rPr dirty="0" sz="1900" spc="-95">
                <a:solidFill>
                  <a:srgbClr val="421638"/>
                </a:solidFill>
                <a:latin typeface="Times New Roman"/>
                <a:cs typeface="Times New Roman"/>
              </a:rPr>
              <a:t> </a:t>
            </a:r>
            <a:r>
              <a:rPr dirty="0" sz="1450" spc="25">
                <a:solidFill>
                  <a:srgbClr val="3A334B"/>
                </a:solidFill>
                <a:latin typeface="Arial"/>
                <a:cs typeface="Arial"/>
              </a:rPr>
              <a:t>1</a:t>
            </a:r>
            <a:r>
              <a:rPr dirty="0" sz="1450" spc="-215">
                <a:solidFill>
                  <a:srgbClr val="3A334B"/>
                </a:solidFill>
                <a:latin typeface="Arial"/>
                <a:cs typeface="Arial"/>
              </a:rPr>
              <a:t> </a:t>
            </a:r>
            <a:r>
              <a:rPr dirty="0" sz="1450" spc="15">
                <a:solidFill>
                  <a:srgbClr val="4F495E"/>
                </a:solidFill>
                <a:latin typeface="Arial"/>
                <a:cs typeface="Arial"/>
              </a:rPr>
              <a:t>·</a:t>
            </a:r>
            <a:r>
              <a:rPr dirty="0" sz="1450" spc="-15">
                <a:solidFill>
                  <a:srgbClr val="4F495E"/>
                </a:solidFill>
                <a:latin typeface="Arial"/>
                <a:cs typeface="Arial"/>
              </a:rPr>
              <a:t> </a:t>
            </a:r>
            <a:r>
              <a:rPr dirty="0" sz="1450" spc="70" i="1">
                <a:solidFill>
                  <a:srgbClr val="4F495E"/>
                </a:solidFill>
                <a:latin typeface="Arial"/>
                <a:cs typeface="Arial"/>
              </a:rPr>
              <a:t>h</a:t>
            </a:r>
            <a:r>
              <a:rPr dirty="0" sz="1450" spc="-5" i="1">
                <a:solidFill>
                  <a:srgbClr val="4F495E"/>
                </a:solidFill>
                <a:latin typeface="Arial"/>
                <a:cs typeface="Arial"/>
              </a:rPr>
              <a:t> </a:t>
            </a:r>
            <a:r>
              <a:rPr dirty="0" sz="1150" spc="60">
                <a:solidFill>
                  <a:srgbClr val="050508"/>
                </a:solidFill>
                <a:latin typeface="Arial"/>
                <a:cs typeface="Arial"/>
              </a:rPr>
              <a:t>=</a:t>
            </a:r>
            <a:r>
              <a:rPr dirty="0" sz="1150">
                <a:solidFill>
                  <a:srgbClr val="050508"/>
                </a:solidFill>
                <a:latin typeface="Arial"/>
                <a:cs typeface="Arial"/>
              </a:rPr>
              <a:t>  </a:t>
            </a:r>
            <a:r>
              <a:rPr dirty="0" sz="1150" spc="-150">
                <a:solidFill>
                  <a:srgbClr val="050508"/>
                </a:solidFill>
                <a:latin typeface="Arial"/>
                <a:cs typeface="Arial"/>
              </a:rPr>
              <a:t> </a:t>
            </a:r>
            <a:r>
              <a:rPr dirty="0" sz="1450" spc="70">
                <a:solidFill>
                  <a:srgbClr val="4F495E"/>
                </a:solidFill>
                <a:latin typeface="Arial"/>
                <a:cs typeface="Arial"/>
              </a:rPr>
              <a:t>1</a:t>
            </a:r>
            <a:endParaRPr sz="14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16598" y="1288370"/>
            <a:ext cx="616585" cy="2851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57530" algn="l"/>
              </a:tabLst>
            </a:pPr>
            <a:r>
              <a:rPr dirty="0" sz="1700" spc="-40">
                <a:solidFill>
                  <a:srgbClr val="646074"/>
                </a:solidFill>
                <a:latin typeface="Arial"/>
                <a:cs typeface="Arial"/>
              </a:rPr>
              <a:t>(</a:t>
            </a:r>
            <a:r>
              <a:rPr dirty="0" sz="1700" spc="-229">
                <a:solidFill>
                  <a:srgbClr val="3A334B"/>
                </a:solidFill>
                <a:latin typeface="Arial"/>
                <a:cs typeface="Arial"/>
              </a:rPr>
              <a:t>--+</a:t>
            </a:r>
            <a:r>
              <a:rPr dirty="0" sz="1700" spc="60">
                <a:solidFill>
                  <a:srgbClr val="3A334B"/>
                </a:solidFill>
                <a:latin typeface="Arial"/>
                <a:cs typeface="Arial"/>
              </a:rPr>
              <a:t> </a:t>
            </a:r>
            <a:r>
              <a:rPr dirty="0" sz="1000" spc="-170">
                <a:solidFill>
                  <a:srgbClr val="646074"/>
                </a:solidFill>
                <a:latin typeface="Arial"/>
                <a:cs typeface="Arial"/>
              </a:rPr>
              <a:t>c2</a:t>
            </a:r>
            <a:r>
              <a:rPr dirty="0" sz="1000">
                <a:solidFill>
                  <a:srgbClr val="646074"/>
                </a:solidFill>
                <a:latin typeface="Arial"/>
                <a:cs typeface="Arial"/>
              </a:rPr>
              <a:t>	</a:t>
            </a:r>
            <a:r>
              <a:rPr dirty="0" sz="1150" spc="-215">
                <a:solidFill>
                  <a:srgbClr val="050508"/>
                </a:solidFill>
                <a:latin typeface="Arial"/>
                <a:cs typeface="Arial"/>
              </a:rPr>
              <a:t>=</a:t>
            </a:r>
            <a:endParaRPr sz="11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911850" y="935408"/>
            <a:ext cx="1812925" cy="631825"/>
          </a:xfrm>
          <a:prstGeom prst="rect">
            <a:avLst/>
          </a:prstGeom>
        </p:spPr>
        <p:txBody>
          <a:bodyPr wrap="square" lIns="0" tIns="920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25"/>
              </a:spcBef>
              <a:tabLst>
                <a:tab pos="890269" algn="l"/>
                <a:tab pos="1200785" algn="l"/>
              </a:tabLst>
            </a:pPr>
            <a:r>
              <a:rPr dirty="0" sz="1350" spc="40" i="1">
                <a:solidFill>
                  <a:srgbClr val="4F495E"/>
                </a:solidFill>
                <a:latin typeface="Arial"/>
                <a:cs typeface="Arial"/>
              </a:rPr>
              <a:t>t</a:t>
            </a:r>
            <a:r>
              <a:rPr dirty="0" sz="1350" spc="40" i="1">
                <a:solidFill>
                  <a:srgbClr val="2F4270"/>
                </a:solidFill>
                <a:latin typeface="Arial"/>
                <a:cs typeface="Arial"/>
              </a:rPr>
              <a:t>1</a:t>
            </a:r>
            <a:r>
              <a:rPr dirty="0" sz="1350" spc="150" i="1">
                <a:solidFill>
                  <a:srgbClr val="2F4270"/>
                </a:solidFill>
                <a:latin typeface="Arial"/>
                <a:cs typeface="Arial"/>
              </a:rPr>
              <a:t> </a:t>
            </a:r>
            <a:r>
              <a:rPr dirty="0" sz="1150" spc="-35">
                <a:solidFill>
                  <a:srgbClr val="050508"/>
                </a:solidFill>
                <a:latin typeface="Arial"/>
                <a:cs typeface="Arial"/>
              </a:rPr>
              <a:t>=</a:t>
            </a:r>
            <a:r>
              <a:rPr dirty="0" sz="1150" spc="595">
                <a:solidFill>
                  <a:srgbClr val="050508"/>
                </a:solidFill>
                <a:latin typeface="Arial"/>
                <a:cs typeface="Arial"/>
              </a:rPr>
              <a:t> </a:t>
            </a:r>
            <a:r>
              <a:rPr dirty="0" sz="1500" spc="50">
                <a:solidFill>
                  <a:srgbClr val="4F495E"/>
                </a:solidFill>
                <a:latin typeface="Times New Roman"/>
                <a:cs typeface="Times New Roman"/>
              </a:rPr>
              <a:t>0.5	</a:t>
            </a:r>
            <a:r>
              <a:rPr dirty="0" sz="1500" spc="40">
                <a:solidFill>
                  <a:srgbClr val="646074"/>
                </a:solidFill>
                <a:latin typeface="Times New Roman"/>
                <a:cs typeface="Times New Roman"/>
              </a:rPr>
              <a:t>(	</a:t>
            </a:r>
            <a:r>
              <a:rPr dirty="0" sz="1150" spc="-40">
                <a:solidFill>
                  <a:srgbClr val="4F495E"/>
                </a:solidFill>
                <a:latin typeface="Times New Roman"/>
                <a:cs typeface="Times New Roman"/>
              </a:rPr>
              <a:t>C1</a:t>
            </a:r>
            <a:r>
              <a:rPr dirty="0" sz="1150" spc="190">
                <a:solidFill>
                  <a:srgbClr val="4F495E"/>
                </a:solidFill>
                <a:latin typeface="Times New Roman"/>
                <a:cs typeface="Times New Roman"/>
              </a:rPr>
              <a:t> </a:t>
            </a:r>
            <a:r>
              <a:rPr dirty="0" sz="1150" spc="-35">
                <a:solidFill>
                  <a:srgbClr val="050508"/>
                </a:solidFill>
                <a:latin typeface="Arial"/>
                <a:cs typeface="Arial"/>
              </a:rPr>
              <a:t>=</a:t>
            </a:r>
            <a:r>
              <a:rPr dirty="0" sz="1150" spc="610">
                <a:solidFill>
                  <a:srgbClr val="050508"/>
                </a:solidFill>
                <a:latin typeface="Arial"/>
                <a:cs typeface="Arial"/>
              </a:rPr>
              <a:t> </a:t>
            </a:r>
            <a:r>
              <a:rPr dirty="0" sz="1500" spc="-140">
                <a:solidFill>
                  <a:srgbClr val="4F495E"/>
                </a:solidFill>
                <a:latin typeface="Times New Roman"/>
                <a:cs typeface="Times New Roman"/>
              </a:rPr>
              <a:t>O</a:t>
            </a:r>
            <a:r>
              <a:rPr dirty="0" sz="1500" spc="-140">
                <a:solidFill>
                  <a:srgbClr val="7C7C8C"/>
                </a:solidFill>
                <a:latin typeface="Times New Roman"/>
                <a:cs typeface="Times New Roman"/>
              </a:rPr>
              <a:t>)</a:t>
            </a:r>
            <a:endParaRPr sz="1500">
              <a:latin typeface="Times New Roman"/>
              <a:cs typeface="Times New Roman"/>
            </a:endParaRPr>
          </a:p>
          <a:p>
            <a:pPr marL="1057910">
              <a:lnSpc>
                <a:spcPct val="100000"/>
              </a:lnSpc>
              <a:spcBef>
                <a:spcPts val="605"/>
              </a:spcBef>
            </a:pPr>
            <a:r>
              <a:rPr dirty="0" sz="1450" spc="-5">
                <a:solidFill>
                  <a:srgbClr val="4F495E"/>
                </a:solidFill>
                <a:latin typeface="Arial"/>
                <a:cs typeface="Arial"/>
              </a:rPr>
              <a:t>1)</a:t>
            </a:r>
            <a:endParaRPr sz="14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17910" y="1652685"/>
            <a:ext cx="3134360" cy="3460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50" spc="-305">
                <a:solidFill>
                  <a:srgbClr val="4F495E"/>
                </a:solidFill>
                <a:latin typeface="Times New Roman"/>
                <a:cs typeface="Times New Roman"/>
              </a:rPr>
              <a:t>Y</a:t>
            </a:r>
            <a:r>
              <a:rPr dirty="0" sz="1350" spc="-155">
                <a:solidFill>
                  <a:srgbClr val="627580"/>
                </a:solidFill>
                <a:latin typeface="Times New Roman"/>
                <a:cs typeface="Times New Roman"/>
              </a:rPr>
              <a:t>1</a:t>
            </a:r>
            <a:r>
              <a:rPr dirty="0" sz="1350" spc="-175">
                <a:solidFill>
                  <a:srgbClr val="627580"/>
                </a:solidFill>
                <a:latin typeface="Times New Roman"/>
                <a:cs typeface="Times New Roman"/>
              </a:rPr>
              <a:t> </a:t>
            </a:r>
            <a:r>
              <a:rPr dirty="0" sz="1350" spc="-45">
                <a:solidFill>
                  <a:srgbClr val="7C7C8C"/>
                </a:solidFill>
                <a:latin typeface="Times New Roman"/>
                <a:cs typeface="Times New Roman"/>
              </a:rPr>
              <a:t>,</a:t>
            </a:r>
            <a:r>
              <a:rPr dirty="0" sz="1350" spc="-35">
                <a:solidFill>
                  <a:srgbClr val="627580"/>
                </a:solidFill>
                <a:latin typeface="Times New Roman"/>
                <a:cs typeface="Times New Roman"/>
              </a:rPr>
              <a:t>1</a:t>
            </a:r>
            <a:r>
              <a:rPr dirty="0" sz="1350">
                <a:solidFill>
                  <a:srgbClr val="627580"/>
                </a:solidFill>
                <a:latin typeface="Times New Roman"/>
                <a:cs typeface="Times New Roman"/>
              </a:rPr>
              <a:t> </a:t>
            </a:r>
            <a:r>
              <a:rPr dirty="0" sz="1350" spc="-110">
                <a:solidFill>
                  <a:srgbClr val="627580"/>
                </a:solidFill>
                <a:latin typeface="Times New Roman"/>
                <a:cs typeface="Times New Roman"/>
              </a:rPr>
              <a:t> </a:t>
            </a:r>
            <a:r>
              <a:rPr dirty="0" sz="1600" spc="-45">
                <a:solidFill>
                  <a:srgbClr val="050508"/>
                </a:solidFill>
                <a:latin typeface="Times New Roman"/>
                <a:cs typeface="Times New Roman"/>
              </a:rPr>
              <a:t>=</a:t>
            </a:r>
            <a:r>
              <a:rPr dirty="0" sz="1600">
                <a:solidFill>
                  <a:srgbClr val="050508"/>
                </a:solidFill>
                <a:latin typeface="Times New Roman"/>
                <a:cs typeface="Times New Roman"/>
              </a:rPr>
              <a:t> </a:t>
            </a:r>
            <a:r>
              <a:rPr dirty="0" sz="1600" spc="-85">
                <a:solidFill>
                  <a:srgbClr val="050508"/>
                </a:solidFill>
                <a:latin typeface="Times New Roman"/>
                <a:cs typeface="Times New Roman"/>
              </a:rPr>
              <a:t> </a:t>
            </a:r>
            <a:r>
              <a:rPr dirty="0" sz="1350" spc="-280">
                <a:solidFill>
                  <a:srgbClr val="4F495E"/>
                </a:solidFill>
                <a:latin typeface="Times New Roman"/>
                <a:cs typeface="Times New Roman"/>
              </a:rPr>
              <a:t>Y</a:t>
            </a:r>
            <a:r>
              <a:rPr dirty="0" sz="1350" spc="-175">
                <a:solidFill>
                  <a:srgbClr val="7B6B5E"/>
                </a:solidFill>
                <a:latin typeface="Times New Roman"/>
                <a:cs typeface="Times New Roman"/>
              </a:rPr>
              <a:t>1</a:t>
            </a:r>
            <a:r>
              <a:rPr dirty="0" sz="1350" spc="160">
                <a:solidFill>
                  <a:srgbClr val="7B6B5E"/>
                </a:solidFill>
                <a:latin typeface="Times New Roman"/>
                <a:cs typeface="Times New Roman"/>
              </a:rPr>
              <a:t> </a:t>
            </a:r>
            <a:r>
              <a:rPr dirty="0" sz="2100" spc="85">
                <a:solidFill>
                  <a:srgbClr val="421638"/>
                </a:solidFill>
                <a:latin typeface="Arial"/>
                <a:cs typeface="Arial"/>
              </a:rPr>
              <a:t>+</a:t>
            </a:r>
            <a:r>
              <a:rPr dirty="0" sz="2100" spc="-305">
                <a:solidFill>
                  <a:srgbClr val="421638"/>
                </a:solidFill>
                <a:latin typeface="Arial"/>
                <a:cs typeface="Arial"/>
              </a:rPr>
              <a:t> </a:t>
            </a:r>
            <a:r>
              <a:rPr dirty="0" sz="1550" spc="-114" i="1">
                <a:solidFill>
                  <a:srgbClr val="4F495E"/>
                </a:solidFill>
                <a:latin typeface="Times New Roman"/>
                <a:cs typeface="Times New Roman"/>
              </a:rPr>
              <a:t>b</a:t>
            </a:r>
            <a:r>
              <a:rPr dirty="0" sz="1550" spc="-165" i="1">
                <a:solidFill>
                  <a:srgbClr val="4F495E"/>
                </a:solidFill>
                <a:latin typeface="Times New Roman"/>
                <a:cs typeface="Times New Roman"/>
              </a:rPr>
              <a:t>11h</a:t>
            </a:r>
            <a:r>
              <a:rPr dirty="0" sz="1550" i="1">
                <a:solidFill>
                  <a:srgbClr val="4F495E"/>
                </a:solidFill>
                <a:latin typeface="Times New Roman"/>
                <a:cs typeface="Times New Roman"/>
              </a:rPr>
              <a:t> </a:t>
            </a:r>
            <a:r>
              <a:rPr dirty="0" sz="1550" spc="-90" i="1">
                <a:solidFill>
                  <a:srgbClr val="4F495E"/>
                </a:solidFill>
                <a:latin typeface="Times New Roman"/>
                <a:cs typeface="Times New Roman"/>
              </a:rPr>
              <a:t> </a:t>
            </a:r>
            <a:r>
              <a:rPr dirty="0" sz="1550" spc="-100" i="1">
                <a:solidFill>
                  <a:srgbClr val="4F495E"/>
                </a:solidFill>
                <a:latin typeface="Times New Roman"/>
                <a:cs typeface="Times New Roman"/>
              </a:rPr>
              <a:t>f</a:t>
            </a:r>
            <a:r>
              <a:rPr dirty="0" sz="1550" spc="-110" i="1">
                <a:solidFill>
                  <a:srgbClr val="4F495E"/>
                </a:solidFill>
                <a:latin typeface="Times New Roman"/>
                <a:cs typeface="Times New Roman"/>
              </a:rPr>
              <a:t> </a:t>
            </a:r>
            <a:r>
              <a:rPr dirty="0" sz="1550" spc="-190" i="1">
                <a:solidFill>
                  <a:srgbClr val="4F495E"/>
                </a:solidFill>
                <a:latin typeface="Times New Roman"/>
                <a:cs typeface="Times New Roman"/>
              </a:rPr>
              <a:t>(t</a:t>
            </a:r>
            <a:r>
              <a:rPr dirty="0" sz="1550" spc="160" i="1">
                <a:solidFill>
                  <a:srgbClr val="4F495E"/>
                </a:solidFill>
                <a:latin typeface="Times New Roman"/>
                <a:cs typeface="Times New Roman"/>
              </a:rPr>
              <a:t> </a:t>
            </a:r>
            <a:r>
              <a:rPr dirty="0" sz="1550" spc="-70" i="1">
                <a:solidFill>
                  <a:srgbClr val="69466D"/>
                </a:solidFill>
                <a:latin typeface="Times New Roman"/>
                <a:cs typeface="Times New Roman"/>
              </a:rPr>
              <a:t>1</a:t>
            </a:r>
            <a:r>
              <a:rPr dirty="0" sz="1550" spc="-120" i="1">
                <a:solidFill>
                  <a:srgbClr val="7C7C8C"/>
                </a:solidFill>
                <a:latin typeface="Times New Roman"/>
                <a:cs typeface="Times New Roman"/>
              </a:rPr>
              <a:t>,</a:t>
            </a:r>
            <a:r>
              <a:rPr dirty="0" sz="1550" spc="-190" i="1">
                <a:solidFill>
                  <a:srgbClr val="69466D"/>
                </a:solidFill>
                <a:latin typeface="Times New Roman"/>
                <a:cs typeface="Times New Roman"/>
              </a:rPr>
              <a:t>1</a:t>
            </a:r>
            <a:r>
              <a:rPr dirty="0" sz="1550" i="1">
                <a:solidFill>
                  <a:srgbClr val="69466D"/>
                </a:solidFill>
                <a:latin typeface="Times New Roman"/>
                <a:cs typeface="Times New Roman"/>
              </a:rPr>
              <a:t> </a:t>
            </a:r>
            <a:r>
              <a:rPr dirty="0" sz="1550" spc="-40" i="1">
                <a:solidFill>
                  <a:srgbClr val="69466D"/>
                </a:solidFill>
                <a:latin typeface="Times New Roman"/>
                <a:cs typeface="Times New Roman"/>
              </a:rPr>
              <a:t> </a:t>
            </a:r>
            <a:r>
              <a:rPr dirty="0" sz="1350" spc="-180">
                <a:solidFill>
                  <a:srgbClr val="4F495E"/>
                </a:solidFill>
                <a:latin typeface="Times New Roman"/>
                <a:cs typeface="Times New Roman"/>
              </a:rPr>
              <a:t>Y</a:t>
            </a:r>
            <a:r>
              <a:rPr dirty="0" sz="1350" spc="-40">
                <a:solidFill>
                  <a:srgbClr val="4F495E"/>
                </a:solidFill>
                <a:latin typeface="Times New Roman"/>
                <a:cs typeface="Times New Roman"/>
              </a:rPr>
              <a:t>1</a:t>
            </a:r>
            <a:r>
              <a:rPr dirty="0" sz="1350" spc="-65">
                <a:solidFill>
                  <a:srgbClr val="627580"/>
                </a:solidFill>
                <a:latin typeface="Times New Roman"/>
                <a:cs typeface="Times New Roman"/>
              </a:rPr>
              <a:t>i1</a:t>
            </a:r>
            <a:r>
              <a:rPr dirty="0" sz="1350" spc="-50">
                <a:solidFill>
                  <a:srgbClr val="627580"/>
                </a:solidFill>
                <a:latin typeface="Times New Roman"/>
                <a:cs typeface="Times New Roman"/>
              </a:rPr>
              <a:t>)</a:t>
            </a:r>
            <a:r>
              <a:rPr dirty="0" sz="1350">
                <a:solidFill>
                  <a:srgbClr val="627580"/>
                </a:solidFill>
                <a:latin typeface="Times New Roman"/>
                <a:cs typeface="Times New Roman"/>
              </a:rPr>
              <a:t> </a:t>
            </a:r>
            <a:r>
              <a:rPr dirty="0" sz="1350" spc="-145">
                <a:solidFill>
                  <a:srgbClr val="627580"/>
                </a:solidFill>
                <a:latin typeface="Times New Roman"/>
                <a:cs typeface="Times New Roman"/>
              </a:rPr>
              <a:t> </a:t>
            </a:r>
            <a:r>
              <a:rPr dirty="0" sz="2100" spc="50">
                <a:solidFill>
                  <a:srgbClr val="1A2F59"/>
                </a:solidFill>
                <a:latin typeface="Arial"/>
                <a:cs typeface="Arial"/>
              </a:rPr>
              <a:t>+</a:t>
            </a:r>
            <a:r>
              <a:rPr dirty="0" sz="2100" spc="-290">
                <a:solidFill>
                  <a:srgbClr val="1A2F59"/>
                </a:solidFill>
                <a:latin typeface="Arial"/>
                <a:cs typeface="Arial"/>
              </a:rPr>
              <a:t> </a:t>
            </a:r>
            <a:r>
              <a:rPr dirty="0" sz="1550" spc="-120" i="1">
                <a:solidFill>
                  <a:srgbClr val="4F495E"/>
                </a:solidFill>
                <a:latin typeface="Times New Roman"/>
                <a:cs typeface="Times New Roman"/>
              </a:rPr>
              <a:t>b</a:t>
            </a:r>
            <a:r>
              <a:rPr dirty="0" sz="1550" spc="-130" i="1">
                <a:solidFill>
                  <a:srgbClr val="69466D"/>
                </a:solidFill>
                <a:latin typeface="Times New Roman"/>
                <a:cs typeface="Times New Roman"/>
              </a:rPr>
              <a:t>1</a:t>
            </a:r>
            <a:r>
              <a:rPr dirty="0" sz="1550" spc="-235" i="1">
                <a:solidFill>
                  <a:srgbClr val="4F495E"/>
                </a:solidFill>
                <a:latin typeface="Times New Roman"/>
                <a:cs typeface="Times New Roman"/>
              </a:rPr>
              <a:t>2</a:t>
            </a:r>
            <a:r>
              <a:rPr dirty="0" sz="1550" spc="-240" i="1">
                <a:solidFill>
                  <a:srgbClr val="4F495E"/>
                </a:solidFill>
                <a:latin typeface="Times New Roman"/>
                <a:cs typeface="Times New Roman"/>
              </a:rPr>
              <a:t> </a:t>
            </a:r>
            <a:r>
              <a:rPr dirty="0" sz="1550" spc="75" i="1">
                <a:solidFill>
                  <a:srgbClr val="4F495E"/>
                </a:solidFill>
                <a:latin typeface="Times New Roman"/>
                <a:cs typeface="Times New Roman"/>
              </a:rPr>
              <a:t>h</a:t>
            </a:r>
            <a:r>
              <a:rPr dirty="0" sz="1550" spc="-55" i="1">
                <a:solidFill>
                  <a:srgbClr val="4F495E"/>
                </a:solidFill>
                <a:latin typeface="Times New Roman"/>
                <a:cs typeface="Times New Roman"/>
              </a:rPr>
              <a:t> </a:t>
            </a:r>
            <a:r>
              <a:rPr dirty="0" sz="1550" spc="-100" i="1">
                <a:solidFill>
                  <a:srgbClr val="4F495E"/>
                </a:solidFill>
                <a:latin typeface="Times New Roman"/>
                <a:cs typeface="Times New Roman"/>
              </a:rPr>
              <a:t>f</a:t>
            </a:r>
            <a:r>
              <a:rPr dirty="0" sz="1550" spc="-110" i="1">
                <a:solidFill>
                  <a:srgbClr val="4F495E"/>
                </a:solidFill>
                <a:latin typeface="Times New Roman"/>
                <a:cs typeface="Times New Roman"/>
              </a:rPr>
              <a:t> </a:t>
            </a:r>
            <a:r>
              <a:rPr dirty="0" sz="1550" spc="-210" i="1">
                <a:solidFill>
                  <a:srgbClr val="4F495E"/>
                </a:solidFill>
                <a:latin typeface="Times New Roman"/>
                <a:cs typeface="Times New Roman"/>
              </a:rPr>
              <a:t>(</a:t>
            </a:r>
            <a:r>
              <a:rPr dirty="0" sz="1550" spc="-180" i="1">
                <a:solidFill>
                  <a:srgbClr val="4F495E"/>
                </a:solidFill>
                <a:latin typeface="Times New Roman"/>
                <a:cs typeface="Times New Roman"/>
              </a:rPr>
              <a:t>ti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988112" y="1748089"/>
            <a:ext cx="488315" cy="2317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50" spc="-20">
                <a:solidFill>
                  <a:srgbClr val="646074"/>
                </a:solidFill>
                <a:latin typeface="Times New Roman"/>
                <a:cs typeface="Times New Roman"/>
              </a:rPr>
              <a:t>2i</a:t>
            </a:r>
            <a:r>
              <a:rPr dirty="0" sz="1350" spc="-25">
                <a:solidFill>
                  <a:srgbClr val="646074"/>
                </a:solidFill>
                <a:latin typeface="Times New Roman"/>
                <a:cs typeface="Times New Roman"/>
              </a:rPr>
              <a:t> </a:t>
            </a:r>
            <a:r>
              <a:rPr dirty="0" sz="1350" spc="-280">
                <a:solidFill>
                  <a:srgbClr val="4F495E"/>
                </a:solidFill>
                <a:latin typeface="Times New Roman"/>
                <a:cs typeface="Times New Roman"/>
              </a:rPr>
              <a:t>Y</a:t>
            </a:r>
            <a:r>
              <a:rPr dirty="0" sz="1350" spc="-125">
                <a:solidFill>
                  <a:srgbClr val="627580"/>
                </a:solidFill>
                <a:latin typeface="Times New Roman"/>
                <a:cs typeface="Times New Roman"/>
              </a:rPr>
              <a:t>1</a:t>
            </a:r>
            <a:r>
              <a:rPr dirty="0" sz="1350" spc="-210">
                <a:solidFill>
                  <a:srgbClr val="627580"/>
                </a:solidFill>
                <a:latin typeface="Times New Roman"/>
                <a:cs typeface="Times New Roman"/>
              </a:rPr>
              <a:t> </a:t>
            </a:r>
            <a:r>
              <a:rPr dirty="0" sz="1350" spc="-10">
                <a:solidFill>
                  <a:srgbClr val="7C7C8C"/>
                </a:solidFill>
                <a:latin typeface="Times New Roman"/>
                <a:cs typeface="Times New Roman"/>
              </a:rPr>
              <a:t>,</a:t>
            </a:r>
            <a:r>
              <a:rPr dirty="0" sz="1350" spc="-90">
                <a:solidFill>
                  <a:srgbClr val="4F495E"/>
                </a:solidFill>
                <a:latin typeface="Times New Roman"/>
                <a:cs typeface="Times New Roman"/>
              </a:rPr>
              <a:t>2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593958" y="1664898"/>
            <a:ext cx="2829560" cy="612140"/>
          </a:xfrm>
          <a:prstGeom prst="rect">
            <a:avLst/>
          </a:prstGeom>
        </p:spPr>
        <p:txBody>
          <a:bodyPr wrap="square" lIns="0" tIns="768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05"/>
              </a:spcBef>
              <a:tabLst>
                <a:tab pos="213995" algn="l"/>
              </a:tabLst>
            </a:pPr>
            <a:r>
              <a:rPr dirty="0" sz="1100" spc="-85">
                <a:solidFill>
                  <a:srgbClr val="050508"/>
                </a:solidFill>
                <a:latin typeface="Arial"/>
                <a:cs typeface="Arial"/>
              </a:rPr>
              <a:t>=	</a:t>
            </a:r>
            <a:r>
              <a:rPr dirty="0" sz="1350" spc="-130">
                <a:solidFill>
                  <a:srgbClr val="4F495E"/>
                </a:solidFill>
                <a:latin typeface="Times New Roman"/>
                <a:cs typeface="Times New Roman"/>
              </a:rPr>
              <a:t>Y1</a:t>
            </a:r>
            <a:r>
              <a:rPr dirty="0" sz="1350" spc="135">
                <a:solidFill>
                  <a:srgbClr val="4F495E"/>
                </a:solidFill>
                <a:latin typeface="Times New Roman"/>
                <a:cs typeface="Times New Roman"/>
              </a:rPr>
              <a:t> </a:t>
            </a:r>
            <a:r>
              <a:rPr dirty="0" sz="1100" spc="-100">
                <a:solidFill>
                  <a:srgbClr val="050508"/>
                </a:solidFill>
                <a:latin typeface="Arial"/>
                <a:cs typeface="Arial"/>
              </a:rPr>
              <a:t>=</a:t>
            </a:r>
            <a:r>
              <a:rPr dirty="0" sz="1100" spc="455">
                <a:solidFill>
                  <a:srgbClr val="050508"/>
                </a:solidFill>
                <a:latin typeface="Arial"/>
                <a:cs typeface="Arial"/>
              </a:rPr>
              <a:t> </a:t>
            </a:r>
            <a:r>
              <a:rPr dirty="0" sz="1500" spc="20">
                <a:solidFill>
                  <a:srgbClr val="3A334B"/>
                </a:solidFill>
                <a:latin typeface="Times New Roman"/>
                <a:cs typeface="Times New Roman"/>
              </a:rPr>
              <a:t>1.091969</a:t>
            </a:r>
            <a:r>
              <a:rPr dirty="0" sz="1500" spc="20">
                <a:solidFill>
                  <a:srgbClr val="7C7C8C"/>
                </a:solidFill>
                <a:latin typeface="Times New Roman"/>
                <a:cs typeface="Times New Roman"/>
              </a:rPr>
              <a:t>,</a:t>
            </a:r>
            <a:endParaRPr sz="1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09"/>
              </a:spcBef>
              <a:tabLst>
                <a:tab pos="213995" algn="l"/>
                <a:tab pos="636270" algn="l"/>
              </a:tabLst>
            </a:pPr>
            <a:r>
              <a:rPr dirty="0" sz="1150" spc="-90">
                <a:solidFill>
                  <a:srgbClr val="050508"/>
                </a:solidFill>
                <a:latin typeface="Arial"/>
                <a:cs typeface="Arial"/>
              </a:rPr>
              <a:t>=</a:t>
            </a:r>
            <a:r>
              <a:rPr dirty="0" sz="1150" spc="-90">
                <a:solidFill>
                  <a:srgbClr val="050508"/>
                </a:solidFill>
                <a:latin typeface="Arial"/>
                <a:cs typeface="Arial"/>
              </a:rPr>
              <a:t>	</a:t>
            </a:r>
            <a:r>
              <a:rPr dirty="0" sz="1350" spc="-155">
                <a:solidFill>
                  <a:srgbClr val="4F495E"/>
                </a:solidFill>
                <a:latin typeface="Times New Roman"/>
                <a:cs typeface="Times New Roman"/>
              </a:rPr>
              <a:t>Y</a:t>
            </a:r>
            <a:r>
              <a:rPr dirty="0" sz="1350" spc="-105">
                <a:solidFill>
                  <a:srgbClr val="4F495E"/>
                </a:solidFill>
                <a:latin typeface="Times New Roman"/>
                <a:cs typeface="Times New Roman"/>
              </a:rPr>
              <a:t>1</a:t>
            </a:r>
            <a:r>
              <a:rPr dirty="0" sz="1350">
                <a:solidFill>
                  <a:srgbClr val="4F495E"/>
                </a:solidFill>
                <a:latin typeface="Times New Roman"/>
                <a:cs typeface="Times New Roman"/>
              </a:rPr>
              <a:t>	</a:t>
            </a:r>
            <a:r>
              <a:rPr dirty="0" sz="1400" spc="-85" i="1">
                <a:solidFill>
                  <a:srgbClr val="4F495E"/>
                </a:solidFill>
                <a:latin typeface="Times New Roman"/>
                <a:cs typeface="Times New Roman"/>
              </a:rPr>
              <a:t>hf</a:t>
            </a:r>
            <a:r>
              <a:rPr dirty="0" sz="1400" i="1">
                <a:solidFill>
                  <a:srgbClr val="4F495E"/>
                </a:solidFill>
                <a:latin typeface="Times New Roman"/>
                <a:cs typeface="Times New Roman"/>
              </a:rPr>
              <a:t>  </a:t>
            </a:r>
            <a:r>
              <a:rPr dirty="0" sz="1400" spc="-140" i="1">
                <a:solidFill>
                  <a:srgbClr val="4F495E"/>
                </a:solidFill>
                <a:latin typeface="Times New Roman"/>
                <a:cs typeface="Times New Roman"/>
              </a:rPr>
              <a:t> </a:t>
            </a:r>
            <a:r>
              <a:rPr dirty="0" sz="1500" spc="25">
                <a:solidFill>
                  <a:srgbClr val="646074"/>
                </a:solidFill>
                <a:latin typeface="Times New Roman"/>
                <a:cs typeface="Times New Roman"/>
              </a:rPr>
              <a:t>(0.</a:t>
            </a:r>
            <a:r>
              <a:rPr dirty="0" sz="1500" spc="-10">
                <a:solidFill>
                  <a:srgbClr val="646074"/>
                </a:solidFill>
                <a:latin typeface="Times New Roman"/>
                <a:cs typeface="Times New Roman"/>
              </a:rPr>
              <a:t>5</a:t>
            </a:r>
            <a:r>
              <a:rPr dirty="0" sz="1500" spc="-280">
                <a:solidFill>
                  <a:srgbClr val="EFC382"/>
                </a:solidFill>
                <a:latin typeface="Times New Roman"/>
                <a:cs typeface="Times New Roman"/>
              </a:rPr>
              <a:t>.</a:t>
            </a:r>
            <a:r>
              <a:rPr dirty="0" sz="1500" spc="-240">
                <a:solidFill>
                  <a:srgbClr val="646074"/>
                </a:solidFill>
                <a:latin typeface="Times New Roman"/>
                <a:cs typeface="Times New Roman"/>
              </a:rPr>
              <a:t>,</a:t>
            </a:r>
            <a:r>
              <a:rPr dirty="0" sz="1500" spc="-210">
                <a:solidFill>
                  <a:srgbClr val="93BDDD"/>
                </a:solidFill>
                <a:latin typeface="Times New Roman"/>
                <a:cs typeface="Times New Roman"/>
              </a:rPr>
              <a:t>.</a:t>
            </a:r>
            <a:r>
              <a:rPr dirty="0" sz="1500" spc="-155">
                <a:solidFill>
                  <a:srgbClr val="93BDDD"/>
                </a:solidFill>
                <a:latin typeface="Times New Roman"/>
                <a:cs typeface="Times New Roman"/>
              </a:rPr>
              <a:t> </a:t>
            </a:r>
            <a:r>
              <a:rPr dirty="0" sz="1500" spc="-315">
                <a:solidFill>
                  <a:srgbClr val="3A334B"/>
                </a:solidFill>
                <a:latin typeface="Times New Roman"/>
                <a:cs typeface="Times New Roman"/>
              </a:rPr>
              <a:t>1.</a:t>
            </a:r>
            <a:r>
              <a:rPr dirty="0" sz="1500">
                <a:solidFill>
                  <a:srgbClr val="3A334B"/>
                </a:solidFill>
                <a:latin typeface="Times New Roman"/>
                <a:cs typeface="Times New Roman"/>
              </a:rPr>
              <a:t>  </a:t>
            </a:r>
            <a:r>
              <a:rPr dirty="0" sz="1500" spc="75">
                <a:solidFill>
                  <a:srgbClr val="3A334B"/>
                </a:solidFill>
                <a:latin typeface="Times New Roman"/>
                <a:cs typeface="Times New Roman"/>
              </a:rPr>
              <a:t>0</a:t>
            </a:r>
            <a:r>
              <a:rPr dirty="0" sz="1500" spc="-114">
                <a:solidFill>
                  <a:srgbClr val="3A334B"/>
                </a:solidFill>
                <a:latin typeface="Times New Roman"/>
                <a:cs typeface="Times New Roman"/>
              </a:rPr>
              <a:t>9</a:t>
            </a:r>
            <a:r>
              <a:rPr dirty="0" sz="1500" spc="-40">
                <a:solidFill>
                  <a:srgbClr val="3A334B"/>
                </a:solidFill>
                <a:latin typeface="Times New Roman"/>
                <a:cs typeface="Times New Roman"/>
              </a:rPr>
              <a:t>1'</a:t>
            </a:r>
            <a:r>
              <a:rPr dirty="0" sz="1500" spc="-125">
                <a:solidFill>
                  <a:srgbClr val="3A334B"/>
                </a:solidFill>
                <a:latin typeface="Times New Roman"/>
                <a:cs typeface="Times New Roman"/>
              </a:rPr>
              <a:t>9</a:t>
            </a:r>
            <a:r>
              <a:rPr dirty="0" sz="1500" spc="-120">
                <a:solidFill>
                  <a:srgbClr val="3A334B"/>
                </a:solidFill>
                <a:latin typeface="Times New Roman"/>
                <a:cs typeface="Times New Roman"/>
              </a:rPr>
              <a:t>'6</a:t>
            </a:r>
            <a:r>
              <a:rPr dirty="0" sz="1500" spc="-165">
                <a:solidFill>
                  <a:srgbClr val="3A334B"/>
                </a:solidFill>
                <a:latin typeface="Times New Roman"/>
                <a:cs typeface="Times New Roman"/>
              </a:rPr>
              <a:t>9</a:t>
            </a:r>
            <a:r>
              <a:rPr dirty="0" sz="1500" spc="-125">
                <a:solidFill>
                  <a:srgbClr val="3A334B"/>
                </a:solidFill>
                <a:latin typeface="Times New Roman"/>
                <a:cs typeface="Times New Roman"/>
              </a:rPr>
              <a:t> </a:t>
            </a:r>
            <a:r>
              <a:rPr dirty="0" sz="1500" spc="-65">
                <a:solidFill>
                  <a:srgbClr val="646074"/>
                </a:solidFill>
                <a:latin typeface="Times New Roman"/>
                <a:cs typeface="Times New Roman"/>
              </a:rPr>
              <a:t>)</a:t>
            </a:r>
            <a:r>
              <a:rPr dirty="0" sz="1500" spc="114">
                <a:solidFill>
                  <a:srgbClr val="646074"/>
                </a:solidFill>
                <a:latin typeface="Times New Roman"/>
                <a:cs typeface="Times New Roman"/>
              </a:rPr>
              <a:t> </a:t>
            </a:r>
            <a:r>
              <a:rPr dirty="0" sz="1150" spc="-90">
                <a:solidFill>
                  <a:srgbClr val="050508"/>
                </a:solidFill>
                <a:latin typeface="Arial"/>
                <a:cs typeface="Arial"/>
              </a:rPr>
              <a:t>=</a:t>
            </a:r>
            <a:r>
              <a:rPr dirty="0" sz="1150">
                <a:solidFill>
                  <a:srgbClr val="050508"/>
                </a:solidFill>
                <a:latin typeface="Arial"/>
                <a:cs typeface="Arial"/>
              </a:rPr>
              <a:t>  </a:t>
            </a:r>
            <a:r>
              <a:rPr dirty="0" sz="1150" spc="25">
                <a:solidFill>
                  <a:srgbClr val="050508"/>
                </a:solidFill>
                <a:latin typeface="Arial"/>
                <a:cs typeface="Arial"/>
              </a:rPr>
              <a:t> </a:t>
            </a:r>
            <a:r>
              <a:rPr dirty="0" sz="1500" spc="-75">
                <a:solidFill>
                  <a:srgbClr val="4F495E"/>
                </a:solidFill>
                <a:latin typeface="Times New Roman"/>
                <a:cs typeface="Times New Roman"/>
              </a:rPr>
              <a:t>1.</a:t>
            </a:r>
            <a:r>
              <a:rPr dirty="0" sz="1500" spc="-110">
                <a:solidFill>
                  <a:srgbClr val="4F495E"/>
                </a:solidFill>
                <a:latin typeface="Times New Roman"/>
                <a:cs typeface="Times New Roman"/>
              </a:rPr>
              <a:t> </a:t>
            </a:r>
            <a:r>
              <a:rPr dirty="0" sz="1500" spc="-25">
                <a:solidFill>
                  <a:srgbClr val="4F495E"/>
                </a:solidFill>
                <a:latin typeface="Times New Roman"/>
                <a:cs typeface="Times New Roman"/>
              </a:rPr>
              <a:t>2</a:t>
            </a:r>
            <a:r>
              <a:rPr dirty="0" sz="1500" spc="-655">
                <a:solidFill>
                  <a:srgbClr val="4F495E"/>
                </a:solidFill>
                <a:latin typeface="Times New Roman"/>
                <a:cs typeface="Times New Roman"/>
              </a:rPr>
              <a:t>5</a:t>
            </a:r>
            <a:r>
              <a:rPr dirty="0" sz="1500" spc="-330">
                <a:solidFill>
                  <a:srgbClr val="5990BA"/>
                </a:solidFill>
                <a:latin typeface="Times New Roman"/>
                <a:cs typeface="Times New Roman"/>
              </a:rPr>
              <a:t>,</a:t>
            </a:r>
            <a:r>
              <a:rPr dirty="0" sz="1500" spc="35">
                <a:solidFill>
                  <a:srgbClr val="5990BA"/>
                </a:solidFill>
                <a:latin typeface="Times New Roman"/>
                <a:cs typeface="Times New Roman"/>
              </a:rPr>
              <a:t> </a:t>
            </a:r>
            <a:r>
              <a:rPr dirty="0" sz="1500" spc="-155">
                <a:solidFill>
                  <a:srgbClr val="4F495E"/>
                </a:solidFill>
                <a:latin typeface="Times New Roman"/>
                <a:cs typeface="Times New Roman"/>
              </a:rPr>
              <a:t>.</a:t>
            </a:r>
            <a:r>
              <a:rPr dirty="0" sz="1500" spc="20">
                <a:solidFill>
                  <a:srgbClr val="4F495E"/>
                </a:solidFill>
                <a:latin typeface="Times New Roman"/>
                <a:cs typeface="Times New Roman"/>
              </a:rPr>
              <a:t>9</a:t>
            </a:r>
            <a:r>
              <a:rPr dirty="0" sz="1500" spc="-660">
                <a:solidFill>
                  <a:srgbClr val="4F495E"/>
                </a:solidFill>
                <a:latin typeface="Times New Roman"/>
                <a:cs typeface="Times New Roman"/>
              </a:rPr>
              <a:t>737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800108" y="2198139"/>
            <a:ext cx="60325" cy="1022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00" spc="15">
                <a:solidFill>
                  <a:srgbClr val="4F495E"/>
                </a:solidFill>
                <a:latin typeface="Times New Roman"/>
                <a:cs typeface="Times New Roman"/>
              </a:rPr>
              <a:t>1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17910" y="1945764"/>
            <a:ext cx="3757929" cy="3460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77215" algn="l"/>
              </a:tabLst>
            </a:pPr>
            <a:r>
              <a:rPr dirty="0" sz="1350" spc="-305">
                <a:solidFill>
                  <a:srgbClr val="4F495E"/>
                </a:solidFill>
                <a:latin typeface="Times New Roman"/>
                <a:cs typeface="Times New Roman"/>
              </a:rPr>
              <a:t>Y</a:t>
            </a:r>
            <a:r>
              <a:rPr dirty="0" sz="1350" spc="-155">
                <a:solidFill>
                  <a:srgbClr val="627580"/>
                </a:solidFill>
                <a:latin typeface="Times New Roman"/>
                <a:cs typeface="Times New Roman"/>
              </a:rPr>
              <a:t>1</a:t>
            </a:r>
            <a:r>
              <a:rPr dirty="0" sz="1350" spc="-175">
                <a:solidFill>
                  <a:srgbClr val="627580"/>
                </a:solidFill>
                <a:latin typeface="Times New Roman"/>
                <a:cs typeface="Times New Roman"/>
              </a:rPr>
              <a:t> </a:t>
            </a:r>
            <a:r>
              <a:rPr dirty="0" sz="1350" spc="15">
                <a:solidFill>
                  <a:srgbClr val="7C7C8C"/>
                </a:solidFill>
                <a:latin typeface="Times New Roman"/>
                <a:cs typeface="Times New Roman"/>
              </a:rPr>
              <a:t>,</a:t>
            </a:r>
            <a:r>
              <a:rPr dirty="0" sz="1350" spc="-114">
                <a:solidFill>
                  <a:srgbClr val="4F495E"/>
                </a:solidFill>
                <a:latin typeface="Times New Roman"/>
                <a:cs typeface="Times New Roman"/>
              </a:rPr>
              <a:t>2</a:t>
            </a:r>
            <a:r>
              <a:rPr dirty="0" sz="1350">
                <a:solidFill>
                  <a:srgbClr val="4F495E"/>
                </a:solidFill>
                <a:latin typeface="Times New Roman"/>
                <a:cs typeface="Times New Roman"/>
              </a:rPr>
              <a:t> </a:t>
            </a:r>
            <a:r>
              <a:rPr dirty="0" sz="1350" spc="-120">
                <a:solidFill>
                  <a:srgbClr val="4F495E"/>
                </a:solidFill>
                <a:latin typeface="Times New Roman"/>
                <a:cs typeface="Times New Roman"/>
              </a:rPr>
              <a:t> </a:t>
            </a:r>
            <a:r>
              <a:rPr dirty="0" sz="1150" spc="-114">
                <a:solidFill>
                  <a:srgbClr val="050508"/>
                </a:solidFill>
                <a:latin typeface="Arial"/>
                <a:cs typeface="Arial"/>
              </a:rPr>
              <a:t>=</a:t>
            </a:r>
            <a:r>
              <a:rPr dirty="0" sz="1150">
                <a:solidFill>
                  <a:srgbClr val="050508"/>
                </a:solidFill>
                <a:latin typeface="Arial"/>
                <a:cs typeface="Arial"/>
              </a:rPr>
              <a:t>	</a:t>
            </a:r>
            <a:r>
              <a:rPr dirty="0" sz="1350" spc="-280">
                <a:solidFill>
                  <a:srgbClr val="4F495E"/>
                </a:solidFill>
                <a:latin typeface="Times New Roman"/>
                <a:cs typeface="Times New Roman"/>
              </a:rPr>
              <a:t>Y</a:t>
            </a:r>
            <a:r>
              <a:rPr dirty="0" sz="1350" spc="-175">
                <a:solidFill>
                  <a:srgbClr val="7B6B5E"/>
                </a:solidFill>
                <a:latin typeface="Times New Roman"/>
                <a:cs typeface="Times New Roman"/>
              </a:rPr>
              <a:t>1</a:t>
            </a:r>
            <a:r>
              <a:rPr dirty="0" sz="1350" spc="160">
                <a:solidFill>
                  <a:srgbClr val="7B6B5E"/>
                </a:solidFill>
                <a:latin typeface="Times New Roman"/>
                <a:cs typeface="Times New Roman"/>
              </a:rPr>
              <a:t> </a:t>
            </a:r>
            <a:r>
              <a:rPr dirty="0" sz="2100" spc="85">
                <a:solidFill>
                  <a:srgbClr val="421638"/>
                </a:solidFill>
                <a:latin typeface="Arial"/>
                <a:cs typeface="Arial"/>
              </a:rPr>
              <a:t>+</a:t>
            </a:r>
            <a:r>
              <a:rPr dirty="0" sz="2100" spc="-240">
                <a:solidFill>
                  <a:srgbClr val="421638"/>
                </a:solidFill>
                <a:latin typeface="Arial"/>
                <a:cs typeface="Arial"/>
              </a:rPr>
              <a:t> </a:t>
            </a:r>
            <a:r>
              <a:rPr dirty="0" sz="1350" spc="-75">
                <a:solidFill>
                  <a:srgbClr val="4F495E"/>
                </a:solidFill>
                <a:latin typeface="Times New Roman"/>
                <a:cs typeface="Times New Roman"/>
              </a:rPr>
              <a:t>b21h</a:t>
            </a:r>
            <a:r>
              <a:rPr dirty="0" sz="1350" spc="60">
                <a:solidFill>
                  <a:srgbClr val="4F495E"/>
                </a:solidFill>
                <a:latin typeface="Times New Roman"/>
                <a:cs typeface="Times New Roman"/>
              </a:rPr>
              <a:t> </a:t>
            </a:r>
            <a:r>
              <a:rPr dirty="0" sz="1350" spc="-60">
                <a:solidFill>
                  <a:srgbClr val="4F495E"/>
                </a:solidFill>
                <a:latin typeface="Times New Roman"/>
                <a:cs typeface="Times New Roman"/>
              </a:rPr>
              <a:t>f</a:t>
            </a:r>
            <a:r>
              <a:rPr dirty="0" sz="1350">
                <a:solidFill>
                  <a:srgbClr val="4F495E"/>
                </a:solidFill>
                <a:latin typeface="Times New Roman"/>
                <a:cs typeface="Times New Roman"/>
              </a:rPr>
              <a:t> </a:t>
            </a:r>
            <a:r>
              <a:rPr dirty="0" sz="1350" spc="-90">
                <a:solidFill>
                  <a:srgbClr val="4F495E"/>
                </a:solidFill>
                <a:latin typeface="Times New Roman"/>
                <a:cs typeface="Times New Roman"/>
              </a:rPr>
              <a:t> </a:t>
            </a:r>
            <a:r>
              <a:rPr dirty="0" sz="1350" spc="-15">
                <a:solidFill>
                  <a:srgbClr val="4F495E"/>
                </a:solidFill>
                <a:latin typeface="Times New Roman"/>
                <a:cs typeface="Times New Roman"/>
              </a:rPr>
              <a:t>(t</a:t>
            </a:r>
            <a:r>
              <a:rPr dirty="0" sz="1350" spc="-135">
                <a:solidFill>
                  <a:srgbClr val="4F495E"/>
                </a:solidFill>
                <a:latin typeface="Times New Roman"/>
                <a:cs typeface="Times New Roman"/>
              </a:rPr>
              <a:t> </a:t>
            </a:r>
            <a:r>
              <a:rPr dirty="0" sz="1350" spc="5">
                <a:solidFill>
                  <a:srgbClr val="69466D"/>
                </a:solidFill>
                <a:latin typeface="Times New Roman"/>
                <a:cs typeface="Times New Roman"/>
              </a:rPr>
              <a:t>1</a:t>
            </a:r>
            <a:r>
              <a:rPr dirty="0" sz="1350" spc="-45">
                <a:solidFill>
                  <a:srgbClr val="7C7C8C"/>
                </a:solidFill>
                <a:latin typeface="Times New Roman"/>
                <a:cs typeface="Times New Roman"/>
              </a:rPr>
              <a:t>,</a:t>
            </a:r>
            <a:r>
              <a:rPr dirty="0" sz="1350" spc="-35">
                <a:solidFill>
                  <a:srgbClr val="69466D"/>
                </a:solidFill>
                <a:latin typeface="Times New Roman"/>
                <a:cs typeface="Times New Roman"/>
              </a:rPr>
              <a:t>1</a:t>
            </a:r>
            <a:r>
              <a:rPr dirty="0" sz="1350">
                <a:solidFill>
                  <a:srgbClr val="69466D"/>
                </a:solidFill>
                <a:latin typeface="Times New Roman"/>
                <a:cs typeface="Times New Roman"/>
              </a:rPr>
              <a:t> </a:t>
            </a:r>
            <a:r>
              <a:rPr dirty="0" sz="1350" spc="70">
                <a:solidFill>
                  <a:srgbClr val="69466D"/>
                </a:solidFill>
                <a:latin typeface="Times New Roman"/>
                <a:cs typeface="Times New Roman"/>
              </a:rPr>
              <a:t> </a:t>
            </a:r>
            <a:r>
              <a:rPr dirty="0" sz="1350" spc="-180">
                <a:solidFill>
                  <a:srgbClr val="4F495E"/>
                </a:solidFill>
                <a:latin typeface="Times New Roman"/>
                <a:cs typeface="Times New Roman"/>
              </a:rPr>
              <a:t>Y</a:t>
            </a:r>
            <a:r>
              <a:rPr dirty="0" sz="1350" spc="-125">
                <a:solidFill>
                  <a:srgbClr val="4F495E"/>
                </a:solidFill>
                <a:latin typeface="Times New Roman"/>
                <a:cs typeface="Times New Roman"/>
              </a:rPr>
              <a:t>1</a:t>
            </a:r>
            <a:r>
              <a:rPr dirty="0" sz="1350" spc="-35">
                <a:solidFill>
                  <a:srgbClr val="4F495E"/>
                </a:solidFill>
                <a:latin typeface="Times New Roman"/>
                <a:cs typeface="Times New Roman"/>
              </a:rPr>
              <a:t> </a:t>
            </a:r>
            <a:r>
              <a:rPr dirty="0" sz="1350" spc="145">
                <a:solidFill>
                  <a:srgbClr val="627580"/>
                </a:solidFill>
                <a:latin typeface="Times New Roman"/>
                <a:cs typeface="Times New Roman"/>
              </a:rPr>
              <a:t>1</a:t>
            </a:r>
            <a:r>
              <a:rPr dirty="0" sz="1350" spc="10">
                <a:solidFill>
                  <a:srgbClr val="627580"/>
                </a:solidFill>
                <a:latin typeface="Times New Roman"/>
                <a:cs typeface="Times New Roman"/>
              </a:rPr>
              <a:t>)</a:t>
            </a:r>
            <a:r>
              <a:rPr dirty="0" sz="1350" spc="20">
                <a:solidFill>
                  <a:srgbClr val="627580"/>
                </a:solidFill>
                <a:latin typeface="Times New Roman"/>
                <a:cs typeface="Times New Roman"/>
              </a:rPr>
              <a:t> </a:t>
            </a:r>
            <a:r>
              <a:rPr dirty="0" sz="2100" spc="50">
                <a:solidFill>
                  <a:srgbClr val="1A2F59"/>
                </a:solidFill>
                <a:latin typeface="Arial"/>
                <a:cs typeface="Arial"/>
              </a:rPr>
              <a:t>+</a:t>
            </a:r>
            <a:r>
              <a:rPr dirty="0" sz="2100" spc="-290">
                <a:solidFill>
                  <a:srgbClr val="1A2F59"/>
                </a:solidFill>
                <a:latin typeface="Arial"/>
                <a:cs typeface="Arial"/>
              </a:rPr>
              <a:t> </a:t>
            </a:r>
            <a:r>
              <a:rPr dirty="0" sz="1550" spc="-95" i="1">
                <a:solidFill>
                  <a:srgbClr val="4F495E"/>
                </a:solidFill>
                <a:latin typeface="Times New Roman"/>
                <a:cs typeface="Times New Roman"/>
              </a:rPr>
              <a:t>b</a:t>
            </a:r>
            <a:r>
              <a:rPr dirty="0" sz="1550" spc="-235" i="1">
                <a:solidFill>
                  <a:srgbClr val="4F495E"/>
                </a:solidFill>
                <a:latin typeface="Times New Roman"/>
                <a:cs typeface="Times New Roman"/>
              </a:rPr>
              <a:t>22</a:t>
            </a:r>
            <a:r>
              <a:rPr dirty="0" sz="1550" spc="-160" i="1">
                <a:solidFill>
                  <a:srgbClr val="4F495E"/>
                </a:solidFill>
                <a:latin typeface="Times New Roman"/>
                <a:cs typeface="Times New Roman"/>
              </a:rPr>
              <a:t> </a:t>
            </a:r>
            <a:r>
              <a:rPr dirty="0" sz="1550" spc="75" i="1">
                <a:solidFill>
                  <a:srgbClr val="4F495E"/>
                </a:solidFill>
                <a:latin typeface="Times New Roman"/>
                <a:cs typeface="Times New Roman"/>
              </a:rPr>
              <a:t>h</a:t>
            </a:r>
            <a:r>
              <a:rPr dirty="0" sz="1550" spc="-55" i="1">
                <a:solidFill>
                  <a:srgbClr val="4F495E"/>
                </a:solidFill>
                <a:latin typeface="Times New Roman"/>
                <a:cs typeface="Times New Roman"/>
              </a:rPr>
              <a:t> </a:t>
            </a:r>
            <a:r>
              <a:rPr dirty="0" sz="1550" spc="-100" i="1">
                <a:solidFill>
                  <a:srgbClr val="4F495E"/>
                </a:solidFill>
                <a:latin typeface="Times New Roman"/>
                <a:cs typeface="Times New Roman"/>
              </a:rPr>
              <a:t>f</a:t>
            </a:r>
            <a:r>
              <a:rPr dirty="0" sz="1550" spc="-110" i="1">
                <a:solidFill>
                  <a:srgbClr val="4F495E"/>
                </a:solidFill>
                <a:latin typeface="Times New Roman"/>
                <a:cs typeface="Times New Roman"/>
              </a:rPr>
              <a:t> </a:t>
            </a:r>
            <a:r>
              <a:rPr dirty="0" sz="1550" spc="-190" i="1">
                <a:solidFill>
                  <a:srgbClr val="4F495E"/>
                </a:solidFill>
                <a:latin typeface="Times New Roman"/>
                <a:cs typeface="Times New Roman"/>
              </a:rPr>
              <a:t>(t</a:t>
            </a:r>
            <a:r>
              <a:rPr dirty="0" sz="1550" spc="160" i="1">
                <a:solidFill>
                  <a:srgbClr val="4F495E"/>
                </a:solidFill>
                <a:latin typeface="Times New Roman"/>
                <a:cs typeface="Times New Roman"/>
              </a:rPr>
              <a:t> </a:t>
            </a:r>
            <a:r>
              <a:rPr dirty="0" sz="1550" spc="-155" i="1">
                <a:solidFill>
                  <a:srgbClr val="69466D"/>
                </a:solidFill>
                <a:latin typeface="Times New Roman"/>
                <a:cs typeface="Times New Roman"/>
              </a:rPr>
              <a:t>1</a:t>
            </a:r>
            <a:r>
              <a:rPr dirty="0" sz="1550" spc="-30" i="1">
                <a:solidFill>
                  <a:srgbClr val="69466D"/>
                </a:solidFill>
                <a:latin typeface="Times New Roman"/>
                <a:cs typeface="Times New Roman"/>
              </a:rPr>
              <a:t> </a:t>
            </a:r>
            <a:r>
              <a:rPr dirty="0" sz="1350" spc="-20">
                <a:solidFill>
                  <a:srgbClr val="646074"/>
                </a:solidFill>
                <a:latin typeface="Times New Roman"/>
                <a:cs typeface="Times New Roman"/>
              </a:rPr>
              <a:t>2i</a:t>
            </a:r>
            <a:r>
              <a:rPr dirty="0" sz="1350" spc="-25">
                <a:solidFill>
                  <a:srgbClr val="646074"/>
                </a:solidFill>
                <a:latin typeface="Times New Roman"/>
                <a:cs typeface="Times New Roman"/>
              </a:rPr>
              <a:t> </a:t>
            </a:r>
            <a:r>
              <a:rPr dirty="0" sz="1350" spc="-280">
                <a:solidFill>
                  <a:srgbClr val="4F495E"/>
                </a:solidFill>
                <a:latin typeface="Times New Roman"/>
                <a:cs typeface="Times New Roman"/>
              </a:rPr>
              <a:t>Y</a:t>
            </a:r>
            <a:r>
              <a:rPr dirty="0" sz="1350" spc="-125">
                <a:solidFill>
                  <a:srgbClr val="627580"/>
                </a:solidFill>
                <a:latin typeface="Times New Roman"/>
                <a:cs typeface="Times New Roman"/>
              </a:rPr>
              <a:t>1</a:t>
            </a:r>
            <a:r>
              <a:rPr dirty="0" sz="1350" spc="-210">
                <a:solidFill>
                  <a:srgbClr val="627580"/>
                </a:solidFill>
                <a:latin typeface="Times New Roman"/>
                <a:cs typeface="Times New Roman"/>
              </a:rPr>
              <a:t> </a:t>
            </a:r>
            <a:r>
              <a:rPr dirty="0" sz="1350" spc="-10">
                <a:solidFill>
                  <a:srgbClr val="7C7C8C"/>
                </a:solidFill>
                <a:latin typeface="Times New Roman"/>
                <a:cs typeface="Times New Roman"/>
              </a:rPr>
              <a:t>,</a:t>
            </a:r>
            <a:r>
              <a:rPr dirty="0" sz="1350" spc="-90">
                <a:solidFill>
                  <a:srgbClr val="4F495E"/>
                </a:solidFill>
                <a:latin typeface="Times New Roman"/>
                <a:cs typeface="Times New Roman"/>
              </a:rPr>
              <a:t>2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91770" y="2422020"/>
            <a:ext cx="6109335" cy="254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201295" algn="l"/>
              </a:tabLst>
            </a:pPr>
            <a:r>
              <a:rPr dirty="0" sz="1300" spc="-575">
                <a:solidFill>
                  <a:srgbClr val="4F495E"/>
                </a:solidFill>
                <a:latin typeface="Arial"/>
                <a:cs typeface="Arial"/>
              </a:rPr>
              <a:t>y	</a:t>
            </a:r>
            <a:r>
              <a:rPr dirty="0" sz="1500" spc="-35">
                <a:solidFill>
                  <a:srgbClr val="3A334B"/>
                </a:solidFill>
                <a:latin typeface="Times New Roman"/>
                <a:cs typeface="Times New Roman"/>
              </a:rPr>
              <a:t>fin</a:t>
            </a:r>
            <a:r>
              <a:rPr dirty="0" sz="1500" spc="-210">
                <a:solidFill>
                  <a:srgbClr val="3A334B"/>
                </a:solidFill>
                <a:latin typeface="Times New Roman"/>
                <a:cs typeface="Times New Roman"/>
              </a:rPr>
              <a:t> </a:t>
            </a:r>
            <a:r>
              <a:rPr dirty="0" sz="1500" spc="-50">
                <a:solidFill>
                  <a:srgbClr val="3A334B"/>
                </a:solidFill>
                <a:latin typeface="Times New Roman"/>
                <a:cs typeface="Times New Roman"/>
              </a:rPr>
              <a:t>almen</a:t>
            </a:r>
            <a:r>
              <a:rPr dirty="0" sz="1500" spc="110">
                <a:solidFill>
                  <a:srgbClr val="3A334B"/>
                </a:solidFill>
                <a:latin typeface="Times New Roman"/>
                <a:cs typeface="Times New Roman"/>
              </a:rPr>
              <a:t> </a:t>
            </a:r>
            <a:r>
              <a:rPr dirty="0" sz="1500" spc="90">
                <a:solidFill>
                  <a:srgbClr val="646074"/>
                </a:solidFill>
                <a:latin typeface="Times New Roman"/>
                <a:cs typeface="Times New Roman"/>
              </a:rPr>
              <a:t>te</a:t>
            </a:r>
            <a:r>
              <a:rPr dirty="0" sz="1500" spc="550">
                <a:solidFill>
                  <a:srgbClr val="646074"/>
                </a:solidFill>
                <a:latin typeface="Times New Roman"/>
                <a:cs typeface="Times New Roman"/>
              </a:rPr>
              <a:t> </a:t>
            </a:r>
            <a:r>
              <a:rPr dirty="0" sz="1500" spc="45">
                <a:solidFill>
                  <a:srgbClr val="4F495E"/>
                </a:solidFill>
                <a:latin typeface="Times New Roman"/>
                <a:cs typeface="Times New Roman"/>
              </a:rPr>
              <a:t>oonsiderando</a:t>
            </a:r>
            <a:r>
              <a:rPr dirty="0" sz="1500" spc="170">
                <a:solidFill>
                  <a:srgbClr val="4F495E"/>
                </a:solidFill>
                <a:latin typeface="Times New Roman"/>
                <a:cs typeface="Times New Roman"/>
              </a:rPr>
              <a:t> </a:t>
            </a:r>
            <a:r>
              <a:rPr dirty="0" sz="1500" spc="10">
                <a:solidFill>
                  <a:srgbClr val="2F4270"/>
                </a:solidFill>
                <a:latin typeface="Times New Roman"/>
                <a:cs typeface="Times New Roman"/>
              </a:rPr>
              <a:t>]</a:t>
            </a:r>
            <a:r>
              <a:rPr dirty="0" sz="1500" spc="10">
                <a:solidFill>
                  <a:srgbClr val="4F495E"/>
                </a:solidFill>
                <a:latin typeface="Times New Roman"/>
                <a:cs typeface="Times New Roman"/>
              </a:rPr>
              <a:t>os</a:t>
            </a:r>
            <a:r>
              <a:rPr dirty="0" sz="1500" spc="100">
                <a:solidFill>
                  <a:srgbClr val="4F495E"/>
                </a:solidFill>
                <a:latin typeface="Times New Roman"/>
                <a:cs typeface="Times New Roman"/>
              </a:rPr>
              <a:t> </a:t>
            </a:r>
            <a:r>
              <a:rPr dirty="0" sz="1500" spc="30">
                <a:solidFill>
                  <a:srgbClr val="4F495E"/>
                </a:solidFill>
                <a:latin typeface="Times New Roman"/>
                <a:cs typeface="Times New Roman"/>
              </a:rPr>
              <a:t>pesos</a:t>
            </a:r>
            <a:r>
              <a:rPr dirty="0" sz="1500" spc="100">
                <a:solidFill>
                  <a:srgbClr val="4F495E"/>
                </a:solidFill>
                <a:latin typeface="Times New Roman"/>
                <a:cs typeface="Times New Roman"/>
              </a:rPr>
              <a:t> </a:t>
            </a:r>
            <a:r>
              <a:rPr dirty="0" sz="1500" spc="70">
                <a:solidFill>
                  <a:srgbClr val="4F495E"/>
                </a:solidFill>
                <a:latin typeface="Times New Roman"/>
                <a:cs typeface="Times New Roman"/>
              </a:rPr>
              <a:t>de</a:t>
            </a:r>
            <a:r>
              <a:rPr dirty="0" sz="1500" spc="90">
                <a:solidFill>
                  <a:srgbClr val="4F495E"/>
                </a:solidFill>
                <a:latin typeface="Times New Roman"/>
                <a:cs typeface="Times New Roman"/>
              </a:rPr>
              <a:t> </a:t>
            </a:r>
            <a:r>
              <a:rPr dirty="0" sz="1500" spc="45">
                <a:solidFill>
                  <a:srgbClr val="4F495E"/>
                </a:solidFill>
                <a:latin typeface="Times New Roman"/>
                <a:cs typeface="Times New Roman"/>
              </a:rPr>
              <a:t>integración</a:t>
            </a:r>
            <a:r>
              <a:rPr dirty="0" sz="1500" spc="215">
                <a:solidFill>
                  <a:srgbClr val="4F495E"/>
                </a:solidFill>
                <a:latin typeface="Times New Roman"/>
                <a:cs typeface="Times New Roman"/>
              </a:rPr>
              <a:t> </a:t>
            </a:r>
            <a:r>
              <a:rPr dirty="0" sz="1500" spc="105">
                <a:solidFill>
                  <a:srgbClr val="4F495E"/>
                </a:solidFill>
                <a:latin typeface="Times New Roman"/>
                <a:cs typeface="Times New Roman"/>
              </a:rPr>
              <a:t>a</a:t>
            </a:r>
            <a:r>
              <a:rPr dirty="0" baseline="-15151" sz="1650" spc="157">
                <a:solidFill>
                  <a:srgbClr val="4F495E"/>
                </a:solidFill>
                <a:latin typeface="Times New Roman"/>
                <a:cs typeface="Times New Roman"/>
              </a:rPr>
              <a:t>1</a:t>
            </a:r>
            <a:r>
              <a:rPr dirty="0" baseline="-15151" sz="1650" spc="412">
                <a:solidFill>
                  <a:srgbClr val="4F495E"/>
                </a:solidFill>
                <a:latin typeface="Times New Roman"/>
                <a:cs typeface="Times New Roman"/>
              </a:rPr>
              <a:t> </a:t>
            </a:r>
            <a:r>
              <a:rPr dirty="0" sz="1150" spc="50">
                <a:solidFill>
                  <a:srgbClr val="050508"/>
                </a:solidFill>
                <a:latin typeface="Arial"/>
                <a:cs typeface="Arial"/>
              </a:rPr>
              <a:t>= </a:t>
            </a:r>
            <a:r>
              <a:rPr dirty="0" sz="1150" spc="160">
                <a:solidFill>
                  <a:srgbClr val="050508"/>
                </a:solidFill>
                <a:latin typeface="Arial"/>
                <a:cs typeface="Arial"/>
              </a:rPr>
              <a:t> </a:t>
            </a:r>
            <a:r>
              <a:rPr dirty="0" sz="1500" spc="50">
                <a:solidFill>
                  <a:srgbClr val="4F495E"/>
                </a:solidFill>
                <a:latin typeface="Times New Roman"/>
                <a:cs typeface="Times New Roman"/>
              </a:rPr>
              <a:t>0.5</a:t>
            </a:r>
            <a:r>
              <a:rPr dirty="0" sz="1500" spc="55">
                <a:solidFill>
                  <a:srgbClr val="4F495E"/>
                </a:solidFill>
                <a:latin typeface="Times New Roman"/>
                <a:cs typeface="Times New Roman"/>
              </a:rPr>
              <a:t> </a:t>
            </a:r>
            <a:r>
              <a:rPr dirty="0" sz="1300" spc="50">
                <a:solidFill>
                  <a:srgbClr val="646074"/>
                </a:solidFill>
                <a:latin typeface="Arial"/>
                <a:cs typeface="Arial"/>
              </a:rPr>
              <a:t>y</a:t>
            </a:r>
            <a:r>
              <a:rPr dirty="0" sz="1300" spc="240">
                <a:solidFill>
                  <a:srgbClr val="646074"/>
                </a:solidFill>
                <a:latin typeface="Arial"/>
                <a:cs typeface="Arial"/>
              </a:rPr>
              <a:t> </a:t>
            </a:r>
            <a:r>
              <a:rPr dirty="0" sz="1500" spc="75" i="1">
                <a:solidFill>
                  <a:srgbClr val="4F495E"/>
                </a:solidFill>
                <a:latin typeface="Times New Roman"/>
                <a:cs typeface="Times New Roman"/>
              </a:rPr>
              <a:t>a</a:t>
            </a:r>
            <a:r>
              <a:rPr dirty="0" baseline="-16666" sz="1500" spc="112" i="1">
                <a:solidFill>
                  <a:srgbClr val="4F495E"/>
                </a:solidFill>
                <a:latin typeface="Times New Roman"/>
                <a:cs typeface="Times New Roman"/>
              </a:rPr>
              <a:t>2</a:t>
            </a:r>
            <a:r>
              <a:rPr dirty="0" baseline="-16666" sz="1500" spc="465" i="1">
                <a:solidFill>
                  <a:srgbClr val="4F495E"/>
                </a:solidFill>
                <a:latin typeface="Times New Roman"/>
                <a:cs typeface="Times New Roman"/>
              </a:rPr>
              <a:t> </a:t>
            </a:r>
            <a:r>
              <a:rPr dirty="0" sz="1150" spc="60">
                <a:solidFill>
                  <a:srgbClr val="050508"/>
                </a:solidFill>
                <a:latin typeface="Arial"/>
                <a:cs typeface="Arial"/>
              </a:rPr>
              <a:t>= </a:t>
            </a:r>
            <a:r>
              <a:rPr dirty="0" sz="1150" spc="140">
                <a:solidFill>
                  <a:srgbClr val="050508"/>
                </a:solidFill>
                <a:latin typeface="Arial"/>
                <a:cs typeface="Arial"/>
              </a:rPr>
              <a:t> </a:t>
            </a:r>
            <a:r>
              <a:rPr dirty="0" sz="1500" spc="60">
                <a:solidFill>
                  <a:srgbClr val="4F495E"/>
                </a:solidFill>
                <a:latin typeface="Times New Roman"/>
                <a:cs typeface="Times New Roman"/>
              </a:rPr>
              <a:t>0.5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22104" y="3232823"/>
            <a:ext cx="6703695" cy="521334"/>
          </a:xfrm>
          <a:prstGeom prst="rect">
            <a:avLst/>
          </a:prstGeom>
        </p:spPr>
        <p:txBody>
          <a:bodyPr wrap="square" lIns="0" tIns="48895" rIns="0" bIns="0" rtlCol="0" vert="horz">
            <a:spAutoFit/>
          </a:bodyPr>
          <a:lstStyle/>
          <a:p>
            <a:pPr marL="13335" marR="5080" indent="-1270">
              <a:lnSpc>
                <a:spcPts val="1830"/>
              </a:lnSpc>
              <a:spcBef>
                <a:spcPts val="385"/>
              </a:spcBef>
              <a:tabLst>
                <a:tab pos="5469255" algn="l"/>
              </a:tabLst>
            </a:pPr>
            <a:r>
              <a:rPr dirty="0" sz="1500" spc="35">
                <a:solidFill>
                  <a:srgbClr val="4F495E"/>
                </a:solidFill>
                <a:latin typeface="Times New Roman"/>
                <a:cs typeface="Times New Roman"/>
              </a:rPr>
              <a:t>El</a:t>
            </a:r>
            <a:r>
              <a:rPr dirty="0" sz="1500" spc="-15">
                <a:solidFill>
                  <a:srgbClr val="4F495E"/>
                </a:solidFill>
                <a:latin typeface="Times New Roman"/>
                <a:cs typeface="Times New Roman"/>
              </a:rPr>
              <a:t> </a:t>
            </a:r>
            <a:r>
              <a:rPr dirty="0" sz="1500" spc="35">
                <a:solidFill>
                  <a:srgbClr val="4F495E"/>
                </a:solidFill>
                <a:latin typeface="Times New Roman"/>
                <a:cs typeface="Times New Roman"/>
              </a:rPr>
              <a:t>va</a:t>
            </a:r>
            <a:r>
              <a:rPr dirty="0" sz="1500" spc="35">
                <a:solidFill>
                  <a:srgbClr val="1A2F59"/>
                </a:solidFill>
                <a:latin typeface="Times New Roman"/>
                <a:cs typeface="Times New Roman"/>
              </a:rPr>
              <a:t>l</a:t>
            </a:r>
            <a:r>
              <a:rPr dirty="0" sz="1500" spc="35">
                <a:solidFill>
                  <a:srgbClr val="4F495E"/>
                </a:solidFill>
                <a:latin typeface="Times New Roman"/>
                <a:cs typeface="Times New Roman"/>
              </a:rPr>
              <a:t>or</a:t>
            </a:r>
            <a:r>
              <a:rPr dirty="0" sz="1500" spc="70">
                <a:solidFill>
                  <a:srgbClr val="4F495E"/>
                </a:solidFill>
                <a:latin typeface="Times New Roman"/>
                <a:cs typeface="Times New Roman"/>
              </a:rPr>
              <a:t> </a:t>
            </a:r>
            <a:r>
              <a:rPr dirty="0" sz="1500" spc="50">
                <a:solidFill>
                  <a:srgbClr val="4F495E"/>
                </a:solidFill>
                <a:latin typeface="Times New Roman"/>
                <a:cs typeface="Times New Roman"/>
              </a:rPr>
              <a:t>aproximado</a:t>
            </a:r>
            <a:r>
              <a:rPr dirty="0" sz="1500" spc="70">
                <a:solidFill>
                  <a:srgbClr val="4F495E"/>
                </a:solidFill>
                <a:latin typeface="Times New Roman"/>
                <a:cs typeface="Times New Roman"/>
              </a:rPr>
              <a:t> </a:t>
            </a:r>
            <a:r>
              <a:rPr dirty="0" sz="1500" spc="60">
                <a:solidFill>
                  <a:srgbClr val="4F495E"/>
                </a:solidFill>
                <a:latin typeface="Times New Roman"/>
                <a:cs typeface="Times New Roman"/>
              </a:rPr>
              <a:t>de</a:t>
            </a:r>
            <a:r>
              <a:rPr dirty="0" sz="1500" spc="135">
                <a:solidFill>
                  <a:srgbClr val="4F495E"/>
                </a:solidFill>
                <a:latin typeface="Times New Roman"/>
                <a:cs typeface="Times New Roman"/>
              </a:rPr>
              <a:t> </a:t>
            </a:r>
            <a:r>
              <a:rPr dirty="0" sz="1450" spc="20" i="1">
                <a:solidFill>
                  <a:srgbClr val="4F495E"/>
                </a:solidFill>
                <a:latin typeface="Times New Roman"/>
                <a:cs typeface="Times New Roman"/>
              </a:rPr>
              <a:t>y</a:t>
            </a:r>
            <a:r>
              <a:rPr dirty="0" sz="1450" spc="280" i="1">
                <a:solidFill>
                  <a:srgbClr val="4F495E"/>
                </a:solidFill>
                <a:latin typeface="Times New Roman"/>
                <a:cs typeface="Times New Roman"/>
              </a:rPr>
              <a:t> </a:t>
            </a:r>
            <a:r>
              <a:rPr dirty="0" sz="1500" spc="25">
                <a:solidFill>
                  <a:srgbClr val="4F495E"/>
                </a:solidFill>
                <a:latin typeface="Times New Roman"/>
                <a:cs typeface="Times New Roman"/>
              </a:rPr>
              <a:t>0.5 </a:t>
            </a:r>
            <a:r>
              <a:rPr dirty="0" sz="1500" spc="125">
                <a:solidFill>
                  <a:srgbClr val="4F495E"/>
                </a:solidFill>
                <a:latin typeface="Times New Roman"/>
                <a:cs typeface="Times New Roman"/>
              </a:rPr>
              <a:t> </a:t>
            </a:r>
            <a:r>
              <a:rPr dirty="0" sz="1500" spc="70">
                <a:solidFill>
                  <a:srgbClr val="646074"/>
                </a:solidFill>
                <a:latin typeface="Times New Roman"/>
                <a:cs typeface="Times New Roman"/>
              </a:rPr>
              <a:t>obtenido</a:t>
            </a:r>
            <a:r>
              <a:rPr dirty="0" sz="1500" spc="55">
                <a:solidFill>
                  <a:srgbClr val="646074"/>
                </a:solidFill>
                <a:latin typeface="Times New Roman"/>
                <a:cs typeface="Times New Roman"/>
              </a:rPr>
              <a:t> </a:t>
            </a:r>
            <a:r>
              <a:rPr dirty="0" sz="1500" spc="65">
                <a:solidFill>
                  <a:srgbClr val="4F495E"/>
                </a:solidFill>
                <a:latin typeface="Times New Roman"/>
                <a:cs typeface="Times New Roman"/>
              </a:rPr>
              <a:t>por</a:t>
            </a:r>
            <a:r>
              <a:rPr dirty="0" sz="1500" spc="35">
                <a:solidFill>
                  <a:srgbClr val="4F495E"/>
                </a:solidFill>
                <a:latin typeface="Times New Roman"/>
                <a:cs typeface="Times New Roman"/>
              </a:rPr>
              <a:t> </a:t>
            </a:r>
            <a:r>
              <a:rPr dirty="0" sz="1500" spc="15">
                <a:solidFill>
                  <a:srgbClr val="4F495E"/>
                </a:solidFill>
                <a:latin typeface="Times New Roman"/>
                <a:cs typeface="Times New Roman"/>
              </a:rPr>
              <a:t>el</a:t>
            </a:r>
            <a:r>
              <a:rPr dirty="0" sz="1500" spc="65">
                <a:solidFill>
                  <a:srgbClr val="4F495E"/>
                </a:solidFill>
                <a:latin typeface="Times New Roman"/>
                <a:cs typeface="Times New Roman"/>
              </a:rPr>
              <a:t> </a:t>
            </a:r>
            <a:r>
              <a:rPr dirty="0" sz="1500" spc="50">
                <a:solidFill>
                  <a:srgbClr val="4F495E"/>
                </a:solidFill>
                <a:latin typeface="Times New Roman"/>
                <a:cs typeface="Times New Roman"/>
              </a:rPr>
              <a:t>mé</a:t>
            </a:r>
            <a:r>
              <a:rPr dirty="0" sz="1500" spc="180">
                <a:solidFill>
                  <a:srgbClr val="4F495E"/>
                </a:solidFill>
                <a:latin typeface="Times New Roman"/>
                <a:cs typeface="Times New Roman"/>
              </a:rPr>
              <a:t> </a:t>
            </a:r>
            <a:r>
              <a:rPr dirty="0" sz="1500" spc="40">
                <a:solidFill>
                  <a:srgbClr val="4F495E"/>
                </a:solidFill>
                <a:latin typeface="Times New Roman"/>
                <a:cs typeface="Times New Roman"/>
              </a:rPr>
              <a:t>oda</a:t>
            </a:r>
            <a:r>
              <a:rPr dirty="0" sz="1500" spc="125">
                <a:solidFill>
                  <a:srgbClr val="4F495E"/>
                </a:solidFill>
                <a:latin typeface="Times New Roman"/>
                <a:cs typeface="Times New Roman"/>
              </a:rPr>
              <a:t> </a:t>
            </a:r>
            <a:r>
              <a:rPr dirty="0" sz="1500" spc="40">
                <a:solidFill>
                  <a:srgbClr val="4F495E"/>
                </a:solidFill>
                <a:latin typeface="Times New Roman"/>
                <a:cs typeface="Times New Roman"/>
              </a:rPr>
              <a:t>de</a:t>
            </a:r>
            <a:r>
              <a:rPr dirty="0" sz="1500" spc="100">
                <a:solidFill>
                  <a:srgbClr val="4F495E"/>
                </a:solidFill>
                <a:latin typeface="Times New Roman"/>
                <a:cs typeface="Times New Roman"/>
              </a:rPr>
              <a:t> </a:t>
            </a:r>
            <a:r>
              <a:rPr dirty="0" sz="1500" spc="30">
                <a:solidFill>
                  <a:srgbClr val="3A334B"/>
                </a:solidFill>
                <a:latin typeface="Times New Roman"/>
                <a:cs typeface="Times New Roman"/>
              </a:rPr>
              <a:t>H</a:t>
            </a:r>
            <a:r>
              <a:rPr dirty="0" sz="1500" spc="30">
                <a:solidFill>
                  <a:srgbClr val="646074"/>
                </a:solidFill>
                <a:latin typeface="Times New Roman"/>
                <a:cs typeface="Times New Roman"/>
              </a:rPr>
              <a:t>e</a:t>
            </a:r>
            <a:r>
              <a:rPr dirty="0" sz="1500" spc="30">
                <a:solidFill>
                  <a:srgbClr val="3A334B"/>
                </a:solidFill>
                <a:latin typeface="Times New Roman"/>
                <a:cs typeface="Times New Roman"/>
              </a:rPr>
              <a:t>un	</a:t>
            </a:r>
            <a:r>
              <a:rPr dirty="0" sz="1450" spc="-65" i="1">
                <a:solidFill>
                  <a:srgbClr val="4F495E"/>
                </a:solidFill>
                <a:latin typeface="Times New Roman"/>
                <a:cs typeface="Times New Roman"/>
              </a:rPr>
              <a:t>Y2</a:t>
            </a:r>
            <a:r>
              <a:rPr dirty="0" sz="1450" spc="175" i="1">
                <a:solidFill>
                  <a:srgbClr val="4F495E"/>
                </a:solidFill>
                <a:latin typeface="Times New Roman"/>
                <a:cs typeface="Times New Roman"/>
              </a:rPr>
              <a:t> </a:t>
            </a:r>
            <a:r>
              <a:rPr dirty="0" sz="1750" spc="-80">
                <a:solidFill>
                  <a:srgbClr val="050508"/>
                </a:solidFill>
                <a:latin typeface="Times New Roman"/>
                <a:cs typeface="Times New Roman"/>
              </a:rPr>
              <a:t>=</a:t>
            </a:r>
            <a:r>
              <a:rPr dirty="0" sz="1750" spc="135">
                <a:solidFill>
                  <a:srgbClr val="050508"/>
                </a:solidFill>
                <a:latin typeface="Times New Roman"/>
                <a:cs typeface="Times New Roman"/>
              </a:rPr>
              <a:t> </a:t>
            </a:r>
            <a:r>
              <a:rPr dirty="0" sz="1500" spc="10">
                <a:solidFill>
                  <a:srgbClr val="4F495E"/>
                </a:solidFill>
                <a:latin typeface="Times New Roman"/>
                <a:cs typeface="Times New Roman"/>
              </a:rPr>
              <a:t>1.317722. </a:t>
            </a:r>
            <a:r>
              <a:rPr dirty="0" sz="1500" spc="-360">
                <a:solidFill>
                  <a:srgbClr val="4F495E"/>
                </a:solidFill>
                <a:latin typeface="Times New Roman"/>
                <a:cs typeface="Times New Roman"/>
              </a:rPr>
              <a:t> </a:t>
            </a:r>
            <a:r>
              <a:rPr dirty="0" sz="1500" spc="55">
                <a:solidFill>
                  <a:srgbClr val="3A334B"/>
                </a:solidFill>
                <a:latin typeface="Times New Roman"/>
                <a:cs typeface="Times New Roman"/>
              </a:rPr>
              <a:t>P</a:t>
            </a:r>
            <a:r>
              <a:rPr dirty="0" sz="1500" spc="55">
                <a:solidFill>
                  <a:srgbClr val="646074"/>
                </a:solidFill>
                <a:latin typeface="Times New Roman"/>
                <a:cs typeface="Times New Roman"/>
              </a:rPr>
              <a:t>or</a:t>
            </a:r>
            <a:r>
              <a:rPr dirty="0" sz="1500" spc="165">
                <a:solidFill>
                  <a:srgbClr val="646074"/>
                </a:solidFill>
                <a:latin typeface="Times New Roman"/>
                <a:cs typeface="Times New Roman"/>
              </a:rPr>
              <a:t> </a:t>
            </a:r>
            <a:r>
              <a:rPr dirty="0" sz="1600" spc="25">
                <a:solidFill>
                  <a:srgbClr val="4F495E"/>
                </a:solidFill>
                <a:latin typeface="Times New Roman"/>
                <a:cs typeface="Times New Roman"/>
              </a:rPr>
              <a:t>úl</a:t>
            </a:r>
            <a:r>
              <a:rPr dirty="0" sz="1600" spc="155">
                <a:solidFill>
                  <a:srgbClr val="4F495E"/>
                </a:solidFill>
                <a:latin typeface="Times New Roman"/>
                <a:cs typeface="Times New Roman"/>
              </a:rPr>
              <a:t> </a:t>
            </a:r>
            <a:r>
              <a:rPr dirty="0" sz="1500" spc="50">
                <a:solidFill>
                  <a:srgbClr val="4F495E"/>
                </a:solidFill>
                <a:latin typeface="Times New Roman"/>
                <a:cs typeface="Times New Roman"/>
              </a:rPr>
              <a:t>imo</a:t>
            </a:r>
            <a:r>
              <a:rPr dirty="0" sz="1500" spc="105">
                <a:solidFill>
                  <a:srgbClr val="4F495E"/>
                </a:solidFill>
                <a:latin typeface="Times New Roman"/>
                <a:cs typeface="Times New Roman"/>
              </a:rPr>
              <a:t> </a:t>
            </a:r>
            <a:r>
              <a:rPr dirty="0" sz="1500" spc="70">
                <a:solidFill>
                  <a:srgbClr val="4F495E"/>
                </a:solidFill>
                <a:latin typeface="Times New Roman"/>
                <a:cs typeface="Times New Roman"/>
              </a:rPr>
              <a:t>cak</a:t>
            </a:r>
            <a:r>
              <a:rPr dirty="0" sz="1500" spc="-65">
                <a:solidFill>
                  <a:srgbClr val="4F495E"/>
                </a:solidFill>
                <a:latin typeface="Times New Roman"/>
                <a:cs typeface="Times New Roman"/>
              </a:rPr>
              <a:t> </a:t>
            </a:r>
            <a:r>
              <a:rPr dirty="0" sz="1500" spc="25">
                <a:solidFill>
                  <a:srgbClr val="4F495E"/>
                </a:solidFill>
                <a:latin typeface="Times New Roman"/>
                <a:cs typeface="Times New Roman"/>
              </a:rPr>
              <a:t>u</a:t>
            </a:r>
            <a:r>
              <a:rPr dirty="0" sz="1500" spc="25">
                <a:solidFill>
                  <a:srgbClr val="2F4270"/>
                </a:solidFill>
                <a:latin typeface="Times New Roman"/>
                <a:cs typeface="Times New Roman"/>
              </a:rPr>
              <a:t>]</a:t>
            </a:r>
            <a:r>
              <a:rPr dirty="0" sz="1500" spc="25">
                <a:solidFill>
                  <a:srgbClr val="4F495E"/>
                </a:solidFill>
                <a:latin typeface="Times New Roman"/>
                <a:cs typeface="Times New Roman"/>
              </a:rPr>
              <a:t>amos</a:t>
            </a:r>
            <a:r>
              <a:rPr dirty="0" sz="1500" spc="130">
                <a:solidFill>
                  <a:srgbClr val="4F495E"/>
                </a:solidFill>
                <a:latin typeface="Times New Roman"/>
                <a:cs typeface="Times New Roman"/>
              </a:rPr>
              <a:t> </a:t>
            </a:r>
            <a:r>
              <a:rPr dirty="0" sz="1500" spc="30">
                <a:solidFill>
                  <a:srgbClr val="646074"/>
                </a:solidFill>
                <a:latin typeface="Times New Roman"/>
                <a:cs typeface="Times New Roman"/>
              </a:rPr>
              <a:t>el</a:t>
            </a:r>
            <a:r>
              <a:rPr dirty="0" sz="1500" spc="85">
                <a:solidFill>
                  <a:srgbClr val="646074"/>
                </a:solidFill>
                <a:latin typeface="Times New Roman"/>
                <a:cs typeface="Times New Roman"/>
              </a:rPr>
              <a:t> </a:t>
            </a:r>
            <a:r>
              <a:rPr dirty="0" sz="1500" spc="55">
                <a:solidFill>
                  <a:srgbClr val="646074"/>
                </a:solidFill>
                <a:latin typeface="Times New Roman"/>
                <a:cs typeface="Times New Roman"/>
              </a:rPr>
              <a:t>error</a:t>
            </a:r>
            <a:r>
              <a:rPr dirty="0" sz="1500" spc="195">
                <a:solidFill>
                  <a:srgbClr val="646074"/>
                </a:solidFill>
                <a:latin typeface="Times New Roman"/>
                <a:cs typeface="Times New Roman"/>
              </a:rPr>
              <a:t> </a:t>
            </a:r>
            <a:r>
              <a:rPr dirty="0" sz="1500" spc="60">
                <a:solidFill>
                  <a:srgbClr val="646074"/>
                </a:solidFill>
                <a:latin typeface="Times New Roman"/>
                <a:cs typeface="Times New Roman"/>
              </a:rPr>
              <a:t>comet</a:t>
            </a:r>
            <a:r>
              <a:rPr dirty="0" sz="1500" spc="60">
                <a:solidFill>
                  <a:srgbClr val="3A334B"/>
                </a:solidFill>
                <a:latin typeface="Times New Roman"/>
                <a:cs typeface="Times New Roman"/>
              </a:rPr>
              <a:t>ido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421409" y="3855619"/>
            <a:ext cx="3856990" cy="2927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94080" algn="l"/>
                <a:tab pos="1785620" algn="l"/>
                <a:tab pos="2419350" algn="l"/>
              </a:tabLst>
            </a:pPr>
            <a:r>
              <a:rPr dirty="0" sz="1650" spc="30" i="1">
                <a:solidFill>
                  <a:srgbClr val="646074"/>
                </a:solidFill>
                <a:latin typeface="Times New Roman"/>
                <a:cs typeface="Times New Roman"/>
              </a:rPr>
              <a:t>e</a:t>
            </a:r>
            <a:r>
              <a:rPr dirty="0" sz="1650" spc="-40" i="1">
                <a:solidFill>
                  <a:srgbClr val="646074"/>
                </a:solidFill>
                <a:latin typeface="Times New Roman"/>
                <a:cs typeface="Times New Roman"/>
              </a:rPr>
              <a:t> </a:t>
            </a:r>
            <a:r>
              <a:rPr dirty="0" sz="1650" spc="45" i="1">
                <a:solidFill>
                  <a:srgbClr val="050508"/>
                </a:solidFill>
                <a:latin typeface="Times New Roman"/>
                <a:cs typeface="Times New Roman"/>
              </a:rPr>
              <a:t>=</a:t>
            </a:r>
            <a:r>
              <a:rPr dirty="0" sz="1650" spc="280" i="1">
                <a:solidFill>
                  <a:srgbClr val="050508"/>
                </a:solidFill>
                <a:latin typeface="Times New Roman"/>
                <a:cs typeface="Times New Roman"/>
              </a:rPr>
              <a:t> </a:t>
            </a:r>
            <a:r>
              <a:rPr dirty="0" sz="1450" spc="-130">
                <a:solidFill>
                  <a:srgbClr val="642D90"/>
                </a:solidFill>
                <a:latin typeface="Arial"/>
                <a:cs typeface="Arial"/>
              </a:rPr>
              <a:t>I</a:t>
            </a:r>
            <a:r>
              <a:rPr dirty="0" sz="1450" spc="-260">
                <a:solidFill>
                  <a:srgbClr val="642D90"/>
                </a:solidFill>
                <a:latin typeface="Arial"/>
                <a:cs typeface="Arial"/>
              </a:rPr>
              <a:t> </a:t>
            </a:r>
            <a:r>
              <a:rPr dirty="0" sz="1450" spc="-100">
                <a:solidFill>
                  <a:srgbClr val="4F495E"/>
                </a:solidFill>
                <a:latin typeface="Arial"/>
                <a:cs typeface="Arial"/>
              </a:rPr>
              <a:t>Y2</a:t>
            </a:r>
            <a:r>
              <a:rPr dirty="0" sz="1450" spc="15">
                <a:solidFill>
                  <a:srgbClr val="4F495E"/>
                </a:solidFill>
                <a:latin typeface="Arial"/>
                <a:cs typeface="Arial"/>
              </a:rPr>
              <a:t> </a:t>
            </a:r>
            <a:r>
              <a:rPr dirty="0" sz="1450" spc="-110">
                <a:solidFill>
                  <a:srgbClr val="050508"/>
                </a:solidFill>
                <a:latin typeface="Arial"/>
                <a:cs typeface="Arial"/>
              </a:rPr>
              <a:t>-	</a:t>
            </a:r>
            <a:r>
              <a:rPr dirty="0" sz="1600" spc="30">
                <a:solidFill>
                  <a:srgbClr val="646074"/>
                </a:solidFill>
                <a:latin typeface="Times New Roman"/>
                <a:cs typeface="Times New Roman"/>
              </a:rPr>
              <a:t>y(0</a:t>
            </a:r>
            <a:r>
              <a:rPr dirty="0" sz="1600" spc="30">
                <a:solidFill>
                  <a:srgbClr val="3A334B"/>
                </a:solidFill>
                <a:latin typeface="Times New Roman"/>
                <a:cs typeface="Times New Roman"/>
              </a:rPr>
              <a:t>.5</a:t>
            </a:r>
            <a:r>
              <a:rPr dirty="0" sz="1600" spc="30">
                <a:solidFill>
                  <a:srgbClr val="646074"/>
                </a:solidFill>
                <a:latin typeface="Times New Roman"/>
                <a:cs typeface="Times New Roman"/>
              </a:rPr>
              <a:t>)</a:t>
            </a:r>
            <a:r>
              <a:rPr dirty="0" sz="1600" spc="-195">
                <a:solidFill>
                  <a:srgbClr val="646074"/>
                </a:solidFill>
                <a:latin typeface="Times New Roman"/>
                <a:cs typeface="Times New Roman"/>
              </a:rPr>
              <a:t> </a:t>
            </a:r>
            <a:r>
              <a:rPr dirty="0" sz="1600" spc="-480">
                <a:solidFill>
                  <a:srgbClr val="8C9CA0"/>
                </a:solidFill>
                <a:latin typeface="Times New Roman"/>
                <a:cs typeface="Times New Roman"/>
              </a:rPr>
              <a:t>1</a:t>
            </a:r>
            <a:r>
              <a:rPr dirty="0" sz="1600" spc="254">
                <a:solidFill>
                  <a:srgbClr val="8C9CA0"/>
                </a:solidFill>
                <a:latin typeface="Times New Roman"/>
                <a:cs typeface="Times New Roman"/>
              </a:rPr>
              <a:t> </a:t>
            </a:r>
            <a:r>
              <a:rPr dirty="0" sz="1750" spc="-595">
                <a:solidFill>
                  <a:srgbClr val="050508"/>
                </a:solidFill>
                <a:latin typeface="Times New Roman"/>
                <a:cs typeface="Times New Roman"/>
              </a:rPr>
              <a:t>=	</a:t>
            </a:r>
            <a:r>
              <a:rPr dirty="0" sz="1600" spc="-240">
                <a:solidFill>
                  <a:srgbClr val="8C9CA0"/>
                </a:solidFill>
                <a:latin typeface="Times New Roman"/>
                <a:cs typeface="Times New Roman"/>
              </a:rPr>
              <a:t>l</a:t>
            </a:r>
            <a:r>
              <a:rPr dirty="0" sz="1600" spc="-145">
                <a:solidFill>
                  <a:srgbClr val="8C9CA0"/>
                </a:solidFill>
                <a:latin typeface="Times New Roman"/>
                <a:cs typeface="Times New Roman"/>
              </a:rPr>
              <a:t> </a:t>
            </a:r>
            <a:r>
              <a:rPr dirty="0" sz="1600" spc="-235">
                <a:solidFill>
                  <a:srgbClr val="4F495E"/>
                </a:solidFill>
                <a:latin typeface="Times New Roman"/>
                <a:cs typeface="Times New Roman"/>
              </a:rPr>
              <a:t>l.</a:t>
            </a:r>
            <a:r>
              <a:rPr dirty="0" sz="1600" spc="0">
                <a:solidFill>
                  <a:srgbClr val="4F495E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4F495E"/>
                </a:solidFill>
                <a:latin typeface="Times New Roman"/>
                <a:cs typeface="Times New Roman"/>
              </a:rPr>
              <a:t> </a:t>
            </a:r>
            <a:r>
              <a:rPr dirty="0" sz="1600" spc="-434">
                <a:solidFill>
                  <a:srgbClr val="4F495E"/>
                </a:solidFill>
                <a:latin typeface="Times New Roman"/>
                <a:cs typeface="Times New Roman"/>
              </a:rPr>
              <a:t>3177	</a:t>
            </a:r>
            <a:r>
              <a:rPr dirty="0" sz="1600" spc="65">
                <a:solidFill>
                  <a:srgbClr val="4F495E"/>
                </a:solidFill>
                <a:latin typeface="Times New Roman"/>
                <a:cs typeface="Times New Roman"/>
              </a:rPr>
              <a:t>22</a:t>
            </a:r>
            <a:r>
              <a:rPr dirty="0" sz="1600" spc="-90">
                <a:solidFill>
                  <a:srgbClr val="4F495E"/>
                </a:solidFill>
                <a:latin typeface="Times New Roman"/>
                <a:cs typeface="Times New Roman"/>
              </a:rPr>
              <a:t> </a:t>
            </a:r>
            <a:r>
              <a:rPr dirty="0" sz="1600" spc="40">
                <a:solidFill>
                  <a:srgbClr val="050508"/>
                </a:solidFill>
                <a:latin typeface="Times New Roman"/>
                <a:cs typeface="Times New Roman"/>
              </a:rPr>
              <a:t>- </a:t>
            </a:r>
            <a:r>
              <a:rPr dirty="0" sz="1600" spc="85">
                <a:solidFill>
                  <a:srgbClr val="050508"/>
                </a:solidFill>
                <a:latin typeface="Times New Roman"/>
                <a:cs typeface="Times New Roman"/>
              </a:rPr>
              <a:t> </a:t>
            </a:r>
            <a:r>
              <a:rPr dirty="0" sz="1600" spc="-30">
                <a:solidFill>
                  <a:srgbClr val="4F495E"/>
                </a:solidFill>
                <a:latin typeface="Times New Roman"/>
                <a:cs typeface="Times New Roman"/>
              </a:rPr>
              <a:t>1.313261</a:t>
            </a:r>
            <a:r>
              <a:rPr dirty="0" sz="1600" spc="-30">
                <a:solidFill>
                  <a:srgbClr val="8C9CA0"/>
                </a:solidFill>
                <a:latin typeface="Times New Roman"/>
                <a:cs typeface="Times New Roman"/>
              </a:rPr>
              <a:t>1</a:t>
            </a:r>
            <a:r>
              <a:rPr dirty="0" sz="1600" spc="245">
                <a:solidFill>
                  <a:srgbClr val="8C9CA0"/>
                </a:solidFill>
                <a:latin typeface="Times New Roman"/>
                <a:cs typeface="Times New Roman"/>
              </a:rPr>
              <a:t> </a:t>
            </a:r>
            <a:r>
              <a:rPr dirty="0" sz="1750" spc="-595">
                <a:solidFill>
                  <a:srgbClr val="050508"/>
                </a:solidFill>
                <a:latin typeface="Times New Roman"/>
                <a:cs typeface="Times New Roman"/>
              </a:rPr>
              <a:t>=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422972" y="3874699"/>
            <a:ext cx="1065530" cy="269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30">
                <a:solidFill>
                  <a:srgbClr val="646074"/>
                </a:solidFill>
                <a:latin typeface="Times New Roman"/>
                <a:cs typeface="Times New Roman"/>
              </a:rPr>
              <a:t>4.46093</a:t>
            </a:r>
            <a:r>
              <a:rPr dirty="0" sz="1600" spc="-135">
                <a:solidFill>
                  <a:srgbClr val="646074"/>
                </a:solidFill>
                <a:latin typeface="Times New Roman"/>
                <a:cs typeface="Times New Roman"/>
              </a:rPr>
              <a:t> </a:t>
            </a:r>
            <a:r>
              <a:rPr dirty="0" sz="1600" spc="20">
                <a:solidFill>
                  <a:srgbClr val="646074"/>
                </a:solidFill>
                <a:latin typeface="Times New Roman"/>
                <a:cs typeface="Times New Roman"/>
              </a:rPr>
              <a:t>·</a:t>
            </a:r>
            <a:r>
              <a:rPr dirty="0" sz="1600" spc="-120">
                <a:solidFill>
                  <a:srgbClr val="646074"/>
                </a:solidFill>
                <a:latin typeface="Times New Roman"/>
                <a:cs typeface="Times New Roman"/>
              </a:rPr>
              <a:t> </a:t>
            </a:r>
            <a:r>
              <a:rPr dirty="0" sz="1600" spc="-229">
                <a:solidFill>
                  <a:srgbClr val="4F495E"/>
                </a:solidFill>
                <a:latin typeface="Times New Roman"/>
                <a:cs typeface="Times New Roman"/>
              </a:rPr>
              <a:t>1</a:t>
            </a:r>
            <a:r>
              <a:rPr dirty="0" sz="1600" spc="-280">
                <a:solidFill>
                  <a:srgbClr val="050508"/>
                </a:solidFill>
                <a:latin typeface="Times New Roman"/>
                <a:cs typeface="Times New Roman"/>
              </a:rPr>
              <a:t>-</a:t>
            </a:r>
            <a:r>
              <a:rPr dirty="0" sz="1600" spc="30">
                <a:solidFill>
                  <a:srgbClr val="4F495E"/>
                </a:solidFill>
                <a:latin typeface="Times New Roman"/>
                <a:cs typeface="Times New Roman"/>
              </a:rPr>
              <a:t>0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576133" y="3849767"/>
            <a:ext cx="211454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1100" spc="30">
                <a:solidFill>
                  <a:srgbClr val="646074"/>
                </a:solidFill>
                <a:latin typeface="Arial"/>
                <a:cs typeface="Arial"/>
              </a:rPr>
              <a:t>3</a:t>
            </a:r>
            <a:r>
              <a:rPr dirty="0" sz="1100" spc="-70">
                <a:solidFill>
                  <a:srgbClr val="646074"/>
                </a:solidFill>
                <a:latin typeface="Arial"/>
                <a:cs typeface="Arial"/>
              </a:rPr>
              <a:t> </a:t>
            </a:r>
            <a:r>
              <a:rPr dirty="0" baseline="-35353" sz="1650" spc="-644">
                <a:solidFill>
                  <a:srgbClr val="3A334B"/>
                </a:solidFill>
                <a:latin typeface="Arial"/>
                <a:cs typeface="Arial"/>
              </a:rPr>
              <a:t>_</a:t>
            </a:r>
            <a:endParaRPr baseline="-35353" sz="16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99203" y="2054632"/>
            <a:ext cx="0" cy="885825"/>
          </a:xfrm>
          <a:custGeom>
            <a:avLst/>
            <a:gdLst/>
            <a:ahLst/>
            <a:cxnLst/>
            <a:rect l="l" t="t" r="r" b="b"/>
            <a:pathLst>
              <a:path w="0" h="885825">
                <a:moveTo>
                  <a:pt x="0" y="885345"/>
                </a:moveTo>
                <a:lnTo>
                  <a:pt x="0" y="0"/>
                </a:lnTo>
              </a:path>
            </a:pathLst>
          </a:custGeom>
          <a:ln w="915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90227" y="235878"/>
            <a:ext cx="5157470" cy="2622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14960" algn="l"/>
              </a:tabLst>
            </a:pPr>
            <a:r>
              <a:rPr dirty="0" sz="1400" spc="-655" b="1">
                <a:solidFill>
                  <a:srgbClr val="2D2644"/>
                </a:solidFill>
                <a:latin typeface="Times New Roman"/>
                <a:cs typeface="Times New Roman"/>
              </a:rPr>
              <a:t>E</a:t>
            </a:r>
            <a:r>
              <a:rPr dirty="0" sz="1400" spc="425" b="1">
                <a:solidFill>
                  <a:srgbClr val="2D2644"/>
                </a:solidFill>
                <a:latin typeface="Times New Roman"/>
                <a:cs typeface="Times New Roman"/>
              </a:rPr>
              <a:t> </a:t>
            </a:r>
            <a:r>
              <a:rPr dirty="0" sz="1400" spc="-385" b="1">
                <a:solidFill>
                  <a:srgbClr val="4F4960"/>
                </a:solidFill>
                <a:latin typeface="Times New Roman"/>
                <a:cs typeface="Times New Roman"/>
              </a:rPr>
              <a:t>je	</a:t>
            </a:r>
            <a:r>
              <a:rPr dirty="0" sz="1400" spc="60" b="1">
                <a:solidFill>
                  <a:srgbClr val="2D2644"/>
                </a:solidFill>
                <a:latin typeface="Times New Roman"/>
                <a:cs typeface="Times New Roman"/>
              </a:rPr>
              <a:t>r</a:t>
            </a:r>
            <a:r>
              <a:rPr dirty="0" sz="1400" spc="60" b="1">
                <a:solidFill>
                  <a:srgbClr val="4F4960"/>
                </a:solidFill>
                <a:latin typeface="Times New Roman"/>
                <a:cs typeface="Times New Roman"/>
              </a:rPr>
              <a:t>c</a:t>
            </a:r>
            <a:r>
              <a:rPr dirty="0" sz="1400" spc="60" b="1">
                <a:solidFill>
                  <a:srgbClr val="2D2644"/>
                </a:solidFill>
                <a:latin typeface="Times New Roman"/>
                <a:cs typeface="Times New Roman"/>
              </a:rPr>
              <a:t>i</a:t>
            </a:r>
            <a:r>
              <a:rPr dirty="0" sz="1400" spc="60" b="1">
                <a:solidFill>
                  <a:srgbClr val="4F4960"/>
                </a:solidFill>
                <a:latin typeface="Times New Roman"/>
                <a:cs typeface="Times New Roman"/>
              </a:rPr>
              <a:t>ci</a:t>
            </a:r>
            <a:r>
              <a:rPr dirty="0" sz="1400" spc="-190" b="1">
                <a:solidFill>
                  <a:srgbClr val="4F4960"/>
                </a:solidFill>
                <a:latin typeface="Times New Roman"/>
                <a:cs typeface="Times New Roman"/>
              </a:rPr>
              <a:t> </a:t>
            </a:r>
            <a:r>
              <a:rPr dirty="0" sz="1400" spc="20" b="1">
                <a:solidFill>
                  <a:srgbClr val="4F4960"/>
                </a:solidFill>
                <a:latin typeface="Times New Roman"/>
                <a:cs typeface="Times New Roman"/>
              </a:rPr>
              <a:t>o</a:t>
            </a:r>
            <a:r>
              <a:rPr dirty="0" sz="1400" spc="350" b="1">
                <a:solidFill>
                  <a:srgbClr val="4F4960"/>
                </a:solidFill>
                <a:latin typeface="Times New Roman"/>
                <a:cs typeface="Times New Roman"/>
              </a:rPr>
              <a:t> </a:t>
            </a:r>
            <a:r>
              <a:rPr dirty="0" sz="1400" spc="-25" b="1">
                <a:solidFill>
                  <a:srgbClr val="2D2644"/>
                </a:solidFill>
                <a:latin typeface="Times New Roman"/>
                <a:cs typeface="Times New Roman"/>
              </a:rPr>
              <a:t>3</a:t>
            </a:r>
            <a:r>
              <a:rPr dirty="0" sz="1400" spc="-25" b="1">
                <a:solidFill>
                  <a:srgbClr val="D89C54"/>
                </a:solidFill>
                <a:latin typeface="Times New Roman"/>
                <a:cs typeface="Times New Roman"/>
              </a:rPr>
              <a:t>.</a:t>
            </a:r>
            <a:r>
              <a:rPr dirty="0" sz="1400" spc="-25" b="1">
                <a:solidFill>
                  <a:srgbClr val="2D2644"/>
                </a:solidFill>
                <a:latin typeface="Times New Roman"/>
                <a:cs typeface="Times New Roman"/>
              </a:rPr>
              <a:t>.</a:t>
            </a:r>
            <a:r>
              <a:rPr dirty="0" sz="1400" spc="-25" b="1">
                <a:solidFill>
                  <a:srgbClr val="4F4960"/>
                </a:solidFill>
                <a:latin typeface="Times New Roman"/>
                <a:cs typeface="Times New Roman"/>
              </a:rPr>
              <a:t>6</a:t>
            </a:r>
            <a:r>
              <a:rPr dirty="0" sz="1400" spc="580" b="1">
                <a:solidFill>
                  <a:srgbClr val="4F4960"/>
                </a:solidFill>
                <a:latin typeface="Times New Roman"/>
                <a:cs typeface="Times New Roman"/>
              </a:rPr>
              <a:t> </a:t>
            </a:r>
            <a:r>
              <a:rPr dirty="0" sz="1550" spc="-40" i="1">
                <a:solidFill>
                  <a:srgbClr val="4F4960"/>
                </a:solidFill>
                <a:latin typeface="Times New Roman"/>
                <a:cs typeface="Times New Roman"/>
              </a:rPr>
              <a:t>Sé</a:t>
            </a:r>
            <a:r>
              <a:rPr dirty="0" sz="1550" spc="265" i="1">
                <a:solidFill>
                  <a:srgbClr val="4F4960"/>
                </a:solidFill>
                <a:latin typeface="Times New Roman"/>
                <a:cs typeface="Times New Roman"/>
              </a:rPr>
              <a:t> </a:t>
            </a:r>
            <a:r>
              <a:rPr dirty="0" sz="1400" spc="20" i="1">
                <a:solidFill>
                  <a:srgbClr val="625D72"/>
                </a:solidFill>
                <a:latin typeface="Times New Roman"/>
                <a:cs typeface="Times New Roman"/>
              </a:rPr>
              <a:t>considera</a:t>
            </a:r>
            <a:r>
              <a:rPr dirty="0" sz="1400" spc="365" i="1">
                <a:solidFill>
                  <a:srgbClr val="625D72"/>
                </a:solidFill>
                <a:latin typeface="Times New Roman"/>
                <a:cs typeface="Times New Roman"/>
              </a:rPr>
              <a:t> </a:t>
            </a:r>
            <a:r>
              <a:rPr dirty="0" sz="1400" spc="-50" i="1">
                <a:solidFill>
                  <a:srgbClr val="625D72"/>
                </a:solidFill>
                <a:latin typeface="Times New Roman"/>
                <a:cs typeface="Times New Roman"/>
              </a:rPr>
              <a:t>el</a:t>
            </a:r>
            <a:r>
              <a:rPr dirty="0" sz="1400" spc="325" i="1">
                <a:solidFill>
                  <a:srgbClr val="625D72"/>
                </a:solidFill>
                <a:latin typeface="Times New Roman"/>
                <a:cs typeface="Times New Roman"/>
              </a:rPr>
              <a:t> </a:t>
            </a:r>
            <a:r>
              <a:rPr dirty="0" sz="1400" spc="-35" i="1">
                <a:solidFill>
                  <a:srgbClr val="4F4960"/>
                </a:solidFill>
                <a:latin typeface="Times New Roman"/>
                <a:cs typeface="Times New Roman"/>
              </a:rPr>
              <a:t>proble1na</a:t>
            </a:r>
            <a:r>
              <a:rPr dirty="0" sz="1400" spc="315" i="1">
                <a:solidFill>
                  <a:srgbClr val="4F4960"/>
                </a:solidFill>
                <a:latin typeface="Times New Roman"/>
                <a:cs typeface="Times New Roman"/>
              </a:rPr>
              <a:t> </a:t>
            </a:r>
            <a:r>
              <a:rPr dirty="0" sz="1400" spc="30" i="1">
                <a:solidFill>
                  <a:srgbClr val="4F4960"/>
                </a:solidFill>
                <a:latin typeface="Times New Roman"/>
                <a:cs typeface="Times New Roman"/>
              </a:rPr>
              <a:t>de</a:t>
            </a:r>
            <a:r>
              <a:rPr dirty="0" sz="1400" spc="200" i="1">
                <a:solidFill>
                  <a:srgbClr val="4F4960"/>
                </a:solidFill>
                <a:latin typeface="Times New Roman"/>
                <a:cs typeface="Times New Roman"/>
              </a:rPr>
              <a:t> </a:t>
            </a:r>
            <a:r>
              <a:rPr dirty="0" sz="1400" spc="35" i="1">
                <a:solidFill>
                  <a:srgbClr val="625D72"/>
                </a:solidFill>
                <a:latin typeface="Times New Roman"/>
                <a:cs typeface="Times New Roman"/>
              </a:rPr>
              <a:t>valor</a:t>
            </a:r>
            <a:r>
              <a:rPr dirty="0" sz="1400" spc="105" i="1">
                <a:solidFill>
                  <a:srgbClr val="625D72"/>
                </a:solidFill>
                <a:latin typeface="Times New Roman"/>
                <a:cs typeface="Times New Roman"/>
              </a:rPr>
              <a:t> </a:t>
            </a:r>
            <a:r>
              <a:rPr dirty="0" sz="1400" spc="50" i="1">
                <a:solidFill>
                  <a:srgbClr val="625D72"/>
                </a:solidFill>
                <a:latin typeface="Times New Roman"/>
                <a:cs typeface="Times New Roman"/>
              </a:rPr>
              <a:t>inicial</a:t>
            </a:r>
            <a:r>
              <a:rPr dirty="0" sz="1400" spc="235" i="1">
                <a:solidFill>
                  <a:srgbClr val="625D72"/>
                </a:solidFill>
                <a:latin typeface="Times New Roman"/>
                <a:cs typeface="Times New Roman"/>
              </a:rPr>
              <a:t> </a:t>
            </a:r>
            <a:r>
              <a:rPr dirty="0" sz="1550" spc="-65" i="1">
                <a:solidFill>
                  <a:srgbClr val="625D72"/>
                </a:solidFill>
                <a:latin typeface="Times New Roman"/>
                <a:cs typeface="Times New Roman"/>
              </a:rPr>
              <a:t>(PVJ}</a:t>
            </a:r>
            <a:r>
              <a:rPr dirty="0" sz="1550" spc="-65" i="1">
                <a:solidFill>
                  <a:srgbClr val="2D2644"/>
                </a:solidFill>
                <a:latin typeface="Times New Roman"/>
                <a:cs typeface="Times New Roman"/>
              </a:rPr>
              <a:t>:</a:t>
            </a:r>
            <a:r>
              <a:rPr dirty="0" sz="1550" spc="-65" i="1">
                <a:solidFill>
                  <a:srgbClr val="8CCCED"/>
                </a:solidFill>
                <a:latin typeface="Times New Roman"/>
                <a:cs typeface="Times New Roman"/>
              </a:rPr>
              <a:t>·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170388" y="929652"/>
            <a:ext cx="7556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85">
                <a:solidFill>
                  <a:srgbClr val="2D2644"/>
                </a:solidFill>
                <a:latin typeface="Times New Roman"/>
                <a:cs typeface="Times New Roman"/>
              </a:rPr>
              <a:t>{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344915" y="654636"/>
            <a:ext cx="1365885" cy="3384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24180" algn="l"/>
                <a:tab pos="1053465" algn="l"/>
              </a:tabLst>
            </a:pPr>
            <a:r>
              <a:rPr dirty="0" sz="1400" spc="-545" i="1">
                <a:solidFill>
                  <a:srgbClr val="625D72"/>
                </a:solidFill>
                <a:latin typeface="Times New Roman"/>
                <a:cs typeface="Times New Roman"/>
              </a:rPr>
              <a:t>y</a:t>
            </a:r>
            <a:r>
              <a:rPr dirty="0" sz="1400" spc="-229" i="1">
                <a:solidFill>
                  <a:srgbClr val="6EB8E8"/>
                </a:solidFill>
                <a:latin typeface="Times New Roman"/>
                <a:cs typeface="Times New Roman"/>
              </a:rPr>
              <a:t>.</a:t>
            </a:r>
            <a:r>
              <a:rPr dirty="0" sz="1400" i="1">
                <a:solidFill>
                  <a:srgbClr val="6EB8E8"/>
                </a:solidFill>
                <a:latin typeface="Times New Roman"/>
                <a:cs typeface="Times New Roman"/>
              </a:rPr>
              <a:t> </a:t>
            </a:r>
            <a:r>
              <a:rPr dirty="0" sz="1400" spc="-80" i="1">
                <a:solidFill>
                  <a:srgbClr val="6EB8E8"/>
                </a:solidFill>
                <a:latin typeface="Times New Roman"/>
                <a:cs typeface="Times New Roman"/>
              </a:rPr>
              <a:t> </a:t>
            </a:r>
            <a:r>
              <a:rPr dirty="0" sz="1400" spc="-229" i="1">
                <a:solidFill>
                  <a:srgbClr val="EBBF82"/>
                </a:solidFill>
                <a:latin typeface="Times New Roman"/>
                <a:cs typeface="Times New Roman"/>
              </a:rPr>
              <a:t>.</a:t>
            </a:r>
            <a:r>
              <a:rPr dirty="0" sz="1400" spc="-175" i="1">
                <a:solidFill>
                  <a:srgbClr val="EBBF82"/>
                </a:solidFill>
                <a:latin typeface="Times New Roman"/>
                <a:cs typeface="Times New Roman"/>
              </a:rPr>
              <a:t> </a:t>
            </a:r>
            <a:r>
              <a:rPr dirty="0" sz="1400" spc="-90" i="1">
                <a:solidFill>
                  <a:srgbClr val="4F4960"/>
                </a:solidFill>
                <a:latin typeface="Times New Roman"/>
                <a:cs typeface="Times New Roman"/>
              </a:rPr>
              <a:t>'</a:t>
            </a:r>
            <a:r>
              <a:rPr dirty="0" sz="1400" spc="-65" i="1">
                <a:solidFill>
                  <a:srgbClr val="4F4960"/>
                </a:solidFill>
                <a:latin typeface="Times New Roman"/>
                <a:cs typeface="Times New Roman"/>
              </a:rPr>
              <a:t> </a:t>
            </a:r>
            <a:r>
              <a:rPr dirty="0" sz="1400" spc="-615" i="1">
                <a:solidFill>
                  <a:srgbClr val="010101"/>
                </a:solidFill>
                <a:latin typeface="Times New Roman"/>
                <a:cs typeface="Times New Roman"/>
              </a:rPr>
              <a:t>=</a:t>
            </a:r>
            <a:r>
              <a:rPr dirty="0" sz="1400" i="1">
                <a:solidFill>
                  <a:srgbClr val="010101"/>
                </a:solidFill>
                <a:latin typeface="Times New Roman"/>
                <a:cs typeface="Times New Roman"/>
              </a:rPr>
              <a:t>	</a:t>
            </a:r>
            <a:r>
              <a:rPr dirty="0" sz="1650" spc="-325" b="1">
                <a:solidFill>
                  <a:srgbClr val="D89C54"/>
                </a:solidFill>
                <a:latin typeface="Times New Roman"/>
                <a:cs typeface="Times New Roman"/>
              </a:rPr>
              <a:t>'</a:t>
            </a:r>
            <a:r>
              <a:rPr dirty="0" sz="1650" spc="-380" b="1">
                <a:solidFill>
                  <a:srgbClr val="4F4960"/>
                </a:solidFill>
                <a:latin typeface="Times New Roman"/>
                <a:cs typeface="Times New Roman"/>
              </a:rPr>
              <a:t>2</a:t>
            </a:r>
            <a:r>
              <a:rPr dirty="0" sz="1650" b="1">
                <a:solidFill>
                  <a:srgbClr val="4F4960"/>
                </a:solidFill>
                <a:latin typeface="Times New Roman"/>
                <a:cs typeface="Times New Roman"/>
              </a:rPr>
              <a:t> </a:t>
            </a:r>
            <a:r>
              <a:rPr dirty="0" sz="1650" spc="10" b="1">
                <a:solidFill>
                  <a:srgbClr val="4F4960"/>
                </a:solidFill>
                <a:latin typeface="Times New Roman"/>
                <a:cs typeface="Times New Roman"/>
              </a:rPr>
              <a:t> </a:t>
            </a:r>
            <a:r>
              <a:rPr dirty="0" sz="1650" spc="25" b="1">
                <a:solidFill>
                  <a:srgbClr val="4F4960"/>
                </a:solidFill>
                <a:latin typeface="Times New Roman"/>
                <a:cs typeface="Times New Roman"/>
              </a:rPr>
              <a:t>-f</a:t>
            </a:r>
            <a:r>
              <a:rPr dirty="0" sz="1650" spc="-550" b="1">
                <a:solidFill>
                  <a:srgbClr val="4F4960"/>
                </a:solidFill>
                <a:latin typeface="Times New Roman"/>
                <a:cs typeface="Times New Roman"/>
              </a:rPr>
              <a:t>y</a:t>
            </a:r>
            <a:r>
              <a:rPr dirty="0" sz="1650" spc="-380" b="1">
                <a:solidFill>
                  <a:srgbClr val="4F4960"/>
                </a:solidFill>
                <a:latin typeface="Times New Roman"/>
                <a:cs typeface="Times New Roman"/>
              </a:rPr>
              <a:t>(</a:t>
            </a:r>
            <a:r>
              <a:rPr dirty="0" sz="1650" spc="-60" b="1">
                <a:solidFill>
                  <a:srgbClr val="4F4960"/>
                </a:solidFill>
                <a:latin typeface="Times New Roman"/>
                <a:cs typeface="Times New Roman"/>
              </a:rPr>
              <a:t> </a:t>
            </a:r>
            <a:r>
              <a:rPr dirty="0" sz="1650" spc="-365" b="1">
                <a:solidFill>
                  <a:srgbClr val="4F4960"/>
                </a:solidFill>
                <a:latin typeface="Times New Roman"/>
                <a:cs typeface="Times New Roman"/>
              </a:rPr>
              <a:t>2</a:t>
            </a:r>
            <a:r>
              <a:rPr dirty="0" sz="1650" b="1">
                <a:solidFill>
                  <a:srgbClr val="4F4960"/>
                </a:solidFill>
                <a:latin typeface="Times New Roman"/>
                <a:cs typeface="Times New Roman"/>
              </a:rPr>
              <a:t>	</a:t>
            </a:r>
            <a:r>
              <a:rPr dirty="0" sz="2050" spc="-225">
                <a:solidFill>
                  <a:srgbClr val="42182D"/>
                </a:solidFill>
              </a:rPr>
              <a:t>+</a:t>
            </a:r>
            <a:r>
              <a:rPr dirty="0" sz="1650" spc="-305" b="1">
                <a:solidFill>
                  <a:srgbClr val="4F4960"/>
                </a:solidFill>
                <a:latin typeface="Times New Roman"/>
                <a:cs typeface="Times New Roman"/>
              </a:rPr>
              <a:t>2t</a:t>
            </a:r>
            <a:r>
              <a:rPr dirty="0" sz="1650" spc="65" b="1">
                <a:solidFill>
                  <a:srgbClr val="4F4960"/>
                </a:solidFill>
                <a:latin typeface="Times New Roman"/>
                <a:cs typeface="Times New Roman"/>
              </a:rPr>
              <a:t> </a:t>
            </a:r>
            <a:r>
              <a:rPr dirty="0" sz="1650" spc="-430" b="1">
                <a:solidFill>
                  <a:srgbClr val="8A7780"/>
                </a:solidFill>
                <a:latin typeface="Times New Roman"/>
                <a:cs typeface="Times New Roman"/>
              </a:rPr>
              <a:t>)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47426" y="961708"/>
            <a:ext cx="688340" cy="2851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700" spc="-185">
                <a:solidFill>
                  <a:srgbClr val="4F4960"/>
                </a:solidFill>
                <a:latin typeface="Times New Roman"/>
                <a:cs typeface="Times New Roman"/>
              </a:rPr>
              <a:t>y(O)</a:t>
            </a:r>
            <a:r>
              <a:rPr dirty="0" sz="1700" spc="135">
                <a:solidFill>
                  <a:srgbClr val="4F4960"/>
                </a:solidFill>
                <a:latin typeface="Times New Roman"/>
                <a:cs typeface="Times New Roman"/>
              </a:rPr>
              <a:t> </a:t>
            </a:r>
            <a:r>
              <a:rPr dirty="0" sz="1600" spc="-210">
                <a:solidFill>
                  <a:srgbClr val="010101"/>
                </a:solidFill>
                <a:latin typeface="Times New Roman"/>
                <a:cs typeface="Times New Roman"/>
              </a:rPr>
              <a:t>=</a:t>
            </a:r>
            <a:r>
              <a:rPr dirty="0" sz="1600" spc="10">
                <a:solidFill>
                  <a:srgbClr val="010101"/>
                </a:solidFill>
                <a:latin typeface="Times New Roman"/>
                <a:cs typeface="Times New Roman"/>
              </a:rPr>
              <a:t> </a:t>
            </a:r>
            <a:r>
              <a:rPr dirty="0" sz="1600" spc="15">
                <a:solidFill>
                  <a:srgbClr val="010101"/>
                </a:solidFill>
                <a:latin typeface="Times New Roman"/>
                <a:cs typeface="Times New Roman"/>
              </a:rPr>
              <a:t> </a:t>
            </a:r>
            <a:r>
              <a:rPr dirty="0" sz="1400" spc="-90">
                <a:solidFill>
                  <a:srgbClr val="4F4960"/>
                </a:solidFill>
                <a:latin typeface="Times New Roman"/>
                <a:cs typeface="Times New Roman"/>
              </a:rPr>
              <a:t>l.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60185" y="1380975"/>
            <a:ext cx="2665095" cy="254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2171700" algn="l"/>
              </a:tabLst>
            </a:pPr>
            <a:r>
              <a:rPr dirty="0" sz="1500" spc="25" i="1">
                <a:solidFill>
                  <a:srgbClr val="4F4960"/>
                </a:solidFill>
                <a:latin typeface="Arial"/>
                <a:cs typeface="Arial"/>
              </a:rPr>
              <a:t>E</a:t>
            </a:r>
            <a:r>
              <a:rPr dirty="0" sz="1500" spc="25" i="1">
                <a:solidFill>
                  <a:srgbClr val="4F4960"/>
                </a:solidFill>
                <a:latin typeface="Arial"/>
                <a:cs typeface="Arial"/>
              </a:rPr>
              <a:t>n</a:t>
            </a:r>
            <a:r>
              <a:rPr dirty="0" sz="1500" i="1">
                <a:solidFill>
                  <a:srgbClr val="4F4960"/>
                </a:solidFill>
                <a:latin typeface="Arial"/>
                <a:cs typeface="Arial"/>
              </a:rPr>
              <a:t> </a:t>
            </a:r>
            <a:r>
              <a:rPr dirty="0" sz="1500" spc="-180" i="1">
                <a:solidFill>
                  <a:srgbClr val="4F4960"/>
                </a:solidFill>
                <a:latin typeface="Arial"/>
                <a:cs typeface="Arial"/>
              </a:rPr>
              <a:t> </a:t>
            </a:r>
            <a:r>
              <a:rPr dirty="0" sz="1400" i="1">
                <a:solidFill>
                  <a:srgbClr val="625D72"/>
                </a:solidFill>
                <a:latin typeface="Times New Roman"/>
                <a:cs typeface="Times New Roman"/>
              </a:rPr>
              <a:t>e</a:t>
            </a:r>
            <a:r>
              <a:rPr dirty="0" sz="1400" i="1">
                <a:solidFill>
                  <a:srgbClr val="625D72"/>
                </a:solidFill>
                <a:latin typeface="Times New Roman"/>
                <a:cs typeface="Times New Roman"/>
              </a:rPr>
              <a:t>l</a:t>
            </a:r>
            <a:r>
              <a:rPr dirty="0" sz="1400" i="1">
                <a:solidFill>
                  <a:srgbClr val="625D72"/>
                </a:solidFill>
                <a:latin typeface="Times New Roman"/>
                <a:cs typeface="Times New Roman"/>
              </a:rPr>
              <a:t> </a:t>
            </a:r>
            <a:r>
              <a:rPr dirty="0" sz="1400" spc="-95" i="1">
                <a:solidFill>
                  <a:srgbClr val="625D72"/>
                </a:solidFill>
                <a:latin typeface="Times New Roman"/>
                <a:cs typeface="Times New Roman"/>
              </a:rPr>
              <a:t> </a:t>
            </a:r>
            <a:r>
              <a:rPr dirty="0" sz="1400" spc="50" i="1">
                <a:solidFill>
                  <a:srgbClr val="625D72"/>
                </a:solidFill>
                <a:latin typeface="Times New Roman"/>
                <a:cs typeface="Times New Roman"/>
              </a:rPr>
              <a:t>interval</a:t>
            </a:r>
            <a:r>
              <a:rPr dirty="0" sz="1400" spc="70" i="1">
                <a:solidFill>
                  <a:srgbClr val="625D72"/>
                </a:solidFill>
                <a:latin typeface="Times New Roman"/>
                <a:cs typeface="Times New Roman"/>
              </a:rPr>
              <a:t>o</a:t>
            </a:r>
            <a:r>
              <a:rPr dirty="0" sz="1400" i="1">
                <a:solidFill>
                  <a:srgbClr val="625D72"/>
                </a:solidFill>
                <a:latin typeface="Times New Roman"/>
                <a:cs typeface="Times New Roman"/>
              </a:rPr>
              <a:t> </a:t>
            </a:r>
            <a:r>
              <a:rPr dirty="0" sz="1400" spc="-45" i="1">
                <a:solidFill>
                  <a:srgbClr val="625D72"/>
                </a:solidFill>
                <a:latin typeface="Times New Roman"/>
                <a:cs typeface="Times New Roman"/>
              </a:rPr>
              <a:t> </a:t>
            </a:r>
            <a:r>
              <a:rPr dirty="0" sz="1400" spc="35" i="1">
                <a:solidFill>
                  <a:srgbClr val="4F4960"/>
                </a:solidFill>
                <a:latin typeface="Times New Roman"/>
                <a:cs typeface="Times New Roman"/>
              </a:rPr>
              <a:t>tempora</a:t>
            </a:r>
            <a:r>
              <a:rPr dirty="0" sz="1400" spc="20" i="1">
                <a:solidFill>
                  <a:srgbClr val="4F4960"/>
                </a:solidFill>
                <a:latin typeface="Times New Roman"/>
                <a:cs typeface="Times New Roman"/>
              </a:rPr>
              <a:t>l</a:t>
            </a:r>
            <a:r>
              <a:rPr dirty="0" sz="1400" i="1">
                <a:solidFill>
                  <a:srgbClr val="4F4960"/>
                </a:solidFill>
                <a:latin typeface="Times New Roman"/>
                <a:cs typeface="Times New Roman"/>
              </a:rPr>
              <a:t>	</a:t>
            </a:r>
            <a:r>
              <a:rPr dirty="0" sz="1400" spc="160" i="1">
                <a:solidFill>
                  <a:srgbClr val="4F4960"/>
                </a:solidFill>
                <a:latin typeface="Times New Roman"/>
                <a:cs typeface="Times New Roman"/>
              </a:rPr>
              <a:t>0</a:t>
            </a:r>
            <a:r>
              <a:rPr dirty="0" baseline="-27777" sz="900" spc="-7" i="1">
                <a:solidFill>
                  <a:srgbClr val="8A7780"/>
                </a:solidFill>
                <a:latin typeface="Times New Roman"/>
                <a:cs typeface="Times New Roman"/>
              </a:rPr>
              <a:t>1</a:t>
            </a:r>
            <a:r>
              <a:rPr dirty="0" baseline="-27777" sz="900" spc="97" i="1">
                <a:solidFill>
                  <a:srgbClr val="8A7780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4F4960"/>
                </a:solidFill>
                <a:latin typeface="Times New Roman"/>
                <a:cs typeface="Times New Roman"/>
              </a:rPr>
              <a:t>0.5</a:t>
            </a:r>
            <a:r>
              <a:rPr dirty="0" sz="1400" spc="-215">
                <a:solidFill>
                  <a:srgbClr val="4F4960"/>
                </a:solidFill>
                <a:latin typeface="Times New Roman"/>
                <a:cs typeface="Times New Roman"/>
              </a:rPr>
              <a:t> </a:t>
            </a:r>
            <a:r>
              <a:rPr dirty="0" sz="1400" spc="-140">
                <a:solidFill>
                  <a:srgbClr val="4F1F7B"/>
                </a:solidFill>
                <a:latin typeface="Times New Roman"/>
                <a:cs typeface="Times New Roman"/>
              </a:rPr>
              <a:t>]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629417" y="1393695"/>
            <a:ext cx="369887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55" i="1">
                <a:solidFill>
                  <a:srgbClr val="625D72"/>
                </a:solidFill>
                <a:latin typeface="Times New Roman"/>
                <a:cs typeface="Times New Roman"/>
              </a:rPr>
              <a:t>utilizar</a:t>
            </a:r>
            <a:r>
              <a:rPr dirty="0" sz="1400" spc="335" i="1">
                <a:solidFill>
                  <a:srgbClr val="625D72"/>
                </a:solidFill>
                <a:latin typeface="Times New Roman"/>
                <a:cs typeface="Times New Roman"/>
              </a:rPr>
              <a:t> </a:t>
            </a:r>
            <a:r>
              <a:rPr dirty="0" sz="1400" spc="-10" i="1">
                <a:solidFill>
                  <a:srgbClr val="625D72"/>
                </a:solidFill>
                <a:latin typeface="Times New Roman"/>
                <a:cs typeface="Times New Roman"/>
              </a:rPr>
              <a:t>el</a:t>
            </a:r>
            <a:r>
              <a:rPr dirty="0" sz="1400" spc="300" i="1">
                <a:solidFill>
                  <a:srgbClr val="625D72"/>
                </a:solidFill>
                <a:latin typeface="Times New Roman"/>
                <a:cs typeface="Times New Roman"/>
              </a:rPr>
              <a:t> </a:t>
            </a:r>
            <a:r>
              <a:rPr dirty="0" sz="1400" spc="45" i="1">
                <a:solidFill>
                  <a:srgbClr val="625D72"/>
                </a:solidFill>
                <a:latin typeface="Times New Roman"/>
                <a:cs typeface="Times New Roman"/>
              </a:rPr>
              <a:t>esquema</a:t>
            </a:r>
            <a:r>
              <a:rPr dirty="0" sz="1400" spc="360" i="1">
                <a:solidFill>
                  <a:srgbClr val="625D72"/>
                </a:solidFill>
                <a:latin typeface="Times New Roman"/>
                <a:cs typeface="Times New Roman"/>
              </a:rPr>
              <a:t> </a:t>
            </a:r>
            <a:r>
              <a:rPr dirty="0" sz="1400" spc="65" i="1">
                <a:solidFill>
                  <a:srgbClr val="625D72"/>
                </a:solidFill>
                <a:latin typeface="Times New Roman"/>
                <a:cs typeface="Times New Roman"/>
              </a:rPr>
              <a:t>numérico</a:t>
            </a:r>
            <a:r>
              <a:rPr dirty="0" sz="1400" spc="405" i="1">
                <a:solidFill>
                  <a:srgbClr val="625D72"/>
                </a:solidFill>
                <a:latin typeface="Times New Roman"/>
                <a:cs typeface="Times New Roman"/>
              </a:rPr>
              <a:t> </a:t>
            </a:r>
            <a:r>
              <a:rPr dirty="0" sz="1400" spc="25" i="1">
                <a:solidFill>
                  <a:srgbClr val="4F4960"/>
                </a:solidFill>
                <a:latin typeface="Times New Roman"/>
                <a:cs typeface="Times New Roman"/>
              </a:rPr>
              <a:t>dado</a:t>
            </a:r>
            <a:r>
              <a:rPr dirty="0" sz="1400" spc="375" i="1">
                <a:solidFill>
                  <a:srgbClr val="4F4960"/>
                </a:solidFill>
                <a:latin typeface="Times New Roman"/>
                <a:cs typeface="Times New Roman"/>
              </a:rPr>
              <a:t> </a:t>
            </a:r>
            <a:r>
              <a:rPr dirty="0" sz="1400" i="1">
                <a:solidFill>
                  <a:srgbClr val="4F4960"/>
                </a:solidFill>
                <a:latin typeface="Times New Roman"/>
                <a:cs typeface="Times New Roman"/>
              </a:rPr>
              <a:t>por</a:t>
            </a:r>
            <a:r>
              <a:rPr dirty="0" sz="1400" spc="295" i="1">
                <a:solidFill>
                  <a:srgbClr val="4F4960"/>
                </a:solidFill>
                <a:latin typeface="Times New Roman"/>
                <a:cs typeface="Times New Roman"/>
              </a:rPr>
              <a:t> </a:t>
            </a:r>
            <a:r>
              <a:rPr dirty="0" sz="1400" spc="10" i="1">
                <a:solidFill>
                  <a:srgbClr val="4F4960"/>
                </a:solidFill>
                <a:latin typeface="Times New Roman"/>
                <a:cs typeface="Times New Roman"/>
              </a:rPr>
              <a:t>la</a:t>
            </a:r>
            <a:r>
              <a:rPr dirty="0" sz="1400" spc="325" i="1">
                <a:solidFill>
                  <a:srgbClr val="4F4960"/>
                </a:solidFill>
                <a:latin typeface="Times New Roman"/>
                <a:cs typeface="Times New Roman"/>
              </a:rPr>
              <a:t> </a:t>
            </a:r>
            <a:r>
              <a:rPr dirty="0" sz="1400" spc="25" i="1">
                <a:solidFill>
                  <a:srgbClr val="4F4960"/>
                </a:solidFill>
                <a:latin typeface="Times New Roman"/>
                <a:cs typeface="Times New Roman"/>
              </a:rPr>
              <a:t>si</a:t>
            </a:r>
            <a:r>
              <a:rPr dirty="0" sz="1400" spc="25" i="1">
                <a:solidFill>
                  <a:srgbClr val="151318"/>
                </a:solidFill>
                <a:latin typeface="Times New Roman"/>
                <a:cs typeface="Times New Roman"/>
              </a:rPr>
              <a:t>­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44140" y="1546566"/>
            <a:ext cx="6577330" cy="2510155"/>
          </a:xfrm>
          <a:prstGeom prst="rect">
            <a:avLst/>
          </a:prstGeom>
        </p:spPr>
        <p:txBody>
          <a:bodyPr wrap="square" lIns="0" tIns="92075" rIns="0" bIns="0" rtlCol="0" vert="horz">
            <a:spAutoFit/>
          </a:bodyPr>
          <a:lstStyle/>
          <a:p>
            <a:pPr marL="167005">
              <a:lnSpc>
                <a:spcPct val="100000"/>
              </a:lnSpc>
              <a:spcBef>
                <a:spcPts val="725"/>
              </a:spcBef>
            </a:pPr>
            <a:r>
              <a:rPr dirty="0" sz="1400" spc="45" i="1">
                <a:solidFill>
                  <a:srgbClr val="4F4960"/>
                </a:solidFill>
                <a:latin typeface="Times New Roman"/>
                <a:cs typeface="Times New Roman"/>
              </a:rPr>
              <a:t>guiente</a:t>
            </a:r>
            <a:r>
              <a:rPr dirty="0" sz="1400" spc="45" i="1">
                <a:solidFill>
                  <a:srgbClr val="4F4960"/>
                </a:solidFill>
                <a:latin typeface="Times New Roman"/>
                <a:cs typeface="Times New Roman"/>
              </a:rPr>
              <a:t> </a:t>
            </a:r>
            <a:r>
              <a:rPr dirty="0" sz="1400" spc="-135" i="1">
                <a:solidFill>
                  <a:srgbClr val="4F4960"/>
                </a:solidFill>
                <a:latin typeface="Times New Roman"/>
                <a:cs typeface="Times New Roman"/>
              </a:rPr>
              <a:t> </a:t>
            </a:r>
            <a:r>
              <a:rPr dirty="0" sz="1400" spc="25" i="1">
                <a:solidFill>
                  <a:srgbClr val="625D72"/>
                </a:solidFill>
                <a:latin typeface="Times New Roman"/>
                <a:cs typeface="Times New Roman"/>
              </a:rPr>
              <a:t>tabl</a:t>
            </a:r>
            <a:r>
              <a:rPr dirty="0" sz="1400" spc="40" i="1">
                <a:solidFill>
                  <a:srgbClr val="625D72"/>
                </a:solidFill>
                <a:latin typeface="Times New Roman"/>
                <a:cs typeface="Times New Roman"/>
              </a:rPr>
              <a:t>a</a:t>
            </a:r>
            <a:r>
              <a:rPr dirty="0" sz="1400" i="1">
                <a:solidFill>
                  <a:srgbClr val="625D72"/>
                </a:solidFill>
                <a:latin typeface="Times New Roman"/>
                <a:cs typeface="Times New Roman"/>
              </a:rPr>
              <a:t> </a:t>
            </a:r>
            <a:r>
              <a:rPr dirty="0" sz="1400" spc="-114" i="1">
                <a:solidFill>
                  <a:srgbClr val="625D72"/>
                </a:solidFill>
                <a:latin typeface="Times New Roman"/>
                <a:cs typeface="Times New Roman"/>
              </a:rPr>
              <a:t> </a:t>
            </a:r>
            <a:r>
              <a:rPr dirty="0" sz="1400" spc="95" i="1">
                <a:solidFill>
                  <a:srgbClr val="677789"/>
                </a:solidFill>
                <a:latin typeface="Times New Roman"/>
                <a:cs typeface="Times New Roman"/>
              </a:rPr>
              <a:t>(</a:t>
            </a:r>
            <a:r>
              <a:rPr dirty="0" sz="1400" spc="10" i="1">
                <a:solidFill>
                  <a:srgbClr val="4F4960"/>
                </a:solidFill>
                <a:latin typeface="Times New Roman"/>
                <a:cs typeface="Times New Roman"/>
              </a:rPr>
              <a:t>t</a:t>
            </a:r>
            <a:r>
              <a:rPr dirty="0" sz="1400" spc="15" i="1">
                <a:solidFill>
                  <a:srgbClr val="4F4960"/>
                </a:solidFill>
                <a:latin typeface="Times New Roman"/>
                <a:cs typeface="Times New Roman"/>
              </a:rPr>
              <a:t>i</a:t>
            </a:r>
            <a:r>
              <a:rPr dirty="0" sz="1400" spc="-155" i="1">
                <a:solidFill>
                  <a:srgbClr val="4F4960"/>
                </a:solidFill>
                <a:latin typeface="Times New Roman"/>
                <a:cs typeface="Times New Roman"/>
              </a:rPr>
              <a:t> </a:t>
            </a:r>
            <a:r>
              <a:rPr dirty="0" sz="1400" spc="-80" i="1">
                <a:solidFill>
                  <a:srgbClr val="4F4960"/>
                </a:solidFill>
                <a:latin typeface="Times New Roman"/>
                <a:cs typeface="Times New Roman"/>
              </a:rPr>
              <a:t>po</a:t>
            </a:r>
            <a:r>
              <a:rPr dirty="0" sz="1400" i="1">
                <a:solidFill>
                  <a:srgbClr val="4F4960"/>
                </a:solidFill>
                <a:latin typeface="Times New Roman"/>
                <a:cs typeface="Times New Roman"/>
              </a:rPr>
              <a:t> </a:t>
            </a:r>
            <a:r>
              <a:rPr dirty="0" sz="1400" spc="-80" i="1">
                <a:solidFill>
                  <a:srgbClr val="4F4960"/>
                </a:solidFill>
                <a:latin typeface="Times New Roman"/>
                <a:cs typeface="Times New Roman"/>
              </a:rPr>
              <a:t> </a:t>
            </a:r>
            <a:r>
              <a:rPr dirty="0" sz="1400" spc="55" i="1">
                <a:solidFill>
                  <a:srgbClr val="4F4960"/>
                </a:solidFill>
                <a:latin typeface="Times New Roman"/>
                <a:cs typeface="Times New Roman"/>
              </a:rPr>
              <a:t>Rung</a:t>
            </a:r>
            <a:r>
              <a:rPr dirty="0" sz="1400" spc="50" i="1">
                <a:solidFill>
                  <a:srgbClr val="4F4960"/>
                </a:solidFill>
                <a:latin typeface="Times New Roman"/>
                <a:cs typeface="Times New Roman"/>
              </a:rPr>
              <a:t>e</a:t>
            </a:r>
            <a:r>
              <a:rPr dirty="0" sz="1400" i="1">
                <a:solidFill>
                  <a:srgbClr val="4F4960"/>
                </a:solidFill>
                <a:latin typeface="Times New Roman"/>
                <a:cs typeface="Times New Roman"/>
              </a:rPr>
              <a:t> </a:t>
            </a:r>
            <a:r>
              <a:rPr dirty="0" sz="1400" spc="-45" i="1">
                <a:solidFill>
                  <a:srgbClr val="4F4960"/>
                </a:solidFill>
                <a:latin typeface="Times New Roman"/>
                <a:cs typeface="Times New Roman"/>
              </a:rPr>
              <a:t> </a:t>
            </a:r>
            <a:r>
              <a:rPr dirty="0" sz="1400" spc="-40" i="1">
                <a:solidFill>
                  <a:srgbClr val="010101"/>
                </a:solidFill>
                <a:latin typeface="Times New Roman"/>
                <a:cs typeface="Times New Roman"/>
              </a:rPr>
              <a:t>-</a:t>
            </a:r>
            <a:r>
              <a:rPr dirty="0" sz="1400" spc="-225" i="1">
                <a:solidFill>
                  <a:srgbClr val="010101"/>
                </a:solidFill>
                <a:latin typeface="Times New Roman"/>
                <a:cs typeface="Times New Roman"/>
              </a:rPr>
              <a:t> </a:t>
            </a:r>
            <a:r>
              <a:rPr dirty="0" sz="1400" spc="114" i="1">
                <a:solidFill>
                  <a:srgbClr val="4F4960"/>
                </a:solidFill>
                <a:latin typeface="Times New Roman"/>
                <a:cs typeface="Times New Roman"/>
              </a:rPr>
              <a:t>K</a:t>
            </a:r>
            <a:r>
              <a:rPr dirty="0" sz="1400" spc="35" i="1">
                <a:solidFill>
                  <a:srgbClr val="4F4960"/>
                </a:solidFill>
                <a:latin typeface="Times New Roman"/>
                <a:cs typeface="Times New Roman"/>
              </a:rPr>
              <a:t>utt</a:t>
            </a:r>
            <a:r>
              <a:rPr dirty="0" sz="1400" spc="-125" i="1">
                <a:solidFill>
                  <a:srgbClr val="4F4960"/>
                </a:solidFill>
                <a:latin typeface="Times New Roman"/>
                <a:cs typeface="Times New Roman"/>
              </a:rPr>
              <a:t> </a:t>
            </a:r>
            <a:r>
              <a:rPr dirty="0" sz="1400" spc="130" i="1">
                <a:solidFill>
                  <a:srgbClr val="4F4960"/>
                </a:solidFill>
                <a:latin typeface="Times New Roman"/>
                <a:cs typeface="Times New Roman"/>
              </a:rPr>
              <a:t>a</a:t>
            </a:r>
            <a:r>
              <a:rPr dirty="0" sz="1400" spc="35" i="1">
                <a:solidFill>
                  <a:srgbClr val="4F4960"/>
                </a:solidFill>
                <a:latin typeface="Times New Roman"/>
                <a:cs typeface="Times New Roman"/>
              </a:rPr>
              <a:t>):</a:t>
            </a:r>
            <a:endParaRPr sz="1400">
              <a:latin typeface="Times New Roman"/>
              <a:cs typeface="Times New Roman"/>
            </a:endParaRPr>
          </a:p>
          <a:p>
            <a:pPr marL="2752090">
              <a:lnSpc>
                <a:spcPts val="1670"/>
              </a:lnSpc>
              <a:spcBef>
                <a:spcPts val="805"/>
              </a:spcBef>
              <a:tabLst>
                <a:tab pos="3206750" algn="l"/>
                <a:tab pos="3554729" algn="l"/>
                <a:tab pos="3896360" algn="l"/>
              </a:tabLst>
            </a:pPr>
            <a:r>
              <a:rPr dirty="0" sz="1800" spc="-250">
                <a:solidFill>
                  <a:srgbClr val="4F4960"/>
                </a:solidFill>
                <a:latin typeface="Arial"/>
                <a:cs typeface="Arial"/>
              </a:rPr>
              <a:t>o	</a:t>
            </a:r>
            <a:r>
              <a:rPr dirty="0" sz="1800" spc="-220">
                <a:solidFill>
                  <a:srgbClr val="4F4960"/>
                </a:solidFill>
                <a:latin typeface="Arial"/>
                <a:cs typeface="Arial"/>
              </a:rPr>
              <a:t>o	o	</a:t>
            </a:r>
            <a:r>
              <a:rPr dirty="0" sz="1800" spc="-280">
                <a:solidFill>
                  <a:srgbClr val="4F4960"/>
                </a:solidFill>
                <a:latin typeface="Arial"/>
                <a:cs typeface="Arial"/>
              </a:rPr>
              <a:t>o</a:t>
            </a:r>
            <a:endParaRPr sz="1800">
              <a:latin typeface="Arial"/>
              <a:cs typeface="Arial"/>
            </a:endParaRPr>
          </a:p>
          <a:p>
            <a:pPr marL="2750185">
              <a:lnSpc>
                <a:spcPts val="1565"/>
              </a:lnSpc>
              <a:tabLst>
                <a:tab pos="3208020" algn="l"/>
                <a:tab pos="3554729" algn="l"/>
                <a:tab pos="3896360" algn="l"/>
              </a:tabLst>
            </a:pPr>
            <a:r>
              <a:rPr dirty="0" sz="1050" spc="-150">
                <a:solidFill>
                  <a:srgbClr val="673656"/>
                </a:solidFill>
                <a:latin typeface="Times New Roman"/>
                <a:cs typeface="Times New Roman"/>
              </a:rPr>
              <a:t>1	</a:t>
            </a:r>
            <a:r>
              <a:rPr dirty="0" sz="1050" spc="-150">
                <a:solidFill>
                  <a:srgbClr val="677789"/>
                </a:solidFill>
                <a:latin typeface="Times New Roman"/>
                <a:cs typeface="Times New Roman"/>
              </a:rPr>
              <a:t>1	</a:t>
            </a:r>
            <a:r>
              <a:rPr dirty="0" baseline="-18518" sz="2700" spc="-330">
                <a:solidFill>
                  <a:srgbClr val="4F4960"/>
                </a:solidFill>
                <a:latin typeface="Arial"/>
                <a:cs typeface="Arial"/>
              </a:rPr>
              <a:t>o	</a:t>
            </a:r>
            <a:r>
              <a:rPr dirty="0" baseline="-18518" sz="2700" spc="-419">
                <a:solidFill>
                  <a:srgbClr val="4F4960"/>
                </a:solidFill>
                <a:latin typeface="Arial"/>
                <a:cs typeface="Arial"/>
              </a:rPr>
              <a:t>o</a:t>
            </a:r>
            <a:endParaRPr baseline="-18518" sz="2700">
              <a:latin typeface="Arial"/>
              <a:cs typeface="Arial"/>
            </a:endParaRPr>
          </a:p>
          <a:p>
            <a:pPr marL="2756535">
              <a:lnSpc>
                <a:spcPts val="710"/>
              </a:lnSpc>
              <a:tabLst>
                <a:tab pos="3210560" algn="l"/>
              </a:tabLst>
            </a:pPr>
            <a:r>
              <a:rPr dirty="0" sz="1000" spc="40">
                <a:solidFill>
                  <a:srgbClr val="4F4960"/>
                </a:solidFill>
                <a:latin typeface="Times New Roman"/>
                <a:cs typeface="Times New Roman"/>
              </a:rPr>
              <a:t>2	</a:t>
            </a:r>
            <a:r>
              <a:rPr dirty="0" sz="1000" spc="20">
                <a:solidFill>
                  <a:srgbClr val="4F4960"/>
                </a:solidFill>
                <a:latin typeface="Arial"/>
                <a:cs typeface="Arial"/>
              </a:rPr>
              <a:t>2</a:t>
            </a:r>
            <a:endParaRPr sz="1000">
              <a:latin typeface="Arial"/>
              <a:cs typeface="Arial"/>
            </a:endParaRPr>
          </a:p>
          <a:p>
            <a:pPr algn="ctr" marL="155575">
              <a:lnSpc>
                <a:spcPts val="1775"/>
              </a:lnSpc>
              <a:tabLst>
                <a:tab pos="483870" algn="l"/>
                <a:tab pos="969010" algn="l"/>
                <a:tab pos="1308100" algn="l"/>
              </a:tabLst>
            </a:pPr>
            <a:r>
              <a:rPr dirty="0" sz="1450" spc="30">
                <a:solidFill>
                  <a:srgbClr val="4F4960"/>
                </a:solidFill>
                <a:latin typeface="Times New Roman"/>
                <a:cs typeface="Times New Roman"/>
              </a:rPr>
              <a:t>1	</a:t>
            </a:r>
            <a:r>
              <a:rPr dirty="0" baseline="1915" sz="2175" spc="30">
                <a:solidFill>
                  <a:srgbClr val="010101"/>
                </a:solidFill>
                <a:latin typeface="Times New Roman"/>
                <a:cs typeface="Times New Roman"/>
              </a:rPr>
              <a:t>-</a:t>
            </a:r>
            <a:r>
              <a:rPr dirty="0" baseline="1915" sz="2175" spc="232">
                <a:solidFill>
                  <a:srgbClr val="010101"/>
                </a:solidFill>
                <a:latin typeface="Times New Roman"/>
                <a:cs typeface="Times New Roman"/>
              </a:rPr>
              <a:t> </a:t>
            </a:r>
            <a:r>
              <a:rPr dirty="0" baseline="1915" sz="2175" spc="44">
                <a:solidFill>
                  <a:srgbClr val="4F4960"/>
                </a:solidFill>
                <a:latin typeface="Times New Roman"/>
                <a:cs typeface="Times New Roman"/>
              </a:rPr>
              <a:t>1	</a:t>
            </a:r>
            <a:r>
              <a:rPr dirty="0" sz="1350" spc="50">
                <a:solidFill>
                  <a:srgbClr val="4F4960"/>
                </a:solidFill>
                <a:latin typeface="Arial"/>
                <a:cs typeface="Arial"/>
              </a:rPr>
              <a:t>2	</a:t>
            </a:r>
            <a:r>
              <a:rPr dirty="0" sz="1800" spc="-280">
                <a:solidFill>
                  <a:srgbClr val="4F4960"/>
                </a:solidFill>
                <a:latin typeface="Arial"/>
                <a:cs typeface="Arial"/>
              </a:rPr>
              <a:t>o</a:t>
            </a:r>
            <a:endParaRPr sz="1800">
              <a:latin typeface="Arial"/>
              <a:cs typeface="Arial"/>
            </a:endParaRPr>
          </a:p>
          <a:p>
            <a:pPr algn="ctr" marL="600710">
              <a:lnSpc>
                <a:spcPct val="100000"/>
              </a:lnSpc>
              <a:spcBef>
                <a:spcPts val="845"/>
              </a:spcBef>
              <a:tabLst>
                <a:tab pos="939165" algn="l"/>
                <a:tab pos="1287145" algn="l"/>
              </a:tabLst>
            </a:pPr>
            <a:r>
              <a:rPr dirty="0" sz="1200" spc="-190">
                <a:solidFill>
                  <a:srgbClr val="4F4960"/>
                </a:solidFill>
                <a:latin typeface="Arial"/>
                <a:cs typeface="Arial"/>
              </a:rPr>
              <a:t>6	6	</a:t>
            </a:r>
            <a:r>
              <a:rPr dirty="0" sz="1200" spc="50">
                <a:solidFill>
                  <a:srgbClr val="4F4960"/>
                </a:solidFill>
                <a:latin typeface="Arial"/>
                <a:cs typeface="Arial"/>
              </a:rPr>
              <a:t>6</a:t>
            </a:r>
            <a:endParaRPr sz="1200">
              <a:latin typeface="Arial"/>
              <a:cs typeface="Arial"/>
            </a:endParaRPr>
          </a:p>
          <a:p>
            <a:pPr algn="ctr" marL="127000">
              <a:lnSpc>
                <a:spcPts val="2014"/>
              </a:lnSpc>
              <a:spcBef>
                <a:spcPts val="385"/>
              </a:spcBef>
            </a:pPr>
            <a:r>
              <a:rPr dirty="0" sz="1400" spc="-10" i="1">
                <a:solidFill>
                  <a:srgbClr val="4F4960"/>
                </a:solidFill>
                <a:latin typeface="Times New Roman"/>
                <a:cs typeface="Times New Roman"/>
              </a:rPr>
              <a:t>para</a:t>
            </a:r>
            <a:r>
              <a:rPr dirty="0" sz="1400" spc="434" i="1">
                <a:solidFill>
                  <a:srgbClr val="4F4960"/>
                </a:solidFill>
                <a:latin typeface="Times New Roman"/>
                <a:cs typeface="Times New Roman"/>
              </a:rPr>
              <a:t> </a:t>
            </a:r>
            <a:r>
              <a:rPr dirty="0" sz="1400" spc="45" i="1">
                <a:solidFill>
                  <a:srgbClr val="4F4960"/>
                </a:solidFill>
                <a:latin typeface="Times New Roman"/>
                <a:cs typeface="Times New Roman"/>
              </a:rPr>
              <a:t>obtener</a:t>
            </a:r>
            <a:r>
              <a:rPr dirty="0" sz="1400" spc="335" i="1">
                <a:solidFill>
                  <a:srgbClr val="4F4960"/>
                </a:solidFill>
                <a:latin typeface="Times New Roman"/>
                <a:cs typeface="Times New Roman"/>
              </a:rPr>
              <a:t> </a:t>
            </a:r>
            <a:r>
              <a:rPr dirty="0" sz="1400" spc="55" i="1">
                <a:solidFill>
                  <a:srgbClr val="625D72"/>
                </a:solidFill>
                <a:latin typeface="Times New Roman"/>
                <a:cs typeface="Times New Roman"/>
              </a:rPr>
              <a:t>un </a:t>
            </a:r>
            <a:r>
              <a:rPr dirty="0" sz="1400" spc="75" i="1">
                <a:solidFill>
                  <a:srgbClr val="625D72"/>
                </a:solidFill>
                <a:latin typeface="Times New Roman"/>
                <a:cs typeface="Times New Roman"/>
              </a:rPr>
              <a:t> </a:t>
            </a:r>
            <a:r>
              <a:rPr dirty="0" sz="1400" spc="30" i="1">
                <a:solidFill>
                  <a:srgbClr val="625D72"/>
                </a:solidFill>
                <a:latin typeface="Times New Roman"/>
                <a:cs typeface="Times New Roman"/>
              </a:rPr>
              <a:t>valor </a:t>
            </a:r>
            <a:r>
              <a:rPr dirty="0" sz="1400" spc="75" i="1">
                <a:solidFill>
                  <a:srgbClr val="625D72"/>
                </a:solidFill>
                <a:latin typeface="Times New Roman"/>
                <a:cs typeface="Times New Roman"/>
              </a:rPr>
              <a:t> </a:t>
            </a:r>
            <a:r>
              <a:rPr dirty="0" sz="1400" spc="40" i="1">
                <a:solidFill>
                  <a:srgbClr val="625D72"/>
                </a:solidFill>
                <a:latin typeface="Times New Roman"/>
                <a:cs typeface="Times New Roman"/>
              </a:rPr>
              <a:t>aproximado </a:t>
            </a:r>
            <a:r>
              <a:rPr dirty="0" sz="1400" spc="130" i="1">
                <a:solidFill>
                  <a:srgbClr val="625D72"/>
                </a:solidFill>
                <a:latin typeface="Times New Roman"/>
                <a:cs typeface="Times New Roman"/>
              </a:rPr>
              <a:t> </a:t>
            </a:r>
            <a:r>
              <a:rPr dirty="0" sz="1400" i="1">
                <a:solidFill>
                  <a:srgbClr val="4F4960"/>
                </a:solidFill>
                <a:latin typeface="Times New Roman"/>
                <a:cs typeface="Times New Roman"/>
              </a:rPr>
              <a:t>de</a:t>
            </a:r>
            <a:r>
              <a:rPr dirty="0" sz="1400" spc="385" i="1">
                <a:solidFill>
                  <a:srgbClr val="4F4960"/>
                </a:solidFill>
                <a:latin typeface="Times New Roman"/>
                <a:cs typeface="Times New Roman"/>
              </a:rPr>
              <a:t> </a:t>
            </a:r>
            <a:r>
              <a:rPr dirty="0" sz="1400" spc="25" i="1">
                <a:solidFill>
                  <a:srgbClr val="4F4960"/>
                </a:solidFill>
                <a:latin typeface="Arial"/>
                <a:cs typeface="Arial"/>
              </a:rPr>
              <a:t>la</a:t>
            </a:r>
            <a:r>
              <a:rPr dirty="0" sz="1400" spc="320" i="1">
                <a:solidFill>
                  <a:srgbClr val="4F4960"/>
                </a:solidFill>
                <a:latin typeface="Arial"/>
                <a:cs typeface="Arial"/>
              </a:rPr>
              <a:t> </a:t>
            </a:r>
            <a:r>
              <a:rPr dirty="0" sz="1400" spc="-35" i="1">
                <a:solidFill>
                  <a:srgbClr val="4F4960"/>
                </a:solidFill>
                <a:latin typeface="Times New Roman"/>
                <a:cs typeface="Times New Roman"/>
              </a:rPr>
              <a:t>sol'l.tción</a:t>
            </a:r>
            <a:r>
              <a:rPr dirty="0" sz="1400" spc="484" i="1">
                <a:solidFill>
                  <a:srgbClr val="4F4960"/>
                </a:solidFill>
                <a:latin typeface="Times New Roman"/>
                <a:cs typeface="Times New Roman"/>
              </a:rPr>
              <a:t> </a:t>
            </a:r>
            <a:r>
              <a:rPr dirty="0" sz="1650" spc="-20" i="1">
                <a:solidFill>
                  <a:srgbClr val="4F4960"/>
                </a:solidFill>
                <a:latin typeface="Times New Roman"/>
                <a:cs typeface="Times New Roman"/>
              </a:rPr>
              <a:t>y(t)</a:t>
            </a:r>
            <a:r>
              <a:rPr dirty="0" sz="1650" spc="484" i="1">
                <a:solidFill>
                  <a:srgbClr val="4F4960"/>
                </a:solidFill>
                <a:latin typeface="Times New Roman"/>
                <a:cs typeface="Times New Roman"/>
              </a:rPr>
              <a:t> </a:t>
            </a:r>
            <a:r>
              <a:rPr dirty="0" sz="1400" spc="-25" i="1">
                <a:solidFill>
                  <a:srgbClr val="625D72"/>
                </a:solidFill>
                <a:latin typeface="Times New Roman"/>
                <a:cs typeface="Times New Roman"/>
              </a:rPr>
              <a:t>en</a:t>
            </a:r>
            <a:r>
              <a:rPr dirty="0" sz="1400" spc="535" i="1">
                <a:solidFill>
                  <a:srgbClr val="625D72"/>
                </a:solidFill>
                <a:latin typeface="Times New Roman"/>
                <a:cs typeface="Times New Roman"/>
              </a:rPr>
              <a:t> </a:t>
            </a:r>
            <a:r>
              <a:rPr dirty="0" sz="1400" i="1">
                <a:solidFill>
                  <a:srgbClr val="625D72"/>
                </a:solidFill>
                <a:latin typeface="Times New Roman"/>
                <a:cs typeface="Times New Roman"/>
              </a:rPr>
              <a:t>el</a:t>
            </a:r>
            <a:r>
              <a:rPr dirty="0" sz="1400" spc="345" i="1">
                <a:solidFill>
                  <a:srgbClr val="625D72"/>
                </a:solidFill>
                <a:latin typeface="Times New Roman"/>
                <a:cs typeface="Times New Roman"/>
              </a:rPr>
              <a:t> </a:t>
            </a:r>
            <a:r>
              <a:rPr dirty="0" sz="1400" spc="60" i="1">
                <a:solidFill>
                  <a:srgbClr val="625D72"/>
                </a:solidFill>
                <a:latin typeface="Times New Roman"/>
                <a:cs typeface="Times New Roman"/>
              </a:rPr>
              <a:t>tiempo</a:t>
            </a:r>
            <a:r>
              <a:rPr dirty="0" sz="1400" spc="300" i="1">
                <a:solidFill>
                  <a:srgbClr val="625D72"/>
                </a:solidFill>
                <a:latin typeface="Times New Roman"/>
                <a:cs typeface="Times New Roman"/>
              </a:rPr>
              <a:t> </a:t>
            </a:r>
            <a:r>
              <a:rPr dirty="0" sz="1650" spc="45" i="1">
                <a:solidFill>
                  <a:srgbClr val="625D72"/>
                </a:solidFill>
                <a:latin typeface="Times New Roman"/>
                <a:cs typeface="Times New Roman"/>
              </a:rPr>
              <a:t>t</a:t>
            </a:r>
            <a:r>
              <a:rPr dirty="0" sz="1650" spc="465" i="1">
                <a:solidFill>
                  <a:srgbClr val="625D72"/>
                </a:solidFill>
                <a:latin typeface="Times New Roman"/>
                <a:cs typeface="Times New Roman"/>
              </a:rPr>
              <a:t> </a:t>
            </a:r>
            <a:r>
              <a:rPr dirty="0" sz="1750" spc="50">
                <a:solidFill>
                  <a:srgbClr val="010101"/>
                </a:solidFill>
                <a:latin typeface="Times New Roman"/>
                <a:cs typeface="Times New Roman"/>
              </a:rPr>
              <a:t>=</a:t>
            </a:r>
            <a:r>
              <a:rPr dirty="0" sz="1750" spc="350">
                <a:solidFill>
                  <a:srgbClr val="010101"/>
                </a:solidFill>
                <a:latin typeface="Times New Roman"/>
                <a:cs typeface="Times New Roman"/>
              </a:rPr>
              <a:t> </a:t>
            </a:r>
            <a:r>
              <a:rPr dirty="0" sz="1400" spc="-70">
                <a:solidFill>
                  <a:srgbClr val="4F4960"/>
                </a:solidFill>
                <a:latin typeface="Arial"/>
                <a:cs typeface="Arial"/>
              </a:rPr>
              <a:t>0</a:t>
            </a:r>
            <a:r>
              <a:rPr dirty="0" sz="1400" spc="-70">
                <a:solidFill>
                  <a:srgbClr val="42182D"/>
                </a:solidFill>
                <a:latin typeface="Arial"/>
                <a:cs typeface="Arial"/>
              </a:rPr>
              <a:t>.</a:t>
            </a:r>
            <a:r>
              <a:rPr dirty="0" sz="1400" spc="-70">
                <a:solidFill>
                  <a:srgbClr val="4F4960"/>
                </a:solidFill>
                <a:latin typeface="Arial"/>
                <a:cs typeface="Arial"/>
              </a:rPr>
              <a:t>5</a:t>
            </a:r>
            <a:r>
              <a:rPr dirty="0" sz="1400" spc="-70">
                <a:solidFill>
                  <a:srgbClr val="EBBF82"/>
                </a:solidFill>
                <a:latin typeface="Arial"/>
                <a:cs typeface="Arial"/>
              </a:rPr>
              <a:t>.</a:t>
            </a:r>
            <a:endParaRPr sz="1400">
              <a:latin typeface="Arial"/>
              <a:cs typeface="Arial"/>
            </a:endParaRPr>
          </a:p>
          <a:p>
            <a:pPr algn="ctr" marL="131445">
              <a:lnSpc>
                <a:spcPts val="1835"/>
              </a:lnSpc>
            </a:pPr>
            <a:r>
              <a:rPr dirty="0" sz="1400" spc="30" i="1">
                <a:solidFill>
                  <a:srgbClr val="625D72"/>
                </a:solidFill>
                <a:latin typeface="Times New Roman"/>
                <a:cs typeface="Times New Roman"/>
              </a:rPr>
              <a:t>considerando</a:t>
            </a:r>
            <a:r>
              <a:rPr dirty="0" sz="1400" spc="275" i="1">
                <a:solidFill>
                  <a:srgbClr val="625D72"/>
                </a:solidFill>
                <a:latin typeface="Times New Roman"/>
                <a:cs typeface="Times New Roman"/>
              </a:rPr>
              <a:t> </a:t>
            </a:r>
            <a:r>
              <a:rPr dirty="0" sz="1400" spc="40" i="1">
                <a:solidFill>
                  <a:srgbClr val="625D72"/>
                </a:solidFill>
                <a:latin typeface="Times New Roman"/>
                <a:cs typeface="Times New Roman"/>
              </a:rPr>
              <a:t>una</a:t>
            </a:r>
            <a:r>
              <a:rPr dirty="0" sz="1400" spc="275" i="1">
                <a:solidFill>
                  <a:srgbClr val="625D72"/>
                </a:solidFill>
                <a:latin typeface="Times New Roman"/>
                <a:cs typeface="Times New Roman"/>
              </a:rPr>
              <a:t> </a:t>
            </a:r>
            <a:r>
              <a:rPr dirty="0" sz="1400" spc="-15" i="1">
                <a:solidFill>
                  <a:srgbClr val="4F4960"/>
                </a:solidFill>
                <a:latin typeface="Times New Roman"/>
                <a:cs typeface="Times New Roman"/>
              </a:rPr>
              <a:t>.longitud</a:t>
            </a:r>
            <a:r>
              <a:rPr dirty="0" sz="1400" spc="400" i="1">
                <a:solidFill>
                  <a:srgbClr val="4F4960"/>
                </a:solidFill>
                <a:latin typeface="Times New Roman"/>
                <a:cs typeface="Times New Roman"/>
              </a:rPr>
              <a:t> </a:t>
            </a:r>
            <a:r>
              <a:rPr dirty="0" sz="1400" spc="30" i="1">
                <a:solidFill>
                  <a:srgbClr val="4F4960"/>
                </a:solidFill>
                <a:latin typeface="Times New Roman"/>
                <a:cs typeface="Times New Roman"/>
              </a:rPr>
              <a:t>de</a:t>
            </a:r>
            <a:r>
              <a:rPr dirty="0" sz="1400" spc="250" i="1">
                <a:solidFill>
                  <a:srgbClr val="4F4960"/>
                </a:solidFill>
                <a:latin typeface="Times New Roman"/>
                <a:cs typeface="Times New Roman"/>
              </a:rPr>
              <a:t> </a:t>
            </a:r>
            <a:r>
              <a:rPr dirty="0" sz="1400" spc="5" i="1">
                <a:solidFill>
                  <a:srgbClr val="4F4960"/>
                </a:solidFill>
                <a:latin typeface="Times New Roman"/>
                <a:cs typeface="Times New Roman"/>
              </a:rPr>
              <a:t>paso</a:t>
            </a:r>
            <a:r>
              <a:rPr dirty="0" sz="1400" spc="175" i="1">
                <a:solidFill>
                  <a:srgbClr val="4F4960"/>
                </a:solidFill>
                <a:latin typeface="Times New Roman"/>
                <a:cs typeface="Times New Roman"/>
              </a:rPr>
              <a:t> </a:t>
            </a:r>
            <a:r>
              <a:rPr dirty="0" sz="1400" spc="50" i="1">
                <a:solidFill>
                  <a:srgbClr val="625D72"/>
                </a:solidFill>
                <a:latin typeface="Times New Roman"/>
                <a:cs typeface="Times New Roman"/>
              </a:rPr>
              <a:t>constante</a:t>
            </a:r>
            <a:r>
              <a:rPr dirty="0" sz="1400" spc="280" i="1">
                <a:solidFill>
                  <a:srgbClr val="625D72"/>
                </a:solidFill>
                <a:latin typeface="Times New Roman"/>
                <a:cs typeface="Times New Roman"/>
              </a:rPr>
              <a:t> </a:t>
            </a:r>
            <a:r>
              <a:rPr dirty="0" sz="1400" spc="60" i="1">
                <a:solidFill>
                  <a:srgbClr val="4F4960"/>
                </a:solidFill>
                <a:latin typeface="Times New Roman"/>
                <a:cs typeface="Times New Roman"/>
              </a:rPr>
              <a:t>h</a:t>
            </a:r>
            <a:r>
              <a:rPr dirty="0" sz="1400" spc="135" i="1">
                <a:solidFill>
                  <a:srgbClr val="4F4960"/>
                </a:solidFill>
                <a:latin typeface="Times New Roman"/>
                <a:cs typeface="Times New Roman"/>
              </a:rPr>
              <a:t> </a:t>
            </a:r>
            <a:r>
              <a:rPr dirty="0" sz="1600" spc="80">
                <a:solidFill>
                  <a:srgbClr val="010101"/>
                </a:solidFill>
                <a:latin typeface="Times New Roman"/>
                <a:cs typeface="Times New Roman"/>
              </a:rPr>
              <a:t>= </a:t>
            </a:r>
            <a:r>
              <a:rPr dirty="0" sz="1500" spc="30">
                <a:solidFill>
                  <a:srgbClr val="4F4960"/>
                </a:solidFill>
                <a:latin typeface="Times New Roman"/>
                <a:cs typeface="Times New Roman"/>
              </a:rPr>
              <a:t>0</a:t>
            </a:r>
            <a:r>
              <a:rPr dirty="0" sz="1500" spc="30">
                <a:solidFill>
                  <a:srgbClr val="2D3866"/>
                </a:solidFill>
                <a:latin typeface="Times New Roman"/>
                <a:cs typeface="Times New Roman"/>
              </a:rPr>
              <a:t>.</a:t>
            </a:r>
            <a:r>
              <a:rPr dirty="0" sz="1500" spc="30">
                <a:solidFill>
                  <a:srgbClr val="4F4960"/>
                </a:solidFill>
                <a:latin typeface="Times New Roman"/>
                <a:cs typeface="Times New Roman"/>
              </a:rPr>
              <a:t>5.</a:t>
            </a:r>
            <a:r>
              <a:rPr dirty="0" sz="1500" spc="200">
                <a:solidFill>
                  <a:srgbClr val="4F4960"/>
                </a:solidFill>
                <a:latin typeface="Times New Roman"/>
                <a:cs typeface="Times New Roman"/>
              </a:rPr>
              <a:t> </a:t>
            </a:r>
            <a:r>
              <a:rPr dirty="0" sz="1400" spc="30" i="1">
                <a:solidFill>
                  <a:srgbClr val="4F4960"/>
                </a:solidFill>
                <a:latin typeface="Times New Roman"/>
                <a:cs typeface="Times New Roman"/>
              </a:rPr>
              <a:t>Hallar</a:t>
            </a:r>
            <a:r>
              <a:rPr dirty="0" sz="1400" spc="200" i="1">
                <a:solidFill>
                  <a:srgbClr val="4F4960"/>
                </a:solidFill>
                <a:latin typeface="Times New Roman"/>
                <a:cs typeface="Times New Roman"/>
              </a:rPr>
              <a:t> </a:t>
            </a:r>
            <a:r>
              <a:rPr dirty="0" sz="1400" i="1">
                <a:solidFill>
                  <a:srgbClr val="625D72"/>
                </a:solidFill>
                <a:latin typeface="Times New Roman"/>
                <a:cs typeface="Times New Roman"/>
              </a:rPr>
              <a:t>el</a:t>
            </a:r>
            <a:r>
              <a:rPr dirty="0" sz="1400" spc="240" i="1">
                <a:solidFill>
                  <a:srgbClr val="625D72"/>
                </a:solidFill>
                <a:latin typeface="Times New Roman"/>
                <a:cs typeface="Times New Roman"/>
              </a:rPr>
              <a:t> </a:t>
            </a:r>
            <a:r>
              <a:rPr dirty="0" sz="1400" spc="25" i="1">
                <a:solidFill>
                  <a:srgbClr val="625D72"/>
                </a:solidFill>
                <a:latin typeface="Times New Roman"/>
                <a:cs typeface="Times New Roman"/>
              </a:rPr>
              <a:t>error</a:t>
            </a:r>
            <a:r>
              <a:rPr dirty="0" sz="1400" spc="285" i="1">
                <a:solidFill>
                  <a:srgbClr val="625D72"/>
                </a:solidFill>
                <a:latin typeface="Times New Roman"/>
                <a:cs typeface="Times New Roman"/>
              </a:rPr>
              <a:t> </a:t>
            </a:r>
            <a:r>
              <a:rPr dirty="0" sz="1400" spc="-10" i="1">
                <a:solidFill>
                  <a:srgbClr val="625D72"/>
                </a:solidFill>
                <a:latin typeface="Times New Roman"/>
                <a:cs typeface="Times New Roman"/>
              </a:rPr>
              <a:t>cometido</a:t>
            </a:r>
            <a:r>
              <a:rPr dirty="0" sz="1400" spc="-10" i="1">
                <a:solidFill>
                  <a:srgbClr val="E2AF6E"/>
                </a:solidFill>
                <a:latin typeface="Times New Roman"/>
                <a:cs typeface="Times New Roman"/>
              </a:rPr>
              <a:t>.</a:t>
            </a:r>
            <a:r>
              <a:rPr dirty="0" sz="1400" spc="-10" i="1">
                <a:solidFill>
                  <a:srgbClr val="4F4960"/>
                </a:solidFill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marL="38100">
              <a:lnSpc>
                <a:spcPts val="1430"/>
              </a:lnSpc>
              <a:spcBef>
                <a:spcPts val="1055"/>
              </a:spcBef>
              <a:tabLst>
                <a:tab pos="445770" algn="l"/>
              </a:tabLst>
            </a:pPr>
            <a:r>
              <a:rPr dirty="0" sz="1250" spc="-455" b="1">
                <a:solidFill>
                  <a:srgbClr val="4F4960"/>
                </a:solidFill>
                <a:latin typeface="Times New Roman"/>
                <a:cs typeface="Times New Roman"/>
              </a:rPr>
              <a:t>S</a:t>
            </a:r>
            <a:r>
              <a:rPr dirty="0" sz="1250" spc="400" b="1">
                <a:solidFill>
                  <a:srgbClr val="4F4960"/>
                </a:solidFill>
                <a:latin typeface="Times New Roman"/>
                <a:cs typeface="Times New Roman"/>
              </a:rPr>
              <a:t> </a:t>
            </a:r>
            <a:r>
              <a:rPr dirty="0" sz="1250" spc="-409" b="1">
                <a:solidFill>
                  <a:srgbClr val="4F4960"/>
                </a:solidFill>
                <a:latin typeface="Times New Roman"/>
                <a:cs typeface="Times New Roman"/>
              </a:rPr>
              <a:t>o</a:t>
            </a:r>
            <a:r>
              <a:rPr dirty="0" sz="1250" spc="360" b="1">
                <a:solidFill>
                  <a:srgbClr val="4F4960"/>
                </a:solidFill>
                <a:latin typeface="Times New Roman"/>
                <a:cs typeface="Times New Roman"/>
              </a:rPr>
              <a:t> </a:t>
            </a:r>
            <a:r>
              <a:rPr dirty="0" sz="1250" spc="-345" b="1">
                <a:solidFill>
                  <a:srgbClr val="4F4960"/>
                </a:solidFill>
                <a:latin typeface="Times New Roman"/>
                <a:cs typeface="Times New Roman"/>
              </a:rPr>
              <a:t>lu	</a:t>
            </a:r>
            <a:r>
              <a:rPr dirty="0" sz="1250" spc="-300" b="1">
                <a:solidFill>
                  <a:srgbClr val="4F4960"/>
                </a:solidFill>
                <a:latin typeface="Times New Roman"/>
                <a:cs typeface="Times New Roman"/>
              </a:rPr>
              <a:t>ci</a:t>
            </a:r>
            <a:r>
              <a:rPr dirty="0" sz="1250" spc="225" b="1">
                <a:solidFill>
                  <a:srgbClr val="4F4960"/>
                </a:solidFill>
                <a:latin typeface="Times New Roman"/>
                <a:cs typeface="Times New Roman"/>
              </a:rPr>
              <a:t> </a:t>
            </a:r>
            <a:r>
              <a:rPr dirty="0" sz="1250" spc="-409" b="1">
                <a:solidFill>
                  <a:srgbClr val="4F4960"/>
                </a:solidFill>
                <a:latin typeface="Times New Roman"/>
                <a:cs typeface="Times New Roman"/>
              </a:rPr>
              <a:t>ó</a:t>
            </a:r>
            <a:r>
              <a:rPr dirty="0" sz="1250" spc="335" b="1">
                <a:solidFill>
                  <a:srgbClr val="4F4960"/>
                </a:solidFill>
                <a:latin typeface="Times New Roman"/>
                <a:cs typeface="Times New Roman"/>
              </a:rPr>
              <a:t> </a:t>
            </a:r>
            <a:r>
              <a:rPr dirty="0" sz="1250" spc="-455" b="1">
                <a:solidFill>
                  <a:srgbClr val="4F4960"/>
                </a:solidFill>
                <a:latin typeface="Times New Roman"/>
                <a:cs typeface="Times New Roman"/>
              </a:rPr>
              <a:t>n</a:t>
            </a:r>
            <a:r>
              <a:rPr dirty="0" sz="1250" spc="395" b="1">
                <a:solidFill>
                  <a:srgbClr val="4F4960"/>
                </a:solidFill>
                <a:latin typeface="Times New Roman"/>
                <a:cs typeface="Times New Roman"/>
              </a:rPr>
              <a:t> </a:t>
            </a:r>
            <a:r>
              <a:rPr dirty="0" sz="1250" spc="-204" b="1">
                <a:solidFill>
                  <a:srgbClr val="2D2644"/>
                </a:solidFill>
                <a:latin typeface="Times New Roman"/>
                <a:cs typeface="Times New Roman"/>
              </a:rPr>
              <a:t>.</a:t>
            </a:r>
            <a:endParaRPr sz="1250">
              <a:latin typeface="Times New Roman"/>
              <a:cs typeface="Times New Roman"/>
            </a:endParaRPr>
          </a:p>
          <a:p>
            <a:pPr marL="43815">
              <a:lnSpc>
                <a:spcPts val="1730"/>
              </a:lnSpc>
              <a:tabLst>
                <a:tab pos="1162685" algn="l"/>
                <a:tab pos="1355725" algn="l"/>
                <a:tab pos="1701800" algn="l"/>
              </a:tabLst>
            </a:pPr>
            <a:r>
              <a:rPr dirty="0" sz="1250" spc="-455">
                <a:solidFill>
                  <a:srgbClr val="2D2644"/>
                </a:solidFill>
                <a:latin typeface="Times New Roman"/>
                <a:cs typeface="Times New Roman"/>
              </a:rPr>
              <a:t>P</a:t>
            </a:r>
            <a:r>
              <a:rPr dirty="0" sz="1250" spc="470">
                <a:solidFill>
                  <a:srgbClr val="2D2644"/>
                </a:solidFill>
                <a:latin typeface="Times New Roman"/>
                <a:cs typeface="Times New Roman"/>
              </a:rPr>
              <a:t> </a:t>
            </a:r>
            <a:r>
              <a:rPr dirty="0" sz="1250" spc="-409">
                <a:solidFill>
                  <a:srgbClr val="2D2644"/>
                </a:solidFill>
                <a:latin typeface="Times New Roman"/>
                <a:cs typeface="Times New Roman"/>
              </a:rPr>
              <a:t>u</a:t>
            </a:r>
            <a:r>
              <a:rPr dirty="0" sz="1250" spc="220">
                <a:solidFill>
                  <a:srgbClr val="2D2644"/>
                </a:solidFill>
                <a:latin typeface="Times New Roman"/>
                <a:cs typeface="Times New Roman"/>
              </a:rPr>
              <a:t> </a:t>
            </a:r>
            <a:r>
              <a:rPr dirty="0" sz="1250" spc="-345">
                <a:solidFill>
                  <a:srgbClr val="4F4960"/>
                </a:solidFill>
                <a:latin typeface="Times New Roman"/>
                <a:cs typeface="Times New Roman"/>
              </a:rPr>
              <a:t>es</a:t>
            </a:r>
            <a:r>
              <a:rPr dirty="0" sz="1250" spc="560">
                <a:solidFill>
                  <a:srgbClr val="4F4960"/>
                </a:solidFill>
                <a:latin typeface="Times New Roman"/>
                <a:cs typeface="Times New Roman"/>
              </a:rPr>
              <a:t> </a:t>
            </a:r>
            <a:r>
              <a:rPr dirty="0" sz="1250" spc="-229">
                <a:solidFill>
                  <a:srgbClr val="4F4960"/>
                </a:solidFill>
                <a:latin typeface="Times New Roman"/>
                <a:cs typeface="Times New Roman"/>
              </a:rPr>
              <a:t>t</a:t>
            </a:r>
            <a:r>
              <a:rPr dirty="0" sz="1250" spc="135">
                <a:solidFill>
                  <a:srgbClr val="4F4960"/>
                </a:solidFill>
                <a:latin typeface="Times New Roman"/>
                <a:cs typeface="Times New Roman"/>
              </a:rPr>
              <a:t> </a:t>
            </a:r>
            <a:r>
              <a:rPr dirty="0" sz="1250" spc="-409">
                <a:solidFill>
                  <a:srgbClr val="4F4960"/>
                </a:solidFill>
                <a:latin typeface="Times New Roman"/>
                <a:cs typeface="Times New Roman"/>
              </a:rPr>
              <a:t>o</a:t>
            </a:r>
            <a:r>
              <a:rPr dirty="0" sz="1250" spc="675">
                <a:solidFill>
                  <a:srgbClr val="4F4960"/>
                </a:solidFill>
                <a:latin typeface="Times New Roman"/>
                <a:cs typeface="Times New Roman"/>
              </a:rPr>
              <a:t> </a:t>
            </a:r>
            <a:r>
              <a:rPr dirty="0" sz="1250" spc="-409">
                <a:solidFill>
                  <a:srgbClr val="4F4960"/>
                </a:solidFill>
                <a:latin typeface="Times New Roman"/>
                <a:cs typeface="Times New Roman"/>
              </a:rPr>
              <a:t>q</a:t>
            </a:r>
            <a:r>
              <a:rPr dirty="0" sz="1250" spc="280">
                <a:solidFill>
                  <a:srgbClr val="4F4960"/>
                </a:solidFill>
                <a:latin typeface="Times New Roman"/>
                <a:cs typeface="Times New Roman"/>
              </a:rPr>
              <a:t> </a:t>
            </a:r>
            <a:r>
              <a:rPr dirty="0" sz="1250" spc="-409">
                <a:solidFill>
                  <a:srgbClr val="2D2644"/>
                </a:solidFill>
                <a:latin typeface="Times New Roman"/>
                <a:cs typeface="Times New Roman"/>
              </a:rPr>
              <a:t>u</a:t>
            </a:r>
            <a:r>
              <a:rPr dirty="0" sz="1250" spc="270">
                <a:solidFill>
                  <a:srgbClr val="2D2644"/>
                </a:solidFill>
                <a:latin typeface="Times New Roman"/>
                <a:cs typeface="Times New Roman"/>
              </a:rPr>
              <a:t> </a:t>
            </a:r>
            <a:r>
              <a:rPr dirty="0" sz="1250" spc="-365">
                <a:solidFill>
                  <a:srgbClr val="4F4960"/>
                </a:solidFill>
                <a:latin typeface="Times New Roman"/>
                <a:cs typeface="Times New Roman"/>
              </a:rPr>
              <a:t>e</a:t>
            </a:r>
            <a:r>
              <a:rPr dirty="0" sz="1250" spc="625">
                <a:solidFill>
                  <a:srgbClr val="4F4960"/>
                </a:solidFill>
                <a:latin typeface="Times New Roman"/>
                <a:cs typeface="Times New Roman"/>
              </a:rPr>
              <a:t> </a:t>
            </a:r>
            <a:r>
              <a:rPr dirty="0" sz="1300" spc="-470" i="1">
                <a:solidFill>
                  <a:srgbClr val="4F4960"/>
                </a:solidFill>
                <a:latin typeface="Arial"/>
                <a:cs typeface="Arial"/>
              </a:rPr>
              <a:t>h	</a:t>
            </a:r>
            <a:r>
              <a:rPr dirty="0" sz="1500" spc="-550">
                <a:solidFill>
                  <a:srgbClr val="010101"/>
                </a:solidFill>
                <a:latin typeface="Times New Roman"/>
                <a:cs typeface="Times New Roman"/>
              </a:rPr>
              <a:t>=	</a:t>
            </a:r>
            <a:r>
              <a:rPr dirty="0" sz="1250" spc="-409">
                <a:solidFill>
                  <a:srgbClr val="4F4960"/>
                </a:solidFill>
                <a:latin typeface="Times New Roman"/>
                <a:cs typeface="Times New Roman"/>
              </a:rPr>
              <a:t>0</a:t>
            </a:r>
            <a:r>
              <a:rPr dirty="0" sz="1250" spc="220">
                <a:solidFill>
                  <a:srgbClr val="4F4960"/>
                </a:solidFill>
                <a:latin typeface="Times New Roman"/>
                <a:cs typeface="Times New Roman"/>
              </a:rPr>
              <a:t> </a:t>
            </a:r>
            <a:r>
              <a:rPr dirty="0" sz="1250" spc="-204">
                <a:solidFill>
                  <a:srgbClr val="2D2644"/>
                </a:solidFill>
                <a:latin typeface="Times New Roman"/>
                <a:cs typeface="Times New Roman"/>
              </a:rPr>
              <a:t>.</a:t>
            </a:r>
            <a:r>
              <a:rPr dirty="0" sz="1250" spc="-60">
                <a:solidFill>
                  <a:srgbClr val="2D2644"/>
                </a:solidFill>
                <a:latin typeface="Times New Roman"/>
                <a:cs typeface="Times New Roman"/>
              </a:rPr>
              <a:t> </a:t>
            </a:r>
            <a:r>
              <a:rPr dirty="0" sz="1250" spc="-409">
                <a:solidFill>
                  <a:srgbClr val="4F4960"/>
                </a:solidFill>
                <a:latin typeface="Times New Roman"/>
                <a:cs typeface="Times New Roman"/>
              </a:rPr>
              <a:t>5	</a:t>
            </a:r>
            <a:r>
              <a:rPr dirty="0" sz="1250" spc="100">
                <a:solidFill>
                  <a:srgbClr val="4F4960"/>
                </a:solidFill>
                <a:latin typeface="Times New Roman"/>
                <a:cs typeface="Times New Roman"/>
              </a:rPr>
              <a:t>sólo</a:t>
            </a:r>
            <a:r>
              <a:rPr dirty="0" sz="1250" spc="170">
                <a:solidFill>
                  <a:srgbClr val="4F4960"/>
                </a:solidFill>
                <a:latin typeface="Times New Roman"/>
                <a:cs typeface="Times New Roman"/>
              </a:rPr>
              <a:t> </a:t>
            </a:r>
            <a:r>
              <a:rPr dirty="0" sz="1250" spc="125">
                <a:solidFill>
                  <a:srgbClr val="4F4960"/>
                </a:solidFill>
                <a:latin typeface="Times New Roman"/>
                <a:cs typeface="Times New Roman"/>
              </a:rPr>
              <a:t>necesitaremos</a:t>
            </a:r>
            <a:r>
              <a:rPr dirty="0" sz="1250" spc="240">
                <a:solidFill>
                  <a:srgbClr val="4F4960"/>
                </a:solidFill>
                <a:latin typeface="Times New Roman"/>
                <a:cs typeface="Times New Roman"/>
              </a:rPr>
              <a:t> </a:t>
            </a:r>
            <a:r>
              <a:rPr dirty="0" sz="1250" spc="130">
                <a:solidFill>
                  <a:srgbClr val="2D2644"/>
                </a:solidFill>
                <a:latin typeface="Times New Roman"/>
                <a:cs typeface="Times New Roman"/>
              </a:rPr>
              <a:t>h</a:t>
            </a:r>
            <a:r>
              <a:rPr dirty="0" sz="1250" spc="130">
                <a:solidFill>
                  <a:srgbClr val="4F4960"/>
                </a:solidFill>
                <a:latin typeface="Times New Roman"/>
                <a:cs typeface="Times New Roman"/>
              </a:rPr>
              <a:t>acer</a:t>
            </a:r>
            <a:r>
              <a:rPr dirty="0" sz="1250" spc="235">
                <a:solidFill>
                  <a:srgbClr val="4F4960"/>
                </a:solidFill>
                <a:latin typeface="Times New Roman"/>
                <a:cs typeface="Times New Roman"/>
              </a:rPr>
              <a:t> </a:t>
            </a:r>
            <a:r>
              <a:rPr dirty="0" sz="1250" spc="140">
                <a:solidFill>
                  <a:srgbClr val="4F4960"/>
                </a:solidFill>
                <a:latin typeface="Times New Roman"/>
                <a:cs typeface="Times New Roman"/>
              </a:rPr>
              <a:t>un</a:t>
            </a:r>
            <a:r>
              <a:rPr dirty="0" sz="1250" spc="270">
                <a:solidFill>
                  <a:srgbClr val="4F4960"/>
                </a:solidFill>
                <a:latin typeface="Times New Roman"/>
                <a:cs typeface="Times New Roman"/>
              </a:rPr>
              <a:t> </a:t>
            </a:r>
            <a:r>
              <a:rPr dirty="0" sz="1250" spc="130">
                <a:solidFill>
                  <a:srgbClr val="4F4960"/>
                </a:solidFill>
                <a:latin typeface="Times New Roman"/>
                <a:cs typeface="Times New Roman"/>
              </a:rPr>
              <a:t>paso</a:t>
            </a:r>
            <a:r>
              <a:rPr dirty="0" sz="1250" spc="175">
                <a:solidFill>
                  <a:srgbClr val="4F4960"/>
                </a:solidFill>
                <a:latin typeface="Times New Roman"/>
                <a:cs typeface="Times New Roman"/>
              </a:rPr>
              <a:t> </a:t>
            </a:r>
            <a:r>
              <a:rPr dirty="0" sz="1250" spc="160">
                <a:solidFill>
                  <a:srgbClr val="4F4960"/>
                </a:solidFill>
                <a:latin typeface="Times New Roman"/>
                <a:cs typeface="Times New Roman"/>
              </a:rPr>
              <a:t>para</a:t>
            </a:r>
            <a:r>
              <a:rPr dirty="0" sz="1250" spc="215">
                <a:solidFill>
                  <a:srgbClr val="4F4960"/>
                </a:solidFill>
                <a:latin typeface="Times New Roman"/>
                <a:cs typeface="Times New Roman"/>
              </a:rPr>
              <a:t> </a:t>
            </a:r>
            <a:r>
              <a:rPr dirty="0" sz="1250" spc="55">
                <a:solidFill>
                  <a:srgbClr val="4F4960"/>
                </a:solidFill>
                <a:latin typeface="Times New Roman"/>
                <a:cs typeface="Times New Roman"/>
              </a:rPr>
              <a:t>Uegar</a:t>
            </a:r>
            <a:r>
              <a:rPr dirty="0" sz="1250" spc="229">
                <a:solidFill>
                  <a:srgbClr val="4F4960"/>
                </a:solidFill>
                <a:latin typeface="Times New Roman"/>
                <a:cs typeface="Times New Roman"/>
              </a:rPr>
              <a:t> </a:t>
            </a:r>
            <a:r>
              <a:rPr dirty="0" sz="1050" spc="55">
                <a:solidFill>
                  <a:srgbClr val="4F4960"/>
                </a:solidFill>
                <a:latin typeface="Arial"/>
                <a:cs typeface="Arial"/>
              </a:rPr>
              <a:t>a</a:t>
            </a:r>
            <a:r>
              <a:rPr dirty="0" sz="1050" spc="320">
                <a:solidFill>
                  <a:srgbClr val="4F4960"/>
                </a:solidFill>
                <a:latin typeface="Arial"/>
                <a:cs typeface="Arial"/>
              </a:rPr>
              <a:t> </a:t>
            </a:r>
            <a:r>
              <a:rPr dirty="0" sz="1400" spc="35" i="1">
                <a:solidFill>
                  <a:srgbClr val="4F4960"/>
                </a:solidFill>
                <a:latin typeface="Times New Roman"/>
                <a:cs typeface="Times New Roman"/>
              </a:rPr>
              <a:t>t</a:t>
            </a:r>
            <a:r>
              <a:rPr dirty="0" sz="1400" spc="185" i="1">
                <a:solidFill>
                  <a:srgbClr val="4F4960"/>
                </a:solidFill>
                <a:latin typeface="Times New Roman"/>
                <a:cs typeface="Times New Roman"/>
              </a:rPr>
              <a:t> </a:t>
            </a:r>
            <a:r>
              <a:rPr dirty="0" sz="1500" spc="85">
                <a:solidFill>
                  <a:srgbClr val="010101"/>
                </a:solidFill>
                <a:latin typeface="Times New Roman"/>
                <a:cs typeface="Times New Roman"/>
              </a:rPr>
              <a:t>=</a:t>
            </a:r>
            <a:r>
              <a:rPr dirty="0" sz="1500" spc="210">
                <a:solidFill>
                  <a:srgbClr val="010101"/>
                </a:solidFill>
                <a:latin typeface="Times New Roman"/>
                <a:cs typeface="Times New Roman"/>
              </a:rPr>
              <a:t> </a:t>
            </a:r>
            <a:r>
              <a:rPr dirty="0" sz="1250" spc="75">
                <a:solidFill>
                  <a:srgbClr val="4F4960"/>
                </a:solidFill>
                <a:latin typeface="Times New Roman"/>
                <a:cs typeface="Times New Roman"/>
              </a:rPr>
              <a:t>0</a:t>
            </a:r>
            <a:r>
              <a:rPr dirty="0" sz="1250" spc="75">
                <a:solidFill>
                  <a:srgbClr val="2D2644"/>
                </a:solidFill>
                <a:latin typeface="Times New Roman"/>
                <a:cs typeface="Times New Roman"/>
              </a:rPr>
              <a:t>.</a:t>
            </a:r>
            <a:r>
              <a:rPr dirty="0" sz="1250" spc="75">
                <a:solidFill>
                  <a:srgbClr val="625D72"/>
                </a:solidFill>
                <a:latin typeface="Times New Roman"/>
                <a:cs typeface="Times New Roman"/>
              </a:rPr>
              <a:t>5 </a:t>
            </a:r>
            <a:r>
              <a:rPr dirty="0" sz="1250" spc="280">
                <a:solidFill>
                  <a:srgbClr val="625D72"/>
                </a:solidFill>
                <a:latin typeface="Times New Roman"/>
                <a:cs typeface="Times New Roman"/>
              </a:rPr>
              <a:t> </a:t>
            </a:r>
            <a:r>
              <a:rPr dirty="0" sz="1250" spc="55">
                <a:solidFill>
                  <a:srgbClr val="4F4960"/>
                </a:solidFill>
                <a:latin typeface="Times New Roman"/>
                <a:cs typeface="Times New Roman"/>
              </a:rPr>
              <a:t>por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67060" y="4029126"/>
            <a:ext cx="6449060" cy="2165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50" spc="35">
                <a:solidFill>
                  <a:srgbClr val="625D72"/>
                </a:solidFill>
                <a:latin typeface="Times New Roman"/>
                <a:cs typeface="Times New Roman"/>
              </a:rPr>
              <a:t>t</a:t>
            </a:r>
            <a:r>
              <a:rPr dirty="0" sz="1250" spc="-80">
                <a:solidFill>
                  <a:srgbClr val="625D72"/>
                </a:solidFill>
                <a:latin typeface="Times New Roman"/>
                <a:cs typeface="Times New Roman"/>
              </a:rPr>
              <a:t> </a:t>
            </a:r>
            <a:r>
              <a:rPr dirty="0" sz="1250" spc="55">
                <a:solidFill>
                  <a:srgbClr val="625D72"/>
                </a:solidFill>
                <a:latin typeface="Times New Roman"/>
                <a:cs typeface="Times New Roman"/>
              </a:rPr>
              <a:t>an</a:t>
            </a:r>
            <a:r>
              <a:rPr dirty="0" sz="1250" spc="-90">
                <a:solidFill>
                  <a:srgbClr val="625D72"/>
                </a:solidFill>
                <a:latin typeface="Times New Roman"/>
                <a:cs typeface="Times New Roman"/>
              </a:rPr>
              <a:t> </a:t>
            </a:r>
            <a:r>
              <a:rPr dirty="0" sz="1250" spc="100">
                <a:solidFill>
                  <a:srgbClr val="625D72"/>
                </a:solidFill>
                <a:latin typeface="Times New Roman"/>
                <a:cs typeface="Times New Roman"/>
              </a:rPr>
              <a:t>to </a:t>
            </a:r>
            <a:r>
              <a:rPr dirty="0" sz="1250" spc="254">
                <a:solidFill>
                  <a:srgbClr val="625D72"/>
                </a:solidFill>
                <a:latin typeface="Times New Roman"/>
                <a:cs typeface="Times New Roman"/>
              </a:rPr>
              <a:t> </a:t>
            </a:r>
            <a:r>
              <a:rPr dirty="0" sz="1250" spc="105">
                <a:solidFill>
                  <a:srgbClr val="625D72"/>
                </a:solidFill>
                <a:latin typeface="Times New Roman"/>
                <a:cs typeface="Times New Roman"/>
              </a:rPr>
              <a:t>s</a:t>
            </a:r>
            <a:r>
              <a:rPr dirty="0" sz="1250" spc="105">
                <a:solidFill>
                  <a:srgbClr val="2D3866"/>
                </a:solidFill>
                <a:latin typeface="Times New Roman"/>
                <a:cs typeface="Times New Roman"/>
              </a:rPr>
              <a:t>i</a:t>
            </a:r>
            <a:r>
              <a:rPr dirty="0" sz="1250" spc="105">
                <a:solidFill>
                  <a:srgbClr val="4F4960"/>
                </a:solidFill>
                <a:latin typeface="Times New Roman"/>
                <a:cs typeface="Times New Roman"/>
              </a:rPr>
              <a:t>g</a:t>
            </a:r>
            <a:r>
              <a:rPr dirty="0" sz="1250" spc="105">
                <a:solidFill>
                  <a:srgbClr val="2D2644"/>
                </a:solidFill>
                <a:latin typeface="Times New Roman"/>
                <a:cs typeface="Times New Roman"/>
              </a:rPr>
              <a:t>u</a:t>
            </a:r>
            <a:r>
              <a:rPr dirty="0" sz="1250" spc="105">
                <a:solidFill>
                  <a:srgbClr val="4F4960"/>
                </a:solidFill>
                <a:latin typeface="Times New Roman"/>
                <a:cs typeface="Times New Roman"/>
              </a:rPr>
              <a:t>iend</a:t>
            </a:r>
            <a:r>
              <a:rPr dirty="0" sz="1250" spc="-190">
                <a:solidFill>
                  <a:srgbClr val="4F4960"/>
                </a:solidFill>
                <a:latin typeface="Times New Roman"/>
                <a:cs typeface="Times New Roman"/>
              </a:rPr>
              <a:t> </a:t>
            </a:r>
            <a:r>
              <a:rPr dirty="0" sz="1250" spc="60">
                <a:solidFill>
                  <a:srgbClr val="4F4960"/>
                </a:solidFill>
                <a:latin typeface="Times New Roman"/>
                <a:cs typeface="Times New Roman"/>
              </a:rPr>
              <a:t>o</a:t>
            </a:r>
            <a:r>
              <a:rPr dirty="0" sz="1250" spc="250">
                <a:solidFill>
                  <a:srgbClr val="4F4960"/>
                </a:solidFill>
                <a:latin typeface="Times New Roman"/>
                <a:cs typeface="Times New Roman"/>
              </a:rPr>
              <a:t> </a:t>
            </a:r>
            <a:r>
              <a:rPr dirty="0" sz="1250" spc="40">
                <a:solidFill>
                  <a:srgbClr val="625D72"/>
                </a:solidFill>
                <a:latin typeface="Times New Roman"/>
                <a:cs typeface="Times New Roman"/>
              </a:rPr>
              <a:t>el</a:t>
            </a:r>
            <a:r>
              <a:rPr dirty="0" sz="1250" spc="235">
                <a:solidFill>
                  <a:srgbClr val="625D72"/>
                </a:solidFill>
                <a:latin typeface="Times New Roman"/>
                <a:cs typeface="Times New Roman"/>
              </a:rPr>
              <a:t> </a:t>
            </a:r>
            <a:r>
              <a:rPr dirty="0" sz="1250" spc="70">
                <a:solidFill>
                  <a:srgbClr val="625D72"/>
                </a:solidFill>
                <a:latin typeface="Times New Roman"/>
                <a:cs typeface="Times New Roman"/>
              </a:rPr>
              <a:t>esq</a:t>
            </a:r>
            <a:r>
              <a:rPr dirty="0" sz="1250" spc="-145">
                <a:solidFill>
                  <a:srgbClr val="625D72"/>
                </a:solidFill>
                <a:latin typeface="Times New Roman"/>
                <a:cs typeface="Times New Roman"/>
              </a:rPr>
              <a:t> </a:t>
            </a:r>
            <a:r>
              <a:rPr dirty="0" sz="1250" spc="140">
                <a:solidFill>
                  <a:srgbClr val="625D72"/>
                </a:solidFill>
                <a:latin typeface="Times New Roman"/>
                <a:cs typeface="Times New Roman"/>
              </a:rPr>
              <a:t>uema</a:t>
            </a:r>
            <a:r>
              <a:rPr dirty="0" sz="1250" spc="-130">
                <a:solidFill>
                  <a:srgbClr val="625D72"/>
                </a:solidFill>
                <a:latin typeface="Times New Roman"/>
                <a:cs typeface="Times New Roman"/>
              </a:rPr>
              <a:t> </a:t>
            </a:r>
            <a:r>
              <a:rPr dirty="0" sz="1250" spc="-35">
                <a:solidFill>
                  <a:srgbClr val="8A7780"/>
                </a:solidFill>
                <a:latin typeface="Times New Roman"/>
                <a:cs typeface="Times New Roman"/>
              </a:rPr>
              <a:t>,</a:t>
            </a:r>
            <a:r>
              <a:rPr dirty="0" sz="1250" spc="155">
                <a:solidFill>
                  <a:srgbClr val="8A7780"/>
                </a:solidFill>
                <a:latin typeface="Times New Roman"/>
                <a:cs typeface="Times New Roman"/>
              </a:rPr>
              <a:t> </a:t>
            </a:r>
            <a:r>
              <a:rPr dirty="0" sz="1250" spc="-55">
                <a:solidFill>
                  <a:srgbClr val="625D72"/>
                </a:solidFill>
                <a:latin typeface="Times New Roman"/>
                <a:cs typeface="Times New Roman"/>
              </a:rPr>
              <a:t>se</a:t>
            </a:r>
            <a:r>
              <a:rPr dirty="0" sz="1250" spc="530">
                <a:solidFill>
                  <a:srgbClr val="625D72"/>
                </a:solidFill>
                <a:latin typeface="Times New Roman"/>
                <a:cs typeface="Times New Roman"/>
              </a:rPr>
              <a:t> </a:t>
            </a:r>
            <a:r>
              <a:rPr dirty="0" sz="1250" spc="130">
                <a:solidFill>
                  <a:srgbClr val="625D72"/>
                </a:solidFill>
                <a:latin typeface="Times New Roman"/>
                <a:cs typeface="Times New Roman"/>
              </a:rPr>
              <a:t>tiene</a:t>
            </a:r>
            <a:r>
              <a:rPr dirty="0" sz="1250" spc="160">
                <a:solidFill>
                  <a:srgbClr val="625D72"/>
                </a:solidFill>
                <a:latin typeface="Times New Roman"/>
                <a:cs typeface="Times New Roman"/>
              </a:rPr>
              <a:t> </a:t>
            </a:r>
            <a:r>
              <a:rPr dirty="0" sz="1250" spc="165">
                <a:solidFill>
                  <a:srgbClr val="4F4960"/>
                </a:solidFill>
                <a:latin typeface="Times New Roman"/>
                <a:cs typeface="Times New Roman"/>
              </a:rPr>
              <a:t>que</a:t>
            </a:r>
            <a:r>
              <a:rPr dirty="0" sz="1250" spc="110">
                <a:solidFill>
                  <a:srgbClr val="4F4960"/>
                </a:solidFill>
                <a:latin typeface="Times New Roman"/>
                <a:cs typeface="Times New Roman"/>
              </a:rPr>
              <a:t> </a:t>
            </a:r>
            <a:r>
              <a:rPr dirty="0" sz="1250" spc="120">
                <a:solidFill>
                  <a:srgbClr val="4F4960"/>
                </a:solidFill>
                <a:latin typeface="Times New Roman"/>
                <a:cs typeface="Times New Roman"/>
              </a:rPr>
              <a:t>el</a:t>
            </a:r>
            <a:r>
              <a:rPr dirty="0" sz="1250" spc="105">
                <a:solidFill>
                  <a:srgbClr val="4F4960"/>
                </a:solidFill>
                <a:latin typeface="Times New Roman"/>
                <a:cs typeface="Times New Roman"/>
              </a:rPr>
              <a:t> </a:t>
            </a:r>
            <a:r>
              <a:rPr dirty="0" sz="1250" spc="110">
                <a:solidFill>
                  <a:srgbClr val="4F4960"/>
                </a:solidFill>
                <a:latin typeface="Times New Roman"/>
                <a:cs typeface="Times New Roman"/>
              </a:rPr>
              <a:t>valor</a:t>
            </a:r>
            <a:r>
              <a:rPr dirty="0" sz="1250" spc="200">
                <a:solidFill>
                  <a:srgbClr val="4F4960"/>
                </a:solidFill>
                <a:latin typeface="Times New Roman"/>
                <a:cs typeface="Times New Roman"/>
              </a:rPr>
              <a:t> </a:t>
            </a:r>
            <a:r>
              <a:rPr dirty="0" sz="1250" spc="150">
                <a:solidFill>
                  <a:srgbClr val="625D72"/>
                </a:solidFill>
                <a:latin typeface="Times New Roman"/>
                <a:cs typeface="Times New Roman"/>
              </a:rPr>
              <a:t>aprox</a:t>
            </a:r>
            <a:r>
              <a:rPr dirty="0" sz="1250" spc="150">
                <a:solidFill>
                  <a:srgbClr val="2D2644"/>
                </a:solidFill>
                <a:latin typeface="Times New Roman"/>
                <a:cs typeface="Times New Roman"/>
              </a:rPr>
              <a:t>i</a:t>
            </a:r>
            <a:r>
              <a:rPr dirty="0" sz="1250" spc="150">
                <a:solidFill>
                  <a:srgbClr val="4F4960"/>
                </a:solidFill>
                <a:latin typeface="Times New Roman"/>
                <a:cs typeface="Times New Roman"/>
              </a:rPr>
              <a:t>mado</a:t>
            </a:r>
            <a:r>
              <a:rPr dirty="0" sz="1250" spc="200">
                <a:solidFill>
                  <a:srgbClr val="4F4960"/>
                </a:solidFill>
                <a:latin typeface="Times New Roman"/>
                <a:cs typeface="Times New Roman"/>
              </a:rPr>
              <a:t> </a:t>
            </a:r>
            <a:r>
              <a:rPr dirty="0" sz="1250" spc="130">
                <a:solidFill>
                  <a:srgbClr val="4F4960"/>
                </a:solidFill>
                <a:latin typeface="Times New Roman"/>
                <a:cs typeface="Times New Roman"/>
              </a:rPr>
              <a:t>de</a:t>
            </a:r>
            <a:r>
              <a:rPr dirty="0" sz="1250" spc="265">
                <a:solidFill>
                  <a:srgbClr val="4F4960"/>
                </a:solidFill>
                <a:latin typeface="Times New Roman"/>
                <a:cs typeface="Times New Roman"/>
              </a:rPr>
              <a:t> </a:t>
            </a:r>
            <a:r>
              <a:rPr dirty="0" sz="1250" spc="95">
                <a:solidFill>
                  <a:srgbClr val="4F4960"/>
                </a:solidFill>
                <a:latin typeface="Times New Roman"/>
                <a:cs typeface="Times New Roman"/>
              </a:rPr>
              <a:t>la</a:t>
            </a:r>
            <a:r>
              <a:rPr dirty="0" sz="1250" spc="155">
                <a:solidFill>
                  <a:srgbClr val="4F4960"/>
                </a:solidFill>
                <a:latin typeface="Times New Roman"/>
                <a:cs typeface="Times New Roman"/>
              </a:rPr>
              <a:t> </a:t>
            </a:r>
            <a:r>
              <a:rPr dirty="0" sz="1250" spc="110">
                <a:solidFill>
                  <a:srgbClr val="4F4960"/>
                </a:solidFill>
                <a:latin typeface="Times New Roman"/>
                <a:cs typeface="Times New Roman"/>
              </a:rPr>
              <a:t>sol</a:t>
            </a:r>
            <a:r>
              <a:rPr dirty="0" sz="1250" spc="110">
                <a:solidFill>
                  <a:srgbClr val="2D2644"/>
                </a:solidFill>
                <a:latin typeface="Times New Roman"/>
                <a:cs typeface="Times New Roman"/>
              </a:rPr>
              <a:t>u</a:t>
            </a:r>
            <a:r>
              <a:rPr dirty="0" sz="1250" spc="110">
                <a:solidFill>
                  <a:srgbClr val="4F4960"/>
                </a:solidFill>
                <a:latin typeface="Times New Roman"/>
                <a:cs typeface="Times New Roman"/>
              </a:rPr>
              <a:t>c</a:t>
            </a:r>
            <a:r>
              <a:rPr dirty="0" sz="1250" spc="110">
                <a:solidFill>
                  <a:srgbClr val="2D3866"/>
                </a:solidFill>
                <a:latin typeface="Times New Roman"/>
                <a:cs typeface="Times New Roman"/>
              </a:rPr>
              <a:t>i</a:t>
            </a:r>
            <a:r>
              <a:rPr dirty="0" sz="1250" spc="110">
                <a:solidFill>
                  <a:srgbClr val="4F4960"/>
                </a:solidFill>
                <a:latin typeface="Times New Roman"/>
                <a:cs typeface="Times New Roman"/>
              </a:rPr>
              <a:t>ón</a:t>
            </a:r>
            <a:r>
              <a:rPr dirty="0" sz="1250" spc="160">
                <a:solidFill>
                  <a:srgbClr val="4F4960"/>
                </a:solidFill>
                <a:latin typeface="Times New Roman"/>
                <a:cs typeface="Times New Roman"/>
              </a:rPr>
              <a:t> </a:t>
            </a:r>
            <a:r>
              <a:rPr dirty="0" sz="1250" spc="125">
                <a:solidFill>
                  <a:srgbClr val="625D72"/>
                </a:solidFill>
                <a:latin typeface="Times New Roman"/>
                <a:cs typeface="Times New Roman"/>
              </a:rPr>
              <a:t>en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70581" y="4158111"/>
            <a:ext cx="3906520" cy="3016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51484">
              <a:lnSpc>
                <a:spcPts val="484"/>
              </a:lnSpc>
              <a:spcBef>
                <a:spcPts val="100"/>
              </a:spcBef>
            </a:pPr>
            <a:r>
              <a:rPr dirty="0" sz="500" spc="20">
                <a:solidFill>
                  <a:srgbClr val="8A7780"/>
                </a:solidFill>
                <a:latin typeface="Times New Roman"/>
                <a:cs typeface="Times New Roman"/>
              </a:rPr>
              <a:t>1</a:t>
            </a:r>
            <a:endParaRPr sz="500">
              <a:latin typeface="Times New Roman"/>
              <a:cs typeface="Times New Roman"/>
            </a:endParaRPr>
          </a:p>
          <a:p>
            <a:pPr marL="12700">
              <a:lnSpc>
                <a:spcPts val="1685"/>
              </a:lnSpc>
              <a:tabLst>
                <a:tab pos="676910" algn="l"/>
                <a:tab pos="3509645" algn="l"/>
              </a:tabLst>
            </a:pPr>
            <a:r>
              <a:rPr dirty="0" sz="1400" spc="85" i="1">
                <a:solidFill>
                  <a:srgbClr val="4F4960"/>
                </a:solidFill>
                <a:latin typeface="Times New Roman"/>
                <a:cs typeface="Times New Roman"/>
              </a:rPr>
              <a:t>t</a:t>
            </a:r>
            <a:r>
              <a:rPr dirty="0" sz="1400" spc="140" i="1">
                <a:solidFill>
                  <a:srgbClr val="4F4960"/>
                </a:solidFill>
                <a:latin typeface="Times New Roman"/>
                <a:cs typeface="Times New Roman"/>
              </a:rPr>
              <a:t> </a:t>
            </a:r>
            <a:r>
              <a:rPr dirty="0" sz="1500" spc="185">
                <a:solidFill>
                  <a:srgbClr val="010101"/>
                </a:solidFill>
                <a:latin typeface="Times New Roman"/>
                <a:cs typeface="Times New Roman"/>
              </a:rPr>
              <a:t>=</a:t>
            </a:r>
            <a:r>
              <a:rPr dirty="0" sz="1500" spc="110">
                <a:solidFill>
                  <a:srgbClr val="010101"/>
                </a:solidFill>
                <a:latin typeface="Times New Roman"/>
                <a:cs typeface="Times New Roman"/>
              </a:rPr>
              <a:t> </a:t>
            </a:r>
            <a:r>
              <a:rPr dirty="0" sz="1250" spc="-105">
                <a:solidFill>
                  <a:srgbClr val="4F4960"/>
                </a:solidFill>
                <a:latin typeface="Times New Roman"/>
                <a:cs typeface="Times New Roman"/>
              </a:rPr>
              <a:t>O</a:t>
            </a:r>
            <a:r>
              <a:rPr dirty="0" sz="1250" spc="-35">
                <a:solidFill>
                  <a:srgbClr val="4F4960"/>
                </a:solidFill>
                <a:latin typeface="Times New Roman"/>
                <a:cs typeface="Times New Roman"/>
              </a:rPr>
              <a:t>.</a:t>
            </a:r>
            <a:r>
              <a:rPr dirty="0" sz="1250">
                <a:solidFill>
                  <a:srgbClr val="4F4960"/>
                </a:solidFill>
                <a:latin typeface="Times New Roman"/>
                <a:cs typeface="Times New Roman"/>
              </a:rPr>
              <a:t>	</a:t>
            </a:r>
            <a:r>
              <a:rPr dirty="0" sz="1250" spc="160">
                <a:solidFill>
                  <a:srgbClr val="4F4960"/>
                </a:solidFill>
                <a:latin typeface="Times New Roman"/>
                <a:cs typeface="Times New Roman"/>
              </a:rPr>
              <a:t>denotado</a:t>
            </a:r>
            <a:r>
              <a:rPr dirty="0" sz="1250">
                <a:solidFill>
                  <a:srgbClr val="4F4960"/>
                </a:solidFill>
                <a:latin typeface="Times New Roman"/>
                <a:cs typeface="Times New Roman"/>
              </a:rPr>
              <a:t> </a:t>
            </a:r>
            <a:r>
              <a:rPr dirty="0" sz="1250" spc="-110">
                <a:solidFill>
                  <a:srgbClr val="4F4960"/>
                </a:solidFill>
                <a:latin typeface="Times New Roman"/>
                <a:cs typeface="Times New Roman"/>
              </a:rPr>
              <a:t> </a:t>
            </a:r>
            <a:r>
              <a:rPr dirty="0" sz="1250" spc="155">
                <a:solidFill>
                  <a:srgbClr val="4F4960"/>
                </a:solidFill>
                <a:latin typeface="Times New Roman"/>
                <a:cs typeface="Times New Roman"/>
              </a:rPr>
              <a:t>por</a:t>
            </a:r>
            <a:r>
              <a:rPr dirty="0" sz="1250">
                <a:solidFill>
                  <a:srgbClr val="4F4960"/>
                </a:solidFill>
                <a:latin typeface="Times New Roman"/>
                <a:cs typeface="Times New Roman"/>
              </a:rPr>
              <a:t> </a:t>
            </a:r>
            <a:r>
              <a:rPr dirty="0" sz="1250" spc="-114">
                <a:solidFill>
                  <a:srgbClr val="4F4960"/>
                </a:solidFill>
                <a:latin typeface="Times New Roman"/>
                <a:cs typeface="Times New Roman"/>
              </a:rPr>
              <a:t> </a:t>
            </a:r>
            <a:r>
              <a:rPr dirty="0" sz="1350" spc="-190">
                <a:solidFill>
                  <a:srgbClr val="4F4960"/>
                </a:solidFill>
                <a:latin typeface="Times New Roman"/>
                <a:cs typeface="Times New Roman"/>
              </a:rPr>
              <a:t>Y</a:t>
            </a:r>
            <a:r>
              <a:rPr dirty="0" sz="1350" spc="-130">
                <a:solidFill>
                  <a:srgbClr val="4F4960"/>
                </a:solidFill>
                <a:latin typeface="Times New Roman"/>
                <a:cs typeface="Times New Roman"/>
              </a:rPr>
              <a:t>1</a:t>
            </a:r>
            <a:r>
              <a:rPr dirty="0" sz="1350">
                <a:solidFill>
                  <a:srgbClr val="4F4960"/>
                </a:solidFill>
                <a:latin typeface="Times New Roman"/>
                <a:cs typeface="Times New Roman"/>
              </a:rPr>
              <a:t>  </a:t>
            </a:r>
            <a:r>
              <a:rPr dirty="0" sz="1350" spc="-140">
                <a:solidFill>
                  <a:srgbClr val="4F4960"/>
                </a:solidFill>
                <a:latin typeface="Times New Roman"/>
                <a:cs typeface="Times New Roman"/>
              </a:rPr>
              <a:t> </a:t>
            </a:r>
            <a:r>
              <a:rPr dirty="0" sz="1250" spc="-100">
                <a:solidFill>
                  <a:srgbClr val="625D72"/>
                </a:solidFill>
                <a:latin typeface="Times New Roman"/>
                <a:cs typeface="Times New Roman"/>
              </a:rPr>
              <a:t>s</a:t>
            </a:r>
            <a:r>
              <a:rPr dirty="0" sz="1250" spc="-105">
                <a:solidFill>
                  <a:srgbClr val="625D72"/>
                </a:solidFill>
                <a:latin typeface="Times New Roman"/>
                <a:cs typeface="Times New Roman"/>
              </a:rPr>
              <a:t>e</a:t>
            </a:r>
            <a:r>
              <a:rPr dirty="0" sz="1250">
                <a:solidFill>
                  <a:srgbClr val="625D72"/>
                </a:solidFill>
                <a:latin typeface="Times New Roman"/>
                <a:cs typeface="Times New Roman"/>
              </a:rPr>
              <a:t>  </a:t>
            </a:r>
            <a:r>
              <a:rPr dirty="0" sz="1250" spc="-10">
                <a:solidFill>
                  <a:srgbClr val="625D72"/>
                </a:solidFill>
                <a:latin typeface="Times New Roman"/>
                <a:cs typeface="Times New Roman"/>
              </a:rPr>
              <a:t> </a:t>
            </a:r>
            <a:r>
              <a:rPr dirty="0" sz="1250" spc="-105">
                <a:solidFill>
                  <a:srgbClr val="625D72"/>
                </a:solidFill>
                <a:latin typeface="Times New Roman"/>
                <a:cs typeface="Times New Roman"/>
              </a:rPr>
              <a:t>c</a:t>
            </a:r>
            <a:r>
              <a:rPr dirty="0" sz="1250" spc="-90">
                <a:solidFill>
                  <a:srgbClr val="625D72"/>
                </a:solidFill>
                <a:latin typeface="Times New Roman"/>
                <a:cs typeface="Times New Roman"/>
              </a:rPr>
              <a:t> </a:t>
            </a:r>
            <a:r>
              <a:rPr dirty="0" sz="1250" spc="-110">
                <a:solidFill>
                  <a:srgbClr val="625D72"/>
                </a:solidFill>
                <a:latin typeface="Times New Roman"/>
                <a:cs typeface="Times New Roman"/>
              </a:rPr>
              <a:t>a</a:t>
            </a:r>
            <a:r>
              <a:rPr dirty="0" sz="1250" spc="-120">
                <a:solidFill>
                  <a:srgbClr val="625D72"/>
                </a:solidFill>
                <a:latin typeface="Times New Roman"/>
                <a:cs typeface="Times New Roman"/>
              </a:rPr>
              <a:t>k</a:t>
            </a:r>
            <a:r>
              <a:rPr dirty="0" sz="1250">
                <a:solidFill>
                  <a:srgbClr val="625D72"/>
                </a:solidFill>
                <a:latin typeface="Times New Roman"/>
                <a:cs typeface="Times New Roman"/>
              </a:rPr>
              <a:t>  </a:t>
            </a:r>
            <a:r>
              <a:rPr dirty="0" sz="1250" spc="-50">
                <a:solidFill>
                  <a:srgbClr val="625D72"/>
                </a:solidFill>
                <a:latin typeface="Times New Roman"/>
                <a:cs typeface="Times New Roman"/>
              </a:rPr>
              <a:t> </a:t>
            </a:r>
            <a:r>
              <a:rPr dirty="0" sz="1250" spc="-120">
                <a:solidFill>
                  <a:srgbClr val="2D2644"/>
                </a:solidFill>
                <a:latin typeface="Times New Roman"/>
                <a:cs typeface="Times New Roman"/>
              </a:rPr>
              <a:t>u</a:t>
            </a:r>
            <a:r>
              <a:rPr dirty="0" sz="1250" spc="-75">
                <a:solidFill>
                  <a:srgbClr val="2D2644"/>
                </a:solidFill>
                <a:latin typeface="Times New Roman"/>
                <a:cs typeface="Times New Roman"/>
              </a:rPr>
              <a:t> </a:t>
            </a:r>
            <a:r>
              <a:rPr dirty="0" sz="1250" spc="-10">
                <a:solidFill>
                  <a:srgbClr val="2D2644"/>
                </a:solidFill>
                <a:latin typeface="Times New Roman"/>
                <a:cs typeface="Times New Roman"/>
              </a:rPr>
              <a:t>]</a:t>
            </a:r>
            <a:r>
              <a:rPr dirty="0" sz="1250" spc="-105">
                <a:solidFill>
                  <a:srgbClr val="4F4960"/>
                </a:solidFill>
                <a:latin typeface="Times New Roman"/>
                <a:cs typeface="Times New Roman"/>
              </a:rPr>
              <a:t>a</a:t>
            </a:r>
            <a:r>
              <a:rPr dirty="0" sz="1250">
                <a:solidFill>
                  <a:srgbClr val="4F4960"/>
                </a:solidFill>
                <a:latin typeface="Times New Roman"/>
                <a:cs typeface="Times New Roman"/>
              </a:rPr>
              <a:t> </a:t>
            </a:r>
            <a:r>
              <a:rPr dirty="0" sz="1250" spc="125">
                <a:solidFill>
                  <a:srgbClr val="4F4960"/>
                </a:solidFill>
                <a:latin typeface="Times New Roman"/>
                <a:cs typeface="Times New Roman"/>
              </a:rPr>
              <a:t> </a:t>
            </a:r>
            <a:r>
              <a:rPr dirty="0" sz="1250" spc="135">
                <a:solidFill>
                  <a:srgbClr val="625D72"/>
                </a:solidFill>
                <a:latin typeface="Times New Roman"/>
                <a:cs typeface="Times New Roman"/>
              </a:rPr>
              <a:t>com</a:t>
            </a:r>
            <a:r>
              <a:rPr dirty="0" sz="1250" spc="125">
                <a:solidFill>
                  <a:srgbClr val="625D72"/>
                </a:solidFill>
                <a:latin typeface="Times New Roman"/>
                <a:cs typeface="Times New Roman"/>
              </a:rPr>
              <a:t>o</a:t>
            </a:r>
            <a:r>
              <a:rPr dirty="0" sz="1250">
                <a:solidFill>
                  <a:srgbClr val="625D72"/>
                </a:solidFill>
                <a:latin typeface="Times New Roman"/>
                <a:cs typeface="Times New Roman"/>
              </a:rPr>
              <a:t>	</a:t>
            </a:r>
            <a:r>
              <a:rPr dirty="0" sz="1250" spc="100">
                <a:solidFill>
                  <a:srgbClr val="4F4960"/>
                </a:solidFill>
                <a:latin typeface="Times New Roman"/>
                <a:cs typeface="Times New Roman"/>
              </a:rPr>
              <a:t>igue: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168973" y="4577888"/>
            <a:ext cx="107696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50" spc="15">
                <a:solidFill>
                  <a:srgbClr val="4F4960"/>
                </a:solidFill>
                <a:latin typeface="Times New Roman"/>
                <a:cs typeface="Times New Roman"/>
              </a:rPr>
              <a:t>to</a:t>
            </a:r>
            <a:r>
              <a:rPr dirty="0" sz="1350" spc="15">
                <a:solidFill>
                  <a:srgbClr val="8A7780"/>
                </a:solidFill>
                <a:latin typeface="Times New Roman"/>
                <a:cs typeface="Times New Roman"/>
              </a:rPr>
              <a:t>,</a:t>
            </a:r>
            <a:r>
              <a:rPr dirty="0" sz="1350" spc="15">
                <a:solidFill>
                  <a:srgbClr val="4F4960"/>
                </a:solidFill>
                <a:latin typeface="Times New Roman"/>
                <a:cs typeface="Times New Roman"/>
              </a:rPr>
              <a:t>1</a:t>
            </a:r>
            <a:r>
              <a:rPr dirty="0" sz="1350" spc="-25">
                <a:solidFill>
                  <a:srgbClr val="4F4960"/>
                </a:solidFill>
                <a:latin typeface="Times New Roman"/>
                <a:cs typeface="Times New Roman"/>
              </a:rPr>
              <a:t> </a:t>
            </a:r>
            <a:r>
              <a:rPr dirty="0" sz="1400" spc="65" i="1">
                <a:solidFill>
                  <a:srgbClr val="010101"/>
                </a:solidFill>
                <a:latin typeface="Times New Roman"/>
                <a:cs typeface="Times New Roman"/>
              </a:rPr>
              <a:t>=</a:t>
            </a:r>
            <a:r>
              <a:rPr dirty="0" sz="1400" spc="165" i="1">
                <a:solidFill>
                  <a:srgbClr val="010101"/>
                </a:solidFill>
                <a:latin typeface="Times New Roman"/>
                <a:cs typeface="Times New Roman"/>
              </a:rPr>
              <a:t> </a:t>
            </a:r>
            <a:r>
              <a:rPr dirty="0" sz="1400" spc="50" i="1">
                <a:solidFill>
                  <a:srgbClr val="625D72"/>
                </a:solidFill>
                <a:latin typeface="Times New Roman"/>
                <a:cs typeface="Times New Roman"/>
              </a:rPr>
              <a:t>to</a:t>
            </a:r>
            <a:r>
              <a:rPr dirty="0" sz="1400" spc="40" i="1">
                <a:solidFill>
                  <a:srgbClr val="625D72"/>
                </a:solidFill>
                <a:latin typeface="Times New Roman"/>
                <a:cs typeface="Times New Roman"/>
              </a:rPr>
              <a:t> </a:t>
            </a:r>
            <a:r>
              <a:rPr dirty="0" sz="1400" spc="-105" i="1">
                <a:solidFill>
                  <a:srgbClr val="010101"/>
                </a:solidFill>
                <a:latin typeface="Times New Roman"/>
                <a:cs typeface="Times New Roman"/>
              </a:rPr>
              <a:t>=</a:t>
            </a:r>
            <a:r>
              <a:rPr dirty="0" sz="1400" spc="340" i="1">
                <a:solidFill>
                  <a:srgbClr val="010101"/>
                </a:solidFill>
                <a:latin typeface="Times New Roman"/>
                <a:cs typeface="Times New Roman"/>
              </a:rPr>
              <a:t> </a:t>
            </a:r>
            <a:r>
              <a:rPr dirty="0" sz="1300" spc="-90">
                <a:solidFill>
                  <a:srgbClr val="4F4960"/>
                </a:solidFill>
                <a:latin typeface="Times New Roman"/>
                <a:cs typeface="Times New Roman"/>
              </a:rPr>
              <a:t>O,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163465" y="4828226"/>
            <a:ext cx="162306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40" i="1">
                <a:solidFill>
                  <a:srgbClr val="4F4960"/>
                </a:solidFill>
                <a:latin typeface="Times New Roman"/>
                <a:cs typeface="Times New Roman"/>
              </a:rPr>
              <a:t>to</a:t>
            </a:r>
            <a:r>
              <a:rPr dirty="0" sz="1400" spc="-40" i="1">
                <a:solidFill>
                  <a:srgbClr val="4F4960"/>
                </a:solidFill>
                <a:latin typeface="Times New Roman"/>
                <a:cs typeface="Times New Roman"/>
              </a:rPr>
              <a:t> </a:t>
            </a:r>
            <a:r>
              <a:rPr dirty="0" sz="850" spc="35">
                <a:solidFill>
                  <a:srgbClr val="625D72"/>
                </a:solidFill>
                <a:latin typeface="Arial"/>
                <a:cs typeface="Arial"/>
              </a:rPr>
              <a:t>2</a:t>
            </a:r>
            <a:r>
              <a:rPr dirty="0" sz="850" spc="260">
                <a:solidFill>
                  <a:srgbClr val="625D72"/>
                </a:solidFill>
                <a:latin typeface="Arial"/>
                <a:cs typeface="Arial"/>
              </a:rPr>
              <a:t> </a:t>
            </a:r>
            <a:r>
              <a:rPr dirty="0" sz="1400" spc="75" i="1">
                <a:solidFill>
                  <a:srgbClr val="010101"/>
                </a:solidFill>
                <a:latin typeface="Times New Roman"/>
                <a:cs typeface="Times New Roman"/>
              </a:rPr>
              <a:t>=</a:t>
            </a:r>
            <a:r>
              <a:rPr dirty="0" sz="1400" spc="160" i="1">
                <a:solidFill>
                  <a:srgbClr val="010101"/>
                </a:solidFill>
                <a:latin typeface="Times New Roman"/>
                <a:cs typeface="Times New Roman"/>
              </a:rPr>
              <a:t> </a:t>
            </a:r>
            <a:r>
              <a:rPr dirty="0" sz="1400" spc="50" i="1">
                <a:solidFill>
                  <a:srgbClr val="625D72"/>
                </a:solidFill>
                <a:latin typeface="Times New Roman"/>
                <a:cs typeface="Times New Roman"/>
              </a:rPr>
              <a:t>to</a:t>
            </a:r>
            <a:r>
              <a:rPr dirty="0" sz="1400" spc="-15" i="1">
                <a:solidFill>
                  <a:srgbClr val="625D72"/>
                </a:solidFill>
                <a:latin typeface="Times New Roman"/>
                <a:cs typeface="Times New Roman"/>
              </a:rPr>
              <a:t> </a:t>
            </a:r>
            <a:r>
              <a:rPr dirty="0" sz="1400" spc="-105" i="1">
                <a:solidFill>
                  <a:srgbClr val="625D72"/>
                </a:solidFill>
                <a:latin typeface="Times New Roman"/>
                <a:cs typeface="Times New Roman"/>
              </a:rPr>
              <a:t>+</a:t>
            </a:r>
            <a:r>
              <a:rPr dirty="0" sz="1400" spc="275" i="1">
                <a:solidFill>
                  <a:srgbClr val="625D72"/>
                </a:solidFill>
                <a:latin typeface="Times New Roman"/>
                <a:cs typeface="Times New Roman"/>
              </a:rPr>
              <a:t> </a:t>
            </a:r>
            <a:r>
              <a:rPr dirty="0" sz="1300" spc="-80" i="1">
                <a:solidFill>
                  <a:srgbClr val="4F4960"/>
                </a:solidFill>
                <a:latin typeface="Arial"/>
                <a:cs typeface="Arial"/>
              </a:rPr>
              <a:t>h</a:t>
            </a:r>
            <a:r>
              <a:rPr dirty="0" sz="1300" spc="270" i="1">
                <a:solidFill>
                  <a:srgbClr val="4F4960"/>
                </a:solidFill>
                <a:latin typeface="Arial"/>
                <a:cs typeface="Arial"/>
              </a:rPr>
              <a:t> </a:t>
            </a:r>
            <a:r>
              <a:rPr dirty="0" sz="1400" spc="-90">
                <a:solidFill>
                  <a:srgbClr val="010101"/>
                </a:solidFill>
                <a:latin typeface="Times New Roman"/>
                <a:cs typeface="Times New Roman"/>
              </a:rPr>
              <a:t>=</a:t>
            </a:r>
            <a:r>
              <a:rPr dirty="0" sz="1400" spc="450">
                <a:solidFill>
                  <a:srgbClr val="010101"/>
                </a:solidFill>
                <a:latin typeface="Times New Roman"/>
                <a:cs typeface="Times New Roman"/>
              </a:rPr>
              <a:t> </a:t>
            </a:r>
            <a:r>
              <a:rPr dirty="0" sz="1300" spc="100">
                <a:solidFill>
                  <a:srgbClr val="4F4960"/>
                </a:solidFill>
                <a:latin typeface="Times New Roman"/>
                <a:cs typeface="Times New Roman"/>
              </a:rPr>
              <a:t>0.25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316716" y="4966880"/>
            <a:ext cx="58419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spc="35">
                <a:solidFill>
                  <a:srgbClr val="8A7780"/>
                </a:solidFill>
                <a:latin typeface="Arial"/>
                <a:cs typeface="Arial"/>
              </a:rPr>
              <a:t>'</a:t>
            </a:r>
            <a:endParaRPr sz="11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306520" y="4581542"/>
            <a:ext cx="2812415" cy="841375"/>
          </a:xfrm>
          <a:prstGeom prst="rect">
            <a:avLst/>
          </a:prstGeom>
        </p:spPr>
        <p:txBody>
          <a:bodyPr wrap="square" lIns="0" tIns="127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5"/>
              </a:spcBef>
            </a:pPr>
            <a:r>
              <a:rPr dirty="0" sz="1550" spc="-80">
                <a:solidFill>
                  <a:srgbClr val="4F4960"/>
                </a:solidFill>
                <a:latin typeface="Times New Roman"/>
                <a:cs typeface="Times New Roman"/>
              </a:rPr>
              <a:t>Obtenemo</a:t>
            </a:r>
            <a:r>
              <a:rPr dirty="0" sz="1550" spc="590">
                <a:solidFill>
                  <a:srgbClr val="4F4960"/>
                </a:solidFill>
                <a:latin typeface="Times New Roman"/>
                <a:cs typeface="Times New Roman"/>
              </a:rPr>
              <a:t> </a:t>
            </a:r>
            <a:r>
              <a:rPr dirty="0" sz="1550" spc="-60">
                <a:solidFill>
                  <a:srgbClr val="4F4960"/>
                </a:solidFill>
                <a:latin typeface="Times New Roman"/>
                <a:cs typeface="Times New Roman"/>
              </a:rPr>
              <a:t>que</a:t>
            </a:r>
            <a:r>
              <a:rPr dirty="0" sz="1550" spc="20">
                <a:solidFill>
                  <a:srgbClr val="4F4960"/>
                </a:solidFill>
                <a:latin typeface="Times New Roman"/>
                <a:cs typeface="Times New Roman"/>
              </a:rPr>
              <a:t> </a:t>
            </a:r>
            <a:r>
              <a:rPr dirty="0" sz="1550" spc="-20">
                <a:solidFill>
                  <a:srgbClr val="4F4960"/>
                </a:solidFill>
                <a:latin typeface="Times New Roman"/>
                <a:cs typeface="Times New Roman"/>
              </a:rPr>
              <a:t>la</a:t>
            </a:r>
            <a:r>
              <a:rPr dirty="0" sz="1550" spc="505">
                <a:solidFill>
                  <a:srgbClr val="4F4960"/>
                </a:solidFill>
                <a:latin typeface="Times New Roman"/>
                <a:cs typeface="Times New Roman"/>
              </a:rPr>
              <a:t> </a:t>
            </a:r>
            <a:r>
              <a:rPr dirty="0" sz="1550" spc="-80">
                <a:solidFill>
                  <a:srgbClr val="4F4960"/>
                </a:solidFill>
                <a:latin typeface="Times New Roman"/>
                <a:cs typeface="Times New Roman"/>
              </a:rPr>
              <a:t>olución</a:t>
            </a:r>
            <a:r>
              <a:rPr dirty="0" sz="1550" spc="95">
                <a:solidFill>
                  <a:srgbClr val="4F4960"/>
                </a:solidFill>
                <a:latin typeface="Times New Roman"/>
                <a:cs typeface="Times New Roman"/>
              </a:rPr>
              <a:t> </a:t>
            </a:r>
            <a:r>
              <a:rPr dirty="0" sz="1550" spc="-50">
                <a:solidFill>
                  <a:srgbClr val="4F4960"/>
                </a:solidFill>
                <a:latin typeface="Times New Roman"/>
                <a:cs typeface="Times New Roman"/>
              </a:rPr>
              <a:t>exacta</a:t>
            </a:r>
            <a:r>
              <a:rPr dirty="0" sz="1550" spc="110">
                <a:solidFill>
                  <a:srgbClr val="4F4960"/>
                </a:solidFill>
                <a:latin typeface="Times New Roman"/>
                <a:cs typeface="Times New Roman"/>
              </a:rPr>
              <a:t> </a:t>
            </a:r>
            <a:r>
              <a:rPr dirty="0" sz="1500" spc="-160">
                <a:solidFill>
                  <a:srgbClr val="625D72"/>
                </a:solidFill>
                <a:latin typeface="Times New Roman"/>
                <a:cs typeface="Times New Roman"/>
              </a:rPr>
              <a:t>e.s:</a:t>
            </a:r>
            <a:endParaRPr sz="1500">
              <a:latin typeface="Times New Roman"/>
              <a:cs typeface="Times New Roman"/>
            </a:endParaRPr>
          </a:p>
          <a:p>
            <a:pPr marL="560705">
              <a:lnSpc>
                <a:spcPct val="100000"/>
              </a:lnSpc>
              <a:spcBef>
                <a:spcPts val="1195"/>
              </a:spcBef>
            </a:pPr>
            <a:r>
              <a:rPr dirty="0" sz="1850" spc="-180" i="1">
                <a:solidFill>
                  <a:srgbClr val="4F4960"/>
                </a:solidFill>
                <a:latin typeface="Times New Roman"/>
                <a:cs typeface="Times New Roman"/>
              </a:rPr>
              <a:t>y</a:t>
            </a:r>
            <a:r>
              <a:rPr dirty="0" sz="1850" spc="-130" i="1">
                <a:solidFill>
                  <a:srgbClr val="4F4960"/>
                </a:solidFill>
                <a:latin typeface="Times New Roman"/>
                <a:cs typeface="Times New Roman"/>
              </a:rPr>
              <a:t>(</a:t>
            </a:r>
            <a:r>
              <a:rPr dirty="0" sz="1850" spc="-114" i="1">
                <a:solidFill>
                  <a:srgbClr val="4F4960"/>
                </a:solidFill>
                <a:latin typeface="Times New Roman"/>
                <a:cs typeface="Times New Roman"/>
              </a:rPr>
              <a:t>t</a:t>
            </a:r>
            <a:r>
              <a:rPr dirty="0" sz="1850" spc="-130" i="1">
                <a:solidFill>
                  <a:srgbClr val="4F4960"/>
                </a:solidFill>
                <a:latin typeface="Times New Roman"/>
                <a:cs typeface="Times New Roman"/>
              </a:rPr>
              <a:t>)</a:t>
            </a:r>
            <a:r>
              <a:rPr dirty="0" sz="1850" spc="-80" i="1">
                <a:solidFill>
                  <a:srgbClr val="4F4960"/>
                </a:solidFill>
                <a:latin typeface="Times New Roman"/>
                <a:cs typeface="Times New Roman"/>
              </a:rPr>
              <a:t> </a:t>
            </a:r>
            <a:r>
              <a:rPr dirty="0" sz="1850" spc="-65">
                <a:solidFill>
                  <a:srgbClr val="010101"/>
                </a:solidFill>
                <a:latin typeface="Times New Roman"/>
                <a:cs typeface="Times New Roman"/>
              </a:rPr>
              <a:t>=</a:t>
            </a:r>
            <a:r>
              <a:rPr dirty="0" sz="1850" spc="-25">
                <a:solidFill>
                  <a:srgbClr val="010101"/>
                </a:solidFill>
                <a:latin typeface="Times New Roman"/>
                <a:cs typeface="Times New Roman"/>
              </a:rPr>
              <a:t> </a:t>
            </a:r>
            <a:r>
              <a:rPr dirty="0" sz="1850" spc="-120" i="1">
                <a:solidFill>
                  <a:srgbClr val="625D72"/>
                </a:solidFill>
                <a:latin typeface="Times New Roman"/>
                <a:cs typeface="Times New Roman"/>
              </a:rPr>
              <a:t>(t</a:t>
            </a:r>
            <a:r>
              <a:rPr dirty="0" sz="1850" spc="-70" i="1">
                <a:solidFill>
                  <a:srgbClr val="625D72"/>
                </a:solidFill>
                <a:latin typeface="Times New Roman"/>
                <a:cs typeface="Times New Roman"/>
              </a:rPr>
              <a:t> </a:t>
            </a:r>
            <a:r>
              <a:rPr dirty="0" sz="2050" spc="-175">
                <a:solidFill>
                  <a:srgbClr val="42182D"/>
                </a:solidFill>
                <a:latin typeface="Times New Roman"/>
                <a:cs typeface="Times New Roman"/>
              </a:rPr>
              <a:t>+</a:t>
            </a:r>
            <a:r>
              <a:rPr dirty="0" sz="2050" spc="-265">
                <a:solidFill>
                  <a:srgbClr val="42182D"/>
                </a:solidFill>
                <a:latin typeface="Times New Roman"/>
                <a:cs typeface="Times New Roman"/>
              </a:rPr>
              <a:t> </a:t>
            </a:r>
            <a:r>
              <a:rPr dirty="0" sz="1800" spc="-320">
                <a:solidFill>
                  <a:srgbClr val="4F4960"/>
                </a:solidFill>
                <a:latin typeface="Arial"/>
                <a:cs typeface="Arial"/>
              </a:rPr>
              <a:t>1</a:t>
            </a:r>
            <a:r>
              <a:rPr dirty="0" sz="1800" spc="-35">
                <a:solidFill>
                  <a:srgbClr val="4F4960"/>
                </a:solidFill>
                <a:latin typeface="Arial"/>
                <a:cs typeface="Arial"/>
              </a:rPr>
              <a:t>)</a:t>
            </a:r>
            <a:r>
              <a:rPr dirty="0" baseline="32407" sz="1800" spc="-157">
                <a:solidFill>
                  <a:srgbClr val="8A7780"/>
                </a:solidFill>
                <a:latin typeface="Times New Roman"/>
                <a:cs typeface="Times New Roman"/>
              </a:rPr>
              <a:t>4</a:t>
            </a:r>
            <a:endParaRPr baseline="32407" sz="18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143637" y="5018525"/>
            <a:ext cx="1614170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548005" algn="l"/>
                <a:tab pos="1287780" algn="l"/>
              </a:tabLst>
            </a:pPr>
            <a:r>
              <a:rPr dirty="0" sz="1300" spc="-110">
                <a:solidFill>
                  <a:srgbClr val="4F4960"/>
                </a:solidFill>
                <a:latin typeface="Times New Roman"/>
                <a:cs typeface="Times New Roman"/>
              </a:rPr>
              <a:t>t</a:t>
            </a:r>
            <a:r>
              <a:rPr dirty="0" sz="1300" spc="-70">
                <a:solidFill>
                  <a:srgbClr val="4F4960"/>
                </a:solidFill>
                <a:latin typeface="Times New Roman"/>
                <a:cs typeface="Times New Roman"/>
              </a:rPr>
              <a:t> </a:t>
            </a:r>
            <a:r>
              <a:rPr dirty="0" baseline="-9259" sz="1350" spc="-202">
                <a:solidFill>
                  <a:srgbClr val="4F4960"/>
                </a:solidFill>
                <a:latin typeface="Times New Roman"/>
                <a:cs typeface="Times New Roman"/>
              </a:rPr>
              <a:t>0</a:t>
            </a:r>
            <a:r>
              <a:rPr dirty="0" baseline="-9259" sz="1350" spc="172">
                <a:solidFill>
                  <a:srgbClr val="4F4960"/>
                </a:solidFill>
                <a:latin typeface="Times New Roman"/>
                <a:cs typeface="Times New Roman"/>
              </a:rPr>
              <a:t> </a:t>
            </a:r>
            <a:r>
              <a:rPr dirty="0" sz="900" spc="-120">
                <a:solidFill>
                  <a:srgbClr val="8A7780"/>
                </a:solidFill>
                <a:latin typeface="Times New Roman"/>
                <a:cs typeface="Times New Roman"/>
              </a:rPr>
              <a:t>,</a:t>
            </a:r>
            <a:r>
              <a:rPr dirty="0" sz="900" spc="-120">
                <a:solidFill>
                  <a:srgbClr val="A38775"/>
                </a:solidFill>
                <a:latin typeface="Times New Roman"/>
                <a:cs typeface="Times New Roman"/>
              </a:rPr>
              <a:t>.</a:t>
            </a:r>
            <a:r>
              <a:rPr dirty="0" baseline="-9259" sz="1350" spc="-179">
                <a:solidFill>
                  <a:srgbClr val="625D72"/>
                </a:solidFill>
                <a:latin typeface="Times New Roman"/>
                <a:cs typeface="Times New Roman"/>
              </a:rPr>
              <a:t>3</a:t>
            </a:r>
            <a:r>
              <a:rPr dirty="0" baseline="-9259" sz="1350" spc="315">
                <a:solidFill>
                  <a:srgbClr val="625D72"/>
                </a:solidFill>
                <a:latin typeface="Times New Roman"/>
                <a:cs typeface="Times New Roman"/>
              </a:rPr>
              <a:t> </a:t>
            </a:r>
            <a:r>
              <a:rPr dirty="0" baseline="-9259" sz="1350" spc="315">
                <a:solidFill>
                  <a:srgbClr val="625D72"/>
                </a:solidFill>
                <a:latin typeface="Times New Roman"/>
                <a:cs typeface="Times New Roman"/>
              </a:rPr>
              <a:t> </a:t>
            </a:r>
            <a:r>
              <a:rPr dirty="0" sz="1400" spc="-405">
                <a:solidFill>
                  <a:srgbClr val="010101"/>
                </a:solidFill>
                <a:latin typeface="Times New Roman"/>
                <a:cs typeface="Times New Roman"/>
              </a:rPr>
              <a:t>=	</a:t>
            </a:r>
            <a:r>
              <a:rPr dirty="0" sz="1400" spc="-200" i="1">
                <a:solidFill>
                  <a:srgbClr val="4F4960"/>
                </a:solidFill>
                <a:latin typeface="Times New Roman"/>
                <a:cs typeface="Times New Roman"/>
              </a:rPr>
              <a:t>t</a:t>
            </a:r>
            <a:r>
              <a:rPr dirty="0" sz="1400" spc="10" i="1">
                <a:solidFill>
                  <a:srgbClr val="4F4960"/>
                </a:solidFill>
                <a:latin typeface="Times New Roman"/>
                <a:cs typeface="Times New Roman"/>
              </a:rPr>
              <a:t> </a:t>
            </a:r>
            <a:r>
              <a:rPr dirty="0" baseline="-9803" sz="1275" spc="-367" i="1">
                <a:solidFill>
                  <a:srgbClr val="4F4960"/>
                </a:solidFill>
                <a:latin typeface="Arial"/>
                <a:cs typeface="Arial"/>
              </a:rPr>
              <a:t>0</a:t>
            </a:r>
            <a:r>
              <a:rPr dirty="0" baseline="-9803" sz="1275" spc="825" i="1">
                <a:solidFill>
                  <a:srgbClr val="4F4960"/>
                </a:solidFill>
                <a:latin typeface="Arial"/>
                <a:cs typeface="Arial"/>
              </a:rPr>
              <a:t> </a:t>
            </a:r>
            <a:r>
              <a:rPr dirty="0" sz="1800" spc="-540">
                <a:solidFill>
                  <a:srgbClr val="625D72"/>
                </a:solidFill>
                <a:latin typeface="Arial"/>
                <a:cs typeface="Arial"/>
              </a:rPr>
              <a:t>+</a:t>
            </a:r>
            <a:r>
              <a:rPr dirty="0" sz="1800" spc="434">
                <a:solidFill>
                  <a:srgbClr val="625D72"/>
                </a:solidFill>
                <a:latin typeface="Arial"/>
                <a:cs typeface="Arial"/>
              </a:rPr>
              <a:t> </a:t>
            </a:r>
            <a:r>
              <a:rPr dirty="0" sz="1250" spc="-355" i="1">
                <a:solidFill>
                  <a:srgbClr val="4F4960"/>
                </a:solidFill>
                <a:latin typeface="Arial"/>
                <a:cs typeface="Arial"/>
              </a:rPr>
              <a:t>h</a:t>
            </a:r>
            <a:r>
              <a:rPr dirty="0" sz="1250" spc="605" i="1">
                <a:solidFill>
                  <a:srgbClr val="4F4960"/>
                </a:solidFill>
                <a:latin typeface="Arial"/>
                <a:cs typeface="Arial"/>
              </a:rPr>
              <a:t> </a:t>
            </a:r>
            <a:r>
              <a:rPr dirty="0" sz="1400" spc="-405">
                <a:solidFill>
                  <a:srgbClr val="010101"/>
                </a:solidFill>
                <a:latin typeface="Times New Roman"/>
                <a:cs typeface="Times New Roman"/>
              </a:rPr>
              <a:t>=	</a:t>
            </a:r>
            <a:r>
              <a:rPr dirty="0" sz="1300" spc="75">
                <a:solidFill>
                  <a:srgbClr val="4F4960"/>
                </a:solidFill>
                <a:latin typeface="Times New Roman"/>
                <a:cs typeface="Times New Roman"/>
              </a:rPr>
              <a:t>0.5,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743433" y="5424651"/>
            <a:ext cx="1062355" cy="452755"/>
          </a:xfrm>
          <a:prstGeom prst="rect">
            <a:avLst/>
          </a:prstGeom>
        </p:spPr>
        <p:txBody>
          <a:bodyPr wrap="square" lIns="0" tIns="24130" rIns="0" bIns="0" rtlCol="0" vert="horz">
            <a:spAutoFit/>
          </a:bodyPr>
          <a:lstStyle/>
          <a:p>
            <a:pPr algn="r" marR="6985">
              <a:lnSpc>
                <a:spcPct val="100000"/>
              </a:lnSpc>
              <a:spcBef>
                <a:spcPts val="190"/>
              </a:spcBef>
            </a:pPr>
            <a:r>
              <a:rPr dirty="0" sz="1350" spc="-130">
                <a:solidFill>
                  <a:srgbClr val="4F4960"/>
                </a:solidFill>
                <a:latin typeface="Times New Roman"/>
                <a:cs typeface="Times New Roman"/>
              </a:rPr>
              <a:t>Yo</a:t>
            </a:r>
            <a:r>
              <a:rPr dirty="0" sz="1350" spc="-130">
                <a:solidFill>
                  <a:srgbClr val="8A7780"/>
                </a:solidFill>
                <a:latin typeface="Times New Roman"/>
                <a:cs typeface="Times New Roman"/>
              </a:rPr>
              <a:t>,</a:t>
            </a:r>
            <a:r>
              <a:rPr dirty="0" sz="1350" spc="-130">
                <a:solidFill>
                  <a:srgbClr val="677789"/>
                </a:solidFill>
                <a:latin typeface="Times New Roman"/>
                <a:cs typeface="Times New Roman"/>
              </a:rPr>
              <a:t>1</a:t>
            </a:r>
            <a:r>
              <a:rPr dirty="0" sz="1350" spc="220">
                <a:solidFill>
                  <a:srgbClr val="677789"/>
                </a:solidFill>
                <a:latin typeface="Times New Roman"/>
                <a:cs typeface="Times New Roman"/>
              </a:rPr>
              <a:t> </a:t>
            </a:r>
            <a:r>
              <a:rPr dirty="0" sz="1350" spc="-130">
                <a:solidFill>
                  <a:srgbClr val="010101"/>
                </a:solidFill>
                <a:latin typeface="Times New Roman"/>
                <a:cs typeface="Times New Roman"/>
              </a:rPr>
              <a:t>=</a:t>
            </a:r>
            <a:r>
              <a:rPr dirty="0" sz="1350" spc="100">
                <a:solidFill>
                  <a:srgbClr val="010101"/>
                </a:solidFill>
                <a:latin typeface="Times New Roman"/>
                <a:cs typeface="Times New Roman"/>
              </a:rPr>
              <a:t> </a:t>
            </a:r>
            <a:r>
              <a:rPr dirty="0" sz="1350" spc="105">
                <a:solidFill>
                  <a:srgbClr val="010101"/>
                </a:solidFill>
                <a:latin typeface="Times New Roman"/>
                <a:cs typeface="Times New Roman"/>
              </a:rPr>
              <a:t> </a:t>
            </a:r>
            <a:r>
              <a:rPr dirty="0" sz="1350" spc="-155">
                <a:solidFill>
                  <a:srgbClr val="625D72"/>
                </a:solidFill>
                <a:latin typeface="Times New Roman"/>
                <a:cs typeface="Times New Roman"/>
              </a:rPr>
              <a:t>Yo</a:t>
            </a:r>
            <a:r>
              <a:rPr dirty="0" sz="1350" spc="95">
                <a:solidFill>
                  <a:srgbClr val="625D72"/>
                </a:solidFill>
                <a:latin typeface="Times New Roman"/>
                <a:cs typeface="Times New Roman"/>
              </a:rPr>
              <a:t> </a:t>
            </a:r>
            <a:r>
              <a:rPr dirty="0" sz="1350" spc="-25">
                <a:solidFill>
                  <a:srgbClr val="010101"/>
                </a:solidFill>
                <a:latin typeface="Times New Roman"/>
                <a:cs typeface="Times New Roman"/>
              </a:rPr>
              <a:t>=</a:t>
            </a:r>
            <a:r>
              <a:rPr dirty="0" sz="1350" spc="365">
                <a:solidFill>
                  <a:srgbClr val="010101"/>
                </a:solidFill>
                <a:latin typeface="Times New Roman"/>
                <a:cs typeface="Times New Roman"/>
              </a:rPr>
              <a:t> </a:t>
            </a:r>
            <a:r>
              <a:rPr dirty="0" sz="1250" spc="-20">
                <a:solidFill>
                  <a:srgbClr val="4F4960"/>
                </a:solidFill>
                <a:latin typeface="Times New Roman"/>
                <a:cs typeface="Times New Roman"/>
              </a:rPr>
              <a:t>1</a:t>
            </a:r>
            <a:endParaRPr sz="1250">
              <a:latin typeface="Times New Roman"/>
              <a:cs typeface="Times New Roman"/>
            </a:endParaRPr>
          </a:p>
          <a:p>
            <a:pPr algn="r" marR="5080">
              <a:lnSpc>
                <a:spcPct val="100000"/>
              </a:lnSpc>
              <a:spcBef>
                <a:spcPts val="90"/>
              </a:spcBef>
            </a:pPr>
            <a:r>
              <a:rPr dirty="0" sz="1300" spc="-20">
                <a:solidFill>
                  <a:srgbClr val="4F4960"/>
                </a:solidFill>
                <a:latin typeface="Times New Roman"/>
                <a:cs typeface="Times New Roman"/>
              </a:rPr>
              <a:t>1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718103" y="5720695"/>
            <a:ext cx="2504440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1300" spc="-165">
                <a:solidFill>
                  <a:srgbClr val="4F4960"/>
                </a:solidFill>
                <a:latin typeface="Times New Roman"/>
                <a:cs typeface="Times New Roman"/>
              </a:rPr>
              <a:t>Y</a:t>
            </a:r>
            <a:r>
              <a:rPr dirty="0" sz="1300" spc="-125">
                <a:solidFill>
                  <a:srgbClr val="4F4960"/>
                </a:solidFill>
                <a:latin typeface="Times New Roman"/>
                <a:cs typeface="Times New Roman"/>
              </a:rPr>
              <a:t>o</a:t>
            </a:r>
            <a:r>
              <a:rPr dirty="0" baseline="-13888" sz="1800" spc="-7">
                <a:solidFill>
                  <a:srgbClr val="8A7780"/>
                </a:solidFill>
                <a:latin typeface="Arial"/>
                <a:cs typeface="Arial"/>
              </a:rPr>
              <a:t>,</a:t>
            </a:r>
            <a:r>
              <a:rPr dirty="0" sz="1400" spc="-60">
                <a:solidFill>
                  <a:srgbClr val="625D72"/>
                </a:solidFill>
                <a:latin typeface="Times New Roman"/>
                <a:cs typeface="Times New Roman"/>
              </a:rPr>
              <a:t>2</a:t>
            </a:r>
            <a:r>
              <a:rPr dirty="0" sz="1400" spc="85">
                <a:solidFill>
                  <a:srgbClr val="625D72"/>
                </a:solidFill>
                <a:latin typeface="Times New Roman"/>
                <a:cs typeface="Times New Roman"/>
              </a:rPr>
              <a:t> </a:t>
            </a:r>
            <a:r>
              <a:rPr dirty="0" sz="1500" spc="-70">
                <a:solidFill>
                  <a:srgbClr val="010101"/>
                </a:solidFill>
                <a:latin typeface="Times New Roman"/>
                <a:cs typeface="Times New Roman"/>
              </a:rPr>
              <a:t>=</a:t>
            </a:r>
            <a:r>
              <a:rPr dirty="0" sz="1500">
                <a:solidFill>
                  <a:srgbClr val="010101"/>
                </a:solidFill>
                <a:latin typeface="Times New Roman"/>
                <a:cs typeface="Times New Roman"/>
              </a:rPr>
              <a:t> </a:t>
            </a:r>
            <a:r>
              <a:rPr dirty="0" sz="1500" spc="20">
                <a:solidFill>
                  <a:srgbClr val="010101"/>
                </a:solidFill>
                <a:latin typeface="Times New Roman"/>
                <a:cs typeface="Times New Roman"/>
              </a:rPr>
              <a:t> </a:t>
            </a:r>
            <a:r>
              <a:rPr dirty="0" sz="1300" spc="-165">
                <a:solidFill>
                  <a:srgbClr val="4F4960"/>
                </a:solidFill>
                <a:latin typeface="Times New Roman"/>
                <a:cs typeface="Times New Roman"/>
              </a:rPr>
              <a:t>Y</a:t>
            </a:r>
            <a:r>
              <a:rPr dirty="0" sz="1300" spc="-110">
                <a:solidFill>
                  <a:srgbClr val="4F4960"/>
                </a:solidFill>
                <a:latin typeface="Times New Roman"/>
                <a:cs typeface="Times New Roman"/>
              </a:rPr>
              <a:t>o</a:t>
            </a:r>
            <a:r>
              <a:rPr dirty="0" sz="1300" spc="-5">
                <a:solidFill>
                  <a:srgbClr val="4F4960"/>
                </a:solidFill>
                <a:latin typeface="Times New Roman"/>
                <a:cs typeface="Times New Roman"/>
              </a:rPr>
              <a:t> </a:t>
            </a:r>
            <a:r>
              <a:rPr dirty="0" sz="1800" spc="-180">
                <a:solidFill>
                  <a:srgbClr val="42182D"/>
                </a:solidFill>
                <a:latin typeface="Arial"/>
                <a:cs typeface="Arial"/>
              </a:rPr>
              <a:t>+</a:t>
            </a:r>
            <a:r>
              <a:rPr dirty="0" sz="1800">
                <a:solidFill>
                  <a:srgbClr val="42182D"/>
                </a:solidFill>
                <a:latin typeface="Arial"/>
                <a:cs typeface="Arial"/>
              </a:rPr>
              <a:t> </a:t>
            </a:r>
            <a:r>
              <a:rPr dirty="0" baseline="-13888" sz="1800" spc="-690">
                <a:solidFill>
                  <a:srgbClr val="4F4960"/>
                </a:solidFill>
                <a:latin typeface="Arial"/>
                <a:cs typeface="Arial"/>
              </a:rPr>
              <a:t>2</a:t>
            </a:r>
            <a:r>
              <a:rPr dirty="0" sz="1800" spc="-105">
                <a:solidFill>
                  <a:srgbClr val="010101"/>
                </a:solidFill>
                <a:latin typeface="Arial"/>
                <a:cs typeface="Arial"/>
              </a:rPr>
              <a:t>-</a:t>
            </a:r>
            <a:r>
              <a:rPr dirty="0" sz="1800" spc="7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dirty="0" sz="1300" spc="50" i="1">
                <a:solidFill>
                  <a:srgbClr val="4F4960"/>
                </a:solidFill>
                <a:latin typeface="Arial"/>
                <a:cs typeface="Arial"/>
              </a:rPr>
              <a:t>h</a:t>
            </a:r>
            <a:r>
              <a:rPr dirty="0" sz="1300" spc="-30" i="1">
                <a:solidFill>
                  <a:srgbClr val="4F4960"/>
                </a:solidFill>
                <a:latin typeface="Arial"/>
                <a:cs typeface="Arial"/>
              </a:rPr>
              <a:t> </a:t>
            </a:r>
            <a:r>
              <a:rPr dirty="0" sz="1300" spc="-60" i="1">
                <a:solidFill>
                  <a:srgbClr val="4F4960"/>
                </a:solidFill>
                <a:latin typeface="Times New Roman"/>
                <a:cs typeface="Times New Roman"/>
              </a:rPr>
              <a:t>f</a:t>
            </a:r>
            <a:r>
              <a:rPr dirty="0" sz="1300" spc="5" i="1">
                <a:solidFill>
                  <a:srgbClr val="4F4960"/>
                </a:solidFill>
                <a:latin typeface="Times New Roman"/>
                <a:cs typeface="Times New Roman"/>
              </a:rPr>
              <a:t> </a:t>
            </a:r>
            <a:r>
              <a:rPr dirty="0" sz="1300" spc="-70">
                <a:solidFill>
                  <a:srgbClr val="625D72"/>
                </a:solidFill>
                <a:latin typeface="Times New Roman"/>
                <a:cs typeface="Times New Roman"/>
              </a:rPr>
              <a:t>(</a:t>
            </a:r>
            <a:r>
              <a:rPr dirty="0" sz="1300" spc="-65">
                <a:solidFill>
                  <a:srgbClr val="625D72"/>
                </a:solidFill>
                <a:latin typeface="Times New Roman"/>
                <a:cs typeface="Times New Roman"/>
              </a:rPr>
              <a:t>t</a:t>
            </a:r>
            <a:r>
              <a:rPr dirty="0" sz="1300" spc="-105">
                <a:solidFill>
                  <a:srgbClr val="625D72"/>
                </a:solidFill>
                <a:latin typeface="Times New Roman"/>
                <a:cs typeface="Times New Roman"/>
              </a:rPr>
              <a:t>o</a:t>
            </a:r>
            <a:r>
              <a:rPr dirty="0" sz="1300" spc="70">
                <a:solidFill>
                  <a:srgbClr val="625D72"/>
                </a:solidFill>
                <a:latin typeface="Times New Roman"/>
                <a:cs typeface="Times New Roman"/>
              </a:rPr>
              <a:t> </a:t>
            </a:r>
            <a:r>
              <a:rPr dirty="0" baseline="-13888" sz="1800" spc="-150">
                <a:solidFill>
                  <a:srgbClr val="8A7780"/>
                </a:solidFill>
                <a:latin typeface="Arial"/>
                <a:cs typeface="Arial"/>
              </a:rPr>
              <a:t>,</a:t>
            </a:r>
            <a:r>
              <a:rPr dirty="0" baseline="-13888" sz="1800" spc="-322">
                <a:solidFill>
                  <a:srgbClr val="8A7780"/>
                </a:solidFill>
                <a:latin typeface="Arial"/>
                <a:cs typeface="Arial"/>
              </a:rPr>
              <a:t> </a:t>
            </a:r>
            <a:r>
              <a:rPr dirty="0" sz="750" spc="-75">
                <a:solidFill>
                  <a:srgbClr val="677789"/>
                </a:solidFill>
                <a:latin typeface="Arial"/>
                <a:cs typeface="Arial"/>
              </a:rPr>
              <a:t>1</a:t>
            </a:r>
            <a:r>
              <a:rPr dirty="0" sz="750" spc="-35">
                <a:solidFill>
                  <a:srgbClr val="677789"/>
                </a:solidFill>
                <a:latin typeface="Arial"/>
                <a:cs typeface="Arial"/>
              </a:rPr>
              <a:t>,</a:t>
            </a:r>
            <a:r>
              <a:rPr dirty="0" sz="750">
                <a:solidFill>
                  <a:srgbClr val="677789"/>
                </a:solidFill>
                <a:latin typeface="Arial"/>
                <a:cs typeface="Arial"/>
              </a:rPr>
              <a:t>  </a:t>
            </a:r>
            <a:r>
              <a:rPr dirty="0" sz="750" spc="15">
                <a:solidFill>
                  <a:srgbClr val="677789"/>
                </a:solidFill>
                <a:latin typeface="Arial"/>
                <a:cs typeface="Arial"/>
              </a:rPr>
              <a:t> </a:t>
            </a:r>
            <a:r>
              <a:rPr dirty="0" sz="1250" spc="65" i="1">
                <a:solidFill>
                  <a:srgbClr val="4F4960"/>
                </a:solidFill>
                <a:latin typeface="Times New Roman"/>
                <a:cs typeface="Times New Roman"/>
              </a:rPr>
              <a:t>Y</a:t>
            </a:r>
            <a:r>
              <a:rPr dirty="0" sz="1250" spc="60" i="1">
                <a:solidFill>
                  <a:srgbClr val="4F4960"/>
                </a:solidFill>
                <a:latin typeface="Times New Roman"/>
                <a:cs typeface="Times New Roman"/>
              </a:rPr>
              <a:t>o</a:t>
            </a:r>
            <a:r>
              <a:rPr dirty="0" sz="1250" spc="-90" i="1">
                <a:solidFill>
                  <a:srgbClr val="4F4960"/>
                </a:solidFill>
                <a:latin typeface="Times New Roman"/>
                <a:cs typeface="Times New Roman"/>
              </a:rPr>
              <a:t> </a:t>
            </a:r>
            <a:r>
              <a:rPr dirty="0" sz="1400" spc="40">
                <a:solidFill>
                  <a:srgbClr val="625D72"/>
                </a:solidFill>
                <a:latin typeface="Times New Roman"/>
                <a:cs typeface="Times New Roman"/>
              </a:rPr>
              <a:t>1)</a:t>
            </a:r>
            <a:r>
              <a:rPr dirty="0" sz="1400">
                <a:solidFill>
                  <a:srgbClr val="625D72"/>
                </a:solidFill>
                <a:latin typeface="Times New Roman"/>
                <a:cs typeface="Times New Roman"/>
              </a:rPr>
              <a:t> </a:t>
            </a:r>
            <a:r>
              <a:rPr dirty="0" sz="1400" spc="-160">
                <a:solidFill>
                  <a:srgbClr val="625D72"/>
                </a:solidFill>
                <a:latin typeface="Times New Roman"/>
                <a:cs typeface="Times New Roman"/>
              </a:rPr>
              <a:t> </a:t>
            </a:r>
            <a:r>
              <a:rPr dirty="0" sz="1500" spc="60">
                <a:solidFill>
                  <a:srgbClr val="010101"/>
                </a:solidFill>
                <a:latin typeface="Times New Roman"/>
                <a:cs typeface="Times New Roman"/>
              </a:rPr>
              <a:t>=</a:t>
            </a:r>
            <a:r>
              <a:rPr dirty="0" sz="1500">
                <a:solidFill>
                  <a:srgbClr val="010101"/>
                </a:solidFill>
                <a:latin typeface="Times New Roman"/>
                <a:cs typeface="Times New Roman"/>
              </a:rPr>
              <a:t> </a:t>
            </a:r>
            <a:r>
              <a:rPr dirty="0" sz="1500" spc="-170">
                <a:solidFill>
                  <a:srgbClr val="010101"/>
                </a:solidFill>
                <a:latin typeface="Times New Roman"/>
                <a:cs typeface="Times New Roman"/>
              </a:rPr>
              <a:t> </a:t>
            </a:r>
            <a:r>
              <a:rPr dirty="0" sz="1300" spc="45">
                <a:solidFill>
                  <a:srgbClr val="4F4960"/>
                </a:solidFill>
                <a:latin typeface="Times New Roman"/>
                <a:cs typeface="Times New Roman"/>
              </a:rPr>
              <a:t>2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67907" y="6098494"/>
            <a:ext cx="5422900" cy="5651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988060">
              <a:lnSpc>
                <a:spcPct val="100000"/>
              </a:lnSpc>
              <a:spcBef>
                <a:spcPts val="100"/>
              </a:spcBef>
            </a:pPr>
            <a:r>
              <a:rPr dirty="0" sz="1350" spc="-120">
                <a:solidFill>
                  <a:srgbClr val="4F4960"/>
                </a:solidFill>
                <a:latin typeface="Times New Roman"/>
                <a:cs typeface="Times New Roman"/>
              </a:rPr>
              <a:t>Yo,3</a:t>
            </a:r>
            <a:r>
              <a:rPr dirty="0" sz="1350" spc="175">
                <a:solidFill>
                  <a:srgbClr val="4F4960"/>
                </a:solidFill>
                <a:latin typeface="Times New Roman"/>
                <a:cs typeface="Times New Roman"/>
              </a:rPr>
              <a:t> </a:t>
            </a:r>
            <a:r>
              <a:rPr dirty="0" sz="1350" spc="-130">
                <a:solidFill>
                  <a:srgbClr val="010101"/>
                </a:solidFill>
                <a:latin typeface="Times New Roman"/>
                <a:cs typeface="Times New Roman"/>
              </a:rPr>
              <a:t>=</a:t>
            </a:r>
            <a:r>
              <a:rPr dirty="0" sz="1350" spc="120">
                <a:solidFill>
                  <a:srgbClr val="010101"/>
                </a:solidFill>
                <a:latin typeface="Times New Roman"/>
                <a:cs typeface="Times New Roman"/>
              </a:rPr>
              <a:t>  </a:t>
            </a:r>
            <a:r>
              <a:rPr dirty="0" sz="1350" spc="-155">
                <a:solidFill>
                  <a:srgbClr val="4F4960"/>
                </a:solidFill>
                <a:latin typeface="Times New Roman"/>
                <a:cs typeface="Times New Roman"/>
              </a:rPr>
              <a:t>Yo</a:t>
            </a:r>
            <a:r>
              <a:rPr dirty="0" sz="1350" spc="35">
                <a:solidFill>
                  <a:srgbClr val="4F4960"/>
                </a:solidFill>
                <a:latin typeface="Times New Roman"/>
                <a:cs typeface="Times New Roman"/>
              </a:rPr>
              <a:t> </a:t>
            </a:r>
            <a:r>
              <a:rPr dirty="0" sz="1350" spc="-25">
                <a:solidFill>
                  <a:srgbClr val="42182D"/>
                </a:solidFill>
                <a:latin typeface="Times New Roman"/>
                <a:cs typeface="Times New Roman"/>
              </a:rPr>
              <a:t>+</a:t>
            </a:r>
            <a:r>
              <a:rPr dirty="0" sz="1350" spc="375">
                <a:solidFill>
                  <a:srgbClr val="42182D"/>
                </a:solidFill>
                <a:latin typeface="Times New Roman"/>
                <a:cs typeface="Times New Roman"/>
              </a:rPr>
              <a:t> </a:t>
            </a:r>
            <a:r>
              <a:rPr dirty="0" sz="1300" spc="-15" i="1">
                <a:solidFill>
                  <a:srgbClr val="625D72"/>
                </a:solidFill>
                <a:latin typeface="Arial"/>
                <a:cs typeface="Arial"/>
              </a:rPr>
              <a:t>(</a:t>
            </a:r>
            <a:r>
              <a:rPr dirty="0" sz="1300" spc="-160" i="1">
                <a:solidFill>
                  <a:srgbClr val="625D72"/>
                </a:solidFill>
                <a:latin typeface="Arial"/>
                <a:cs typeface="Arial"/>
              </a:rPr>
              <a:t> </a:t>
            </a:r>
            <a:r>
              <a:rPr dirty="0" sz="1300" spc="-15" i="1">
                <a:solidFill>
                  <a:srgbClr val="010101"/>
                </a:solidFill>
                <a:latin typeface="Arial"/>
                <a:cs typeface="Arial"/>
              </a:rPr>
              <a:t>-</a:t>
            </a:r>
            <a:r>
              <a:rPr dirty="0" sz="1300" spc="315" i="1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dirty="0" sz="1300" spc="-25" i="1">
                <a:solidFill>
                  <a:srgbClr val="4F4960"/>
                </a:solidFill>
                <a:latin typeface="Arial"/>
                <a:cs typeface="Arial"/>
              </a:rPr>
              <a:t>h</a:t>
            </a:r>
            <a:r>
              <a:rPr dirty="0" sz="1300" spc="-60" i="1">
                <a:solidFill>
                  <a:srgbClr val="4F4960"/>
                </a:solidFill>
                <a:latin typeface="Arial"/>
                <a:cs typeface="Arial"/>
              </a:rPr>
              <a:t> </a:t>
            </a:r>
            <a:r>
              <a:rPr dirty="0" sz="1300" spc="-95" i="1">
                <a:solidFill>
                  <a:srgbClr val="4F4960"/>
                </a:solidFill>
                <a:latin typeface="Arial"/>
                <a:cs typeface="Arial"/>
              </a:rPr>
              <a:t>)f</a:t>
            </a:r>
            <a:r>
              <a:rPr dirty="0" sz="1300" spc="370" i="1">
                <a:solidFill>
                  <a:srgbClr val="4F4960"/>
                </a:solidFill>
                <a:latin typeface="Arial"/>
                <a:cs typeface="Arial"/>
              </a:rPr>
              <a:t> </a:t>
            </a:r>
            <a:r>
              <a:rPr dirty="0" sz="1350" spc="-15">
                <a:solidFill>
                  <a:srgbClr val="625D72"/>
                </a:solidFill>
                <a:latin typeface="Times New Roman"/>
                <a:cs typeface="Times New Roman"/>
              </a:rPr>
              <a:t>(t</a:t>
            </a:r>
            <a:r>
              <a:rPr dirty="0" sz="1350" spc="-145">
                <a:solidFill>
                  <a:srgbClr val="625D72"/>
                </a:solidFill>
                <a:latin typeface="Times New Roman"/>
                <a:cs typeface="Times New Roman"/>
              </a:rPr>
              <a:t> </a:t>
            </a:r>
            <a:r>
              <a:rPr dirty="0" sz="1350" spc="-80">
                <a:solidFill>
                  <a:srgbClr val="625D72"/>
                </a:solidFill>
                <a:latin typeface="Times New Roman"/>
                <a:cs typeface="Times New Roman"/>
              </a:rPr>
              <a:t>o,</a:t>
            </a:r>
            <a:r>
              <a:rPr dirty="0" sz="1350" spc="-80">
                <a:solidFill>
                  <a:srgbClr val="677789"/>
                </a:solidFill>
                <a:latin typeface="Times New Roman"/>
                <a:cs typeface="Times New Roman"/>
              </a:rPr>
              <a:t>1</a:t>
            </a:r>
            <a:r>
              <a:rPr dirty="0" sz="1350" spc="345">
                <a:solidFill>
                  <a:srgbClr val="677789"/>
                </a:solidFill>
                <a:latin typeface="Times New Roman"/>
                <a:cs typeface="Times New Roman"/>
              </a:rPr>
              <a:t> </a:t>
            </a:r>
            <a:r>
              <a:rPr dirty="0" sz="1250" spc="60" i="1">
                <a:solidFill>
                  <a:srgbClr val="4F4960"/>
                </a:solidFill>
                <a:latin typeface="Times New Roman"/>
                <a:cs typeface="Times New Roman"/>
              </a:rPr>
              <a:t>Yo</a:t>
            </a:r>
            <a:r>
              <a:rPr dirty="0" sz="1250" spc="-85" i="1">
                <a:solidFill>
                  <a:srgbClr val="4F4960"/>
                </a:solidFill>
                <a:latin typeface="Times New Roman"/>
                <a:cs typeface="Times New Roman"/>
              </a:rPr>
              <a:t> </a:t>
            </a:r>
            <a:r>
              <a:rPr dirty="0" sz="1350" spc="55">
                <a:solidFill>
                  <a:srgbClr val="625D72"/>
                </a:solidFill>
                <a:latin typeface="Times New Roman"/>
                <a:cs typeface="Times New Roman"/>
              </a:rPr>
              <a:t>1)</a:t>
            </a:r>
            <a:r>
              <a:rPr dirty="0" sz="1350" spc="90">
                <a:solidFill>
                  <a:srgbClr val="625D72"/>
                </a:solidFill>
                <a:latin typeface="Times New Roman"/>
                <a:cs typeface="Times New Roman"/>
              </a:rPr>
              <a:t> </a:t>
            </a:r>
            <a:r>
              <a:rPr dirty="0" sz="1350" spc="75">
                <a:solidFill>
                  <a:srgbClr val="42182D"/>
                </a:solidFill>
                <a:latin typeface="Times New Roman"/>
                <a:cs typeface="Times New Roman"/>
              </a:rPr>
              <a:t>+</a:t>
            </a:r>
            <a:r>
              <a:rPr dirty="0" sz="1350" spc="285">
                <a:solidFill>
                  <a:srgbClr val="42182D"/>
                </a:solidFill>
                <a:latin typeface="Times New Roman"/>
                <a:cs typeface="Times New Roman"/>
              </a:rPr>
              <a:t> </a:t>
            </a:r>
            <a:r>
              <a:rPr dirty="0" sz="1350" spc="25">
                <a:solidFill>
                  <a:srgbClr val="4F4960"/>
                </a:solidFill>
                <a:latin typeface="Times New Roman"/>
                <a:cs typeface="Times New Roman"/>
              </a:rPr>
              <a:t>2h</a:t>
            </a:r>
            <a:r>
              <a:rPr dirty="0" sz="1350" spc="-160">
                <a:solidFill>
                  <a:srgbClr val="4F4960"/>
                </a:solidFill>
                <a:latin typeface="Times New Roman"/>
                <a:cs typeface="Times New Roman"/>
              </a:rPr>
              <a:t> </a:t>
            </a:r>
            <a:r>
              <a:rPr dirty="0" sz="1350" spc="15">
                <a:solidFill>
                  <a:srgbClr val="4F4960"/>
                </a:solidFill>
                <a:latin typeface="Times New Roman"/>
                <a:cs typeface="Times New Roman"/>
              </a:rPr>
              <a:t>f</a:t>
            </a:r>
            <a:r>
              <a:rPr dirty="0" sz="1350" spc="125">
                <a:solidFill>
                  <a:srgbClr val="4F4960"/>
                </a:solidFill>
                <a:latin typeface="Times New Roman"/>
                <a:cs typeface="Times New Roman"/>
              </a:rPr>
              <a:t> </a:t>
            </a:r>
            <a:r>
              <a:rPr dirty="0" sz="1350" spc="-15">
                <a:solidFill>
                  <a:srgbClr val="4F4960"/>
                </a:solidFill>
                <a:latin typeface="Times New Roman"/>
                <a:cs typeface="Times New Roman"/>
              </a:rPr>
              <a:t>(t</a:t>
            </a:r>
            <a:r>
              <a:rPr dirty="0" sz="1350" spc="-120">
                <a:solidFill>
                  <a:srgbClr val="4F4960"/>
                </a:solidFill>
                <a:latin typeface="Times New Roman"/>
                <a:cs typeface="Times New Roman"/>
              </a:rPr>
              <a:t> </a:t>
            </a:r>
            <a:r>
              <a:rPr dirty="0" sz="1350" spc="-70">
                <a:solidFill>
                  <a:srgbClr val="4F4960"/>
                </a:solidFill>
                <a:latin typeface="Times New Roman"/>
                <a:cs typeface="Times New Roman"/>
              </a:rPr>
              <a:t>o</a:t>
            </a:r>
            <a:r>
              <a:rPr dirty="0" sz="1350" spc="-70">
                <a:solidFill>
                  <a:srgbClr val="677789"/>
                </a:solidFill>
                <a:latin typeface="Times New Roman"/>
                <a:cs typeface="Times New Roman"/>
              </a:rPr>
              <a:t>,</a:t>
            </a:r>
            <a:r>
              <a:rPr dirty="0" sz="1350" spc="-70">
                <a:solidFill>
                  <a:srgbClr val="4F4960"/>
                </a:solidFill>
                <a:latin typeface="Times New Roman"/>
                <a:cs typeface="Times New Roman"/>
              </a:rPr>
              <a:t>2</a:t>
            </a:r>
            <a:r>
              <a:rPr dirty="0" sz="1350" spc="385">
                <a:solidFill>
                  <a:srgbClr val="4F4960"/>
                </a:solidFill>
                <a:latin typeface="Times New Roman"/>
                <a:cs typeface="Times New Roman"/>
              </a:rPr>
              <a:t> </a:t>
            </a:r>
            <a:r>
              <a:rPr dirty="0" sz="1350" spc="-75">
                <a:solidFill>
                  <a:srgbClr val="4F4960"/>
                </a:solidFill>
                <a:latin typeface="Times New Roman"/>
                <a:cs typeface="Times New Roman"/>
              </a:rPr>
              <a:t>Yo,2)</a:t>
            </a:r>
            <a:r>
              <a:rPr dirty="0" sz="1350" spc="220">
                <a:solidFill>
                  <a:srgbClr val="4F4960"/>
                </a:solidFill>
                <a:latin typeface="Times New Roman"/>
                <a:cs typeface="Times New Roman"/>
              </a:rPr>
              <a:t> </a:t>
            </a:r>
            <a:r>
              <a:rPr dirty="0" sz="1350" spc="-85">
                <a:solidFill>
                  <a:srgbClr val="010101"/>
                </a:solidFill>
                <a:latin typeface="Times New Roman"/>
                <a:cs typeface="Times New Roman"/>
              </a:rPr>
              <a:t>=</a:t>
            </a:r>
            <a:r>
              <a:rPr dirty="0" sz="1350" spc="495">
                <a:solidFill>
                  <a:srgbClr val="010101"/>
                </a:solidFill>
                <a:latin typeface="Times New Roman"/>
                <a:cs typeface="Times New Roman"/>
              </a:rPr>
              <a:t> </a:t>
            </a:r>
            <a:r>
              <a:rPr dirty="0" sz="1250" spc="-70">
                <a:solidFill>
                  <a:srgbClr val="4F4960"/>
                </a:solidFill>
                <a:latin typeface="Times New Roman"/>
                <a:cs typeface="Times New Roman"/>
              </a:rPr>
              <a:t>6</a:t>
            </a:r>
            <a:r>
              <a:rPr dirty="0" sz="1250" spc="-90">
                <a:solidFill>
                  <a:srgbClr val="4F4960"/>
                </a:solidFill>
                <a:latin typeface="Times New Roman"/>
                <a:cs typeface="Times New Roman"/>
              </a:rPr>
              <a:t> </a:t>
            </a:r>
            <a:r>
              <a:rPr dirty="0" sz="1250" spc="40">
                <a:solidFill>
                  <a:srgbClr val="2D2644"/>
                </a:solidFill>
                <a:latin typeface="Times New Roman"/>
                <a:cs typeface="Times New Roman"/>
              </a:rPr>
              <a:t>.</a:t>
            </a:r>
            <a:r>
              <a:rPr dirty="0" sz="1250" spc="40">
                <a:solidFill>
                  <a:srgbClr val="4F4960"/>
                </a:solidFill>
                <a:latin typeface="Times New Roman"/>
                <a:cs typeface="Times New Roman"/>
              </a:rPr>
              <a:t>071</a:t>
            </a:r>
            <a:r>
              <a:rPr dirty="0" sz="1250" spc="-100">
                <a:solidFill>
                  <a:srgbClr val="4F4960"/>
                </a:solidFill>
                <a:latin typeface="Times New Roman"/>
                <a:cs typeface="Times New Roman"/>
              </a:rPr>
              <a:t> </a:t>
            </a:r>
            <a:r>
              <a:rPr dirty="0" sz="1250" spc="65">
                <a:solidFill>
                  <a:srgbClr val="4F4960"/>
                </a:solidFill>
                <a:latin typeface="Times New Roman"/>
                <a:cs typeface="Times New Roman"/>
              </a:rPr>
              <a:t>06</a:t>
            </a:r>
            <a:endParaRPr sz="12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125"/>
              </a:spcBef>
            </a:pPr>
            <a:r>
              <a:rPr dirty="0" sz="1250" spc="30">
                <a:solidFill>
                  <a:srgbClr val="4F4960"/>
                </a:solidFill>
                <a:latin typeface="Times New Roman"/>
                <a:cs typeface="Times New Roman"/>
              </a:rPr>
              <a:t>y</a:t>
            </a:r>
            <a:r>
              <a:rPr dirty="0" sz="1250" spc="295">
                <a:solidFill>
                  <a:srgbClr val="4F4960"/>
                </a:solidFill>
                <a:latin typeface="Times New Roman"/>
                <a:cs typeface="Times New Roman"/>
              </a:rPr>
              <a:t> </a:t>
            </a:r>
            <a:r>
              <a:rPr dirty="0" sz="1250" spc="120">
                <a:solidFill>
                  <a:srgbClr val="4F4960"/>
                </a:solidFill>
                <a:latin typeface="Times New Roman"/>
                <a:cs typeface="Times New Roman"/>
              </a:rPr>
              <a:t>finalmente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508789" y="5589166"/>
            <a:ext cx="1213485" cy="3079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35">
                <a:solidFill>
                  <a:srgbClr val="4F4960"/>
                </a:solidFill>
                <a:latin typeface="Times New Roman"/>
                <a:cs typeface="Times New Roman"/>
              </a:rPr>
              <a:t>y(0.5)</a:t>
            </a:r>
            <a:r>
              <a:rPr dirty="0" sz="1600" spc="400">
                <a:solidFill>
                  <a:srgbClr val="4F4960"/>
                </a:solidFill>
                <a:latin typeface="Times New Roman"/>
                <a:cs typeface="Times New Roman"/>
              </a:rPr>
              <a:t> </a:t>
            </a:r>
            <a:r>
              <a:rPr dirty="0" sz="1850" spc="40">
                <a:solidFill>
                  <a:srgbClr val="010101"/>
                </a:solidFill>
                <a:latin typeface="Times New Roman"/>
                <a:cs typeface="Times New Roman"/>
              </a:rPr>
              <a:t>=</a:t>
            </a:r>
            <a:r>
              <a:rPr dirty="0" sz="1850" spc="280">
                <a:solidFill>
                  <a:srgbClr val="010101"/>
                </a:solidFill>
                <a:latin typeface="Times New Roman"/>
                <a:cs typeface="Times New Roman"/>
              </a:rPr>
              <a:t> </a:t>
            </a:r>
            <a:r>
              <a:rPr dirty="0" sz="1700" spc="-80">
                <a:solidFill>
                  <a:srgbClr val="625D72"/>
                </a:solidFill>
                <a:latin typeface="Times New Roman"/>
                <a:cs typeface="Times New Roman"/>
              </a:rPr>
              <a:t>(1</a:t>
            </a:r>
            <a:r>
              <a:rPr dirty="0" sz="1700" spc="-80">
                <a:solidFill>
                  <a:srgbClr val="2D2644"/>
                </a:solidFill>
                <a:latin typeface="Times New Roman"/>
                <a:cs typeface="Times New Roman"/>
              </a:rPr>
              <a:t>.</a:t>
            </a:r>
            <a:r>
              <a:rPr dirty="0" sz="1700" spc="-80">
                <a:solidFill>
                  <a:srgbClr val="4F4960"/>
                </a:solidFill>
                <a:latin typeface="Times New Roman"/>
                <a:cs typeface="Times New Roman"/>
              </a:rPr>
              <a:t>S)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758883" y="5589166"/>
            <a:ext cx="1223645" cy="7226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0014">
              <a:lnSpc>
                <a:spcPct val="100000"/>
              </a:lnSpc>
              <a:spcBef>
                <a:spcPts val="100"/>
              </a:spcBef>
            </a:pPr>
            <a:r>
              <a:rPr dirty="0" sz="1850" spc="40">
                <a:solidFill>
                  <a:srgbClr val="010101"/>
                </a:solidFill>
                <a:latin typeface="Times New Roman"/>
                <a:cs typeface="Times New Roman"/>
              </a:rPr>
              <a:t>=</a:t>
            </a:r>
            <a:r>
              <a:rPr dirty="0" sz="1850" spc="185">
                <a:solidFill>
                  <a:srgbClr val="010101"/>
                </a:solidFill>
                <a:latin typeface="Times New Roman"/>
                <a:cs typeface="Times New Roman"/>
              </a:rPr>
              <a:t> </a:t>
            </a:r>
            <a:r>
              <a:rPr dirty="0" sz="1600" spc="-65">
                <a:solidFill>
                  <a:srgbClr val="4F4960"/>
                </a:solidFill>
                <a:latin typeface="Times New Roman"/>
                <a:cs typeface="Times New Roman"/>
              </a:rPr>
              <a:t>5</a:t>
            </a:r>
            <a:r>
              <a:rPr dirty="0" sz="1600" spc="-65">
                <a:solidFill>
                  <a:srgbClr val="2D2644"/>
                </a:solidFill>
                <a:latin typeface="Times New Roman"/>
                <a:cs typeface="Times New Roman"/>
              </a:rPr>
              <a:t>.</a:t>
            </a:r>
            <a:r>
              <a:rPr dirty="0" sz="1600" spc="-65">
                <a:solidFill>
                  <a:srgbClr val="4F4960"/>
                </a:solidFill>
                <a:latin typeface="Times New Roman"/>
                <a:cs typeface="Times New Roman"/>
              </a:rPr>
              <a:t>0625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225"/>
              </a:spcBef>
            </a:pPr>
            <a:r>
              <a:rPr dirty="0" sz="1600" spc="-95">
                <a:solidFill>
                  <a:srgbClr val="4F4960"/>
                </a:solidFill>
                <a:latin typeface="Times New Roman"/>
                <a:cs typeface="Times New Roman"/>
              </a:rPr>
              <a:t>.062</a:t>
            </a:r>
            <a:r>
              <a:rPr dirty="0" sz="1600" spc="-95">
                <a:solidFill>
                  <a:srgbClr val="4F4960"/>
                </a:solidFill>
                <a:latin typeface="Times New Roman"/>
                <a:cs typeface="Times New Roman"/>
              </a:rPr>
              <a:t> </a:t>
            </a:r>
            <a:r>
              <a:rPr dirty="0" sz="1600" spc="-50">
                <a:solidFill>
                  <a:srgbClr val="4F4960"/>
                </a:solidFill>
                <a:latin typeface="Times New Roman"/>
                <a:cs typeface="Times New Roman"/>
              </a:rPr>
              <a:t> </a:t>
            </a:r>
            <a:r>
              <a:rPr dirty="0" sz="300" spc="-114">
                <a:solidFill>
                  <a:srgbClr val="642D90"/>
                </a:solidFill>
                <a:latin typeface="Arial"/>
                <a:cs typeface="Arial"/>
              </a:rPr>
              <a:t>1</a:t>
            </a:r>
            <a:r>
              <a:rPr dirty="0" sz="300">
                <a:solidFill>
                  <a:srgbClr val="642D90"/>
                </a:solidFill>
                <a:latin typeface="Arial"/>
                <a:cs typeface="Arial"/>
              </a:rPr>
              <a:t>       </a:t>
            </a:r>
            <a:r>
              <a:rPr dirty="0" sz="300" spc="15">
                <a:solidFill>
                  <a:srgbClr val="642D90"/>
                </a:solidFill>
                <a:latin typeface="Arial"/>
                <a:cs typeface="Arial"/>
              </a:rPr>
              <a:t> </a:t>
            </a:r>
            <a:r>
              <a:rPr dirty="0" sz="1700" spc="45">
                <a:solidFill>
                  <a:srgbClr val="010101"/>
                </a:solidFill>
                <a:latin typeface="Times New Roman"/>
                <a:cs typeface="Times New Roman"/>
              </a:rPr>
              <a:t>=</a:t>
            </a:r>
            <a:r>
              <a:rPr dirty="0" sz="1700" spc="-45">
                <a:solidFill>
                  <a:srgbClr val="010101"/>
                </a:solidFill>
                <a:latin typeface="Times New Roman"/>
                <a:cs typeface="Times New Roman"/>
              </a:rPr>
              <a:t> </a:t>
            </a:r>
            <a:r>
              <a:rPr dirty="0" sz="1600" spc="-114">
                <a:solidFill>
                  <a:srgbClr val="4F4960"/>
                </a:solidFill>
                <a:latin typeface="Times New Roman"/>
                <a:cs typeface="Times New Roman"/>
              </a:rPr>
              <a:t>0</a:t>
            </a:r>
            <a:r>
              <a:rPr dirty="0" sz="1600" spc="-40">
                <a:solidFill>
                  <a:srgbClr val="2D2644"/>
                </a:solidFill>
                <a:latin typeface="Times New Roman"/>
                <a:cs typeface="Times New Roman"/>
              </a:rPr>
              <a:t>.</a:t>
            </a:r>
            <a:r>
              <a:rPr dirty="0" sz="1600" spc="-25">
                <a:solidFill>
                  <a:srgbClr val="4F4960"/>
                </a:solidFill>
                <a:latin typeface="Times New Roman"/>
                <a:cs typeface="Times New Roman"/>
              </a:rPr>
              <a:t>303</a:t>
            </a:r>
            <a:r>
              <a:rPr dirty="0" sz="1600" spc="-400">
                <a:solidFill>
                  <a:srgbClr val="4F4960"/>
                </a:solidFill>
                <a:latin typeface="Times New Roman"/>
                <a:cs typeface="Times New Roman"/>
              </a:rPr>
              <a:t>6</a:t>
            </a:r>
            <a:r>
              <a:rPr dirty="0" sz="1600" spc="-80">
                <a:solidFill>
                  <a:srgbClr val="42182D"/>
                </a:solidFill>
                <a:latin typeface="Times New Roman"/>
                <a:cs typeface="Times New Roman"/>
              </a:rPr>
              <a:t>.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628767" y="6039217"/>
            <a:ext cx="968375" cy="269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50" spc="-65" i="1">
                <a:solidFill>
                  <a:srgbClr val="625D72"/>
                </a:solidFill>
                <a:latin typeface="Times New Roman"/>
                <a:cs typeface="Times New Roman"/>
              </a:rPr>
              <a:t>e</a:t>
            </a:r>
            <a:r>
              <a:rPr dirty="0" sz="1550" spc="-110" i="1">
                <a:solidFill>
                  <a:srgbClr val="625D72"/>
                </a:solidFill>
                <a:latin typeface="Times New Roman"/>
                <a:cs typeface="Times New Roman"/>
              </a:rPr>
              <a:t> </a:t>
            </a:r>
            <a:r>
              <a:rPr dirty="0" sz="1550" spc="-95" i="1">
                <a:solidFill>
                  <a:srgbClr val="010101"/>
                </a:solidFill>
                <a:latin typeface="Times New Roman"/>
                <a:cs typeface="Times New Roman"/>
              </a:rPr>
              <a:t>=</a:t>
            </a:r>
            <a:r>
              <a:rPr dirty="0" sz="1550" spc="135" i="1">
                <a:solidFill>
                  <a:srgbClr val="010101"/>
                </a:solidFill>
                <a:latin typeface="Times New Roman"/>
                <a:cs typeface="Times New Roman"/>
              </a:rPr>
              <a:t> </a:t>
            </a:r>
            <a:r>
              <a:rPr dirty="0" sz="1600" spc="-570">
                <a:solidFill>
                  <a:srgbClr val="AF624F"/>
                </a:solidFill>
                <a:latin typeface="Times New Roman"/>
                <a:cs typeface="Times New Roman"/>
              </a:rPr>
              <a:t>1</a:t>
            </a:r>
            <a:r>
              <a:rPr dirty="0" sz="1600" spc="-215">
                <a:solidFill>
                  <a:srgbClr val="AF624F"/>
                </a:solidFill>
                <a:latin typeface="Times New Roman"/>
                <a:cs typeface="Times New Roman"/>
              </a:rPr>
              <a:t> </a:t>
            </a:r>
            <a:r>
              <a:rPr dirty="0" sz="1600" spc="-100">
                <a:solidFill>
                  <a:srgbClr val="4F4960"/>
                </a:solidFill>
                <a:latin typeface="Times New Roman"/>
                <a:cs typeface="Times New Roman"/>
              </a:rPr>
              <a:t>5</a:t>
            </a:r>
            <a:r>
              <a:rPr dirty="0" sz="1600" spc="-70">
                <a:solidFill>
                  <a:srgbClr val="2D2644"/>
                </a:solidFill>
                <a:latin typeface="Times New Roman"/>
                <a:cs typeface="Times New Roman"/>
              </a:rPr>
              <a:t>.</a:t>
            </a:r>
            <a:r>
              <a:rPr dirty="0" sz="1600" spc="-25">
                <a:solidFill>
                  <a:srgbClr val="4F4960"/>
                </a:solidFill>
                <a:latin typeface="Times New Roman"/>
                <a:cs typeface="Times New Roman"/>
              </a:rPr>
              <a:t>39</a:t>
            </a:r>
            <a:r>
              <a:rPr dirty="0" sz="1600" spc="-415">
                <a:solidFill>
                  <a:srgbClr val="4F4960"/>
                </a:solidFill>
                <a:latin typeface="Times New Roman"/>
                <a:cs typeface="Times New Roman"/>
              </a:rPr>
              <a:t>3</a:t>
            </a:r>
            <a:r>
              <a:rPr dirty="0" sz="1600" spc="-25">
                <a:solidFill>
                  <a:srgbClr val="2D2644"/>
                </a:solidFill>
                <a:latin typeface="Times New Roman"/>
                <a:cs typeface="Times New Roman"/>
              </a:rPr>
              <a:t>1</a:t>
            </a:r>
            <a:r>
              <a:rPr dirty="0" sz="1600" spc="-75">
                <a:solidFill>
                  <a:srgbClr val="2D2644"/>
                </a:solidFill>
                <a:latin typeface="Times New Roman"/>
                <a:cs typeface="Times New Roman"/>
              </a:rPr>
              <a:t> </a:t>
            </a:r>
            <a:r>
              <a:rPr dirty="0" sz="1600" spc="-20">
                <a:solidFill>
                  <a:srgbClr val="151318"/>
                </a:solidFill>
                <a:latin typeface="Times New Roman"/>
                <a:cs typeface="Times New Roman"/>
              </a:rPr>
              <a:t>-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240268" y="6755126"/>
            <a:ext cx="100330" cy="22415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140" i="1">
                <a:solidFill>
                  <a:srgbClr val="4F4960"/>
                </a:solidFill>
                <a:latin typeface="Arial"/>
                <a:cs typeface="Arial"/>
              </a:rPr>
              <a:t>h</a:t>
            </a:r>
            <a:endParaRPr sz="13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386330" y="6876987"/>
            <a:ext cx="617855" cy="2317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50" spc="-160">
                <a:solidFill>
                  <a:srgbClr val="4F4960"/>
                </a:solidFill>
                <a:latin typeface="Times New Roman"/>
                <a:cs typeface="Times New Roman"/>
              </a:rPr>
              <a:t>Y1</a:t>
            </a:r>
            <a:r>
              <a:rPr dirty="0" sz="1350" spc="150">
                <a:solidFill>
                  <a:srgbClr val="4F4960"/>
                </a:solidFill>
                <a:latin typeface="Times New Roman"/>
                <a:cs typeface="Times New Roman"/>
              </a:rPr>
              <a:t> </a:t>
            </a:r>
            <a:r>
              <a:rPr dirty="0" sz="1350" spc="-145">
                <a:solidFill>
                  <a:srgbClr val="010101"/>
                </a:solidFill>
                <a:latin typeface="Times New Roman"/>
                <a:cs typeface="Times New Roman"/>
              </a:rPr>
              <a:t>=</a:t>
            </a:r>
            <a:r>
              <a:rPr dirty="0" sz="1350" spc="60">
                <a:solidFill>
                  <a:srgbClr val="010101"/>
                </a:solidFill>
                <a:latin typeface="Times New Roman"/>
                <a:cs typeface="Times New Roman"/>
              </a:rPr>
              <a:t> </a:t>
            </a:r>
            <a:r>
              <a:rPr dirty="0" sz="1350" spc="65">
                <a:solidFill>
                  <a:srgbClr val="010101"/>
                </a:solidFill>
                <a:latin typeface="Times New Roman"/>
                <a:cs typeface="Times New Roman"/>
              </a:rPr>
              <a:t> </a:t>
            </a:r>
            <a:r>
              <a:rPr dirty="0" sz="1350" spc="-170">
                <a:solidFill>
                  <a:srgbClr val="4F4960"/>
                </a:solidFill>
                <a:latin typeface="Times New Roman"/>
                <a:cs typeface="Times New Roman"/>
              </a:rPr>
              <a:t>Yo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239276" y="6857907"/>
            <a:ext cx="4364990" cy="254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1300" spc="-60">
                <a:solidFill>
                  <a:srgbClr val="4F4960"/>
                </a:solidFill>
                <a:uFill>
                  <a:solidFill>
                    <a:srgbClr val="4F4960"/>
                  </a:solidFill>
                </a:uFill>
                <a:latin typeface="Times New Roman"/>
                <a:cs typeface="Times New Roman"/>
              </a:rPr>
              <a:t>'6</a:t>
            </a:r>
            <a:r>
              <a:rPr dirty="0" sz="1300" spc="-45">
                <a:solidFill>
                  <a:srgbClr val="4F4960"/>
                </a:solidFill>
                <a:latin typeface="Times New Roman"/>
                <a:cs typeface="Times New Roman"/>
              </a:rPr>
              <a:t> </a:t>
            </a:r>
            <a:r>
              <a:rPr dirty="0" sz="1350" spc="95">
                <a:solidFill>
                  <a:srgbClr val="625D72"/>
                </a:solidFill>
                <a:latin typeface="Times New Roman"/>
                <a:cs typeface="Times New Roman"/>
              </a:rPr>
              <a:t>(f(to,1</a:t>
            </a:r>
            <a:r>
              <a:rPr dirty="0" sz="1350" spc="295">
                <a:solidFill>
                  <a:srgbClr val="625D72"/>
                </a:solidFill>
                <a:latin typeface="Times New Roman"/>
                <a:cs typeface="Times New Roman"/>
              </a:rPr>
              <a:t> </a:t>
            </a:r>
            <a:r>
              <a:rPr dirty="0" sz="1350" spc="-75">
                <a:solidFill>
                  <a:srgbClr val="4F4960"/>
                </a:solidFill>
                <a:latin typeface="Times New Roman"/>
                <a:cs typeface="Times New Roman"/>
              </a:rPr>
              <a:t>Yo,1)</a:t>
            </a:r>
            <a:r>
              <a:rPr dirty="0" sz="1350" spc="145">
                <a:solidFill>
                  <a:srgbClr val="4F4960"/>
                </a:solidFill>
                <a:latin typeface="Times New Roman"/>
                <a:cs typeface="Times New Roman"/>
              </a:rPr>
              <a:t> </a:t>
            </a:r>
            <a:r>
              <a:rPr dirty="0" sz="1350" spc="-85">
                <a:solidFill>
                  <a:srgbClr val="2D2644"/>
                </a:solidFill>
                <a:latin typeface="Times New Roman"/>
                <a:cs typeface="Times New Roman"/>
              </a:rPr>
              <a:t>+</a:t>
            </a:r>
            <a:r>
              <a:rPr dirty="0" sz="1350" spc="365">
                <a:solidFill>
                  <a:srgbClr val="2D2644"/>
                </a:solidFill>
                <a:latin typeface="Times New Roman"/>
                <a:cs typeface="Times New Roman"/>
              </a:rPr>
              <a:t> </a:t>
            </a:r>
            <a:r>
              <a:rPr dirty="0" sz="1250" spc="-55" i="1">
                <a:solidFill>
                  <a:srgbClr val="4F4960"/>
                </a:solidFill>
                <a:latin typeface="Times New Roman"/>
                <a:cs typeface="Times New Roman"/>
              </a:rPr>
              <a:t>4f</a:t>
            </a:r>
            <a:r>
              <a:rPr dirty="0" sz="1250" spc="555" i="1">
                <a:solidFill>
                  <a:srgbClr val="4F4960"/>
                </a:solidFill>
                <a:latin typeface="Times New Roman"/>
                <a:cs typeface="Times New Roman"/>
              </a:rPr>
              <a:t> </a:t>
            </a:r>
            <a:r>
              <a:rPr dirty="0" sz="1350" spc="-10">
                <a:solidFill>
                  <a:srgbClr val="625D72"/>
                </a:solidFill>
                <a:latin typeface="Times New Roman"/>
                <a:cs typeface="Times New Roman"/>
              </a:rPr>
              <a:t>(to,2</a:t>
            </a:r>
            <a:r>
              <a:rPr dirty="0" sz="1350" spc="409">
                <a:solidFill>
                  <a:srgbClr val="625D72"/>
                </a:solidFill>
                <a:latin typeface="Times New Roman"/>
                <a:cs typeface="Times New Roman"/>
              </a:rPr>
              <a:t> </a:t>
            </a:r>
            <a:r>
              <a:rPr dirty="0" sz="1350" spc="-75">
                <a:solidFill>
                  <a:srgbClr val="4F4960"/>
                </a:solidFill>
                <a:latin typeface="Times New Roman"/>
                <a:cs typeface="Times New Roman"/>
              </a:rPr>
              <a:t>Yo,2)</a:t>
            </a:r>
            <a:r>
              <a:rPr dirty="0" sz="1350" spc="150">
                <a:solidFill>
                  <a:srgbClr val="4F4960"/>
                </a:solidFill>
                <a:latin typeface="Times New Roman"/>
                <a:cs typeface="Times New Roman"/>
              </a:rPr>
              <a:t> </a:t>
            </a:r>
            <a:r>
              <a:rPr dirty="0" sz="1350" spc="-85">
                <a:solidFill>
                  <a:srgbClr val="42182D"/>
                </a:solidFill>
                <a:latin typeface="Times New Roman"/>
                <a:cs typeface="Times New Roman"/>
              </a:rPr>
              <a:t>+</a:t>
            </a:r>
            <a:r>
              <a:rPr dirty="0" sz="1350" spc="425">
                <a:solidFill>
                  <a:srgbClr val="42182D"/>
                </a:solidFill>
                <a:latin typeface="Times New Roman"/>
                <a:cs typeface="Times New Roman"/>
              </a:rPr>
              <a:t> </a:t>
            </a:r>
            <a:r>
              <a:rPr dirty="0" sz="1350" spc="-50">
                <a:solidFill>
                  <a:srgbClr val="4F4960"/>
                </a:solidFill>
                <a:latin typeface="Times New Roman"/>
                <a:cs typeface="Times New Roman"/>
              </a:rPr>
              <a:t>f</a:t>
            </a:r>
            <a:r>
              <a:rPr dirty="0" sz="1350" spc="190">
                <a:solidFill>
                  <a:srgbClr val="4F4960"/>
                </a:solidFill>
                <a:latin typeface="Times New Roman"/>
                <a:cs typeface="Times New Roman"/>
              </a:rPr>
              <a:t> </a:t>
            </a:r>
            <a:r>
              <a:rPr dirty="0" sz="1350" spc="-15">
                <a:solidFill>
                  <a:srgbClr val="4F4960"/>
                </a:solidFill>
                <a:latin typeface="Times New Roman"/>
                <a:cs typeface="Times New Roman"/>
              </a:rPr>
              <a:t>(t</a:t>
            </a:r>
            <a:r>
              <a:rPr dirty="0" sz="1350" spc="-120">
                <a:solidFill>
                  <a:srgbClr val="4F4960"/>
                </a:solidFill>
                <a:latin typeface="Times New Roman"/>
                <a:cs typeface="Times New Roman"/>
              </a:rPr>
              <a:t> </a:t>
            </a:r>
            <a:r>
              <a:rPr dirty="0" sz="1350" spc="-50">
                <a:solidFill>
                  <a:srgbClr val="4F4960"/>
                </a:solidFill>
                <a:latin typeface="Times New Roman"/>
                <a:cs typeface="Times New Roman"/>
              </a:rPr>
              <a:t>o</a:t>
            </a:r>
            <a:r>
              <a:rPr dirty="0" sz="1350" spc="-50">
                <a:solidFill>
                  <a:srgbClr val="8A7780"/>
                </a:solidFill>
                <a:latin typeface="Times New Roman"/>
                <a:cs typeface="Times New Roman"/>
              </a:rPr>
              <a:t>,</a:t>
            </a:r>
            <a:r>
              <a:rPr dirty="0" sz="1350" spc="-50">
                <a:solidFill>
                  <a:srgbClr val="625D72"/>
                </a:solidFill>
                <a:latin typeface="Times New Roman"/>
                <a:cs typeface="Times New Roman"/>
              </a:rPr>
              <a:t>3</a:t>
            </a:r>
            <a:r>
              <a:rPr dirty="0" sz="1350" spc="250">
                <a:solidFill>
                  <a:srgbClr val="625D72"/>
                </a:solidFill>
                <a:latin typeface="Times New Roman"/>
                <a:cs typeface="Times New Roman"/>
              </a:rPr>
              <a:t> </a:t>
            </a:r>
            <a:r>
              <a:rPr dirty="0" sz="1250" spc="60" i="1">
                <a:solidFill>
                  <a:srgbClr val="4F4960"/>
                </a:solidFill>
                <a:latin typeface="Times New Roman"/>
                <a:cs typeface="Times New Roman"/>
              </a:rPr>
              <a:t>Yo</a:t>
            </a:r>
            <a:r>
              <a:rPr dirty="0" sz="1250" spc="-45" i="1">
                <a:solidFill>
                  <a:srgbClr val="4F4960"/>
                </a:solidFill>
                <a:latin typeface="Times New Roman"/>
                <a:cs typeface="Times New Roman"/>
              </a:rPr>
              <a:t> </a:t>
            </a:r>
            <a:r>
              <a:rPr dirty="0" sz="1350" spc="50">
                <a:solidFill>
                  <a:srgbClr val="625D72"/>
                </a:solidFill>
                <a:latin typeface="Times New Roman"/>
                <a:cs typeface="Times New Roman"/>
              </a:rPr>
              <a:t>3))</a:t>
            </a:r>
            <a:r>
              <a:rPr dirty="0" sz="1350" spc="235">
                <a:solidFill>
                  <a:srgbClr val="625D72"/>
                </a:solidFill>
                <a:latin typeface="Times New Roman"/>
                <a:cs typeface="Times New Roman"/>
              </a:rPr>
              <a:t> </a:t>
            </a:r>
            <a:r>
              <a:rPr dirty="0" sz="1500" spc="85">
                <a:solidFill>
                  <a:srgbClr val="010101"/>
                </a:solidFill>
                <a:latin typeface="Times New Roman"/>
                <a:cs typeface="Times New Roman"/>
              </a:rPr>
              <a:t>=</a:t>
            </a:r>
            <a:r>
              <a:rPr dirty="0" sz="1500" spc="210">
                <a:solidFill>
                  <a:srgbClr val="010101"/>
                </a:solidFill>
                <a:latin typeface="Times New Roman"/>
                <a:cs typeface="Times New Roman"/>
              </a:rPr>
              <a:t> </a:t>
            </a:r>
            <a:r>
              <a:rPr dirty="0" sz="1200" spc="55">
                <a:solidFill>
                  <a:srgbClr val="4F4960"/>
                </a:solidFill>
                <a:latin typeface="Arial"/>
                <a:cs typeface="Arial"/>
              </a:rPr>
              <a:t>5</a:t>
            </a:r>
            <a:r>
              <a:rPr dirty="0" sz="1200" spc="55">
                <a:solidFill>
                  <a:srgbClr val="2D2644"/>
                </a:solidFill>
                <a:latin typeface="Arial"/>
                <a:cs typeface="Arial"/>
              </a:rPr>
              <a:t>.</a:t>
            </a:r>
            <a:r>
              <a:rPr dirty="0" sz="1200" spc="55">
                <a:solidFill>
                  <a:srgbClr val="4F4960"/>
                </a:solidFill>
                <a:latin typeface="Arial"/>
                <a:cs typeface="Arial"/>
              </a:rPr>
              <a:t>3937</a:t>
            </a:r>
            <a:r>
              <a:rPr dirty="0" sz="1200" spc="55">
                <a:solidFill>
                  <a:srgbClr val="2D2644"/>
                </a:solidFill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1298" y="194155"/>
            <a:ext cx="3796665" cy="4222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600">
                <a:solidFill>
                  <a:srgbClr val="2200DC"/>
                </a:solidFill>
              </a:rPr>
              <a:t>7.</a:t>
            </a:r>
            <a:r>
              <a:rPr dirty="0" sz="2600" spc="-20">
                <a:solidFill>
                  <a:srgbClr val="2200DC"/>
                </a:solidFill>
              </a:rPr>
              <a:t> </a:t>
            </a:r>
            <a:r>
              <a:rPr dirty="0" sz="2600">
                <a:solidFill>
                  <a:srgbClr val="2200DC"/>
                </a:solidFill>
              </a:rPr>
              <a:t>Resolución</a:t>
            </a:r>
            <a:r>
              <a:rPr dirty="0" sz="2600" spc="-60">
                <a:solidFill>
                  <a:srgbClr val="2200DC"/>
                </a:solidFill>
              </a:rPr>
              <a:t> </a:t>
            </a:r>
            <a:r>
              <a:rPr dirty="0" sz="2600" spc="5">
                <a:solidFill>
                  <a:srgbClr val="2200DC"/>
                </a:solidFill>
              </a:rPr>
              <a:t>con</a:t>
            </a:r>
            <a:r>
              <a:rPr dirty="0" sz="2600" spc="-35">
                <a:solidFill>
                  <a:srgbClr val="2200DC"/>
                </a:solidFill>
              </a:rPr>
              <a:t> </a:t>
            </a:r>
            <a:r>
              <a:rPr dirty="0" sz="2600">
                <a:solidFill>
                  <a:srgbClr val="2200DC"/>
                </a:solidFill>
              </a:rPr>
              <a:t>Octave</a:t>
            </a:r>
            <a:endParaRPr sz="26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75884" y="829223"/>
            <a:ext cx="7063753" cy="6019012"/>
          </a:xfrm>
          <a:prstGeom prst="rect">
            <a:avLst/>
          </a:prstGeom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31984" y="607570"/>
            <a:ext cx="5822950" cy="2851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50" spc="65" b="1">
                <a:solidFill>
                  <a:srgbClr val="3B3648"/>
                </a:solidFill>
                <a:latin typeface="Times New Roman"/>
                <a:cs typeface="Times New Roman"/>
              </a:rPr>
              <a:t>Eje</a:t>
            </a:r>
            <a:r>
              <a:rPr dirty="0" sz="1650" spc="10" b="1">
                <a:solidFill>
                  <a:srgbClr val="3B3648"/>
                </a:solidFill>
                <a:latin typeface="Times New Roman"/>
                <a:cs typeface="Times New Roman"/>
              </a:rPr>
              <a:t>r</a:t>
            </a:r>
            <a:r>
              <a:rPr dirty="0" sz="1650" spc="85" b="1">
                <a:solidFill>
                  <a:srgbClr val="3B3648"/>
                </a:solidFill>
                <a:latin typeface="Times New Roman"/>
                <a:cs typeface="Times New Roman"/>
              </a:rPr>
              <a:t>c</a:t>
            </a:r>
            <a:r>
              <a:rPr dirty="0" sz="1650" spc="45" b="1">
                <a:solidFill>
                  <a:srgbClr val="3B3648"/>
                </a:solidFill>
                <a:latin typeface="Times New Roman"/>
                <a:cs typeface="Times New Roman"/>
              </a:rPr>
              <a:t>ic</a:t>
            </a:r>
            <a:r>
              <a:rPr dirty="0" sz="1650" spc="35" b="1">
                <a:solidFill>
                  <a:srgbClr val="212F52"/>
                </a:solidFill>
                <a:latin typeface="Times New Roman"/>
                <a:cs typeface="Times New Roman"/>
              </a:rPr>
              <a:t>i</a:t>
            </a:r>
            <a:r>
              <a:rPr dirty="0" sz="1650" spc="-25" b="1">
                <a:solidFill>
                  <a:srgbClr val="4B465B"/>
                </a:solidFill>
                <a:latin typeface="Times New Roman"/>
                <a:cs typeface="Times New Roman"/>
              </a:rPr>
              <a:t>o</a:t>
            </a:r>
            <a:r>
              <a:rPr dirty="0" sz="1650" b="1">
                <a:solidFill>
                  <a:srgbClr val="4B465B"/>
                </a:solidFill>
                <a:latin typeface="Times New Roman"/>
                <a:cs typeface="Times New Roman"/>
              </a:rPr>
              <a:t> </a:t>
            </a:r>
            <a:r>
              <a:rPr dirty="0" sz="1650" spc="-80" b="1">
                <a:solidFill>
                  <a:srgbClr val="4B465B"/>
                </a:solidFill>
                <a:latin typeface="Times New Roman"/>
                <a:cs typeface="Times New Roman"/>
              </a:rPr>
              <a:t> </a:t>
            </a:r>
            <a:r>
              <a:rPr dirty="0" sz="1650" spc="85" b="1">
                <a:solidFill>
                  <a:srgbClr val="3B3648"/>
                </a:solidFill>
                <a:latin typeface="Times New Roman"/>
                <a:cs typeface="Times New Roman"/>
              </a:rPr>
              <a:t>3</a:t>
            </a:r>
            <a:r>
              <a:rPr dirty="0" sz="1650" spc="-155" b="1">
                <a:solidFill>
                  <a:srgbClr val="3B3648"/>
                </a:solidFill>
                <a:latin typeface="Times New Roman"/>
                <a:cs typeface="Times New Roman"/>
              </a:rPr>
              <a:t>.</a:t>
            </a:r>
            <a:r>
              <a:rPr dirty="0" sz="1700" spc="-105" b="1">
                <a:solidFill>
                  <a:srgbClr val="3B3648"/>
                </a:solidFill>
                <a:latin typeface="Times New Roman"/>
                <a:cs typeface="Times New Roman"/>
              </a:rPr>
              <a:t>.8</a:t>
            </a:r>
            <a:r>
              <a:rPr dirty="0" sz="1700" b="1">
                <a:solidFill>
                  <a:srgbClr val="3B3648"/>
                </a:solidFill>
                <a:latin typeface="Times New Roman"/>
                <a:cs typeface="Times New Roman"/>
              </a:rPr>
              <a:t> </a:t>
            </a:r>
            <a:r>
              <a:rPr dirty="0" sz="1700" spc="100" b="1">
                <a:solidFill>
                  <a:srgbClr val="3B3648"/>
                </a:solidFill>
                <a:latin typeface="Times New Roman"/>
                <a:cs typeface="Times New Roman"/>
              </a:rPr>
              <a:t> </a:t>
            </a:r>
            <a:r>
              <a:rPr dirty="0" sz="1700" spc="30" i="1">
                <a:solidFill>
                  <a:srgbClr val="625D70"/>
                </a:solidFill>
                <a:latin typeface="Times New Roman"/>
                <a:cs typeface="Times New Roman"/>
              </a:rPr>
              <a:t>(</a:t>
            </a:r>
            <a:r>
              <a:rPr dirty="0" sz="1550" spc="-150" i="1">
                <a:solidFill>
                  <a:srgbClr val="4B465B"/>
                </a:solidFill>
                <a:latin typeface="Times New Roman"/>
                <a:cs typeface="Times New Roman"/>
              </a:rPr>
              <a:t>O</a:t>
            </a:r>
            <a:r>
              <a:rPr dirty="0" sz="1550" spc="-254" i="1">
                <a:solidFill>
                  <a:srgbClr val="4B7EAC"/>
                </a:solidFill>
                <a:latin typeface="Times New Roman"/>
                <a:cs typeface="Times New Roman"/>
              </a:rPr>
              <a:t>'</a:t>
            </a:r>
            <a:r>
              <a:rPr dirty="0" sz="1550" spc="-210" i="1">
                <a:solidFill>
                  <a:srgbClr val="4B7EAC"/>
                </a:solidFill>
                <a:latin typeface="Times New Roman"/>
                <a:cs typeface="Times New Roman"/>
              </a:rPr>
              <a:t> </a:t>
            </a:r>
            <a:r>
              <a:rPr dirty="0" sz="1550" spc="40" i="1">
                <a:solidFill>
                  <a:srgbClr val="625D70"/>
                </a:solidFill>
                <a:latin typeface="Times New Roman"/>
                <a:cs typeface="Times New Roman"/>
              </a:rPr>
              <a:t>ctave</a:t>
            </a:r>
            <a:r>
              <a:rPr dirty="0" sz="1550" spc="35" i="1">
                <a:solidFill>
                  <a:srgbClr val="625D70"/>
                </a:solidFill>
                <a:latin typeface="Times New Roman"/>
                <a:cs typeface="Times New Roman"/>
              </a:rPr>
              <a:t>)</a:t>
            </a:r>
            <a:r>
              <a:rPr dirty="0" sz="1550" i="1">
                <a:solidFill>
                  <a:srgbClr val="625D70"/>
                </a:solidFill>
                <a:latin typeface="Times New Roman"/>
                <a:cs typeface="Times New Roman"/>
              </a:rPr>
              <a:t> </a:t>
            </a:r>
            <a:r>
              <a:rPr dirty="0" sz="1550" spc="-135" i="1">
                <a:solidFill>
                  <a:srgbClr val="625D70"/>
                </a:solidFill>
                <a:latin typeface="Times New Roman"/>
                <a:cs typeface="Times New Roman"/>
              </a:rPr>
              <a:t> </a:t>
            </a:r>
            <a:r>
              <a:rPr dirty="0" sz="1700" spc="35" i="1">
                <a:solidFill>
                  <a:srgbClr val="4B465B"/>
                </a:solidFill>
                <a:latin typeface="Times New Roman"/>
                <a:cs typeface="Times New Roman"/>
              </a:rPr>
              <a:t>S</a:t>
            </a:r>
            <a:r>
              <a:rPr dirty="0" sz="1700" spc="-295" i="1">
                <a:solidFill>
                  <a:srgbClr val="4B465B"/>
                </a:solidFill>
                <a:latin typeface="Times New Roman"/>
                <a:cs typeface="Times New Roman"/>
              </a:rPr>
              <a:t>e</a:t>
            </a:r>
            <a:r>
              <a:rPr dirty="0" sz="1700" spc="-15" i="1">
                <a:solidFill>
                  <a:srgbClr val="8A8E9C"/>
                </a:solidFill>
                <a:latin typeface="Times New Roman"/>
                <a:cs typeface="Times New Roman"/>
              </a:rPr>
              <a:t>,</a:t>
            </a:r>
            <a:r>
              <a:rPr dirty="0" sz="1700" spc="40" i="1">
                <a:solidFill>
                  <a:srgbClr val="8A8E9C"/>
                </a:solidFill>
                <a:latin typeface="Times New Roman"/>
                <a:cs typeface="Times New Roman"/>
              </a:rPr>
              <a:t> </a:t>
            </a:r>
            <a:r>
              <a:rPr dirty="0" sz="1550" spc="5" i="1">
                <a:solidFill>
                  <a:srgbClr val="625D70"/>
                </a:solidFill>
                <a:latin typeface="Times New Roman"/>
                <a:cs typeface="Times New Roman"/>
              </a:rPr>
              <a:t>consider</a:t>
            </a:r>
            <a:r>
              <a:rPr dirty="0" sz="1550" spc="15" i="1">
                <a:solidFill>
                  <a:srgbClr val="625D70"/>
                </a:solidFill>
                <a:latin typeface="Times New Roman"/>
                <a:cs typeface="Times New Roman"/>
              </a:rPr>
              <a:t>a</a:t>
            </a:r>
            <a:r>
              <a:rPr dirty="0" sz="1550" i="1">
                <a:solidFill>
                  <a:srgbClr val="625D70"/>
                </a:solidFill>
                <a:latin typeface="Times New Roman"/>
                <a:cs typeface="Times New Roman"/>
              </a:rPr>
              <a:t> </a:t>
            </a:r>
            <a:r>
              <a:rPr dirty="0" sz="1550" spc="-25" i="1">
                <a:solidFill>
                  <a:srgbClr val="625D70"/>
                </a:solidFill>
                <a:latin typeface="Times New Roman"/>
                <a:cs typeface="Times New Roman"/>
              </a:rPr>
              <a:t> </a:t>
            </a:r>
            <a:r>
              <a:rPr dirty="0" sz="1550" spc="-55" i="1">
                <a:solidFill>
                  <a:srgbClr val="625D70"/>
                </a:solidFill>
                <a:latin typeface="Times New Roman"/>
                <a:cs typeface="Times New Roman"/>
              </a:rPr>
              <a:t>e</a:t>
            </a:r>
            <a:r>
              <a:rPr dirty="0" sz="1550" spc="-30" i="1">
                <a:solidFill>
                  <a:srgbClr val="625D70"/>
                </a:solidFill>
                <a:latin typeface="Times New Roman"/>
                <a:cs typeface="Times New Roman"/>
              </a:rPr>
              <a:t>l</a:t>
            </a:r>
            <a:r>
              <a:rPr dirty="0" sz="1550" i="1">
                <a:solidFill>
                  <a:srgbClr val="625D70"/>
                </a:solidFill>
                <a:latin typeface="Times New Roman"/>
                <a:cs typeface="Times New Roman"/>
              </a:rPr>
              <a:t> </a:t>
            </a:r>
            <a:r>
              <a:rPr dirty="0" sz="1550" spc="-60" i="1">
                <a:solidFill>
                  <a:srgbClr val="625D70"/>
                </a:solidFill>
                <a:latin typeface="Times New Roman"/>
                <a:cs typeface="Times New Roman"/>
              </a:rPr>
              <a:t> </a:t>
            </a:r>
            <a:r>
              <a:rPr dirty="0" sz="1550" i="1">
                <a:solidFill>
                  <a:srgbClr val="4B465B"/>
                </a:solidFill>
                <a:latin typeface="Times New Roman"/>
                <a:cs typeface="Times New Roman"/>
              </a:rPr>
              <a:t>problema</a:t>
            </a:r>
            <a:r>
              <a:rPr dirty="0" sz="1550" i="1">
                <a:solidFill>
                  <a:srgbClr val="4B465B"/>
                </a:solidFill>
                <a:latin typeface="Times New Roman"/>
                <a:cs typeface="Times New Roman"/>
              </a:rPr>
              <a:t> </a:t>
            </a:r>
            <a:r>
              <a:rPr dirty="0" sz="1550" spc="-80" i="1">
                <a:solidFill>
                  <a:srgbClr val="4B465B"/>
                </a:solidFill>
                <a:latin typeface="Times New Roman"/>
                <a:cs typeface="Times New Roman"/>
              </a:rPr>
              <a:t> </a:t>
            </a:r>
            <a:r>
              <a:rPr dirty="0" sz="1550" spc="-15" i="1">
                <a:solidFill>
                  <a:srgbClr val="625D70"/>
                </a:solidFill>
                <a:latin typeface="Times New Roman"/>
                <a:cs typeface="Times New Roman"/>
              </a:rPr>
              <a:t>de</a:t>
            </a:r>
            <a:r>
              <a:rPr dirty="0" sz="1550" i="1">
                <a:solidFill>
                  <a:srgbClr val="625D70"/>
                </a:solidFill>
                <a:latin typeface="Times New Roman"/>
                <a:cs typeface="Times New Roman"/>
              </a:rPr>
              <a:t> </a:t>
            </a:r>
            <a:r>
              <a:rPr dirty="0" sz="1550" spc="-175" i="1">
                <a:solidFill>
                  <a:srgbClr val="625D70"/>
                </a:solidFill>
                <a:latin typeface="Times New Roman"/>
                <a:cs typeface="Times New Roman"/>
              </a:rPr>
              <a:t> </a:t>
            </a:r>
            <a:r>
              <a:rPr dirty="0" sz="1550" spc="20" i="1">
                <a:solidFill>
                  <a:srgbClr val="625D70"/>
                </a:solidFill>
                <a:latin typeface="Times New Roman"/>
                <a:cs typeface="Times New Roman"/>
              </a:rPr>
              <a:t>valo</a:t>
            </a:r>
            <a:r>
              <a:rPr dirty="0" sz="1550" spc="25" i="1">
                <a:solidFill>
                  <a:srgbClr val="625D70"/>
                </a:solidFill>
                <a:latin typeface="Times New Roman"/>
                <a:cs typeface="Times New Roman"/>
              </a:rPr>
              <a:t>r</a:t>
            </a:r>
            <a:r>
              <a:rPr dirty="0" sz="1550" spc="175" i="1">
                <a:solidFill>
                  <a:srgbClr val="625D70"/>
                </a:solidFill>
                <a:latin typeface="Times New Roman"/>
                <a:cs typeface="Times New Roman"/>
              </a:rPr>
              <a:t> </a:t>
            </a:r>
            <a:r>
              <a:rPr dirty="0" sz="1550" spc="55" i="1">
                <a:solidFill>
                  <a:srgbClr val="625D70"/>
                </a:solidFill>
                <a:latin typeface="Times New Roman"/>
                <a:cs typeface="Times New Roman"/>
              </a:rPr>
              <a:t>in</a:t>
            </a:r>
            <a:r>
              <a:rPr dirty="0" sz="1550" spc="105" i="1">
                <a:solidFill>
                  <a:srgbClr val="625D70"/>
                </a:solidFill>
                <a:latin typeface="Times New Roman"/>
                <a:cs typeface="Times New Roman"/>
              </a:rPr>
              <a:t>i</a:t>
            </a:r>
            <a:r>
              <a:rPr dirty="0" sz="1550" spc="40" i="1">
                <a:solidFill>
                  <a:srgbClr val="625D70"/>
                </a:solidFill>
                <a:latin typeface="Times New Roman"/>
                <a:cs typeface="Times New Roman"/>
              </a:rPr>
              <a:t>c</a:t>
            </a:r>
            <a:r>
              <a:rPr dirty="0" sz="1550" spc="85" i="1">
                <a:solidFill>
                  <a:srgbClr val="625D70"/>
                </a:solidFill>
                <a:latin typeface="Times New Roman"/>
                <a:cs typeface="Times New Roman"/>
              </a:rPr>
              <a:t>í</a:t>
            </a:r>
            <a:r>
              <a:rPr dirty="0" sz="1550" i="1">
                <a:solidFill>
                  <a:srgbClr val="625D70"/>
                </a:solidFill>
                <a:latin typeface="Times New Roman"/>
                <a:cs typeface="Times New Roman"/>
              </a:rPr>
              <a:t>a</a:t>
            </a:r>
            <a:r>
              <a:rPr dirty="0" sz="1550" spc="-40" i="1">
                <a:solidFill>
                  <a:srgbClr val="625D70"/>
                </a:solidFill>
                <a:latin typeface="Times New Roman"/>
                <a:cs typeface="Times New Roman"/>
              </a:rPr>
              <a:t>l</a:t>
            </a:r>
            <a:r>
              <a:rPr dirty="0" sz="1550" spc="-15" i="1">
                <a:solidFill>
                  <a:srgbClr val="3B3648"/>
                </a:solidFill>
                <a:latin typeface="Times New Roman"/>
                <a:cs typeface="Times New Roman"/>
              </a:rPr>
              <a:t>: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971964" y="1359605"/>
            <a:ext cx="61594" cy="254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220">
                <a:solidFill>
                  <a:srgbClr val="4F283B"/>
                </a:solidFill>
                <a:latin typeface="Arial"/>
                <a:cs typeface="Arial"/>
              </a:rPr>
              <a:t>{</a:t>
            </a:r>
            <a:endParaRPr sz="15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34907" y="1079500"/>
            <a:ext cx="716915" cy="5994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ts val="2225"/>
              </a:lnSpc>
              <a:spcBef>
                <a:spcPts val="100"/>
              </a:spcBef>
            </a:pPr>
            <a:r>
              <a:rPr dirty="0" sz="1500" spc="30" i="1">
                <a:solidFill>
                  <a:srgbClr val="625D70"/>
                </a:solidFill>
                <a:latin typeface="Arial"/>
                <a:cs typeface="Arial"/>
              </a:rPr>
              <a:t>y</a:t>
            </a:r>
            <a:r>
              <a:rPr dirty="0" baseline="48611" sz="1200" spc="44" i="1">
                <a:solidFill>
                  <a:srgbClr val="625D70"/>
                </a:solidFill>
                <a:latin typeface="Times New Roman"/>
                <a:cs typeface="Times New Roman"/>
              </a:rPr>
              <a:t>1 </a:t>
            </a:r>
            <a:r>
              <a:rPr dirty="0" baseline="48611" sz="1200" spc="97" i="1">
                <a:solidFill>
                  <a:srgbClr val="625D70"/>
                </a:solidFill>
                <a:latin typeface="Times New Roman"/>
                <a:cs typeface="Times New Roman"/>
              </a:rPr>
              <a:t> </a:t>
            </a:r>
            <a:r>
              <a:rPr dirty="0" sz="1950" spc="85">
                <a:solidFill>
                  <a:srgbClr val="030303"/>
                </a:solidFill>
                <a:latin typeface="Times New Roman"/>
                <a:cs typeface="Times New Roman"/>
              </a:rPr>
              <a:t>=</a:t>
            </a:r>
            <a:r>
              <a:rPr dirty="0" sz="1950" spc="-60">
                <a:solidFill>
                  <a:srgbClr val="030303"/>
                </a:solidFill>
                <a:latin typeface="Times New Roman"/>
                <a:cs typeface="Times New Roman"/>
              </a:rPr>
              <a:t> </a:t>
            </a:r>
            <a:r>
              <a:rPr dirty="0" sz="1500" spc="-40" i="1">
                <a:solidFill>
                  <a:srgbClr val="625D70"/>
                </a:solidFill>
                <a:latin typeface="Arial"/>
                <a:cs typeface="Arial"/>
              </a:rPr>
              <a:t>y</a:t>
            </a:r>
            <a:r>
              <a:rPr dirty="0" sz="1500" spc="25" i="1">
                <a:solidFill>
                  <a:srgbClr val="625D70"/>
                </a:solidFill>
                <a:latin typeface="Arial"/>
                <a:cs typeface="Arial"/>
              </a:rPr>
              <a:t> </a:t>
            </a:r>
            <a:r>
              <a:rPr dirty="0" sz="1500" spc="-25">
                <a:solidFill>
                  <a:srgbClr val="030303"/>
                </a:solidFill>
                <a:latin typeface="Arial"/>
                <a:cs typeface="Arial"/>
              </a:rPr>
              <a:t>-</a:t>
            </a:r>
            <a:endParaRPr sz="1500">
              <a:latin typeface="Arial"/>
              <a:cs typeface="Arial"/>
            </a:endParaRPr>
          </a:p>
          <a:p>
            <a:pPr marL="40640">
              <a:lnSpc>
                <a:spcPts val="2285"/>
              </a:lnSpc>
            </a:pPr>
            <a:r>
              <a:rPr dirty="0" sz="1500" spc="-85" i="1">
                <a:solidFill>
                  <a:srgbClr val="625D70"/>
                </a:solidFill>
                <a:latin typeface="Arial"/>
                <a:cs typeface="Arial"/>
              </a:rPr>
              <a:t>y</a:t>
            </a:r>
            <a:r>
              <a:rPr dirty="0" sz="1500" spc="-85" i="1">
                <a:solidFill>
                  <a:srgbClr val="625D70"/>
                </a:solidFill>
                <a:latin typeface="Arial"/>
                <a:cs typeface="Arial"/>
              </a:rPr>
              <a:t> </a:t>
            </a:r>
            <a:r>
              <a:rPr dirty="0" sz="1500" spc="-110" i="1">
                <a:solidFill>
                  <a:srgbClr val="625D70"/>
                </a:solidFill>
                <a:latin typeface="Arial"/>
                <a:cs typeface="Arial"/>
              </a:rPr>
              <a:t> </a:t>
            </a:r>
            <a:r>
              <a:rPr dirty="0" sz="2000" spc="-630">
                <a:solidFill>
                  <a:srgbClr val="4B465B"/>
                </a:solidFill>
                <a:latin typeface="Times New Roman"/>
                <a:cs typeface="Times New Roman"/>
              </a:rPr>
              <a:t>O</a:t>
            </a:r>
            <a:r>
              <a:rPr dirty="0" sz="2000" spc="-210">
                <a:solidFill>
                  <a:srgbClr val="4B465B"/>
                </a:solidFill>
                <a:latin typeface="Times New Roman"/>
                <a:cs typeface="Times New Roman"/>
              </a:rPr>
              <a:t>)</a:t>
            </a:r>
            <a:r>
              <a:rPr dirty="0" sz="2000" spc="150">
                <a:solidFill>
                  <a:srgbClr val="4B465B"/>
                </a:solidFill>
                <a:latin typeface="Times New Roman"/>
                <a:cs typeface="Times New Roman"/>
              </a:rPr>
              <a:t> </a:t>
            </a:r>
            <a:r>
              <a:rPr dirty="0" sz="2000" spc="-45">
                <a:solidFill>
                  <a:srgbClr val="030303"/>
                </a:solidFill>
                <a:latin typeface="Times New Roman"/>
                <a:cs typeface="Times New Roman"/>
              </a:rPr>
              <a:t>=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117960" y="1101634"/>
            <a:ext cx="1156335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52780" algn="l"/>
              </a:tabLst>
            </a:pPr>
            <a:r>
              <a:rPr dirty="0" sz="1600" spc="-35">
                <a:solidFill>
                  <a:srgbClr val="3B3648"/>
                </a:solidFill>
                <a:latin typeface="Times New Roman"/>
                <a:cs typeface="Times New Roman"/>
              </a:rPr>
              <a:t>in</a:t>
            </a:r>
            <a:r>
              <a:rPr dirty="0" sz="1600" spc="-210">
                <a:solidFill>
                  <a:srgbClr val="3B3648"/>
                </a:solidFill>
                <a:latin typeface="Times New Roman"/>
                <a:cs typeface="Times New Roman"/>
              </a:rPr>
              <a:t> </a:t>
            </a:r>
            <a:r>
              <a:rPr dirty="0" sz="1600" spc="-70">
                <a:solidFill>
                  <a:srgbClr val="625D70"/>
                </a:solidFill>
                <a:latin typeface="Times New Roman"/>
                <a:cs typeface="Times New Roman"/>
              </a:rPr>
              <a:t>(</a:t>
            </a:r>
            <a:r>
              <a:rPr dirty="0" sz="1750" spc="-70" i="1">
                <a:solidFill>
                  <a:srgbClr val="625D70"/>
                </a:solidFill>
                <a:latin typeface="Arial"/>
                <a:cs typeface="Arial"/>
              </a:rPr>
              <a:t>t)	</a:t>
            </a:r>
            <a:r>
              <a:rPr dirty="0" sz="1500" spc="25">
                <a:solidFill>
                  <a:srgbClr val="625D70"/>
                </a:solidFill>
                <a:latin typeface="Times New Roman"/>
                <a:cs typeface="Times New Roman"/>
              </a:rPr>
              <a:t>co</a:t>
            </a:r>
            <a:r>
              <a:rPr dirty="0" sz="1500" spc="-95">
                <a:solidFill>
                  <a:srgbClr val="625D70"/>
                </a:solidFill>
                <a:latin typeface="Times New Roman"/>
                <a:cs typeface="Times New Roman"/>
              </a:rPr>
              <a:t> </a:t>
            </a:r>
            <a:r>
              <a:rPr dirty="0" sz="1800" spc="20">
                <a:solidFill>
                  <a:srgbClr val="625D70"/>
                </a:solidFill>
                <a:latin typeface="Times New Roman"/>
                <a:cs typeface="Times New Roman"/>
              </a:rPr>
              <a:t>{t)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37338" y="1813553"/>
            <a:ext cx="6943090" cy="887094"/>
          </a:xfrm>
          <a:prstGeom prst="rect">
            <a:avLst/>
          </a:prstGeom>
        </p:spPr>
        <p:txBody>
          <a:bodyPr wrap="square" lIns="0" tIns="34290" rIns="0" bIns="0" rtlCol="0" vert="horz">
            <a:spAutoFit/>
          </a:bodyPr>
          <a:lstStyle/>
          <a:p>
            <a:pPr algn="just" marL="12700" marR="5080" indent="12065">
              <a:lnSpc>
                <a:spcPct val="98300"/>
              </a:lnSpc>
              <a:spcBef>
                <a:spcPts val="270"/>
              </a:spcBef>
            </a:pPr>
            <a:r>
              <a:rPr dirty="0" sz="1550" spc="30" i="1">
                <a:solidFill>
                  <a:srgbClr val="4B465B"/>
                </a:solidFill>
                <a:latin typeface="Times New Roman"/>
                <a:cs typeface="Times New Roman"/>
              </a:rPr>
              <a:t>En  </a:t>
            </a:r>
            <a:r>
              <a:rPr dirty="0" sz="1550" spc="-45" i="1">
                <a:solidFill>
                  <a:srgbClr val="625D70"/>
                </a:solidFill>
                <a:latin typeface="Times New Roman"/>
                <a:cs typeface="Times New Roman"/>
              </a:rPr>
              <a:t>el </a:t>
            </a:r>
            <a:r>
              <a:rPr dirty="0" sz="1550" spc="45" i="1">
                <a:solidFill>
                  <a:srgbClr val="625D70"/>
                </a:solidFill>
                <a:latin typeface="Times New Roman"/>
                <a:cs typeface="Times New Roman"/>
              </a:rPr>
              <a:t>intervalo </a:t>
            </a:r>
            <a:r>
              <a:rPr dirty="0" sz="1550" spc="15" i="1">
                <a:solidFill>
                  <a:srgbClr val="625D70"/>
                </a:solidFill>
                <a:latin typeface="Times New Roman"/>
                <a:cs typeface="Times New Roman"/>
              </a:rPr>
              <a:t>temporal </a:t>
            </a:r>
            <a:r>
              <a:rPr dirty="0" sz="2100" spc="-520">
                <a:solidFill>
                  <a:srgbClr val="721F52"/>
                </a:solidFill>
                <a:latin typeface="Times New Roman"/>
                <a:cs typeface="Times New Roman"/>
              </a:rPr>
              <a:t>[</a:t>
            </a:r>
            <a:r>
              <a:rPr dirty="0" sz="2100" spc="-520">
                <a:solidFill>
                  <a:srgbClr val="4B465B"/>
                </a:solidFill>
                <a:latin typeface="Times New Roman"/>
                <a:cs typeface="Times New Roman"/>
              </a:rPr>
              <a:t>O</a:t>
            </a:r>
            <a:r>
              <a:rPr dirty="0" sz="2100" spc="-125">
                <a:solidFill>
                  <a:srgbClr val="4B465B"/>
                </a:solidFill>
                <a:latin typeface="Times New Roman"/>
                <a:cs typeface="Times New Roman"/>
              </a:rPr>
              <a:t> </a:t>
            </a:r>
            <a:r>
              <a:rPr dirty="0" sz="1850" spc="-195">
                <a:solidFill>
                  <a:srgbClr val="4B465B"/>
                </a:solidFill>
                <a:latin typeface="Times New Roman"/>
                <a:cs typeface="Times New Roman"/>
              </a:rPr>
              <a:t>2</a:t>
            </a:r>
            <a:r>
              <a:rPr dirty="0" sz="1850" spc="-195">
                <a:solidFill>
                  <a:srgbClr val="798285"/>
                </a:solidFill>
                <a:latin typeface="Times New Roman"/>
                <a:cs typeface="Times New Roman"/>
              </a:rPr>
              <a:t>]</a:t>
            </a:r>
            <a:r>
              <a:rPr dirty="0" sz="1850" spc="70">
                <a:solidFill>
                  <a:srgbClr val="798285"/>
                </a:solidFill>
                <a:latin typeface="Times New Roman"/>
                <a:cs typeface="Times New Roman"/>
              </a:rPr>
              <a:t> </a:t>
            </a:r>
            <a:r>
              <a:rPr dirty="0" sz="1850" spc="70">
                <a:solidFill>
                  <a:srgbClr val="798285"/>
                </a:solidFill>
                <a:latin typeface="Times New Roman"/>
                <a:cs typeface="Times New Roman"/>
              </a:rPr>
              <a:t> </a:t>
            </a:r>
            <a:r>
              <a:rPr dirty="0" sz="1550" spc="-190" i="1">
                <a:solidFill>
                  <a:srgbClr val="625D70"/>
                </a:solidFill>
                <a:latin typeface="Times New Roman"/>
                <a:cs typeface="Times New Roman"/>
              </a:rPr>
              <a:t>u </a:t>
            </a:r>
            <a:r>
              <a:rPr dirty="0" sz="1550" spc="35" i="1">
                <a:solidFill>
                  <a:srgbClr val="625D70"/>
                </a:solidFill>
                <a:latin typeface="Times New Roman"/>
                <a:cs typeface="Times New Roman"/>
              </a:rPr>
              <a:t>tíli</a:t>
            </a:r>
            <a:r>
              <a:rPr dirty="0" sz="1550" spc="35" i="1">
                <a:solidFill>
                  <a:srgbClr val="798285"/>
                </a:solidFill>
                <a:latin typeface="Times New Roman"/>
                <a:cs typeface="Times New Roman"/>
              </a:rPr>
              <a:t>z</a:t>
            </a:r>
            <a:r>
              <a:rPr dirty="0" sz="1550" spc="35" i="1">
                <a:solidFill>
                  <a:srgbClr val="625D70"/>
                </a:solidFill>
                <a:latin typeface="Times New Roman"/>
                <a:cs typeface="Times New Roman"/>
              </a:rPr>
              <a:t>ar </a:t>
            </a:r>
            <a:r>
              <a:rPr dirty="0" sz="1550" spc="5" i="1">
                <a:solidFill>
                  <a:srgbClr val="625D70"/>
                </a:solidFill>
                <a:latin typeface="Times New Roman"/>
                <a:cs typeface="Times New Roman"/>
              </a:rPr>
              <a:t>los  </a:t>
            </a:r>
            <a:r>
              <a:rPr dirty="0" sz="1550" spc="25" i="1">
                <a:solidFill>
                  <a:srgbClr val="625D70"/>
                </a:solidFill>
                <a:latin typeface="Times New Roman"/>
                <a:cs typeface="Times New Roman"/>
              </a:rPr>
              <a:t>esquemas </a:t>
            </a:r>
            <a:r>
              <a:rPr dirty="0" sz="1550" spc="50" i="1">
                <a:solidFill>
                  <a:srgbClr val="625D70"/>
                </a:solidFill>
                <a:latin typeface="Times New Roman"/>
                <a:cs typeface="Times New Roman"/>
              </a:rPr>
              <a:t>numérícos </a:t>
            </a:r>
            <a:r>
              <a:rPr dirty="0" sz="1550" spc="-15" i="1">
                <a:solidFill>
                  <a:srgbClr val="625D70"/>
                </a:solidFill>
                <a:latin typeface="Times New Roman"/>
                <a:cs typeface="Times New Roman"/>
              </a:rPr>
              <a:t>de</a:t>
            </a:r>
            <a:r>
              <a:rPr dirty="0" sz="1550" spc="360" i="1">
                <a:solidFill>
                  <a:srgbClr val="625D70"/>
                </a:solidFill>
                <a:latin typeface="Times New Roman"/>
                <a:cs typeface="Times New Roman"/>
              </a:rPr>
              <a:t> </a:t>
            </a:r>
            <a:r>
              <a:rPr dirty="0" sz="1550" spc="30" i="1">
                <a:solidFill>
                  <a:srgbClr val="4B465B"/>
                </a:solidFill>
                <a:latin typeface="Times New Roman"/>
                <a:cs typeface="Times New Roman"/>
              </a:rPr>
              <a:t>Euler </a:t>
            </a:r>
            <a:r>
              <a:rPr dirty="0" sz="1550" spc="-10" i="1">
                <a:solidFill>
                  <a:srgbClr val="625D70"/>
                </a:solidFill>
                <a:latin typeface="Times New Roman"/>
                <a:cs typeface="Times New Roman"/>
              </a:rPr>
              <a:t>explí </a:t>
            </a:r>
            <a:r>
              <a:rPr dirty="0" sz="1550" i="1">
                <a:solidFill>
                  <a:srgbClr val="625D70"/>
                </a:solidFill>
                <a:latin typeface="Times New Roman"/>
                <a:cs typeface="Times New Roman"/>
              </a:rPr>
              <a:t>ci</a:t>
            </a:r>
            <a:r>
              <a:rPr dirty="0" sz="1550" i="1">
                <a:solidFill>
                  <a:srgbClr val="1D1C21"/>
                </a:solidFill>
                <a:latin typeface="Times New Roman"/>
                <a:cs typeface="Times New Roman"/>
              </a:rPr>
              <a:t>­ </a:t>
            </a:r>
            <a:r>
              <a:rPr dirty="0" sz="1550" spc="5" i="1">
                <a:solidFill>
                  <a:srgbClr val="1D1C21"/>
                </a:solidFill>
                <a:latin typeface="Times New Roman"/>
                <a:cs typeface="Times New Roman"/>
              </a:rPr>
              <a:t> </a:t>
            </a:r>
            <a:r>
              <a:rPr dirty="0" sz="1550" spc="-35" i="1">
                <a:solidFill>
                  <a:srgbClr val="625D70"/>
                </a:solidFill>
                <a:latin typeface="Times New Roman"/>
                <a:cs typeface="Times New Roman"/>
              </a:rPr>
              <a:t>to</a:t>
            </a:r>
            <a:r>
              <a:rPr dirty="0" sz="1550" spc="-30" i="1">
                <a:solidFill>
                  <a:srgbClr val="625D70"/>
                </a:solidFill>
                <a:latin typeface="Times New Roman"/>
                <a:cs typeface="Times New Roman"/>
              </a:rPr>
              <a:t> </a:t>
            </a:r>
            <a:r>
              <a:rPr dirty="0" sz="1550" spc="45" i="1">
                <a:solidFill>
                  <a:srgbClr val="4B465B"/>
                </a:solidFill>
                <a:latin typeface="Times New Roman"/>
                <a:cs typeface="Times New Roman"/>
              </a:rPr>
              <a:t>Euler </a:t>
            </a:r>
            <a:r>
              <a:rPr dirty="0" sz="1550" spc="50" i="1">
                <a:solidFill>
                  <a:srgbClr val="625D70"/>
                </a:solidFill>
                <a:latin typeface="Times New Roman"/>
                <a:cs typeface="Times New Roman"/>
              </a:rPr>
              <a:t>implícito </a:t>
            </a:r>
            <a:r>
              <a:rPr dirty="0" sz="1500" spc="-85" i="1">
                <a:solidFill>
                  <a:srgbClr val="625D70"/>
                </a:solidFill>
                <a:latin typeface="Arial"/>
                <a:cs typeface="Arial"/>
              </a:rPr>
              <a:t>y</a:t>
            </a:r>
            <a:r>
              <a:rPr dirty="0" sz="1500" spc="-80" i="1">
                <a:solidFill>
                  <a:srgbClr val="625D70"/>
                </a:solidFill>
                <a:latin typeface="Arial"/>
                <a:cs typeface="Arial"/>
              </a:rPr>
              <a:t> </a:t>
            </a:r>
            <a:r>
              <a:rPr dirty="0" sz="1550" spc="-5" i="1">
                <a:solidFill>
                  <a:srgbClr val="625D70"/>
                </a:solidFill>
                <a:latin typeface="Times New Roman"/>
                <a:cs typeface="Times New Roman"/>
              </a:rPr>
              <a:t>Crank </a:t>
            </a:r>
            <a:r>
              <a:rPr dirty="0" sz="1550" spc="30" i="1">
                <a:solidFill>
                  <a:srgbClr val="030303"/>
                </a:solidFill>
                <a:latin typeface="Times New Roman"/>
                <a:cs typeface="Times New Roman"/>
              </a:rPr>
              <a:t>- </a:t>
            </a:r>
            <a:r>
              <a:rPr dirty="0" sz="1550" spc="-215" i="1">
                <a:solidFill>
                  <a:srgbClr val="4B465B"/>
                </a:solidFill>
                <a:latin typeface="Times New Roman"/>
                <a:cs typeface="Times New Roman"/>
              </a:rPr>
              <a:t>fl. </a:t>
            </a:r>
            <a:r>
              <a:rPr dirty="0" sz="1550" spc="30" i="1">
                <a:solidFill>
                  <a:srgbClr val="4B465B"/>
                </a:solidFill>
                <a:latin typeface="Times New Roman"/>
                <a:cs typeface="Times New Roman"/>
              </a:rPr>
              <a:t>ícol </a:t>
            </a:r>
            <a:r>
              <a:rPr dirty="0" sz="1550" spc="75" i="1">
                <a:solidFill>
                  <a:srgbClr val="625D70"/>
                </a:solidFill>
                <a:latin typeface="Times New Roman"/>
                <a:cs typeface="Times New Roman"/>
              </a:rPr>
              <a:t>on </a:t>
            </a:r>
            <a:r>
              <a:rPr dirty="0" sz="1550" spc="-55" i="1">
                <a:solidFill>
                  <a:srgbClr val="625D70"/>
                </a:solidFill>
                <a:latin typeface="Times New Roman"/>
                <a:cs typeface="Times New Roman"/>
              </a:rPr>
              <a:t>para</a:t>
            </a:r>
            <a:r>
              <a:rPr dirty="0" sz="1550" spc="-50" i="1">
                <a:solidFill>
                  <a:srgbClr val="625D70"/>
                </a:solidFill>
                <a:latin typeface="Times New Roman"/>
                <a:cs typeface="Times New Roman"/>
              </a:rPr>
              <a:t> </a:t>
            </a:r>
            <a:r>
              <a:rPr dirty="0" sz="1550" spc="15" i="1">
                <a:solidFill>
                  <a:srgbClr val="625D70"/>
                </a:solidFill>
                <a:latin typeface="Times New Roman"/>
                <a:cs typeface="Times New Roman"/>
              </a:rPr>
              <a:t>resolver </a:t>
            </a:r>
            <a:r>
              <a:rPr dirty="0" sz="1550" spc="-15" i="1">
                <a:solidFill>
                  <a:srgbClr val="625D70"/>
                </a:solidFill>
                <a:latin typeface="Times New Roman"/>
                <a:cs typeface="Times New Roman"/>
              </a:rPr>
              <a:t>el</a:t>
            </a:r>
            <a:r>
              <a:rPr dirty="0" sz="1550" spc="-10" i="1">
                <a:solidFill>
                  <a:srgbClr val="625D70"/>
                </a:solidFill>
                <a:latin typeface="Times New Roman"/>
                <a:cs typeface="Times New Roman"/>
              </a:rPr>
              <a:t> </a:t>
            </a:r>
            <a:r>
              <a:rPr dirty="0" sz="1550" spc="-50" i="1">
                <a:solidFill>
                  <a:srgbClr val="625D70"/>
                </a:solidFill>
                <a:latin typeface="Times New Roman"/>
                <a:cs typeface="Times New Roman"/>
              </a:rPr>
              <a:t>prob,lema</a:t>
            </a:r>
            <a:r>
              <a:rPr dirty="0" sz="1550" spc="-45" i="1">
                <a:solidFill>
                  <a:srgbClr val="625D70"/>
                </a:solidFill>
                <a:latin typeface="Times New Roman"/>
                <a:cs typeface="Times New Roman"/>
              </a:rPr>
              <a:t> </a:t>
            </a:r>
            <a:r>
              <a:rPr dirty="0" sz="1550" spc="-25" i="1">
                <a:solidFill>
                  <a:srgbClr val="4B465B"/>
                </a:solidFill>
                <a:latin typeface="Times New Roman"/>
                <a:cs typeface="Times New Roman"/>
              </a:rPr>
              <a:t>de </a:t>
            </a:r>
            <a:r>
              <a:rPr dirty="0" sz="1550" spc="15" i="1">
                <a:solidFill>
                  <a:srgbClr val="625D70"/>
                </a:solidFill>
                <a:latin typeface="Times New Roman"/>
                <a:cs typeface="Times New Roman"/>
              </a:rPr>
              <a:t>valor </a:t>
            </a:r>
            <a:r>
              <a:rPr dirty="0" sz="1550" spc="35" i="1">
                <a:solidFill>
                  <a:srgbClr val="625D70"/>
                </a:solidFill>
                <a:latin typeface="Times New Roman"/>
                <a:cs typeface="Times New Roman"/>
              </a:rPr>
              <a:t>ínicial </a:t>
            </a:r>
            <a:r>
              <a:rPr dirty="0" sz="1550" spc="40" i="1">
                <a:solidFill>
                  <a:srgbClr val="625D70"/>
                </a:solidFill>
                <a:latin typeface="Times New Roman"/>
                <a:cs typeface="Times New Roman"/>
              </a:rPr>
              <a:t> </a:t>
            </a:r>
            <a:r>
              <a:rPr dirty="0" sz="1550" spc="55" i="1">
                <a:solidFill>
                  <a:srgbClr val="625D70"/>
                </a:solidFill>
                <a:latin typeface="Times New Roman"/>
                <a:cs typeface="Times New Roman"/>
              </a:rPr>
              <a:t>tomando</a:t>
            </a:r>
            <a:r>
              <a:rPr dirty="0" sz="1550" spc="260" i="1">
                <a:solidFill>
                  <a:srgbClr val="625D70"/>
                </a:solidFill>
                <a:latin typeface="Times New Roman"/>
                <a:cs typeface="Times New Roman"/>
              </a:rPr>
              <a:t> </a:t>
            </a:r>
            <a:r>
              <a:rPr dirty="0" sz="1550" spc="60" i="1">
                <a:solidFill>
                  <a:srgbClr val="625D70"/>
                </a:solidFill>
                <a:latin typeface="Times New Roman"/>
                <a:cs typeface="Times New Roman"/>
              </a:rPr>
              <a:t>un</a:t>
            </a:r>
            <a:r>
              <a:rPr dirty="0" sz="1550" spc="415" i="1">
                <a:solidFill>
                  <a:srgbClr val="625D70"/>
                </a:solidFill>
                <a:latin typeface="Times New Roman"/>
                <a:cs typeface="Times New Roman"/>
              </a:rPr>
              <a:t> </a:t>
            </a:r>
            <a:r>
              <a:rPr dirty="0" sz="1550" spc="-25" i="1">
                <a:solidFill>
                  <a:srgbClr val="625D70"/>
                </a:solidFill>
                <a:latin typeface="Times New Roman"/>
                <a:cs typeface="Times New Roman"/>
              </a:rPr>
              <a:t>paso</a:t>
            </a:r>
            <a:r>
              <a:rPr dirty="0" sz="1550" spc="295" i="1">
                <a:solidFill>
                  <a:srgbClr val="625D70"/>
                </a:solidFill>
                <a:latin typeface="Times New Roman"/>
                <a:cs typeface="Times New Roman"/>
              </a:rPr>
              <a:t> </a:t>
            </a:r>
            <a:r>
              <a:rPr dirty="0" sz="1550" spc="-25" i="1">
                <a:solidFill>
                  <a:srgbClr val="4B465B"/>
                </a:solidFill>
                <a:latin typeface="Times New Roman"/>
                <a:cs typeface="Times New Roman"/>
              </a:rPr>
              <a:t>de</a:t>
            </a:r>
            <a:r>
              <a:rPr dirty="0" sz="1550" spc="305" i="1">
                <a:solidFill>
                  <a:srgbClr val="4B465B"/>
                </a:solidFill>
                <a:latin typeface="Times New Roman"/>
                <a:cs typeface="Times New Roman"/>
              </a:rPr>
              <a:t> </a:t>
            </a:r>
            <a:r>
              <a:rPr dirty="0" sz="1550" spc="-10" i="1">
                <a:solidFill>
                  <a:srgbClr val="4B465B"/>
                </a:solidFill>
                <a:latin typeface="Times New Roman"/>
                <a:cs typeface="Times New Roman"/>
              </a:rPr>
              <a:t>di</a:t>
            </a:r>
            <a:r>
              <a:rPr dirty="0" sz="1550" spc="310" i="1">
                <a:solidFill>
                  <a:srgbClr val="4B465B"/>
                </a:solidFill>
                <a:latin typeface="Times New Roman"/>
                <a:cs typeface="Times New Roman"/>
              </a:rPr>
              <a:t> </a:t>
            </a:r>
            <a:r>
              <a:rPr dirty="0" sz="1550" spc="30" i="1">
                <a:solidFill>
                  <a:srgbClr val="625D70"/>
                </a:solidFill>
                <a:latin typeface="Times New Roman"/>
                <a:cs typeface="Times New Roman"/>
              </a:rPr>
              <a:t>cretízación</a:t>
            </a:r>
            <a:r>
              <a:rPr dirty="0" sz="1550" spc="265" i="1">
                <a:solidFill>
                  <a:srgbClr val="625D70"/>
                </a:solidFill>
                <a:latin typeface="Times New Roman"/>
                <a:cs typeface="Times New Roman"/>
              </a:rPr>
              <a:t> </a:t>
            </a:r>
            <a:r>
              <a:rPr dirty="0" sz="1550" spc="45" i="1">
                <a:solidFill>
                  <a:srgbClr val="4B465B"/>
                </a:solidFill>
                <a:latin typeface="Times New Roman"/>
                <a:cs typeface="Times New Roman"/>
              </a:rPr>
              <a:t>h</a:t>
            </a:r>
            <a:r>
              <a:rPr dirty="0" sz="1550" spc="180" i="1">
                <a:solidFill>
                  <a:srgbClr val="4B465B"/>
                </a:solidFill>
                <a:latin typeface="Times New Roman"/>
                <a:cs typeface="Times New Roman"/>
              </a:rPr>
              <a:t> </a:t>
            </a:r>
            <a:r>
              <a:rPr dirty="0" sz="1950" spc="85">
                <a:solidFill>
                  <a:srgbClr val="030303"/>
                </a:solidFill>
                <a:latin typeface="Times New Roman"/>
                <a:cs typeface="Times New Roman"/>
              </a:rPr>
              <a:t>=</a:t>
            </a:r>
            <a:r>
              <a:rPr dirty="0" sz="1950" spc="-20">
                <a:solidFill>
                  <a:srgbClr val="030303"/>
                </a:solidFill>
                <a:latin typeface="Times New Roman"/>
                <a:cs typeface="Times New Roman"/>
              </a:rPr>
              <a:t> </a:t>
            </a:r>
            <a:r>
              <a:rPr dirty="0" sz="1700" spc="-270">
                <a:solidFill>
                  <a:srgbClr val="4B465B"/>
                </a:solidFill>
                <a:latin typeface="Times New Roman"/>
                <a:cs typeface="Times New Roman"/>
              </a:rPr>
              <a:t>O.</a:t>
            </a:r>
            <a:r>
              <a:rPr dirty="0" sz="1700" spc="-265">
                <a:solidFill>
                  <a:srgbClr val="4B465B"/>
                </a:solidFill>
                <a:latin typeface="Times New Roman"/>
                <a:cs typeface="Times New Roman"/>
              </a:rPr>
              <a:t> </a:t>
            </a:r>
            <a:r>
              <a:rPr dirty="0" sz="1700" spc="-140">
                <a:solidFill>
                  <a:srgbClr val="4B465B"/>
                </a:solidFill>
                <a:latin typeface="Times New Roman"/>
                <a:cs typeface="Times New Roman"/>
              </a:rPr>
              <a:t>.</a:t>
            </a:r>
            <a:r>
              <a:rPr dirty="0" sz="1700" spc="130">
                <a:solidFill>
                  <a:srgbClr val="4B465B"/>
                </a:solidFill>
                <a:latin typeface="Times New Roman"/>
                <a:cs typeface="Times New Roman"/>
              </a:rPr>
              <a:t> </a:t>
            </a:r>
            <a:r>
              <a:rPr dirty="0" sz="1550" spc="35" i="1">
                <a:solidFill>
                  <a:srgbClr val="4B465B"/>
                </a:solidFill>
                <a:latin typeface="Times New Roman"/>
                <a:cs typeface="Times New Roman"/>
              </a:rPr>
              <a:t>Sabiendo</a:t>
            </a:r>
            <a:r>
              <a:rPr dirty="0" sz="1550" spc="330" i="1">
                <a:solidFill>
                  <a:srgbClr val="4B465B"/>
                </a:solidFill>
                <a:latin typeface="Times New Roman"/>
                <a:cs typeface="Times New Roman"/>
              </a:rPr>
              <a:t> </a:t>
            </a:r>
            <a:r>
              <a:rPr dirty="0" sz="1550" spc="-10" i="1">
                <a:solidFill>
                  <a:srgbClr val="625D70"/>
                </a:solidFill>
                <a:latin typeface="Times New Roman"/>
                <a:cs typeface="Times New Roman"/>
              </a:rPr>
              <a:t>que</a:t>
            </a:r>
            <a:r>
              <a:rPr dirty="0" sz="1550" spc="210" i="1">
                <a:solidFill>
                  <a:srgbClr val="625D70"/>
                </a:solidFill>
                <a:latin typeface="Times New Roman"/>
                <a:cs typeface="Times New Roman"/>
              </a:rPr>
              <a:t> </a:t>
            </a:r>
            <a:r>
              <a:rPr dirty="0" sz="1550" spc="-35" i="1">
                <a:solidFill>
                  <a:srgbClr val="4B465B"/>
                </a:solidFill>
                <a:latin typeface="Times New Roman"/>
                <a:cs typeface="Times New Roman"/>
              </a:rPr>
              <a:t>la</a:t>
            </a:r>
            <a:r>
              <a:rPr dirty="0" sz="1550" spc="295" i="1">
                <a:solidFill>
                  <a:srgbClr val="4B465B"/>
                </a:solidFill>
                <a:latin typeface="Times New Roman"/>
                <a:cs typeface="Times New Roman"/>
              </a:rPr>
              <a:t> </a:t>
            </a:r>
            <a:r>
              <a:rPr dirty="0" sz="1550" spc="20" i="1">
                <a:solidFill>
                  <a:srgbClr val="625D70"/>
                </a:solidFill>
                <a:latin typeface="Times New Roman"/>
                <a:cs typeface="Times New Roman"/>
              </a:rPr>
              <a:t>solución</a:t>
            </a:r>
            <a:r>
              <a:rPr dirty="0" sz="1550" spc="360" i="1">
                <a:solidFill>
                  <a:srgbClr val="625D70"/>
                </a:solidFill>
                <a:latin typeface="Times New Roman"/>
                <a:cs typeface="Times New Roman"/>
              </a:rPr>
              <a:t> </a:t>
            </a:r>
            <a:r>
              <a:rPr dirty="0" sz="1550" spc="30" i="1">
                <a:solidFill>
                  <a:srgbClr val="625D70"/>
                </a:solidFill>
                <a:latin typeface="Times New Roman"/>
                <a:cs typeface="Times New Roman"/>
              </a:rPr>
              <a:t>exacta</a:t>
            </a:r>
            <a:r>
              <a:rPr dirty="0" sz="1550" spc="300" i="1">
                <a:solidFill>
                  <a:srgbClr val="625D70"/>
                </a:solidFill>
                <a:latin typeface="Times New Roman"/>
                <a:cs typeface="Times New Roman"/>
              </a:rPr>
              <a:t> </a:t>
            </a:r>
            <a:r>
              <a:rPr dirty="0" sz="1550" spc="-490" i="1">
                <a:solidFill>
                  <a:srgbClr val="625D70"/>
                </a:solidFill>
                <a:latin typeface="Times New Roman"/>
                <a:cs typeface="Times New Roman"/>
              </a:rPr>
              <a:t>e</a:t>
            </a:r>
            <a:r>
              <a:rPr dirty="0" sz="1550" spc="-490" i="1">
                <a:solidFill>
                  <a:srgbClr val="976B4F"/>
                </a:solidFill>
                <a:latin typeface="Times New Roman"/>
                <a:cs typeface="Times New Roman"/>
              </a:rPr>
              <a:t>,</a:t>
            </a:r>
            <a:r>
              <a:rPr dirty="0" sz="1550" spc="110" i="1">
                <a:solidFill>
                  <a:srgbClr val="976B4F"/>
                </a:solidFill>
                <a:latin typeface="Times New Roman"/>
                <a:cs typeface="Times New Roman"/>
              </a:rPr>
              <a:t> </a:t>
            </a:r>
            <a:r>
              <a:rPr dirty="0" sz="1550" spc="-85" i="1">
                <a:solidFill>
                  <a:srgbClr val="625D70"/>
                </a:solidFill>
                <a:latin typeface="Times New Roman"/>
                <a:cs typeface="Times New Roman"/>
              </a:rPr>
              <a:t>s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55510" y="2642593"/>
            <a:ext cx="2630170" cy="3232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74115" algn="l"/>
                <a:tab pos="1765300" algn="l"/>
              </a:tabLst>
            </a:pPr>
            <a:r>
              <a:rPr dirty="0" sz="1900" spc="-55" i="1">
                <a:solidFill>
                  <a:srgbClr val="625D70"/>
                </a:solidFill>
                <a:latin typeface="Times New Roman"/>
                <a:cs typeface="Times New Roman"/>
              </a:rPr>
              <a:t>y(t)</a:t>
            </a:r>
            <a:r>
              <a:rPr dirty="0" sz="1900" spc="250" i="1">
                <a:solidFill>
                  <a:srgbClr val="625D70"/>
                </a:solidFill>
                <a:latin typeface="Times New Roman"/>
                <a:cs typeface="Times New Roman"/>
              </a:rPr>
              <a:t> </a:t>
            </a:r>
            <a:r>
              <a:rPr dirty="0" sz="1950" spc="85">
                <a:solidFill>
                  <a:srgbClr val="030303"/>
                </a:solidFill>
                <a:latin typeface="Times New Roman"/>
                <a:cs typeface="Times New Roman"/>
              </a:rPr>
              <a:t>=</a:t>
            </a:r>
            <a:r>
              <a:rPr dirty="0" sz="1950" spc="204">
                <a:solidFill>
                  <a:srgbClr val="030303"/>
                </a:solidFill>
                <a:latin typeface="Times New Roman"/>
                <a:cs typeface="Times New Roman"/>
              </a:rPr>
              <a:t> </a:t>
            </a:r>
            <a:r>
              <a:rPr dirty="0" sz="1750" spc="-75" i="1">
                <a:solidFill>
                  <a:srgbClr val="625D70"/>
                </a:solidFill>
                <a:latin typeface="Times New Roman"/>
                <a:cs typeface="Times New Roman"/>
              </a:rPr>
              <a:t>et	</a:t>
            </a:r>
            <a:r>
              <a:rPr dirty="0" sz="1900" spc="10" i="1">
                <a:solidFill>
                  <a:srgbClr val="625D70"/>
                </a:solidFill>
                <a:latin typeface="Times New Roman"/>
                <a:cs typeface="Times New Roman"/>
              </a:rPr>
              <a:t>in(t)	</a:t>
            </a:r>
            <a:r>
              <a:rPr dirty="0" sz="1550" spc="25" i="1">
                <a:solidFill>
                  <a:srgbClr val="625D70"/>
                </a:solidFill>
                <a:latin typeface="Times New Roman"/>
                <a:cs typeface="Times New Roman"/>
              </a:rPr>
              <a:t>dibujar</a:t>
            </a:r>
            <a:r>
              <a:rPr dirty="0" sz="1550" spc="235" i="1">
                <a:solidFill>
                  <a:srgbClr val="625D70"/>
                </a:solidFill>
                <a:latin typeface="Times New Roman"/>
                <a:cs typeface="Times New Roman"/>
              </a:rPr>
              <a:t> </a:t>
            </a:r>
            <a:r>
              <a:rPr dirty="0" sz="1550" spc="20" i="1">
                <a:solidFill>
                  <a:srgbClr val="625D70"/>
                </a:solidFill>
                <a:latin typeface="Times New Roman"/>
                <a:cs typeface="Times New Roman"/>
              </a:rPr>
              <a:t>la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525246" y="2693475"/>
            <a:ext cx="4166870" cy="2622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91235" algn="l"/>
                <a:tab pos="1903095" algn="l"/>
                <a:tab pos="2614295" algn="l"/>
                <a:tab pos="3815715" algn="l"/>
              </a:tabLst>
            </a:pPr>
            <a:r>
              <a:rPr dirty="0" sz="1550" spc="-25" i="1">
                <a:solidFill>
                  <a:srgbClr val="EDBA77"/>
                </a:solidFill>
                <a:latin typeface="Times New Roman"/>
                <a:cs typeface="Times New Roman"/>
              </a:rPr>
              <a:t>.</a:t>
            </a:r>
            <a:r>
              <a:rPr dirty="0" sz="1550" spc="-25" i="1">
                <a:solidFill>
                  <a:srgbClr val="625D70"/>
                </a:solidFill>
                <a:latin typeface="Times New Roman"/>
                <a:cs typeface="Times New Roman"/>
              </a:rPr>
              <a:t>solucion</a:t>
            </a:r>
            <a:r>
              <a:rPr dirty="0" sz="1550" spc="-130" i="1">
                <a:solidFill>
                  <a:srgbClr val="625D70"/>
                </a:solidFill>
                <a:latin typeface="Times New Roman"/>
                <a:cs typeface="Times New Roman"/>
              </a:rPr>
              <a:t> </a:t>
            </a:r>
            <a:r>
              <a:rPr dirty="0" sz="1550" spc="-35" i="1">
                <a:solidFill>
                  <a:srgbClr val="625D70"/>
                </a:solidFill>
                <a:latin typeface="Times New Roman"/>
                <a:cs typeface="Times New Roman"/>
              </a:rPr>
              <a:t>e	</a:t>
            </a:r>
            <a:r>
              <a:rPr dirty="0" sz="1550" spc="-555" i="1">
                <a:solidFill>
                  <a:srgbClr val="625D70"/>
                </a:solidFill>
                <a:latin typeface="Times New Roman"/>
                <a:cs typeface="Times New Roman"/>
              </a:rPr>
              <a:t>o</a:t>
            </a:r>
            <a:r>
              <a:rPr dirty="0" sz="1550" spc="-555" i="1">
                <a:solidFill>
                  <a:srgbClr val="4D6D9C"/>
                </a:solidFill>
                <a:latin typeface="Times New Roman"/>
                <a:cs typeface="Times New Roman"/>
              </a:rPr>
              <a:t>,</a:t>
            </a:r>
            <a:r>
              <a:rPr dirty="0" sz="1550" spc="375" i="1">
                <a:solidFill>
                  <a:srgbClr val="4D6D9C"/>
                </a:solidFill>
                <a:latin typeface="Times New Roman"/>
                <a:cs typeface="Times New Roman"/>
              </a:rPr>
              <a:t> </a:t>
            </a:r>
            <a:r>
              <a:rPr dirty="0" sz="1550" spc="-240" i="1">
                <a:solidFill>
                  <a:srgbClr val="625D70"/>
                </a:solidFill>
                <a:latin typeface="Times New Roman"/>
                <a:cs typeface="Times New Roman"/>
              </a:rPr>
              <a:t>bt</a:t>
            </a:r>
            <a:r>
              <a:rPr dirty="0" sz="1550" spc="140" i="1">
                <a:solidFill>
                  <a:srgbClr val="625D70"/>
                </a:solidFill>
                <a:latin typeface="Times New Roman"/>
                <a:cs typeface="Times New Roman"/>
              </a:rPr>
              <a:t> </a:t>
            </a:r>
            <a:r>
              <a:rPr dirty="0" sz="1550" spc="-35" i="1">
                <a:solidFill>
                  <a:srgbClr val="625D70"/>
                </a:solidFill>
                <a:latin typeface="Times New Roman"/>
                <a:cs typeface="Times New Roman"/>
              </a:rPr>
              <a:t>eni</a:t>
            </a:r>
            <a:r>
              <a:rPr dirty="0" sz="1550" spc="-150" i="1">
                <a:solidFill>
                  <a:srgbClr val="625D70"/>
                </a:solidFill>
                <a:latin typeface="Times New Roman"/>
                <a:cs typeface="Times New Roman"/>
              </a:rPr>
              <a:t> </a:t>
            </a:r>
            <a:r>
              <a:rPr dirty="0" sz="1550" spc="-185" i="1">
                <a:solidFill>
                  <a:srgbClr val="EDBA77"/>
                </a:solidFill>
                <a:latin typeface="Times New Roman"/>
                <a:cs typeface="Times New Roman"/>
              </a:rPr>
              <a:t>.</a:t>
            </a:r>
            <a:r>
              <a:rPr dirty="0" sz="1550" spc="-185" i="1">
                <a:solidFill>
                  <a:srgbClr val="4B465B"/>
                </a:solidFill>
                <a:latin typeface="Times New Roman"/>
                <a:cs typeface="Times New Roman"/>
              </a:rPr>
              <a:t>da	</a:t>
            </a:r>
            <a:r>
              <a:rPr dirty="0" sz="1550" spc="25" i="1">
                <a:solidFill>
                  <a:srgbClr val="625D70"/>
                </a:solidFill>
                <a:latin typeface="Times New Roman"/>
                <a:cs typeface="Times New Roman"/>
              </a:rPr>
              <a:t>con</a:t>
            </a:r>
            <a:r>
              <a:rPr dirty="0" sz="1550" spc="275" i="1">
                <a:solidFill>
                  <a:srgbClr val="625D70"/>
                </a:solidFill>
                <a:latin typeface="Times New Roman"/>
                <a:cs typeface="Times New Roman"/>
              </a:rPr>
              <a:t> </a:t>
            </a:r>
            <a:r>
              <a:rPr dirty="0" sz="1550" spc="30" i="1">
                <a:solidFill>
                  <a:srgbClr val="4B465B"/>
                </a:solidFill>
                <a:latin typeface="Times New Roman"/>
                <a:cs typeface="Times New Roman"/>
              </a:rPr>
              <a:t>lo	</a:t>
            </a:r>
            <a:r>
              <a:rPr dirty="0" sz="1550" spc="20" i="1">
                <a:solidFill>
                  <a:srgbClr val="625D70"/>
                </a:solidFill>
                <a:latin typeface="Times New Roman"/>
                <a:cs typeface="Times New Roman"/>
              </a:rPr>
              <a:t>tres</a:t>
            </a:r>
            <a:r>
              <a:rPr dirty="0" sz="1550" spc="360" i="1">
                <a:solidFill>
                  <a:srgbClr val="625D70"/>
                </a:solidFill>
                <a:latin typeface="Times New Roman"/>
                <a:cs typeface="Times New Roman"/>
              </a:rPr>
              <a:t> </a:t>
            </a:r>
            <a:r>
              <a:rPr dirty="0" sz="1550" spc="40" i="1">
                <a:solidFill>
                  <a:srgbClr val="625D70"/>
                </a:solidFill>
                <a:latin typeface="Times New Roman"/>
                <a:cs typeface="Times New Roman"/>
              </a:rPr>
              <a:t>método	</a:t>
            </a:r>
            <a:r>
              <a:rPr dirty="0" sz="1500" spc="-145" i="1">
                <a:solidFill>
                  <a:srgbClr val="625D70"/>
                </a:solidFill>
                <a:latin typeface="Arial"/>
                <a:cs typeface="Arial"/>
              </a:rPr>
              <a:t>y</a:t>
            </a:r>
            <a:r>
              <a:rPr dirty="0" sz="1500" spc="295" i="1">
                <a:solidFill>
                  <a:srgbClr val="625D70"/>
                </a:solidFill>
                <a:latin typeface="Arial"/>
                <a:cs typeface="Arial"/>
              </a:rPr>
              <a:t> </a:t>
            </a:r>
            <a:r>
              <a:rPr dirty="0" sz="1550" spc="20" i="1">
                <a:solidFill>
                  <a:srgbClr val="4B465B"/>
                </a:solidFill>
                <a:latin typeface="Times New Roman"/>
                <a:cs typeface="Times New Roman"/>
              </a:rPr>
              <a:t>la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731825" y="2959078"/>
            <a:ext cx="6953884" cy="537845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marL="18415" marR="5080" indent="-6350">
              <a:lnSpc>
                <a:spcPct val="92500"/>
              </a:lnSpc>
              <a:spcBef>
                <a:spcPts val="240"/>
              </a:spcBef>
              <a:tabLst>
                <a:tab pos="1001394" algn="l"/>
                <a:tab pos="1578610" algn="l"/>
                <a:tab pos="3349625" algn="l"/>
                <a:tab pos="5297170" algn="l"/>
              </a:tabLst>
            </a:pPr>
            <a:r>
              <a:rPr dirty="0" sz="1550" spc="-365">
                <a:solidFill>
                  <a:srgbClr val="EDBA77"/>
                </a:solidFill>
                <a:latin typeface="Times New Roman"/>
                <a:cs typeface="Times New Roman"/>
              </a:rPr>
              <a:t>·</a:t>
            </a:r>
            <a:r>
              <a:rPr dirty="0" sz="1550" spc="245">
                <a:solidFill>
                  <a:srgbClr val="EDBA77"/>
                </a:solidFill>
                <a:latin typeface="Times New Roman"/>
                <a:cs typeface="Times New Roman"/>
              </a:rPr>
              <a:t> </a:t>
            </a:r>
            <a:r>
              <a:rPr dirty="0" sz="1550" spc="25" i="1">
                <a:solidFill>
                  <a:srgbClr val="625D70"/>
                </a:solidFill>
                <a:latin typeface="Times New Roman"/>
                <a:cs typeface="Times New Roman"/>
              </a:rPr>
              <a:t>olución</a:t>
            </a:r>
            <a:r>
              <a:rPr dirty="0" sz="1550" spc="330" i="1">
                <a:solidFill>
                  <a:srgbClr val="625D70"/>
                </a:solidFill>
                <a:latin typeface="Times New Roman"/>
                <a:cs typeface="Times New Roman"/>
              </a:rPr>
              <a:t> </a:t>
            </a:r>
            <a:r>
              <a:rPr dirty="0" sz="1550" spc="15" i="1">
                <a:solidFill>
                  <a:srgbClr val="625D70"/>
                </a:solidFill>
                <a:latin typeface="Times New Roman"/>
                <a:cs typeface="Times New Roman"/>
              </a:rPr>
              <a:t>exacta</a:t>
            </a:r>
            <a:r>
              <a:rPr dirty="0" sz="1550" spc="335" i="1">
                <a:solidFill>
                  <a:srgbClr val="625D70"/>
                </a:solidFill>
                <a:latin typeface="Times New Roman"/>
                <a:cs typeface="Times New Roman"/>
              </a:rPr>
              <a:t> </a:t>
            </a:r>
            <a:r>
              <a:rPr dirty="0" sz="1550" spc="45" i="1">
                <a:solidFill>
                  <a:srgbClr val="625D70"/>
                </a:solidFill>
                <a:latin typeface="Times New Roman"/>
                <a:cs typeface="Times New Roman"/>
              </a:rPr>
              <a:t>en</a:t>
            </a:r>
            <a:r>
              <a:rPr dirty="0" sz="1550" spc="170" i="1">
                <a:solidFill>
                  <a:srgbClr val="625D70"/>
                </a:solidFill>
                <a:latin typeface="Times New Roman"/>
                <a:cs typeface="Times New Roman"/>
              </a:rPr>
              <a:t> </a:t>
            </a:r>
            <a:r>
              <a:rPr dirty="0" sz="1550" spc="55" i="1">
                <a:solidFill>
                  <a:srgbClr val="625D70"/>
                </a:solidFill>
                <a:latin typeface="Times New Roman"/>
                <a:cs typeface="Times New Roman"/>
              </a:rPr>
              <a:t>un</a:t>
            </a:r>
            <a:r>
              <a:rPr dirty="0" sz="1550" spc="310" i="1">
                <a:solidFill>
                  <a:srgbClr val="625D70"/>
                </a:solidFill>
                <a:latin typeface="Times New Roman"/>
                <a:cs typeface="Times New Roman"/>
              </a:rPr>
              <a:t> </a:t>
            </a:r>
            <a:r>
              <a:rPr dirty="0" sz="1550" spc="85" i="1">
                <a:solidFill>
                  <a:srgbClr val="625D70"/>
                </a:solidFill>
                <a:latin typeface="Times New Roman"/>
                <a:cs typeface="Times New Roman"/>
              </a:rPr>
              <a:t>mísmo</a:t>
            </a:r>
            <a:r>
              <a:rPr dirty="0" sz="1550" spc="370" i="1">
                <a:solidFill>
                  <a:srgbClr val="625D70"/>
                </a:solidFill>
                <a:latin typeface="Times New Roman"/>
                <a:cs typeface="Times New Roman"/>
              </a:rPr>
              <a:t> </a:t>
            </a:r>
            <a:r>
              <a:rPr dirty="0" sz="1550" spc="15" i="1">
                <a:solidFill>
                  <a:srgbClr val="625D70"/>
                </a:solidFill>
                <a:latin typeface="Times New Roman"/>
                <a:cs typeface="Times New Roman"/>
              </a:rPr>
              <a:t>plot</a:t>
            </a:r>
            <a:r>
              <a:rPr dirty="0" sz="1550" spc="15" i="1">
                <a:solidFill>
                  <a:srgbClr val="3B3648"/>
                </a:solidFill>
                <a:latin typeface="Times New Roman"/>
                <a:cs typeface="Times New Roman"/>
              </a:rPr>
              <a:t>.</a:t>
            </a:r>
            <a:r>
              <a:rPr dirty="0" sz="1550" spc="235" i="1">
                <a:solidFill>
                  <a:srgbClr val="3B3648"/>
                </a:solidFill>
                <a:latin typeface="Times New Roman"/>
                <a:cs typeface="Times New Roman"/>
              </a:rPr>
              <a:t> </a:t>
            </a:r>
            <a:r>
              <a:rPr dirty="0" sz="1550" spc="-195" i="1">
                <a:solidFill>
                  <a:srgbClr val="625D70"/>
                </a:solidFill>
                <a:latin typeface="Times New Roman"/>
                <a:cs typeface="Times New Roman"/>
              </a:rPr>
              <a:t>Com</a:t>
            </a:r>
            <a:r>
              <a:rPr dirty="0" sz="1550" spc="-195" i="1">
                <a:solidFill>
                  <a:srgbClr val="6EB6E6"/>
                </a:solidFill>
                <a:latin typeface="Times New Roman"/>
                <a:cs typeface="Times New Roman"/>
              </a:rPr>
              <a:t>,</a:t>
            </a:r>
            <a:r>
              <a:rPr dirty="0" sz="1550" spc="15" i="1">
                <a:solidFill>
                  <a:srgbClr val="6EB6E6"/>
                </a:solidFill>
                <a:latin typeface="Times New Roman"/>
                <a:cs typeface="Times New Roman"/>
              </a:rPr>
              <a:t> </a:t>
            </a:r>
            <a:r>
              <a:rPr dirty="0" sz="1550" spc="15" i="1">
                <a:solidFill>
                  <a:srgbClr val="6EB6E6"/>
                </a:solidFill>
                <a:latin typeface="Times New Roman"/>
                <a:cs typeface="Times New Roman"/>
              </a:rPr>
              <a:t> </a:t>
            </a:r>
            <a:r>
              <a:rPr dirty="0" sz="1550" spc="-65" i="1">
                <a:solidFill>
                  <a:srgbClr val="625D70"/>
                </a:solidFill>
                <a:latin typeface="Times New Roman"/>
                <a:cs typeface="Times New Roman"/>
              </a:rPr>
              <a:t>p</a:t>
            </a:r>
            <a:r>
              <a:rPr dirty="0" sz="1550" spc="-65" i="1">
                <a:solidFill>
                  <a:srgbClr val="4B465B"/>
                </a:solidFill>
                <a:latin typeface="Times New Roman"/>
                <a:cs typeface="Times New Roman"/>
              </a:rPr>
              <a:t>arar</a:t>
            </a:r>
            <a:r>
              <a:rPr dirty="0" sz="1550" spc="400" i="1">
                <a:solidFill>
                  <a:srgbClr val="4B465B"/>
                </a:solidFill>
                <a:latin typeface="Times New Roman"/>
                <a:cs typeface="Times New Roman"/>
              </a:rPr>
              <a:t> </a:t>
            </a:r>
            <a:r>
              <a:rPr dirty="0" sz="1550" spc="5" i="1">
                <a:solidFill>
                  <a:srgbClr val="625D70"/>
                </a:solidFill>
                <a:latin typeface="Times New Roman"/>
                <a:cs typeface="Times New Roman"/>
              </a:rPr>
              <a:t>los</a:t>
            </a:r>
            <a:r>
              <a:rPr dirty="0" sz="1550" spc="204" i="1">
                <a:solidFill>
                  <a:srgbClr val="625D70"/>
                </a:solidFill>
                <a:latin typeface="Times New Roman"/>
                <a:cs typeface="Times New Roman"/>
              </a:rPr>
              <a:t> </a:t>
            </a:r>
            <a:r>
              <a:rPr dirty="0" sz="1550" spc="25" i="1">
                <a:solidFill>
                  <a:srgbClr val="625D70"/>
                </a:solidFill>
                <a:latin typeface="Times New Roman"/>
                <a:cs typeface="Times New Roman"/>
              </a:rPr>
              <a:t>resultado	</a:t>
            </a:r>
            <a:r>
              <a:rPr dirty="0" sz="1550" spc="30" i="1">
                <a:solidFill>
                  <a:srgbClr val="625D70"/>
                </a:solidFill>
                <a:latin typeface="Times New Roman"/>
                <a:cs typeface="Times New Roman"/>
              </a:rPr>
              <a:t>obtenido</a:t>
            </a:r>
            <a:r>
              <a:rPr dirty="0" sz="1550" spc="345" i="1">
                <a:solidFill>
                  <a:srgbClr val="625D70"/>
                </a:solidFill>
                <a:latin typeface="Times New Roman"/>
                <a:cs typeface="Times New Roman"/>
              </a:rPr>
              <a:t> </a:t>
            </a:r>
            <a:r>
              <a:rPr dirty="0" sz="1550" spc="-10">
                <a:solidFill>
                  <a:srgbClr val="3B3648"/>
                </a:solidFill>
                <a:latin typeface="Times New Roman"/>
                <a:cs typeface="Times New Roman"/>
              </a:rPr>
              <a:t>.</a:t>
            </a:r>
            <a:r>
              <a:rPr dirty="0" sz="1550" spc="305">
                <a:solidFill>
                  <a:srgbClr val="3B3648"/>
                </a:solidFill>
                <a:latin typeface="Times New Roman"/>
                <a:cs typeface="Times New Roman"/>
              </a:rPr>
              <a:t> </a:t>
            </a:r>
            <a:r>
              <a:rPr dirty="0" sz="1550" spc="-15" i="1">
                <a:solidFill>
                  <a:srgbClr val="4B465B"/>
                </a:solidFill>
                <a:latin typeface="Times New Roman"/>
                <a:cs typeface="Times New Roman"/>
              </a:rPr>
              <a:t>Escr,ibír </a:t>
            </a:r>
            <a:r>
              <a:rPr dirty="0" sz="1550" spc="-370" i="1">
                <a:solidFill>
                  <a:srgbClr val="4B465B"/>
                </a:solidFill>
                <a:latin typeface="Times New Roman"/>
                <a:cs typeface="Times New Roman"/>
              </a:rPr>
              <a:t> </a:t>
            </a:r>
            <a:r>
              <a:rPr dirty="0" sz="1550" spc="5" i="1">
                <a:solidFill>
                  <a:srgbClr val="4B465B"/>
                </a:solidFill>
                <a:latin typeface="Times New Roman"/>
                <a:cs typeface="Times New Roman"/>
              </a:rPr>
              <a:t>lo</a:t>
            </a:r>
            <a:r>
              <a:rPr dirty="0" sz="1550" spc="10" i="1">
                <a:solidFill>
                  <a:srgbClr val="4B465B"/>
                </a:solidFill>
                <a:latin typeface="Times New Roman"/>
                <a:cs typeface="Times New Roman"/>
              </a:rPr>
              <a:t>s</a:t>
            </a:r>
            <a:r>
              <a:rPr dirty="0" sz="1550" i="1">
                <a:solidFill>
                  <a:srgbClr val="4B465B"/>
                </a:solidFill>
                <a:latin typeface="Times New Roman"/>
                <a:cs typeface="Times New Roman"/>
              </a:rPr>
              <a:t> </a:t>
            </a:r>
            <a:r>
              <a:rPr dirty="0" sz="1550" spc="-195" i="1">
                <a:solidFill>
                  <a:srgbClr val="4B465B"/>
                </a:solidFill>
                <a:latin typeface="Times New Roman"/>
                <a:cs typeface="Times New Roman"/>
              </a:rPr>
              <a:t> </a:t>
            </a:r>
            <a:r>
              <a:rPr dirty="0" sz="1550" i="1">
                <a:solidFill>
                  <a:srgbClr val="625D70"/>
                </a:solidFill>
                <a:latin typeface="Times New Roman"/>
                <a:cs typeface="Times New Roman"/>
              </a:rPr>
              <a:t>valor</a:t>
            </a:r>
            <a:r>
              <a:rPr dirty="0" sz="1550" spc="5" i="1">
                <a:solidFill>
                  <a:srgbClr val="625D70"/>
                </a:solidFill>
                <a:latin typeface="Times New Roman"/>
                <a:cs typeface="Times New Roman"/>
              </a:rPr>
              <a:t>e</a:t>
            </a:r>
            <a:r>
              <a:rPr dirty="0" sz="1550" i="1">
                <a:solidFill>
                  <a:srgbClr val="625D70"/>
                </a:solidFill>
                <a:latin typeface="Times New Roman"/>
                <a:cs typeface="Times New Roman"/>
              </a:rPr>
              <a:t>	</a:t>
            </a:r>
            <a:r>
              <a:rPr dirty="0" sz="1550" spc="-15" i="1">
                <a:solidFill>
                  <a:srgbClr val="4B465B"/>
                </a:solidFill>
                <a:latin typeface="Times New Roman"/>
                <a:cs typeface="Times New Roman"/>
              </a:rPr>
              <a:t>de</a:t>
            </a:r>
            <a:r>
              <a:rPr dirty="0" sz="1550" spc="190" i="1">
                <a:solidFill>
                  <a:srgbClr val="4B465B"/>
                </a:solidFill>
                <a:latin typeface="Times New Roman"/>
                <a:cs typeface="Times New Roman"/>
              </a:rPr>
              <a:t> </a:t>
            </a:r>
            <a:r>
              <a:rPr dirty="0" sz="1550" spc="10" i="1">
                <a:solidFill>
                  <a:srgbClr val="4B465B"/>
                </a:solidFill>
                <a:latin typeface="Times New Roman"/>
                <a:cs typeface="Times New Roman"/>
              </a:rPr>
              <a:t>l</a:t>
            </a:r>
            <a:r>
              <a:rPr dirty="0" sz="1550" spc="30" i="1">
                <a:solidFill>
                  <a:srgbClr val="4B465B"/>
                </a:solidFill>
                <a:latin typeface="Times New Roman"/>
                <a:cs typeface="Times New Roman"/>
              </a:rPr>
              <a:t>a</a:t>
            </a:r>
            <a:r>
              <a:rPr dirty="0" sz="1550" i="1">
                <a:solidFill>
                  <a:srgbClr val="4B465B"/>
                </a:solidFill>
                <a:latin typeface="Times New Roman"/>
                <a:cs typeface="Times New Roman"/>
              </a:rPr>
              <a:t>	</a:t>
            </a:r>
            <a:r>
              <a:rPr dirty="0" sz="1550" spc="45" i="1">
                <a:solidFill>
                  <a:srgbClr val="4B465B"/>
                </a:solidFill>
                <a:latin typeface="Times New Roman"/>
                <a:cs typeface="Times New Roman"/>
              </a:rPr>
              <a:t>distintas</a:t>
            </a:r>
            <a:r>
              <a:rPr dirty="0" sz="1550" i="1">
                <a:solidFill>
                  <a:srgbClr val="4B465B"/>
                </a:solidFill>
                <a:latin typeface="Times New Roman"/>
                <a:cs typeface="Times New Roman"/>
              </a:rPr>
              <a:t> </a:t>
            </a:r>
            <a:r>
              <a:rPr dirty="0" sz="1550" spc="-190" i="1">
                <a:solidFill>
                  <a:srgbClr val="4B465B"/>
                </a:solidFill>
                <a:latin typeface="Times New Roman"/>
                <a:cs typeface="Times New Roman"/>
              </a:rPr>
              <a:t> </a:t>
            </a:r>
            <a:r>
              <a:rPr dirty="0" sz="1550" spc="-365">
                <a:solidFill>
                  <a:srgbClr val="EDBA77"/>
                </a:solidFill>
                <a:latin typeface="Times New Roman"/>
                <a:cs typeface="Times New Roman"/>
              </a:rPr>
              <a:t>·</a:t>
            </a:r>
            <a:r>
              <a:rPr dirty="0" sz="1550" spc="165">
                <a:solidFill>
                  <a:srgbClr val="EDBA77"/>
                </a:solidFill>
                <a:latin typeface="Times New Roman"/>
                <a:cs typeface="Times New Roman"/>
              </a:rPr>
              <a:t> </a:t>
            </a:r>
            <a:r>
              <a:rPr dirty="0" sz="1550" spc="30" i="1">
                <a:solidFill>
                  <a:srgbClr val="4B465B"/>
                </a:solidFill>
                <a:latin typeface="Times New Roman"/>
                <a:cs typeface="Times New Roman"/>
              </a:rPr>
              <a:t>olucíone</a:t>
            </a:r>
            <a:r>
              <a:rPr dirty="0" sz="1550" i="1">
                <a:solidFill>
                  <a:srgbClr val="4B465B"/>
                </a:solidFill>
                <a:latin typeface="Times New Roman"/>
                <a:cs typeface="Times New Roman"/>
              </a:rPr>
              <a:t>	</a:t>
            </a:r>
            <a:r>
              <a:rPr dirty="0" sz="1550" spc="-675" i="1">
                <a:solidFill>
                  <a:srgbClr val="625D70"/>
                </a:solidFill>
                <a:latin typeface="Times New Roman"/>
                <a:cs typeface="Times New Roman"/>
              </a:rPr>
              <a:t>e</a:t>
            </a:r>
            <a:r>
              <a:rPr dirty="0" sz="1550" spc="-305" i="1">
                <a:solidFill>
                  <a:srgbClr val="D89C54"/>
                </a:solidFill>
                <a:latin typeface="Times New Roman"/>
                <a:cs typeface="Times New Roman"/>
              </a:rPr>
              <a:t>,</a:t>
            </a:r>
            <a:r>
              <a:rPr dirty="0" sz="1550" spc="105" i="1">
                <a:solidFill>
                  <a:srgbClr val="D89C54"/>
                </a:solidFill>
                <a:latin typeface="Times New Roman"/>
                <a:cs typeface="Times New Roman"/>
              </a:rPr>
              <a:t> </a:t>
            </a:r>
            <a:r>
              <a:rPr dirty="0" sz="1550" spc="-100" i="1">
                <a:solidFill>
                  <a:srgbClr val="625D70"/>
                </a:solidFill>
                <a:latin typeface="Times New Roman"/>
                <a:cs typeface="Times New Roman"/>
              </a:rPr>
              <a:t>n</a:t>
            </a:r>
            <a:r>
              <a:rPr dirty="0" sz="1550" i="1">
                <a:solidFill>
                  <a:srgbClr val="625D70"/>
                </a:solidFill>
                <a:latin typeface="Times New Roman"/>
                <a:cs typeface="Times New Roman"/>
              </a:rPr>
              <a:t> </a:t>
            </a:r>
            <a:r>
              <a:rPr dirty="0" sz="1550" spc="-85" i="1">
                <a:solidFill>
                  <a:srgbClr val="625D70"/>
                </a:solidFill>
                <a:latin typeface="Times New Roman"/>
                <a:cs typeface="Times New Roman"/>
              </a:rPr>
              <a:t> </a:t>
            </a:r>
            <a:r>
              <a:rPr dirty="0" sz="1900" spc="30" i="1">
                <a:solidFill>
                  <a:srgbClr val="625D70"/>
                </a:solidFill>
                <a:latin typeface="Times New Roman"/>
                <a:cs typeface="Times New Roman"/>
              </a:rPr>
              <a:t>t</a:t>
            </a:r>
            <a:r>
              <a:rPr dirty="0" sz="1900" spc="110" i="1">
                <a:solidFill>
                  <a:srgbClr val="625D70"/>
                </a:solidFill>
                <a:latin typeface="Times New Roman"/>
                <a:cs typeface="Times New Roman"/>
              </a:rPr>
              <a:t> </a:t>
            </a:r>
            <a:r>
              <a:rPr dirty="0" sz="1950" spc="65">
                <a:solidFill>
                  <a:srgbClr val="030303"/>
                </a:solidFill>
                <a:latin typeface="Times New Roman"/>
                <a:cs typeface="Times New Roman"/>
              </a:rPr>
              <a:t>=</a:t>
            </a:r>
            <a:r>
              <a:rPr dirty="0" sz="1950" spc="-95">
                <a:solidFill>
                  <a:srgbClr val="030303"/>
                </a:solidFill>
                <a:latin typeface="Times New Roman"/>
                <a:cs typeface="Times New Roman"/>
              </a:rPr>
              <a:t> </a:t>
            </a:r>
            <a:r>
              <a:rPr dirty="0" sz="1600" spc="40">
                <a:solidFill>
                  <a:srgbClr val="4B465B"/>
                </a:solidFill>
                <a:latin typeface="Times New Roman"/>
                <a:cs typeface="Times New Roman"/>
              </a:rPr>
              <a:t>0.5</a:t>
            </a:r>
            <a:r>
              <a:rPr dirty="0" sz="1600">
                <a:solidFill>
                  <a:srgbClr val="4B465B"/>
                </a:solidFill>
                <a:latin typeface="Times New Roman"/>
                <a:cs typeface="Times New Roman"/>
              </a:rPr>
              <a:t> </a:t>
            </a:r>
            <a:r>
              <a:rPr dirty="0" sz="1600" spc="-150">
                <a:solidFill>
                  <a:srgbClr val="4B465B"/>
                </a:solidFill>
                <a:latin typeface="Times New Roman"/>
                <a:cs typeface="Times New Roman"/>
              </a:rPr>
              <a:t> </a:t>
            </a:r>
            <a:r>
              <a:rPr dirty="0" sz="1500" spc="-165" i="1">
                <a:solidFill>
                  <a:srgbClr val="625D70"/>
                </a:solidFill>
                <a:latin typeface="Arial"/>
                <a:cs typeface="Arial"/>
              </a:rPr>
              <a:t>y</a:t>
            </a:r>
            <a:r>
              <a:rPr dirty="0" sz="1500" spc="145" i="1">
                <a:solidFill>
                  <a:srgbClr val="625D70"/>
                </a:solidFill>
                <a:latin typeface="Arial"/>
                <a:cs typeface="Arial"/>
              </a:rPr>
              <a:t> </a:t>
            </a:r>
            <a:r>
              <a:rPr dirty="0" sz="1900" spc="-120" i="1">
                <a:solidFill>
                  <a:srgbClr val="4B465B"/>
                </a:solidFill>
                <a:latin typeface="Times New Roman"/>
                <a:cs typeface="Times New Roman"/>
              </a:rPr>
              <a:t>t</a:t>
            </a:r>
            <a:r>
              <a:rPr dirty="0" sz="1900" spc="185" i="1">
                <a:solidFill>
                  <a:srgbClr val="4B465B"/>
                </a:solidFill>
                <a:latin typeface="Times New Roman"/>
                <a:cs typeface="Times New Roman"/>
              </a:rPr>
              <a:t> </a:t>
            </a:r>
            <a:r>
              <a:rPr dirty="0" sz="1950" spc="65">
                <a:solidFill>
                  <a:srgbClr val="030303"/>
                </a:solidFill>
                <a:latin typeface="Times New Roman"/>
                <a:cs typeface="Times New Roman"/>
              </a:rPr>
              <a:t>=</a:t>
            </a:r>
            <a:r>
              <a:rPr dirty="0" sz="1950" spc="-55">
                <a:solidFill>
                  <a:srgbClr val="030303"/>
                </a:solidFill>
                <a:latin typeface="Times New Roman"/>
                <a:cs typeface="Times New Roman"/>
              </a:rPr>
              <a:t> </a:t>
            </a:r>
            <a:r>
              <a:rPr dirty="0" sz="1600" spc="30">
                <a:solidFill>
                  <a:srgbClr val="3B3648"/>
                </a:solidFill>
                <a:latin typeface="Times New Roman"/>
                <a:cs typeface="Times New Roman"/>
              </a:rPr>
              <a:t>1.</a:t>
            </a:r>
            <a:r>
              <a:rPr dirty="0" sz="1600" spc="50">
                <a:solidFill>
                  <a:srgbClr val="3B3648"/>
                </a:solidFill>
                <a:latin typeface="Times New Roman"/>
                <a:cs typeface="Times New Roman"/>
              </a:rPr>
              <a:t>5</a:t>
            </a:r>
            <a:r>
              <a:rPr dirty="0" sz="1600" spc="25">
                <a:solidFill>
                  <a:srgbClr val="574144"/>
                </a:solidFill>
                <a:latin typeface="Times New Roman"/>
                <a:cs typeface="Times New Roman"/>
              </a:rPr>
              <a:t>.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883143" y="4145645"/>
            <a:ext cx="6837680" cy="29540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02895" indent="-256540">
              <a:lnSpc>
                <a:spcPts val="2135"/>
              </a:lnSpc>
              <a:buClr>
                <a:srgbClr val="625D70"/>
              </a:buClr>
              <a:buSzPct val="126470"/>
              <a:buFont typeface="Courier New"/>
              <a:buChar char="&gt;"/>
              <a:tabLst>
                <a:tab pos="303530" algn="l"/>
                <a:tab pos="508634" algn="l"/>
                <a:tab pos="1436370" algn="l"/>
              </a:tabLst>
            </a:pPr>
            <a:r>
              <a:rPr dirty="0" sz="1700" spc="-35">
                <a:solidFill>
                  <a:srgbClr val="4B465B"/>
                </a:solidFill>
                <a:latin typeface="Times New Roman"/>
                <a:cs typeface="Times New Roman"/>
              </a:rPr>
              <a:t>f	</a:t>
            </a:r>
            <a:r>
              <a:rPr dirty="0" sz="1400" spc="55">
                <a:solidFill>
                  <a:srgbClr val="625D70"/>
                </a:solidFill>
                <a:latin typeface="Arial"/>
                <a:cs typeface="Arial"/>
              </a:rPr>
              <a:t>=</a:t>
            </a:r>
            <a:r>
              <a:rPr dirty="0" sz="1400" spc="385">
                <a:solidFill>
                  <a:srgbClr val="625D70"/>
                </a:solidFill>
                <a:latin typeface="Arial"/>
                <a:cs typeface="Arial"/>
              </a:rPr>
              <a:t> </a:t>
            </a:r>
            <a:r>
              <a:rPr dirty="0" sz="1750" spc="55">
                <a:solidFill>
                  <a:srgbClr val="4B465B"/>
                </a:solidFill>
                <a:latin typeface="Times New Roman"/>
                <a:cs typeface="Times New Roman"/>
              </a:rPr>
              <a:t>©(t,y)	</a:t>
            </a:r>
            <a:r>
              <a:rPr dirty="0" sz="1750" spc="120">
                <a:solidFill>
                  <a:srgbClr val="3B3648"/>
                </a:solidFill>
                <a:latin typeface="Times New Roman"/>
                <a:cs typeface="Times New Roman"/>
              </a:rPr>
              <a:t>y-sin(t)+cos(t)</a:t>
            </a:r>
            <a:endParaRPr sz="1750">
              <a:latin typeface="Times New Roman"/>
              <a:cs typeface="Times New Roman"/>
            </a:endParaRPr>
          </a:p>
          <a:p>
            <a:pPr marL="313690" indent="-267335">
              <a:lnSpc>
                <a:spcPts val="2490"/>
              </a:lnSpc>
              <a:buClr>
                <a:srgbClr val="625D70"/>
              </a:buClr>
              <a:buSzPct val="122857"/>
              <a:buFont typeface="Courier New"/>
              <a:buChar char="&gt;"/>
              <a:tabLst>
                <a:tab pos="314325" algn="l"/>
                <a:tab pos="2155825" algn="l"/>
                <a:tab pos="3493135" algn="l"/>
              </a:tabLst>
            </a:pPr>
            <a:r>
              <a:rPr dirty="0" sz="1750" spc="10">
                <a:solidFill>
                  <a:srgbClr val="3B3648"/>
                </a:solidFill>
                <a:latin typeface="Times New Roman"/>
                <a:cs typeface="Times New Roman"/>
              </a:rPr>
              <a:t>intiemp</a:t>
            </a:r>
            <a:r>
              <a:rPr dirty="0" sz="1750" spc="15">
                <a:solidFill>
                  <a:srgbClr val="3B3648"/>
                </a:solidFill>
                <a:latin typeface="Times New Roman"/>
                <a:cs typeface="Times New Roman"/>
              </a:rPr>
              <a:t>o</a:t>
            </a:r>
            <a:r>
              <a:rPr dirty="0" sz="1750">
                <a:solidFill>
                  <a:srgbClr val="3B3648"/>
                </a:solidFill>
                <a:latin typeface="Times New Roman"/>
                <a:cs typeface="Times New Roman"/>
              </a:rPr>
              <a:t> </a:t>
            </a:r>
            <a:r>
              <a:rPr dirty="0" sz="1750" spc="-45">
                <a:solidFill>
                  <a:srgbClr val="3B3648"/>
                </a:solidFill>
                <a:latin typeface="Times New Roman"/>
                <a:cs typeface="Times New Roman"/>
              </a:rPr>
              <a:t> </a:t>
            </a:r>
            <a:r>
              <a:rPr dirty="0" sz="2200" spc="-465">
                <a:solidFill>
                  <a:srgbClr val="4B465B"/>
                </a:solidFill>
                <a:latin typeface="Courier New"/>
                <a:cs typeface="Courier New"/>
              </a:rPr>
              <a:t>=</a:t>
            </a:r>
            <a:r>
              <a:rPr dirty="0" sz="2200" spc="-365">
                <a:solidFill>
                  <a:srgbClr val="4B465B"/>
                </a:solidFill>
                <a:latin typeface="Courier New"/>
                <a:cs typeface="Courier New"/>
              </a:rPr>
              <a:t> </a:t>
            </a:r>
            <a:r>
              <a:rPr dirty="0" sz="1750" spc="-215">
                <a:solidFill>
                  <a:srgbClr val="3B3648"/>
                </a:solidFill>
                <a:latin typeface="Times New Roman"/>
                <a:cs typeface="Times New Roman"/>
              </a:rPr>
              <a:t>[O</a:t>
            </a:r>
            <a:r>
              <a:rPr dirty="0" sz="1750">
                <a:solidFill>
                  <a:srgbClr val="3B3648"/>
                </a:solidFill>
                <a:latin typeface="Times New Roman"/>
                <a:cs typeface="Times New Roman"/>
              </a:rPr>
              <a:t> </a:t>
            </a:r>
            <a:r>
              <a:rPr dirty="0" sz="1750" spc="-5">
                <a:solidFill>
                  <a:srgbClr val="3B3648"/>
                </a:solidFill>
                <a:latin typeface="Times New Roman"/>
                <a:cs typeface="Times New Roman"/>
              </a:rPr>
              <a:t> </a:t>
            </a:r>
            <a:r>
              <a:rPr dirty="0" sz="1750" spc="-150">
                <a:solidFill>
                  <a:srgbClr val="3B3648"/>
                </a:solidFill>
                <a:latin typeface="Times New Roman"/>
                <a:cs typeface="Times New Roman"/>
              </a:rPr>
              <a:t>2];</a:t>
            </a:r>
            <a:r>
              <a:rPr dirty="0" sz="1750">
                <a:solidFill>
                  <a:srgbClr val="3B3648"/>
                </a:solidFill>
                <a:latin typeface="Times New Roman"/>
                <a:cs typeface="Times New Roman"/>
              </a:rPr>
              <a:t>	</a:t>
            </a:r>
            <a:r>
              <a:rPr dirty="0" sz="1750" spc="75">
                <a:solidFill>
                  <a:srgbClr val="3B3648"/>
                </a:solidFill>
                <a:latin typeface="Times New Roman"/>
                <a:cs typeface="Times New Roman"/>
              </a:rPr>
              <a:t>valorini=</a:t>
            </a:r>
            <a:r>
              <a:rPr dirty="0" sz="1750">
                <a:solidFill>
                  <a:srgbClr val="3B3648"/>
                </a:solidFill>
                <a:latin typeface="Times New Roman"/>
                <a:cs typeface="Times New Roman"/>
              </a:rPr>
              <a:t> </a:t>
            </a:r>
            <a:r>
              <a:rPr dirty="0" sz="1750" spc="-40">
                <a:solidFill>
                  <a:srgbClr val="3B3648"/>
                </a:solidFill>
                <a:latin typeface="Times New Roman"/>
                <a:cs typeface="Times New Roman"/>
              </a:rPr>
              <a:t> </a:t>
            </a:r>
            <a:r>
              <a:rPr dirty="0" sz="1750" spc="75">
                <a:solidFill>
                  <a:srgbClr val="3B3648"/>
                </a:solidFill>
                <a:latin typeface="Times New Roman"/>
                <a:cs typeface="Times New Roman"/>
              </a:rPr>
              <a:t>1;</a:t>
            </a:r>
            <a:r>
              <a:rPr dirty="0" sz="1750">
                <a:solidFill>
                  <a:srgbClr val="3B3648"/>
                </a:solidFill>
                <a:latin typeface="Times New Roman"/>
                <a:cs typeface="Times New Roman"/>
              </a:rPr>
              <a:t>	</a:t>
            </a:r>
            <a:r>
              <a:rPr dirty="0" sz="1750">
                <a:solidFill>
                  <a:srgbClr val="3B3648"/>
                </a:solidFill>
                <a:latin typeface="Times New Roman"/>
                <a:cs typeface="Times New Roman"/>
              </a:rPr>
              <a:t>npasos</a:t>
            </a:r>
            <a:r>
              <a:rPr dirty="0" sz="1750">
                <a:solidFill>
                  <a:srgbClr val="3B3648"/>
                </a:solidFill>
                <a:latin typeface="Times New Roman"/>
                <a:cs typeface="Times New Roman"/>
              </a:rPr>
              <a:t> </a:t>
            </a:r>
            <a:r>
              <a:rPr dirty="0" sz="1750" spc="-75">
                <a:solidFill>
                  <a:srgbClr val="3B3648"/>
                </a:solidFill>
                <a:latin typeface="Times New Roman"/>
                <a:cs typeface="Times New Roman"/>
              </a:rPr>
              <a:t> </a:t>
            </a:r>
            <a:r>
              <a:rPr dirty="0" sz="2200" spc="-465">
                <a:solidFill>
                  <a:srgbClr val="4B465B"/>
                </a:solidFill>
                <a:latin typeface="Courier New"/>
                <a:cs typeface="Courier New"/>
              </a:rPr>
              <a:t>=</a:t>
            </a:r>
            <a:r>
              <a:rPr dirty="0" sz="2200" spc="-475">
                <a:solidFill>
                  <a:srgbClr val="4B465B"/>
                </a:solidFill>
                <a:latin typeface="Courier New"/>
                <a:cs typeface="Courier New"/>
              </a:rPr>
              <a:t> </a:t>
            </a:r>
            <a:r>
              <a:rPr dirty="0" sz="1750" spc="-15">
                <a:solidFill>
                  <a:srgbClr val="3B3648"/>
                </a:solidFill>
                <a:latin typeface="Times New Roman"/>
                <a:cs typeface="Times New Roman"/>
              </a:rPr>
              <a:t>20;</a:t>
            </a:r>
            <a:endParaRPr sz="17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950">
              <a:latin typeface="Times New Roman"/>
              <a:cs typeface="Times New Roman"/>
            </a:endParaRPr>
          </a:p>
          <a:p>
            <a:pPr algn="just" marL="50800" marR="30480" indent="7620">
              <a:lnSpc>
                <a:spcPct val="105700"/>
              </a:lnSpc>
              <a:spcBef>
                <a:spcPts val="5"/>
              </a:spcBef>
            </a:pPr>
            <a:r>
              <a:rPr dirty="0" sz="1800" spc="-40">
                <a:solidFill>
                  <a:srgbClr val="4B465B"/>
                </a:solidFill>
                <a:latin typeface="Times New Roman"/>
                <a:cs typeface="Times New Roman"/>
              </a:rPr>
              <a:t>para </a:t>
            </a:r>
            <a:r>
              <a:rPr dirty="0" sz="1800" spc="-90">
                <a:solidFill>
                  <a:srgbClr val="4B465B"/>
                </a:solidFill>
                <a:latin typeface="Times New Roman"/>
                <a:cs typeface="Times New Roman"/>
              </a:rPr>
              <a:t>po </a:t>
            </a:r>
            <a:r>
              <a:rPr dirty="0" sz="1800" spc="-75">
                <a:solidFill>
                  <a:srgbClr val="625D70"/>
                </a:solidFill>
                <a:latin typeface="Times New Roman"/>
                <a:cs typeface="Times New Roman"/>
              </a:rPr>
              <a:t>ter</a:t>
            </a:r>
            <a:r>
              <a:rPr dirty="0" sz="1800" spc="-75">
                <a:solidFill>
                  <a:srgbClr val="3B3648"/>
                </a:solidFill>
                <a:latin typeface="Times New Roman"/>
                <a:cs typeface="Times New Roman"/>
              </a:rPr>
              <a:t>i</a:t>
            </a:r>
            <a:r>
              <a:rPr dirty="0" sz="1800" spc="-75">
                <a:solidFill>
                  <a:srgbClr val="625D70"/>
                </a:solidFill>
                <a:latin typeface="Times New Roman"/>
                <a:cs typeface="Times New Roman"/>
              </a:rPr>
              <a:t>on </a:t>
            </a:r>
            <a:r>
              <a:rPr dirty="0" sz="1800" spc="-5">
                <a:solidFill>
                  <a:srgbClr val="625D70"/>
                </a:solidFill>
                <a:latin typeface="Times New Roman"/>
                <a:cs typeface="Times New Roman"/>
              </a:rPr>
              <a:t>nente </a:t>
            </a:r>
            <a:r>
              <a:rPr dirty="0" sz="1800" spc="-50">
                <a:solidFill>
                  <a:srgbClr val="625D70"/>
                </a:solidFill>
                <a:latin typeface="Times New Roman"/>
                <a:cs typeface="Times New Roman"/>
              </a:rPr>
              <a:t>ejecuta</a:t>
            </a:r>
            <a:r>
              <a:rPr dirty="0" sz="1800" spc="-50">
                <a:solidFill>
                  <a:srgbClr val="3B3648"/>
                </a:solidFill>
                <a:latin typeface="Times New Roman"/>
                <a:cs typeface="Times New Roman"/>
              </a:rPr>
              <a:t>r </a:t>
            </a:r>
            <a:r>
              <a:rPr dirty="0" sz="1800" spc="-125">
                <a:solidFill>
                  <a:srgbClr val="212F52"/>
                </a:solidFill>
                <a:latin typeface="Times New Roman"/>
                <a:cs typeface="Times New Roman"/>
              </a:rPr>
              <a:t>]</a:t>
            </a:r>
            <a:r>
              <a:rPr dirty="0" sz="1800" spc="-125">
                <a:solidFill>
                  <a:srgbClr val="4B465B"/>
                </a:solidFill>
                <a:latin typeface="Times New Roman"/>
                <a:cs typeface="Times New Roman"/>
              </a:rPr>
              <a:t>o</a:t>
            </a:r>
            <a:r>
              <a:rPr dirty="0" sz="1800" spc="-120">
                <a:solidFill>
                  <a:srgbClr val="4B465B"/>
                </a:solidFill>
                <a:latin typeface="Times New Roman"/>
                <a:cs typeface="Times New Roman"/>
              </a:rPr>
              <a:t> </a:t>
            </a:r>
            <a:r>
              <a:rPr dirty="0" sz="1800" spc="-120">
                <a:solidFill>
                  <a:srgbClr val="625D70"/>
                </a:solidFill>
                <a:latin typeface="Times New Roman"/>
                <a:cs typeface="Times New Roman"/>
              </a:rPr>
              <a:t>código</a:t>
            </a:r>
            <a:r>
              <a:rPr dirty="0" sz="1800" spc="215">
                <a:solidFill>
                  <a:srgbClr val="625D70"/>
                </a:solidFill>
                <a:latin typeface="Times New Roman"/>
                <a:cs typeface="Times New Roman"/>
              </a:rPr>
              <a:t> </a:t>
            </a:r>
            <a:r>
              <a:rPr dirty="0" sz="1800" spc="-75">
                <a:solidFill>
                  <a:srgbClr val="625D70"/>
                </a:solidFill>
                <a:latin typeface="Times New Roman"/>
                <a:cs typeface="Times New Roman"/>
              </a:rPr>
              <a:t>eulerexpl</a:t>
            </a:r>
            <a:r>
              <a:rPr dirty="0" sz="1800" spc="-75">
                <a:solidFill>
                  <a:srgbClr val="3B3648"/>
                </a:solidFill>
                <a:latin typeface="Times New Roman"/>
                <a:cs typeface="Times New Roman"/>
              </a:rPr>
              <a:t>i</a:t>
            </a:r>
            <a:r>
              <a:rPr dirty="0" sz="1800" spc="-75">
                <a:solidFill>
                  <a:srgbClr val="625D70"/>
                </a:solidFill>
                <a:latin typeface="Times New Roman"/>
                <a:cs typeface="Times New Roman"/>
              </a:rPr>
              <a:t>cito</a:t>
            </a:r>
            <a:r>
              <a:rPr dirty="0" sz="1800" spc="-75">
                <a:solidFill>
                  <a:srgbClr val="3B3648"/>
                </a:solidFill>
                <a:latin typeface="Times New Roman"/>
                <a:cs typeface="Times New Roman"/>
              </a:rPr>
              <a:t>.</a:t>
            </a:r>
            <a:r>
              <a:rPr dirty="0" sz="1800" spc="-75">
                <a:solidFill>
                  <a:srgbClr val="4B465B"/>
                </a:solidFill>
                <a:latin typeface="Times New Roman"/>
                <a:cs typeface="Times New Roman"/>
              </a:rPr>
              <a:t>m </a:t>
            </a:r>
            <a:r>
              <a:rPr dirty="0" sz="1800" spc="-55">
                <a:solidFill>
                  <a:srgbClr val="625D70"/>
                </a:solidFill>
                <a:latin typeface="Times New Roman"/>
                <a:cs typeface="Times New Roman"/>
              </a:rPr>
              <a:t>(Eu</a:t>
            </a:r>
            <a:r>
              <a:rPr dirty="0" sz="1800" spc="-55">
                <a:solidFill>
                  <a:srgbClr val="3B3648"/>
                </a:solidFill>
                <a:latin typeface="Times New Roman"/>
                <a:cs typeface="Times New Roman"/>
              </a:rPr>
              <a:t>l</a:t>
            </a:r>
            <a:r>
              <a:rPr dirty="0" sz="1800" spc="-55">
                <a:solidFill>
                  <a:srgbClr val="625D70"/>
                </a:solidFill>
                <a:latin typeface="Times New Roman"/>
                <a:cs typeface="Times New Roman"/>
              </a:rPr>
              <a:t>er </a:t>
            </a:r>
            <a:r>
              <a:rPr dirty="0" sz="1800" spc="-75">
                <a:solidFill>
                  <a:srgbClr val="625D70"/>
                </a:solidFill>
                <a:latin typeface="Times New Roman"/>
                <a:cs typeface="Times New Roman"/>
              </a:rPr>
              <a:t>exp]íc</a:t>
            </a:r>
            <a:r>
              <a:rPr dirty="0" sz="1800" spc="-75">
                <a:solidFill>
                  <a:srgbClr val="574144"/>
                </a:solidFill>
                <a:latin typeface="Times New Roman"/>
                <a:cs typeface="Times New Roman"/>
              </a:rPr>
              <a:t>i </a:t>
            </a:r>
            <a:r>
              <a:rPr dirty="0" sz="1800" spc="-90">
                <a:solidFill>
                  <a:srgbClr val="4B465B"/>
                </a:solidFill>
                <a:latin typeface="Times New Roman"/>
                <a:cs typeface="Times New Roman"/>
              </a:rPr>
              <a:t>o)</a:t>
            </a:r>
            <a:r>
              <a:rPr dirty="0" sz="1800" spc="-85">
                <a:solidFill>
                  <a:srgbClr val="4B465B"/>
                </a:solidFill>
                <a:latin typeface="Times New Roman"/>
                <a:cs typeface="Times New Roman"/>
              </a:rPr>
              <a:t> </a:t>
            </a:r>
            <a:r>
              <a:rPr dirty="0" sz="1800" spc="-85">
                <a:solidFill>
                  <a:srgbClr val="625D70"/>
                </a:solidFill>
                <a:latin typeface="Times New Roman"/>
                <a:cs typeface="Times New Roman"/>
              </a:rPr>
              <a:t>eu</a:t>
            </a:r>
            <a:r>
              <a:rPr dirty="0" sz="1800" spc="-85">
                <a:solidFill>
                  <a:srgbClr val="574144"/>
                </a:solidFill>
                <a:latin typeface="Times New Roman"/>
                <a:cs typeface="Times New Roman"/>
              </a:rPr>
              <a:t>l</a:t>
            </a:r>
            <a:r>
              <a:rPr dirty="0" sz="1800" spc="-85">
                <a:solidFill>
                  <a:srgbClr val="625D70"/>
                </a:solidFill>
                <a:latin typeface="Times New Roman"/>
                <a:cs typeface="Times New Roman"/>
              </a:rPr>
              <a:t>e</a:t>
            </a:r>
            <a:r>
              <a:rPr dirty="0" sz="1800" spc="-85">
                <a:solidFill>
                  <a:srgbClr val="3B3648"/>
                </a:solidFill>
                <a:latin typeface="Times New Roman"/>
                <a:cs typeface="Times New Roman"/>
              </a:rPr>
              <a:t>­ </a:t>
            </a:r>
            <a:r>
              <a:rPr dirty="0" sz="1800" spc="-80">
                <a:solidFill>
                  <a:srgbClr val="3B3648"/>
                </a:solidFill>
                <a:latin typeface="Times New Roman"/>
                <a:cs typeface="Times New Roman"/>
              </a:rPr>
              <a:t> </a:t>
            </a:r>
            <a:r>
              <a:rPr dirty="0" sz="1800" spc="-75">
                <a:solidFill>
                  <a:srgbClr val="4B465B"/>
                </a:solidFill>
                <a:latin typeface="Times New Roman"/>
                <a:cs typeface="Times New Roman"/>
              </a:rPr>
              <a:t>rimplicito. </a:t>
            </a:r>
            <a:r>
              <a:rPr dirty="0" sz="1800" spc="-155">
                <a:solidFill>
                  <a:srgbClr val="4B465B"/>
                </a:solidFill>
                <a:latin typeface="Times New Roman"/>
                <a:cs typeface="Times New Roman"/>
              </a:rPr>
              <a:t>m </a:t>
            </a:r>
            <a:r>
              <a:rPr dirty="0" sz="1800" spc="-50">
                <a:solidFill>
                  <a:srgbClr val="625D70"/>
                </a:solidFill>
                <a:latin typeface="Times New Roman"/>
                <a:cs typeface="Times New Roman"/>
              </a:rPr>
              <a:t>(E</a:t>
            </a:r>
            <a:r>
              <a:rPr dirty="0" sz="1800" spc="-50">
                <a:solidFill>
                  <a:srgbClr val="3B3648"/>
                </a:solidFill>
                <a:latin typeface="Times New Roman"/>
                <a:cs typeface="Times New Roman"/>
              </a:rPr>
              <a:t>uler </a:t>
            </a:r>
            <a:r>
              <a:rPr dirty="0" sz="1800" spc="-80">
                <a:solidFill>
                  <a:srgbClr val="3B3648"/>
                </a:solidFill>
                <a:latin typeface="Times New Roman"/>
                <a:cs typeface="Times New Roman"/>
              </a:rPr>
              <a:t>implíci</a:t>
            </a:r>
            <a:r>
              <a:rPr dirty="0" sz="1800" spc="-80">
                <a:solidFill>
                  <a:srgbClr val="625D70"/>
                </a:solidFill>
                <a:latin typeface="Times New Roman"/>
                <a:cs typeface="Times New Roman"/>
              </a:rPr>
              <a:t>to</a:t>
            </a:r>
            <a:r>
              <a:rPr dirty="0" sz="1800" spc="660">
                <a:solidFill>
                  <a:srgbClr val="625D70"/>
                </a:solidFill>
                <a:latin typeface="Times New Roman"/>
                <a:cs typeface="Times New Roman"/>
              </a:rPr>
              <a:t> </a:t>
            </a:r>
            <a:r>
              <a:rPr dirty="0" sz="1600" spc="40">
                <a:solidFill>
                  <a:srgbClr val="625D70"/>
                </a:solidFill>
                <a:latin typeface="Arial"/>
                <a:cs typeface="Arial"/>
              </a:rPr>
              <a:t>y </a:t>
            </a:r>
            <a:r>
              <a:rPr dirty="0" sz="1800" spc="-70">
                <a:solidFill>
                  <a:srgbClr val="625D70"/>
                </a:solidFill>
                <a:latin typeface="Times New Roman"/>
                <a:cs typeface="Times New Roman"/>
              </a:rPr>
              <a:t>c</a:t>
            </a:r>
            <a:r>
              <a:rPr dirty="0" sz="1800" spc="-70">
                <a:solidFill>
                  <a:srgbClr val="3B3648"/>
                </a:solidFill>
                <a:latin typeface="Times New Roman"/>
                <a:cs typeface="Times New Roman"/>
              </a:rPr>
              <a:t>rankni</a:t>
            </a:r>
            <a:r>
              <a:rPr dirty="0" sz="1800" spc="-70">
                <a:solidFill>
                  <a:srgbClr val="625D70"/>
                </a:solidFill>
                <a:latin typeface="Times New Roman"/>
                <a:cs typeface="Times New Roman"/>
              </a:rPr>
              <a:t>col </a:t>
            </a:r>
            <a:r>
              <a:rPr dirty="0" sz="1800" spc="-100">
                <a:solidFill>
                  <a:srgbClr val="625D70"/>
                </a:solidFill>
                <a:latin typeface="Times New Roman"/>
                <a:cs typeface="Times New Roman"/>
              </a:rPr>
              <a:t>on</a:t>
            </a:r>
            <a:r>
              <a:rPr dirty="0" sz="1800" spc="-100">
                <a:solidFill>
                  <a:srgbClr val="3B3648"/>
                </a:solidFill>
                <a:latin typeface="Times New Roman"/>
                <a:cs typeface="Times New Roman"/>
              </a:rPr>
              <a:t>.m </a:t>
            </a:r>
            <a:r>
              <a:rPr dirty="0" sz="1800" spc="-210">
                <a:solidFill>
                  <a:srgbClr val="625D70"/>
                </a:solidFill>
                <a:latin typeface="Times New Roman"/>
                <a:cs typeface="Times New Roman"/>
              </a:rPr>
              <a:t>(C </a:t>
            </a:r>
            <a:r>
              <a:rPr dirty="0" sz="1800" spc="-70">
                <a:solidFill>
                  <a:srgbClr val="3B3648"/>
                </a:solidFill>
                <a:latin typeface="Times New Roman"/>
                <a:cs typeface="Times New Roman"/>
              </a:rPr>
              <a:t>r</a:t>
            </a:r>
            <a:r>
              <a:rPr dirty="0" sz="1800" spc="-70">
                <a:solidFill>
                  <a:srgbClr val="625D70"/>
                </a:solidFill>
                <a:latin typeface="Times New Roman"/>
                <a:cs typeface="Times New Roman"/>
              </a:rPr>
              <a:t>an</a:t>
            </a:r>
            <a:r>
              <a:rPr dirty="0" sz="1800" spc="-70">
                <a:solidFill>
                  <a:srgbClr val="3B3648"/>
                </a:solidFill>
                <a:latin typeface="Times New Roman"/>
                <a:cs typeface="Times New Roman"/>
              </a:rPr>
              <a:t>k-</a:t>
            </a:r>
            <a:r>
              <a:rPr dirty="0" sz="1800" spc="690">
                <a:solidFill>
                  <a:srgbClr val="3B3648"/>
                </a:solidFill>
                <a:latin typeface="Times New Roman"/>
                <a:cs typeface="Times New Roman"/>
              </a:rPr>
              <a:t> </a:t>
            </a:r>
            <a:r>
              <a:rPr dirty="0" sz="1800" spc="-145">
                <a:solidFill>
                  <a:srgbClr val="4B465B"/>
                </a:solidFill>
                <a:latin typeface="Times New Roman"/>
                <a:cs typeface="Times New Roman"/>
              </a:rPr>
              <a:t>iool </a:t>
            </a:r>
            <a:r>
              <a:rPr dirty="0" sz="1800" spc="-15">
                <a:solidFill>
                  <a:srgbClr val="4B465B"/>
                </a:solidFill>
                <a:latin typeface="Times New Roman"/>
                <a:cs typeface="Times New Roman"/>
              </a:rPr>
              <a:t>on)</a:t>
            </a:r>
            <a:r>
              <a:rPr dirty="0" sz="1800" spc="420">
                <a:solidFill>
                  <a:srgbClr val="4B465B"/>
                </a:solidFill>
                <a:latin typeface="Times New Roman"/>
                <a:cs typeface="Times New Roman"/>
              </a:rPr>
              <a:t>  </a:t>
            </a:r>
            <a:r>
              <a:rPr dirty="0" sz="1800" spc="-50">
                <a:solidFill>
                  <a:srgbClr val="625D70"/>
                </a:solidFill>
                <a:latin typeface="Times New Roman"/>
                <a:cs typeface="Times New Roman"/>
              </a:rPr>
              <a:t>así </a:t>
            </a:r>
            <a:r>
              <a:rPr dirty="0" sz="1800" spc="-70">
                <a:solidFill>
                  <a:srgbClr val="625D70"/>
                </a:solidFill>
                <a:latin typeface="Times New Roman"/>
                <a:cs typeface="Times New Roman"/>
              </a:rPr>
              <a:t>obtener </a:t>
            </a:r>
            <a:r>
              <a:rPr dirty="0" sz="1800" spc="-65">
                <a:solidFill>
                  <a:srgbClr val="625D70"/>
                </a:solidFill>
                <a:latin typeface="Times New Roman"/>
                <a:cs typeface="Times New Roman"/>
              </a:rPr>
              <a:t> </a:t>
            </a:r>
            <a:r>
              <a:rPr dirty="0" sz="1800" spc="-50">
                <a:solidFill>
                  <a:srgbClr val="4B465B"/>
                </a:solidFill>
                <a:latin typeface="Times New Roman"/>
                <a:cs typeface="Times New Roman"/>
              </a:rPr>
              <a:t>la</a:t>
            </a:r>
            <a:r>
              <a:rPr dirty="0" sz="1800" spc="45">
                <a:solidFill>
                  <a:srgbClr val="4B465B"/>
                </a:solidFill>
                <a:latin typeface="Times New Roman"/>
                <a:cs typeface="Times New Roman"/>
              </a:rPr>
              <a:t> </a:t>
            </a:r>
            <a:r>
              <a:rPr dirty="0" sz="1800" spc="-100">
                <a:solidFill>
                  <a:srgbClr val="4B465B"/>
                </a:solidFill>
                <a:latin typeface="Times New Roman"/>
                <a:cs typeface="Times New Roman"/>
              </a:rPr>
              <a:t>olucione</a:t>
            </a:r>
            <a:r>
              <a:rPr dirty="0" sz="1800" spc="225">
                <a:solidFill>
                  <a:srgbClr val="4B465B"/>
                </a:solidFill>
                <a:latin typeface="Times New Roman"/>
                <a:cs typeface="Times New Roman"/>
              </a:rPr>
              <a:t> </a:t>
            </a:r>
            <a:r>
              <a:rPr dirty="0" sz="1800" spc="-65">
                <a:solidFill>
                  <a:srgbClr val="4B465B"/>
                </a:solidFill>
                <a:latin typeface="Times New Roman"/>
                <a:cs typeface="Times New Roman"/>
              </a:rPr>
              <a:t>: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 marL="326390" indent="-276225">
              <a:lnSpc>
                <a:spcPts val="2520"/>
              </a:lnSpc>
              <a:spcBef>
                <a:spcPts val="5"/>
              </a:spcBef>
              <a:buClr>
                <a:srgbClr val="625D70"/>
              </a:buClr>
              <a:buSzPct val="131428"/>
              <a:buFont typeface="Arial"/>
              <a:buChar char="&gt;"/>
              <a:tabLst>
                <a:tab pos="327025" algn="l"/>
                <a:tab pos="1027430" algn="l"/>
              </a:tabLst>
            </a:pPr>
            <a:r>
              <a:rPr dirty="0" baseline="1587" sz="2625" spc="-22">
                <a:solidFill>
                  <a:srgbClr val="574144"/>
                </a:solidFill>
                <a:latin typeface="Times New Roman"/>
                <a:cs typeface="Times New Roman"/>
              </a:rPr>
              <a:t>[</a:t>
            </a:r>
            <a:r>
              <a:rPr dirty="0" baseline="1587" sz="2625" spc="-22">
                <a:solidFill>
                  <a:srgbClr val="3B3648"/>
                </a:solidFill>
                <a:latin typeface="Times New Roman"/>
                <a:cs typeface="Times New Roman"/>
              </a:rPr>
              <a:t>t,</a:t>
            </a:r>
            <a:r>
              <a:rPr dirty="0" baseline="1587" sz="2625" spc="419">
                <a:solidFill>
                  <a:srgbClr val="3B3648"/>
                </a:solidFill>
                <a:latin typeface="Times New Roman"/>
                <a:cs typeface="Times New Roman"/>
              </a:rPr>
              <a:t> </a:t>
            </a:r>
            <a:r>
              <a:rPr dirty="0" baseline="1736" sz="2400" spc="44">
                <a:solidFill>
                  <a:srgbClr val="3B3648"/>
                </a:solidFill>
                <a:latin typeface="Arial"/>
                <a:cs typeface="Arial"/>
              </a:rPr>
              <a:t>u1]	</a:t>
            </a:r>
            <a:r>
              <a:rPr dirty="0" sz="1750" spc="-210">
                <a:solidFill>
                  <a:srgbClr val="4B465B"/>
                </a:solidFill>
                <a:latin typeface="Times New Roman"/>
                <a:cs typeface="Times New Roman"/>
              </a:rPr>
              <a:t>=</a:t>
            </a:r>
            <a:r>
              <a:rPr dirty="0" sz="1750" spc="395">
                <a:solidFill>
                  <a:srgbClr val="4B465B"/>
                </a:solidFill>
                <a:latin typeface="Times New Roman"/>
                <a:cs typeface="Times New Roman"/>
              </a:rPr>
              <a:t> </a:t>
            </a:r>
            <a:r>
              <a:rPr dirty="0" sz="1750" spc="95">
                <a:solidFill>
                  <a:srgbClr val="3B3648"/>
                </a:solidFill>
                <a:latin typeface="Times New Roman"/>
                <a:cs typeface="Times New Roman"/>
              </a:rPr>
              <a:t>eulerexplici</a:t>
            </a:r>
            <a:r>
              <a:rPr dirty="0" sz="1750" spc="-220">
                <a:solidFill>
                  <a:srgbClr val="3B3648"/>
                </a:solidFill>
                <a:latin typeface="Times New Roman"/>
                <a:cs typeface="Times New Roman"/>
              </a:rPr>
              <a:t> </a:t>
            </a:r>
            <a:r>
              <a:rPr dirty="0" sz="1750" spc="100">
                <a:solidFill>
                  <a:srgbClr val="3B3648"/>
                </a:solidFill>
                <a:latin typeface="Times New Roman"/>
                <a:cs typeface="Times New Roman"/>
              </a:rPr>
              <a:t>to</a:t>
            </a:r>
            <a:r>
              <a:rPr dirty="0" sz="1750" spc="-235">
                <a:solidFill>
                  <a:srgbClr val="3B3648"/>
                </a:solidFill>
                <a:latin typeface="Times New Roman"/>
                <a:cs typeface="Times New Roman"/>
              </a:rPr>
              <a:t> </a:t>
            </a:r>
            <a:r>
              <a:rPr dirty="0" sz="1650" spc="70">
                <a:solidFill>
                  <a:srgbClr val="3B3648"/>
                </a:solidFill>
                <a:latin typeface="Arial"/>
                <a:cs typeface="Arial"/>
              </a:rPr>
              <a:t>(f,</a:t>
            </a:r>
            <a:r>
              <a:rPr dirty="0" sz="1650" spc="170">
                <a:solidFill>
                  <a:srgbClr val="3B3648"/>
                </a:solidFill>
                <a:latin typeface="Arial"/>
                <a:cs typeface="Arial"/>
              </a:rPr>
              <a:t> </a:t>
            </a:r>
            <a:r>
              <a:rPr dirty="0" sz="1750" spc="25">
                <a:solidFill>
                  <a:srgbClr val="3B3648"/>
                </a:solidFill>
                <a:latin typeface="Times New Roman"/>
                <a:cs typeface="Times New Roman"/>
              </a:rPr>
              <a:t>intiempo,</a:t>
            </a:r>
            <a:r>
              <a:rPr dirty="0" sz="1750" spc="-160">
                <a:solidFill>
                  <a:srgbClr val="3B3648"/>
                </a:solidFill>
                <a:latin typeface="Times New Roman"/>
                <a:cs typeface="Times New Roman"/>
              </a:rPr>
              <a:t> </a:t>
            </a:r>
            <a:r>
              <a:rPr dirty="0" sz="1750" spc="100">
                <a:solidFill>
                  <a:srgbClr val="4B465B"/>
                </a:solidFill>
                <a:latin typeface="Times New Roman"/>
                <a:cs typeface="Times New Roman"/>
              </a:rPr>
              <a:t>valorin,</a:t>
            </a:r>
            <a:r>
              <a:rPr dirty="0" sz="1750" spc="-180">
                <a:solidFill>
                  <a:srgbClr val="4B465B"/>
                </a:solidFill>
                <a:latin typeface="Times New Roman"/>
                <a:cs typeface="Times New Roman"/>
              </a:rPr>
              <a:t> </a:t>
            </a:r>
            <a:r>
              <a:rPr dirty="0" sz="1750" spc="5">
                <a:solidFill>
                  <a:srgbClr val="3B3648"/>
                </a:solidFill>
                <a:latin typeface="Times New Roman"/>
                <a:cs typeface="Times New Roman"/>
              </a:rPr>
              <a:t>npasos)</a:t>
            </a:r>
            <a:r>
              <a:rPr dirty="0" sz="1750" spc="-65">
                <a:solidFill>
                  <a:srgbClr val="3B3648"/>
                </a:solidFill>
                <a:latin typeface="Times New Roman"/>
                <a:cs typeface="Times New Roman"/>
              </a:rPr>
              <a:t> </a:t>
            </a:r>
            <a:r>
              <a:rPr dirty="0" sz="1750" spc="-310">
                <a:solidFill>
                  <a:srgbClr val="3B3648"/>
                </a:solidFill>
                <a:latin typeface="Times New Roman"/>
                <a:cs typeface="Times New Roman"/>
              </a:rPr>
              <a:t>;</a:t>
            </a:r>
            <a:r>
              <a:rPr dirty="0" sz="1750" spc="-310">
                <a:solidFill>
                  <a:srgbClr val="6EB6E6"/>
                </a:solidFill>
                <a:latin typeface="Times New Roman"/>
                <a:cs typeface="Times New Roman"/>
              </a:rPr>
              <a:t>;</a:t>
            </a:r>
            <a:endParaRPr sz="1750">
              <a:latin typeface="Times New Roman"/>
              <a:cs typeface="Times New Roman"/>
            </a:endParaRPr>
          </a:p>
          <a:p>
            <a:pPr marL="326390" indent="-276225">
              <a:lnSpc>
                <a:spcPts val="2285"/>
              </a:lnSpc>
              <a:buClr>
                <a:srgbClr val="625D70"/>
              </a:buClr>
              <a:buSzPct val="131428"/>
              <a:buFont typeface="Arial"/>
              <a:buChar char="&gt;"/>
              <a:tabLst>
                <a:tab pos="327025" algn="l"/>
                <a:tab pos="1027430" algn="l"/>
              </a:tabLst>
            </a:pPr>
            <a:r>
              <a:rPr dirty="0" baseline="1587" sz="2625">
                <a:solidFill>
                  <a:srgbClr val="574144"/>
                </a:solidFill>
                <a:latin typeface="Times New Roman"/>
                <a:cs typeface="Times New Roman"/>
              </a:rPr>
              <a:t>[</a:t>
            </a:r>
            <a:r>
              <a:rPr dirty="0" baseline="1587" sz="2625">
                <a:solidFill>
                  <a:srgbClr val="3B3648"/>
                </a:solidFill>
                <a:latin typeface="Times New Roman"/>
                <a:cs typeface="Times New Roman"/>
              </a:rPr>
              <a:t>t</a:t>
            </a:r>
            <a:r>
              <a:rPr dirty="0" baseline="1587" sz="2625" spc="150">
                <a:solidFill>
                  <a:srgbClr val="3B3648"/>
                </a:solidFill>
                <a:latin typeface="Times New Roman"/>
                <a:cs typeface="Times New Roman"/>
              </a:rPr>
              <a:t> </a:t>
            </a:r>
            <a:r>
              <a:rPr dirty="0" baseline="1587" sz="2625" spc="-60">
                <a:solidFill>
                  <a:srgbClr val="3B3648"/>
                </a:solidFill>
                <a:latin typeface="Times New Roman"/>
                <a:cs typeface="Times New Roman"/>
              </a:rPr>
              <a:t>,</a:t>
            </a:r>
            <a:r>
              <a:rPr dirty="0" baseline="1587" sz="2625" spc="-405">
                <a:solidFill>
                  <a:srgbClr val="3B3648"/>
                </a:solidFill>
                <a:latin typeface="Times New Roman"/>
                <a:cs typeface="Times New Roman"/>
              </a:rPr>
              <a:t> </a:t>
            </a:r>
            <a:r>
              <a:rPr dirty="0" baseline="1736" sz="2400" spc="44">
                <a:solidFill>
                  <a:srgbClr val="3B3648"/>
                </a:solidFill>
                <a:latin typeface="Arial"/>
                <a:cs typeface="Arial"/>
              </a:rPr>
              <a:t>u2]	</a:t>
            </a:r>
            <a:r>
              <a:rPr dirty="0" sz="1750" spc="-210">
                <a:solidFill>
                  <a:srgbClr val="4B465B"/>
                </a:solidFill>
                <a:latin typeface="Times New Roman"/>
                <a:cs typeface="Times New Roman"/>
              </a:rPr>
              <a:t>=</a:t>
            </a:r>
            <a:r>
              <a:rPr dirty="0" sz="1750" spc="385">
                <a:solidFill>
                  <a:srgbClr val="4B465B"/>
                </a:solidFill>
                <a:latin typeface="Times New Roman"/>
                <a:cs typeface="Times New Roman"/>
              </a:rPr>
              <a:t> </a:t>
            </a:r>
            <a:r>
              <a:rPr dirty="0" sz="1750" spc="80">
                <a:solidFill>
                  <a:srgbClr val="3B3648"/>
                </a:solidFill>
                <a:latin typeface="Times New Roman"/>
                <a:cs typeface="Times New Roman"/>
              </a:rPr>
              <a:t>eulerimplici</a:t>
            </a:r>
            <a:r>
              <a:rPr dirty="0" sz="1750" spc="-195">
                <a:solidFill>
                  <a:srgbClr val="3B3648"/>
                </a:solidFill>
                <a:latin typeface="Times New Roman"/>
                <a:cs typeface="Times New Roman"/>
              </a:rPr>
              <a:t> </a:t>
            </a:r>
            <a:r>
              <a:rPr dirty="0" sz="1750" spc="80">
                <a:solidFill>
                  <a:srgbClr val="3B3648"/>
                </a:solidFill>
                <a:latin typeface="Times New Roman"/>
                <a:cs typeface="Times New Roman"/>
              </a:rPr>
              <a:t>to</a:t>
            </a:r>
            <a:r>
              <a:rPr dirty="0" sz="1750" spc="-195">
                <a:solidFill>
                  <a:srgbClr val="3B3648"/>
                </a:solidFill>
                <a:latin typeface="Times New Roman"/>
                <a:cs typeface="Times New Roman"/>
              </a:rPr>
              <a:t> </a:t>
            </a:r>
            <a:r>
              <a:rPr dirty="0" sz="1650" spc="55">
                <a:solidFill>
                  <a:srgbClr val="4B465B"/>
                </a:solidFill>
                <a:latin typeface="Arial"/>
                <a:cs typeface="Arial"/>
              </a:rPr>
              <a:t>(f,</a:t>
            </a:r>
            <a:r>
              <a:rPr dirty="0" sz="1650" spc="204">
                <a:solidFill>
                  <a:srgbClr val="4B465B"/>
                </a:solidFill>
                <a:latin typeface="Arial"/>
                <a:cs typeface="Arial"/>
              </a:rPr>
              <a:t> </a:t>
            </a:r>
            <a:r>
              <a:rPr dirty="0" sz="1750" spc="25">
                <a:solidFill>
                  <a:srgbClr val="3B3648"/>
                </a:solidFill>
                <a:latin typeface="Times New Roman"/>
                <a:cs typeface="Times New Roman"/>
              </a:rPr>
              <a:t>intiempo,</a:t>
            </a:r>
            <a:r>
              <a:rPr dirty="0" sz="1750" spc="-165">
                <a:solidFill>
                  <a:srgbClr val="3B3648"/>
                </a:solidFill>
                <a:latin typeface="Times New Roman"/>
                <a:cs typeface="Times New Roman"/>
              </a:rPr>
              <a:t> </a:t>
            </a:r>
            <a:r>
              <a:rPr dirty="0" sz="1750" spc="100">
                <a:solidFill>
                  <a:srgbClr val="4B465B"/>
                </a:solidFill>
                <a:latin typeface="Times New Roman"/>
                <a:cs typeface="Times New Roman"/>
              </a:rPr>
              <a:t>valorin,</a:t>
            </a:r>
            <a:r>
              <a:rPr dirty="0" sz="1750" spc="-185">
                <a:solidFill>
                  <a:srgbClr val="4B465B"/>
                </a:solidFill>
                <a:latin typeface="Times New Roman"/>
                <a:cs typeface="Times New Roman"/>
              </a:rPr>
              <a:t> </a:t>
            </a:r>
            <a:r>
              <a:rPr dirty="0" sz="1750" spc="5">
                <a:solidFill>
                  <a:srgbClr val="3B3648"/>
                </a:solidFill>
                <a:latin typeface="Times New Roman"/>
                <a:cs typeface="Times New Roman"/>
              </a:rPr>
              <a:t>npasos)</a:t>
            </a:r>
            <a:r>
              <a:rPr dirty="0" sz="1750" spc="-70">
                <a:solidFill>
                  <a:srgbClr val="3B3648"/>
                </a:solidFill>
                <a:latin typeface="Times New Roman"/>
                <a:cs typeface="Times New Roman"/>
              </a:rPr>
              <a:t> </a:t>
            </a:r>
            <a:r>
              <a:rPr dirty="0" sz="1750" spc="-310">
                <a:solidFill>
                  <a:srgbClr val="3B3648"/>
                </a:solidFill>
                <a:latin typeface="Times New Roman"/>
                <a:cs typeface="Times New Roman"/>
              </a:rPr>
              <a:t>;</a:t>
            </a:r>
            <a:r>
              <a:rPr dirty="0" sz="1750" spc="-310">
                <a:solidFill>
                  <a:srgbClr val="6EB6E6"/>
                </a:solidFill>
                <a:latin typeface="Times New Roman"/>
                <a:cs typeface="Times New Roman"/>
              </a:rPr>
              <a:t>;</a:t>
            </a:r>
            <a:endParaRPr sz="1750">
              <a:latin typeface="Times New Roman"/>
              <a:cs typeface="Times New Roman"/>
            </a:endParaRPr>
          </a:p>
          <a:p>
            <a:pPr marL="326390" indent="-276225">
              <a:lnSpc>
                <a:spcPts val="2520"/>
              </a:lnSpc>
              <a:buClr>
                <a:srgbClr val="625D70"/>
              </a:buClr>
              <a:buSzPct val="131428"/>
              <a:buFont typeface="Arial"/>
              <a:buChar char="&gt;"/>
              <a:tabLst>
                <a:tab pos="327025" algn="l"/>
                <a:tab pos="1231265" algn="l"/>
              </a:tabLst>
            </a:pPr>
            <a:r>
              <a:rPr dirty="0" baseline="1587" sz="2625" spc="60">
                <a:solidFill>
                  <a:srgbClr val="574144"/>
                </a:solidFill>
                <a:latin typeface="Times New Roman"/>
                <a:cs typeface="Times New Roman"/>
              </a:rPr>
              <a:t>[</a:t>
            </a:r>
            <a:r>
              <a:rPr dirty="0" baseline="1587" sz="2625" spc="-67">
                <a:solidFill>
                  <a:srgbClr val="3B3648"/>
                </a:solidFill>
                <a:latin typeface="Times New Roman"/>
                <a:cs typeface="Times New Roman"/>
              </a:rPr>
              <a:t>t</a:t>
            </a:r>
            <a:r>
              <a:rPr dirty="0" baseline="1587" sz="2625" spc="142">
                <a:solidFill>
                  <a:srgbClr val="3B3648"/>
                </a:solidFill>
                <a:latin typeface="Times New Roman"/>
                <a:cs typeface="Times New Roman"/>
              </a:rPr>
              <a:t> </a:t>
            </a:r>
            <a:r>
              <a:rPr dirty="0" baseline="1587" sz="2625" spc="-60">
                <a:solidFill>
                  <a:srgbClr val="3B3648"/>
                </a:solidFill>
                <a:latin typeface="Times New Roman"/>
                <a:cs typeface="Times New Roman"/>
              </a:rPr>
              <a:t>,</a:t>
            </a:r>
            <a:r>
              <a:rPr dirty="0" baseline="1587" sz="2625" spc="-405">
                <a:solidFill>
                  <a:srgbClr val="3B3648"/>
                </a:solidFill>
                <a:latin typeface="Times New Roman"/>
                <a:cs typeface="Times New Roman"/>
              </a:rPr>
              <a:t> </a:t>
            </a:r>
            <a:r>
              <a:rPr dirty="0" baseline="1736" sz="2400" spc="60">
                <a:solidFill>
                  <a:srgbClr val="3B3648"/>
                </a:solidFill>
                <a:latin typeface="Arial"/>
                <a:cs typeface="Arial"/>
              </a:rPr>
              <a:t>u3</a:t>
            </a:r>
            <a:r>
              <a:rPr dirty="0" baseline="1736" sz="2400" spc="30">
                <a:solidFill>
                  <a:srgbClr val="3B3648"/>
                </a:solidFill>
                <a:latin typeface="Arial"/>
                <a:cs typeface="Arial"/>
              </a:rPr>
              <a:t>]</a:t>
            </a:r>
            <a:r>
              <a:rPr dirty="0" baseline="1736" sz="2400">
                <a:solidFill>
                  <a:srgbClr val="3B3648"/>
                </a:solidFill>
                <a:latin typeface="Arial"/>
                <a:cs typeface="Arial"/>
              </a:rPr>
              <a:t> </a:t>
            </a:r>
            <a:r>
              <a:rPr dirty="0" baseline="1736" sz="2400" spc="97">
                <a:solidFill>
                  <a:srgbClr val="3B3648"/>
                </a:solidFill>
                <a:latin typeface="Arial"/>
                <a:cs typeface="Arial"/>
              </a:rPr>
              <a:t> </a:t>
            </a:r>
            <a:r>
              <a:rPr dirty="0" sz="1400" spc="-665">
                <a:solidFill>
                  <a:srgbClr val="4B465B"/>
                </a:solidFill>
                <a:latin typeface="Arial"/>
                <a:cs typeface="Arial"/>
              </a:rPr>
              <a:t>=</a:t>
            </a:r>
            <a:r>
              <a:rPr dirty="0" sz="1400">
                <a:solidFill>
                  <a:srgbClr val="4B465B"/>
                </a:solidFill>
                <a:latin typeface="Arial"/>
                <a:cs typeface="Arial"/>
              </a:rPr>
              <a:t>	</a:t>
            </a:r>
            <a:r>
              <a:rPr dirty="0" sz="1750" spc="55">
                <a:solidFill>
                  <a:srgbClr val="3B3648"/>
                </a:solidFill>
                <a:latin typeface="Times New Roman"/>
                <a:cs typeface="Times New Roman"/>
              </a:rPr>
              <a:t>cranknicolson</a:t>
            </a:r>
            <a:r>
              <a:rPr dirty="0" sz="1750" spc="45">
                <a:solidFill>
                  <a:srgbClr val="3B3648"/>
                </a:solidFill>
                <a:latin typeface="Times New Roman"/>
                <a:cs typeface="Times New Roman"/>
              </a:rPr>
              <a:t>(f</a:t>
            </a:r>
            <a:r>
              <a:rPr dirty="0" sz="1750" spc="-80">
                <a:solidFill>
                  <a:srgbClr val="3B3648"/>
                </a:solidFill>
                <a:latin typeface="Times New Roman"/>
                <a:cs typeface="Times New Roman"/>
              </a:rPr>
              <a:t> </a:t>
            </a:r>
            <a:r>
              <a:rPr dirty="0" sz="1750" spc="-340">
                <a:solidFill>
                  <a:srgbClr val="EDBA77"/>
                </a:solidFill>
                <a:latin typeface="Times New Roman"/>
                <a:cs typeface="Times New Roman"/>
              </a:rPr>
              <a:t>.</a:t>
            </a:r>
            <a:r>
              <a:rPr dirty="0" sz="1750" spc="-35">
                <a:solidFill>
                  <a:srgbClr val="3B3648"/>
                </a:solidFill>
                <a:latin typeface="Times New Roman"/>
                <a:cs typeface="Times New Roman"/>
              </a:rPr>
              <a:t>,</a:t>
            </a:r>
            <a:r>
              <a:rPr dirty="0" sz="1750" spc="-150">
                <a:solidFill>
                  <a:srgbClr val="3B3648"/>
                </a:solidFill>
                <a:latin typeface="Times New Roman"/>
                <a:cs typeface="Times New Roman"/>
              </a:rPr>
              <a:t> </a:t>
            </a:r>
            <a:r>
              <a:rPr dirty="0" sz="1750" spc="25">
                <a:solidFill>
                  <a:srgbClr val="3B3648"/>
                </a:solidFill>
                <a:latin typeface="Times New Roman"/>
                <a:cs typeface="Times New Roman"/>
              </a:rPr>
              <a:t>intiempo</a:t>
            </a:r>
            <a:r>
              <a:rPr dirty="0" sz="1750" spc="15">
                <a:solidFill>
                  <a:srgbClr val="3B3648"/>
                </a:solidFill>
                <a:latin typeface="Times New Roman"/>
                <a:cs typeface="Times New Roman"/>
              </a:rPr>
              <a:t>,</a:t>
            </a:r>
            <a:r>
              <a:rPr dirty="0" sz="1750" spc="-165">
                <a:solidFill>
                  <a:srgbClr val="3B3648"/>
                </a:solidFill>
                <a:latin typeface="Times New Roman"/>
                <a:cs typeface="Times New Roman"/>
              </a:rPr>
              <a:t> </a:t>
            </a:r>
            <a:r>
              <a:rPr dirty="0" sz="1750" spc="95">
                <a:solidFill>
                  <a:srgbClr val="4B465B"/>
                </a:solidFill>
                <a:latin typeface="Times New Roman"/>
                <a:cs typeface="Times New Roman"/>
              </a:rPr>
              <a:t>valorin,npasos);</a:t>
            </a:r>
            <a:endParaRPr sz="17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21073" y="1163180"/>
            <a:ext cx="4877332" cy="28086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61397" y="3636042"/>
            <a:ext cx="1223911" cy="1364653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5165761" y="3400968"/>
            <a:ext cx="2647950" cy="2289810"/>
            <a:chOff x="5165761" y="3400968"/>
            <a:chExt cx="2647950" cy="2289810"/>
          </a:xfrm>
        </p:grpSpPr>
        <p:sp>
          <p:nvSpPr>
            <p:cNvPr id="5" name="object 5"/>
            <p:cNvSpPr/>
            <p:nvPr/>
          </p:nvSpPr>
          <p:spPr>
            <a:xfrm>
              <a:off x="7779926" y="3413180"/>
              <a:ext cx="0" cy="2247265"/>
            </a:xfrm>
            <a:custGeom>
              <a:avLst/>
              <a:gdLst/>
              <a:ahLst/>
              <a:cxnLst/>
              <a:rect l="l" t="t" r="r" b="b"/>
              <a:pathLst>
                <a:path w="0" h="2247265">
                  <a:moveTo>
                    <a:pt x="0" y="2246946"/>
                  </a:moveTo>
                  <a:lnTo>
                    <a:pt x="0" y="0"/>
                  </a:lnTo>
                </a:path>
              </a:pathLst>
            </a:custGeom>
            <a:ln w="610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5188652" y="3428444"/>
              <a:ext cx="2625090" cy="2213610"/>
            </a:xfrm>
            <a:custGeom>
              <a:avLst/>
              <a:gdLst/>
              <a:ahLst/>
              <a:cxnLst/>
              <a:rect l="l" t="t" r="r" b="b"/>
              <a:pathLst>
                <a:path w="2625090" h="2213610">
                  <a:moveTo>
                    <a:pt x="0" y="0"/>
                  </a:moveTo>
                  <a:lnTo>
                    <a:pt x="2624847" y="0"/>
                  </a:lnTo>
                </a:path>
                <a:path w="2625090" h="2213610">
                  <a:moveTo>
                    <a:pt x="305214" y="2213364"/>
                  </a:moveTo>
                  <a:lnTo>
                    <a:pt x="2600430" y="2213364"/>
                  </a:lnTo>
                </a:path>
              </a:pathLst>
            </a:custGeom>
            <a:ln w="91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5170339" y="3400968"/>
              <a:ext cx="0" cy="2223135"/>
            </a:xfrm>
            <a:custGeom>
              <a:avLst/>
              <a:gdLst/>
              <a:ahLst/>
              <a:cxnLst/>
              <a:rect l="l" t="t" r="r" b="b"/>
              <a:pathLst>
                <a:path w="0" h="2223135">
                  <a:moveTo>
                    <a:pt x="0" y="222252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5170339" y="5623491"/>
              <a:ext cx="0" cy="67310"/>
            </a:xfrm>
            <a:custGeom>
              <a:avLst/>
              <a:gdLst/>
              <a:ahLst/>
              <a:cxnLst/>
              <a:rect l="l" t="t" r="r" b="b"/>
              <a:pathLst>
                <a:path w="0" h="67310">
                  <a:moveTo>
                    <a:pt x="0" y="67164"/>
                  </a:moveTo>
                  <a:lnTo>
                    <a:pt x="0" y="0"/>
                  </a:lnTo>
                </a:path>
              </a:pathLst>
            </a:custGeom>
            <a:ln w="91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947823" y="247326"/>
            <a:ext cx="3236595" cy="84709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ts val="3229"/>
              </a:lnSpc>
              <a:spcBef>
                <a:spcPts val="105"/>
              </a:spcBef>
              <a:tabLst>
                <a:tab pos="307975" algn="l"/>
                <a:tab pos="1281430" algn="l"/>
                <a:tab pos="1543050" algn="l"/>
              </a:tabLst>
            </a:pPr>
            <a:r>
              <a:rPr dirty="0" sz="2900" spc="-790">
                <a:solidFill>
                  <a:srgbClr val="706D77"/>
                </a:solidFill>
                <a:latin typeface="Times New Roman"/>
                <a:cs typeface="Times New Roman"/>
              </a:rPr>
              <a:t>&gt;</a:t>
            </a:r>
            <a:r>
              <a:rPr dirty="0" sz="2900" spc="-660">
                <a:solidFill>
                  <a:srgbClr val="90CCED"/>
                </a:solidFill>
                <a:latin typeface="Times New Roman"/>
                <a:cs typeface="Times New Roman"/>
              </a:rPr>
              <a:t>·</a:t>
            </a:r>
            <a:r>
              <a:rPr dirty="0" sz="2900">
                <a:solidFill>
                  <a:srgbClr val="90CCED"/>
                </a:solidFill>
                <a:latin typeface="Times New Roman"/>
                <a:cs typeface="Times New Roman"/>
              </a:rPr>
              <a:t>	</a:t>
            </a:r>
            <a:r>
              <a:rPr dirty="0" sz="2150" spc="20">
                <a:solidFill>
                  <a:srgbClr val="3F3A4D"/>
                </a:solidFill>
                <a:latin typeface="Times New Roman"/>
                <a:cs typeface="Times New Roman"/>
              </a:rPr>
              <a:t>solexa</a:t>
            </a:r>
            <a:r>
              <a:rPr dirty="0" sz="2150" spc="30">
                <a:solidFill>
                  <a:srgbClr val="3F3A4D"/>
                </a:solidFill>
                <a:latin typeface="Times New Roman"/>
                <a:cs typeface="Times New Roman"/>
              </a:rPr>
              <a:t>c</a:t>
            </a:r>
            <a:r>
              <a:rPr dirty="0" sz="2150">
                <a:solidFill>
                  <a:srgbClr val="3F3A4D"/>
                </a:solidFill>
                <a:latin typeface="Times New Roman"/>
                <a:cs typeface="Times New Roman"/>
              </a:rPr>
              <a:t>	</a:t>
            </a:r>
            <a:r>
              <a:rPr dirty="0" sz="1450" spc="-290">
                <a:solidFill>
                  <a:srgbClr val="E4AC69"/>
                </a:solidFill>
              </a:rPr>
              <a:t>:</a:t>
            </a:r>
            <a:r>
              <a:rPr dirty="0" sz="1450" spc="-425">
                <a:solidFill>
                  <a:srgbClr val="3F3A4D"/>
                </a:solidFill>
              </a:rPr>
              <a:t>=</a:t>
            </a:r>
            <a:r>
              <a:rPr dirty="0" sz="1450">
                <a:solidFill>
                  <a:srgbClr val="3F3A4D"/>
                </a:solidFill>
              </a:rPr>
              <a:t>	</a:t>
            </a:r>
            <a:r>
              <a:rPr dirty="0" sz="2050" spc="-610">
                <a:solidFill>
                  <a:srgbClr val="3F3A4D"/>
                </a:solidFill>
                <a:latin typeface="Times New Roman"/>
                <a:cs typeface="Times New Roman"/>
              </a:rPr>
              <a:t>E</a:t>
            </a:r>
            <a:r>
              <a:rPr dirty="0" sz="2050" spc="-690">
                <a:solidFill>
                  <a:srgbClr val="3F3A4D"/>
                </a:solidFill>
                <a:latin typeface="Times New Roman"/>
                <a:cs typeface="Times New Roman"/>
              </a:rPr>
              <a:t>D</a:t>
            </a:r>
            <a:r>
              <a:rPr dirty="0" sz="2050" spc="-210">
                <a:solidFill>
                  <a:srgbClr val="3F3A4D"/>
                </a:solidFill>
                <a:latin typeface="Times New Roman"/>
                <a:cs typeface="Times New Roman"/>
              </a:rPr>
              <a:t>r</a:t>
            </a:r>
            <a:r>
              <a:rPr dirty="0" sz="2050" spc="155">
                <a:solidFill>
                  <a:srgbClr val="3F3A4D"/>
                </a:solidFill>
                <a:latin typeface="Times New Roman"/>
                <a:cs typeface="Times New Roman"/>
              </a:rPr>
              <a:t>p</a:t>
            </a:r>
            <a:r>
              <a:rPr dirty="0" sz="2050" spc="75">
                <a:solidFill>
                  <a:srgbClr val="595467"/>
                </a:solidFill>
                <a:latin typeface="Times New Roman"/>
                <a:cs typeface="Times New Roman"/>
              </a:rPr>
              <a:t>(</a:t>
            </a:r>
            <a:r>
              <a:rPr dirty="0" sz="2050" spc="-15">
                <a:solidFill>
                  <a:srgbClr val="3F3A4D"/>
                </a:solidFill>
                <a:latin typeface="Times New Roman"/>
                <a:cs typeface="Times New Roman"/>
              </a:rPr>
              <a:t>t</a:t>
            </a:r>
            <a:r>
              <a:rPr dirty="0" sz="2050" spc="5">
                <a:solidFill>
                  <a:srgbClr val="3F3A4D"/>
                </a:solidFill>
                <a:latin typeface="Times New Roman"/>
                <a:cs typeface="Times New Roman"/>
              </a:rPr>
              <a:t> </a:t>
            </a:r>
            <a:r>
              <a:rPr dirty="0" sz="2050" spc="-15">
                <a:solidFill>
                  <a:srgbClr val="3F3A4D"/>
                </a:solidFill>
                <a:latin typeface="Times New Roman"/>
                <a:cs typeface="Times New Roman"/>
              </a:rPr>
              <a:t>)</a:t>
            </a:r>
            <a:r>
              <a:rPr dirty="0" sz="2050" spc="-265">
                <a:solidFill>
                  <a:srgbClr val="3F3A4D"/>
                </a:solidFill>
                <a:latin typeface="Times New Roman"/>
                <a:cs typeface="Times New Roman"/>
              </a:rPr>
              <a:t> </a:t>
            </a:r>
            <a:r>
              <a:rPr dirty="0" sz="2050" spc="-305">
                <a:solidFill>
                  <a:srgbClr val="3F3A4D"/>
                </a:solidFill>
                <a:latin typeface="Times New Roman"/>
                <a:cs typeface="Times New Roman"/>
              </a:rPr>
              <a:t>+</a:t>
            </a:r>
            <a:r>
              <a:rPr dirty="0" sz="2050" spc="-210">
                <a:solidFill>
                  <a:srgbClr val="3F3A4D"/>
                </a:solidFill>
                <a:latin typeface="Times New Roman"/>
                <a:cs typeface="Times New Roman"/>
              </a:rPr>
              <a:t>s</a:t>
            </a:r>
            <a:r>
              <a:rPr dirty="0" sz="2050" spc="10">
                <a:solidFill>
                  <a:srgbClr val="3F3A4D"/>
                </a:solidFill>
                <a:latin typeface="Times New Roman"/>
                <a:cs typeface="Times New Roman"/>
              </a:rPr>
              <a:t> </a:t>
            </a:r>
            <a:r>
              <a:rPr dirty="0" sz="2050" spc="-150">
                <a:solidFill>
                  <a:srgbClr val="3F3A4D"/>
                </a:solidFill>
                <a:latin typeface="Times New Roman"/>
                <a:cs typeface="Times New Roman"/>
              </a:rPr>
              <a:t>i</a:t>
            </a:r>
            <a:r>
              <a:rPr dirty="0" sz="2050" spc="-45">
                <a:solidFill>
                  <a:srgbClr val="3F3A4D"/>
                </a:solidFill>
                <a:latin typeface="Times New Roman"/>
                <a:cs typeface="Times New Roman"/>
              </a:rPr>
              <a:t> </a:t>
            </a:r>
            <a:r>
              <a:rPr dirty="0" sz="2050" spc="-65">
                <a:solidFill>
                  <a:srgbClr val="3F3A4D"/>
                </a:solidFill>
                <a:latin typeface="Times New Roman"/>
                <a:cs typeface="Times New Roman"/>
              </a:rPr>
              <a:t>n</a:t>
            </a:r>
            <a:r>
              <a:rPr dirty="0" sz="2050" spc="-254">
                <a:solidFill>
                  <a:srgbClr val="3F3A4D"/>
                </a:solidFill>
                <a:latin typeface="Times New Roman"/>
                <a:cs typeface="Times New Roman"/>
              </a:rPr>
              <a:t> </a:t>
            </a:r>
            <a:r>
              <a:rPr dirty="0" sz="2050" spc="-45">
                <a:solidFill>
                  <a:srgbClr val="3F3A4D"/>
                </a:solidFill>
                <a:latin typeface="Times New Roman"/>
                <a:cs typeface="Times New Roman"/>
              </a:rPr>
              <a:t>(t</a:t>
            </a:r>
            <a:r>
              <a:rPr dirty="0" sz="2050" spc="135">
                <a:solidFill>
                  <a:srgbClr val="3F3A4D"/>
                </a:solidFill>
                <a:latin typeface="Times New Roman"/>
                <a:cs typeface="Times New Roman"/>
              </a:rPr>
              <a:t> </a:t>
            </a:r>
            <a:r>
              <a:rPr dirty="0" sz="2050" spc="-15">
                <a:solidFill>
                  <a:srgbClr val="595467"/>
                </a:solidFill>
                <a:latin typeface="Times New Roman"/>
                <a:cs typeface="Times New Roman"/>
              </a:rPr>
              <a:t>)</a:t>
            </a:r>
            <a:r>
              <a:rPr dirty="0" sz="2050" spc="-175">
                <a:solidFill>
                  <a:srgbClr val="595467"/>
                </a:solidFill>
                <a:latin typeface="Times New Roman"/>
                <a:cs typeface="Times New Roman"/>
              </a:rPr>
              <a:t> </a:t>
            </a:r>
            <a:r>
              <a:rPr dirty="0" sz="2050" spc="-260">
                <a:solidFill>
                  <a:srgbClr val="595467"/>
                </a:solidFill>
                <a:latin typeface="Times New Roman"/>
                <a:cs typeface="Times New Roman"/>
              </a:rPr>
              <a:t>;</a:t>
            </a:r>
            <a:r>
              <a:rPr dirty="0" sz="2050" spc="-434">
                <a:solidFill>
                  <a:srgbClr val="609ACA"/>
                </a:solidFill>
                <a:latin typeface="Times New Roman"/>
                <a:cs typeface="Times New Roman"/>
              </a:rPr>
              <a:t>;</a:t>
            </a:r>
            <a:endParaRPr sz="2050">
              <a:latin typeface="Times New Roman"/>
              <a:cs typeface="Times New Roman"/>
            </a:endParaRPr>
          </a:p>
          <a:p>
            <a:pPr marL="12700">
              <a:lnSpc>
                <a:spcPts val="3229"/>
              </a:lnSpc>
            </a:pPr>
            <a:r>
              <a:rPr dirty="0" sz="2900" spc="-790">
                <a:solidFill>
                  <a:srgbClr val="706D77"/>
                </a:solidFill>
                <a:latin typeface="Times New Roman"/>
                <a:cs typeface="Times New Roman"/>
              </a:rPr>
              <a:t>&gt;</a:t>
            </a:r>
            <a:r>
              <a:rPr dirty="0" sz="2900" spc="-660">
                <a:solidFill>
                  <a:srgbClr val="90CCED"/>
                </a:solidFill>
                <a:latin typeface="Times New Roman"/>
                <a:cs typeface="Times New Roman"/>
              </a:rPr>
              <a:t>·</a:t>
            </a:r>
            <a:r>
              <a:rPr dirty="0" sz="2900" spc="315">
                <a:solidFill>
                  <a:srgbClr val="90CCED"/>
                </a:solidFill>
                <a:latin typeface="Times New Roman"/>
                <a:cs typeface="Times New Roman"/>
              </a:rPr>
              <a:t> </a:t>
            </a:r>
            <a:r>
              <a:rPr dirty="0" sz="2250" spc="-445">
                <a:solidFill>
                  <a:srgbClr val="E4AC69"/>
                </a:solidFill>
                <a:latin typeface="Times New Roman"/>
                <a:cs typeface="Times New Roman"/>
              </a:rPr>
              <a:t>.</a:t>
            </a:r>
            <a:r>
              <a:rPr dirty="0" sz="2250" spc="-145">
                <a:solidFill>
                  <a:srgbClr val="3F3A4D"/>
                </a:solidFill>
                <a:latin typeface="Times New Roman"/>
                <a:cs typeface="Times New Roman"/>
              </a:rPr>
              <a:t>f</a:t>
            </a:r>
            <a:r>
              <a:rPr dirty="0" sz="2250" spc="-95">
                <a:solidFill>
                  <a:srgbClr val="3F3A4D"/>
                </a:solidFill>
                <a:latin typeface="Times New Roman"/>
                <a:cs typeface="Times New Roman"/>
              </a:rPr>
              <a:t> </a:t>
            </a:r>
            <a:r>
              <a:rPr dirty="0" sz="2250" spc="-120">
                <a:solidFill>
                  <a:srgbClr val="3F3A4D"/>
                </a:solidFill>
                <a:latin typeface="Times New Roman"/>
                <a:cs typeface="Times New Roman"/>
              </a:rPr>
              <a:t>i</a:t>
            </a:r>
            <a:r>
              <a:rPr dirty="0" sz="2250" spc="-229">
                <a:solidFill>
                  <a:srgbClr val="3F3A4D"/>
                </a:solidFill>
                <a:latin typeface="Times New Roman"/>
                <a:cs typeface="Times New Roman"/>
              </a:rPr>
              <a:t> </a:t>
            </a:r>
            <a:r>
              <a:rPr dirty="0" sz="2250" spc="-140">
                <a:solidFill>
                  <a:srgbClr val="3F3A4D"/>
                </a:solidFill>
                <a:latin typeface="Times New Roman"/>
                <a:cs typeface="Times New Roman"/>
              </a:rPr>
              <a:t>gur</a:t>
            </a:r>
            <a:r>
              <a:rPr dirty="0" sz="2250" spc="-160">
                <a:solidFill>
                  <a:srgbClr val="3F3A4D"/>
                </a:solidFill>
                <a:latin typeface="Times New Roman"/>
                <a:cs typeface="Times New Roman"/>
              </a:rPr>
              <a:t> </a:t>
            </a:r>
            <a:r>
              <a:rPr dirty="0" sz="2250" spc="-90">
                <a:solidFill>
                  <a:srgbClr val="3F3A4D"/>
                </a:solidFill>
                <a:latin typeface="Times New Roman"/>
                <a:cs typeface="Times New Roman"/>
              </a:rPr>
              <a:t>e</a:t>
            </a:r>
            <a:r>
              <a:rPr dirty="0" sz="2250" spc="-345">
                <a:solidFill>
                  <a:srgbClr val="3F3A4D"/>
                </a:solidFill>
                <a:latin typeface="Times New Roman"/>
                <a:cs typeface="Times New Roman"/>
              </a:rPr>
              <a:t> </a:t>
            </a:r>
            <a:r>
              <a:rPr dirty="0" sz="2250" spc="-140">
                <a:solidFill>
                  <a:srgbClr val="3F3A4D"/>
                </a:solidFill>
                <a:latin typeface="Times New Roman"/>
                <a:cs typeface="Times New Roman"/>
              </a:rPr>
              <a:t>;</a:t>
            </a:r>
            <a:endParaRPr sz="225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47823" y="989185"/>
            <a:ext cx="1451610" cy="4686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13690" algn="l"/>
              </a:tabLst>
            </a:pPr>
            <a:r>
              <a:rPr dirty="0" sz="2900" spc="-790">
                <a:solidFill>
                  <a:srgbClr val="706D77"/>
                </a:solidFill>
                <a:latin typeface="Times New Roman"/>
                <a:cs typeface="Times New Roman"/>
              </a:rPr>
              <a:t>&gt;</a:t>
            </a:r>
            <a:r>
              <a:rPr dirty="0" sz="2900" spc="-660">
                <a:solidFill>
                  <a:srgbClr val="90CCED"/>
                </a:solidFill>
                <a:latin typeface="Times New Roman"/>
                <a:cs typeface="Times New Roman"/>
              </a:rPr>
              <a:t>·</a:t>
            </a:r>
            <a:r>
              <a:rPr dirty="0" sz="2900">
                <a:solidFill>
                  <a:srgbClr val="90CCED"/>
                </a:solidFill>
                <a:latin typeface="Times New Roman"/>
                <a:cs typeface="Times New Roman"/>
              </a:rPr>
              <a:t>	</a:t>
            </a:r>
            <a:r>
              <a:rPr dirty="0" sz="2050" spc="-15">
                <a:solidFill>
                  <a:srgbClr val="3F3A4D"/>
                </a:solidFill>
                <a:latin typeface="Times New Roman"/>
                <a:cs typeface="Times New Roman"/>
              </a:rPr>
              <a:t>pl</a:t>
            </a:r>
            <a:r>
              <a:rPr dirty="0" sz="2050" spc="-215">
                <a:solidFill>
                  <a:srgbClr val="3F3A4D"/>
                </a:solidFill>
                <a:latin typeface="Times New Roman"/>
                <a:cs typeface="Times New Roman"/>
              </a:rPr>
              <a:t> </a:t>
            </a:r>
            <a:r>
              <a:rPr dirty="0" sz="2050" spc="-15">
                <a:solidFill>
                  <a:srgbClr val="3F3A4D"/>
                </a:solidFill>
                <a:latin typeface="Times New Roman"/>
                <a:cs typeface="Times New Roman"/>
              </a:rPr>
              <a:t>ot</a:t>
            </a:r>
            <a:r>
              <a:rPr dirty="0" sz="2050" spc="45">
                <a:solidFill>
                  <a:srgbClr val="3F3A4D"/>
                </a:solidFill>
                <a:latin typeface="Times New Roman"/>
                <a:cs typeface="Times New Roman"/>
              </a:rPr>
              <a:t> </a:t>
            </a:r>
            <a:r>
              <a:rPr dirty="0" sz="2050" spc="145">
                <a:solidFill>
                  <a:srgbClr val="595467"/>
                </a:solidFill>
                <a:latin typeface="Times New Roman"/>
                <a:cs typeface="Times New Roman"/>
              </a:rPr>
              <a:t>(</a:t>
            </a:r>
            <a:r>
              <a:rPr dirty="0" sz="2050" spc="-15">
                <a:solidFill>
                  <a:srgbClr val="3F3A4D"/>
                </a:solidFill>
                <a:latin typeface="Times New Roman"/>
                <a:cs typeface="Times New Roman"/>
              </a:rPr>
              <a:t>t</a:t>
            </a:r>
            <a:r>
              <a:rPr dirty="0" sz="2050" spc="135">
                <a:solidFill>
                  <a:srgbClr val="3F3A4D"/>
                </a:solidFill>
                <a:latin typeface="Times New Roman"/>
                <a:cs typeface="Times New Roman"/>
              </a:rPr>
              <a:t> </a:t>
            </a:r>
            <a:r>
              <a:rPr dirty="0" sz="2050" spc="135">
                <a:solidFill>
                  <a:srgbClr val="3F3A4D"/>
                </a:solidFill>
                <a:latin typeface="Times New Roman"/>
                <a:cs typeface="Times New Roman"/>
              </a:rPr>
              <a:t>,</a:t>
            </a:r>
            <a:r>
              <a:rPr dirty="0" sz="2100" spc="-90">
                <a:solidFill>
                  <a:srgbClr val="3F3A4D"/>
                </a:solidFill>
                <a:latin typeface="Arial"/>
                <a:cs typeface="Arial"/>
              </a:rPr>
              <a:t>u1</a:t>
            </a:r>
            <a:endParaRPr sz="21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12279" y="1677362"/>
            <a:ext cx="3581400" cy="47688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7780">
              <a:lnSpc>
                <a:spcPts val="1685"/>
              </a:lnSpc>
              <a:spcBef>
                <a:spcPts val="100"/>
              </a:spcBef>
              <a:tabLst>
                <a:tab pos="1170940" algn="l"/>
                <a:tab pos="1931670" algn="l"/>
                <a:tab pos="2225675" algn="l"/>
                <a:tab pos="2849880" algn="l"/>
              </a:tabLst>
            </a:pPr>
            <a:r>
              <a:rPr dirty="0" sz="1400" spc="-55">
                <a:solidFill>
                  <a:srgbClr val="3F3A4D"/>
                </a:solidFill>
                <a:latin typeface="Times New Roman"/>
                <a:cs typeface="Times New Roman"/>
              </a:rPr>
              <a:t>F</a:t>
            </a:r>
            <a:r>
              <a:rPr dirty="0" sz="1400" spc="-135">
                <a:solidFill>
                  <a:srgbClr val="3F3A4D"/>
                </a:solidFill>
                <a:latin typeface="Times New Roman"/>
                <a:cs typeface="Times New Roman"/>
              </a:rPr>
              <a:t> </a:t>
            </a:r>
            <a:r>
              <a:rPr dirty="0" sz="1400" spc="-40">
                <a:solidFill>
                  <a:srgbClr val="3F3A4D"/>
                </a:solidFill>
                <a:latin typeface="Times New Roman"/>
                <a:cs typeface="Times New Roman"/>
              </a:rPr>
              <a:t>in</a:t>
            </a:r>
            <a:r>
              <a:rPr dirty="0" sz="1400" spc="-75">
                <a:solidFill>
                  <a:srgbClr val="3F3A4D"/>
                </a:solidFill>
                <a:latin typeface="Times New Roman"/>
                <a:cs typeface="Times New Roman"/>
              </a:rPr>
              <a:t> </a:t>
            </a:r>
            <a:r>
              <a:rPr dirty="0" sz="1400" spc="10">
                <a:solidFill>
                  <a:srgbClr val="595467"/>
                </a:solidFill>
                <a:latin typeface="Times New Roman"/>
                <a:cs typeface="Times New Roman"/>
              </a:rPr>
              <a:t>a</a:t>
            </a:r>
            <a:r>
              <a:rPr dirty="0" sz="1400" spc="10">
                <a:solidFill>
                  <a:srgbClr val="3F3A4D"/>
                </a:solidFill>
                <a:latin typeface="Times New Roman"/>
                <a:cs typeface="Times New Roman"/>
              </a:rPr>
              <a:t>h</a:t>
            </a:r>
            <a:r>
              <a:rPr dirty="0" sz="1400" spc="10">
                <a:solidFill>
                  <a:srgbClr val="414F6E"/>
                </a:solidFill>
                <a:latin typeface="Times New Roman"/>
                <a:cs typeface="Times New Roman"/>
              </a:rPr>
              <a:t>n</a:t>
            </a:r>
            <a:r>
              <a:rPr dirty="0" sz="1400" spc="-55">
                <a:solidFill>
                  <a:srgbClr val="414F6E"/>
                </a:solidFill>
                <a:latin typeface="Times New Roman"/>
                <a:cs typeface="Times New Roman"/>
              </a:rPr>
              <a:t> </a:t>
            </a:r>
            <a:r>
              <a:rPr dirty="0" sz="1400" spc="-45">
                <a:solidFill>
                  <a:srgbClr val="595467"/>
                </a:solidFill>
                <a:latin typeface="Times New Roman"/>
                <a:cs typeface="Times New Roman"/>
              </a:rPr>
              <a:t>e</a:t>
            </a:r>
            <a:r>
              <a:rPr dirty="0" sz="1400" spc="-190">
                <a:solidFill>
                  <a:srgbClr val="595467"/>
                </a:solidFill>
                <a:latin typeface="Times New Roman"/>
                <a:cs typeface="Times New Roman"/>
              </a:rPr>
              <a:t> </a:t>
            </a:r>
            <a:r>
              <a:rPr dirty="0" sz="1400" spc="-155">
                <a:solidFill>
                  <a:srgbClr val="3F3A4D"/>
                </a:solidFill>
                <a:latin typeface="Times New Roman"/>
                <a:cs typeface="Times New Roman"/>
              </a:rPr>
              <a:t>ni</a:t>
            </a:r>
            <a:r>
              <a:rPr dirty="0" sz="1400" spc="-155">
                <a:solidFill>
                  <a:srgbClr val="595467"/>
                </a:solidFill>
                <a:latin typeface="Times New Roman"/>
                <a:cs typeface="Times New Roman"/>
              </a:rPr>
              <a:t>t</a:t>
            </a:r>
            <a:r>
              <a:rPr dirty="0" sz="1400" spc="-35">
                <a:solidFill>
                  <a:srgbClr val="595467"/>
                </a:solidFill>
                <a:latin typeface="Times New Roman"/>
                <a:cs typeface="Times New Roman"/>
              </a:rPr>
              <a:t> </a:t>
            </a:r>
            <a:r>
              <a:rPr dirty="0" sz="1400" spc="40">
                <a:solidFill>
                  <a:srgbClr val="595467"/>
                </a:solidFill>
                <a:latin typeface="Times New Roman"/>
                <a:cs typeface="Times New Roman"/>
              </a:rPr>
              <a:t>e	</a:t>
            </a:r>
            <a:r>
              <a:rPr dirty="0" sz="1400" spc="75">
                <a:solidFill>
                  <a:srgbClr val="595467"/>
                </a:solidFill>
                <a:latin typeface="Times New Roman"/>
                <a:cs typeface="Times New Roman"/>
              </a:rPr>
              <a:t>c</a:t>
            </a:r>
            <a:r>
              <a:rPr dirty="0" sz="1400" spc="75">
                <a:solidFill>
                  <a:srgbClr val="3F3A4D"/>
                </a:solidFill>
                <a:latin typeface="Times New Roman"/>
                <a:cs typeface="Times New Roman"/>
              </a:rPr>
              <a:t>rib</a:t>
            </a:r>
            <a:r>
              <a:rPr dirty="0" sz="1400" spc="75">
                <a:solidFill>
                  <a:srgbClr val="414F6E"/>
                </a:solidFill>
                <a:latin typeface="Times New Roman"/>
                <a:cs typeface="Times New Roman"/>
              </a:rPr>
              <a:t>i</a:t>
            </a:r>
            <a:r>
              <a:rPr dirty="0" sz="1400" spc="75">
                <a:solidFill>
                  <a:srgbClr val="3F3A4D"/>
                </a:solidFill>
                <a:latin typeface="Times New Roman"/>
                <a:cs typeface="Times New Roman"/>
              </a:rPr>
              <a:t>m</a:t>
            </a:r>
            <a:r>
              <a:rPr dirty="0" sz="1400" spc="75">
                <a:solidFill>
                  <a:srgbClr val="595467"/>
                </a:solidFill>
                <a:latin typeface="Times New Roman"/>
                <a:cs typeface="Times New Roman"/>
              </a:rPr>
              <a:t>o	</a:t>
            </a:r>
            <a:r>
              <a:rPr dirty="0" sz="1400" spc="40">
                <a:solidFill>
                  <a:srgbClr val="3F3A4D"/>
                </a:solidFill>
                <a:latin typeface="Times New Roman"/>
                <a:cs typeface="Times New Roman"/>
              </a:rPr>
              <a:t>l</a:t>
            </a:r>
            <a:r>
              <a:rPr dirty="0" sz="1400" spc="40">
                <a:solidFill>
                  <a:srgbClr val="595467"/>
                </a:solidFill>
                <a:latin typeface="Times New Roman"/>
                <a:cs typeface="Times New Roman"/>
              </a:rPr>
              <a:t>o	</a:t>
            </a:r>
            <a:r>
              <a:rPr dirty="0" sz="1400" spc="50">
                <a:solidFill>
                  <a:srgbClr val="595467"/>
                </a:solidFill>
                <a:latin typeface="Times New Roman"/>
                <a:cs typeface="Times New Roman"/>
              </a:rPr>
              <a:t>va</a:t>
            </a:r>
            <a:r>
              <a:rPr dirty="0" sz="1400" spc="50">
                <a:solidFill>
                  <a:srgbClr val="6B4942"/>
                </a:solidFill>
                <a:latin typeface="Times New Roman"/>
                <a:cs typeface="Times New Roman"/>
              </a:rPr>
              <a:t>l</a:t>
            </a:r>
            <a:r>
              <a:rPr dirty="0" sz="1400" spc="50">
                <a:solidFill>
                  <a:srgbClr val="595467"/>
                </a:solidFill>
                <a:latin typeface="Times New Roman"/>
                <a:cs typeface="Times New Roman"/>
              </a:rPr>
              <a:t>o</a:t>
            </a:r>
            <a:r>
              <a:rPr dirty="0" sz="1400" spc="50">
                <a:solidFill>
                  <a:srgbClr val="3F3A4D"/>
                </a:solidFill>
                <a:latin typeface="Times New Roman"/>
                <a:cs typeface="Times New Roman"/>
              </a:rPr>
              <a:t>r	</a:t>
            </a:r>
            <a:r>
              <a:rPr dirty="0" sz="1400" spc="70">
                <a:solidFill>
                  <a:srgbClr val="595467"/>
                </a:solidFill>
                <a:latin typeface="Times New Roman"/>
                <a:cs typeface="Times New Roman"/>
              </a:rPr>
              <a:t>ob</a:t>
            </a:r>
            <a:r>
              <a:rPr dirty="0" sz="1400" spc="235">
                <a:solidFill>
                  <a:srgbClr val="595467"/>
                </a:solidFill>
                <a:latin typeface="Times New Roman"/>
                <a:cs typeface="Times New Roman"/>
              </a:rPr>
              <a:t> </a:t>
            </a:r>
            <a:r>
              <a:rPr dirty="0" sz="1450" spc="40">
                <a:solidFill>
                  <a:srgbClr val="595467"/>
                </a:solidFill>
                <a:latin typeface="Times New Roman"/>
                <a:cs typeface="Times New Roman"/>
              </a:rPr>
              <a:t>e</a:t>
            </a:r>
            <a:r>
              <a:rPr dirty="0" sz="1450" spc="40">
                <a:solidFill>
                  <a:srgbClr val="3F3A4D"/>
                </a:solidFill>
                <a:latin typeface="Times New Roman"/>
                <a:cs typeface="Times New Roman"/>
              </a:rPr>
              <a:t>nid</a:t>
            </a:r>
            <a:r>
              <a:rPr dirty="0" sz="1450" spc="40">
                <a:solidFill>
                  <a:srgbClr val="595467"/>
                </a:solidFill>
                <a:latin typeface="Times New Roman"/>
                <a:cs typeface="Times New Roman"/>
              </a:rPr>
              <a:t>o</a:t>
            </a:r>
            <a:endParaRPr sz="1450">
              <a:latin typeface="Times New Roman"/>
              <a:cs typeface="Times New Roman"/>
            </a:endParaRPr>
          </a:p>
          <a:p>
            <a:pPr marL="12700">
              <a:lnSpc>
                <a:spcPts val="1864"/>
              </a:lnSpc>
            </a:pPr>
            <a:r>
              <a:rPr dirty="0" sz="1600" spc="45" i="1">
                <a:solidFill>
                  <a:srgbClr val="595467"/>
                </a:solidFill>
                <a:latin typeface="Times New Roman"/>
                <a:cs typeface="Times New Roman"/>
              </a:rPr>
              <a:t>t</a:t>
            </a:r>
            <a:r>
              <a:rPr dirty="0" sz="1600" spc="175" i="1">
                <a:solidFill>
                  <a:srgbClr val="595467"/>
                </a:solidFill>
                <a:latin typeface="Times New Roman"/>
                <a:cs typeface="Times New Roman"/>
              </a:rPr>
              <a:t> </a:t>
            </a:r>
            <a:r>
              <a:rPr dirty="0" sz="1600" spc="90">
                <a:latin typeface="Times New Roman"/>
                <a:cs typeface="Times New Roman"/>
              </a:rPr>
              <a:t>=</a:t>
            </a:r>
            <a:r>
              <a:rPr dirty="0" sz="1600" spc="95">
                <a:latin typeface="Times New Roman"/>
                <a:cs typeface="Times New Roman"/>
              </a:rPr>
              <a:t> </a:t>
            </a:r>
            <a:r>
              <a:rPr dirty="0" sz="1400" spc="85">
                <a:solidFill>
                  <a:srgbClr val="3F3A4D"/>
                </a:solidFill>
                <a:latin typeface="Times New Roman"/>
                <a:cs typeface="Times New Roman"/>
              </a:rPr>
              <a:t>0</a:t>
            </a:r>
            <a:r>
              <a:rPr dirty="0" sz="1400" spc="15">
                <a:solidFill>
                  <a:srgbClr val="411C1F"/>
                </a:solidFill>
                <a:latin typeface="Times New Roman"/>
                <a:cs typeface="Times New Roman"/>
              </a:rPr>
              <a:t>.</a:t>
            </a:r>
            <a:r>
              <a:rPr dirty="0" sz="1400" spc="-50">
                <a:solidFill>
                  <a:srgbClr val="3F3A4D"/>
                </a:solidFill>
                <a:latin typeface="Times New Roman"/>
                <a:cs typeface="Times New Roman"/>
              </a:rPr>
              <a:t>5</a:t>
            </a:r>
            <a:r>
              <a:rPr dirty="0" sz="1400">
                <a:solidFill>
                  <a:srgbClr val="3F3A4D"/>
                </a:solidFill>
                <a:latin typeface="Times New Roman"/>
                <a:cs typeface="Times New Roman"/>
              </a:rPr>
              <a:t> </a:t>
            </a:r>
            <a:r>
              <a:rPr dirty="0" sz="1400" spc="-114">
                <a:solidFill>
                  <a:srgbClr val="3F3A4D"/>
                </a:solidFill>
                <a:latin typeface="Times New Roman"/>
                <a:cs typeface="Times New Roman"/>
              </a:rPr>
              <a:t> </a:t>
            </a:r>
            <a:r>
              <a:rPr dirty="0" sz="1350" spc="-50">
                <a:solidFill>
                  <a:srgbClr val="595467"/>
                </a:solidFill>
                <a:latin typeface="Times New Roman"/>
                <a:cs typeface="Times New Roman"/>
              </a:rPr>
              <a:t>y</a:t>
            </a:r>
            <a:r>
              <a:rPr dirty="0" sz="1350">
                <a:solidFill>
                  <a:srgbClr val="595467"/>
                </a:solidFill>
                <a:latin typeface="Times New Roman"/>
                <a:cs typeface="Times New Roman"/>
              </a:rPr>
              <a:t> </a:t>
            </a:r>
            <a:r>
              <a:rPr dirty="0" sz="1350" spc="-65">
                <a:solidFill>
                  <a:srgbClr val="595467"/>
                </a:solidFill>
                <a:latin typeface="Times New Roman"/>
                <a:cs typeface="Times New Roman"/>
              </a:rPr>
              <a:t> </a:t>
            </a:r>
            <a:r>
              <a:rPr dirty="0" sz="1600" spc="-35" i="1">
                <a:solidFill>
                  <a:srgbClr val="595467"/>
                </a:solidFill>
                <a:latin typeface="Times New Roman"/>
                <a:cs typeface="Times New Roman"/>
              </a:rPr>
              <a:t>t</a:t>
            </a:r>
            <a:r>
              <a:rPr dirty="0" sz="1600" i="1">
                <a:solidFill>
                  <a:srgbClr val="595467"/>
                </a:solidFill>
                <a:latin typeface="Times New Roman"/>
                <a:cs typeface="Times New Roman"/>
              </a:rPr>
              <a:t> </a:t>
            </a:r>
            <a:r>
              <a:rPr dirty="0" sz="1600" spc="-145" i="1">
                <a:solidFill>
                  <a:srgbClr val="595467"/>
                </a:solidFill>
                <a:latin typeface="Times New Roman"/>
                <a:cs typeface="Times New Roman"/>
              </a:rPr>
              <a:t> </a:t>
            </a:r>
            <a:r>
              <a:rPr dirty="0" sz="1600" spc="-65">
                <a:latin typeface="Times New Roman"/>
                <a:cs typeface="Times New Roman"/>
              </a:rPr>
              <a:t>=</a:t>
            </a:r>
            <a:r>
              <a:rPr dirty="0" sz="1600">
                <a:latin typeface="Times New Roman"/>
                <a:cs typeface="Times New Roman"/>
              </a:rPr>
              <a:t> </a:t>
            </a:r>
            <a:r>
              <a:rPr dirty="0" sz="1600" spc="-190">
                <a:latin typeface="Times New Roman"/>
                <a:cs typeface="Times New Roman"/>
              </a:rPr>
              <a:t> </a:t>
            </a:r>
            <a:r>
              <a:rPr dirty="0" sz="1400" spc="-40">
                <a:solidFill>
                  <a:srgbClr val="595467"/>
                </a:solidFill>
                <a:latin typeface="Times New Roman"/>
                <a:cs typeface="Times New Roman"/>
              </a:rPr>
              <a:t>1.</a:t>
            </a:r>
            <a:r>
              <a:rPr dirty="0" sz="1400" spc="-130">
                <a:solidFill>
                  <a:srgbClr val="595467"/>
                </a:solidFill>
                <a:latin typeface="Times New Roman"/>
                <a:cs typeface="Times New Roman"/>
              </a:rPr>
              <a:t> </a:t>
            </a:r>
            <a:r>
              <a:rPr dirty="0" sz="1400" spc="60">
                <a:solidFill>
                  <a:srgbClr val="595467"/>
                </a:solidFill>
                <a:latin typeface="Times New Roman"/>
                <a:cs typeface="Times New Roman"/>
              </a:rPr>
              <a:t>5</a:t>
            </a:r>
            <a:r>
              <a:rPr dirty="0" sz="1400" spc="30">
                <a:solidFill>
                  <a:srgbClr val="241C3B"/>
                </a:solidFill>
                <a:latin typeface="Times New Roman"/>
                <a:cs typeface="Times New Roman"/>
              </a:rPr>
              <a:t>: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507403" y="1683723"/>
            <a:ext cx="160909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65">
                <a:solidFill>
                  <a:srgbClr val="595467"/>
                </a:solidFill>
                <a:latin typeface="Times New Roman"/>
                <a:cs typeface="Times New Roman"/>
              </a:rPr>
              <a:t>co</a:t>
            </a:r>
            <a:r>
              <a:rPr dirty="0" sz="1400" spc="65">
                <a:solidFill>
                  <a:srgbClr val="3F3A4D"/>
                </a:solidFill>
                <a:latin typeface="Times New Roman"/>
                <a:cs typeface="Times New Roman"/>
              </a:rPr>
              <a:t>n</a:t>
            </a:r>
            <a:r>
              <a:rPr dirty="0" sz="1400" spc="225">
                <a:solidFill>
                  <a:srgbClr val="3F3A4D"/>
                </a:solidFill>
                <a:latin typeface="Times New Roman"/>
                <a:cs typeface="Times New Roman"/>
              </a:rPr>
              <a:t> </a:t>
            </a:r>
            <a:r>
              <a:rPr dirty="0" sz="1400" spc="105">
                <a:solidFill>
                  <a:srgbClr val="595467"/>
                </a:solidFill>
                <a:latin typeface="Times New Roman"/>
                <a:cs typeface="Times New Roman"/>
              </a:rPr>
              <a:t>cada</a:t>
            </a:r>
            <a:r>
              <a:rPr dirty="0" sz="1400" spc="185">
                <a:solidFill>
                  <a:srgbClr val="595467"/>
                </a:solidFill>
                <a:latin typeface="Times New Roman"/>
                <a:cs typeface="Times New Roman"/>
              </a:rPr>
              <a:t> </a:t>
            </a:r>
            <a:r>
              <a:rPr dirty="0" sz="1400" spc="110">
                <a:solidFill>
                  <a:srgbClr val="3F3A4D"/>
                </a:solidFill>
                <a:latin typeface="Times New Roman"/>
                <a:cs typeface="Times New Roman"/>
              </a:rPr>
              <a:t>un</a:t>
            </a:r>
            <a:r>
              <a:rPr dirty="0" sz="1400" spc="110">
                <a:solidFill>
                  <a:srgbClr val="595467"/>
                </a:solidFill>
                <a:latin typeface="Times New Roman"/>
                <a:cs typeface="Times New Roman"/>
              </a:rPr>
              <a:t>o</a:t>
            </a:r>
            <a:r>
              <a:rPr dirty="0" sz="1400" spc="65">
                <a:solidFill>
                  <a:srgbClr val="595467"/>
                </a:solidFill>
                <a:latin typeface="Times New Roman"/>
                <a:cs typeface="Times New Roman"/>
              </a:rPr>
              <a:t> </a:t>
            </a:r>
            <a:r>
              <a:rPr dirty="0" sz="1400" spc="105">
                <a:solidFill>
                  <a:srgbClr val="3F3A4D"/>
                </a:solidFill>
                <a:latin typeface="Times New Roman"/>
                <a:cs typeface="Times New Roman"/>
              </a:rPr>
              <a:t>d</a:t>
            </a:r>
            <a:r>
              <a:rPr dirty="0" sz="1400" spc="105">
                <a:solidFill>
                  <a:srgbClr val="595467"/>
                </a:solidFill>
                <a:latin typeface="Times New Roman"/>
                <a:cs typeface="Times New Roman"/>
              </a:rPr>
              <a:t>e</a:t>
            </a:r>
            <a:r>
              <a:rPr dirty="0" sz="1400" spc="180">
                <a:solidFill>
                  <a:srgbClr val="595467"/>
                </a:solidFill>
                <a:latin typeface="Times New Roman"/>
                <a:cs typeface="Times New Roman"/>
              </a:rPr>
              <a:t> </a:t>
            </a:r>
            <a:r>
              <a:rPr dirty="0" sz="1400" spc="-215">
                <a:solidFill>
                  <a:srgbClr val="3F3A4D"/>
                </a:solidFill>
                <a:latin typeface="Times New Roman"/>
                <a:cs typeface="Times New Roman"/>
              </a:rPr>
              <a:t>L</a:t>
            </a:r>
            <a:r>
              <a:rPr dirty="0" sz="1400" spc="-215">
                <a:solidFill>
                  <a:srgbClr val="595467"/>
                </a:solidFill>
                <a:latin typeface="Times New Roman"/>
                <a:cs typeface="Times New Roman"/>
              </a:rPr>
              <a:t>o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236496" y="1683723"/>
            <a:ext cx="63500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120">
                <a:solidFill>
                  <a:srgbClr val="3F3A4D"/>
                </a:solidFill>
                <a:latin typeface="Times New Roman"/>
                <a:cs typeface="Times New Roman"/>
              </a:rPr>
              <a:t>m</a:t>
            </a:r>
            <a:r>
              <a:rPr dirty="0" sz="1400" spc="55">
                <a:solidFill>
                  <a:srgbClr val="595467"/>
                </a:solidFill>
                <a:latin typeface="Times New Roman"/>
                <a:cs typeface="Times New Roman"/>
              </a:rPr>
              <a:t>é</a:t>
            </a:r>
            <a:r>
              <a:rPr dirty="0" sz="1400" spc="150">
                <a:solidFill>
                  <a:srgbClr val="595467"/>
                </a:solidFill>
                <a:latin typeface="Times New Roman"/>
                <a:cs typeface="Times New Roman"/>
              </a:rPr>
              <a:t>t</a:t>
            </a:r>
            <a:r>
              <a:rPr dirty="0" sz="1400" spc="70">
                <a:solidFill>
                  <a:srgbClr val="595467"/>
                </a:solidFill>
                <a:latin typeface="Times New Roman"/>
                <a:cs typeface="Times New Roman"/>
              </a:rPr>
              <a:t>o</a:t>
            </a:r>
            <a:r>
              <a:rPr dirty="0" sz="1400" spc="110">
                <a:solidFill>
                  <a:srgbClr val="3F3A4D"/>
                </a:solidFill>
                <a:latin typeface="Times New Roman"/>
                <a:cs typeface="Times New Roman"/>
              </a:rPr>
              <a:t>d</a:t>
            </a:r>
            <a:r>
              <a:rPr dirty="0" sz="1400" spc="70">
                <a:solidFill>
                  <a:srgbClr val="595467"/>
                </a:solidFill>
                <a:latin typeface="Times New Roman"/>
                <a:cs typeface="Times New Roman"/>
              </a:rPr>
              <a:t>o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992692" y="1683723"/>
            <a:ext cx="38671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105">
                <a:solidFill>
                  <a:srgbClr val="414F6E"/>
                </a:solidFill>
                <a:latin typeface="Times New Roman"/>
                <a:cs typeface="Times New Roman"/>
              </a:rPr>
              <a:t>p</a:t>
            </a:r>
            <a:r>
              <a:rPr dirty="0" sz="1400" spc="110">
                <a:solidFill>
                  <a:srgbClr val="595467"/>
                </a:solidFill>
                <a:latin typeface="Times New Roman"/>
                <a:cs typeface="Times New Roman"/>
              </a:rPr>
              <a:t>a</a:t>
            </a:r>
            <a:r>
              <a:rPr dirty="0" sz="1400" spc="140">
                <a:solidFill>
                  <a:srgbClr val="3F3A4D"/>
                </a:solidFill>
                <a:latin typeface="Times New Roman"/>
                <a:cs typeface="Times New Roman"/>
              </a:rPr>
              <a:t>r</a:t>
            </a:r>
            <a:r>
              <a:rPr dirty="0" sz="1400" spc="60">
                <a:solidFill>
                  <a:srgbClr val="595467"/>
                </a:solidFill>
                <a:latin typeface="Times New Roman"/>
                <a:cs typeface="Times New Roman"/>
              </a:rPr>
              <a:t>a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25585" y="2317203"/>
            <a:ext cx="2533650" cy="9448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885"/>
              </a:lnSpc>
              <a:spcBef>
                <a:spcPts val="100"/>
              </a:spcBef>
            </a:pPr>
            <a:r>
              <a:rPr dirty="0" sz="1700" spc="75">
                <a:solidFill>
                  <a:srgbClr val="706D77"/>
                </a:solidFill>
                <a:latin typeface="Times New Roman"/>
                <a:cs typeface="Times New Roman"/>
              </a:rPr>
              <a:t>&gt;</a:t>
            </a:r>
            <a:r>
              <a:rPr dirty="0" sz="1700" spc="75">
                <a:solidFill>
                  <a:srgbClr val="706D77"/>
                </a:solidFill>
                <a:latin typeface="Times New Roman"/>
                <a:cs typeface="Times New Roman"/>
              </a:rPr>
              <a:t> </a:t>
            </a:r>
            <a:r>
              <a:rPr dirty="0" sz="1700" spc="-110">
                <a:solidFill>
                  <a:srgbClr val="706D77"/>
                </a:solidFill>
                <a:latin typeface="Times New Roman"/>
                <a:cs typeface="Times New Roman"/>
              </a:rPr>
              <a:t> </a:t>
            </a:r>
            <a:r>
              <a:rPr dirty="0" sz="1450" spc="-15">
                <a:solidFill>
                  <a:srgbClr val="3F3A4D"/>
                </a:solidFill>
                <a:latin typeface="Courier New"/>
                <a:cs typeface="Courier New"/>
              </a:rPr>
              <a:t>t</a:t>
            </a:r>
            <a:r>
              <a:rPr dirty="0" sz="1450" spc="-10">
                <a:solidFill>
                  <a:srgbClr val="3F3A4D"/>
                </a:solidFill>
                <a:latin typeface="Courier New"/>
                <a:cs typeface="Courier New"/>
              </a:rPr>
              <a:t>1</a:t>
            </a:r>
            <a:r>
              <a:rPr dirty="0" sz="1450" spc="-210">
                <a:solidFill>
                  <a:srgbClr val="3F3A4D"/>
                </a:solidFill>
                <a:latin typeface="Courier New"/>
                <a:cs typeface="Courier New"/>
              </a:rPr>
              <a:t> </a:t>
            </a:r>
            <a:r>
              <a:rPr dirty="0" sz="1450" spc="-25">
                <a:solidFill>
                  <a:srgbClr val="595467"/>
                </a:solidFill>
                <a:latin typeface="Courier New"/>
                <a:cs typeface="Courier New"/>
              </a:rPr>
              <a:t>=</a:t>
            </a:r>
            <a:r>
              <a:rPr dirty="0" sz="1450" spc="-75">
                <a:solidFill>
                  <a:srgbClr val="595467"/>
                </a:solidFill>
                <a:latin typeface="Courier New"/>
                <a:cs typeface="Courier New"/>
              </a:rPr>
              <a:t> </a:t>
            </a:r>
            <a:r>
              <a:rPr dirty="0" sz="1450" spc="-100">
                <a:solidFill>
                  <a:srgbClr val="3F3A4D"/>
                </a:solidFill>
                <a:latin typeface="Courier New"/>
                <a:cs typeface="Courier New"/>
              </a:rPr>
              <a:t>min(f</a:t>
            </a:r>
            <a:r>
              <a:rPr dirty="0" sz="1450" spc="-125">
                <a:solidFill>
                  <a:srgbClr val="3F3A4D"/>
                </a:solidFill>
                <a:latin typeface="Courier New"/>
                <a:cs typeface="Courier New"/>
              </a:rPr>
              <a:t>i</a:t>
            </a:r>
            <a:r>
              <a:rPr dirty="0" sz="1450" spc="45">
                <a:solidFill>
                  <a:srgbClr val="3F3A4D"/>
                </a:solidFill>
                <a:latin typeface="Courier New"/>
                <a:cs typeface="Courier New"/>
              </a:rPr>
              <a:t>nd(t</a:t>
            </a:r>
            <a:r>
              <a:rPr dirty="0" sz="1450" spc="-645">
                <a:solidFill>
                  <a:srgbClr val="3F3A4D"/>
                </a:solidFill>
                <a:latin typeface="Courier New"/>
                <a:cs typeface="Courier New"/>
              </a:rPr>
              <a:t>&gt;</a:t>
            </a:r>
            <a:r>
              <a:rPr dirty="0" sz="1450" spc="-125">
                <a:solidFill>
                  <a:srgbClr val="595467"/>
                </a:solidFill>
                <a:latin typeface="Courier New"/>
                <a:cs typeface="Courier New"/>
              </a:rPr>
              <a:t>=</a:t>
            </a:r>
            <a:r>
              <a:rPr dirty="0" sz="1450" spc="-30">
                <a:solidFill>
                  <a:srgbClr val="3F3A4D"/>
                </a:solidFill>
                <a:latin typeface="Courier New"/>
                <a:cs typeface="Courier New"/>
              </a:rPr>
              <a:t>0.5)</a:t>
            </a:r>
            <a:r>
              <a:rPr dirty="0" sz="1450" spc="-175">
                <a:solidFill>
                  <a:srgbClr val="3F3A4D"/>
                </a:solidFill>
                <a:latin typeface="Courier New"/>
                <a:cs typeface="Courier New"/>
              </a:rPr>
              <a:t>)</a:t>
            </a:r>
            <a:r>
              <a:rPr dirty="0" sz="1450" spc="-305">
                <a:solidFill>
                  <a:srgbClr val="3F3A4D"/>
                </a:solidFill>
                <a:latin typeface="Courier New"/>
                <a:cs typeface="Courier New"/>
              </a:rPr>
              <a:t>;</a:t>
            </a:r>
            <a:endParaRPr sz="1450">
              <a:latin typeface="Courier New"/>
              <a:cs typeface="Courier New"/>
            </a:endParaRPr>
          </a:p>
          <a:p>
            <a:pPr marL="12700">
              <a:lnSpc>
                <a:spcPts val="1730"/>
              </a:lnSpc>
            </a:pPr>
            <a:r>
              <a:rPr dirty="0" sz="1700" spc="75">
                <a:solidFill>
                  <a:srgbClr val="706D77"/>
                </a:solidFill>
                <a:latin typeface="Times New Roman"/>
                <a:cs typeface="Times New Roman"/>
              </a:rPr>
              <a:t>&gt;</a:t>
            </a:r>
            <a:r>
              <a:rPr dirty="0" sz="1700" spc="75">
                <a:solidFill>
                  <a:srgbClr val="706D77"/>
                </a:solidFill>
                <a:latin typeface="Times New Roman"/>
                <a:cs typeface="Times New Roman"/>
              </a:rPr>
              <a:t> </a:t>
            </a:r>
            <a:r>
              <a:rPr dirty="0" sz="1700" spc="-110">
                <a:solidFill>
                  <a:srgbClr val="706D77"/>
                </a:solidFill>
                <a:latin typeface="Times New Roman"/>
                <a:cs typeface="Times New Roman"/>
              </a:rPr>
              <a:t> </a:t>
            </a:r>
            <a:r>
              <a:rPr dirty="0" sz="1450" spc="35">
                <a:solidFill>
                  <a:srgbClr val="3F3A4D"/>
                </a:solidFill>
                <a:latin typeface="Courier New"/>
                <a:cs typeface="Courier New"/>
              </a:rPr>
              <a:t>t</a:t>
            </a:r>
            <a:r>
              <a:rPr dirty="0" sz="1450" spc="40">
                <a:solidFill>
                  <a:srgbClr val="3F3A4D"/>
                </a:solidFill>
                <a:latin typeface="Courier New"/>
                <a:cs typeface="Courier New"/>
              </a:rPr>
              <a:t>2</a:t>
            </a:r>
            <a:r>
              <a:rPr dirty="0" sz="1450" spc="-315">
                <a:solidFill>
                  <a:srgbClr val="3F3A4D"/>
                </a:solidFill>
                <a:latin typeface="Courier New"/>
                <a:cs typeface="Courier New"/>
              </a:rPr>
              <a:t> </a:t>
            </a:r>
            <a:r>
              <a:rPr dirty="0" sz="1450" spc="-25">
                <a:solidFill>
                  <a:srgbClr val="595467"/>
                </a:solidFill>
                <a:latin typeface="Courier New"/>
                <a:cs typeface="Courier New"/>
              </a:rPr>
              <a:t>=</a:t>
            </a:r>
            <a:r>
              <a:rPr dirty="0" sz="1450" spc="-145">
                <a:solidFill>
                  <a:srgbClr val="595467"/>
                </a:solidFill>
                <a:latin typeface="Courier New"/>
                <a:cs typeface="Courier New"/>
              </a:rPr>
              <a:t> </a:t>
            </a:r>
            <a:r>
              <a:rPr dirty="0" sz="1450" spc="-30">
                <a:solidFill>
                  <a:srgbClr val="3F3A4D"/>
                </a:solidFill>
                <a:latin typeface="Courier New"/>
                <a:cs typeface="Courier New"/>
              </a:rPr>
              <a:t>min(find(t</a:t>
            </a:r>
            <a:r>
              <a:rPr dirty="0" sz="1450" spc="-705">
                <a:solidFill>
                  <a:srgbClr val="3F3A4D"/>
                </a:solidFill>
                <a:latin typeface="Courier New"/>
                <a:cs typeface="Courier New"/>
              </a:rPr>
              <a:t>&gt;</a:t>
            </a:r>
            <a:r>
              <a:rPr dirty="0" sz="1450" spc="-50">
                <a:solidFill>
                  <a:srgbClr val="595467"/>
                </a:solidFill>
                <a:latin typeface="Courier New"/>
                <a:cs typeface="Courier New"/>
              </a:rPr>
              <a:t>=</a:t>
            </a:r>
            <a:r>
              <a:rPr dirty="0" sz="1450" spc="20">
                <a:solidFill>
                  <a:srgbClr val="3F3A4D"/>
                </a:solidFill>
                <a:latin typeface="Courier New"/>
                <a:cs typeface="Courier New"/>
              </a:rPr>
              <a:t>1.5)</a:t>
            </a:r>
            <a:r>
              <a:rPr dirty="0" sz="1450" spc="-459">
                <a:solidFill>
                  <a:srgbClr val="3F3A4D"/>
                </a:solidFill>
                <a:latin typeface="Courier New"/>
                <a:cs typeface="Courier New"/>
              </a:rPr>
              <a:t>)</a:t>
            </a:r>
            <a:r>
              <a:rPr dirty="0" sz="1450" spc="-305">
                <a:solidFill>
                  <a:srgbClr val="3F3A4D"/>
                </a:solidFill>
                <a:latin typeface="Courier New"/>
                <a:cs typeface="Courier New"/>
              </a:rPr>
              <a:t>;</a:t>
            </a:r>
            <a:endParaRPr sz="1450">
              <a:latin typeface="Courier New"/>
              <a:cs typeface="Courier New"/>
            </a:endParaRPr>
          </a:p>
          <a:p>
            <a:pPr marL="243204" indent="-231140">
              <a:lnSpc>
                <a:spcPts val="1730"/>
              </a:lnSpc>
              <a:buClr>
                <a:srgbClr val="706D77"/>
              </a:buClr>
              <a:buSzPct val="117241"/>
              <a:buFont typeface="Times New Roman"/>
              <a:buChar char="&gt;"/>
              <a:tabLst>
                <a:tab pos="243840" algn="l"/>
              </a:tabLst>
            </a:pPr>
            <a:r>
              <a:rPr dirty="0" sz="1450" spc="-35">
                <a:solidFill>
                  <a:srgbClr val="241C3B"/>
                </a:solidFill>
                <a:latin typeface="Courier New"/>
                <a:cs typeface="Courier New"/>
              </a:rPr>
              <a:t>u</a:t>
            </a:r>
            <a:r>
              <a:rPr dirty="0" sz="1450" spc="-35">
                <a:solidFill>
                  <a:srgbClr val="3F3A4D"/>
                </a:solidFill>
                <a:latin typeface="Courier New"/>
                <a:cs typeface="Courier New"/>
              </a:rPr>
              <a:t>1(t1),u2(t1),</a:t>
            </a:r>
            <a:r>
              <a:rPr dirty="0" sz="1450" spc="-175">
                <a:solidFill>
                  <a:srgbClr val="3F3A4D"/>
                </a:solidFill>
                <a:latin typeface="Courier New"/>
                <a:cs typeface="Courier New"/>
              </a:rPr>
              <a:t> </a:t>
            </a:r>
            <a:r>
              <a:rPr dirty="0" sz="1450" spc="-65">
                <a:solidFill>
                  <a:srgbClr val="3F3A4D"/>
                </a:solidFill>
                <a:latin typeface="Courier New"/>
                <a:cs typeface="Courier New"/>
              </a:rPr>
              <a:t>u3(t1)</a:t>
            </a:r>
            <a:endParaRPr sz="1450">
              <a:latin typeface="Courier New"/>
              <a:cs typeface="Courier New"/>
            </a:endParaRPr>
          </a:p>
          <a:p>
            <a:pPr marL="243204" indent="-231140">
              <a:lnSpc>
                <a:spcPts val="1885"/>
              </a:lnSpc>
              <a:buClr>
                <a:srgbClr val="706D77"/>
              </a:buClr>
              <a:buSzPct val="117241"/>
              <a:buFont typeface="Times New Roman"/>
              <a:buChar char="&gt;"/>
              <a:tabLst>
                <a:tab pos="243840" algn="l"/>
              </a:tabLst>
            </a:pPr>
            <a:r>
              <a:rPr dirty="0" sz="1450" spc="-35">
                <a:solidFill>
                  <a:srgbClr val="241C3B"/>
                </a:solidFill>
                <a:latin typeface="Courier New"/>
                <a:cs typeface="Courier New"/>
              </a:rPr>
              <a:t>u</a:t>
            </a:r>
            <a:r>
              <a:rPr dirty="0" sz="1450" spc="-35">
                <a:solidFill>
                  <a:srgbClr val="3F3A4D"/>
                </a:solidFill>
                <a:latin typeface="Courier New"/>
                <a:cs typeface="Courier New"/>
              </a:rPr>
              <a:t>1(t2),u2(t2),</a:t>
            </a:r>
            <a:r>
              <a:rPr dirty="0" sz="1450" spc="-175">
                <a:solidFill>
                  <a:srgbClr val="3F3A4D"/>
                </a:solidFill>
                <a:latin typeface="Courier New"/>
                <a:cs typeface="Courier New"/>
              </a:rPr>
              <a:t> </a:t>
            </a:r>
            <a:r>
              <a:rPr dirty="0" sz="1450" spc="-65">
                <a:solidFill>
                  <a:srgbClr val="3F3A4D"/>
                </a:solidFill>
                <a:latin typeface="Courier New"/>
                <a:cs typeface="Courier New"/>
              </a:rPr>
              <a:t>u3(t2)</a:t>
            </a:r>
            <a:endParaRPr sz="1450">
              <a:latin typeface="Courier New"/>
              <a:cs typeface="Courier New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111704" y="3373003"/>
            <a:ext cx="74930" cy="17843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25">
                <a:solidFill>
                  <a:srgbClr val="595467"/>
                </a:solidFill>
                <a:latin typeface="Arial"/>
                <a:cs typeface="Arial"/>
              </a:rPr>
              <a:t>9</a:t>
            </a:r>
            <a:endParaRPr sz="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6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600" spc="-25">
                <a:solidFill>
                  <a:srgbClr val="595467"/>
                </a:solidFill>
                <a:latin typeface="Arial"/>
                <a:cs typeface="Arial"/>
              </a:rPr>
              <a:t>8</a:t>
            </a:r>
            <a:endParaRPr sz="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600">
              <a:latin typeface="Arial"/>
              <a:cs typeface="Arial"/>
            </a:endParaRPr>
          </a:p>
          <a:p>
            <a:pPr marL="14604">
              <a:lnSpc>
                <a:spcPct val="100000"/>
              </a:lnSpc>
            </a:pPr>
            <a:r>
              <a:rPr dirty="0" sz="650" spc="5">
                <a:solidFill>
                  <a:srgbClr val="595467"/>
                </a:solidFill>
                <a:latin typeface="Arial"/>
                <a:cs typeface="Arial"/>
              </a:rPr>
              <a:t>7</a:t>
            </a:r>
            <a:endParaRPr sz="6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600" spc="5" b="1">
                <a:solidFill>
                  <a:srgbClr val="595467"/>
                </a:solidFill>
                <a:latin typeface="Arial"/>
                <a:cs typeface="Arial"/>
              </a:rPr>
              <a:t>6</a:t>
            </a:r>
            <a:endParaRPr sz="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6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600" spc="5">
                <a:solidFill>
                  <a:srgbClr val="3F3A4D"/>
                </a:solidFill>
                <a:latin typeface="Arial"/>
                <a:cs typeface="Arial"/>
              </a:rPr>
              <a:t>5</a:t>
            </a:r>
            <a:endParaRPr sz="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600">
              <a:latin typeface="Arial"/>
              <a:cs typeface="Arial"/>
            </a:endParaRPr>
          </a:p>
          <a:p>
            <a:pPr marL="14604">
              <a:lnSpc>
                <a:spcPct val="100000"/>
              </a:lnSpc>
            </a:pPr>
            <a:r>
              <a:rPr dirty="0" sz="650" spc="5">
                <a:solidFill>
                  <a:srgbClr val="3F3A4D"/>
                </a:solidFill>
                <a:latin typeface="Arial"/>
                <a:cs typeface="Arial"/>
              </a:rPr>
              <a:t>4</a:t>
            </a:r>
            <a:endParaRPr sz="6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5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600" spc="5">
                <a:solidFill>
                  <a:srgbClr val="595467"/>
                </a:solidFill>
                <a:latin typeface="Arial"/>
                <a:cs typeface="Arial"/>
              </a:rPr>
              <a:t>3</a:t>
            </a:r>
            <a:endParaRPr sz="6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054895" y="5108586"/>
            <a:ext cx="88900" cy="1631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00">
                <a:solidFill>
                  <a:srgbClr val="31705D"/>
                </a:solidFill>
                <a:latin typeface="Arial"/>
                <a:cs typeface="Arial"/>
              </a:rPr>
              <a:t>\'ti</a:t>
            </a:r>
            <a:endParaRPr sz="9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116091" y="5301938"/>
            <a:ext cx="70485" cy="132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>
                <a:solidFill>
                  <a:srgbClr val="595467"/>
                </a:solidFill>
                <a:latin typeface="Times New Roman"/>
                <a:cs typeface="Times New Roman"/>
              </a:rPr>
              <a:t>2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642824" y="5242660"/>
            <a:ext cx="262890" cy="1708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baseline="-32163" sz="1425" b="1">
                <a:solidFill>
                  <a:srgbClr val="489C52"/>
                </a:solidFill>
                <a:latin typeface="Times New Roman"/>
                <a:cs typeface="Times New Roman"/>
              </a:rPr>
              <a:t>t</a:t>
            </a:r>
            <a:r>
              <a:rPr dirty="0" baseline="-32163" sz="1425" spc="540" b="1">
                <a:solidFill>
                  <a:srgbClr val="489C52"/>
                </a:solidFill>
                <a:latin typeface="Times New Roman"/>
                <a:cs typeface="Times New Roman"/>
              </a:rPr>
              <a:t> </a:t>
            </a:r>
            <a:r>
              <a:rPr dirty="0" sz="900" spc="-210" b="1">
                <a:solidFill>
                  <a:srgbClr val="428560"/>
                </a:solidFill>
                <a:latin typeface="Times New Roman"/>
                <a:cs typeface="Times New Roman"/>
              </a:rPr>
              <a:t>4a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285492" y="5494525"/>
            <a:ext cx="121285" cy="1250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50" spc="-85" b="1">
                <a:solidFill>
                  <a:srgbClr val="56B341"/>
                </a:solidFill>
                <a:latin typeface="Arial"/>
                <a:cs typeface="Arial"/>
              </a:rPr>
              <a:t>8</a:t>
            </a:r>
            <a:r>
              <a:rPr dirty="0" sz="650" spc="-80" b="1">
                <a:solidFill>
                  <a:srgbClr val="56B341"/>
                </a:solidFill>
                <a:latin typeface="Arial"/>
                <a:cs typeface="Arial"/>
              </a:rPr>
              <a:t>1</a:t>
            </a:r>
            <a:r>
              <a:rPr dirty="0" sz="650" spc="-50">
                <a:solidFill>
                  <a:srgbClr val="489C52"/>
                </a:solidFill>
                <a:latin typeface="Arial"/>
                <a:cs typeface="Arial"/>
              </a:rPr>
              <a:t>•</a:t>
            </a:r>
            <a:endParaRPr sz="65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115138" y="5561435"/>
            <a:ext cx="42545" cy="132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-295" b="1">
                <a:solidFill>
                  <a:srgbClr val="8C877C"/>
                </a:solidFill>
                <a:latin typeface="Times New Roman"/>
                <a:cs typeface="Times New Roman"/>
              </a:rPr>
              <a:t>1</a:t>
            </a:r>
            <a:r>
              <a:rPr dirty="0" sz="700" spc="-105" b="1">
                <a:solidFill>
                  <a:srgbClr val="C3C48C"/>
                </a:solidFill>
                <a:latin typeface="Times New Roman"/>
                <a:cs typeface="Times New Roman"/>
              </a:rPr>
              <a:t>.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159038" y="5617914"/>
            <a:ext cx="78105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90" b="1">
                <a:solidFill>
                  <a:srgbClr val="706D77"/>
                </a:solidFill>
                <a:latin typeface="Times New Roman"/>
                <a:cs typeface="Times New Roman"/>
              </a:rPr>
              <a:t>o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767649" y="5674648"/>
            <a:ext cx="151130" cy="1250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50" spc="-165">
                <a:solidFill>
                  <a:srgbClr val="706D77"/>
                </a:solidFill>
                <a:latin typeface="Arial"/>
                <a:cs typeface="Arial"/>
              </a:rPr>
              <a:t>0</a:t>
            </a:r>
            <a:r>
              <a:rPr dirty="0" sz="650" spc="-45">
                <a:solidFill>
                  <a:srgbClr val="B59972"/>
                </a:solidFill>
                <a:latin typeface="Arial"/>
                <a:cs typeface="Arial"/>
              </a:rPr>
              <a:t>"</a:t>
            </a:r>
            <a:r>
              <a:rPr dirty="0" sz="650" spc="25">
                <a:solidFill>
                  <a:srgbClr val="B59972"/>
                </a:solidFill>
                <a:latin typeface="Arial"/>
                <a:cs typeface="Arial"/>
              </a:rPr>
              <a:t> </a:t>
            </a:r>
            <a:r>
              <a:rPr dirty="0" sz="650" spc="25">
                <a:solidFill>
                  <a:srgbClr val="595467"/>
                </a:solidFill>
                <a:latin typeface="Arial"/>
                <a:cs typeface="Arial"/>
              </a:rPr>
              <a:t>5</a:t>
            </a:r>
            <a:endParaRPr sz="65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067825" y="5656076"/>
            <a:ext cx="142240" cy="132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-45">
                <a:solidFill>
                  <a:srgbClr val="702162"/>
                </a:solidFill>
                <a:latin typeface="Arial"/>
                <a:cs typeface="Arial"/>
              </a:rPr>
              <a:t>1</a:t>
            </a:r>
            <a:r>
              <a:rPr dirty="0" sz="700" spc="-45">
                <a:solidFill>
                  <a:srgbClr val="5D238A"/>
                </a:solidFill>
                <a:latin typeface="Arial"/>
                <a:cs typeface="Arial"/>
              </a:rPr>
              <a:t>.</a:t>
            </a:r>
            <a:r>
              <a:rPr dirty="0" sz="700" spc="20">
                <a:solidFill>
                  <a:srgbClr val="595467"/>
                </a:solidFill>
                <a:latin typeface="Arial"/>
                <a:cs typeface="Arial"/>
              </a:rPr>
              <a:t>5</a:t>
            </a:r>
            <a:endParaRPr sz="7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749442" y="5656076"/>
            <a:ext cx="78105" cy="132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20">
                <a:solidFill>
                  <a:srgbClr val="595467"/>
                </a:solidFill>
                <a:latin typeface="Arial"/>
                <a:cs typeface="Arial"/>
              </a:rPr>
              <a:t>2</a:t>
            </a:r>
            <a:endParaRPr sz="7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142623" y="6174308"/>
            <a:ext cx="6323965" cy="952500"/>
          </a:xfrm>
          <a:prstGeom prst="rect">
            <a:avLst/>
          </a:prstGeom>
        </p:spPr>
        <p:txBody>
          <a:bodyPr wrap="square" lIns="0" tIns="3175" rIns="0" bIns="0" rtlCol="0" vert="horz">
            <a:spAutoFit/>
          </a:bodyPr>
          <a:lstStyle/>
          <a:p>
            <a:pPr algn="just" marL="254000" marR="5080" indent="3175">
              <a:lnSpc>
                <a:spcPct val="104299"/>
              </a:lnSpc>
              <a:spcBef>
                <a:spcPts val="25"/>
              </a:spcBef>
            </a:pPr>
            <a:r>
              <a:rPr dirty="0" sz="1400" spc="50">
                <a:solidFill>
                  <a:srgbClr val="3F3A4D"/>
                </a:solidFill>
                <a:latin typeface="Times New Roman"/>
                <a:cs typeface="Times New Roman"/>
              </a:rPr>
              <a:t>F</a:t>
            </a:r>
            <a:r>
              <a:rPr dirty="0" sz="1400" spc="50">
                <a:solidFill>
                  <a:srgbClr val="414F6E"/>
                </a:solidFill>
                <a:latin typeface="Times New Roman"/>
                <a:cs typeface="Times New Roman"/>
              </a:rPr>
              <a:t>i</a:t>
            </a:r>
            <a:r>
              <a:rPr dirty="0" sz="1400" spc="50">
                <a:solidFill>
                  <a:srgbClr val="595467"/>
                </a:solidFill>
                <a:latin typeface="Times New Roman"/>
                <a:cs typeface="Times New Roman"/>
              </a:rPr>
              <a:t>gu</a:t>
            </a:r>
            <a:r>
              <a:rPr dirty="0" sz="1400" spc="50">
                <a:solidFill>
                  <a:srgbClr val="3F3A4D"/>
                </a:solidFill>
                <a:latin typeface="Times New Roman"/>
                <a:cs typeface="Times New Roman"/>
              </a:rPr>
              <a:t>r</a:t>
            </a:r>
            <a:r>
              <a:rPr dirty="0" sz="1400" spc="50">
                <a:solidFill>
                  <a:srgbClr val="706D77"/>
                </a:solidFill>
                <a:latin typeface="Times New Roman"/>
                <a:cs typeface="Times New Roman"/>
              </a:rPr>
              <a:t>a </a:t>
            </a:r>
            <a:r>
              <a:rPr dirty="0" sz="1400" spc="15">
                <a:solidFill>
                  <a:srgbClr val="3F3A4D"/>
                </a:solidFill>
                <a:latin typeface="Times New Roman"/>
                <a:cs typeface="Times New Roman"/>
              </a:rPr>
              <a:t>3.</a:t>
            </a:r>
            <a:r>
              <a:rPr dirty="0" sz="1400" spc="15">
                <a:solidFill>
                  <a:srgbClr val="595467"/>
                </a:solidFill>
                <a:latin typeface="Times New Roman"/>
                <a:cs typeface="Times New Roman"/>
              </a:rPr>
              <a:t>3</a:t>
            </a:r>
            <a:r>
              <a:rPr dirty="0" sz="1400" spc="15">
                <a:solidFill>
                  <a:srgbClr val="21345D"/>
                </a:solidFill>
                <a:latin typeface="Times New Roman"/>
                <a:cs typeface="Times New Roman"/>
              </a:rPr>
              <a:t>: </a:t>
            </a:r>
            <a:r>
              <a:rPr dirty="0" sz="1450" spc="-15">
                <a:solidFill>
                  <a:srgbClr val="595467"/>
                </a:solidFill>
                <a:latin typeface="Times New Roman"/>
                <a:cs typeface="Times New Roman"/>
              </a:rPr>
              <a:t>Con </a:t>
            </a:r>
            <a:r>
              <a:rPr dirty="0" sz="1450">
                <a:solidFill>
                  <a:srgbClr val="595467"/>
                </a:solidFill>
                <a:latin typeface="Times New Roman"/>
                <a:cs typeface="Times New Roman"/>
              </a:rPr>
              <a:t>ci</a:t>
            </a:r>
            <a:r>
              <a:rPr dirty="0" sz="1450">
                <a:solidFill>
                  <a:srgbClr val="3F3A4D"/>
                </a:solidFill>
                <a:latin typeface="Times New Roman"/>
                <a:cs typeface="Times New Roman"/>
              </a:rPr>
              <a:t>r</a:t>
            </a:r>
            <a:r>
              <a:rPr dirty="0" sz="1450">
                <a:solidFill>
                  <a:srgbClr val="595467"/>
                </a:solidFill>
                <a:latin typeface="Times New Roman"/>
                <a:cs typeface="Times New Roman"/>
              </a:rPr>
              <a:t>c</a:t>
            </a:r>
            <a:r>
              <a:rPr dirty="0" sz="1450">
                <a:solidFill>
                  <a:srgbClr val="3F3A4D"/>
                </a:solidFill>
                <a:latin typeface="Times New Roman"/>
                <a:cs typeface="Times New Roman"/>
              </a:rPr>
              <a:t>u</a:t>
            </a:r>
            <a:r>
              <a:rPr dirty="0" sz="1450">
                <a:solidFill>
                  <a:srgbClr val="854F26"/>
                </a:solidFill>
                <a:latin typeface="Times New Roman"/>
                <a:cs typeface="Times New Roman"/>
              </a:rPr>
              <a:t>l</a:t>
            </a:r>
            <a:r>
              <a:rPr dirty="0" sz="1450">
                <a:solidFill>
                  <a:srgbClr val="595467"/>
                </a:solidFill>
                <a:latin typeface="Times New Roman"/>
                <a:cs typeface="Times New Roman"/>
              </a:rPr>
              <a:t>o   </a:t>
            </a:r>
            <a:r>
              <a:rPr dirty="0" sz="1450" spc="-265">
                <a:solidFill>
                  <a:srgbClr val="3F3A4D"/>
                </a:solidFill>
                <a:latin typeface="Times New Roman"/>
                <a:cs typeface="Times New Roman"/>
              </a:rPr>
              <a:t>ID</a:t>
            </a:r>
            <a:r>
              <a:rPr dirty="0" sz="1450" spc="-265">
                <a:solidFill>
                  <a:srgbClr val="706D77"/>
                </a:solidFill>
                <a:latin typeface="Times New Roman"/>
                <a:cs typeface="Times New Roman"/>
              </a:rPr>
              <a:t>io</a:t>
            </a:r>
            <a:r>
              <a:rPr dirty="0" sz="1450" spc="-265">
                <a:solidFill>
                  <a:srgbClr val="414F6E"/>
                </a:solidFill>
                <a:latin typeface="Times New Roman"/>
                <a:cs typeface="Times New Roman"/>
              </a:rPr>
              <a:t>jo</a:t>
            </a:r>
            <a:r>
              <a:rPr dirty="0" sz="1450" spc="-265">
                <a:solidFill>
                  <a:srgbClr val="706D77"/>
                </a:solidFill>
                <a:latin typeface="Times New Roman"/>
                <a:cs typeface="Times New Roman"/>
              </a:rPr>
              <a:t>._</a:t>
            </a:r>
            <a:r>
              <a:rPr dirty="0" sz="1450" spc="-65">
                <a:solidFill>
                  <a:srgbClr val="706D77"/>
                </a:solidFill>
                <a:latin typeface="Times New Roman"/>
                <a:cs typeface="Times New Roman"/>
              </a:rPr>
              <a:t> </a:t>
            </a:r>
            <a:r>
              <a:rPr dirty="0" sz="1450" spc="-380">
                <a:solidFill>
                  <a:srgbClr val="595467"/>
                </a:solidFill>
                <a:latin typeface="Times New Roman"/>
                <a:cs typeface="Times New Roman"/>
              </a:rPr>
              <a:t>a</a:t>
            </a:r>
            <a:r>
              <a:rPr dirty="0" sz="1450" spc="105">
                <a:solidFill>
                  <a:srgbClr val="595467"/>
                </a:solidFill>
                <a:latin typeface="Times New Roman"/>
                <a:cs typeface="Times New Roman"/>
              </a:rPr>
              <a:t> </a:t>
            </a:r>
            <a:r>
              <a:rPr dirty="0" sz="1450" spc="5">
                <a:solidFill>
                  <a:srgbClr val="3F3A4D"/>
                </a:solidFill>
                <a:latin typeface="Times New Roman"/>
                <a:cs typeface="Times New Roman"/>
              </a:rPr>
              <a:t>p</a:t>
            </a:r>
            <a:r>
              <a:rPr dirty="0" sz="1450" spc="5">
                <a:solidFill>
                  <a:srgbClr val="595467"/>
                </a:solidFill>
                <a:latin typeface="Times New Roman"/>
                <a:cs typeface="Times New Roman"/>
              </a:rPr>
              <a:t>a</a:t>
            </a:r>
            <a:r>
              <a:rPr dirty="0" sz="1450" spc="5">
                <a:solidFill>
                  <a:srgbClr val="3F3A4D"/>
                </a:solidFill>
                <a:latin typeface="Times New Roman"/>
                <a:cs typeface="Times New Roman"/>
              </a:rPr>
              <a:t>r</a:t>
            </a:r>
            <a:r>
              <a:rPr dirty="0" sz="1450" spc="5">
                <a:solidFill>
                  <a:srgbClr val="595467"/>
                </a:solidFill>
                <a:latin typeface="Times New Roman"/>
                <a:cs typeface="Times New Roman"/>
              </a:rPr>
              <a:t>ece</a:t>
            </a:r>
            <a:r>
              <a:rPr dirty="0" sz="1450" spc="5">
                <a:solidFill>
                  <a:srgbClr val="3F3A4D"/>
                </a:solidFill>
                <a:latin typeface="Times New Roman"/>
                <a:cs typeface="Times New Roman"/>
              </a:rPr>
              <a:t>n </a:t>
            </a:r>
            <a:r>
              <a:rPr dirty="0" sz="1450" spc="15">
                <a:solidFill>
                  <a:srgbClr val="3F3A4D"/>
                </a:solidFill>
                <a:latin typeface="Times New Roman"/>
                <a:cs typeface="Times New Roman"/>
              </a:rPr>
              <a:t>r</a:t>
            </a:r>
            <a:r>
              <a:rPr dirty="0" sz="1450" spc="15">
                <a:solidFill>
                  <a:srgbClr val="706D77"/>
                </a:solidFill>
                <a:latin typeface="Times New Roman"/>
                <a:cs typeface="Times New Roman"/>
              </a:rPr>
              <a:t>e</a:t>
            </a:r>
            <a:r>
              <a:rPr dirty="0" sz="1450" spc="15">
                <a:solidFill>
                  <a:srgbClr val="3F3A4D"/>
                </a:solidFill>
                <a:latin typeface="Times New Roman"/>
                <a:cs typeface="Times New Roman"/>
              </a:rPr>
              <a:t>pr</a:t>
            </a:r>
            <a:r>
              <a:rPr dirty="0" sz="1450" spc="15">
                <a:solidFill>
                  <a:srgbClr val="595467"/>
                </a:solidFill>
                <a:latin typeface="Times New Roman"/>
                <a:cs typeface="Times New Roman"/>
              </a:rPr>
              <a:t>ese</a:t>
            </a:r>
            <a:r>
              <a:rPr dirty="0" sz="1450" spc="15">
                <a:solidFill>
                  <a:srgbClr val="3F3A4D"/>
                </a:solidFill>
                <a:latin typeface="Times New Roman"/>
                <a:cs typeface="Times New Roman"/>
              </a:rPr>
              <a:t>n</a:t>
            </a:r>
            <a:r>
              <a:rPr dirty="0" sz="1450" spc="15">
                <a:solidFill>
                  <a:srgbClr val="595467"/>
                </a:solidFill>
                <a:latin typeface="Times New Roman"/>
                <a:cs typeface="Times New Roman"/>
              </a:rPr>
              <a:t>ta</a:t>
            </a:r>
            <a:r>
              <a:rPr dirty="0" sz="1450" spc="15">
                <a:solidFill>
                  <a:srgbClr val="3F3A4D"/>
                </a:solidFill>
                <a:latin typeface="Times New Roman"/>
                <a:cs typeface="Times New Roman"/>
              </a:rPr>
              <a:t>d</a:t>
            </a:r>
            <a:r>
              <a:rPr dirty="0" sz="1450" spc="15">
                <a:solidFill>
                  <a:srgbClr val="595467"/>
                </a:solidFill>
                <a:latin typeface="Times New Roman"/>
                <a:cs typeface="Times New Roman"/>
              </a:rPr>
              <a:t>o  </a:t>
            </a:r>
            <a:r>
              <a:rPr dirty="0" sz="1450" spc="-180">
                <a:solidFill>
                  <a:srgbClr val="414F6E"/>
                </a:solidFill>
                <a:latin typeface="Times New Roman"/>
                <a:cs typeface="Times New Roman"/>
              </a:rPr>
              <a:t>l</a:t>
            </a:r>
            <a:r>
              <a:rPr dirty="0" sz="1450" spc="-180">
                <a:solidFill>
                  <a:srgbClr val="595467"/>
                </a:solidFill>
                <a:latin typeface="Times New Roman"/>
                <a:cs typeface="Times New Roman"/>
              </a:rPr>
              <a:t>o._</a:t>
            </a:r>
            <a:r>
              <a:rPr dirty="0" sz="1450" spc="185">
                <a:solidFill>
                  <a:srgbClr val="595467"/>
                </a:solidFill>
                <a:latin typeface="Times New Roman"/>
                <a:cs typeface="Times New Roman"/>
              </a:rPr>
              <a:t> </a:t>
            </a:r>
            <a:r>
              <a:rPr dirty="0" sz="1450" spc="20">
                <a:solidFill>
                  <a:srgbClr val="3F3A4D"/>
                </a:solidFill>
                <a:latin typeface="Times New Roman"/>
                <a:cs typeface="Times New Roman"/>
              </a:rPr>
              <a:t>r</a:t>
            </a:r>
            <a:r>
              <a:rPr dirty="0" sz="1450" spc="20">
                <a:solidFill>
                  <a:srgbClr val="595467"/>
                </a:solidFill>
                <a:latin typeface="Times New Roman"/>
                <a:cs typeface="Times New Roman"/>
              </a:rPr>
              <a:t>es</a:t>
            </a:r>
            <a:r>
              <a:rPr dirty="0" sz="1450" spc="20">
                <a:solidFill>
                  <a:srgbClr val="3F3A4D"/>
                </a:solidFill>
                <a:latin typeface="Times New Roman"/>
                <a:cs typeface="Times New Roman"/>
              </a:rPr>
              <a:t>ul</a:t>
            </a:r>
            <a:r>
              <a:rPr dirty="0" sz="1450" spc="20">
                <a:solidFill>
                  <a:srgbClr val="595467"/>
                </a:solidFill>
                <a:latin typeface="Times New Roman"/>
                <a:cs typeface="Times New Roman"/>
              </a:rPr>
              <a:t>tado  </a:t>
            </a:r>
            <a:r>
              <a:rPr dirty="0" sz="1450" spc="15">
                <a:solidFill>
                  <a:srgbClr val="595467"/>
                </a:solidFill>
                <a:latin typeface="Times New Roman"/>
                <a:cs typeface="Times New Roman"/>
              </a:rPr>
              <a:t>o</a:t>
            </a:r>
            <a:r>
              <a:rPr dirty="0" sz="1450" spc="15">
                <a:solidFill>
                  <a:srgbClr val="414F6E"/>
                </a:solidFill>
                <a:latin typeface="Times New Roman"/>
                <a:cs typeface="Times New Roman"/>
              </a:rPr>
              <a:t>b</a:t>
            </a:r>
            <a:r>
              <a:rPr dirty="0" sz="1450" spc="15">
                <a:solidFill>
                  <a:srgbClr val="595467"/>
                </a:solidFill>
                <a:latin typeface="Times New Roman"/>
                <a:cs typeface="Times New Roman"/>
              </a:rPr>
              <a:t>te</a:t>
            </a:r>
            <a:r>
              <a:rPr dirty="0" sz="1450" spc="15">
                <a:solidFill>
                  <a:srgbClr val="3F3A4D"/>
                </a:solidFill>
                <a:latin typeface="Times New Roman"/>
                <a:cs typeface="Times New Roman"/>
              </a:rPr>
              <a:t>nid</a:t>
            </a:r>
            <a:r>
              <a:rPr dirty="0" sz="1450" spc="15">
                <a:solidFill>
                  <a:srgbClr val="595467"/>
                </a:solidFill>
                <a:latin typeface="Times New Roman"/>
                <a:cs typeface="Times New Roman"/>
              </a:rPr>
              <a:t>os </a:t>
            </a:r>
            <a:r>
              <a:rPr dirty="0" sz="1450" spc="20">
                <a:solidFill>
                  <a:srgbClr val="595467"/>
                </a:solidFill>
                <a:latin typeface="Times New Roman"/>
                <a:cs typeface="Times New Roman"/>
              </a:rPr>
              <a:t> </a:t>
            </a:r>
            <a:r>
              <a:rPr dirty="0" sz="1450" spc="-35">
                <a:solidFill>
                  <a:srgbClr val="595467"/>
                </a:solidFill>
                <a:latin typeface="Times New Roman"/>
                <a:cs typeface="Times New Roman"/>
              </a:rPr>
              <a:t>oo</a:t>
            </a:r>
            <a:r>
              <a:rPr dirty="0" sz="1450" spc="-35">
                <a:solidFill>
                  <a:srgbClr val="3F3A4D"/>
                </a:solidFill>
                <a:latin typeface="Times New Roman"/>
                <a:cs typeface="Times New Roman"/>
              </a:rPr>
              <a:t>n </a:t>
            </a:r>
            <a:r>
              <a:rPr dirty="0" sz="1450" spc="-50">
                <a:solidFill>
                  <a:srgbClr val="3F3A4D"/>
                </a:solidFill>
                <a:latin typeface="Times New Roman"/>
                <a:cs typeface="Times New Roman"/>
              </a:rPr>
              <a:t>Eul </a:t>
            </a:r>
            <a:r>
              <a:rPr dirty="0" sz="1450" spc="35">
                <a:solidFill>
                  <a:srgbClr val="595467"/>
                </a:solidFill>
                <a:latin typeface="Times New Roman"/>
                <a:cs typeface="Times New Roman"/>
              </a:rPr>
              <a:t>er </a:t>
            </a:r>
            <a:r>
              <a:rPr dirty="0" sz="1450">
                <a:solidFill>
                  <a:srgbClr val="595467"/>
                </a:solidFill>
                <a:latin typeface="Times New Roman"/>
                <a:cs typeface="Times New Roman"/>
              </a:rPr>
              <a:t>e</a:t>
            </a:r>
            <a:r>
              <a:rPr dirty="0" sz="1450">
                <a:solidFill>
                  <a:srgbClr val="3F3A4D"/>
                </a:solidFill>
                <a:latin typeface="Times New Roman"/>
                <a:cs typeface="Times New Roman"/>
              </a:rPr>
              <a:t>xp</a:t>
            </a:r>
            <a:r>
              <a:rPr dirty="0" sz="1450">
                <a:solidFill>
                  <a:srgbClr val="854F26"/>
                </a:solidFill>
                <a:latin typeface="Times New Roman"/>
                <a:cs typeface="Times New Roman"/>
              </a:rPr>
              <a:t>l</a:t>
            </a:r>
            <a:r>
              <a:rPr dirty="0" sz="1450">
                <a:solidFill>
                  <a:srgbClr val="3F3A4D"/>
                </a:solidFill>
                <a:latin typeface="Times New Roman"/>
                <a:cs typeface="Times New Roman"/>
              </a:rPr>
              <a:t>í</a:t>
            </a:r>
            <a:r>
              <a:rPr dirty="0" sz="1450">
                <a:solidFill>
                  <a:srgbClr val="595467"/>
                </a:solidFill>
                <a:latin typeface="Times New Roman"/>
                <a:cs typeface="Times New Roman"/>
              </a:rPr>
              <a:t>c</a:t>
            </a:r>
            <a:r>
              <a:rPr dirty="0" sz="1450">
                <a:solidFill>
                  <a:srgbClr val="3F3A4D"/>
                </a:solidFill>
                <a:latin typeface="Times New Roman"/>
                <a:cs typeface="Times New Roman"/>
              </a:rPr>
              <a:t>i</a:t>
            </a:r>
            <a:r>
              <a:rPr dirty="0" sz="1450">
                <a:solidFill>
                  <a:srgbClr val="595467"/>
                </a:solidFill>
                <a:latin typeface="Times New Roman"/>
                <a:cs typeface="Times New Roman"/>
              </a:rPr>
              <a:t>to, </a:t>
            </a:r>
            <a:r>
              <a:rPr dirty="0" sz="1450" spc="-5">
                <a:solidFill>
                  <a:srgbClr val="595467"/>
                </a:solidFill>
                <a:latin typeface="Times New Roman"/>
                <a:cs typeface="Times New Roman"/>
              </a:rPr>
              <a:t>co</a:t>
            </a:r>
            <a:r>
              <a:rPr dirty="0" sz="1450" spc="-5">
                <a:solidFill>
                  <a:srgbClr val="3F3A4D"/>
                </a:solidFill>
                <a:latin typeface="Times New Roman"/>
                <a:cs typeface="Times New Roman"/>
              </a:rPr>
              <a:t>n </a:t>
            </a:r>
            <a:r>
              <a:rPr dirty="0" sz="1450" spc="-35">
                <a:solidFill>
                  <a:srgbClr val="595467"/>
                </a:solidFill>
                <a:latin typeface="Times New Roman"/>
                <a:cs typeface="Times New Roman"/>
              </a:rPr>
              <a:t>c</a:t>
            </a:r>
            <a:r>
              <a:rPr dirty="0" sz="1450" spc="-35">
                <a:solidFill>
                  <a:srgbClr val="3F3A4D"/>
                </a:solidFill>
                <a:latin typeface="Times New Roman"/>
                <a:cs typeface="Times New Roman"/>
              </a:rPr>
              <a:t>ru </a:t>
            </a:r>
            <a:r>
              <a:rPr dirty="0" sz="1450">
                <a:solidFill>
                  <a:srgbClr val="595467"/>
                </a:solidFill>
                <a:latin typeface="Times New Roman"/>
                <a:cs typeface="Times New Roman"/>
              </a:rPr>
              <a:t>ces </a:t>
            </a:r>
            <a:r>
              <a:rPr dirty="0" sz="1450" spc="10">
                <a:solidFill>
                  <a:srgbClr val="595467"/>
                </a:solidFill>
                <a:latin typeface="Times New Roman"/>
                <a:cs typeface="Times New Roman"/>
              </a:rPr>
              <a:t>az</a:t>
            </a:r>
            <a:r>
              <a:rPr dirty="0" sz="1450" spc="10">
                <a:solidFill>
                  <a:srgbClr val="3F3A4D"/>
                </a:solidFill>
                <a:latin typeface="Times New Roman"/>
                <a:cs typeface="Times New Roman"/>
              </a:rPr>
              <a:t>u</a:t>
            </a:r>
            <a:r>
              <a:rPr dirty="0" sz="1450" spc="10">
                <a:solidFill>
                  <a:srgbClr val="414F6E"/>
                </a:solidFill>
                <a:latin typeface="Times New Roman"/>
                <a:cs typeface="Times New Roman"/>
              </a:rPr>
              <a:t>l</a:t>
            </a:r>
            <a:r>
              <a:rPr dirty="0" sz="1450" spc="10">
                <a:solidFill>
                  <a:srgbClr val="595467"/>
                </a:solidFill>
                <a:latin typeface="Times New Roman"/>
                <a:cs typeface="Times New Roman"/>
              </a:rPr>
              <a:t>es </a:t>
            </a:r>
            <a:r>
              <a:rPr dirty="0" sz="1450" spc="20">
                <a:solidFill>
                  <a:srgbClr val="414F6E"/>
                </a:solidFill>
                <a:latin typeface="Times New Roman"/>
                <a:cs typeface="Times New Roman"/>
              </a:rPr>
              <a:t>l</a:t>
            </a:r>
            <a:r>
              <a:rPr dirty="0" sz="1450" spc="20">
                <a:solidFill>
                  <a:srgbClr val="595467"/>
                </a:solidFill>
                <a:latin typeface="Times New Roman"/>
                <a:cs typeface="Times New Roman"/>
              </a:rPr>
              <a:t>o</a:t>
            </a:r>
            <a:r>
              <a:rPr dirty="0" sz="1450" spc="25">
                <a:solidFill>
                  <a:srgbClr val="595467"/>
                </a:solidFill>
                <a:latin typeface="Times New Roman"/>
                <a:cs typeface="Times New Roman"/>
              </a:rPr>
              <a:t> </a:t>
            </a:r>
            <a:r>
              <a:rPr dirty="0" sz="1450" spc="-15">
                <a:solidFill>
                  <a:srgbClr val="3F3A4D"/>
                </a:solidFill>
                <a:latin typeface="Times New Roman"/>
                <a:cs typeface="Times New Roman"/>
              </a:rPr>
              <a:t>o</a:t>
            </a:r>
            <a:r>
              <a:rPr dirty="0" sz="1450" spc="-15">
                <a:solidFill>
                  <a:srgbClr val="595467"/>
                </a:solidFill>
                <a:latin typeface="Times New Roman"/>
                <a:cs typeface="Times New Roman"/>
              </a:rPr>
              <a:t>bte</a:t>
            </a:r>
            <a:r>
              <a:rPr dirty="0" sz="1450" spc="-15">
                <a:solidFill>
                  <a:srgbClr val="3F3A4D"/>
                </a:solidFill>
                <a:latin typeface="Times New Roman"/>
                <a:cs typeface="Times New Roman"/>
              </a:rPr>
              <a:t>ni</a:t>
            </a:r>
            <a:r>
              <a:rPr dirty="0" sz="1450" spc="-15">
                <a:solidFill>
                  <a:srgbClr val="414F6E"/>
                </a:solidFill>
                <a:latin typeface="Times New Roman"/>
                <a:cs typeface="Times New Roman"/>
              </a:rPr>
              <a:t>d </a:t>
            </a:r>
            <a:r>
              <a:rPr dirty="0" sz="1450" spc="-35">
                <a:solidFill>
                  <a:srgbClr val="595467"/>
                </a:solidFill>
                <a:latin typeface="Times New Roman"/>
                <a:cs typeface="Times New Roman"/>
              </a:rPr>
              <a:t>os </a:t>
            </a:r>
            <a:r>
              <a:rPr dirty="0" sz="1450" spc="-5">
                <a:solidFill>
                  <a:srgbClr val="595467"/>
                </a:solidFill>
                <a:latin typeface="Times New Roman"/>
                <a:cs typeface="Times New Roman"/>
              </a:rPr>
              <a:t>co</a:t>
            </a:r>
            <a:r>
              <a:rPr dirty="0" sz="1450" spc="-5">
                <a:solidFill>
                  <a:srgbClr val="3F3A4D"/>
                </a:solidFill>
                <a:latin typeface="Times New Roman"/>
                <a:cs typeface="Times New Roman"/>
              </a:rPr>
              <a:t>n </a:t>
            </a:r>
            <a:r>
              <a:rPr dirty="0" sz="1450" spc="10">
                <a:solidFill>
                  <a:srgbClr val="3F3A4D"/>
                </a:solidFill>
                <a:latin typeface="Times New Roman"/>
                <a:cs typeface="Times New Roman"/>
              </a:rPr>
              <a:t>Eu</a:t>
            </a:r>
            <a:r>
              <a:rPr dirty="0" sz="1450" spc="10">
                <a:solidFill>
                  <a:srgbClr val="414F6E"/>
                </a:solidFill>
                <a:latin typeface="Times New Roman"/>
                <a:cs typeface="Times New Roman"/>
              </a:rPr>
              <a:t>l</a:t>
            </a:r>
            <a:r>
              <a:rPr dirty="0" sz="1450" spc="10">
                <a:solidFill>
                  <a:srgbClr val="595467"/>
                </a:solidFill>
                <a:latin typeface="Times New Roman"/>
                <a:cs typeface="Times New Roman"/>
              </a:rPr>
              <a:t>e</a:t>
            </a:r>
            <a:r>
              <a:rPr dirty="0" sz="1450" spc="10">
                <a:solidFill>
                  <a:srgbClr val="3F3A4D"/>
                </a:solidFill>
                <a:latin typeface="Times New Roman"/>
                <a:cs typeface="Times New Roman"/>
              </a:rPr>
              <a:t>r </a:t>
            </a:r>
            <a:r>
              <a:rPr dirty="0" sz="1450" spc="-5">
                <a:solidFill>
                  <a:srgbClr val="3F3A4D"/>
                </a:solidFill>
                <a:latin typeface="Times New Roman"/>
                <a:cs typeface="Times New Roman"/>
              </a:rPr>
              <a:t>im</a:t>
            </a:r>
            <a:r>
              <a:rPr dirty="0" sz="1450" spc="-5">
                <a:solidFill>
                  <a:srgbClr val="595467"/>
                </a:solidFill>
                <a:latin typeface="Times New Roman"/>
                <a:cs typeface="Times New Roman"/>
              </a:rPr>
              <a:t>p</a:t>
            </a:r>
            <a:r>
              <a:rPr dirty="0" sz="1450" spc="-5">
                <a:solidFill>
                  <a:srgbClr val="3F3A4D"/>
                </a:solidFill>
                <a:latin typeface="Times New Roman"/>
                <a:cs typeface="Times New Roman"/>
              </a:rPr>
              <a:t>lí</a:t>
            </a:r>
            <a:r>
              <a:rPr dirty="0" sz="1450" spc="-5">
                <a:solidFill>
                  <a:srgbClr val="595467"/>
                </a:solidFill>
                <a:latin typeface="Times New Roman"/>
                <a:cs typeface="Times New Roman"/>
              </a:rPr>
              <a:t>c</a:t>
            </a:r>
            <a:r>
              <a:rPr dirty="0" sz="1450" spc="-5">
                <a:solidFill>
                  <a:srgbClr val="3F3A4D"/>
                </a:solidFill>
                <a:latin typeface="Times New Roman"/>
                <a:cs typeface="Times New Roman"/>
              </a:rPr>
              <a:t>i</a:t>
            </a:r>
            <a:r>
              <a:rPr dirty="0" sz="1450" spc="-5">
                <a:solidFill>
                  <a:srgbClr val="595467"/>
                </a:solidFill>
                <a:latin typeface="Times New Roman"/>
                <a:cs typeface="Times New Roman"/>
              </a:rPr>
              <a:t>to, </a:t>
            </a:r>
            <a:r>
              <a:rPr dirty="0" sz="1450">
                <a:solidFill>
                  <a:srgbClr val="595467"/>
                </a:solidFill>
                <a:latin typeface="Times New Roman"/>
                <a:cs typeface="Times New Roman"/>
              </a:rPr>
              <a:t>co</a:t>
            </a:r>
            <a:r>
              <a:rPr dirty="0" sz="1450">
                <a:solidFill>
                  <a:srgbClr val="3F3A4D"/>
                </a:solidFill>
                <a:latin typeface="Times New Roman"/>
                <a:cs typeface="Times New Roman"/>
              </a:rPr>
              <a:t>n </a:t>
            </a:r>
            <a:r>
              <a:rPr dirty="0" sz="1450" spc="-20">
                <a:solidFill>
                  <a:srgbClr val="595467"/>
                </a:solidFill>
                <a:latin typeface="Times New Roman"/>
                <a:cs typeface="Times New Roman"/>
              </a:rPr>
              <a:t>as­ </a:t>
            </a:r>
            <a:r>
              <a:rPr dirty="0" sz="1450" spc="-15">
                <a:solidFill>
                  <a:srgbClr val="595467"/>
                </a:solidFill>
                <a:latin typeface="Times New Roman"/>
                <a:cs typeface="Times New Roman"/>
              </a:rPr>
              <a:t> </a:t>
            </a:r>
            <a:r>
              <a:rPr dirty="0" sz="1450" spc="5">
                <a:solidFill>
                  <a:srgbClr val="414F6E"/>
                </a:solidFill>
                <a:latin typeface="Times New Roman"/>
                <a:cs typeface="Times New Roman"/>
              </a:rPr>
              <a:t>t</a:t>
            </a:r>
            <a:r>
              <a:rPr dirty="0" sz="1450" spc="5">
                <a:solidFill>
                  <a:srgbClr val="595467"/>
                </a:solidFill>
                <a:latin typeface="Times New Roman"/>
                <a:cs typeface="Times New Roman"/>
              </a:rPr>
              <a:t>e</a:t>
            </a:r>
            <a:r>
              <a:rPr dirty="0" sz="1450" spc="5">
                <a:solidFill>
                  <a:srgbClr val="241C3B"/>
                </a:solidFill>
                <a:latin typeface="Times New Roman"/>
                <a:cs typeface="Times New Roman"/>
              </a:rPr>
              <a:t>r</a:t>
            </a:r>
            <a:r>
              <a:rPr dirty="0" sz="1450" spc="5">
                <a:solidFill>
                  <a:srgbClr val="595467"/>
                </a:solidFill>
                <a:latin typeface="Times New Roman"/>
                <a:cs typeface="Times New Roman"/>
              </a:rPr>
              <a:t>isco</a:t>
            </a:r>
            <a:r>
              <a:rPr dirty="0" sz="1450" spc="229">
                <a:solidFill>
                  <a:srgbClr val="595467"/>
                </a:solidFill>
                <a:latin typeface="Times New Roman"/>
                <a:cs typeface="Times New Roman"/>
              </a:rPr>
              <a:t> </a:t>
            </a:r>
            <a:r>
              <a:rPr dirty="0" sz="1450" spc="-30">
                <a:solidFill>
                  <a:srgbClr val="595467"/>
                </a:solidFill>
                <a:latin typeface="Times New Roman"/>
                <a:cs typeface="Times New Roman"/>
              </a:rPr>
              <a:t>ve</a:t>
            </a:r>
            <a:r>
              <a:rPr dirty="0" sz="1450" spc="-30">
                <a:solidFill>
                  <a:srgbClr val="3F3A4D"/>
                </a:solidFill>
                <a:latin typeface="Times New Roman"/>
                <a:cs typeface="Times New Roman"/>
              </a:rPr>
              <a:t>rd</a:t>
            </a:r>
            <a:r>
              <a:rPr dirty="0" sz="1450" spc="-225">
                <a:solidFill>
                  <a:srgbClr val="3F3A4D"/>
                </a:solidFill>
                <a:latin typeface="Times New Roman"/>
                <a:cs typeface="Times New Roman"/>
              </a:rPr>
              <a:t> </a:t>
            </a:r>
            <a:r>
              <a:rPr dirty="0" sz="1450" spc="-250">
                <a:solidFill>
                  <a:srgbClr val="595467"/>
                </a:solidFill>
                <a:latin typeface="Times New Roman"/>
                <a:cs typeface="Times New Roman"/>
              </a:rPr>
              <a:t>e._</a:t>
            </a:r>
            <a:r>
              <a:rPr dirty="0" sz="1450" spc="-165">
                <a:solidFill>
                  <a:srgbClr val="595467"/>
                </a:solidFill>
                <a:latin typeface="Times New Roman"/>
                <a:cs typeface="Times New Roman"/>
              </a:rPr>
              <a:t> </a:t>
            </a:r>
            <a:r>
              <a:rPr dirty="0" sz="1450" spc="-10">
                <a:solidFill>
                  <a:srgbClr val="595467"/>
                </a:solidFill>
                <a:latin typeface="Times New Roman"/>
                <a:cs typeface="Times New Roman"/>
              </a:rPr>
              <a:t>los</a:t>
            </a:r>
            <a:r>
              <a:rPr dirty="0" sz="1450">
                <a:solidFill>
                  <a:srgbClr val="595467"/>
                </a:solidFill>
                <a:latin typeface="Times New Roman"/>
                <a:cs typeface="Times New Roman"/>
              </a:rPr>
              <a:t> oo</a:t>
            </a:r>
            <a:r>
              <a:rPr dirty="0" sz="1450">
                <a:solidFill>
                  <a:srgbClr val="3F3A4D"/>
                </a:solidFill>
                <a:latin typeface="Times New Roman"/>
                <a:cs typeface="Times New Roman"/>
              </a:rPr>
              <a:t>rr</a:t>
            </a:r>
            <a:r>
              <a:rPr dirty="0" sz="1450">
                <a:solidFill>
                  <a:srgbClr val="595467"/>
                </a:solidFill>
                <a:latin typeface="Times New Roman"/>
                <a:cs typeface="Times New Roman"/>
              </a:rPr>
              <a:t>es</a:t>
            </a:r>
            <a:r>
              <a:rPr dirty="0" sz="1450">
                <a:solidFill>
                  <a:srgbClr val="414F6E"/>
                </a:solidFill>
                <a:latin typeface="Times New Roman"/>
                <a:cs typeface="Times New Roman"/>
              </a:rPr>
              <a:t>p</a:t>
            </a:r>
            <a:r>
              <a:rPr dirty="0" sz="1450">
                <a:solidFill>
                  <a:srgbClr val="595467"/>
                </a:solidFill>
                <a:latin typeface="Times New Roman"/>
                <a:cs typeface="Times New Roman"/>
              </a:rPr>
              <a:t>o</a:t>
            </a:r>
            <a:r>
              <a:rPr dirty="0" sz="1450">
                <a:solidFill>
                  <a:srgbClr val="3F3A4D"/>
                </a:solidFill>
                <a:latin typeface="Times New Roman"/>
                <a:cs typeface="Times New Roman"/>
              </a:rPr>
              <a:t>ndi</a:t>
            </a:r>
            <a:r>
              <a:rPr dirty="0" sz="1450">
                <a:solidFill>
                  <a:srgbClr val="595467"/>
                </a:solidFill>
                <a:latin typeface="Times New Roman"/>
                <a:cs typeface="Times New Roman"/>
              </a:rPr>
              <a:t>e</a:t>
            </a:r>
            <a:r>
              <a:rPr dirty="0" sz="1450">
                <a:solidFill>
                  <a:srgbClr val="3F3A4D"/>
                </a:solidFill>
                <a:latin typeface="Times New Roman"/>
                <a:cs typeface="Times New Roman"/>
              </a:rPr>
              <a:t>n</a:t>
            </a:r>
            <a:r>
              <a:rPr dirty="0" sz="1450">
                <a:solidFill>
                  <a:srgbClr val="595467"/>
                </a:solidFill>
                <a:latin typeface="Times New Roman"/>
                <a:cs typeface="Times New Roman"/>
              </a:rPr>
              <a:t>tes</a:t>
            </a:r>
            <a:r>
              <a:rPr dirty="0" sz="1450" spc="100">
                <a:solidFill>
                  <a:srgbClr val="595467"/>
                </a:solidFill>
                <a:latin typeface="Times New Roman"/>
                <a:cs typeface="Times New Roman"/>
              </a:rPr>
              <a:t> </a:t>
            </a:r>
            <a:r>
              <a:rPr dirty="0" sz="1450" spc="-65">
                <a:solidFill>
                  <a:srgbClr val="595467"/>
                </a:solidFill>
                <a:latin typeface="Times New Roman"/>
                <a:cs typeface="Times New Roman"/>
              </a:rPr>
              <a:t>a</a:t>
            </a:r>
            <a:r>
              <a:rPr dirty="0" sz="1450" spc="-55">
                <a:solidFill>
                  <a:srgbClr val="595467"/>
                </a:solidFill>
                <a:latin typeface="Times New Roman"/>
                <a:cs typeface="Times New Roman"/>
              </a:rPr>
              <a:t> </a:t>
            </a:r>
            <a:r>
              <a:rPr dirty="0" sz="1450" spc="-5">
                <a:solidFill>
                  <a:srgbClr val="595467"/>
                </a:solidFill>
                <a:latin typeface="Times New Roman"/>
                <a:cs typeface="Times New Roman"/>
              </a:rPr>
              <a:t>C</a:t>
            </a:r>
            <a:r>
              <a:rPr dirty="0" sz="1450" spc="-5">
                <a:solidFill>
                  <a:srgbClr val="3F3A4D"/>
                </a:solidFill>
                <a:latin typeface="Times New Roman"/>
                <a:cs typeface="Times New Roman"/>
              </a:rPr>
              <a:t>r</a:t>
            </a:r>
            <a:r>
              <a:rPr dirty="0" sz="1450" spc="-5">
                <a:solidFill>
                  <a:srgbClr val="595467"/>
                </a:solidFill>
                <a:latin typeface="Times New Roman"/>
                <a:cs typeface="Times New Roman"/>
              </a:rPr>
              <a:t>a</a:t>
            </a:r>
            <a:r>
              <a:rPr dirty="0" sz="1450" spc="-5">
                <a:solidFill>
                  <a:srgbClr val="3F3A4D"/>
                </a:solidFill>
                <a:latin typeface="Times New Roman"/>
                <a:cs typeface="Times New Roman"/>
              </a:rPr>
              <a:t>nk-Ni</a:t>
            </a:r>
            <a:r>
              <a:rPr dirty="0" sz="1450" spc="-5">
                <a:solidFill>
                  <a:srgbClr val="595467"/>
                </a:solidFill>
                <a:latin typeface="Times New Roman"/>
                <a:cs typeface="Times New Roman"/>
              </a:rPr>
              <a:t>cols</a:t>
            </a:r>
            <a:r>
              <a:rPr dirty="0" sz="1450" spc="-5">
                <a:solidFill>
                  <a:srgbClr val="3F3A4D"/>
                </a:solidFill>
                <a:latin typeface="Times New Roman"/>
                <a:cs typeface="Times New Roman"/>
              </a:rPr>
              <a:t>on</a:t>
            </a:r>
            <a:r>
              <a:rPr dirty="0" sz="1450" spc="65">
                <a:solidFill>
                  <a:srgbClr val="3F3A4D"/>
                </a:solidFill>
                <a:latin typeface="Times New Roman"/>
                <a:cs typeface="Times New Roman"/>
              </a:rPr>
              <a:t> </a:t>
            </a:r>
            <a:r>
              <a:rPr dirty="0" sz="1400" spc="-30">
                <a:solidFill>
                  <a:srgbClr val="595467"/>
                </a:solidFill>
                <a:latin typeface="Times New Roman"/>
                <a:cs typeface="Times New Roman"/>
              </a:rPr>
              <a:t>y</a:t>
            </a:r>
            <a:r>
              <a:rPr dirty="0" sz="1400" spc="45">
                <a:solidFill>
                  <a:srgbClr val="595467"/>
                </a:solidFill>
                <a:latin typeface="Times New Roman"/>
                <a:cs typeface="Times New Roman"/>
              </a:rPr>
              <a:t> </a:t>
            </a:r>
            <a:r>
              <a:rPr dirty="0" sz="1450" spc="5">
                <a:solidFill>
                  <a:srgbClr val="3F3A4D"/>
                </a:solidFill>
                <a:latin typeface="Times New Roman"/>
                <a:cs typeface="Times New Roman"/>
              </a:rPr>
              <a:t>l</a:t>
            </a:r>
            <a:r>
              <a:rPr dirty="0" sz="1450" spc="5">
                <a:solidFill>
                  <a:srgbClr val="595467"/>
                </a:solidFill>
                <a:latin typeface="Times New Roman"/>
                <a:cs typeface="Times New Roman"/>
              </a:rPr>
              <a:t>a</a:t>
            </a:r>
            <a:r>
              <a:rPr dirty="0" sz="1450" spc="10">
                <a:solidFill>
                  <a:srgbClr val="595467"/>
                </a:solidFill>
                <a:latin typeface="Times New Roman"/>
                <a:cs typeface="Times New Roman"/>
              </a:rPr>
              <a:t> </a:t>
            </a:r>
            <a:r>
              <a:rPr dirty="0" sz="1450" spc="25">
                <a:solidFill>
                  <a:srgbClr val="595467"/>
                </a:solidFill>
                <a:latin typeface="Times New Roman"/>
                <a:cs typeface="Times New Roman"/>
              </a:rPr>
              <a:t>e</a:t>
            </a:r>
            <a:r>
              <a:rPr dirty="0" sz="1450" spc="25">
                <a:solidFill>
                  <a:srgbClr val="3F3A4D"/>
                </a:solidFill>
                <a:latin typeface="Times New Roman"/>
                <a:cs typeface="Times New Roman"/>
              </a:rPr>
              <a:t>x</a:t>
            </a:r>
            <a:r>
              <a:rPr dirty="0" sz="1450" spc="25">
                <a:solidFill>
                  <a:srgbClr val="595467"/>
                </a:solidFill>
                <a:latin typeface="Times New Roman"/>
                <a:cs typeface="Times New Roman"/>
              </a:rPr>
              <a:t>ac</a:t>
            </a:r>
            <a:r>
              <a:rPr dirty="0" sz="1450" spc="25">
                <a:solidFill>
                  <a:srgbClr val="414F6E"/>
                </a:solidFill>
                <a:latin typeface="Times New Roman"/>
                <a:cs typeface="Times New Roman"/>
              </a:rPr>
              <a:t>t</a:t>
            </a:r>
            <a:r>
              <a:rPr dirty="0" sz="1450" spc="25">
                <a:solidFill>
                  <a:srgbClr val="595467"/>
                </a:solidFill>
                <a:latin typeface="Times New Roman"/>
                <a:cs typeface="Times New Roman"/>
              </a:rPr>
              <a:t>a</a:t>
            </a:r>
            <a:r>
              <a:rPr dirty="0" sz="1450" spc="85">
                <a:solidFill>
                  <a:srgbClr val="595467"/>
                </a:solidFill>
                <a:latin typeface="Times New Roman"/>
                <a:cs typeface="Times New Roman"/>
              </a:rPr>
              <a:t> </a:t>
            </a:r>
            <a:r>
              <a:rPr dirty="0" sz="1450">
                <a:solidFill>
                  <a:srgbClr val="595467"/>
                </a:solidFill>
                <a:latin typeface="Times New Roman"/>
                <a:cs typeface="Times New Roman"/>
              </a:rPr>
              <a:t>c</a:t>
            </a:r>
            <a:r>
              <a:rPr dirty="0" sz="1450">
                <a:solidFill>
                  <a:srgbClr val="414F6E"/>
                </a:solidFill>
                <a:latin typeface="Times New Roman"/>
                <a:cs typeface="Times New Roman"/>
              </a:rPr>
              <a:t>o</a:t>
            </a:r>
            <a:r>
              <a:rPr dirty="0" sz="1450">
                <a:solidFill>
                  <a:srgbClr val="3F3A4D"/>
                </a:solidFill>
                <a:latin typeface="Times New Roman"/>
                <a:cs typeface="Times New Roman"/>
              </a:rPr>
              <a:t>n</a:t>
            </a:r>
            <a:r>
              <a:rPr dirty="0" sz="1450" spc="250">
                <a:solidFill>
                  <a:srgbClr val="3F3A4D"/>
                </a:solidFill>
                <a:latin typeface="Times New Roman"/>
                <a:cs typeface="Times New Roman"/>
              </a:rPr>
              <a:t> </a:t>
            </a:r>
            <a:r>
              <a:rPr dirty="0" sz="1450">
                <a:solidFill>
                  <a:srgbClr val="3F3A4D"/>
                </a:solidFill>
                <a:latin typeface="Times New Roman"/>
                <a:cs typeface="Times New Roman"/>
              </a:rPr>
              <a:t>ri</a:t>
            </a:r>
            <a:r>
              <a:rPr dirty="0" sz="1450">
                <a:solidFill>
                  <a:srgbClr val="595467"/>
                </a:solidFill>
                <a:latin typeface="Times New Roman"/>
                <a:cs typeface="Times New Roman"/>
              </a:rPr>
              <a:t>á</a:t>
            </a:r>
            <a:r>
              <a:rPr dirty="0" sz="1450">
                <a:solidFill>
                  <a:srgbClr val="3F3A4D"/>
                </a:solidFill>
                <a:latin typeface="Times New Roman"/>
                <a:cs typeface="Times New Roman"/>
              </a:rPr>
              <a:t>n</a:t>
            </a:r>
            <a:r>
              <a:rPr dirty="0" sz="1450">
                <a:solidFill>
                  <a:srgbClr val="595467"/>
                </a:solidFill>
                <a:latin typeface="Times New Roman"/>
                <a:cs typeface="Times New Roman"/>
              </a:rPr>
              <a:t>g</a:t>
            </a:r>
            <a:r>
              <a:rPr dirty="0" sz="1450">
                <a:solidFill>
                  <a:srgbClr val="3F3A4D"/>
                </a:solidFill>
                <a:latin typeface="Times New Roman"/>
                <a:cs typeface="Times New Roman"/>
              </a:rPr>
              <a:t>ul</a:t>
            </a:r>
            <a:r>
              <a:rPr dirty="0" sz="1450">
                <a:solidFill>
                  <a:srgbClr val="595467"/>
                </a:solidFill>
                <a:latin typeface="Times New Roman"/>
                <a:cs typeface="Times New Roman"/>
              </a:rPr>
              <a:t>os</a:t>
            </a:r>
            <a:endParaRPr sz="1450">
              <a:latin typeface="Times New Roman"/>
              <a:cs typeface="Times New Roman"/>
            </a:endParaRPr>
          </a:p>
          <a:p>
            <a:pPr algn="just" marL="12700">
              <a:lnSpc>
                <a:spcPct val="100000"/>
              </a:lnSpc>
              <a:spcBef>
                <a:spcPts val="185"/>
              </a:spcBef>
            </a:pPr>
            <a:r>
              <a:rPr dirty="0" sz="1450" spc="-120">
                <a:solidFill>
                  <a:srgbClr val="595467"/>
                </a:solidFill>
                <a:latin typeface="Times New Roman"/>
                <a:cs typeface="Times New Roman"/>
              </a:rPr>
              <a:t>}</a:t>
            </a:r>
            <a:r>
              <a:rPr dirty="0" sz="1450" spc="160">
                <a:solidFill>
                  <a:srgbClr val="595467"/>
                </a:solidFill>
                <a:latin typeface="Times New Roman"/>
                <a:cs typeface="Times New Roman"/>
              </a:rPr>
              <a:t> </a:t>
            </a:r>
            <a:r>
              <a:rPr dirty="0" sz="1450" spc="165">
                <a:solidFill>
                  <a:srgbClr val="595467"/>
                </a:solidFill>
                <a:latin typeface="Times New Roman"/>
                <a:cs typeface="Times New Roman"/>
              </a:rPr>
              <a:t> </a:t>
            </a:r>
            <a:r>
              <a:rPr dirty="0" sz="1450" spc="-10">
                <a:solidFill>
                  <a:srgbClr val="3F3A4D"/>
                </a:solidFill>
                <a:latin typeface="Times New Roman"/>
                <a:cs typeface="Times New Roman"/>
              </a:rPr>
              <a:t>n</a:t>
            </a:r>
            <a:r>
              <a:rPr dirty="0" sz="1450" spc="-10">
                <a:solidFill>
                  <a:srgbClr val="595467"/>
                </a:solidFill>
                <a:latin typeface="Times New Roman"/>
                <a:cs typeface="Times New Roman"/>
              </a:rPr>
              <a:t>eg</a:t>
            </a:r>
            <a:r>
              <a:rPr dirty="0" sz="1450" spc="-10">
                <a:solidFill>
                  <a:srgbClr val="3F3A4D"/>
                </a:solidFill>
                <a:latin typeface="Times New Roman"/>
                <a:cs typeface="Times New Roman"/>
              </a:rPr>
              <a:t>r</a:t>
            </a:r>
            <a:r>
              <a:rPr dirty="0" sz="1450" spc="-10">
                <a:solidFill>
                  <a:srgbClr val="595467"/>
                </a:solidFill>
                <a:latin typeface="Times New Roman"/>
                <a:cs typeface="Times New Roman"/>
              </a:rPr>
              <a:t>o".</a:t>
            </a:r>
            <a:endParaRPr sz="14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81181" y="6914874"/>
            <a:ext cx="5069618" cy="210651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2780507" y="5000696"/>
            <a:ext cx="0" cy="1453515"/>
          </a:xfrm>
          <a:custGeom>
            <a:avLst/>
            <a:gdLst/>
            <a:ahLst/>
            <a:cxnLst/>
            <a:rect l="l" t="t" r="r" b="b"/>
            <a:pathLst>
              <a:path w="0" h="1453514">
                <a:moveTo>
                  <a:pt x="0" y="1453188"/>
                </a:moveTo>
                <a:lnTo>
                  <a:pt x="0" y="0"/>
                </a:lnTo>
              </a:path>
            </a:pathLst>
          </a:custGeom>
          <a:ln w="2136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914300" y="426430"/>
            <a:ext cx="1904364" cy="22415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62965" algn="l"/>
              </a:tabLst>
            </a:pPr>
            <a:r>
              <a:rPr dirty="0" sz="1300" spc="180">
                <a:solidFill>
                  <a:srgbClr val="414256"/>
                </a:solidFill>
                <a:latin typeface="Arial"/>
                <a:cs typeface="Arial"/>
              </a:rPr>
              <a:t>E</a:t>
            </a:r>
            <a:r>
              <a:rPr dirty="0" sz="1300" spc="10">
                <a:solidFill>
                  <a:srgbClr val="414256"/>
                </a:solidFill>
                <a:latin typeface="Arial"/>
                <a:cs typeface="Arial"/>
              </a:rPr>
              <a:t>j</a:t>
            </a:r>
            <a:r>
              <a:rPr dirty="0" sz="1300" spc="-175">
                <a:solidFill>
                  <a:srgbClr val="414256"/>
                </a:solidFill>
                <a:latin typeface="Arial"/>
                <a:cs typeface="Arial"/>
              </a:rPr>
              <a:t> </a:t>
            </a:r>
            <a:r>
              <a:rPr dirty="0" sz="1300" spc="-70">
                <a:solidFill>
                  <a:srgbClr val="675D69"/>
                </a:solidFill>
                <a:latin typeface="Arial"/>
                <a:cs typeface="Arial"/>
              </a:rPr>
              <a:t>e</a:t>
            </a:r>
            <a:r>
              <a:rPr dirty="0" sz="1300" spc="-175">
                <a:solidFill>
                  <a:srgbClr val="414256"/>
                </a:solidFill>
                <a:latin typeface="Arial"/>
                <a:cs typeface="Arial"/>
              </a:rPr>
              <a:t>!l"c</a:t>
            </a:r>
            <a:r>
              <a:rPr dirty="0" sz="1300" spc="-110">
                <a:solidFill>
                  <a:srgbClr val="414256"/>
                </a:solidFill>
                <a:latin typeface="Arial"/>
                <a:cs typeface="Arial"/>
              </a:rPr>
              <a:t>i</a:t>
            </a:r>
            <a:r>
              <a:rPr dirty="0" sz="1300" spc="155">
                <a:solidFill>
                  <a:srgbClr val="414256"/>
                </a:solidFill>
                <a:latin typeface="Arial"/>
                <a:cs typeface="Arial"/>
              </a:rPr>
              <a:t> </a:t>
            </a:r>
            <a:r>
              <a:rPr dirty="0" sz="1300" spc="-180">
                <a:solidFill>
                  <a:srgbClr val="414256"/>
                </a:solidFill>
                <a:latin typeface="Arial"/>
                <a:cs typeface="Arial"/>
              </a:rPr>
              <a:t>ci</a:t>
            </a:r>
            <a:r>
              <a:rPr dirty="0" sz="1300">
                <a:solidFill>
                  <a:srgbClr val="414256"/>
                </a:solidFill>
                <a:latin typeface="Arial"/>
                <a:cs typeface="Arial"/>
              </a:rPr>
              <a:t> </a:t>
            </a:r>
            <a:r>
              <a:rPr dirty="0" sz="1300" spc="-120">
                <a:solidFill>
                  <a:srgbClr val="414256"/>
                </a:solidFill>
                <a:latin typeface="Arial"/>
                <a:cs typeface="Arial"/>
              </a:rPr>
              <a:t> </a:t>
            </a:r>
            <a:r>
              <a:rPr dirty="0" sz="1300" spc="-275">
                <a:solidFill>
                  <a:srgbClr val="414256"/>
                </a:solidFill>
                <a:latin typeface="Arial"/>
                <a:cs typeface="Arial"/>
              </a:rPr>
              <a:t>o</a:t>
            </a:r>
            <a:r>
              <a:rPr dirty="0" sz="1300">
                <a:solidFill>
                  <a:srgbClr val="414256"/>
                </a:solidFill>
                <a:latin typeface="Arial"/>
                <a:cs typeface="Arial"/>
              </a:rPr>
              <a:t>	</a:t>
            </a:r>
            <a:r>
              <a:rPr dirty="0" sz="1300" spc="5">
                <a:solidFill>
                  <a:srgbClr val="414256"/>
                </a:solidFill>
                <a:latin typeface="Arial"/>
                <a:cs typeface="Arial"/>
              </a:rPr>
              <a:t>2</a:t>
            </a:r>
            <a:r>
              <a:rPr dirty="0" sz="1300" spc="-175">
                <a:solidFill>
                  <a:srgbClr val="757282"/>
                </a:solidFill>
                <a:latin typeface="Arial"/>
                <a:cs typeface="Arial"/>
              </a:rPr>
              <a:t>.</a:t>
            </a:r>
            <a:r>
              <a:rPr dirty="0" sz="1300" spc="-105">
                <a:solidFill>
                  <a:srgbClr val="91CAEB"/>
                </a:solidFill>
                <a:latin typeface="Arial"/>
                <a:cs typeface="Arial"/>
              </a:rPr>
              <a:t>.</a:t>
            </a:r>
            <a:r>
              <a:rPr dirty="0" sz="1300">
                <a:solidFill>
                  <a:srgbClr val="91CAEB"/>
                </a:solidFill>
                <a:latin typeface="Arial"/>
                <a:cs typeface="Arial"/>
              </a:rPr>
              <a:t> </a:t>
            </a:r>
            <a:r>
              <a:rPr dirty="0" sz="1300" spc="-80">
                <a:solidFill>
                  <a:srgbClr val="91CAEB"/>
                </a:solidFill>
                <a:latin typeface="Arial"/>
                <a:cs typeface="Arial"/>
              </a:rPr>
              <a:t> </a:t>
            </a:r>
            <a:r>
              <a:rPr dirty="0" sz="1250" spc="-100">
                <a:solidFill>
                  <a:srgbClr val="854987"/>
                </a:solidFill>
                <a:latin typeface="Times New Roman"/>
                <a:cs typeface="Times New Roman"/>
              </a:rPr>
              <a:t>[</a:t>
            </a:r>
            <a:r>
              <a:rPr dirty="0" sz="1250" spc="150">
                <a:solidFill>
                  <a:srgbClr val="757282"/>
                </a:solidFill>
                <a:latin typeface="Times New Roman"/>
                <a:cs typeface="Times New Roman"/>
              </a:rPr>
              <a:t>C</a:t>
            </a:r>
            <a:r>
              <a:rPr dirty="0" sz="1250" spc="25">
                <a:solidFill>
                  <a:srgbClr val="757282"/>
                </a:solidFill>
                <a:latin typeface="Times New Roman"/>
                <a:cs typeface="Times New Roman"/>
              </a:rPr>
              <a:t>a</a:t>
            </a:r>
            <a:r>
              <a:rPr dirty="0" sz="1250" spc="-130">
                <a:solidFill>
                  <a:srgbClr val="757282"/>
                </a:solidFill>
                <a:latin typeface="Times New Roman"/>
                <a:cs typeface="Times New Roman"/>
              </a:rPr>
              <a:t> </a:t>
            </a:r>
            <a:r>
              <a:rPr dirty="0" sz="1250" spc="-5">
                <a:solidFill>
                  <a:srgbClr val="5E4F77"/>
                </a:solidFill>
                <a:latin typeface="Times New Roman"/>
                <a:cs typeface="Times New Roman"/>
              </a:rPr>
              <a:t>p</a:t>
            </a:r>
            <a:r>
              <a:rPr dirty="0" sz="1250" spc="25">
                <a:solidFill>
                  <a:srgbClr val="757282"/>
                </a:solidFill>
                <a:latin typeface="Times New Roman"/>
                <a:cs typeface="Times New Roman"/>
              </a:rPr>
              <a:t>a</a:t>
            </a:r>
            <a:r>
              <a:rPr dirty="0" sz="1250">
                <a:solidFill>
                  <a:srgbClr val="757282"/>
                </a:solidFill>
                <a:latin typeface="Times New Roman"/>
                <a:cs typeface="Times New Roman"/>
              </a:rPr>
              <a:t> </a:t>
            </a:r>
            <a:r>
              <a:rPr dirty="0" sz="1250" spc="25">
                <a:solidFill>
                  <a:srgbClr val="757282"/>
                </a:solidFill>
                <a:latin typeface="Times New Roman"/>
                <a:cs typeface="Times New Roman"/>
              </a:rPr>
              <a:t> </a:t>
            </a:r>
            <a:r>
              <a:rPr dirty="0" sz="1300" spc="-130">
                <a:solidFill>
                  <a:srgbClr val="5E4F77"/>
                </a:solidFill>
                <a:latin typeface="Arial"/>
                <a:cs typeface="Arial"/>
              </a:rPr>
              <a:t>H</a:t>
            </a:r>
            <a:r>
              <a:rPr dirty="0" sz="1300" spc="65">
                <a:solidFill>
                  <a:srgbClr val="757282"/>
                </a:solidFill>
                <a:latin typeface="Arial"/>
                <a:cs typeface="Arial"/>
              </a:rPr>
              <a:t>mi</a:t>
            </a:r>
            <a:endParaRPr sz="13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19259" y="426430"/>
            <a:ext cx="1242060" cy="22415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50" spc="55">
                <a:solidFill>
                  <a:srgbClr val="757282"/>
                </a:solidFill>
                <a:latin typeface="Times New Roman"/>
                <a:cs typeface="Times New Roman"/>
              </a:rPr>
              <a:t>l</a:t>
            </a:r>
            <a:r>
              <a:rPr dirty="0" sz="1250" spc="10">
                <a:solidFill>
                  <a:srgbClr val="757282"/>
                </a:solidFill>
                <a:latin typeface="Times New Roman"/>
                <a:cs typeface="Times New Roman"/>
              </a:rPr>
              <a:t>am</a:t>
            </a:r>
            <a:r>
              <a:rPr dirty="0" sz="1250" spc="-65">
                <a:solidFill>
                  <a:srgbClr val="757282"/>
                </a:solidFill>
                <a:latin typeface="Times New Roman"/>
                <a:cs typeface="Times New Roman"/>
              </a:rPr>
              <a:t>.</a:t>
            </a:r>
            <a:r>
              <a:rPr dirty="0" sz="1250" spc="40">
                <a:solidFill>
                  <a:srgbClr val="5E4F77"/>
                </a:solidFill>
                <a:latin typeface="Times New Roman"/>
                <a:cs typeface="Times New Roman"/>
              </a:rPr>
              <a:t>i</a:t>
            </a:r>
            <a:r>
              <a:rPr dirty="0" sz="1250" spc="10">
                <a:solidFill>
                  <a:srgbClr val="757282"/>
                </a:solidFill>
                <a:latin typeface="Times New Roman"/>
                <a:cs typeface="Times New Roman"/>
              </a:rPr>
              <a:t>n</a:t>
            </a:r>
            <a:r>
              <a:rPr dirty="0" sz="1250" spc="-195">
                <a:solidFill>
                  <a:srgbClr val="757282"/>
                </a:solidFill>
                <a:latin typeface="Times New Roman"/>
                <a:cs typeface="Times New Roman"/>
              </a:rPr>
              <a:t> </a:t>
            </a:r>
            <a:r>
              <a:rPr dirty="0" sz="1250" spc="-55">
                <a:solidFill>
                  <a:srgbClr val="757282"/>
                </a:solidFill>
                <a:latin typeface="Times New Roman"/>
                <a:cs typeface="Times New Roman"/>
              </a:rPr>
              <a:t>a.</a:t>
            </a:r>
            <a:r>
              <a:rPr dirty="0" sz="1250" spc="-90">
                <a:solidFill>
                  <a:srgbClr val="757282"/>
                </a:solidFill>
                <a:latin typeface="Times New Roman"/>
                <a:cs typeface="Times New Roman"/>
              </a:rPr>
              <a:t>r</a:t>
            </a:r>
            <a:r>
              <a:rPr dirty="0" sz="1250" spc="20">
                <a:solidFill>
                  <a:srgbClr val="854987"/>
                </a:solidFill>
                <a:latin typeface="Times New Roman"/>
                <a:cs typeface="Times New Roman"/>
              </a:rPr>
              <a:t>]</a:t>
            </a:r>
            <a:r>
              <a:rPr dirty="0" sz="1250">
                <a:solidFill>
                  <a:srgbClr val="854987"/>
                </a:solidFill>
                <a:latin typeface="Times New Roman"/>
                <a:cs typeface="Times New Roman"/>
              </a:rPr>
              <a:t> </a:t>
            </a:r>
            <a:r>
              <a:rPr dirty="0" sz="1250" spc="40">
                <a:solidFill>
                  <a:srgbClr val="854987"/>
                </a:solidFill>
                <a:latin typeface="Times New Roman"/>
                <a:cs typeface="Times New Roman"/>
              </a:rPr>
              <a:t> </a:t>
            </a:r>
            <a:r>
              <a:rPr dirty="0" sz="1250" spc="30">
                <a:solidFill>
                  <a:srgbClr val="757282"/>
                </a:solidFill>
                <a:latin typeface="Times New Roman"/>
                <a:cs typeface="Times New Roman"/>
              </a:rPr>
              <a:t>E</a:t>
            </a:r>
            <a:r>
              <a:rPr dirty="0" sz="1250" spc="30">
                <a:solidFill>
                  <a:srgbClr val="757282"/>
                </a:solidFill>
                <a:latin typeface="Times New Roman"/>
                <a:cs typeface="Times New Roman"/>
              </a:rPr>
              <a:t>n</a:t>
            </a:r>
            <a:r>
              <a:rPr dirty="0" sz="1250">
                <a:solidFill>
                  <a:srgbClr val="757282"/>
                </a:solidFill>
                <a:latin typeface="Times New Roman"/>
                <a:cs typeface="Times New Roman"/>
              </a:rPr>
              <a:t> </a:t>
            </a:r>
            <a:r>
              <a:rPr dirty="0" sz="1250" spc="125">
                <a:solidFill>
                  <a:srgbClr val="757282"/>
                </a:solidFill>
                <a:latin typeface="Times New Roman"/>
                <a:cs typeface="Times New Roman"/>
              </a:rPr>
              <a:t> </a:t>
            </a:r>
            <a:r>
              <a:rPr dirty="0" sz="1300" spc="30">
                <a:solidFill>
                  <a:srgbClr val="757282"/>
                </a:solidFill>
                <a:latin typeface="Arial"/>
                <a:cs typeface="Arial"/>
              </a:rPr>
              <a:t>e</a:t>
            </a:r>
            <a:r>
              <a:rPr dirty="0" sz="1300" spc="10">
                <a:solidFill>
                  <a:srgbClr val="757282"/>
                </a:solidFill>
                <a:latin typeface="Arial"/>
                <a:cs typeface="Arial"/>
              </a:rPr>
              <a:t>l</a:t>
            </a:r>
            <a:r>
              <a:rPr dirty="0" sz="1300" spc="114">
                <a:solidFill>
                  <a:srgbClr val="757282"/>
                </a:solidFill>
                <a:latin typeface="Arial"/>
                <a:cs typeface="Arial"/>
              </a:rPr>
              <a:t> </a:t>
            </a:r>
            <a:r>
              <a:rPr dirty="0" sz="1300" spc="-105">
                <a:solidFill>
                  <a:srgbClr val="C6A37B"/>
                </a:solidFill>
                <a:latin typeface="Arial"/>
                <a:cs typeface="Arial"/>
              </a:rPr>
              <a:t>.</a:t>
            </a:r>
            <a:endParaRPr sz="13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34121" y="432791"/>
            <a:ext cx="501015" cy="2165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50" spc="-175">
                <a:solidFill>
                  <a:srgbClr val="757282"/>
                </a:solidFill>
                <a:latin typeface="Times New Roman"/>
                <a:cs typeface="Times New Roman"/>
              </a:rPr>
              <a:t>ud</a:t>
            </a:r>
            <a:r>
              <a:rPr dirty="0" sz="1250" spc="240">
                <a:solidFill>
                  <a:srgbClr val="757282"/>
                </a:solidFill>
                <a:latin typeface="Times New Roman"/>
                <a:cs typeface="Times New Roman"/>
              </a:rPr>
              <a:t> </a:t>
            </a:r>
            <a:r>
              <a:rPr dirty="0" sz="1250" spc="5">
                <a:solidFill>
                  <a:srgbClr val="5E3369"/>
                </a:solidFill>
                <a:latin typeface="Times New Roman"/>
                <a:cs typeface="Times New Roman"/>
              </a:rPr>
              <a:t>i</a:t>
            </a:r>
            <a:r>
              <a:rPr dirty="0" sz="1250" spc="5">
                <a:solidFill>
                  <a:srgbClr val="757282"/>
                </a:solidFill>
                <a:latin typeface="Times New Roman"/>
                <a:cs typeface="Times New Roman"/>
              </a:rPr>
              <a:t>o</a:t>
            </a:r>
            <a:r>
              <a:rPr dirty="0" sz="1250" spc="265">
                <a:solidFill>
                  <a:srgbClr val="757282"/>
                </a:solidFill>
                <a:latin typeface="Times New Roman"/>
                <a:cs typeface="Times New Roman"/>
              </a:rPr>
              <a:t> </a:t>
            </a:r>
            <a:r>
              <a:rPr dirty="0" sz="1250" spc="5">
                <a:solidFill>
                  <a:srgbClr val="757282"/>
                </a:solidFill>
                <a:latin typeface="Times New Roman"/>
                <a:cs typeface="Times New Roman"/>
              </a:rPr>
              <a:t>d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078822" y="432791"/>
            <a:ext cx="426720" cy="2165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50" spc="5">
                <a:solidFill>
                  <a:srgbClr val="757282"/>
                </a:solidFill>
                <a:latin typeface="Times New Roman"/>
                <a:cs typeface="Times New Roman"/>
              </a:rPr>
              <a:t>a</a:t>
            </a:r>
            <a:r>
              <a:rPr dirty="0" sz="1250" spc="-150">
                <a:solidFill>
                  <a:srgbClr val="757282"/>
                </a:solidFill>
                <a:latin typeface="Times New Roman"/>
                <a:cs typeface="Times New Roman"/>
              </a:rPr>
              <a:t> </a:t>
            </a:r>
            <a:r>
              <a:rPr dirty="0" sz="1250" spc="10">
                <a:solidFill>
                  <a:srgbClr val="561660"/>
                </a:solidFill>
                <a:latin typeface="Times New Roman"/>
                <a:cs typeface="Times New Roman"/>
              </a:rPr>
              <a:t>l</a:t>
            </a:r>
            <a:r>
              <a:rPr dirty="0" sz="1250" spc="-10">
                <a:solidFill>
                  <a:srgbClr val="757282"/>
                </a:solidFill>
                <a:latin typeface="Times New Roman"/>
                <a:cs typeface="Times New Roman"/>
              </a:rPr>
              <a:t>gu</a:t>
            </a:r>
            <a:r>
              <a:rPr dirty="0" sz="1250" spc="-105">
                <a:solidFill>
                  <a:srgbClr val="757282"/>
                </a:solidFill>
                <a:latin typeface="Times New Roman"/>
                <a:cs typeface="Times New Roman"/>
              </a:rPr>
              <a:t> </a:t>
            </a:r>
            <a:r>
              <a:rPr dirty="0" sz="1250" spc="-10">
                <a:solidFill>
                  <a:srgbClr val="757282"/>
                </a:solidFill>
                <a:latin typeface="Times New Roman"/>
                <a:cs typeface="Times New Roman"/>
              </a:rPr>
              <a:t>n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68047" y="618763"/>
            <a:ext cx="4420235" cy="22415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557145" algn="l"/>
                <a:tab pos="2727325" algn="l"/>
                <a:tab pos="3496945" algn="l"/>
              </a:tabLst>
            </a:pPr>
            <a:r>
              <a:rPr dirty="0" sz="1250" spc="100">
                <a:solidFill>
                  <a:srgbClr val="426B8C"/>
                </a:solidFill>
                <a:latin typeface="Times New Roman"/>
                <a:cs typeface="Times New Roman"/>
              </a:rPr>
              <a:t>l</a:t>
            </a:r>
            <a:r>
              <a:rPr dirty="0" sz="1250" spc="100">
                <a:solidFill>
                  <a:srgbClr val="757282"/>
                </a:solidFill>
                <a:latin typeface="Times New Roman"/>
                <a:cs typeface="Times New Roman"/>
              </a:rPr>
              <a:t>aminares</a:t>
            </a:r>
            <a:r>
              <a:rPr dirty="0" sz="1250" spc="70">
                <a:solidFill>
                  <a:srgbClr val="757282"/>
                </a:solidFill>
                <a:latin typeface="Times New Roman"/>
                <a:cs typeface="Times New Roman"/>
              </a:rPr>
              <a:t> </a:t>
            </a:r>
            <a:r>
              <a:rPr dirty="0" sz="1250" spc="90">
                <a:solidFill>
                  <a:srgbClr val="757282"/>
                </a:solidFill>
                <a:latin typeface="Times New Roman"/>
                <a:cs typeface="Times New Roman"/>
              </a:rPr>
              <a:t>a</a:t>
            </a:r>
            <a:r>
              <a:rPr dirty="0" sz="1250" spc="90">
                <a:solidFill>
                  <a:srgbClr val="5B7085"/>
                </a:solidFill>
                <a:latin typeface="Times New Roman"/>
                <a:cs typeface="Times New Roman"/>
              </a:rPr>
              <a:t>p</a:t>
            </a:r>
            <a:r>
              <a:rPr dirty="0" sz="1250" spc="90">
                <a:solidFill>
                  <a:srgbClr val="757282"/>
                </a:solidFill>
                <a:latin typeface="Times New Roman"/>
                <a:cs typeface="Times New Roman"/>
              </a:rPr>
              <a:t>arec</a:t>
            </a:r>
            <a:r>
              <a:rPr dirty="0" sz="1250" spc="90">
                <a:solidFill>
                  <a:srgbClr val="8E8997"/>
                </a:solidFill>
                <a:latin typeface="Times New Roman"/>
                <a:cs typeface="Times New Roman"/>
              </a:rPr>
              <a:t>e</a:t>
            </a:r>
            <a:r>
              <a:rPr dirty="0" sz="1250" spc="70">
                <a:solidFill>
                  <a:srgbClr val="8E8997"/>
                </a:solidFill>
                <a:latin typeface="Times New Roman"/>
                <a:cs typeface="Times New Roman"/>
              </a:rPr>
              <a:t> </a:t>
            </a:r>
            <a:r>
              <a:rPr dirty="0" sz="1300" spc="70">
                <a:solidFill>
                  <a:srgbClr val="757282"/>
                </a:solidFill>
                <a:latin typeface="Times New Roman"/>
                <a:cs typeface="Times New Roman"/>
              </a:rPr>
              <a:t>la</a:t>
            </a:r>
            <a:r>
              <a:rPr dirty="0" sz="1300" spc="110">
                <a:solidFill>
                  <a:srgbClr val="757282"/>
                </a:solidFill>
                <a:latin typeface="Times New Roman"/>
                <a:cs typeface="Times New Roman"/>
              </a:rPr>
              <a:t> </a:t>
            </a:r>
            <a:r>
              <a:rPr dirty="0" sz="1250" spc="90">
                <a:solidFill>
                  <a:srgbClr val="757282"/>
                </a:solidFill>
                <a:latin typeface="Times New Roman"/>
                <a:cs typeface="Times New Roman"/>
              </a:rPr>
              <a:t>denom</a:t>
            </a:r>
            <a:r>
              <a:rPr dirty="0" sz="1250" spc="90">
                <a:solidFill>
                  <a:srgbClr val="5E3369"/>
                </a:solidFill>
                <a:latin typeface="Times New Roman"/>
                <a:cs typeface="Times New Roman"/>
              </a:rPr>
              <a:t>i</a:t>
            </a:r>
            <a:r>
              <a:rPr dirty="0" sz="1250" spc="90">
                <a:solidFill>
                  <a:srgbClr val="757282"/>
                </a:solidFill>
                <a:latin typeface="Times New Roman"/>
                <a:cs typeface="Times New Roman"/>
              </a:rPr>
              <a:t>nad	</a:t>
            </a:r>
            <a:r>
              <a:rPr dirty="0" sz="1250" spc="-195">
                <a:solidFill>
                  <a:srgbClr val="F2C88C"/>
                </a:solidFill>
                <a:latin typeface="Times New Roman"/>
                <a:cs typeface="Times New Roman"/>
              </a:rPr>
              <a:t>,	</a:t>
            </a:r>
            <a:r>
              <a:rPr dirty="0" sz="1250" spc="75">
                <a:solidFill>
                  <a:srgbClr val="757282"/>
                </a:solidFill>
                <a:latin typeface="Times New Roman"/>
                <a:cs typeface="Times New Roman"/>
              </a:rPr>
              <a:t>uación</a:t>
            </a:r>
            <a:r>
              <a:rPr dirty="0" sz="1250" spc="155">
                <a:solidFill>
                  <a:srgbClr val="757282"/>
                </a:solidFill>
                <a:latin typeface="Times New Roman"/>
                <a:cs typeface="Times New Roman"/>
              </a:rPr>
              <a:t> </a:t>
            </a:r>
            <a:r>
              <a:rPr dirty="0" sz="1250" spc="85">
                <a:solidFill>
                  <a:srgbClr val="757282"/>
                </a:solidFill>
                <a:latin typeface="Times New Roman"/>
                <a:cs typeface="Times New Roman"/>
              </a:rPr>
              <a:t>d	</a:t>
            </a:r>
            <a:r>
              <a:rPr dirty="0" sz="1250" spc="80">
                <a:solidFill>
                  <a:srgbClr val="675D69"/>
                </a:solidFill>
                <a:latin typeface="Times New Roman"/>
                <a:cs typeface="Times New Roman"/>
              </a:rPr>
              <a:t>B</a:t>
            </a:r>
            <a:r>
              <a:rPr dirty="0" sz="1250" spc="80">
                <a:solidFill>
                  <a:srgbClr val="5B7085"/>
                </a:solidFill>
                <a:latin typeface="Times New Roman"/>
                <a:cs typeface="Times New Roman"/>
              </a:rPr>
              <a:t>l</a:t>
            </a:r>
            <a:r>
              <a:rPr dirty="0" sz="1250" spc="80">
                <a:solidFill>
                  <a:srgbClr val="757282"/>
                </a:solidFill>
                <a:latin typeface="Times New Roman"/>
                <a:cs typeface="Times New Roman"/>
              </a:rPr>
              <a:t>asius</a:t>
            </a:r>
            <a:r>
              <a:rPr dirty="0" sz="1250" spc="50">
                <a:solidFill>
                  <a:srgbClr val="757282"/>
                </a:solidFill>
                <a:latin typeface="Times New Roman"/>
                <a:cs typeface="Times New Roman"/>
              </a:rPr>
              <a:t> </a:t>
            </a:r>
            <a:r>
              <a:rPr dirty="0" sz="1250" spc="90">
                <a:solidFill>
                  <a:srgbClr val="757282"/>
                </a:solidFill>
                <a:latin typeface="Times New Roman"/>
                <a:cs typeface="Times New Roman"/>
              </a:rPr>
              <a:t>que</a:t>
            </a:r>
            <a:r>
              <a:rPr dirty="0" sz="1250" spc="-50">
                <a:solidFill>
                  <a:srgbClr val="757282"/>
                </a:solidFill>
                <a:latin typeface="Times New Roman"/>
                <a:cs typeface="Times New Roman"/>
              </a:rPr>
              <a:t> </a:t>
            </a:r>
            <a:r>
              <a:rPr dirty="0" sz="1250" spc="-195">
                <a:solidFill>
                  <a:srgbClr val="F2C88C"/>
                </a:solidFill>
                <a:latin typeface="Times New Roman"/>
                <a:cs typeface="Times New Roman"/>
              </a:rPr>
              <a:t>,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21320" y="625123"/>
            <a:ext cx="1912620" cy="4057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495"/>
              </a:lnSpc>
              <a:spcBef>
                <a:spcPts val="100"/>
              </a:spcBef>
            </a:pPr>
            <a:r>
              <a:rPr dirty="0" sz="1250" spc="55">
                <a:solidFill>
                  <a:srgbClr val="675D69"/>
                </a:solidFill>
                <a:latin typeface="Times New Roman"/>
                <a:cs typeface="Times New Roman"/>
              </a:rPr>
              <a:t>fluj</a:t>
            </a:r>
            <a:endParaRPr sz="1250">
              <a:latin typeface="Times New Roman"/>
              <a:cs typeface="Times New Roman"/>
            </a:endParaRPr>
          </a:p>
          <a:p>
            <a:pPr marL="159385">
              <a:lnSpc>
                <a:spcPts val="1495"/>
              </a:lnSpc>
              <a:tabLst>
                <a:tab pos="380365" algn="l"/>
                <a:tab pos="838200" algn="l"/>
              </a:tabLst>
            </a:pPr>
            <a:r>
              <a:rPr dirty="0" sz="1250" spc="-235">
                <a:solidFill>
                  <a:srgbClr val="E4AF70"/>
                </a:solidFill>
                <a:latin typeface="Times New Roman"/>
                <a:cs typeface="Times New Roman"/>
              </a:rPr>
              <a:t>,	</a:t>
            </a:r>
            <a:r>
              <a:rPr dirty="0" sz="1250" spc="-310">
                <a:solidFill>
                  <a:srgbClr val="5E4F77"/>
                </a:solidFill>
                <a:latin typeface="Times New Roman"/>
                <a:cs typeface="Times New Roman"/>
              </a:rPr>
              <a:t>r</a:t>
            </a:r>
            <a:r>
              <a:rPr dirty="0" sz="1250" spc="45">
                <a:solidFill>
                  <a:srgbClr val="5E4F77"/>
                </a:solidFill>
                <a:latin typeface="Times New Roman"/>
                <a:cs typeface="Times New Roman"/>
              </a:rPr>
              <a:t> </a:t>
            </a:r>
            <a:r>
              <a:rPr dirty="0" sz="1250" spc="45">
                <a:solidFill>
                  <a:srgbClr val="5E4F77"/>
                </a:solidFill>
                <a:latin typeface="Times New Roman"/>
                <a:cs typeface="Times New Roman"/>
              </a:rPr>
              <a:t> </a:t>
            </a:r>
            <a:r>
              <a:rPr dirty="0" sz="1250" spc="-200">
                <a:solidFill>
                  <a:srgbClr val="E4AF70"/>
                </a:solidFill>
                <a:latin typeface="Times New Roman"/>
                <a:cs typeface="Times New Roman"/>
              </a:rPr>
              <a:t>.</a:t>
            </a:r>
            <a:r>
              <a:rPr dirty="0" sz="1250" spc="375">
                <a:solidFill>
                  <a:srgbClr val="E4AF70"/>
                </a:solidFill>
                <a:latin typeface="Times New Roman"/>
                <a:cs typeface="Times New Roman"/>
              </a:rPr>
              <a:t> </a:t>
            </a:r>
            <a:r>
              <a:rPr dirty="0" sz="1250" spc="-335">
                <a:solidFill>
                  <a:srgbClr val="5E4F77"/>
                </a:solidFill>
                <a:latin typeface="Times New Roman"/>
                <a:cs typeface="Times New Roman"/>
              </a:rPr>
              <a:t>rd	</a:t>
            </a:r>
            <a:r>
              <a:rPr dirty="0" sz="1250" spc="-400">
                <a:solidFill>
                  <a:srgbClr val="757282"/>
                </a:solidFill>
                <a:latin typeface="Times New Roman"/>
                <a:cs typeface="Times New Roman"/>
              </a:rPr>
              <a:t>n</a:t>
            </a:r>
            <a:r>
              <a:rPr dirty="0" sz="1250" spc="560">
                <a:solidFill>
                  <a:srgbClr val="757282"/>
                </a:solidFill>
                <a:latin typeface="Times New Roman"/>
                <a:cs typeface="Times New Roman"/>
              </a:rPr>
              <a:t> </a:t>
            </a:r>
            <a:r>
              <a:rPr dirty="0" sz="1050" spc="25">
                <a:solidFill>
                  <a:srgbClr val="757282"/>
                </a:solidFill>
                <a:latin typeface="Arial"/>
                <a:cs typeface="Arial"/>
              </a:rPr>
              <a:t>d, </a:t>
            </a:r>
            <a:r>
              <a:rPr dirty="0" sz="1050" spc="225">
                <a:solidFill>
                  <a:srgbClr val="757282"/>
                </a:solidFill>
                <a:latin typeface="Arial"/>
                <a:cs typeface="Arial"/>
              </a:rPr>
              <a:t> </a:t>
            </a:r>
            <a:r>
              <a:rPr dirty="0" sz="1250" spc="65">
                <a:solidFill>
                  <a:srgbClr val="426B8C"/>
                </a:solidFill>
                <a:latin typeface="Times New Roman"/>
                <a:cs typeface="Times New Roman"/>
              </a:rPr>
              <a:t>l</a:t>
            </a:r>
            <a:r>
              <a:rPr dirty="0" sz="1250" spc="65">
                <a:solidFill>
                  <a:srgbClr val="757282"/>
                </a:solidFill>
                <a:latin typeface="Times New Roman"/>
                <a:cs typeface="Times New Roman"/>
              </a:rPr>
              <a:t>a</a:t>
            </a:r>
            <a:r>
              <a:rPr dirty="0" sz="1250" spc="130">
                <a:solidFill>
                  <a:srgbClr val="757282"/>
                </a:solidFill>
                <a:latin typeface="Times New Roman"/>
                <a:cs typeface="Times New Roman"/>
              </a:rPr>
              <a:t> </a:t>
            </a:r>
            <a:r>
              <a:rPr dirty="0" sz="1250" spc="95">
                <a:solidFill>
                  <a:srgbClr val="757282"/>
                </a:solidFill>
                <a:latin typeface="Times New Roman"/>
                <a:cs typeface="Times New Roman"/>
              </a:rPr>
              <a:t>fo</a:t>
            </a:r>
            <a:r>
              <a:rPr dirty="0" sz="1250" spc="95">
                <a:solidFill>
                  <a:srgbClr val="5E4F77"/>
                </a:solidFill>
                <a:latin typeface="Times New Roman"/>
                <a:cs typeface="Times New Roman"/>
              </a:rPr>
              <a:t>r</a:t>
            </a:r>
            <a:r>
              <a:rPr dirty="0" sz="1250" spc="95">
                <a:solidFill>
                  <a:srgbClr val="757282"/>
                </a:solidFill>
                <a:latin typeface="Times New Roman"/>
                <a:cs typeface="Times New Roman"/>
              </a:rPr>
              <a:t>ma</a:t>
            </a:r>
            <a:r>
              <a:rPr dirty="0" sz="1250" spc="95">
                <a:solidFill>
                  <a:srgbClr val="8E8997"/>
                </a:solidFill>
                <a:latin typeface="Times New Roman"/>
                <a:cs typeface="Times New Roman"/>
              </a:rPr>
              <a:t>: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893842" y="429737"/>
            <a:ext cx="1024255" cy="412115"/>
          </a:xfrm>
          <a:prstGeom prst="rect">
            <a:avLst/>
          </a:prstGeom>
        </p:spPr>
        <p:txBody>
          <a:bodyPr wrap="square" lIns="0" tIns="7620" rIns="0" bIns="0" rtlCol="0" vert="horz">
            <a:spAutoFit/>
          </a:bodyPr>
          <a:lstStyle/>
          <a:p>
            <a:pPr marL="76835" marR="5080" indent="-64769">
              <a:lnSpc>
                <a:spcPct val="102600"/>
              </a:lnSpc>
              <a:spcBef>
                <a:spcPts val="60"/>
              </a:spcBef>
              <a:tabLst>
                <a:tab pos="848994" algn="l"/>
              </a:tabLst>
            </a:pPr>
            <a:r>
              <a:rPr dirty="0" sz="1250" spc="45">
                <a:solidFill>
                  <a:srgbClr val="757282"/>
                </a:solidFill>
                <a:latin typeface="Times New Roman"/>
                <a:cs typeface="Times New Roman"/>
              </a:rPr>
              <a:t>pas</a:t>
            </a:r>
            <a:r>
              <a:rPr dirty="0" sz="1250" spc="45">
                <a:solidFill>
                  <a:srgbClr val="757282"/>
                </a:solidFill>
                <a:latin typeface="Times New Roman"/>
                <a:cs typeface="Times New Roman"/>
              </a:rPr>
              <a:t> </a:t>
            </a:r>
            <a:r>
              <a:rPr dirty="0" sz="1250" spc="120">
                <a:solidFill>
                  <a:srgbClr val="757282"/>
                </a:solidFill>
                <a:latin typeface="Times New Roman"/>
                <a:cs typeface="Times New Roman"/>
              </a:rPr>
              <a:t> </a:t>
            </a:r>
            <a:r>
              <a:rPr dirty="0" sz="1250" spc="20">
                <a:solidFill>
                  <a:srgbClr val="5E4F77"/>
                </a:solidFill>
                <a:latin typeface="Times New Roman"/>
                <a:cs typeface="Times New Roman"/>
              </a:rPr>
              <a:t>l</a:t>
            </a:r>
            <a:r>
              <a:rPr dirty="0" sz="1250" spc="-25">
                <a:solidFill>
                  <a:srgbClr val="5E4F77"/>
                </a:solidFill>
                <a:latin typeface="Times New Roman"/>
                <a:cs typeface="Times New Roman"/>
              </a:rPr>
              <a:t>í</a:t>
            </a:r>
            <a:r>
              <a:rPr dirty="0" sz="1250" spc="170">
                <a:solidFill>
                  <a:srgbClr val="757282"/>
                </a:solidFill>
                <a:latin typeface="Times New Roman"/>
                <a:cs typeface="Times New Roman"/>
              </a:rPr>
              <a:t>m</a:t>
            </a:r>
            <a:r>
              <a:rPr dirty="0" sz="1250" spc="25">
                <a:solidFill>
                  <a:srgbClr val="757282"/>
                </a:solidFill>
                <a:latin typeface="Times New Roman"/>
                <a:cs typeface="Times New Roman"/>
              </a:rPr>
              <a:t>i</a:t>
            </a:r>
            <a:r>
              <a:rPr dirty="0" sz="1250">
                <a:solidFill>
                  <a:srgbClr val="757282"/>
                </a:solidFill>
                <a:latin typeface="Times New Roman"/>
                <a:cs typeface="Times New Roman"/>
              </a:rPr>
              <a:t>	</a:t>
            </a:r>
            <a:r>
              <a:rPr dirty="0" sz="1250" spc="35">
                <a:solidFill>
                  <a:srgbClr val="757282"/>
                </a:solidFill>
                <a:latin typeface="Times New Roman"/>
                <a:cs typeface="Times New Roman"/>
              </a:rPr>
              <a:t>de  </a:t>
            </a:r>
            <a:r>
              <a:rPr dirty="0" sz="1250" spc="-65">
                <a:solidFill>
                  <a:srgbClr val="757282"/>
                </a:solidFill>
                <a:latin typeface="Times New Roman"/>
                <a:cs typeface="Times New Roman"/>
              </a:rPr>
              <a:t>W'la.</a:t>
            </a:r>
            <a:r>
              <a:rPr dirty="0" sz="1250" spc="5">
                <a:solidFill>
                  <a:srgbClr val="757282"/>
                </a:solidFill>
                <a:latin typeface="Times New Roman"/>
                <a:cs typeface="Times New Roman"/>
              </a:rPr>
              <a:t> </a:t>
            </a:r>
            <a:r>
              <a:rPr dirty="0" sz="950" spc="-35">
                <a:solidFill>
                  <a:srgbClr val="E4AF70"/>
                </a:solidFill>
                <a:latin typeface="Arial"/>
                <a:cs typeface="Arial"/>
              </a:rPr>
              <a:t>l</a:t>
            </a:r>
            <a:r>
              <a:rPr dirty="0" sz="950" spc="415">
                <a:solidFill>
                  <a:srgbClr val="E4AF70"/>
                </a:solidFill>
                <a:latin typeface="Arial"/>
                <a:cs typeface="Arial"/>
              </a:rPr>
              <a:t> </a:t>
            </a:r>
            <a:r>
              <a:rPr dirty="0" sz="1250" spc="-155">
                <a:solidFill>
                  <a:srgbClr val="675D69"/>
                </a:solidFill>
                <a:latin typeface="Arial"/>
                <a:cs typeface="Arial"/>
              </a:rPr>
              <a:t>DO	</a:t>
            </a:r>
            <a:r>
              <a:rPr dirty="0" sz="1250" spc="-95">
                <a:solidFill>
                  <a:srgbClr val="757282"/>
                </a:solidFill>
                <a:latin typeface="Times New Roman"/>
                <a:cs typeface="Times New Roman"/>
              </a:rPr>
              <a:t>de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586747" y="1189405"/>
            <a:ext cx="276225" cy="2317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baseline="-21164" sz="1575" spc="-284" i="1">
                <a:solidFill>
                  <a:srgbClr val="757282"/>
                </a:solidFill>
                <a:latin typeface="Arial"/>
                <a:cs typeface="Arial"/>
              </a:rPr>
              <a:t>y</a:t>
            </a:r>
            <a:r>
              <a:rPr dirty="0" sz="1350" spc="-190" i="1">
                <a:solidFill>
                  <a:srgbClr val="757282"/>
                </a:solidFill>
                <a:latin typeface="Arial"/>
                <a:cs typeface="Arial"/>
              </a:rPr>
              <a:t>Uf</a:t>
            </a:r>
            <a:r>
              <a:rPr dirty="0" sz="1350" spc="-190" i="1">
                <a:solidFill>
                  <a:srgbClr val="8E8997"/>
                </a:solidFill>
                <a:latin typeface="Arial"/>
                <a:cs typeface="Arial"/>
              </a:rPr>
              <a:t>(</a:t>
            </a:r>
            <a:endParaRPr sz="13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986582" y="1190422"/>
            <a:ext cx="1365250" cy="2927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700" spc="-35">
                <a:solidFill>
                  <a:srgbClr val="8E8997"/>
                </a:solidFill>
                <a:latin typeface="Arial"/>
                <a:cs typeface="Arial"/>
              </a:rPr>
              <a:t>)</a:t>
            </a:r>
            <a:r>
              <a:rPr dirty="0" sz="1700" spc="-180">
                <a:solidFill>
                  <a:srgbClr val="8E8997"/>
                </a:solidFill>
                <a:latin typeface="Arial"/>
                <a:cs typeface="Arial"/>
              </a:rPr>
              <a:t> </a:t>
            </a:r>
            <a:r>
              <a:rPr dirty="0" sz="1700" spc="-60">
                <a:solidFill>
                  <a:srgbClr val="5E4F77"/>
                </a:solidFill>
                <a:latin typeface="Arial"/>
                <a:cs typeface="Arial"/>
              </a:rPr>
              <a:t>+</a:t>
            </a:r>
            <a:r>
              <a:rPr dirty="0" sz="1700" spc="145">
                <a:solidFill>
                  <a:srgbClr val="5E4F77"/>
                </a:solidFill>
                <a:latin typeface="Arial"/>
                <a:cs typeface="Arial"/>
              </a:rPr>
              <a:t> </a:t>
            </a:r>
            <a:r>
              <a:rPr dirty="0" sz="1400" spc="-40" i="1">
                <a:solidFill>
                  <a:srgbClr val="757282"/>
                </a:solidFill>
                <a:latin typeface="Times New Roman"/>
                <a:cs typeface="Times New Roman"/>
              </a:rPr>
              <a:t>y</a:t>
            </a:r>
            <a:r>
              <a:rPr dirty="0" sz="1400" spc="-135" i="1">
                <a:solidFill>
                  <a:srgbClr val="8E8997"/>
                </a:solidFill>
                <a:latin typeface="Times New Roman"/>
                <a:cs typeface="Times New Roman"/>
              </a:rPr>
              <a:t>(</a:t>
            </a:r>
            <a:r>
              <a:rPr dirty="0" sz="1400" spc="-90" i="1">
                <a:solidFill>
                  <a:srgbClr val="8E8997"/>
                </a:solidFill>
                <a:latin typeface="Times New Roman"/>
                <a:cs typeface="Times New Roman"/>
              </a:rPr>
              <a:t> </a:t>
            </a:r>
            <a:r>
              <a:rPr dirty="0" sz="1400" spc="60" i="1">
                <a:solidFill>
                  <a:srgbClr val="757282"/>
                </a:solidFill>
                <a:latin typeface="Times New Roman"/>
                <a:cs typeface="Times New Roman"/>
              </a:rPr>
              <a:t>x</a:t>
            </a:r>
            <a:r>
              <a:rPr dirty="0" sz="1400" spc="-114" i="1">
                <a:solidFill>
                  <a:srgbClr val="757282"/>
                </a:solidFill>
                <a:latin typeface="Times New Roman"/>
                <a:cs typeface="Times New Roman"/>
              </a:rPr>
              <a:t> </a:t>
            </a:r>
            <a:r>
              <a:rPr dirty="0" sz="1400" spc="-135" i="1">
                <a:solidFill>
                  <a:srgbClr val="8E8997"/>
                </a:solidFill>
                <a:latin typeface="Times New Roman"/>
                <a:cs typeface="Times New Roman"/>
              </a:rPr>
              <a:t>)</a:t>
            </a:r>
            <a:r>
              <a:rPr dirty="0" sz="1400" spc="-200" i="1">
                <a:solidFill>
                  <a:srgbClr val="8E8997"/>
                </a:solidFill>
                <a:latin typeface="Times New Roman"/>
                <a:cs typeface="Times New Roman"/>
              </a:rPr>
              <a:t> </a:t>
            </a:r>
            <a:r>
              <a:rPr dirty="0" sz="1400" spc="-65" i="1">
                <a:solidFill>
                  <a:srgbClr val="757282"/>
                </a:solidFill>
                <a:latin typeface="Times New Roman"/>
                <a:cs typeface="Times New Roman"/>
              </a:rPr>
              <a:t>y'</a:t>
            </a:r>
            <a:r>
              <a:rPr dirty="0" sz="1400" spc="-40" i="1">
                <a:solidFill>
                  <a:srgbClr val="757282"/>
                </a:solidFill>
                <a:latin typeface="Times New Roman"/>
                <a:cs typeface="Times New Roman"/>
              </a:rPr>
              <a:t>'</a:t>
            </a:r>
            <a:r>
              <a:rPr dirty="0" sz="1400" spc="-180" i="1">
                <a:solidFill>
                  <a:srgbClr val="757282"/>
                </a:solidFill>
                <a:latin typeface="Times New Roman"/>
                <a:cs typeface="Times New Roman"/>
              </a:rPr>
              <a:t> </a:t>
            </a:r>
            <a:r>
              <a:rPr dirty="0" sz="1400" spc="-135" i="1">
                <a:solidFill>
                  <a:srgbClr val="8E8997"/>
                </a:solidFill>
                <a:latin typeface="Times New Roman"/>
                <a:cs typeface="Times New Roman"/>
              </a:rPr>
              <a:t>(</a:t>
            </a:r>
            <a:r>
              <a:rPr dirty="0" sz="1400" i="1">
                <a:solidFill>
                  <a:srgbClr val="8E8997"/>
                </a:solidFill>
                <a:latin typeface="Times New Roman"/>
                <a:cs typeface="Times New Roman"/>
              </a:rPr>
              <a:t>  </a:t>
            </a:r>
            <a:r>
              <a:rPr dirty="0" sz="1400" spc="-75" i="1">
                <a:solidFill>
                  <a:srgbClr val="8E8997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85799C"/>
                </a:solidFill>
                <a:latin typeface="Times New Roman"/>
                <a:cs typeface="Times New Roman"/>
              </a:rPr>
              <a:t>)</a:t>
            </a:r>
            <a:r>
              <a:rPr dirty="0" sz="1400" spc="70">
                <a:solidFill>
                  <a:srgbClr val="85799C"/>
                </a:solidFill>
                <a:latin typeface="Times New Roman"/>
                <a:cs typeface="Times New Roman"/>
              </a:rPr>
              <a:t> </a:t>
            </a:r>
            <a:r>
              <a:rPr dirty="0" sz="1750" spc="80">
                <a:solidFill>
                  <a:srgbClr val="675D69"/>
                </a:solidFill>
                <a:latin typeface="Times New Roman"/>
                <a:cs typeface="Times New Roman"/>
              </a:rPr>
              <a:t>=</a:t>
            </a:r>
            <a:r>
              <a:rPr dirty="0" sz="1750" spc="-95">
                <a:solidFill>
                  <a:srgbClr val="675D69"/>
                </a:solidFill>
                <a:latin typeface="Times New Roman"/>
                <a:cs typeface="Times New Roman"/>
              </a:rPr>
              <a:t> </a:t>
            </a:r>
            <a:r>
              <a:rPr dirty="0" sz="1250" spc="-254">
                <a:solidFill>
                  <a:srgbClr val="757282"/>
                </a:solidFill>
                <a:latin typeface="Arial"/>
                <a:cs typeface="Arial"/>
              </a:rPr>
              <a:t>O</a:t>
            </a:r>
            <a:endParaRPr sz="12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713501" y="1216118"/>
            <a:ext cx="525145" cy="254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8915" algn="l"/>
              </a:tabLst>
            </a:pPr>
            <a:r>
              <a:rPr dirty="0" sz="900" spc="-80" i="1">
                <a:solidFill>
                  <a:srgbClr val="8E8997"/>
                </a:solidFill>
                <a:latin typeface="Times New Roman"/>
                <a:cs typeface="Times New Roman"/>
              </a:rPr>
              <a:t>I	</a:t>
            </a:r>
            <a:r>
              <a:rPr dirty="0" u="heavy" sz="1500" spc="40">
                <a:solidFill>
                  <a:srgbClr val="757282"/>
                </a:solidFill>
                <a:uFill>
                  <a:solidFill>
                    <a:srgbClr val="757282"/>
                  </a:solidFill>
                </a:uFill>
                <a:latin typeface="Times New Roman"/>
                <a:cs typeface="Times New Roman"/>
              </a:rPr>
              <a:t>&gt;</a:t>
            </a:r>
            <a:r>
              <a:rPr dirty="0" sz="1500" spc="-30">
                <a:solidFill>
                  <a:srgbClr val="757282"/>
                </a:solidFill>
                <a:latin typeface="Times New Roman"/>
                <a:cs typeface="Times New Roman"/>
              </a:rPr>
              <a:t> </a:t>
            </a:r>
            <a:r>
              <a:rPr dirty="0" sz="1250" spc="-200">
                <a:solidFill>
                  <a:srgbClr val="757282"/>
                </a:solidFill>
                <a:latin typeface="Arial"/>
                <a:cs typeface="Arial"/>
              </a:rPr>
              <a:t>O</a:t>
            </a:r>
            <a:r>
              <a:rPr dirty="0" sz="1250" spc="-200">
                <a:solidFill>
                  <a:srgbClr val="5E3369"/>
                </a:solidFill>
                <a:latin typeface="Arial"/>
                <a:cs typeface="Arial"/>
              </a:rPr>
              <a:t>.</a:t>
            </a:r>
            <a:r>
              <a:rPr dirty="0" sz="1250" spc="-200">
                <a:solidFill>
                  <a:srgbClr val="91CAEB"/>
                </a:solidFill>
                <a:latin typeface="Arial"/>
                <a:cs typeface="Arial"/>
              </a:rPr>
              <a:t>,</a:t>
            </a:r>
            <a:endParaRPr sz="12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855755" y="1815761"/>
            <a:ext cx="715645" cy="2165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50" spc="-10">
                <a:solidFill>
                  <a:srgbClr val="757282"/>
                </a:solidFill>
                <a:latin typeface="Times New Roman"/>
                <a:cs typeface="Times New Roman"/>
              </a:rPr>
              <a:t>aq</a:t>
            </a:r>
            <a:r>
              <a:rPr dirty="0" sz="1250" spc="-20">
                <a:solidFill>
                  <a:srgbClr val="757282"/>
                </a:solidFill>
                <a:latin typeface="Times New Roman"/>
                <a:cs typeface="Times New Roman"/>
              </a:rPr>
              <a:t> </a:t>
            </a:r>
            <a:r>
              <a:rPr dirty="0" sz="1250" spc="60">
                <a:solidFill>
                  <a:srgbClr val="757282"/>
                </a:solidFill>
                <a:latin typeface="Times New Roman"/>
                <a:cs typeface="Times New Roman"/>
              </a:rPr>
              <a:t>u</a:t>
            </a:r>
            <a:r>
              <a:rPr dirty="0" sz="1250" spc="60">
                <a:solidFill>
                  <a:srgbClr val="5E4F77"/>
                </a:solidFill>
                <a:latin typeface="Times New Roman"/>
                <a:cs typeface="Times New Roman"/>
              </a:rPr>
              <a:t>í</a:t>
            </a:r>
            <a:r>
              <a:rPr dirty="0" sz="1250" spc="190">
                <a:solidFill>
                  <a:srgbClr val="5E4F77"/>
                </a:solidFill>
                <a:latin typeface="Times New Roman"/>
                <a:cs typeface="Times New Roman"/>
              </a:rPr>
              <a:t> </a:t>
            </a:r>
            <a:r>
              <a:rPr dirty="0" sz="1250" spc="-150">
                <a:solidFill>
                  <a:srgbClr val="5E4F77"/>
                </a:solidFill>
                <a:latin typeface="Times New Roman"/>
                <a:cs typeface="Times New Roman"/>
              </a:rPr>
              <a:t>11</a:t>
            </a:r>
            <a:r>
              <a:rPr dirty="0" sz="1250" spc="275">
                <a:solidFill>
                  <a:srgbClr val="5E4F77"/>
                </a:solidFill>
                <a:latin typeface="Times New Roman"/>
                <a:cs typeface="Times New Roman"/>
              </a:rPr>
              <a:t> </a:t>
            </a:r>
            <a:r>
              <a:rPr dirty="0" sz="1250" spc="-235">
                <a:solidFill>
                  <a:srgbClr val="757282"/>
                </a:solidFill>
                <a:latin typeface="Times New Roman"/>
                <a:cs typeface="Times New Roman"/>
              </a:rPr>
              <a:t>m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854863" y="1815761"/>
            <a:ext cx="1069340" cy="2165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50" spc="50">
                <a:solidFill>
                  <a:srgbClr val="5E4F77"/>
                </a:solidFill>
                <a:latin typeface="Times New Roman"/>
                <a:cs typeface="Times New Roman"/>
              </a:rPr>
              <a:t>i</a:t>
            </a:r>
            <a:r>
              <a:rPr dirty="0" sz="1250" spc="50">
                <a:solidFill>
                  <a:srgbClr val="757282"/>
                </a:solidFill>
                <a:latin typeface="Times New Roman"/>
                <a:cs typeface="Times New Roman"/>
              </a:rPr>
              <a:t>n</a:t>
            </a:r>
            <a:r>
              <a:rPr dirty="0" sz="1250" spc="50">
                <a:solidFill>
                  <a:srgbClr val="5E4F77"/>
                </a:solidFill>
                <a:latin typeface="Times New Roman"/>
                <a:cs typeface="Times New Roman"/>
              </a:rPr>
              <a:t>d </a:t>
            </a:r>
            <a:r>
              <a:rPr dirty="0" sz="1250" spc="55">
                <a:solidFill>
                  <a:srgbClr val="5E4F77"/>
                </a:solidFill>
                <a:latin typeface="Times New Roman"/>
                <a:cs typeface="Times New Roman"/>
              </a:rPr>
              <a:t> </a:t>
            </a:r>
            <a:r>
              <a:rPr dirty="0" sz="1250" spc="85">
                <a:solidFill>
                  <a:srgbClr val="675D69"/>
                </a:solidFill>
                <a:latin typeface="Times New Roman"/>
                <a:cs typeface="Times New Roman"/>
              </a:rPr>
              <a:t>pendient</a:t>
            </a:r>
            <a:r>
              <a:rPr dirty="0" sz="1250" spc="85">
                <a:solidFill>
                  <a:srgbClr val="8E8997"/>
                </a:solidFill>
                <a:latin typeface="Times New Roman"/>
                <a:cs typeface="Times New Roman"/>
              </a:rPr>
              <a:t>e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326873" y="2029771"/>
            <a:ext cx="15875" cy="214629"/>
          </a:xfrm>
          <a:custGeom>
            <a:avLst/>
            <a:gdLst/>
            <a:ahLst/>
            <a:cxnLst/>
            <a:rect l="l" t="t" r="r" b="b"/>
            <a:pathLst>
              <a:path w="15875" h="214630">
                <a:moveTo>
                  <a:pt x="15260" y="214052"/>
                </a:moveTo>
                <a:lnTo>
                  <a:pt x="0" y="214052"/>
                </a:lnTo>
                <a:lnTo>
                  <a:pt x="0" y="0"/>
                </a:lnTo>
                <a:lnTo>
                  <a:pt x="15260" y="0"/>
                </a:lnTo>
                <a:lnTo>
                  <a:pt x="15260" y="214052"/>
                </a:lnTo>
                <a:close/>
              </a:path>
            </a:pathLst>
          </a:custGeom>
          <a:solidFill>
            <a:srgbClr val="F4E4C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3277547" y="2010640"/>
            <a:ext cx="1530350" cy="2317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89050" algn="l"/>
              </a:tabLst>
            </a:pPr>
            <a:r>
              <a:rPr dirty="0" sz="1250" spc="15">
                <a:solidFill>
                  <a:srgbClr val="F2C88C"/>
                </a:solidFill>
                <a:latin typeface="Times New Roman"/>
                <a:cs typeface="Times New Roman"/>
              </a:rPr>
              <a:t>·</a:t>
            </a:r>
            <a:r>
              <a:rPr dirty="0" sz="1250" spc="15">
                <a:solidFill>
                  <a:srgbClr val="CFB8A7"/>
                </a:solidFill>
                <a:latin typeface="Times New Roman"/>
                <a:cs typeface="Times New Roman"/>
              </a:rPr>
              <a:t>·</a:t>
            </a:r>
            <a:r>
              <a:rPr dirty="0" sz="1250" spc="15">
                <a:solidFill>
                  <a:srgbClr val="5E3369"/>
                </a:solidFill>
                <a:latin typeface="Times New Roman"/>
                <a:cs typeface="Times New Roman"/>
              </a:rPr>
              <a:t>i</a:t>
            </a:r>
            <a:r>
              <a:rPr dirty="0" sz="1250" spc="15">
                <a:solidFill>
                  <a:srgbClr val="757282"/>
                </a:solidFill>
                <a:latin typeface="Times New Roman"/>
                <a:cs typeface="Times New Roman"/>
              </a:rPr>
              <a:t>ón</a:t>
            </a:r>
            <a:r>
              <a:rPr dirty="0" sz="1250" spc="320">
                <a:solidFill>
                  <a:srgbClr val="757282"/>
                </a:solidFill>
                <a:latin typeface="Times New Roman"/>
                <a:cs typeface="Times New Roman"/>
              </a:rPr>
              <a:t> </a:t>
            </a:r>
            <a:r>
              <a:rPr dirty="0" sz="1250" spc="-5">
                <a:solidFill>
                  <a:srgbClr val="561660"/>
                </a:solidFill>
                <a:latin typeface="Times New Roman"/>
                <a:cs typeface="Times New Roman"/>
              </a:rPr>
              <a:t>l</a:t>
            </a:r>
            <a:r>
              <a:rPr dirty="0" sz="1250" spc="-5">
                <a:solidFill>
                  <a:srgbClr val="757282"/>
                </a:solidFill>
                <a:latin typeface="Times New Roman"/>
                <a:cs typeface="Times New Roman"/>
              </a:rPr>
              <a:t>a.</a:t>
            </a:r>
            <a:r>
              <a:rPr dirty="0" sz="1250" spc="114">
                <a:solidFill>
                  <a:srgbClr val="757282"/>
                </a:solidFill>
                <a:latin typeface="Times New Roman"/>
                <a:cs typeface="Times New Roman"/>
              </a:rPr>
              <a:t> </a:t>
            </a:r>
            <a:r>
              <a:rPr dirty="0" sz="1250" spc="45">
                <a:solidFill>
                  <a:srgbClr val="757282"/>
                </a:solidFill>
                <a:latin typeface="Times New Roman"/>
                <a:cs typeface="Times New Roman"/>
              </a:rPr>
              <a:t>va</a:t>
            </a:r>
            <a:r>
              <a:rPr dirty="0" sz="1250" spc="45">
                <a:solidFill>
                  <a:srgbClr val="5B7085"/>
                </a:solidFill>
                <a:latin typeface="Times New Roman"/>
                <a:cs typeface="Times New Roman"/>
              </a:rPr>
              <a:t>ri </a:t>
            </a:r>
            <a:r>
              <a:rPr dirty="0" sz="1250" spc="175">
                <a:solidFill>
                  <a:srgbClr val="5B7085"/>
                </a:solidFill>
                <a:latin typeface="Times New Roman"/>
                <a:cs typeface="Times New Roman"/>
              </a:rPr>
              <a:t> </a:t>
            </a:r>
            <a:r>
              <a:rPr dirty="0" sz="1250" spc="70">
                <a:solidFill>
                  <a:srgbClr val="757282"/>
                </a:solidFill>
                <a:latin typeface="Times New Roman"/>
                <a:cs typeface="Times New Roman"/>
              </a:rPr>
              <a:t>b</a:t>
            </a:r>
            <a:r>
              <a:rPr dirty="0" sz="1250" spc="70">
                <a:solidFill>
                  <a:srgbClr val="561660"/>
                </a:solidFill>
                <a:latin typeface="Times New Roman"/>
                <a:cs typeface="Times New Roman"/>
              </a:rPr>
              <a:t>l	</a:t>
            </a:r>
            <a:r>
              <a:rPr dirty="0" sz="1350" spc="-5">
                <a:solidFill>
                  <a:srgbClr val="5B7085"/>
                </a:solidFill>
                <a:latin typeface="Times New Roman"/>
                <a:cs typeface="Times New Roman"/>
              </a:rPr>
              <a:t>i</a:t>
            </a:r>
            <a:r>
              <a:rPr dirty="0" sz="1350" spc="385">
                <a:solidFill>
                  <a:srgbClr val="5B7085"/>
                </a:solidFill>
                <a:latin typeface="Times New Roman"/>
                <a:cs typeface="Times New Roman"/>
              </a:rPr>
              <a:t> </a:t>
            </a:r>
            <a:r>
              <a:rPr dirty="0" sz="1250" spc="-10">
                <a:solidFill>
                  <a:srgbClr val="757282"/>
                </a:solidFill>
                <a:latin typeface="Times New Roman"/>
                <a:cs typeface="Times New Roman"/>
              </a:rPr>
              <a:t>d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827418" y="1798969"/>
            <a:ext cx="3068955" cy="440690"/>
          </a:xfrm>
          <a:prstGeom prst="rect">
            <a:avLst/>
          </a:prstGeom>
        </p:spPr>
        <p:txBody>
          <a:bodyPr wrap="square" lIns="0" tIns="2984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34"/>
              </a:spcBef>
              <a:tabLst>
                <a:tab pos="1151255" algn="l"/>
                <a:tab pos="2139315" algn="l"/>
              </a:tabLst>
            </a:pPr>
            <a:r>
              <a:rPr dirty="0" sz="1250" spc="-235">
                <a:solidFill>
                  <a:srgbClr val="757282"/>
                </a:solidFill>
                <a:latin typeface="Times New Roman"/>
                <a:cs typeface="Times New Roman"/>
              </a:rPr>
              <a:t>m</a:t>
            </a:r>
            <a:r>
              <a:rPr dirty="0" sz="1250" spc="90">
                <a:solidFill>
                  <a:srgbClr val="757282"/>
                </a:solidFill>
                <a:latin typeface="Times New Roman"/>
                <a:cs typeface="Times New Roman"/>
              </a:rPr>
              <a:t> </a:t>
            </a:r>
            <a:r>
              <a:rPr dirty="0" sz="1250" spc="-150">
                <a:solidFill>
                  <a:srgbClr val="757282"/>
                </a:solidFill>
                <a:latin typeface="Times New Roman"/>
                <a:cs typeface="Times New Roman"/>
              </a:rPr>
              <a:t>od</a:t>
            </a:r>
            <a:r>
              <a:rPr dirty="0" sz="1250" spc="254">
                <a:solidFill>
                  <a:srgbClr val="757282"/>
                </a:solidFill>
                <a:latin typeface="Times New Roman"/>
                <a:cs typeface="Times New Roman"/>
              </a:rPr>
              <a:t> </a:t>
            </a:r>
            <a:r>
              <a:rPr dirty="0" sz="1250" spc="35">
                <a:solidFill>
                  <a:srgbClr val="5E3369"/>
                </a:solidFill>
                <a:latin typeface="Times New Roman"/>
                <a:cs typeface="Times New Roman"/>
              </a:rPr>
              <a:t>i</a:t>
            </a:r>
            <a:r>
              <a:rPr dirty="0" sz="1250" spc="35">
                <a:solidFill>
                  <a:srgbClr val="675D69"/>
                </a:solidFill>
                <a:latin typeface="Times New Roman"/>
                <a:cs typeface="Times New Roman"/>
              </a:rPr>
              <a:t>ficado </a:t>
            </a:r>
            <a:r>
              <a:rPr dirty="0" sz="1250" spc="105">
                <a:solidFill>
                  <a:srgbClr val="675D69"/>
                </a:solidFill>
                <a:latin typeface="Times New Roman"/>
                <a:cs typeface="Times New Roman"/>
              </a:rPr>
              <a:t> </a:t>
            </a:r>
            <a:r>
              <a:rPr dirty="0" sz="1250" spc="35">
                <a:solidFill>
                  <a:srgbClr val="426B8C"/>
                </a:solidFill>
                <a:latin typeface="Times New Roman"/>
                <a:cs typeface="Times New Roman"/>
              </a:rPr>
              <a:t>l	</a:t>
            </a:r>
            <a:r>
              <a:rPr dirty="0" sz="1250" spc="60">
                <a:solidFill>
                  <a:srgbClr val="757282"/>
                </a:solidFill>
                <a:latin typeface="Times New Roman"/>
                <a:cs typeface="Times New Roman"/>
              </a:rPr>
              <a:t>no</a:t>
            </a:r>
            <a:r>
              <a:rPr dirty="0" sz="1250" spc="250">
                <a:solidFill>
                  <a:srgbClr val="757282"/>
                </a:solidFill>
                <a:latin typeface="Times New Roman"/>
                <a:cs typeface="Times New Roman"/>
              </a:rPr>
              <a:t> </a:t>
            </a:r>
            <a:r>
              <a:rPr dirty="0" sz="1250" spc="70">
                <a:solidFill>
                  <a:srgbClr val="757282"/>
                </a:solidFill>
                <a:latin typeface="Times New Roman"/>
                <a:cs typeface="Times New Roman"/>
              </a:rPr>
              <a:t>ación</a:t>
            </a:r>
            <a:r>
              <a:rPr dirty="0" sz="1250" spc="385">
                <a:solidFill>
                  <a:srgbClr val="757282"/>
                </a:solidFill>
                <a:latin typeface="Times New Roman"/>
                <a:cs typeface="Times New Roman"/>
              </a:rPr>
              <a:t> </a:t>
            </a:r>
            <a:r>
              <a:rPr dirty="0" sz="1250" spc="85">
                <a:solidFill>
                  <a:srgbClr val="675D69"/>
                </a:solidFill>
                <a:latin typeface="Times New Roman"/>
                <a:cs typeface="Times New Roman"/>
              </a:rPr>
              <a:t>d	</a:t>
            </a:r>
            <a:r>
              <a:rPr dirty="0" sz="1250" spc="-15">
                <a:solidFill>
                  <a:srgbClr val="561660"/>
                </a:solidFill>
                <a:latin typeface="Times New Roman"/>
                <a:cs typeface="Times New Roman"/>
              </a:rPr>
              <a:t>l</a:t>
            </a:r>
            <a:r>
              <a:rPr dirty="0" sz="1250" spc="-15">
                <a:solidFill>
                  <a:srgbClr val="757282"/>
                </a:solidFill>
                <a:latin typeface="Times New Roman"/>
                <a:cs typeface="Times New Roman"/>
              </a:rPr>
              <a:t>a</a:t>
            </a:r>
            <a:r>
              <a:rPr dirty="0" sz="1250" spc="195">
                <a:solidFill>
                  <a:srgbClr val="757282"/>
                </a:solidFill>
                <a:latin typeface="Times New Roman"/>
                <a:cs typeface="Times New Roman"/>
              </a:rPr>
              <a:t> </a:t>
            </a:r>
            <a:r>
              <a:rPr dirty="0" sz="1250" spc="-5">
                <a:solidFill>
                  <a:srgbClr val="757282"/>
                </a:solidFill>
                <a:latin typeface="Times New Roman"/>
                <a:cs typeface="Times New Roman"/>
              </a:rPr>
              <a:t>var</a:t>
            </a:r>
            <a:r>
              <a:rPr dirty="0" sz="1250" spc="-65">
                <a:solidFill>
                  <a:srgbClr val="757282"/>
                </a:solidFill>
                <a:latin typeface="Times New Roman"/>
                <a:cs typeface="Times New Roman"/>
              </a:rPr>
              <a:t> </a:t>
            </a:r>
            <a:r>
              <a:rPr dirty="0" sz="1250" spc="75">
                <a:solidFill>
                  <a:srgbClr val="5E3369"/>
                </a:solidFill>
                <a:latin typeface="Times New Roman"/>
                <a:cs typeface="Times New Roman"/>
              </a:rPr>
              <a:t>i</a:t>
            </a:r>
            <a:r>
              <a:rPr dirty="0" sz="1250" spc="75">
                <a:solidFill>
                  <a:srgbClr val="757282"/>
                </a:solidFill>
                <a:latin typeface="Times New Roman"/>
                <a:cs typeface="Times New Roman"/>
              </a:rPr>
              <a:t>a</a:t>
            </a:r>
            <a:r>
              <a:rPr dirty="0" sz="1250" spc="75">
                <a:solidFill>
                  <a:srgbClr val="5E4F77"/>
                </a:solidFill>
                <a:latin typeface="Times New Roman"/>
                <a:cs typeface="Times New Roman"/>
              </a:rPr>
              <a:t>b</a:t>
            </a:r>
            <a:r>
              <a:rPr dirty="0" sz="1250" spc="75">
                <a:solidFill>
                  <a:srgbClr val="8E8997"/>
                </a:solidFill>
                <a:latin typeface="Times New Roman"/>
                <a:cs typeface="Times New Roman"/>
              </a:rPr>
              <a:t>l</a:t>
            </a:r>
            <a:endParaRPr sz="1250">
              <a:latin typeface="Times New Roman"/>
              <a:cs typeface="Times New Roman"/>
            </a:endParaRPr>
          </a:p>
          <a:p>
            <a:pPr marL="2150110">
              <a:lnSpc>
                <a:spcPct val="100000"/>
              </a:lnSpc>
              <a:spcBef>
                <a:spcPts val="130"/>
              </a:spcBef>
              <a:tabLst>
                <a:tab pos="2872740" algn="l"/>
              </a:tabLst>
            </a:pPr>
            <a:r>
              <a:rPr dirty="0" sz="1250" spc="-195">
                <a:solidFill>
                  <a:srgbClr val="E4AF70"/>
                </a:solidFill>
                <a:latin typeface="Times New Roman"/>
                <a:cs typeface="Times New Roman"/>
              </a:rPr>
              <a:t>·</a:t>
            </a:r>
            <a:r>
              <a:rPr dirty="0" sz="1250" spc="-195">
                <a:solidFill>
                  <a:srgbClr val="E4AF70"/>
                </a:solidFill>
                <a:latin typeface="Times New Roman"/>
                <a:cs typeface="Times New Roman"/>
              </a:rPr>
              <a:t> </a:t>
            </a:r>
            <a:r>
              <a:rPr dirty="0" sz="1250" spc="-90">
                <a:solidFill>
                  <a:srgbClr val="E4AF70"/>
                </a:solidFill>
                <a:latin typeface="Times New Roman"/>
                <a:cs typeface="Times New Roman"/>
              </a:rPr>
              <a:t> </a:t>
            </a:r>
            <a:r>
              <a:rPr dirty="0" sz="1250" spc="-290">
                <a:solidFill>
                  <a:srgbClr val="757282"/>
                </a:solidFill>
                <a:latin typeface="Times New Roman"/>
                <a:cs typeface="Times New Roman"/>
              </a:rPr>
              <a:t>n</a:t>
            </a:r>
            <a:r>
              <a:rPr dirty="0" sz="1250" spc="10">
                <a:solidFill>
                  <a:srgbClr val="757282"/>
                </a:solidFill>
                <a:latin typeface="Times New Roman"/>
                <a:cs typeface="Times New Roman"/>
              </a:rPr>
              <a:t> </a:t>
            </a:r>
            <a:r>
              <a:rPr dirty="0" sz="1250" spc="-290">
                <a:solidFill>
                  <a:srgbClr val="5E4F77"/>
                </a:solidFill>
                <a:latin typeface="Times New Roman"/>
                <a:cs typeface="Times New Roman"/>
              </a:rPr>
              <a:t>d</a:t>
            </a:r>
            <a:r>
              <a:rPr dirty="0" sz="1250">
                <a:solidFill>
                  <a:srgbClr val="5E4F77"/>
                </a:solidFill>
                <a:latin typeface="Times New Roman"/>
                <a:cs typeface="Times New Roman"/>
              </a:rPr>
              <a:t> </a:t>
            </a:r>
            <a:r>
              <a:rPr dirty="0" sz="1250" spc="-145">
                <a:solidFill>
                  <a:srgbClr val="5E4F77"/>
                </a:solidFill>
                <a:latin typeface="Times New Roman"/>
                <a:cs typeface="Times New Roman"/>
              </a:rPr>
              <a:t> </a:t>
            </a:r>
            <a:r>
              <a:rPr dirty="0" sz="1250" spc="-50">
                <a:solidFill>
                  <a:srgbClr val="5E4F77"/>
                </a:solidFill>
                <a:latin typeface="Times New Roman"/>
                <a:cs typeface="Times New Roman"/>
              </a:rPr>
              <a:t>i</a:t>
            </a:r>
            <a:r>
              <a:rPr dirty="0" sz="1250" spc="155">
                <a:solidFill>
                  <a:srgbClr val="8E8997"/>
                </a:solidFill>
                <a:latin typeface="Times New Roman"/>
                <a:cs typeface="Times New Roman"/>
              </a:rPr>
              <a:t>e</a:t>
            </a:r>
            <a:r>
              <a:rPr dirty="0" sz="1250" spc="85">
                <a:solidFill>
                  <a:srgbClr val="757282"/>
                </a:solidFill>
                <a:latin typeface="Times New Roman"/>
                <a:cs typeface="Times New Roman"/>
              </a:rPr>
              <a:t>n</a:t>
            </a:r>
            <a:r>
              <a:rPr dirty="0" sz="1250" spc="30">
                <a:solidFill>
                  <a:srgbClr val="8E8997"/>
                </a:solidFill>
                <a:latin typeface="Times New Roman"/>
                <a:cs typeface="Times New Roman"/>
              </a:rPr>
              <a:t>t</a:t>
            </a:r>
            <a:r>
              <a:rPr dirty="0" sz="1250">
                <a:solidFill>
                  <a:srgbClr val="8E8997"/>
                </a:solidFill>
                <a:latin typeface="Times New Roman"/>
                <a:cs typeface="Times New Roman"/>
              </a:rPr>
              <a:t>	</a:t>
            </a:r>
            <a:r>
              <a:rPr dirty="0" sz="1250" spc="125">
                <a:solidFill>
                  <a:srgbClr val="5E4F77"/>
                </a:solidFill>
                <a:latin typeface="Times New Roman"/>
                <a:cs typeface="Times New Roman"/>
              </a:rPr>
              <a:t>n</a:t>
            </a:r>
            <a:r>
              <a:rPr dirty="0" sz="1250" spc="55">
                <a:solidFill>
                  <a:srgbClr val="757282"/>
                </a:solidFill>
                <a:latin typeface="Times New Roman"/>
                <a:cs typeface="Times New Roman"/>
              </a:rPr>
              <a:t>o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158774" y="2010640"/>
            <a:ext cx="749935" cy="2317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00355" algn="l"/>
              </a:tabLst>
            </a:pPr>
            <a:r>
              <a:rPr dirty="0" sz="1250" spc="-114">
                <a:solidFill>
                  <a:srgbClr val="E4AF70"/>
                </a:solidFill>
                <a:latin typeface="Times New Roman"/>
                <a:cs typeface="Times New Roman"/>
              </a:rPr>
              <a:t>·</a:t>
            </a:r>
            <a:r>
              <a:rPr dirty="0" sz="1250" spc="5">
                <a:solidFill>
                  <a:srgbClr val="E4AF70"/>
                </a:solidFill>
                <a:latin typeface="Times New Roman"/>
                <a:cs typeface="Times New Roman"/>
              </a:rPr>
              <a:t> </a:t>
            </a:r>
            <a:r>
              <a:rPr dirty="0" sz="1250" spc="-45">
                <a:solidFill>
                  <a:srgbClr val="561660"/>
                </a:solidFill>
                <a:latin typeface="Times New Roman"/>
                <a:cs typeface="Times New Roman"/>
              </a:rPr>
              <a:t>1</a:t>
            </a:r>
            <a:r>
              <a:rPr dirty="0" sz="1250">
                <a:solidFill>
                  <a:srgbClr val="561660"/>
                </a:solidFill>
                <a:latin typeface="Times New Roman"/>
                <a:cs typeface="Times New Roman"/>
              </a:rPr>
              <a:t>	</a:t>
            </a:r>
            <a:r>
              <a:rPr dirty="0" sz="1350" spc="-30">
                <a:solidFill>
                  <a:srgbClr val="5E3369"/>
                </a:solidFill>
                <a:latin typeface="Times New Roman"/>
                <a:cs typeface="Times New Roman"/>
              </a:rPr>
              <a:t>i</a:t>
            </a:r>
            <a:r>
              <a:rPr dirty="0" sz="1350">
                <a:solidFill>
                  <a:srgbClr val="5E3369"/>
                </a:solidFill>
                <a:latin typeface="Times New Roman"/>
                <a:cs typeface="Times New Roman"/>
              </a:rPr>
              <a:t> </a:t>
            </a:r>
            <a:r>
              <a:rPr dirty="0" sz="1350" spc="-10">
                <a:solidFill>
                  <a:srgbClr val="5E3369"/>
                </a:solidFill>
                <a:latin typeface="Times New Roman"/>
                <a:cs typeface="Times New Roman"/>
              </a:rPr>
              <a:t> </a:t>
            </a:r>
            <a:r>
              <a:rPr dirty="0" sz="1250" spc="-70">
                <a:solidFill>
                  <a:srgbClr val="757282"/>
                </a:solidFill>
                <a:latin typeface="Times New Roman"/>
                <a:cs typeface="Times New Roman"/>
              </a:rPr>
              <a:t>m</a:t>
            </a:r>
            <a:r>
              <a:rPr dirty="0" sz="1250" spc="-125">
                <a:solidFill>
                  <a:srgbClr val="757282"/>
                </a:solidFill>
                <a:latin typeface="Times New Roman"/>
                <a:cs typeface="Times New Roman"/>
              </a:rPr>
              <a:t> </a:t>
            </a:r>
            <a:r>
              <a:rPr dirty="0" sz="1250" spc="-45">
                <a:solidFill>
                  <a:srgbClr val="5B7085"/>
                </a:solidFill>
                <a:latin typeface="Times New Roman"/>
                <a:cs typeface="Times New Roman"/>
              </a:rPr>
              <a:t>p</a:t>
            </a:r>
            <a:r>
              <a:rPr dirty="0" sz="1250" spc="-155">
                <a:solidFill>
                  <a:srgbClr val="5B7085"/>
                </a:solidFill>
                <a:latin typeface="Times New Roman"/>
                <a:cs typeface="Times New Roman"/>
              </a:rPr>
              <a:t> </a:t>
            </a:r>
            <a:r>
              <a:rPr dirty="0" sz="1250" spc="-45">
                <a:solidFill>
                  <a:srgbClr val="757282"/>
                </a:solidFill>
                <a:latin typeface="Times New Roman"/>
                <a:cs typeface="Times New Roman"/>
              </a:rPr>
              <a:t>o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01481" y="1798969"/>
            <a:ext cx="865505" cy="6362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3020" marR="5080" indent="6985">
              <a:lnSpc>
                <a:spcPct val="109000"/>
              </a:lnSpc>
              <a:spcBef>
                <a:spcPts val="100"/>
              </a:spcBef>
              <a:tabLst>
                <a:tab pos="624840" algn="l"/>
              </a:tabLst>
            </a:pPr>
            <a:r>
              <a:rPr dirty="0" sz="1250" spc="15">
                <a:solidFill>
                  <a:srgbClr val="757282"/>
                </a:solidFill>
                <a:latin typeface="Times New Roman"/>
                <a:cs typeface="Times New Roman"/>
              </a:rPr>
              <a:t>N</a:t>
            </a:r>
            <a:r>
              <a:rPr dirty="0" sz="1250" spc="-10">
                <a:solidFill>
                  <a:srgbClr val="757282"/>
                </a:solidFill>
                <a:latin typeface="Times New Roman"/>
                <a:cs typeface="Times New Roman"/>
              </a:rPr>
              <a:t>ó</a:t>
            </a:r>
            <a:r>
              <a:rPr dirty="0" sz="1250">
                <a:solidFill>
                  <a:srgbClr val="757282"/>
                </a:solidFill>
                <a:latin typeface="Times New Roman"/>
                <a:cs typeface="Times New Roman"/>
              </a:rPr>
              <a:t>	</a:t>
            </a:r>
            <a:r>
              <a:rPr dirty="0" sz="1250" spc="-5">
                <a:solidFill>
                  <a:srgbClr val="757282"/>
                </a:solidFill>
                <a:latin typeface="Times New Roman"/>
                <a:cs typeface="Times New Roman"/>
              </a:rPr>
              <a:t>que  </a:t>
            </a:r>
            <a:r>
              <a:rPr dirty="0" sz="1250" spc="10">
                <a:solidFill>
                  <a:srgbClr val="561660"/>
                </a:solidFill>
                <a:latin typeface="Times New Roman"/>
                <a:cs typeface="Times New Roman"/>
              </a:rPr>
              <a:t>l</a:t>
            </a:r>
            <a:r>
              <a:rPr dirty="0" sz="1250" spc="-10">
                <a:solidFill>
                  <a:srgbClr val="757282"/>
                </a:solidFill>
                <a:latin typeface="Times New Roman"/>
                <a:cs typeface="Times New Roman"/>
              </a:rPr>
              <a:t>l</a:t>
            </a:r>
            <a:r>
              <a:rPr dirty="0" sz="1250" spc="-5">
                <a:solidFill>
                  <a:srgbClr val="757282"/>
                </a:solidFill>
                <a:latin typeface="Times New Roman"/>
                <a:cs typeface="Times New Roman"/>
              </a:rPr>
              <a:t>a</a:t>
            </a:r>
            <a:r>
              <a:rPr dirty="0" sz="1250" spc="-100">
                <a:solidFill>
                  <a:srgbClr val="757282"/>
                </a:solidFill>
                <a:latin typeface="Times New Roman"/>
                <a:cs typeface="Times New Roman"/>
              </a:rPr>
              <a:t> </a:t>
            </a:r>
            <a:r>
              <a:rPr dirty="0" sz="1250" spc="-10">
                <a:solidFill>
                  <a:srgbClr val="757282"/>
                </a:solidFill>
                <a:latin typeface="Times New Roman"/>
                <a:cs typeface="Times New Roman"/>
              </a:rPr>
              <a:t>m</a:t>
            </a:r>
            <a:r>
              <a:rPr dirty="0" sz="1250" spc="-180">
                <a:solidFill>
                  <a:srgbClr val="757282"/>
                </a:solidFill>
                <a:latin typeface="Times New Roman"/>
                <a:cs typeface="Times New Roman"/>
              </a:rPr>
              <a:t> </a:t>
            </a:r>
            <a:r>
              <a:rPr dirty="0" sz="1250" spc="-10">
                <a:solidFill>
                  <a:srgbClr val="757282"/>
                </a:solidFill>
                <a:latin typeface="Times New Roman"/>
                <a:cs typeface="Times New Roman"/>
              </a:rPr>
              <a:t>á</a:t>
            </a:r>
            <a:r>
              <a:rPr dirty="0" sz="1250" spc="-10">
                <a:solidFill>
                  <a:srgbClr val="757282"/>
                </a:solidFill>
                <a:latin typeface="Times New Roman"/>
                <a:cs typeface="Times New Roman"/>
              </a:rPr>
              <a:t>n</a:t>
            </a:r>
            <a:r>
              <a:rPr dirty="0" sz="1250" spc="-110">
                <a:solidFill>
                  <a:srgbClr val="757282"/>
                </a:solidFill>
                <a:latin typeface="Times New Roman"/>
                <a:cs typeface="Times New Roman"/>
              </a:rPr>
              <a:t> </a:t>
            </a:r>
            <a:r>
              <a:rPr dirty="0" sz="1250" spc="-10">
                <a:solidFill>
                  <a:srgbClr val="757282"/>
                </a:solidFill>
                <a:latin typeface="Times New Roman"/>
                <a:cs typeface="Times New Roman"/>
              </a:rPr>
              <a:t>d</a:t>
            </a:r>
            <a:r>
              <a:rPr dirty="0" sz="1250" spc="-120">
                <a:solidFill>
                  <a:srgbClr val="757282"/>
                </a:solidFill>
                <a:latin typeface="Times New Roman"/>
                <a:cs typeface="Times New Roman"/>
              </a:rPr>
              <a:t> </a:t>
            </a:r>
            <a:r>
              <a:rPr dirty="0" sz="1250" spc="95">
                <a:solidFill>
                  <a:srgbClr val="757282"/>
                </a:solidFill>
                <a:latin typeface="Times New Roman"/>
                <a:cs typeface="Times New Roman"/>
              </a:rPr>
              <a:t>o</a:t>
            </a:r>
            <a:r>
              <a:rPr dirty="0" sz="1250" spc="-20">
                <a:solidFill>
                  <a:srgbClr val="561660"/>
                </a:solidFill>
                <a:latin typeface="Times New Roman"/>
                <a:cs typeface="Times New Roman"/>
              </a:rPr>
              <a:t>l</a:t>
            </a:r>
            <a:r>
              <a:rPr dirty="0" sz="1250" spc="-5">
                <a:solidFill>
                  <a:srgbClr val="757282"/>
                </a:solidFill>
                <a:latin typeface="Times New Roman"/>
                <a:cs typeface="Times New Roman"/>
              </a:rPr>
              <a:t>a</a:t>
            </a:r>
            <a:endParaRPr sz="12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1250" spc="-114">
                <a:solidFill>
                  <a:srgbClr val="F2C88C"/>
                </a:solidFill>
                <a:latin typeface="Times New Roman"/>
                <a:cs typeface="Times New Roman"/>
              </a:rPr>
              <a:t>:</a:t>
            </a:r>
            <a:r>
              <a:rPr dirty="0" sz="1250" spc="-75">
                <a:solidFill>
                  <a:srgbClr val="F2C88C"/>
                </a:solidFill>
                <a:latin typeface="Times New Roman"/>
                <a:cs typeface="Times New Roman"/>
              </a:rPr>
              <a:t> </a:t>
            </a:r>
            <a:r>
              <a:rPr dirty="0" sz="1250" spc="-315">
                <a:solidFill>
                  <a:srgbClr val="757282"/>
                </a:solidFill>
                <a:latin typeface="Times New Roman"/>
                <a:cs typeface="Times New Roman"/>
              </a:rPr>
              <a:t>m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827585" y="2023360"/>
            <a:ext cx="1316990" cy="412115"/>
          </a:xfrm>
          <a:prstGeom prst="rect">
            <a:avLst/>
          </a:prstGeom>
        </p:spPr>
        <p:txBody>
          <a:bodyPr wrap="square" lIns="0" tIns="7620" rIns="0" bIns="0" rtlCol="0" vert="horz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60"/>
              </a:spcBef>
              <a:tabLst>
                <a:tab pos="683260" algn="l"/>
                <a:tab pos="999490" algn="l"/>
              </a:tabLst>
            </a:pPr>
            <a:r>
              <a:rPr dirty="0" sz="1100" spc="-5" i="1">
                <a:solidFill>
                  <a:srgbClr val="757282"/>
                </a:solidFill>
                <a:latin typeface="Arial"/>
                <a:cs typeface="Arial"/>
              </a:rPr>
              <a:t>x</a:t>
            </a:r>
            <a:r>
              <a:rPr dirty="0" sz="1100" spc="-5" i="1">
                <a:solidFill>
                  <a:srgbClr val="757282"/>
                </a:solidFill>
                <a:latin typeface="Arial"/>
                <a:cs typeface="Arial"/>
              </a:rPr>
              <a:t>  </a:t>
            </a:r>
            <a:r>
              <a:rPr dirty="0" sz="1100" spc="-20" i="1">
                <a:solidFill>
                  <a:srgbClr val="757282"/>
                </a:solidFill>
                <a:latin typeface="Arial"/>
                <a:cs typeface="Arial"/>
              </a:rPr>
              <a:t> </a:t>
            </a:r>
            <a:r>
              <a:rPr dirty="0" sz="1250" spc="60">
                <a:solidFill>
                  <a:srgbClr val="5E4F77"/>
                </a:solidFill>
                <a:latin typeface="Times New Roman"/>
                <a:cs typeface="Times New Roman"/>
              </a:rPr>
              <a:t>p</a:t>
            </a:r>
            <a:r>
              <a:rPr dirty="0" sz="1250" spc="-10">
                <a:solidFill>
                  <a:srgbClr val="757282"/>
                </a:solidFill>
                <a:latin typeface="Times New Roman"/>
                <a:cs typeface="Times New Roman"/>
              </a:rPr>
              <a:t>u</a:t>
            </a:r>
            <a:r>
              <a:rPr dirty="0" sz="1250">
                <a:solidFill>
                  <a:srgbClr val="757282"/>
                </a:solidFill>
                <a:latin typeface="Times New Roman"/>
                <a:cs typeface="Times New Roman"/>
              </a:rPr>
              <a:t>	</a:t>
            </a:r>
            <a:r>
              <a:rPr dirty="0" sz="1250" spc="-10">
                <a:solidFill>
                  <a:srgbClr val="5B7085"/>
                </a:solidFill>
                <a:latin typeface="Times New Roman"/>
                <a:cs typeface="Times New Roman"/>
              </a:rPr>
              <a:t>n</a:t>
            </a:r>
            <a:r>
              <a:rPr dirty="0" sz="1250">
                <a:solidFill>
                  <a:srgbClr val="5B7085"/>
                </a:solidFill>
                <a:latin typeface="Times New Roman"/>
                <a:cs typeface="Times New Roman"/>
              </a:rPr>
              <a:t>	</a:t>
            </a:r>
            <a:r>
              <a:rPr dirty="0" sz="1250" spc="-5">
                <a:solidFill>
                  <a:srgbClr val="8E8997"/>
                </a:solidFill>
                <a:latin typeface="Times New Roman"/>
                <a:cs typeface="Times New Roman"/>
              </a:rPr>
              <a:t>t</a:t>
            </a:r>
            <a:r>
              <a:rPr dirty="0" sz="1250" spc="-140">
                <a:solidFill>
                  <a:srgbClr val="8E8997"/>
                </a:solidFill>
                <a:latin typeface="Times New Roman"/>
                <a:cs typeface="Times New Roman"/>
              </a:rPr>
              <a:t> </a:t>
            </a:r>
            <a:r>
              <a:rPr dirty="0" sz="1250" spc="-10">
                <a:solidFill>
                  <a:srgbClr val="757282"/>
                </a:solidFill>
                <a:latin typeface="Times New Roman"/>
                <a:cs typeface="Times New Roman"/>
              </a:rPr>
              <a:t>a</a:t>
            </a:r>
            <a:r>
              <a:rPr dirty="0" sz="1250" spc="-5">
                <a:solidFill>
                  <a:srgbClr val="757282"/>
                </a:solidFill>
                <a:latin typeface="Times New Roman"/>
                <a:cs typeface="Times New Roman"/>
              </a:rPr>
              <a:t>.</a:t>
            </a:r>
            <a:r>
              <a:rPr dirty="0" sz="1250" spc="75">
                <a:solidFill>
                  <a:srgbClr val="757282"/>
                </a:solidFill>
                <a:latin typeface="Times New Roman"/>
                <a:cs typeface="Times New Roman"/>
              </a:rPr>
              <a:t> </a:t>
            </a:r>
            <a:r>
              <a:rPr dirty="0" sz="1250" spc="-5">
                <a:solidFill>
                  <a:srgbClr val="757282"/>
                </a:solidFill>
                <a:latin typeface="Times New Roman"/>
                <a:cs typeface="Times New Roman"/>
              </a:rPr>
              <a:t>o  </a:t>
            </a:r>
            <a:r>
              <a:rPr dirty="0" sz="1250" spc="-200">
                <a:solidFill>
                  <a:srgbClr val="5E4F77"/>
                </a:solidFill>
                <a:latin typeface="Times New Roman"/>
                <a:cs typeface="Times New Roman"/>
              </a:rPr>
              <a:t>u</a:t>
            </a:r>
            <a:r>
              <a:rPr dirty="0" sz="1250" spc="20">
                <a:solidFill>
                  <a:srgbClr val="5E4F77"/>
                </a:solidFill>
                <a:latin typeface="Times New Roman"/>
                <a:cs typeface="Times New Roman"/>
              </a:rPr>
              <a:t> </a:t>
            </a:r>
            <a:r>
              <a:rPr dirty="0" sz="1250" spc="-200">
                <a:solidFill>
                  <a:srgbClr val="757282"/>
                </a:solidFill>
                <a:latin typeface="Times New Roman"/>
                <a:cs typeface="Times New Roman"/>
              </a:rPr>
              <a:t>n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180426" y="2218746"/>
            <a:ext cx="4028440" cy="2165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50" spc="-5">
                <a:solidFill>
                  <a:srgbClr val="757282"/>
                </a:solidFill>
                <a:latin typeface="Times New Roman"/>
                <a:cs typeface="Times New Roman"/>
              </a:rPr>
              <a:t>v</a:t>
            </a:r>
            <a:r>
              <a:rPr dirty="0" sz="1250" spc="-5">
                <a:solidFill>
                  <a:srgbClr val="5B7085"/>
                </a:solidFill>
                <a:latin typeface="Times New Roman"/>
                <a:cs typeface="Times New Roman"/>
              </a:rPr>
              <a:t>a</a:t>
            </a:r>
            <a:r>
              <a:rPr dirty="0" sz="1250" spc="-170">
                <a:solidFill>
                  <a:srgbClr val="5B7085"/>
                </a:solidFill>
                <a:latin typeface="Times New Roman"/>
                <a:cs typeface="Times New Roman"/>
              </a:rPr>
              <a:t> </a:t>
            </a:r>
            <a:r>
              <a:rPr dirty="0" sz="1250" spc="55">
                <a:solidFill>
                  <a:srgbClr val="5E4F77"/>
                </a:solidFill>
                <a:latin typeface="Times New Roman"/>
                <a:cs typeface="Times New Roman"/>
              </a:rPr>
              <a:t>ri</a:t>
            </a:r>
            <a:r>
              <a:rPr dirty="0" sz="1250" spc="55">
                <a:solidFill>
                  <a:srgbClr val="757282"/>
                </a:solidFill>
                <a:latin typeface="Times New Roman"/>
                <a:cs typeface="Times New Roman"/>
              </a:rPr>
              <a:t>a</a:t>
            </a:r>
            <a:r>
              <a:rPr dirty="0" sz="1250" spc="55">
                <a:solidFill>
                  <a:srgbClr val="5B7085"/>
                </a:solidFill>
                <a:latin typeface="Times New Roman"/>
                <a:cs typeface="Times New Roman"/>
              </a:rPr>
              <a:t>b</a:t>
            </a:r>
            <a:r>
              <a:rPr dirty="0" sz="1250" spc="-175">
                <a:solidFill>
                  <a:srgbClr val="5B7085"/>
                </a:solidFill>
                <a:latin typeface="Times New Roman"/>
                <a:cs typeface="Times New Roman"/>
              </a:rPr>
              <a:t> </a:t>
            </a:r>
            <a:r>
              <a:rPr dirty="0" sz="1250" spc="30">
                <a:solidFill>
                  <a:srgbClr val="757282"/>
                </a:solidFill>
                <a:latin typeface="Times New Roman"/>
                <a:cs typeface="Times New Roman"/>
              </a:rPr>
              <a:t>le</a:t>
            </a:r>
            <a:r>
              <a:rPr dirty="0" sz="1250" spc="220">
                <a:solidFill>
                  <a:srgbClr val="757282"/>
                </a:solidFill>
                <a:latin typeface="Times New Roman"/>
                <a:cs typeface="Times New Roman"/>
              </a:rPr>
              <a:t> </a:t>
            </a:r>
            <a:r>
              <a:rPr dirty="0" sz="1250" spc="95">
                <a:solidFill>
                  <a:srgbClr val="757282"/>
                </a:solidFill>
                <a:latin typeface="Times New Roman"/>
                <a:cs typeface="Times New Roman"/>
              </a:rPr>
              <a:t>a</a:t>
            </a:r>
            <a:r>
              <a:rPr dirty="0" sz="1250" spc="95">
                <a:solidFill>
                  <a:srgbClr val="5E4F77"/>
                </a:solidFill>
                <a:latin typeface="Times New Roman"/>
                <a:cs typeface="Times New Roman"/>
              </a:rPr>
              <a:t>d</a:t>
            </a:r>
            <a:r>
              <a:rPr dirty="0" sz="1250" spc="95">
                <a:solidFill>
                  <a:srgbClr val="5E3369"/>
                </a:solidFill>
                <a:latin typeface="Times New Roman"/>
                <a:cs typeface="Times New Roman"/>
              </a:rPr>
              <a:t>i</a:t>
            </a:r>
            <a:r>
              <a:rPr dirty="0" sz="1250" spc="95">
                <a:solidFill>
                  <a:srgbClr val="757282"/>
                </a:solidFill>
                <a:latin typeface="Times New Roman"/>
                <a:cs typeface="Times New Roman"/>
              </a:rPr>
              <a:t>m</a:t>
            </a:r>
            <a:r>
              <a:rPr dirty="0" sz="1250" spc="350">
                <a:solidFill>
                  <a:srgbClr val="757282"/>
                </a:solidFill>
                <a:latin typeface="Times New Roman"/>
                <a:cs typeface="Times New Roman"/>
              </a:rPr>
              <a:t> </a:t>
            </a:r>
            <a:r>
              <a:rPr dirty="0" sz="1250" spc="-195">
                <a:solidFill>
                  <a:srgbClr val="E4AF70"/>
                </a:solidFill>
                <a:latin typeface="Times New Roman"/>
                <a:cs typeface="Times New Roman"/>
              </a:rPr>
              <a:t>,</a:t>
            </a:r>
            <a:r>
              <a:rPr dirty="0" sz="1250" spc="295">
                <a:solidFill>
                  <a:srgbClr val="E4AF70"/>
                </a:solidFill>
                <a:latin typeface="Times New Roman"/>
                <a:cs typeface="Times New Roman"/>
              </a:rPr>
              <a:t> </a:t>
            </a:r>
            <a:r>
              <a:rPr dirty="0" sz="1250" spc="60">
                <a:solidFill>
                  <a:srgbClr val="757282"/>
                </a:solidFill>
                <a:latin typeface="Times New Roman"/>
                <a:cs typeface="Times New Roman"/>
              </a:rPr>
              <a:t>sional</a:t>
            </a:r>
            <a:r>
              <a:rPr dirty="0" sz="1250" spc="310">
                <a:solidFill>
                  <a:srgbClr val="757282"/>
                </a:solidFill>
                <a:latin typeface="Times New Roman"/>
                <a:cs typeface="Times New Roman"/>
              </a:rPr>
              <a:t> </a:t>
            </a:r>
            <a:r>
              <a:rPr dirty="0" sz="1250" spc="-110">
                <a:solidFill>
                  <a:srgbClr val="675D69"/>
                </a:solidFill>
                <a:latin typeface="Times New Roman"/>
                <a:cs typeface="Times New Roman"/>
              </a:rPr>
              <a:t>r</a:t>
            </a:r>
            <a:r>
              <a:rPr dirty="0" sz="1250" spc="-110">
                <a:solidFill>
                  <a:srgbClr val="F2C88C"/>
                </a:solidFill>
                <a:latin typeface="Times New Roman"/>
                <a:cs typeface="Times New Roman"/>
              </a:rPr>
              <a:t>,</a:t>
            </a:r>
            <a:r>
              <a:rPr dirty="0" sz="1250" spc="315">
                <a:solidFill>
                  <a:srgbClr val="F2C88C"/>
                </a:solidFill>
                <a:latin typeface="Times New Roman"/>
                <a:cs typeface="Times New Roman"/>
              </a:rPr>
              <a:t> </a:t>
            </a:r>
            <a:r>
              <a:rPr dirty="0" sz="1250" spc="-15">
                <a:solidFill>
                  <a:srgbClr val="561660"/>
                </a:solidFill>
                <a:latin typeface="Times New Roman"/>
                <a:cs typeface="Times New Roman"/>
              </a:rPr>
              <a:t>l</a:t>
            </a:r>
            <a:r>
              <a:rPr dirty="0" sz="1250" spc="-15">
                <a:solidFill>
                  <a:srgbClr val="757282"/>
                </a:solidFill>
                <a:latin typeface="Times New Roman"/>
                <a:cs typeface="Times New Roman"/>
              </a:rPr>
              <a:t>acio</a:t>
            </a:r>
            <a:r>
              <a:rPr dirty="0" sz="1250" spc="15">
                <a:solidFill>
                  <a:srgbClr val="757282"/>
                </a:solidFill>
                <a:latin typeface="Times New Roman"/>
                <a:cs typeface="Times New Roman"/>
              </a:rPr>
              <a:t> </a:t>
            </a:r>
            <a:r>
              <a:rPr dirty="0" sz="1250" spc="-10">
                <a:solidFill>
                  <a:srgbClr val="757282"/>
                </a:solidFill>
                <a:latin typeface="Times New Roman"/>
                <a:cs typeface="Times New Roman"/>
              </a:rPr>
              <a:t>nad</a:t>
            </a:r>
            <a:r>
              <a:rPr dirty="0" sz="1250" spc="100">
                <a:solidFill>
                  <a:srgbClr val="757282"/>
                </a:solidFill>
                <a:latin typeface="Times New Roman"/>
                <a:cs typeface="Times New Roman"/>
              </a:rPr>
              <a:t> </a:t>
            </a:r>
            <a:r>
              <a:rPr dirty="0" sz="1250" spc="-5">
                <a:solidFill>
                  <a:srgbClr val="757282"/>
                </a:solidFill>
                <a:latin typeface="Times New Roman"/>
                <a:cs typeface="Times New Roman"/>
              </a:rPr>
              <a:t>a</a:t>
            </a:r>
            <a:r>
              <a:rPr dirty="0" sz="1250" spc="315">
                <a:solidFill>
                  <a:srgbClr val="757282"/>
                </a:solidFill>
                <a:latin typeface="Times New Roman"/>
                <a:cs typeface="Times New Roman"/>
              </a:rPr>
              <a:t> </a:t>
            </a:r>
            <a:r>
              <a:rPr dirty="0" sz="1250" spc="-10">
                <a:solidFill>
                  <a:srgbClr val="757282"/>
                </a:solidFill>
                <a:latin typeface="Times New Roman"/>
                <a:cs typeface="Times New Roman"/>
              </a:rPr>
              <a:t>con</a:t>
            </a:r>
            <a:r>
              <a:rPr dirty="0" sz="1250" spc="505">
                <a:solidFill>
                  <a:srgbClr val="757282"/>
                </a:solidFill>
                <a:latin typeface="Times New Roman"/>
                <a:cs typeface="Times New Roman"/>
              </a:rPr>
              <a:t> </a:t>
            </a:r>
            <a:r>
              <a:rPr dirty="0" sz="1250">
                <a:solidFill>
                  <a:srgbClr val="561660"/>
                </a:solidFill>
                <a:latin typeface="Times New Roman"/>
                <a:cs typeface="Times New Roman"/>
              </a:rPr>
              <a:t>l</a:t>
            </a:r>
            <a:r>
              <a:rPr dirty="0" sz="1250">
                <a:solidFill>
                  <a:srgbClr val="5B7085"/>
                </a:solidFill>
                <a:latin typeface="Times New Roman"/>
                <a:cs typeface="Times New Roman"/>
              </a:rPr>
              <a:t>a</a:t>
            </a:r>
            <a:r>
              <a:rPr dirty="0" sz="1250" spc="290">
                <a:solidFill>
                  <a:srgbClr val="5B7085"/>
                </a:solidFill>
                <a:latin typeface="Times New Roman"/>
                <a:cs typeface="Times New Roman"/>
              </a:rPr>
              <a:t> </a:t>
            </a:r>
            <a:r>
              <a:rPr dirty="0" sz="1250" spc="-10">
                <a:solidFill>
                  <a:srgbClr val="757282"/>
                </a:solidFill>
                <a:latin typeface="Times New Roman"/>
                <a:cs typeface="Times New Roman"/>
              </a:rPr>
              <a:t>co</a:t>
            </a:r>
            <a:r>
              <a:rPr dirty="0" sz="1250" spc="-140">
                <a:solidFill>
                  <a:srgbClr val="757282"/>
                </a:solidFill>
                <a:latin typeface="Times New Roman"/>
                <a:cs typeface="Times New Roman"/>
              </a:rPr>
              <a:t> </a:t>
            </a:r>
            <a:r>
              <a:rPr dirty="0" sz="1250" spc="45">
                <a:solidFill>
                  <a:srgbClr val="757282"/>
                </a:solidFill>
                <a:latin typeface="Times New Roman"/>
                <a:cs typeface="Times New Roman"/>
              </a:rPr>
              <a:t>o</a:t>
            </a:r>
            <a:r>
              <a:rPr dirty="0" sz="1250" spc="45">
                <a:solidFill>
                  <a:srgbClr val="5E4F77"/>
                </a:solidFill>
                <a:latin typeface="Times New Roman"/>
                <a:cs typeface="Times New Roman"/>
              </a:rPr>
              <a:t>r</a:t>
            </a:r>
            <a:r>
              <a:rPr dirty="0" sz="1250" spc="45">
                <a:solidFill>
                  <a:srgbClr val="757282"/>
                </a:solidFill>
                <a:latin typeface="Times New Roman"/>
                <a:cs typeface="Times New Roman"/>
              </a:rPr>
              <a:t>de</a:t>
            </a:r>
            <a:r>
              <a:rPr dirty="0" sz="1250" spc="-105">
                <a:solidFill>
                  <a:srgbClr val="757282"/>
                </a:solidFill>
                <a:latin typeface="Times New Roman"/>
                <a:cs typeface="Times New Roman"/>
              </a:rPr>
              <a:t> </a:t>
            </a:r>
            <a:r>
              <a:rPr dirty="0" sz="1250" spc="-10">
                <a:solidFill>
                  <a:srgbClr val="757282"/>
                </a:solidFill>
                <a:latin typeface="Times New Roman"/>
                <a:cs typeface="Times New Roman"/>
              </a:rPr>
              <a:t>n</a:t>
            </a:r>
            <a:r>
              <a:rPr dirty="0" sz="1250" spc="-180">
                <a:solidFill>
                  <a:srgbClr val="757282"/>
                </a:solidFill>
                <a:latin typeface="Times New Roman"/>
                <a:cs typeface="Times New Roman"/>
              </a:rPr>
              <a:t> </a:t>
            </a:r>
            <a:r>
              <a:rPr dirty="0" sz="1250" spc="-10">
                <a:solidFill>
                  <a:srgbClr val="757282"/>
                </a:solidFill>
                <a:latin typeface="Times New Roman"/>
                <a:cs typeface="Times New Roman"/>
              </a:rPr>
              <a:t>ad</a:t>
            </a:r>
            <a:r>
              <a:rPr dirty="0" sz="1250" spc="-35">
                <a:solidFill>
                  <a:srgbClr val="757282"/>
                </a:solidFill>
                <a:latin typeface="Times New Roman"/>
                <a:cs typeface="Times New Roman"/>
              </a:rPr>
              <a:t> </a:t>
            </a:r>
            <a:r>
              <a:rPr dirty="0" sz="1250" spc="-5">
                <a:solidFill>
                  <a:srgbClr val="757282"/>
                </a:solidFill>
                <a:latin typeface="Times New Roman"/>
                <a:cs typeface="Times New Roman"/>
              </a:rPr>
              <a:t>a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612919" y="2411080"/>
            <a:ext cx="394335" cy="2165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50" spc="-85">
                <a:solidFill>
                  <a:srgbClr val="757282"/>
                </a:solidFill>
                <a:latin typeface="Times New Roman"/>
                <a:cs typeface="Times New Roman"/>
              </a:rPr>
              <a:t>".ón</a:t>
            </a:r>
            <a:r>
              <a:rPr dirty="0" sz="1250" spc="220">
                <a:solidFill>
                  <a:srgbClr val="757282"/>
                </a:solidFill>
                <a:latin typeface="Times New Roman"/>
                <a:cs typeface="Times New Roman"/>
              </a:rPr>
              <a:t> </a:t>
            </a:r>
            <a:r>
              <a:rPr dirty="0" sz="1250" spc="-95">
                <a:solidFill>
                  <a:srgbClr val="5E4F77"/>
                </a:solidFill>
                <a:latin typeface="Times New Roman"/>
                <a:cs typeface="Times New Roman"/>
              </a:rPr>
              <a:t>d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179091" y="2411080"/>
            <a:ext cx="662305" cy="2165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50" spc="-125">
                <a:solidFill>
                  <a:srgbClr val="675D69"/>
                </a:solidFill>
                <a:latin typeface="Times New Roman"/>
                <a:cs typeface="Times New Roman"/>
              </a:rPr>
              <a:t>B</a:t>
            </a:r>
            <a:r>
              <a:rPr dirty="0" sz="1250" spc="-155">
                <a:solidFill>
                  <a:srgbClr val="675D69"/>
                </a:solidFill>
                <a:latin typeface="Times New Roman"/>
                <a:cs typeface="Times New Roman"/>
              </a:rPr>
              <a:t> </a:t>
            </a:r>
            <a:r>
              <a:rPr dirty="0" sz="1250" spc="-55">
                <a:solidFill>
                  <a:srgbClr val="426B8C"/>
                </a:solidFill>
                <a:latin typeface="Times New Roman"/>
                <a:cs typeface="Times New Roman"/>
              </a:rPr>
              <a:t>l</a:t>
            </a:r>
            <a:r>
              <a:rPr dirty="0" sz="1250" spc="-185">
                <a:solidFill>
                  <a:srgbClr val="426B8C"/>
                </a:solidFill>
                <a:latin typeface="Times New Roman"/>
                <a:cs typeface="Times New Roman"/>
              </a:rPr>
              <a:t> </a:t>
            </a:r>
            <a:r>
              <a:rPr dirty="0" sz="1250" spc="-85">
                <a:solidFill>
                  <a:srgbClr val="757282"/>
                </a:solidFill>
                <a:latin typeface="Times New Roman"/>
                <a:cs typeface="Times New Roman"/>
              </a:rPr>
              <a:t>as</a:t>
            </a:r>
            <a:r>
              <a:rPr dirty="0" sz="1250" spc="-55">
                <a:solidFill>
                  <a:srgbClr val="757282"/>
                </a:solidFill>
                <a:latin typeface="Times New Roman"/>
                <a:cs typeface="Times New Roman"/>
              </a:rPr>
              <a:t>i</a:t>
            </a:r>
            <a:r>
              <a:rPr dirty="0" sz="1250" spc="85">
                <a:solidFill>
                  <a:srgbClr val="757282"/>
                </a:solidFill>
                <a:latin typeface="Times New Roman"/>
                <a:cs typeface="Times New Roman"/>
              </a:rPr>
              <a:t> </a:t>
            </a:r>
            <a:r>
              <a:rPr dirty="0" sz="1250" spc="-95">
                <a:solidFill>
                  <a:srgbClr val="5E4F77"/>
                </a:solidFill>
                <a:latin typeface="Times New Roman"/>
                <a:cs typeface="Times New Roman"/>
              </a:rPr>
              <a:t>u</a:t>
            </a:r>
            <a:r>
              <a:rPr dirty="0" sz="1250" spc="-90">
                <a:solidFill>
                  <a:srgbClr val="5E4F77"/>
                </a:solidFill>
                <a:latin typeface="Times New Roman"/>
                <a:cs typeface="Times New Roman"/>
              </a:rPr>
              <a:t> </a:t>
            </a:r>
            <a:r>
              <a:rPr dirty="0" sz="1250" spc="-75">
                <a:solidFill>
                  <a:srgbClr val="757282"/>
                </a:solidFill>
                <a:latin typeface="Times New Roman"/>
                <a:cs typeface="Times New Roman"/>
              </a:rPr>
              <a:t>s</a:t>
            </a:r>
            <a:r>
              <a:rPr dirty="0" sz="1250">
                <a:solidFill>
                  <a:srgbClr val="757282"/>
                </a:solidFill>
                <a:latin typeface="Times New Roman"/>
                <a:cs typeface="Times New Roman"/>
              </a:rPr>
              <a:t> </a:t>
            </a:r>
            <a:r>
              <a:rPr dirty="0" sz="1250" spc="30">
                <a:solidFill>
                  <a:srgbClr val="757282"/>
                </a:solidFill>
                <a:latin typeface="Times New Roman"/>
                <a:cs typeface="Times New Roman"/>
              </a:rPr>
              <a:t> </a:t>
            </a:r>
            <a:r>
              <a:rPr dirty="0" sz="1250" spc="-114">
                <a:solidFill>
                  <a:srgbClr val="F2C88C"/>
                </a:solidFill>
                <a:latin typeface="Times New Roman"/>
                <a:cs typeface="Times New Roman"/>
              </a:rPr>
              <a:t>·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018623" y="2404720"/>
            <a:ext cx="2453005" cy="22415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05535" algn="l"/>
                <a:tab pos="1743075" algn="l"/>
              </a:tabLst>
            </a:pPr>
            <a:r>
              <a:rPr dirty="0" sz="1250" spc="-160">
                <a:solidFill>
                  <a:srgbClr val="757282"/>
                </a:solidFill>
                <a:latin typeface="Times New Roman"/>
                <a:cs typeface="Times New Roman"/>
              </a:rPr>
              <a:t>aco</a:t>
            </a:r>
            <a:r>
              <a:rPr dirty="0" sz="1250" spc="55">
                <a:solidFill>
                  <a:srgbClr val="757282"/>
                </a:solidFill>
                <a:latin typeface="Times New Roman"/>
                <a:cs typeface="Times New Roman"/>
              </a:rPr>
              <a:t> </a:t>
            </a:r>
            <a:r>
              <a:rPr dirty="0" sz="1250" spc="55">
                <a:solidFill>
                  <a:srgbClr val="757282"/>
                </a:solidFill>
                <a:latin typeface="Times New Roman"/>
                <a:cs typeface="Times New Roman"/>
              </a:rPr>
              <a:t> </a:t>
            </a:r>
            <a:r>
              <a:rPr dirty="0" sz="1250" spc="-265">
                <a:solidFill>
                  <a:srgbClr val="757282"/>
                </a:solidFill>
                <a:latin typeface="Times New Roman"/>
                <a:cs typeface="Times New Roman"/>
              </a:rPr>
              <a:t>m</a:t>
            </a:r>
            <a:r>
              <a:rPr dirty="0" sz="1250" spc="70">
                <a:solidFill>
                  <a:srgbClr val="757282"/>
                </a:solidFill>
                <a:latin typeface="Times New Roman"/>
                <a:cs typeface="Times New Roman"/>
              </a:rPr>
              <a:t> </a:t>
            </a:r>
            <a:r>
              <a:rPr dirty="0" sz="1250" spc="-170">
                <a:solidFill>
                  <a:srgbClr val="5B7085"/>
                </a:solidFill>
                <a:latin typeface="Times New Roman"/>
                <a:cs typeface="Times New Roman"/>
              </a:rPr>
              <a:t>p  </a:t>
            </a:r>
            <a:r>
              <a:rPr dirty="0" sz="1250" spc="-165">
                <a:solidFill>
                  <a:srgbClr val="757282"/>
                </a:solidFill>
                <a:latin typeface="Times New Roman"/>
                <a:cs typeface="Times New Roman"/>
              </a:rPr>
              <a:t>añ</a:t>
            </a:r>
            <a:r>
              <a:rPr dirty="0" sz="1250" spc="270">
                <a:solidFill>
                  <a:srgbClr val="757282"/>
                </a:solidFill>
                <a:latin typeface="Times New Roman"/>
                <a:cs typeface="Times New Roman"/>
              </a:rPr>
              <a:t> </a:t>
            </a:r>
            <a:r>
              <a:rPr dirty="0" sz="1250" spc="-150">
                <a:solidFill>
                  <a:srgbClr val="757282"/>
                </a:solidFill>
                <a:latin typeface="Times New Roman"/>
                <a:cs typeface="Times New Roman"/>
              </a:rPr>
              <a:t>a</a:t>
            </a:r>
            <a:r>
              <a:rPr dirty="0" sz="1250" spc="110">
                <a:solidFill>
                  <a:srgbClr val="757282"/>
                </a:solidFill>
                <a:latin typeface="Times New Roman"/>
                <a:cs typeface="Times New Roman"/>
              </a:rPr>
              <a:t> </a:t>
            </a:r>
            <a:r>
              <a:rPr dirty="0" sz="1250" spc="110">
                <a:solidFill>
                  <a:srgbClr val="757282"/>
                </a:solidFill>
                <a:latin typeface="Times New Roman"/>
                <a:cs typeface="Times New Roman"/>
              </a:rPr>
              <a:t> </a:t>
            </a:r>
            <a:r>
              <a:rPr dirty="0" sz="1250" spc="-170">
                <a:solidFill>
                  <a:srgbClr val="5E4F77"/>
                </a:solidFill>
                <a:latin typeface="Times New Roman"/>
                <a:cs typeface="Times New Roman"/>
              </a:rPr>
              <a:t>d</a:t>
            </a:r>
            <a:r>
              <a:rPr dirty="0" sz="1250" spc="5">
                <a:solidFill>
                  <a:srgbClr val="5E4F77"/>
                </a:solidFill>
                <a:latin typeface="Times New Roman"/>
                <a:cs typeface="Times New Roman"/>
              </a:rPr>
              <a:t> </a:t>
            </a:r>
            <a:r>
              <a:rPr dirty="0" sz="1250" spc="-200">
                <a:solidFill>
                  <a:srgbClr val="E4AF70"/>
                </a:solidFill>
                <a:latin typeface="Times New Roman"/>
                <a:cs typeface="Times New Roman"/>
              </a:rPr>
              <a:t>.	</a:t>
            </a:r>
            <a:r>
              <a:rPr dirty="0" sz="1250" spc="-5">
                <a:solidFill>
                  <a:srgbClr val="561660"/>
                </a:solidFill>
                <a:latin typeface="Times New Roman"/>
                <a:cs typeface="Times New Roman"/>
              </a:rPr>
              <a:t>l</a:t>
            </a:r>
            <a:r>
              <a:rPr dirty="0" sz="1250" spc="-5">
                <a:solidFill>
                  <a:srgbClr val="757282"/>
                </a:solidFill>
                <a:latin typeface="Times New Roman"/>
                <a:cs typeface="Times New Roman"/>
              </a:rPr>
              <a:t>as	</a:t>
            </a:r>
            <a:r>
              <a:rPr dirty="0" sz="1250" spc="-10">
                <a:solidFill>
                  <a:srgbClr val="757282"/>
                </a:solidFill>
                <a:latin typeface="Times New Roman"/>
                <a:cs typeface="Times New Roman"/>
              </a:rPr>
              <a:t>con</a:t>
            </a:r>
            <a:r>
              <a:rPr dirty="0" sz="1250" spc="-50">
                <a:solidFill>
                  <a:srgbClr val="757282"/>
                </a:solidFill>
                <a:latin typeface="Times New Roman"/>
                <a:cs typeface="Times New Roman"/>
              </a:rPr>
              <a:t> </a:t>
            </a:r>
            <a:r>
              <a:rPr dirty="0" sz="1250" spc="45">
                <a:solidFill>
                  <a:srgbClr val="757282"/>
                </a:solidFill>
                <a:latin typeface="Times New Roman"/>
                <a:cs typeface="Times New Roman"/>
              </a:rPr>
              <a:t>d</a:t>
            </a:r>
            <a:r>
              <a:rPr dirty="0" sz="1250" spc="45">
                <a:solidFill>
                  <a:srgbClr val="426B8C"/>
                </a:solidFill>
                <a:latin typeface="Times New Roman"/>
                <a:cs typeface="Times New Roman"/>
              </a:rPr>
              <a:t>i</a:t>
            </a:r>
            <a:r>
              <a:rPr dirty="0" sz="1250" spc="275">
                <a:solidFill>
                  <a:srgbClr val="426B8C"/>
                </a:solidFill>
                <a:latin typeface="Times New Roman"/>
                <a:cs typeface="Times New Roman"/>
              </a:rPr>
              <a:t> </a:t>
            </a:r>
            <a:r>
              <a:rPr dirty="0" sz="1300" spc="-5">
                <a:solidFill>
                  <a:srgbClr val="426B8C"/>
                </a:solidFill>
                <a:latin typeface="Times New Roman"/>
                <a:cs typeface="Times New Roman"/>
              </a:rPr>
              <a:t>i</a:t>
            </a:r>
            <a:r>
              <a:rPr dirty="0" sz="1300" spc="395">
                <a:solidFill>
                  <a:srgbClr val="426B8C"/>
                </a:solidFill>
                <a:latin typeface="Times New Roman"/>
                <a:cs typeface="Times New Roman"/>
              </a:rPr>
              <a:t> </a:t>
            </a:r>
            <a:r>
              <a:rPr dirty="0" sz="1250" spc="-10">
                <a:solidFill>
                  <a:srgbClr val="5E4F77"/>
                </a:solidFill>
                <a:latin typeface="Times New Roman"/>
                <a:cs typeface="Times New Roman"/>
              </a:rPr>
              <a:t>n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924182" y="2411080"/>
            <a:ext cx="224154" cy="42608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455"/>
              </a:lnSpc>
              <a:spcBef>
                <a:spcPts val="100"/>
              </a:spcBef>
            </a:pPr>
            <a:r>
              <a:rPr dirty="0" sz="1250" spc="-15">
                <a:solidFill>
                  <a:srgbClr val="675D69"/>
                </a:solidFill>
                <a:latin typeface="Times New Roman"/>
                <a:cs typeface="Times New Roman"/>
              </a:rPr>
              <a:t>L</a:t>
            </a:r>
            <a:r>
              <a:rPr dirty="0" sz="1250" spc="90">
                <a:solidFill>
                  <a:srgbClr val="675D69"/>
                </a:solidFill>
                <a:latin typeface="Times New Roman"/>
                <a:cs typeface="Times New Roman"/>
              </a:rPr>
              <a:t>a</a:t>
            </a:r>
            <a:r>
              <a:rPr dirty="0" sz="1250" spc="-155">
                <a:solidFill>
                  <a:srgbClr val="91CAEB"/>
                </a:solidFill>
                <a:latin typeface="Times New Roman"/>
                <a:cs typeface="Times New Roman"/>
              </a:rPr>
              <a:t>.</a:t>
            </a:r>
            <a:endParaRPr sz="1250">
              <a:latin typeface="Times New Roman"/>
              <a:cs typeface="Times New Roman"/>
            </a:endParaRPr>
          </a:p>
          <a:p>
            <a:pPr marL="30480">
              <a:lnSpc>
                <a:spcPts val="1695"/>
              </a:lnSpc>
            </a:pPr>
            <a:r>
              <a:rPr dirty="0" sz="1450" spc="-110" i="1">
                <a:solidFill>
                  <a:srgbClr val="757282"/>
                </a:solidFill>
                <a:latin typeface="Times New Roman"/>
                <a:cs typeface="Times New Roman"/>
              </a:rPr>
              <a:t>y</a:t>
            </a:r>
            <a:r>
              <a:rPr dirty="0" sz="1450" spc="-50" i="1">
                <a:solidFill>
                  <a:srgbClr val="757282"/>
                </a:solidFill>
                <a:latin typeface="Times New Roman"/>
                <a:cs typeface="Times New Roman"/>
              </a:rPr>
              <a:t>'</a:t>
            </a:r>
            <a:r>
              <a:rPr dirty="0" sz="1450" spc="-204" i="1">
                <a:solidFill>
                  <a:srgbClr val="757282"/>
                </a:solidFill>
                <a:latin typeface="Times New Roman"/>
                <a:cs typeface="Times New Roman"/>
              </a:rPr>
              <a:t> </a:t>
            </a:r>
            <a:r>
              <a:rPr dirty="0" sz="1450" spc="-170" i="1">
                <a:solidFill>
                  <a:srgbClr val="8E8997"/>
                </a:solidFill>
                <a:latin typeface="Times New Roman"/>
                <a:cs typeface="Times New Roman"/>
              </a:rPr>
              <a:t>(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701805" y="2571104"/>
            <a:ext cx="1163955" cy="269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50" spc="-15">
                <a:solidFill>
                  <a:srgbClr val="757282"/>
                </a:solidFill>
                <a:latin typeface="Times New Roman"/>
                <a:cs typeface="Times New Roman"/>
              </a:rPr>
              <a:t>y''</a:t>
            </a:r>
            <a:r>
              <a:rPr dirty="0" sz="1350" spc="10">
                <a:solidFill>
                  <a:srgbClr val="757282"/>
                </a:solidFill>
                <a:latin typeface="Times New Roman"/>
                <a:cs typeface="Times New Roman"/>
              </a:rPr>
              <a:t> </a:t>
            </a:r>
            <a:r>
              <a:rPr dirty="0" sz="1350" spc="10">
                <a:solidFill>
                  <a:srgbClr val="85799C"/>
                </a:solidFill>
                <a:latin typeface="Times New Roman"/>
                <a:cs typeface="Times New Roman"/>
              </a:rPr>
              <a:t>(</a:t>
            </a:r>
            <a:r>
              <a:rPr dirty="0" sz="1350">
                <a:solidFill>
                  <a:srgbClr val="85799C"/>
                </a:solidFill>
                <a:latin typeface="Times New Roman"/>
                <a:cs typeface="Times New Roman"/>
              </a:rPr>
              <a:t> </a:t>
            </a:r>
            <a:r>
              <a:rPr dirty="0" sz="1350" spc="-35">
                <a:solidFill>
                  <a:srgbClr val="85799C"/>
                </a:solidFill>
                <a:latin typeface="Times New Roman"/>
                <a:cs typeface="Times New Roman"/>
              </a:rPr>
              <a:t> </a:t>
            </a:r>
            <a:r>
              <a:rPr dirty="0" sz="1350" spc="10">
                <a:solidFill>
                  <a:srgbClr val="85799C"/>
                </a:solidFill>
                <a:latin typeface="Times New Roman"/>
                <a:cs typeface="Times New Roman"/>
              </a:rPr>
              <a:t>)</a:t>
            </a:r>
            <a:r>
              <a:rPr dirty="0" sz="1350">
                <a:solidFill>
                  <a:srgbClr val="85799C"/>
                </a:solidFill>
                <a:latin typeface="Times New Roman"/>
                <a:cs typeface="Times New Roman"/>
              </a:rPr>
              <a:t> </a:t>
            </a:r>
            <a:r>
              <a:rPr dirty="0" sz="1350" spc="-155">
                <a:solidFill>
                  <a:srgbClr val="85799C"/>
                </a:solidFill>
                <a:latin typeface="Times New Roman"/>
                <a:cs typeface="Times New Roman"/>
              </a:rPr>
              <a:t> </a:t>
            </a:r>
            <a:r>
              <a:rPr dirty="0" sz="1600" spc="55">
                <a:solidFill>
                  <a:srgbClr val="675D69"/>
                </a:solidFill>
                <a:latin typeface="Times New Roman"/>
                <a:cs typeface="Times New Roman"/>
              </a:rPr>
              <a:t>=</a:t>
            </a:r>
            <a:r>
              <a:rPr dirty="0" sz="1600" spc="-15">
                <a:solidFill>
                  <a:srgbClr val="675D69"/>
                </a:solidFill>
                <a:latin typeface="Times New Roman"/>
                <a:cs typeface="Times New Roman"/>
              </a:rPr>
              <a:t> </a:t>
            </a:r>
            <a:r>
              <a:rPr dirty="0" sz="1300" spc="35" i="1">
                <a:solidFill>
                  <a:srgbClr val="757282"/>
                </a:solidFill>
                <a:latin typeface="Times New Roman"/>
                <a:cs typeface="Times New Roman"/>
              </a:rPr>
              <a:t>a</a:t>
            </a:r>
            <a:r>
              <a:rPr dirty="0" sz="1300" i="1">
                <a:solidFill>
                  <a:srgbClr val="757282"/>
                </a:solidFill>
                <a:latin typeface="Times New Roman"/>
                <a:cs typeface="Times New Roman"/>
              </a:rPr>
              <a:t> </a:t>
            </a:r>
            <a:r>
              <a:rPr dirty="0" sz="1300" spc="-105" i="1">
                <a:solidFill>
                  <a:srgbClr val="757282"/>
                </a:solidFill>
                <a:latin typeface="Times New Roman"/>
                <a:cs typeface="Times New Roman"/>
              </a:rPr>
              <a:t> </a:t>
            </a:r>
            <a:r>
              <a:rPr dirty="0" sz="1250" spc="-65">
                <a:solidFill>
                  <a:srgbClr val="5E4F77"/>
                </a:solidFill>
                <a:latin typeface="Times New Roman"/>
                <a:cs typeface="Times New Roman"/>
              </a:rPr>
              <a:t>d</a:t>
            </a:r>
            <a:r>
              <a:rPr dirty="0" sz="1250" spc="-70">
                <a:solidFill>
                  <a:srgbClr val="5E4F77"/>
                </a:solidFill>
                <a:latin typeface="Times New Roman"/>
                <a:cs typeface="Times New Roman"/>
              </a:rPr>
              <a:t>.</a:t>
            </a:r>
            <a:r>
              <a:rPr dirty="0" sz="1250" spc="30">
                <a:solidFill>
                  <a:srgbClr val="757282"/>
                </a:solidFill>
                <a:latin typeface="Times New Roman"/>
                <a:cs typeface="Times New Roman"/>
              </a:rPr>
              <a:t>o</a:t>
            </a:r>
            <a:r>
              <a:rPr dirty="0" sz="1250" spc="-65">
                <a:solidFill>
                  <a:srgbClr val="5E4F77"/>
                </a:solidFill>
                <a:latin typeface="Times New Roman"/>
                <a:cs typeface="Times New Roman"/>
              </a:rPr>
              <a:t>n</a:t>
            </a:r>
            <a:r>
              <a:rPr dirty="0" sz="1250" spc="-95">
                <a:solidFill>
                  <a:srgbClr val="5E4F77"/>
                </a:solidFill>
                <a:latin typeface="Times New Roman"/>
                <a:cs typeface="Times New Roman"/>
              </a:rPr>
              <a:t> </a:t>
            </a:r>
            <a:r>
              <a:rPr dirty="0" sz="1250" spc="-65">
                <a:solidFill>
                  <a:srgbClr val="5B7085"/>
                </a:solidFill>
                <a:latin typeface="Times New Roman"/>
                <a:cs typeface="Times New Roman"/>
              </a:rPr>
              <a:t>d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5232304" y="2622037"/>
            <a:ext cx="12700" cy="214629"/>
          </a:xfrm>
          <a:custGeom>
            <a:avLst/>
            <a:gdLst/>
            <a:ahLst/>
            <a:cxnLst/>
            <a:rect l="l" t="t" r="r" b="b"/>
            <a:pathLst>
              <a:path w="12700" h="214630">
                <a:moveTo>
                  <a:pt x="12208" y="214052"/>
                </a:moveTo>
                <a:lnTo>
                  <a:pt x="0" y="214052"/>
                </a:lnTo>
                <a:lnTo>
                  <a:pt x="0" y="0"/>
                </a:lnTo>
                <a:lnTo>
                  <a:pt x="12208" y="0"/>
                </a:lnTo>
                <a:lnTo>
                  <a:pt x="12208" y="214052"/>
                </a:lnTo>
                <a:close/>
              </a:path>
            </a:pathLst>
          </a:custGeom>
          <a:solidFill>
            <a:srgbClr val="F2F4E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 txBox="1"/>
          <p:nvPr/>
        </p:nvSpPr>
        <p:spPr>
          <a:xfrm>
            <a:off x="3341451" y="2596545"/>
            <a:ext cx="223075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90395" algn="l"/>
              </a:tabLst>
            </a:pPr>
            <a:r>
              <a:rPr dirty="0" sz="1250" spc="-65">
                <a:solidFill>
                  <a:srgbClr val="675D69"/>
                </a:solidFill>
                <a:latin typeface="Times New Roman"/>
                <a:cs typeface="Times New Roman"/>
              </a:rPr>
              <a:t>un</a:t>
            </a:r>
            <a:r>
              <a:rPr dirty="0" sz="1250" spc="525">
                <a:solidFill>
                  <a:srgbClr val="675D69"/>
                </a:solidFill>
                <a:latin typeface="Times New Roman"/>
                <a:cs typeface="Times New Roman"/>
              </a:rPr>
              <a:t> </a:t>
            </a:r>
            <a:r>
              <a:rPr dirty="0" sz="1250" spc="30">
                <a:solidFill>
                  <a:srgbClr val="757282"/>
                </a:solidFill>
                <a:latin typeface="Times New Roman"/>
                <a:cs typeface="Times New Roman"/>
              </a:rPr>
              <a:t>v</a:t>
            </a:r>
            <a:r>
              <a:rPr dirty="0" sz="1250" spc="30">
                <a:solidFill>
                  <a:srgbClr val="5B7085"/>
                </a:solidFill>
                <a:latin typeface="Times New Roman"/>
                <a:cs typeface="Times New Roman"/>
              </a:rPr>
              <a:t>a</a:t>
            </a:r>
            <a:r>
              <a:rPr dirty="0" sz="1250" spc="30">
                <a:solidFill>
                  <a:srgbClr val="561660"/>
                </a:solidFill>
                <a:latin typeface="Times New Roman"/>
                <a:cs typeface="Times New Roman"/>
              </a:rPr>
              <a:t>l</a:t>
            </a:r>
            <a:r>
              <a:rPr dirty="0" sz="1250" spc="30">
                <a:solidFill>
                  <a:srgbClr val="757282"/>
                </a:solidFill>
                <a:latin typeface="Times New Roman"/>
                <a:cs typeface="Times New Roman"/>
              </a:rPr>
              <a:t>o</a:t>
            </a:r>
            <a:r>
              <a:rPr dirty="0" sz="1250" spc="30">
                <a:solidFill>
                  <a:srgbClr val="5B7085"/>
                </a:solidFill>
                <a:latin typeface="Times New Roman"/>
                <a:cs typeface="Times New Roman"/>
              </a:rPr>
              <a:t>r</a:t>
            </a:r>
            <a:r>
              <a:rPr dirty="0" sz="1250" spc="229">
                <a:solidFill>
                  <a:srgbClr val="5B7085"/>
                </a:solidFill>
                <a:latin typeface="Times New Roman"/>
                <a:cs typeface="Times New Roman"/>
              </a:rPr>
              <a:t> </a:t>
            </a:r>
            <a:r>
              <a:rPr dirty="0" sz="1250" spc="-10">
                <a:solidFill>
                  <a:srgbClr val="757282"/>
                </a:solidFill>
                <a:latin typeface="Times New Roman"/>
                <a:cs typeface="Times New Roman"/>
              </a:rPr>
              <a:t>co</a:t>
            </a:r>
            <a:r>
              <a:rPr dirty="0" sz="1250" spc="-170">
                <a:solidFill>
                  <a:srgbClr val="757282"/>
                </a:solidFill>
                <a:latin typeface="Times New Roman"/>
                <a:cs typeface="Times New Roman"/>
              </a:rPr>
              <a:t> </a:t>
            </a:r>
            <a:r>
              <a:rPr dirty="0" sz="1250" spc="10">
                <a:solidFill>
                  <a:srgbClr val="5B7085"/>
                </a:solidFill>
                <a:latin typeface="Times New Roman"/>
                <a:cs typeface="Times New Roman"/>
              </a:rPr>
              <a:t>n</a:t>
            </a:r>
            <a:r>
              <a:rPr dirty="0" sz="1250" spc="10">
                <a:solidFill>
                  <a:srgbClr val="757282"/>
                </a:solidFill>
                <a:latin typeface="Times New Roman"/>
                <a:cs typeface="Times New Roman"/>
              </a:rPr>
              <a:t>o </a:t>
            </a:r>
            <a:r>
              <a:rPr dirty="0" sz="1250" spc="155">
                <a:solidFill>
                  <a:srgbClr val="757282"/>
                </a:solidFill>
                <a:latin typeface="Times New Roman"/>
                <a:cs typeface="Times New Roman"/>
              </a:rPr>
              <a:t> </a:t>
            </a:r>
            <a:r>
              <a:rPr dirty="0" sz="1250" spc="-100">
                <a:solidFill>
                  <a:srgbClr val="757282"/>
                </a:solidFill>
                <a:latin typeface="Times New Roman"/>
                <a:cs typeface="Times New Roman"/>
              </a:rPr>
              <a:t>"</a:t>
            </a:r>
            <a:r>
              <a:rPr dirty="0" sz="1250" spc="-100">
                <a:solidFill>
                  <a:srgbClr val="5E4F77"/>
                </a:solidFill>
                <a:latin typeface="Times New Roman"/>
                <a:cs typeface="Times New Roman"/>
              </a:rPr>
              <a:t>d.</a:t>
            </a:r>
            <a:r>
              <a:rPr dirty="0" sz="1250" spc="-100">
                <a:solidFill>
                  <a:srgbClr val="757282"/>
                </a:solidFill>
                <a:latin typeface="Times New Roman"/>
                <a:cs typeface="Times New Roman"/>
              </a:rPr>
              <a:t>o</a:t>
            </a:r>
            <a:r>
              <a:rPr dirty="0" sz="1250" spc="275">
                <a:solidFill>
                  <a:srgbClr val="757282"/>
                </a:solidFill>
                <a:latin typeface="Times New Roman"/>
                <a:cs typeface="Times New Roman"/>
              </a:rPr>
              <a:t> </a:t>
            </a:r>
            <a:r>
              <a:rPr dirty="0" sz="1250" spc="-10">
                <a:solidFill>
                  <a:srgbClr val="85799C"/>
                </a:solidFill>
                <a:latin typeface="Times New Roman"/>
                <a:cs typeface="Times New Roman"/>
              </a:rPr>
              <a:t>(</a:t>
            </a:r>
            <a:r>
              <a:rPr dirty="0" sz="1250" spc="-10">
                <a:solidFill>
                  <a:srgbClr val="757282"/>
                </a:solidFill>
                <a:latin typeface="Times New Roman"/>
                <a:cs typeface="Times New Roman"/>
              </a:rPr>
              <a:t>a</a:t>
            </a:r>
            <a:r>
              <a:rPr dirty="0" sz="1250" spc="465">
                <a:solidFill>
                  <a:srgbClr val="757282"/>
                </a:solidFill>
                <a:latin typeface="Times New Roman"/>
                <a:cs typeface="Times New Roman"/>
              </a:rPr>
              <a:t> </a:t>
            </a:r>
            <a:r>
              <a:rPr dirty="0" sz="1250" spc="-70">
                <a:solidFill>
                  <a:srgbClr val="757282"/>
                </a:solidFill>
                <a:latin typeface="Times New Roman"/>
                <a:cs typeface="Times New Roman"/>
              </a:rPr>
              <a:t>=	</a:t>
            </a:r>
            <a:r>
              <a:rPr dirty="0" sz="1250" spc="-45">
                <a:solidFill>
                  <a:srgbClr val="CFB8A7"/>
                </a:solidFill>
                <a:latin typeface="Times New Roman"/>
                <a:cs typeface="Times New Roman"/>
              </a:rPr>
              <a:t>.</a:t>
            </a:r>
            <a:r>
              <a:rPr dirty="0" sz="1250" spc="360">
                <a:solidFill>
                  <a:srgbClr val="CFB8A7"/>
                </a:solidFill>
                <a:latin typeface="Times New Roman"/>
                <a:cs typeface="Times New Roman"/>
              </a:rPr>
              <a:t> </a:t>
            </a:r>
            <a:r>
              <a:rPr dirty="0" sz="1400" spc="10">
                <a:solidFill>
                  <a:srgbClr val="757282"/>
                </a:solidFill>
                <a:latin typeface="Times New Roman"/>
                <a:cs typeface="Times New Roman"/>
              </a:rPr>
              <a:t>7</a:t>
            </a:r>
            <a:r>
              <a:rPr dirty="0" sz="1400" spc="10">
                <a:solidFill>
                  <a:srgbClr val="85799C"/>
                </a:solidFill>
                <a:latin typeface="Times New Roman"/>
                <a:cs typeface="Times New Roman"/>
              </a:rPr>
              <a:t>)</a:t>
            </a:r>
            <a:r>
              <a:rPr dirty="0" sz="1400" spc="10">
                <a:solidFill>
                  <a:srgbClr val="757282"/>
                </a:solidFill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927997" y="2813811"/>
            <a:ext cx="4490720" cy="22415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56739" algn="l"/>
                <a:tab pos="3027680" algn="l"/>
                <a:tab pos="3629660" algn="l"/>
                <a:tab pos="4050029" algn="l"/>
              </a:tabLst>
            </a:pPr>
            <a:r>
              <a:rPr dirty="0" sz="1250" spc="-385">
                <a:solidFill>
                  <a:srgbClr val="5E4F77"/>
                </a:solidFill>
                <a:latin typeface="Times New Roman"/>
                <a:cs typeface="Times New Roman"/>
              </a:rPr>
              <a:t>p</a:t>
            </a:r>
            <a:r>
              <a:rPr dirty="0" sz="1250" spc="120">
                <a:solidFill>
                  <a:srgbClr val="5E4F77"/>
                </a:solidFill>
                <a:latin typeface="Times New Roman"/>
                <a:cs typeface="Times New Roman"/>
              </a:rPr>
              <a:t> </a:t>
            </a:r>
            <a:r>
              <a:rPr dirty="0" sz="1250" spc="-215">
                <a:solidFill>
                  <a:srgbClr val="757282"/>
                </a:solidFill>
                <a:latin typeface="Times New Roman"/>
                <a:cs typeface="Times New Roman"/>
              </a:rPr>
              <a:t>l</a:t>
            </a:r>
            <a:r>
              <a:rPr dirty="0" sz="1250" spc="-25">
                <a:solidFill>
                  <a:srgbClr val="757282"/>
                </a:solidFill>
                <a:latin typeface="Times New Roman"/>
                <a:cs typeface="Times New Roman"/>
              </a:rPr>
              <a:t> </a:t>
            </a:r>
            <a:r>
              <a:rPr dirty="0" sz="1250" spc="-5">
                <a:solidFill>
                  <a:srgbClr val="757282"/>
                </a:solidFill>
                <a:latin typeface="Times New Roman"/>
                <a:cs typeface="Times New Roman"/>
              </a:rPr>
              <a:t>an</a:t>
            </a:r>
            <a:r>
              <a:rPr dirty="0" sz="1250" spc="-95">
                <a:solidFill>
                  <a:srgbClr val="757282"/>
                </a:solidFill>
                <a:latin typeface="Times New Roman"/>
                <a:cs typeface="Times New Roman"/>
              </a:rPr>
              <a:t>.</a:t>
            </a:r>
            <a:r>
              <a:rPr dirty="0" sz="1250">
                <a:solidFill>
                  <a:srgbClr val="8E8997"/>
                </a:solidFill>
                <a:latin typeface="Times New Roman"/>
                <a:cs typeface="Times New Roman"/>
              </a:rPr>
              <a:t>t</a:t>
            </a:r>
            <a:r>
              <a:rPr dirty="0" sz="1250">
                <a:solidFill>
                  <a:srgbClr val="8E8997"/>
                </a:solidFill>
                <a:latin typeface="Times New Roman"/>
                <a:cs typeface="Times New Roman"/>
              </a:rPr>
              <a:t> </a:t>
            </a:r>
            <a:r>
              <a:rPr dirty="0" sz="1250" spc="145">
                <a:solidFill>
                  <a:srgbClr val="8E8997"/>
                </a:solidFill>
                <a:latin typeface="Times New Roman"/>
                <a:cs typeface="Times New Roman"/>
              </a:rPr>
              <a:t> </a:t>
            </a:r>
            <a:r>
              <a:rPr dirty="0" sz="1250" spc="-5">
                <a:solidFill>
                  <a:srgbClr val="757282"/>
                </a:solidFill>
                <a:latin typeface="Times New Roman"/>
                <a:cs typeface="Times New Roman"/>
              </a:rPr>
              <a:t>a</a:t>
            </a:r>
            <a:r>
              <a:rPr dirty="0" sz="1250">
                <a:solidFill>
                  <a:srgbClr val="757282"/>
                </a:solidFill>
                <a:latin typeface="Times New Roman"/>
                <a:cs typeface="Times New Roman"/>
              </a:rPr>
              <a:t>r</a:t>
            </a:r>
            <a:r>
              <a:rPr dirty="0" sz="1250">
                <a:solidFill>
                  <a:srgbClr val="757282"/>
                </a:solidFill>
                <a:latin typeface="Times New Roman"/>
                <a:cs typeface="Times New Roman"/>
              </a:rPr>
              <a:t> </a:t>
            </a:r>
            <a:r>
              <a:rPr dirty="0" sz="1250" spc="5">
                <a:solidFill>
                  <a:srgbClr val="757282"/>
                </a:solidFill>
                <a:latin typeface="Times New Roman"/>
                <a:cs typeface="Times New Roman"/>
              </a:rPr>
              <a:t> </a:t>
            </a:r>
            <a:r>
              <a:rPr dirty="0" sz="1300" spc="-5">
                <a:solidFill>
                  <a:srgbClr val="757282"/>
                </a:solidFill>
                <a:latin typeface="Arial"/>
                <a:cs typeface="Arial"/>
              </a:rPr>
              <a:t>e</a:t>
            </a:r>
            <a:r>
              <a:rPr dirty="0" sz="1300">
                <a:solidFill>
                  <a:srgbClr val="757282"/>
                </a:solidFill>
                <a:latin typeface="Arial"/>
                <a:cs typeface="Arial"/>
              </a:rPr>
              <a:t>l</a:t>
            </a:r>
            <a:r>
              <a:rPr dirty="0" sz="1300" spc="120">
                <a:solidFill>
                  <a:srgbClr val="757282"/>
                </a:solidFill>
                <a:latin typeface="Arial"/>
                <a:cs typeface="Arial"/>
              </a:rPr>
              <a:t> </a:t>
            </a:r>
            <a:r>
              <a:rPr dirty="0" sz="1250" spc="150">
                <a:solidFill>
                  <a:srgbClr val="5B7085"/>
                </a:solidFill>
                <a:latin typeface="Times New Roman"/>
                <a:cs typeface="Times New Roman"/>
              </a:rPr>
              <a:t>p</a:t>
            </a:r>
            <a:r>
              <a:rPr dirty="0" sz="1250">
                <a:solidFill>
                  <a:srgbClr val="5E4F77"/>
                </a:solidFill>
                <a:latin typeface="Times New Roman"/>
                <a:cs typeface="Times New Roman"/>
              </a:rPr>
              <a:t>r</a:t>
            </a:r>
            <a:r>
              <a:rPr dirty="0" sz="1250" spc="140">
                <a:solidFill>
                  <a:srgbClr val="757282"/>
                </a:solidFill>
                <a:latin typeface="Times New Roman"/>
                <a:cs typeface="Times New Roman"/>
              </a:rPr>
              <a:t>o</a:t>
            </a:r>
            <a:r>
              <a:rPr dirty="0" sz="1250">
                <a:solidFill>
                  <a:srgbClr val="5B7085"/>
                </a:solidFill>
                <a:latin typeface="Times New Roman"/>
                <a:cs typeface="Times New Roman"/>
              </a:rPr>
              <a:t>b</a:t>
            </a:r>
            <a:r>
              <a:rPr dirty="0" sz="1250" spc="-165">
                <a:solidFill>
                  <a:srgbClr val="5B7085"/>
                </a:solidFill>
                <a:latin typeface="Times New Roman"/>
                <a:cs typeface="Times New Roman"/>
              </a:rPr>
              <a:t> </a:t>
            </a:r>
            <a:r>
              <a:rPr dirty="0" sz="1250" spc="-5">
                <a:solidFill>
                  <a:srgbClr val="757282"/>
                </a:solidFill>
                <a:latin typeface="Times New Roman"/>
                <a:cs typeface="Times New Roman"/>
              </a:rPr>
              <a:t>l</a:t>
            </a:r>
            <a:r>
              <a:rPr dirty="0" sz="1250" spc="110">
                <a:solidFill>
                  <a:srgbClr val="757282"/>
                </a:solidFill>
                <a:latin typeface="Times New Roman"/>
                <a:cs typeface="Times New Roman"/>
              </a:rPr>
              <a:t>e</a:t>
            </a:r>
            <a:r>
              <a:rPr dirty="0" sz="1250">
                <a:solidFill>
                  <a:srgbClr val="757282"/>
                </a:solidFill>
                <a:latin typeface="Times New Roman"/>
                <a:cs typeface="Times New Roman"/>
              </a:rPr>
              <a:t>m</a:t>
            </a:r>
            <a:r>
              <a:rPr dirty="0" sz="1250" spc="-170">
                <a:solidFill>
                  <a:srgbClr val="757282"/>
                </a:solidFill>
                <a:latin typeface="Times New Roman"/>
                <a:cs typeface="Times New Roman"/>
              </a:rPr>
              <a:t> </a:t>
            </a:r>
            <a:r>
              <a:rPr dirty="0" sz="1250">
                <a:solidFill>
                  <a:srgbClr val="757282"/>
                </a:solidFill>
                <a:latin typeface="Times New Roman"/>
                <a:cs typeface="Times New Roman"/>
              </a:rPr>
              <a:t>a</a:t>
            </a:r>
            <a:r>
              <a:rPr dirty="0" sz="1250">
                <a:solidFill>
                  <a:srgbClr val="757282"/>
                </a:solidFill>
                <a:latin typeface="Times New Roman"/>
                <a:cs typeface="Times New Roman"/>
              </a:rPr>
              <a:t> </a:t>
            </a:r>
            <a:r>
              <a:rPr dirty="0" sz="1250" spc="-100">
                <a:solidFill>
                  <a:srgbClr val="757282"/>
                </a:solidFill>
                <a:latin typeface="Times New Roman"/>
                <a:cs typeface="Times New Roman"/>
              </a:rPr>
              <a:t> </a:t>
            </a:r>
            <a:r>
              <a:rPr dirty="0" sz="1250">
                <a:solidFill>
                  <a:srgbClr val="5E4F77"/>
                </a:solidFill>
                <a:latin typeface="Times New Roman"/>
                <a:cs typeface="Times New Roman"/>
              </a:rPr>
              <a:t>d</a:t>
            </a:r>
            <a:r>
              <a:rPr dirty="0" sz="1250">
                <a:solidFill>
                  <a:srgbClr val="5E4F77"/>
                </a:solidFill>
                <a:latin typeface="Times New Roman"/>
                <a:cs typeface="Times New Roman"/>
              </a:rPr>
              <a:t>	</a:t>
            </a:r>
            <a:r>
              <a:rPr dirty="0" sz="1250">
                <a:solidFill>
                  <a:srgbClr val="757282"/>
                </a:solidFill>
                <a:latin typeface="Times New Roman"/>
                <a:cs typeface="Times New Roman"/>
              </a:rPr>
              <a:t>v</a:t>
            </a:r>
            <a:r>
              <a:rPr dirty="0" sz="1250" spc="135">
                <a:solidFill>
                  <a:srgbClr val="757282"/>
                </a:solidFill>
                <a:latin typeface="Times New Roman"/>
                <a:cs typeface="Times New Roman"/>
              </a:rPr>
              <a:t>a</a:t>
            </a:r>
            <a:r>
              <a:rPr dirty="0" sz="1250" spc="-20">
                <a:solidFill>
                  <a:srgbClr val="5B7085"/>
                </a:solidFill>
                <a:latin typeface="Times New Roman"/>
                <a:cs typeface="Times New Roman"/>
              </a:rPr>
              <a:t>l</a:t>
            </a:r>
            <a:r>
              <a:rPr dirty="0" sz="1250" spc="130">
                <a:solidFill>
                  <a:srgbClr val="757282"/>
                </a:solidFill>
                <a:latin typeface="Times New Roman"/>
                <a:cs typeface="Times New Roman"/>
              </a:rPr>
              <a:t>o</a:t>
            </a:r>
            <a:r>
              <a:rPr dirty="0" sz="1250">
                <a:solidFill>
                  <a:srgbClr val="757282"/>
                </a:solidFill>
                <a:latin typeface="Times New Roman"/>
                <a:cs typeface="Times New Roman"/>
              </a:rPr>
              <a:t>r</a:t>
            </a:r>
            <a:r>
              <a:rPr dirty="0" sz="1250">
                <a:solidFill>
                  <a:srgbClr val="757282"/>
                </a:solidFill>
                <a:latin typeface="Times New Roman"/>
                <a:cs typeface="Times New Roman"/>
              </a:rPr>
              <a:t> </a:t>
            </a:r>
            <a:r>
              <a:rPr dirty="0" sz="1250" spc="-60">
                <a:solidFill>
                  <a:srgbClr val="757282"/>
                </a:solidFill>
                <a:latin typeface="Times New Roman"/>
                <a:cs typeface="Times New Roman"/>
              </a:rPr>
              <a:t> </a:t>
            </a:r>
            <a:r>
              <a:rPr dirty="0" sz="1250">
                <a:solidFill>
                  <a:srgbClr val="5B7085"/>
                </a:solidFill>
                <a:latin typeface="Times New Roman"/>
                <a:cs typeface="Times New Roman"/>
              </a:rPr>
              <a:t>m</a:t>
            </a:r>
            <a:r>
              <a:rPr dirty="0" sz="1250" spc="-135">
                <a:solidFill>
                  <a:srgbClr val="5B7085"/>
                </a:solidFill>
                <a:latin typeface="Times New Roman"/>
                <a:cs typeface="Times New Roman"/>
              </a:rPr>
              <a:t> </a:t>
            </a:r>
            <a:r>
              <a:rPr dirty="0" sz="1250" spc="-5">
                <a:solidFill>
                  <a:srgbClr val="757282"/>
                </a:solidFill>
                <a:latin typeface="Times New Roman"/>
                <a:cs typeface="Times New Roman"/>
              </a:rPr>
              <a:t>ici</a:t>
            </a:r>
            <a:r>
              <a:rPr dirty="0" sz="1250">
                <a:solidFill>
                  <a:srgbClr val="757282"/>
                </a:solidFill>
                <a:latin typeface="Times New Roman"/>
                <a:cs typeface="Times New Roman"/>
              </a:rPr>
              <a:t>a</a:t>
            </a:r>
            <a:r>
              <a:rPr dirty="0" sz="1250" spc="-55">
                <a:solidFill>
                  <a:srgbClr val="757282"/>
                </a:solidFill>
                <a:latin typeface="Times New Roman"/>
                <a:cs typeface="Times New Roman"/>
              </a:rPr>
              <a:t> </a:t>
            </a:r>
            <a:r>
              <a:rPr dirty="0" sz="1250" spc="-5">
                <a:solidFill>
                  <a:srgbClr val="561660"/>
                </a:solidFill>
                <a:latin typeface="Times New Roman"/>
                <a:cs typeface="Times New Roman"/>
              </a:rPr>
              <a:t>l</a:t>
            </a:r>
            <a:r>
              <a:rPr dirty="0" sz="1250" spc="130">
                <a:solidFill>
                  <a:srgbClr val="561660"/>
                </a:solidFill>
                <a:latin typeface="Times New Roman"/>
                <a:cs typeface="Times New Roman"/>
              </a:rPr>
              <a:t> </a:t>
            </a:r>
            <a:r>
              <a:rPr dirty="0" sz="1250" spc="-10">
                <a:solidFill>
                  <a:srgbClr val="757282"/>
                </a:solidFill>
                <a:latin typeface="Times New Roman"/>
                <a:cs typeface="Times New Roman"/>
              </a:rPr>
              <a:t>d</a:t>
            </a:r>
            <a:r>
              <a:rPr dirty="0" sz="1250">
                <a:solidFill>
                  <a:srgbClr val="757282"/>
                </a:solidFill>
                <a:latin typeface="Times New Roman"/>
                <a:cs typeface="Times New Roman"/>
              </a:rPr>
              <a:t>	</a:t>
            </a:r>
            <a:r>
              <a:rPr dirty="0" sz="1250" spc="75">
                <a:solidFill>
                  <a:srgbClr val="675D69"/>
                </a:solidFill>
                <a:latin typeface="Times New Roman"/>
                <a:cs typeface="Times New Roman"/>
              </a:rPr>
              <a:t>Blasi</a:t>
            </a:r>
            <a:r>
              <a:rPr dirty="0" sz="1250" spc="100">
                <a:solidFill>
                  <a:srgbClr val="675D69"/>
                </a:solidFill>
                <a:latin typeface="Times New Roman"/>
                <a:cs typeface="Times New Roman"/>
              </a:rPr>
              <a:t>u</a:t>
            </a:r>
            <a:r>
              <a:rPr dirty="0" sz="1250">
                <a:solidFill>
                  <a:srgbClr val="675D69"/>
                </a:solidFill>
                <a:latin typeface="Times New Roman"/>
                <a:cs typeface="Times New Roman"/>
              </a:rPr>
              <a:t>	</a:t>
            </a:r>
            <a:r>
              <a:rPr dirty="0" sz="1250" spc="90">
                <a:solidFill>
                  <a:srgbClr val="675D69"/>
                </a:solidFill>
                <a:latin typeface="Times New Roman"/>
                <a:cs typeface="Times New Roman"/>
              </a:rPr>
              <a:t>d</a:t>
            </a:r>
            <a:r>
              <a:rPr dirty="0" sz="1250" spc="85">
                <a:solidFill>
                  <a:srgbClr val="8E8997"/>
                </a:solidFill>
                <a:latin typeface="Times New Roman"/>
                <a:cs typeface="Times New Roman"/>
              </a:rPr>
              <a:t>e</a:t>
            </a:r>
            <a:r>
              <a:rPr dirty="0" sz="1250" spc="105">
                <a:solidFill>
                  <a:srgbClr val="8E8997"/>
                </a:solidFill>
                <a:latin typeface="Times New Roman"/>
                <a:cs typeface="Times New Roman"/>
              </a:rPr>
              <a:t> </a:t>
            </a:r>
            <a:r>
              <a:rPr dirty="0" sz="1250" spc="55">
                <a:solidFill>
                  <a:srgbClr val="757282"/>
                </a:solidFill>
                <a:latin typeface="Times New Roman"/>
                <a:cs typeface="Times New Roman"/>
              </a:rPr>
              <a:t>l</a:t>
            </a:r>
            <a:r>
              <a:rPr dirty="0" sz="1250">
                <a:solidFill>
                  <a:srgbClr val="757282"/>
                </a:solidFill>
                <a:latin typeface="Times New Roman"/>
                <a:cs typeface="Times New Roman"/>
              </a:rPr>
              <a:t>	</a:t>
            </a:r>
            <a:r>
              <a:rPr dirty="0" sz="1250" spc="80">
                <a:solidFill>
                  <a:srgbClr val="757282"/>
                </a:solidFill>
                <a:latin typeface="Times New Roman"/>
                <a:cs typeface="Times New Roman"/>
              </a:rPr>
              <a:t>fo</a:t>
            </a:r>
            <a:r>
              <a:rPr dirty="0" sz="1250" spc="15">
                <a:solidFill>
                  <a:srgbClr val="757282"/>
                </a:solidFill>
                <a:latin typeface="Times New Roman"/>
                <a:cs typeface="Times New Roman"/>
              </a:rPr>
              <a:t>r</a:t>
            </a:r>
            <a:r>
              <a:rPr dirty="0" sz="1250" spc="140">
                <a:solidFill>
                  <a:srgbClr val="5B7085"/>
                </a:solidFill>
                <a:latin typeface="Times New Roman"/>
                <a:cs typeface="Times New Roman"/>
              </a:rPr>
              <a:t>m</a:t>
            </a:r>
            <a:r>
              <a:rPr dirty="0" sz="1250" spc="45">
                <a:solidFill>
                  <a:srgbClr val="757282"/>
                </a:solidFill>
                <a:latin typeface="Times New Roman"/>
                <a:cs typeface="Times New Roman"/>
              </a:rPr>
              <a:t>a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519127" y="2820171"/>
            <a:ext cx="381000" cy="2165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50" spc="120">
                <a:solidFill>
                  <a:srgbClr val="426B8C"/>
                </a:solidFill>
                <a:latin typeface="Times New Roman"/>
                <a:cs typeface="Times New Roman"/>
              </a:rPr>
              <a:t>i</a:t>
            </a:r>
            <a:r>
              <a:rPr dirty="0" sz="1250" spc="-25">
                <a:solidFill>
                  <a:srgbClr val="5E4F77"/>
                </a:solidFill>
                <a:latin typeface="Times New Roman"/>
                <a:cs typeface="Times New Roman"/>
              </a:rPr>
              <a:t>ffil</a:t>
            </a:r>
            <a:r>
              <a:rPr dirty="0" sz="1250" spc="10">
                <a:solidFill>
                  <a:srgbClr val="5E4F77"/>
                </a:solidFill>
                <a:latin typeface="Times New Roman"/>
                <a:cs typeface="Times New Roman"/>
              </a:rPr>
              <a:t>l</a:t>
            </a:r>
            <a:r>
              <a:rPr dirty="0" sz="1250" spc="-35">
                <a:solidFill>
                  <a:srgbClr val="8E8997"/>
                </a:solidFill>
                <a:latin typeface="Times New Roman"/>
                <a:cs typeface="Times New Roman"/>
              </a:rPr>
              <a:t>e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806793" y="2218746"/>
            <a:ext cx="1066800" cy="8178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624205">
              <a:lnSpc>
                <a:spcPts val="1405"/>
              </a:lnSpc>
              <a:spcBef>
                <a:spcPts val="100"/>
              </a:spcBef>
            </a:pPr>
            <a:r>
              <a:rPr dirty="0" sz="1250" spc="40">
                <a:solidFill>
                  <a:srgbClr val="5E4F77"/>
                </a:solidFill>
                <a:latin typeface="Times New Roman"/>
                <a:cs typeface="Times New Roman"/>
              </a:rPr>
              <a:t>p</a:t>
            </a:r>
            <a:r>
              <a:rPr dirty="0" sz="1250" spc="-5">
                <a:solidFill>
                  <a:srgbClr val="5B7085"/>
                </a:solidFill>
                <a:latin typeface="Times New Roman"/>
                <a:cs typeface="Times New Roman"/>
              </a:rPr>
              <a:t>a</a:t>
            </a:r>
            <a:r>
              <a:rPr dirty="0" sz="1250" spc="-170">
                <a:solidFill>
                  <a:srgbClr val="5B7085"/>
                </a:solidFill>
                <a:latin typeface="Times New Roman"/>
                <a:cs typeface="Times New Roman"/>
              </a:rPr>
              <a:t> </a:t>
            </a:r>
            <a:r>
              <a:rPr dirty="0" sz="1250" spc="-10">
                <a:solidFill>
                  <a:srgbClr val="757282"/>
                </a:solidFill>
                <a:latin typeface="Times New Roman"/>
                <a:cs typeface="Times New Roman"/>
              </a:rPr>
              <a:t>ci</a:t>
            </a:r>
            <a:r>
              <a:rPr dirty="0" sz="1250" spc="-5">
                <a:solidFill>
                  <a:srgbClr val="757282"/>
                </a:solidFill>
                <a:latin typeface="Times New Roman"/>
                <a:cs typeface="Times New Roman"/>
              </a:rPr>
              <a:t>a</a:t>
            </a:r>
            <a:r>
              <a:rPr dirty="0" sz="1250" spc="-90">
                <a:solidFill>
                  <a:srgbClr val="757282"/>
                </a:solidFill>
                <a:latin typeface="Times New Roman"/>
                <a:cs typeface="Times New Roman"/>
              </a:rPr>
              <a:t> </a:t>
            </a:r>
            <a:r>
              <a:rPr dirty="0" sz="1250" spc="-5">
                <a:solidFill>
                  <a:srgbClr val="426B8C"/>
                </a:solidFill>
                <a:latin typeface="Times New Roman"/>
                <a:cs typeface="Times New Roman"/>
              </a:rPr>
              <a:t>t</a:t>
            </a:r>
            <a:endParaRPr sz="1250">
              <a:latin typeface="Times New Roman"/>
              <a:cs typeface="Times New Roman"/>
            </a:endParaRPr>
          </a:p>
          <a:p>
            <a:pPr marL="577215">
              <a:lnSpc>
                <a:spcPts val="1645"/>
              </a:lnSpc>
            </a:pPr>
            <a:r>
              <a:rPr dirty="0" sz="1450" spc="-85">
                <a:solidFill>
                  <a:srgbClr val="757282"/>
                </a:solidFill>
                <a:latin typeface="Times New Roman"/>
                <a:cs typeface="Times New Roman"/>
              </a:rPr>
              <a:t>y</a:t>
            </a:r>
            <a:r>
              <a:rPr dirty="0" sz="1450" spc="-85">
                <a:solidFill>
                  <a:srgbClr val="8E8997"/>
                </a:solidFill>
                <a:latin typeface="Times New Roman"/>
                <a:cs typeface="Times New Roman"/>
              </a:rPr>
              <a:t>(</a:t>
            </a:r>
            <a:r>
              <a:rPr dirty="0" sz="1450" spc="-85">
                <a:solidFill>
                  <a:srgbClr val="757282"/>
                </a:solidFill>
                <a:latin typeface="Times New Roman"/>
                <a:cs typeface="Times New Roman"/>
              </a:rPr>
              <a:t>O</a:t>
            </a:r>
            <a:r>
              <a:rPr dirty="0" sz="1450" spc="-85">
                <a:solidFill>
                  <a:srgbClr val="8E8997"/>
                </a:solidFill>
                <a:latin typeface="Times New Roman"/>
                <a:cs typeface="Times New Roman"/>
              </a:rPr>
              <a:t>)</a:t>
            </a:r>
            <a:endParaRPr sz="1450">
              <a:latin typeface="Times New Roman"/>
              <a:cs typeface="Times New Roman"/>
            </a:endParaRPr>
          </a:p>
          <a:p>
            <a:pPr marL="188595" marR="326390" indent="-176530">
              <a:lnSpc>
                <a:spcPts val="1610"/>
              </a:lnSpc>
              <a:spcBef>
                <a:spcPts val="35"/>
              </a:spcBef>
              <a:tabLst>
                <a:tab pos="243840" algn="l"/>
                <a:tab pos="669925" algn="l"/>
              </a:tabLst>
            </a:pPr>
            <a:r>
              <a:rPr dirty="0" sz="1250">
                <a:solidFill>
                  <a:srgbClr val="5B7085"/>
                </a:solidFill>
                <a:latin typeface="Times New Roman"/>
                <a:cs typeface="Times New Roman"/>
              </a:rPr>
              <a:t>n</a:t>
            </a:r>
            <a:r>
              <a:rPr dirty="0" sz="1250">
                <a:solidFill>
                  <a:srgbClr val="5B7085"/>
                </a:solidFill>
                <a:latin typeface="Times New Roman"/>
                <a:cs typeface="Times New Roman"/>
              </a:rPr>
              <a:t>		</a:t>
            </a:r>
            <a:r>
              <a:rPr dirty="0" sz="1250" spc="-290">
                <a:solidFill>
                  <a:srgbClr val="757282"/>
                </a:solidFill>
                <a:latin typeface="Times New Roman"/>
                <a:cs typeface="Times New Roman"/>
              </a:rPr>
              <a:t>i</a:t>
            </a:r>
            <a:r>
              <a:rPr dirty="0" sz="1250" spc="-40">
                <a:solidFill>
                  <a:srgbClr val="757282"/>
                </a:solidFill>
                <a:latin typeface="Times New Roman"/>
                <a:cs typeface="Times New Roman"/>
              </a:rPr>
              <a:t> </a:t>
            </a:r>
            <a:r>
              <a:rPr dirty="0" sz="1250">
                <a:solidFill>
                  <a:srgbClr val="561660"/>
                </a:solidFill>
                <a:latin typeface="Times New Roman"/>
                <a:cs typeface="Times New Roman"/>
              </a:rPr>
              <a:t>l</a:t>
            </a:r>
            <a:r>
              <a:rPr dirty="0" sz="1250" spc="50">
                <a:solidFill>
                  <a:srgbClr val="757282"/>
                </a:solidFill>
                <a:latin typeface="Times New Roman"/>
                <a:cs typeface="Times New Roman"/>
              </a:rPr>
              <a:t>o</a:t>
            </a:r>
            <a:r>
              <a:rPr dirty="0" sz="1250" spc="-30">
                <a:solidFill>
                  <a:srgbClr val="757282"/>
                </a:solidFill>
                <a:latin typeface="Times New Roman"/>
                <a:cs typeface="Times New Roman"/>
              </a:rPr>
              <a:t> </a:t>
            </a:r>
            <a:r>
              <a:rPr dirty="0" sz="1250" spc="-195">
                <a:solidFill>
                  <a:srgbClr val="F2C88C"/>
                </a:solidFill>
                <a:latin typeface="Times New Roman"/>
                <a:cs typeface="Times New Roman"/>
              </a:rPr>
              <a:t>,</a:t>
            </a:r>
            <a:r>
              <a:rPr dirty="0" sz="1250">
                <a:solidFill>
                  <a:srgbClr val="F2C88C"/>
                </a:solidFill>
                <a:latin typeface="Times New Roman"/>
                <a:cs typeface="Times New Roman"/>
              </a:rPr>
              <a:t>	</a:t>
            </a:r>
            <a:r>
              <a:rPr dirty="0" sz="1250" spc="-290">
                <a:solidFill>
                  <a:srgbClr val="5E4F77"/>
                </a:solidFill>
                <a:latin typeface="Times New Roman"/>
                <a:cs typeface="Times New Roman"/>
              </a:rPr>
              <a:t>pu  </a:t>
            </a:r>
            <a:r>
              <a:rPr dirty="0" sz="1250" spc="-25">
                <a:solidFill>
                  <a:srgbClr val="8E8997"/>
                </a:solidFill>
                <a:latin typeface="Times New Roman"/>
                <a:cs typeface="Times New Roman"/>
              </a:rPr>
              <a:t>t</a:t>
            </a:r>
            <a:r>
              <a:rPr dirty="0" sz="1250" spc="210">
                <a:solidFill>
                  <a:srgbClr val="8E8997"/>
                </a:solidFill>
                <a:latin typeface="Times New Roman"/>
                <a:cs typeface="Times New Roman"/>
              </a:rPr>
              <a:t> </a:t>
            </a:r>
            <a:r>
              <a:rPr dirty="0" sz="1250" spc="-190">
                <a:solidFill>
                  <a:srgbClr val="757282"/>
                </a:solidFill>
                <a:latin typeface="Times New Roman"/>
                <a:cs typeface="Times New Roman"/>
              </a:rPr>
              <a:t>:</a:t>
            </a:r>
            <a:r>
              <a:rPr dirty="0" sz="1250" spc="-190">
                <a:solidFill>
                  <a:srgbClr val="91CAEB"/>
                </a:solidFill>
                <a:latin typeface="Times New Roman"/>
                <a:cs typeface="Times New Roman"/>
              </a:rPr>
              <a:t>: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129153" y="3240710"/>
            <a:ext cx="274891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00505" algn="l"/>
              </a:tabLst>
            </a:pPr>
            <a:r>
              <a:rPr dirty="0" sz="1250" spc="55">
                <a:solidFill>
                  <a:srgbClr val="675D69"/>
                </a:solidFill>
                <a:latin typeface="Times New Roman"/>
                <a:cs typeface="Times New Roman"/>
              </a:rPr>
              <a:t>H</a:t>
            </a:r>
            <a:r>
              <a:rPr dirty="0" sz="1250" spc="35">
                <a:solidFill>
                  <a:srgbClr val="675D69"/>
                </a:solidFill>
                <a:latin typeface="Times New Roman"/>
                <a:cs typeface="Times New Roman"/>
              </a:rPr>
              <a:t>a</a:t>
            </a:r>
            <a:r>
              <a:rPr dirty="0" sz="1250" spc="-190">
                <a:solidFill>
                  <a:srgbClr val="675D69"/>
                </a:solidFill>
                <a:latin typeface="Times New Roman"/>
                <a:cs typeface="Times New Roman"/>
              </a:rPr>
              <a:t> </a:t>
            </a:r>
            <a:r>
              <a:rPr dirty="0" sz="1250" spc="10">
                <a:solidFill>
                  <a:srgbClr val="561660"/>
                </a:solidFill>
                <a:latin typeface="Times New Roman"/>
                <a:cs typeface="Times New Roman"/>
              </a:rPr>
              <a:t>l</a:t>
            </a:r>
            <a:r>
              <a:rPr dirty="0" sz="1250" spc="-10">
                <a:solidFill>
                  <a:srgbClr val="757282"/>
                </a:solidFill>
                <a:latin typeface="Times New Roman"/>
                <a:cs typeface="Times New Roman"/>
              </a:rPr>
              <a:t>l</a:t>
            </a:r>
            <a:r>
              <a:rPr dirty="0" sz="1250" spc="-5">
                <a:solidFill>
                  <a:srgbClr val="757282"/>
                </a:solidFill>
                <a:latin typeface="Times New Roman"/>
                <a:cs typeface="Times New Roman"/>
              </a:rPr>
              <a:t>a</a:t>
            </a:r>
            <a:r>
              <a:rPr dirty="0" sz="1250" spc="-95">
                <a:solidFill>
                  <a:srgbClr val="757282"/>
                </a:solidFill>
                <a:latin typeface="Times New Roman"/>
                <a:cs typeface="Times New Roman"/>
              </a:rPr>
              <a:t> </a:t>
            </a:r>
            <a:r>
              <a:rPr dirty="0" sz="1250" spc="30">
                <a:solidFill>
                  <a:srgbClr val="757282"/>
                </a:solidFill>
                <a:latin typeface="Times New Roman"/>
                <a:cs typeface="Times New Roman"/>
              </a:rPr>
              <a:t>r</a:t>
            </a:r>
            <a:r>
              <a:rPr dirty="0" sz="1250">
                <a:solidFill>
                  <a:srgbClr val="757282"/>
                </a:solidFill>
                <a:latin typeface="Times New Roman"/>
                <a:cs typeface="Times New Roman"/>
              </a:rPr>
              <a:t> </a:t>
            </a:r>
            <a:r>
              <a:rPr dirty="0" sz="1250" spc="-85">
                <a:solidFill>
                  <a:srgbClr val="757282"/>
                </a:solidFill>
                <a:latin typeface="Times New Roman"/>
                <a:cs typeface="Times New Roman"/>
              </a:rPr>
              <a:t> </a:t>
            </a:r>
            <a:r>
              <a:rPr dirty="0" sz="1250" spc="45">
                <a:solidFill>
                  <a:srgbClr val="757282"/>
                </a:solidFill>
                <a:latin typeface="Times New Roman"/>
                <a:cs typeface="Times New Roman"/>
              </a:rPr>
              <a:t>una</a:t>
            </a:r>
            <a:r>
              <a:rPr dirty="0" sz="1250">
                <a:solidFill>
                  <a:srgbClr val="757282"/>
                </a:solidFill>
                <a:latin typeface="Times New Roman"/>
                <a:cs typeface="Times New Roman"/>
              </a:rPr>
              <a:t> </a:t>
            </a:r>
            <a:r>
              <a:rPr dirty="0" sz="1250" spc="-30">
                <a:solidFill>
                  <a:srgbClr val="757282"/>
                </a:solidFill>
                <a:latin typeface="Times New Roman"/>
                <a:cs typeface="Times New Roman"/>
              </a:rPr>
              <a:t> </a:t>
            </a:r>
            <a:r>
              <a:rPr dirty="0" sz="1250" spc="75">
                <a:solidFill>
                  <a:srgbClr val="757282"/>
                </a:solidFill>
                <a:latin typeface="Times New Roman"/>
                <a:cs typeface="Times New Roman"/>
              </a:rPr>
              <a:t>funció</a:t>
            </a:r>
            <a:r>
              <a:rPr dirty="0" sz="1250">
                <a:solidFill>
                  <a:srgbClr val="757282"/>
                </a:solidFill>
                <a:latin typeface="Times New Roman"/>
                <a:cs typeface="Times New Roman"/>
              </a:rPr>
              <a:t>	</a:t>
            </a:r>
            <a:r>
              <a:rPr dirty="0" sz="1400" i="1">
                <a:solidFill>
                  <a:srgbClr val="757282"/>
                </a:solidFill>
                <a:latin typeface="Times New Roman"/>
                <a:cs typeface="Times New Roman"/>
              </a:rPr>
              <a:t>y</a:t>
            </a:r>
            <a:r>
              <a:rPr dirty="0" sz="1400" spc="30">
                <a:solidFill>
                  <a:srgbClr val="8E8997"/>
                </a:solidFill>
                <a:latin typeface="Times New Roman"/>
                <a:cs typeface="Times New Roman"/>
              </a:rPr>
              <a:t>(</a:t>
            </a:r>
            <a:r>
              <a:rPr dirty="0" sz="1250">
                <a:solidFill>
                  <a:srgbClr val="8E8997"/>
                </a:solidFill>
                <a:latin typeface="Times New Roman"/>
                <a:cs typeface="Times New Roman"/>
              </a:rPr>
              <a:t>x)</a:t>
            </a:r>
            <a:r>
              <a:rPr dirty="0" sz="1250">
                <a:solidFill>
                  <a:srgbClr val="8E8997"/>
                </a:solidFill>
                <a:latin typeface="Times New Roman"/>
                <a:cs typeface="Times New Roman"/>
              </a:rPr>
              <a:t> </a:t>
            </a:r>
            <a:r>
              <a:rPr dirty="0" sz="1250" spc="114">
                <a:solidFill>
                  <a:srgbClr val="8E8997"/>
                </a:solidFill>
                <a:latin typeface="Times New Roman"/>
                <a:cs typeface="Times New Roman"/>
              </a:rPr>
              <a:t> </a:t>
            </a:r>
            <a:r>
              <a:rPr dirty="0" sz="1250" spc="55">
                <a:solidFill>
                  <a:srgbClr val="757282"/>
                </a:solidFill>
                <a:latin typeface="Times New Roman"/>
                <a:cs typeface="Times New Roman"/>
              </a:rPr>
              <a:t>ve</a:t>
            </a:r>
            <a:r>
              <a:rPr dirty="0" sz="1250" spc="55">
                <a:solidFill>
                  <a:srgbClr val="757282"/>
                </a:solidFill>
                <a:latin typeface="Times New Roman"/>
                <a:cs typeface="Times New Roman"/>
              </a:rPr>
              <a:t>r</a:t>
            </a:r>
            <a:r>
              <a:rPr dirty="0" sz="1250" spc="-50">
                <a:solidFill>
                  <a:srgbClr val="757282"/>
                </a:solidFill>
                <a:latin typeface="Times New Roman"/>
                <a:cs typeface="Times New Roman"/>
              </a:rPr>
              <a:t>i</a:t>
            </a:r>
            <a:r>
              <a:rPr dirty="0" sz="1250" spc="35">
                <a:solidFill>
                  <a:srgbClr val="5B7085"/>
                </a:solidFill>
                <a:latin typeface="Times New Roman"/>
                <a:cs typeface="Times New Roman"/>
              </a:rPr>
              <a:t>f</a:t>
            </a:r>
            <a:r>
              <a:rPr dirty="0" sz="1250" spc="65">
                <a:solidFill>
                  <a:srgbClr val="5B7085"/>
                </a:solidFill>
                <a:latin typeface="Times New Roman"/>
                <a:cs typeface="Times New Roman"/>
              </a:rPr>
              <a:t>i</a:t>
            </a:r>
            <a:r>
              <a:rPr dirty="0" sz="1250" spc="45">
                <a:solidFill>
                  <a:srgbClr val="757282"/>
                </a:solidFill>
                <a:latin typeface="Times New Roman"/>
                <a:cs typeface="Times New Roman"/>
              </a:rPr>
              <a:t>ca</a:t>
            </a:r>
            <a:r>
              <a:rPr dirty="0" sz="1250" spc="55">
                <a:solidFill>
                  <a:srgbClr val="757282"/>
                </a:solidFill>
                <a:latin typeface="Times New Roman"/>
                <a:cs typeface="Times New Roman"/>
              </a:rPr>
              <a:t>n</a:t>
            </a:r>
            <a:r>
              <a:rPr dirty="0" sz="1250" spc="-160">
                <a:solidFill>
                  <a:srgbClr val="757282"/>
                </a:solidFill>
                <a:latin typeface="Times New Roman"/>
                <a:cs typeface="Times New Roman"/>
              </a:rPr>
              <a:t> </a:t>
            </a:r>
            <a:r>
              <a:rPr dirty="0" sz="1250" spc="55">
                <a:solidFill>
                  <a:srgbClr val="757282"/>
                </a:solidFill>
                <a:latin typeface="Times New Roman"/>
                <a:cs typeface="Times New Roman"/>
              </a:rPr>
              <a:t>d</a:t>
            </a:r>
            <a:r>
              <a:rPr dirty="0" sz="1250" spc="135">
                <a:solidFill>
                  <a:srgbClr val="757282"/>
                </a:solidFill>
                <a:latin typeface="Times New Roman"/>
                <a:cs typeface="Times New Roman"/>
              </a:rPr>
              <a:t>o</a:t>
            </a:r>
            <a:r>
              <a:rPr dirty="0" sz="1250" spc="30">
                <a:solidFill>
                  <a:srgbClr val="757282"/>
                </a:solidFill>
                <a:latin typeface="Times New Roman"/>
                <a:cs typeface="Times New Roman"/>
              </a:rPr>
              <a:t>: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427855" y="3933976"/>
            <a:ext cx="72390" cy="2317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50" spc="-280">
                <a:solidFill>
                  <a:srgbClr val="414256"/>
                </a:solidFill>
                <a:latin typeface="Times New Roman"/>
                <a:cs typeface="Times New Roman"/>
              </a:rPr>
              <a:t>{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2416902" y="3793345"/>
            <a:ext cx="15875" cy="231775"/>
          </a:xfrm>
          <a:custGeom>
            <a:avLst/>
            <a:gdLst/>
            <a:ahLst/>
            <a:cxnLst/>
            <a:rect l="l" t="t" r="r" b="b"/>
            <a:pathLst>
              <a:path w="15875" h="231775">
                <a:moveTo>
                  <a:pt x="15260" y="231176"/>
                </a:moveTo>
                <a:lnTo>
                  <a:pt x="0" y="231176"/>
                </a:lnTo>
                <a:lnTo>
                  <a:pt x="0" y="0"/>
                </a:lnTo>
                <a:lnTo>
                  <a:pt x="15260" y="0"/>
                </a:lnTo>
                <a:lnTo>
                  <a:pt x="15260" y="231176"/>
                </a:lnTo>
                <a:close/>
              </a:path>
            </a:pathLst>
          </a:custGeom>
          <a:solidFill>
            <a:srgbClr val="F2F4E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 txBox="1"/>
          <p:nvPr/>
        </p:nvSpPr>
        <p:spPr>
          <a:xfrm>
            <a:off x="2404201" y="3781077"/>
            <a:ext cx="104775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0025" algn="l"/>
              </a:tabLst>
            </a:pPr>
            <a:r>
              <a:rPr dirty="0" sz="1350" spc="-10">
                <a:solidFill>
                  <a:srgbClr val="AEB5D3"/>
                </a:solidFill>
                <a:latin typeface="Times New Roman"/>
                <a:cs typeface="Times New Roman"/>
              </a:rPr>
              <a:t>.</a:t>
            </a:r>
            <a:r>
              <a:rPr dirty="0" sz="1350" spc="-10">
                <a:solidFill>
                  <a:srgbClr val="AEB5D3"/>
                </a:solidFill>
                <a:latin typeface="Times New Roman"/>
                <a:cs typeface="Times New Roman"/>
              </a:rPr>
              <a:t>	</a:t>
            </a:r>
            <a:r>
              <a:rPr dirty="0" sz="1350" spc="-145" i="1">
                <a:solidFill>
                  <a:srgbClr val="757282"/>
                </a:solidFill>
                <a:latin typeface="Times New Roman"/>
                <a:cs typeface="Times New Roman"/>
              </a:rPr>
              <a:t>y</a:t>
            </a:r>
            <a:r>
              <a:rPr dirty="0" sz="1350" spc="-145" i="1">
                <a:solidFill>
                  <a:srgbClr val="757282"/>
                </a:solidFill>
                <a:latin typeface="Times New Roman"/>
                <a:cs typeface="Times New Roman"/>
              </a:rPr>
              <a:t>  </a:t>
            </a:r>
            <a:r>
              <a:rPr dirty="0" sz="1350" spc="-160" i="1">
                <a:solidFill>
                  <a:srgbClr val="757282"/>
                </a:solidFill>
                <a:latin typeface="Times New Roman"/>
                <a:cs typeface="Times New Roman"/>
              </a:rPr>
              <a:t> </a:t>
            </a:r>
            <a:r>
              <a:rPr dirty="0" sz="1350" spc="-145" i="1">
                <a:solidFill>
                  <a:srgbClr val="757282"/>
                </a:solidFill>
                <a:latin typeface="Times New Roman"/>
                <a:cs typeface="Times New Roman"/>
              </a:rPr>
              <a:t>"</a:t>
            </a:r>
            <a:r>
              <a:rPr dirty="0" sz="1350" spc="-70" i="1">
                <a:solidFill>
                  <a:srgbClr val="757282"/>
                </a:solidFill>
                <a:latin typeface="Times New Roman"/>
                <a:cs typeface="Times New Roman"/>
              </a:rPr>
              <a:t>'</a:t>
            </a:r>
            <a:r>
              <a:rPr dirty="0" sz="1350" spc="-180" i="1">
                <a:solidFill>
                  <a:srgbClr val="757282"/>
                </a:solidFill>
                <a:latin typeface="Times New Roman"/>
                <a:cs typeface="Times New Roman"/>
              </a:rPr>
              <a:t> </a:t>
            </a:r>
            <a:r>
              <a:rPr dirty="0" sz="1350" spc="-355" i="1">
                <a:solidFill>
                  <a:srgbClr val="8E8997"/>
                </a:solidFill>
                <a:latin typeface="Times New Roman"/>
                <a:cs typeface="Times New Roman"/>
              </a:rPr>
              <a:t>(x</a:t>
            </a:r>
            <a:r>
              <a:rPr dirty="0" sz="1350" i="1">
                <a:solidFill>
                  <a:srgbClr val="8E8997"/>
                </a:solidFill>
                <a:latin typeface="Times New Roman"/>
                <a:cs typeface="Times New Roman"/>
              </a:rPr>
              <a:t>  </a:t>
            </a:r>
            <a:r>
              <a:rPr dirty="0" sz="1350" spc="-110" i="1">
                <a:solidFill>
                  <a:srgbClr val="8E8997"/>
                </a:solidFill>
                <a:latin typeface="Times New Roman"/>
                <a:cs typeface="Times New Roman"/>
              </a:rPr>
              <a:t> </a:t>
            </a:r>
            <a:r>
              <a:rPr dirty="0" sz="1350" spc="-305" i="1">
                <a:solidFill>
                  <a:srgbClr val="8E8997"/>
                </a:solidFill>
                <a:latin typeface="Times New Roman"/>
                <a:cs typeface="Times New Roman"/>
              </a:rPr>
              <a:t>)</a:t>
            </a:r>
            <a:r>
              <a:rPr dirty="0" sz="1350" spc="150" i="1">
                <a:solidFill>
                  <a:srgbClr val="8E8997"/>
                </a:solidFill>
                <a:latin typeface="Times New Roman"/>
                <a:cs typeface="Times New Roman"/>
              </a:rPr>
              <a:t> </a:t>
            </a:r>
            <a:r>
              <a:rPr dirty="0" sz="1400" spc="-530">
                <a:solidFill>
                  <a:srgbClr val="675D69"/>
                </a:solidFill>
                <a:latin typeface="Times New Roman"/>
                <a:cs typeface="Times New Roman"/>
              </a:rPr>
              <a:t>+</a:t>
            </a:r>
            <a:r>
              <a:rPr dirty="0" sz="1400">
                <a:solidFill>
                  <a:srgbClr val="675D69"/>
                </a:solidFill>
                <a:latin typeface="Times New Roman"/>
                <a:cs typeface="Times New Roman"/>
              </a:rPr>
              <a:t>  </a:t>
            </a:r>
            <a:r>
              <a:rPr dirty="0" sz="1400" spc="-175">
                <a:solidFill>
                  <a:srgbClr val="675D69"/>
                </a:solidFill>
                <a:latin typeface="Times New Roman"/>
                <a:cs typeface="Times New Roman"/>
              </a:rPr>
              <a:t> </a:t>
            </a:r>
            <a:r>
              <a:rPr dirty="0" sz="1400" spc="-120">
                <a:solidFill>
                  <a:srgbClr val="675D69"/>
                </a:solidFill>
                <a:latin typeface="Times New Roman"/>
                <a:cs typeface="Times New Roman"/>
              </a:rPr>
              <a:t>y</a:t>
            </a:r>
            <a:r>
              <a:rPr dirty="0" sz="1400">
                <a:solidFill>
                  <a:srgbClr val="675D69"/>
                </a:solidFill>
                <a:latin typeface="Times New Roman"/>
                <a:cs typeface="Times New Roman"/>
              </a:rPr>
              <a:t> </a:t>
            </a:r>
            <a:r>
              <a:rPr dirty="0" sz="1400" spc="-120">
                <a:solidFill>
                  <a:srgbClr val="675D69"/>
                </a:solidFill>
                <a:latin typeface="Times New Roman"/>
                <a:cs typeface="Times New Roman"/>
              </a:rPr>
              <a:t> </a:t>
            </a:r>
            <a:r>
              <a:rPr dirty="0" sz="1400" spc="-280">
                <a:solidFill>
                  <a:srgbClr val="8E8997"/>
                </a:solidFill>
                <a:latin typeface="Times New Roman"/>
                <a:cs typeface="Times New Roman"/>
              </a:rPr>
              <a:t>(.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4255277" y="3727227"/>
            <a:ext cx="6350" cy="316865"/>
          </a:xfrm>
          <a:custGeom>
            <a:avLst/>
            <a:gdLst/>
            <a:ahLst/>
            <a:cxnLst/>
            <a:rect l="l" t="t" r="r" b="b"/>
            <a:pathLst>
              <a:path w="6350" h="316864">
                <a:moveTo>
                  <a:pt x="6104" y="316797"/>
                </a:moveTo>
                <a:lnTo>
                  <a:pt x="0" y="316797"/>
                </a:lnTo>
                <a:lnTo>
                  <a:pt x="0" y="0"/>
                </a:lnTo>
                <a:lnTo>
                  <a:pt x="6104" y="0"/>
                </a:lnTo>
                <a:lnTo>
                  <a:pt x="6104" y="316797"/>
                </a:lnTo>
                <a:close/>
              </a:path>
            </a:pathLst>
          </a:custGeom>
          <a:solidFill>
            <a:srgbClr val="F2F4E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 txBox="1"/>
          <p:nvPr/>
        </p:nvSpPr>
        <p:spPr>
          <a:xfrm>
            <a:off x="3551906" y="3671449"/>
            <a:ext cx="833119" cy="568325"/>
          </a:xfrm>
          <a:prstGeom prst="rect">
            <a:avLst/>
          </a:prstGeom>
        </p:spPr>
        <p:txBody>
          <a:bodyPr wrap="square" lIns="0" tIns="654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15"/>
              </a:spcBef>
              <a:tabLst>
                <a:tab pos="168275" algn="l"/>
                <a:tab pos="433705" algn="l"/>
                <a:tab pos="672465" algn="l"/>
              </a:tabLst>
            </a:pPr>
            <a:r>
              <a:rPr dirty="0" sz="1400" spc="-320">
                <a:solidFill>
                  <a:srgbClr val="8E8997"/>
                </a:solidFill>
                <a:latin typeface="Times New Roman"/>
                <a:cs typeface="Times New Roman"/>
              </a:rPr>
              <a:t>)</a:t>
            </a:r>
            <a:r>
              <a:rPr dirty="0" sz="1400" spc="-320">
                <a:solidFill>
                  <a:srgbClr val="8E8997"/>
                </a:solidFill>
                <a:latin typeface="Times New Roman"/>
                <a:cs typeface="Times New Roman"/>
              </a:rPr>
              <a:t>	</a:t>
            </a:r>
            <a:r>
              <a:rPr dirty="0" sz="1400" spc="-390">
                <a:solidFill>
                  <a:srgbClr val="757282"/>
                </a:solidFill>
                <a:latin typeface="Times New Roman"/>
                <a:cs typeface="Times New Roman"/>
              </a:rPr>
              <a:t>"</a:t>
            </a:r>
            <a:r>
              <a:rPr dirty="0" sz="1400" spc="-390">
                <a:solidFill>
                  <a:srgbClr val="757282"/>
                </a:solidFill>
                <a:latin typeface="Times New Roman"/>
                <a:cs typeface="Times New Roman"/>
              </a:rPr>
              <a:t> </a:t>
            </a:r>
            <a:r>
              <a:rPr dirty="0" sz="1400" spc="-45">
                <a:solidFill>
                  <a:srgbClr val="757282"/>
                </a:solidFill>
                <a:latin typeface="Times New Roman"/>
                <a:cs typeface="Times New Roman"/>
              </a:rPr>
              <a:t> </a:t>
            </a:r>
            <a:r>
              <a:rPr dirty="0" sz="1400" spc="-320">
                <a:solidFill>
                  <a:srgbClr val="85799C"/>
                </a:solidFill>
                <a:latin typeface="Times New Roman"/>
                <a:cs typeface="Times New Roman"/>
              </a:rPr>
              <a:t>(</a:t>
            </a:r>
            <a:r>
              <a:rPr dirty="0" sz="1400">
                <a:solidFill>
                  <a:srgbClr val="85799C"/>
                </a:solidFill>
                <a:latin typeface="Times New Roman"/>
                <a:cs typeface="Times New Roman"/>
              </a:rPr>
              <a:t>	</a:t>
            </a:r>
            <a:r>
              <a:rPr dirty="0" sz="1400" spc="-204">
                <a:solidFill>
                  <a:srgbClr val="8E8997"/>
                </a:solidFill>
                <a:latin typeface="Times New Roman"/>
                <a:cs typeface="Times New Roman"/>
              </a:rPr>
              <a:t>)</a:t>
            </a:r>
            <a:r>
              <a:rPr dirty="0" sz="1850" spc="-710">
                <a:solidFill>
                  <a:srgbClr val="675D69"/>
                </a:solidFill>
                <a:latin typeface="Times New Roman"/>
                <a:cs typeface="Times New Roman"/>
              </a:rPr>
              <a:t>=</a:t>
            </a:r>
            <a:r>
              <a:rPr dirty="0" sz="1850">
                <a:solidFill>
                  <a:srgbClr val="675D69"/>
                </a:solidFill>
                <a:latin typeface="Times New Roman"/>
                <a:cs typeface="Times New Roman"/>
              </a:rPr>
              <a:t>	</a:t>
            </a:r>
            <a:r>
              <a:rPr dirty="0" sz="1850" spc="-229">
                <a:solidFill>
                  <a:srgbClr val="E4AF70"/>
                </a:solidFill>
                <a:latin typeface="Times New Roman"/>
                <a:cs typeface="Times New Roman"/>
              </a:rPr>
              <a:t>.</a:t>
            </a:r>
            <a:r>
              <a:rPr dirty="0" sz="1850" spc="-350">
                <a:solidFill>
                  <a:srgbClr val="A8E1F9"/>
                </a:solidFill>
                <a:latin typeface="Times New Roman"/>
                <a:cs typeface="Times New Roman"/>
              </a:rPr>
              <a:t>.</a:t>
            </a:r>
            <a:r>
              <a:rPr dirty="0" sz="1850" spc="-365">
                <a:solidFill>
                  <a:srgbClr val="F2C88C"/>
                </a:solidFill>
                <a:latin typeface="Times New Roman"/>
                <a:cs typeface="Times New Roman"/>
              </a:rPr>
              <a:t>.</a:t>
            </a:r>
            <a:r>
              <a:rPr dirty="0" sz="1850" spc="-340">
                <a:solidFill>
                  <a:srgbClr val="757282"/>
                </a:solidFill>
                <a:latin typeface="Times New Roman"/>
                <a:cs typeface="Times New Roman"/>
              </a:rPr>
              <a:t>,</a:t>
            </a:r>
            <a:r>
              <a:rPr dirty="0" sz="1850" spc="-80">
                <a:solidFill>
                  <a:srgbClr val="8E8997"/>
                </a:solidFill>
                <a:latin typeface="Times New Roman"/>
                <a:cs typeface="Times New Roman"/>
              </a:rPr>
              <a:t>•</a:t>
            </a:r>
            <a:endParaRPr sz="1850">
              <a:latin typeface="Times New Roman"/>
              <a:cs typeface="Times New Roman"/>
            </a:endParaRPr>
          </a:p>
          <a:p>
            <a:pPr marL="43180">
              <a:lnSpc>
                <a:spcPct val="100000"/>
              </a:lnSpc>
              <a:spcBef>
                <a:spcPts val="259"/>
              </a:spcBef>
            </a:pPr>
            <a:r>
              <a:rPr dirty="0" sz="1050" spc="40" i="1">
                <a:solidFill>
                  <a:srgbClr val="757282"/>
                </a:solidFill>
                <a:latin typeface="Arial"/>
                <a:cs typeface="Arial"/>
              </a:rPr>
              <a:t>y</a:t>
            </a:r>
            <a:r>
              <a:rPr dirty="0" sz="1050" spc="204" i="1">
                <a:solidFill>
                  <a:srgbClr val="757282"/>
                </a:solidFill>
                <a:latin typeface="Arial"/>
                <a:cs typeface="Arial"/>
              </a:rPr>
              <a:t> </a:t>
            </a:r>
            <a:r>
              <a:rPr dirty="0" sz="1050" spc="25">
                <a:solidFill>
                  <a:srgbClr val="8E8997"/>
                </a:solidFill>
                <a:latin typeface="Arial"/>
                <a:cs typeface="Arial"/>
              </a:rPr>
              <a:t>( </a:t>
            </a:r>
            <a:r>
              <a:rPr dirty="0" sz="1050" spc="155">
                <a:solidFill>
                  <a:srgbClr val="8E8997"/>
                </a:solidFill>
                <a:latin typeface="Arial"/>
                <a:cs typeface="Arial"/>
              </a:rPr>
              <a:t> </a:t>
            </a:r>
            <a:r>
              <a:rPr dirty="0" sz="1050" spc="25">
                <a:solidFill>
                  <a:srgbClr val="8E8997"/>
                </a:solidFill>
                <a:latin typeface="Arial"/>
                <a:cs typeface="Arial"/>
              </a:rPr>
              <a:t>)</a:t>
            </a:r>
            <a:r>
              <a:rPr dirty="0" sz="1050" spc="195">
                <a:solidFill>
                  <a:srgbClr val="8E8997"/>
                </a:solidFill>
                <a:latin typeface="Arial"/>
                <a:cs typeface="Arial"/>
              </a:rPr>
              <a:t> </a:t>
            </a:r>
            <a:r>
              <a:rPr dirty="0" sz="1150" spc="50">
                <a:solidFill>
                  <a:srgbClr val="675D69"/>
                </a:solidFill>
                <a:latin typeface="Arial"/>
                <a:cs typeface="Arial"/>
              </a:rPr>
              <a:t>=</a:t>
            </a:r>
            <a:endParaRPr sz="115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499644" y="3761996"/>
            <a:ext cx="489584" cy="2622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13384" algn="l"/>
              </a:tabLst>
            </a:pPr>
            <a:r>
              <a:rPr dirty="0" sz="1300" spc="-45">
                <a:solidFill>
                  <a:srgbClr val="757282"/>
                </a:solidFill>
                <a:latin typeface="Times New Roman"/>
                <a:cs typeface="Times New Roman"/>
              </a:rPr>
              <a:t>'</a:t>
            </a:r>
            <a:r>
              <a:rPr dirty="0" sz="1300" spc="-40">
                <a:solidFill>
                  <a:srgbClr val="757282"/>
                </a:solidFill>
                <a:latin typeface="Times New Roman"/>
                <a:cs typeface="Times New Roman"/>
              </a:rPr>
              <a:t> </a:t>
            </a:r>
            <a:r>
              <a:rPr dirty="0" sz="1300" spc="-290">
                <a:solidFill>
                  <a:srgbClr val="8E8997"/>
                </a:solidFill>
                <a:latin typeface="Times New Roman"/>
                <a:cs typeface="Times New Roman"/>
              </a:rPr>
              <a:t>(</a:t>
            </a:r>
            <a:r>
              <a:rPr dirty="0" sz="1300" spc="-35">
                <a:solidFill>
                  <a:srgbClr val="8E8997"/>
                </a:solidFill>
                <a:latin typeface="Times New Roman"/>
                <a:cs typeface="Times New Roman"/>
              </a:rPr>
              <a:t> </a:t>
            </a:r>
            <a:r>
              <a:rPr dirty="0" sz="1300" spc="-245">
                <a:solidFill>
                  <a:srgbClr val="757282"/>
                </a:solidFill>
                <a:latin typeface="Times New Roman"/>
                <a:cs typeface="Times New Roman"/>
              </a:rPr>
              <a:t>O</a:t>
            </a:r>
            <a:r>
              <a:rPr dirty="0" sz="1300" spc="-245">
                <a:solidFill>
                  <a:srgbClr val="8E8997"/>
                </a:solidFill>
                <a:latin typeface="Times New Roman"/>
                <a:cs typeface="Times New Roman"/>
              </a:rPr>
              <a:t>)	</a:t>
            </a:r>
            <a:r>
              <a:rPr dirty="0" u="heavy" sz="1550" spc="-590">
                <a:solidFill>
                  <a:srgbClr val="757282"/>
                </a:solidFill>
                <a:uFill>
                  <a:solidFill>
                    <a:srgbClr val="757282"/>
                  </a:solidFill>
                </a:uFill>
                <a:latin typeface="Times New Roman"/>
                <a:cs typeface="Times New Roman"/>
              </a:rPr>
              <a:t>&gt;</a:t>
            </a:r>
            <a:r>
              <a:rPr dirty="0" u="heavy" sz="1550" spc="-185">
                <a:solidFill>
                  <a:srgbClr val="757282"/>
                </a:solidFill>
                <a:uFill>
                  <a:solidFill>
                    <a:srgbClr val="757282"/>
                  </a:solidFill>
                </a:uFill>
                <a:latin typeface="Times New Roman"/>
                <a:cs typeface="Times New Roman"/>
              </a:rPr>
              <a:t> 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773079" y="4006992"/>
            <a:ext cx="46672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40">
                <a:solidFill>
                  <a:srgbClr val="757282"/>
                </a:solidFill>
                <a:latin typeface="Times New Roman"/>
                <a:cs typeface="Times New Roman"/>
              </a:rPr>
              <a:t>y</a:t>
            </a:r>
            <a:r>
              <a:rPr dirty="0" sz="1400" spc="-5">
                <a:solidFill>
                  <a:srgbClr val="8E8997"/>
                </a:solidFill>
                <a:latin typeface="Times New Roman"/>
                <a:cs typeface="Times New Roman"/>
              </a:rPr>
              <a:t>(</a:t>
            </a:r>
            <a:r>
              <a:rPr dirty="0" sz="1400" spc="-275">
                <a:solidFill>
                  <a:srgbClr val="757282"/>
                </a:solidFill>
                <a:latin typeface="Times New Roman"/>
                <a:cs typeface="Times New Roman"/>
              </a:rPr>
              <a:t>O</a:t>
            </a:r>
            <a:r>
              <a:rPr dirty="0" sz="1400">
                <a:solidFill>
                  <a:srgbClr val="8E8997"/>
                </a:solidFill>
                <a:latin typeface="Times New Roman"/>
                <a:cs typeface="Times New Roman"/>
              </a:rPr>
              <a:t>)</a:t>
            </a:r>
            <a:r>
              <a:rPr dirty="0" sz="1400" spc="35">
                <a:solidFill>
                  <a:srgbClr val="8E8997"/>
                </a:solidFill>
                <a:latin typeface="Times New Roman"/>
                <a:cs typeface="Times New Roman"/>
              </a:rPr>
              <a:t> </a:t>
            </a:r>
            <a:r>
              <a:rPr dirty="0" sz="1150">
                <a:solidFill>
                  <a:srgbClr val="675D69"/>
                </a:solidFill>
                <a:latin typeface="Arial"/>
                <a:cs typeface="Arial"/>
              </a:rPr>
              <a:t>=</a:t>
            </a:r>
            <a:endParaRPr sz="115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4428384" y="4064234"/>
            <a:ext cx="90805" cy="1708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50" spc="35" i="1">
                <a:solidFill>
                  <a:srgbClr val="757282"/>
                </a:solidFill>
                <a:latin typeface="Times New Roman"/>
                <a:cs typeface="Times New Roman"/>
              </a:rPr>
              <a:t>g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170516" y="4424224"/>
            <a:ext cx="1133475" cy="269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92430" algn="l"/>
              </a:tabLst>
            </a:pPr>
            <a:r>
              <a:rPr dirty="0" sz="1600" spc="-120">
                <a:solidFill>
                  <a:srgbClr val="757282"/>
                </a:solidFill>
                <a:latin typeface="Times New Roman"/>
                <a:cs typeface="Times New Roman"/>
              </a:rPr>
              <a:t>E</a:t>
            </a:r>
            <a:r>
              <a:rPr dirty="0" sz="1600" spc="145">
                <a:solidFill>
                  <a:srgbClr val="757282"/>
                </a:solidFill>
                <a:latin typeface="Times New Roman"/>
                <a:cs typeface="Times New Roman"/>
              </a:rPr>
              <a:t> </a:t>
            </a:r>
            <a:r>
              <a:rPr dirty="0" sz="1500" spc="-50">
                <a:solidFill>
                  <a:srgbClr val="757282"/>
                </a:solidFill>
                <a:latin typeface="Times New Roman"/>
                <a:cs typeface="Times New Roman"/>
              </a:rPr>
              <a:t>t</a:t>
            </a:r>
            <a:r>
              <a:rPr dirty="0" sz="1500">
                <a:solidFill>
                  <a:srgbClr val="757282"/>
                </a:solidFill>
                <a:latin typeface="Times New Roman"/>
                <a:cs typeface="Times New Roman"/>
              </a:rPr>
              <a:t>	</a:t>
            </a:r>
            <a:r>
              <a:rPr dirty="0" sz="1500" spc="-100">
                <a:solidFill>
                  <a:srgbClr val="5E4F77"/>
                </a:solidFill>
                <a:latin typeface="Times New Roman"/>
                <a:cs typeface="Times New Roman"/>
              </a:rPr>
              <a:t>p</a:t>
            </a:r>
            <a:r>
              <a:rPr dirty="0" sz="1500" spc="-25">
                <a:solidFill>
                  <a:srgbClr val="757282"/>
                </a:solidFill>
                <a:latin typeface="Times New Roman"/>
                <a:cs typeface="Times New Roman"/>
              </a:rPr>
              <a:t>r</a:t>
            </a:r>
            <a:r>
              <a:rPr dirty="0" sz="1500" spc="50">
                <a:solidFill>
                  <a:srgbClr val="757282"/>
                </a:solidFill>
                <a:latin typeface="Times New Roman"/>
                <a:cs typeface="Times New Roman"/>
              </a:rPr>
              <a:t>o</a:t>
            </a:r>
            <a:r>
              <a:rPr dirty="0" sz="1500" spc="-220">
                <a:solidFill>
                  <a:srgbClr val="91CAEB"/>
                </a:solidFill>
                <a:latin typeface="Times New Roman"/>
                <a:cs typeface="Times New Roman"/>
              </a:rPr>
              <a:t>·</a:t>
            </a:r>
            <a:r>
              <a:rPr dirty="0" sz="1500" spc="-265">
                <a:solidFill>
                  <a:srgbClr val="F2C88C"/>
                </a:solidFill>
                <a:latin typeface="Times New Roman"/>
                <a:cs typeface="Times New Roman"/>
              </a:rPr>
              <a:t>.</a:t>
            </a:r>
            <a:r>
              <a:rPr dirty="0" sz="1500" spc="-170">
                <a:solidFill>
                  <a:srgbClr val="F2C88C"/>
                </a:solidFill>
                <a:latin typeface="Times New Roman"/>
                <a:cs typeface="Times New Roman"/>
              </a:rPr>
              <a:t> </a:t>
            </a:r>
            <a:r>
              <a:rPr dirty="0" sz="1600" spc="-120">
                <a:solidFill>
                  <a:srgbClr val="426B8C"/>
                </a:solidFill>
                <a:latin typeface="Times New Roman"/>
                <a:cs typeface="Times New Roman"/>
              </a:rPr>
              <a:t>l</a:t>
            </a:r>
            <a:r>
              <a:rPr dirty="0" sz="1600" spc="-65">
                <a:solidFill>
                  <a:srgbClr val="757282"/>
                </a:solidFill>
                <a:latin typeface="Times New Roman"/>
                <a:cs typeface="Times New Roman"/>
              </a:rPr>
              <a:t>em</a:t>
            </a:r>
            <a:r>
              <a:rPr dirty="0" sz="1600" spc="-45">
                <a:solidFill>
                  <a:srgbClr val="757282"/>
                </a:solidFill>
                <a:latin typeface="Times New Roman"/>
                <a:cs typeface="Times New Roman"/>
              </a:rPr>
              <a:t>a</a:t>
            </a:r>
            <a:r>
              <a:rPr dirty="0" sz="1600" spc="-170">
                <a:solidFill>
                  <a:srgbClr val="757282"/>
                </a:solidFill>
                <a:latin typeface="Times New Roman"/>
                <a:cs typeface="Times New Roman"/>
              </a:rPr>
              <a:t> </a:t>
            </a:r>
            <a:r>
              <a:rPr dirty="0" sz="1600" spc="-280">
                <a:solidFill>
                  <a:srgbClr val="F2C88C"/>
                </a:solidFill>
                <a:latin typeface="Times New Roman"/>
                <a:cs typeface="Times New Roman"/>
              </a:rPr>
              <a:t>,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2464690" y="4424224"/>
            <a:ext cx="715010" cy="269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145">
                <a:solidFill>
                  <a:srgbClr val="757282"/>
                </a:solidFill>
                <a:latin typeface="Arial"/>
                <a:cs typeface="Arial"/>
              </a:rPr>
              <a:t>eq</a:t>
            </a:r>
            <a:r>
              <a:rPr dirty="0" sz="1500" spc="-145">
                <a:solidFill>
                  <a:srgbClr val="5E4F77"/>
                </a:solidFill>
                <a:latin typeface="Arial"/>
                <a:cs typeface="Arial"/>
              </a:rPr>
              <a:t>u.i</a:t>
            </a:r>
            <a:r>
              <a:rPr dirty="0" sz="1600" spc="-145">
                <a:solidFill>
                  <a:srgbClr val="757282"/>
                </a:solidFill>
                <a:latin typeface="Times New Roman"/>
                <a:cs typeface="Times New Roman"/>
              </a:rPr>
              <a:t>va</a:t>
            </a:r>
            <a:r>
              <a:rPr dirty="0" sz="1600" spc="-145">
                <a:solidFill>
                  <a:srgbClr val="561660"/>
                </a:solidFill>
                <a:latin typeface="Times New Roman"/>
                <a:cs typeface="Times New Roman"/>
              </a:rPr>
              <a:t>l</a:t>
            </a:r>
            <a:r>
              <a:rPr dirty="0" sz="1600" spc="175">
                <a:solidFill>
                  <a:srgbClr val="561660"/>
                </a:solidFill>
                <a:latin typeface="Times New Roman"/>
                <a:cs typeface="Times New Roman"/>
              </a:rPr>
              <a:t> </a:t>
            </a:r>
            <a:r>
              <a:rPr dirty="0" sz="1600" spc="-105">
                <a:solidFill>
                  <a:srgbClr val="757282"/>
                </a:solidFill>
                <a:latin typeface="Times New Roman"/>
                <a:cs typeface="Times New Roman"/>
              </a:rPr>
              <a:t>n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3339041" y="4424224"/>
            <a:ext cx="785495" cy="269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50" spc="-160" i="1">
                <a:solidFill>
                  <a:srgbClr val="757282"/>
                </a:solidFill>
                <a:latin typeface="Arial"/>
                <a:cs typeface="Arial"/>
              </a:rPr>
              <a:t>a</a:t>
            </a:r>
            <a:r>
              <a:rPr dirty="0" sz="1550" spc="-65" i="1">
                <a:solidFill>
                  <a:srgbClr val="757282"/>
                </a:solidFill>
                <a:latin typeface="Arial"/>
                <a:cs typeface="Arial"/>
              </a:rPr>
              <a:t>l</a:t>
            </a:r>
            <a:r>
              <a:rPr dirty="0" sz="1550" spc="135" i="1">
                <a:solidFill>
                  <a:srgbClr val="757282"/>
                </a:solidFill>
                <a:latin typeface="Arial"/>
                <a:cs typeface="Arial"/>
              </a:rPr>
              <a:t> </a:t>
            </a:r>
            <a:r>
              <a:rPr dirty="0" sz="1600" spc="-210">
                <a:solidFill>
                  <a:srgbClr val="675D69"/>
                </a:solidFill>
                <a:latin typeface="Times New Roman"/>
                <a:cs typeface="Times New Roman"/>
              </a:rPr>
              <a:t>P</a:t>
            </a:r>
            <a:r>
              <a:rPr dirty="0" sz="1600" spc="30">
                <a:solidFill>
                  <a:srgbClr val="8E8997"/>
                </a:solidFill>
                <a:latin typeface="Times New Roman"/>
                <a:cs typeface="Times New Roman"/>
              </a:rPr>
              <a:t>.</a:t>
            </a:r>
            <a:r>
              <a:rPr dirty="0" sz="1600" spc="-195">
                <a:solidFill>
                  <a:srgbClr val="757282"/>
                </a:solidFill>
                <a:latin typeface="Times New Roman"/>
                <a:cs typeface="Times New Roman"/>
              </a:rPr>
              <a:t>V</a:t>
            </a:r>
            <a:r>
              <a:rPr dirty="0" sz="1500" spc="15">
                <a:solidFill>
                  <a:srgbClr val="757282"/>
                </a:solidFill>
                <a:latin typeface="Times New Roman"/>
                <a:cs typeface="Times New Roman"/>
              </a:rPr>
              <a:t>.</a:t>
            </a:r>
            <a:r>
              <a:rPr dirty="0" sz="1500" spc="55">
                <a:solidFill>
                  <a:srgbClr val="757282"/>
                </a:solidFill>
                <a:latin typeface="Times New Roman"/>
                <a:cs typeface="Times New Roman"/>
              </a:rPr>
              <a:t>l</a:t>
            </a:r>
            <a:r>
              <a:rPr dirty="0" sz="1500" spc="15">
                <a:solidFill>
                  <a:srgbClr val="8E8997"/>
                </a:solidFill>
                <a:latin typeface="Times New Roman"/>
                <a:cs typeface="Times New Roman"/>
              </a:rPr>
              <a:t>.</a:t>
            </a:r>
            <a:r>
              <a:rPr dirty="0" sz="1500" spc="-40">
                <a:solidFill>
                  <a:srgbClr val="8E8997"/>
                </a:solidFill>
                <a:latin typeface="Times New Roman"/>
                <a:cs typeface="Times New Roman"/>
              </a:rPr>
              <a:t> </a:t>
            </a:r>
            <a:r>
              <a:rPr dirty="0" sz="1600" spc="-50">
                <a:solidFill>
                  <a:srgbClr val="5E4F77"/>
                </a:solidFill>
                <a:latin typeface="Times New Roman"/>
                <a:cs typeface="Times New Roman"/>
              </a:rPr>
              <a:t>d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4230599" y="4424224"/>
            <a:ext cx="979169" cy="269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30">
                <a:solidFill>
                  <a:srgbClr val="5B7085"/>
                </a:solidFill>
                <a:latin typeface="Times New Roman"/>
                <a:cs typeface="Times New Roman"/>
              </a:rPr>
              <a:t>p</a:t>
            </a:r>
            <a:r>
              <a:rPr dirty="0" sz="1600" spc="-120">
                <a:solidFill>
                  <a:srgbClr val="757282"/>
                </a:solidFill>
                <a:latin typeface="Times New Roman"/>
                <a:cs typeface="Times New Roman"/>
              </a:rPr>
              <a:t>rim</a:t>
            </a:r>
            <a:r>
              <a:rPr dirty="0" sz="1600">
                <a:solidFill>
                  <a:srgbClr val="757282"/>
                </a:solidFill>
                <a:latin typeface="Times New Roman"/>
                <a:cs typeface="Times New Roman"/>
              </a:rPr>
              <a:t> </a:t>
            </a:r>
            <a:r>
              <a:rPr dirty="0" sz="1600" spc="-75">
                <a:solidFill>
                  <a:srgbClr val="757282"/>
                </a:solidFill>
                <a:latin typeface="Times New Roman"/>
                <a:cs typeface="Times New Roman"/>
              </a:rPr>
              <a:t> </a:t>
            </a:r>
            <a:r>
              <a:rPr dirty="0" sz="1600" spc="-85">
                <a:solidFill>
                  <a:srgbClr val="5E4F77"/>
                </a:solidFill>
                <a:latin typeface="Times New Roman"/>
                <a:cs typeface="Times New Roman"/>
              </a:rPr>
              <a:t>r</a:t>
            </a:r>
            <a:r>
              <a:rPr dirty="0" sz="1600" spc="-30">
                <a:solidFill>
                  <a:srgbClr val="5E4F77"/>
                </a:solidFill>
                <a:latin typeface="Times New Roman"/>
                <a:cs typeface="Times New Roman"/>
              </a:rPr>
              <a:t> </a:t>
            </a:r>
            <a:r>
              <a:rPr dirty="0" sz="1600" spc="-100">
                <a:solidFill>
                  <a:srgbClr val="757282"/>
                </a:solidFill>
                <a:latin typeface="Times New Roman"/>
                <a:cs typeface="Times New Roman"/>
              </a:rPr>
              <a:t>o</a:t>
            </a:r>
            <a:r>
              <a:rPr dirty="0" sz="1600" spc="-160">
                <a:solidFill>
                  <a:srgbClr val="5E4F77"/>
                </a:solidFill>
                <a:latin typeface="Times New Roman"/>
                <a:cs typeface="Times New Roman"/>
              </a:rPr>
              <a:t>ir</a:t>
            </a:r>
            <a:r>
              <a:rPr dirty="0" sz="1600" spc="-250">
                <a:solidFill>
                  <a:srgbClr val="5E4F77"/>
                </a:solidFill>
                <a:latin typeface="Times New Roman"/>
                <a:cs typeface="Times New Roman"/>
              </a:rPr>
              <a:t>d</a:t>
            </a:r>
            <a:r>
              <a:rPr dirty="0" sz="1600">
                <a:solidFill>
                  <a:srgbClr val="5E4F77"/>
                </a:solidFill>
                <a:latin typeface="Times New Roman"/>
                <a:cs typeface="Times New Roman"/>
              </a:rPr>
              <a:t> </a:t>
            </a:r>
            <a:r>
              <a:rPr dirty="0" sz="1600" spc="-195">
                <a:solidFill>
                  <a:srgbClr val="5E4F77"/>
                </a:solidFill>
                <a:latin typeface="Times New Roman"/>
                <a:cs typeface="Times New Roman"/>
              </a:rPr>
              <a:t> </a:t>
            </a:r>
            <a:r>
              <a:rPr dirty="0" sz="350" spc="-140">
                <a:solidFill>
                  <a:srgbClr val="E4AF70"/>
                </a:solidFill>
                <a:latin typeface="Arial"/>
                <a:cs typeface="Arial"/>
              </a:rPr>
              <a:t>1</a:t>
            </a:r>
            <a:r>
              <a:rPr dirty="0" sz="350">
                <a:solidFill>
                  <a:srgbClr val="E4AF70"/>
                </a:solidFill>
                <a:latin typeface="Arial"/>
                <a:cs typeface="Arial"/>
              </a:rPr>
              <a:t> </a:t>
            </a:r>
            <a:r>
              <a:rPr dirty="0" sz="350" spc="-5">
                <a:solidFill>
                  <a:srgbClr val="E4AF70"/>
                </a:solidFill>
                <a:latin typeface="Arial"/>
                <a:cs typeface="Arial"/>
              </a:rPr>
              <a:t> </a:t>
            </a:r>
            <a:r>
              <a:rPr dirty="0" sz="350" spc="-25">
                <a:solidFill>
                  <a:srgbClr val="F2C88C"/>
                </a:solidFill>
                <a:latin typeface="Arial"/>
                <a:cs typeface="Arial"/>
              </a:rPr>
              <a:t>•</a:t>
            </a:r>
            <a:r>
              <a:rPr dirty="0" sz="350">
                <a:solidFill>
                  <a:srgbClr val="F2C88C"/>
                </a:solidFill>
                <a:latin typeface="Arial"/>
                <a:cs typeface="Arial"/>
              </a:rPr>
              <a:t>   </a:t>
            </a:r>
            <a:r>
              <a:rPr dirty="0" sz="350" spc="-45">
                <a:solidFill>
                  <a:srgbClr val="F2C88C"/>
                </a:solidFill>
                <a:latin typeface="Arial"/>
                <a:cs typeface="Arial"/>
              </a:rPr>
              <a:t> </a:t>
            </a:r>
            <a:r>
              <a:rPr dirty="0" sz="350" spc="-20">
                <a:solidFill>
                  <a:srgbClr val="8E8997"/>
                </a:solidFill>
                <a:latin typeface="Arial"/>
                <a:cs typeface="Arial"/>
              </a:rPr>
              <a:t>:</a:t>
            </a:r>
            <a:endParaRPr sz="35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374256" y="4927447"/>
            <a:ext cx="843280" cy="7023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17855" algn="l"/>
              </a:tabLst>
            </a:pPr>
            <a:r>
              <a:rPr dirty="0" sz="1300" spc="-85">
                <a:solidFill>
                  <a:srgbClr val="8E8997"/>
                </a:solidFill>
                <a:latin typeface="Arial"/>
                <a:cs typeface="Arial"/>
              </a:rPr>
              <a:t>(</a:t>
            </a:r>
            <a:r>
              <a:rPr dirty="0" sz="1300" spc="-85">
                <a:solidFill>
                  <a:srgbClr val="8E8997"/>
                </a:solidFill>
                <a:latin typeface="Arial"/>
                <a:cs typeface="Arial"/>
              </a:rPr>
              <a:t> </a:t>
            </a:r>
            <a:r>
              <a:rPr dirty="0" sz="1300" spc="150">
                <a:solidFill>
                  <a:srgbClr val="8E8997"/>
                </a:solidFill>
                <a:latin typeface="Arial"/>
                <a:cs typeface="Arial"/>
              </a:rPr>
              <a:t> </a:t>
            </a:r>
            <a:r>
              <a:rPr dirty="0" sz="1300" spc="-85">
                <a:solidFill>
                  <a:srgbClr val="8E8997"/>
                </a:solidFill>
                <a:latin typeface="Arial"/>
                <a:cs typeface="Arial"/>
              </a:rPr>
              <a:t>)</a:t>
            </a:r>
            <a:r>
              <a:rPr dirty="0" sz="1300">
                <a:solidFill>
                  <a:srgbClr val="8E8997"/>
                </a:solidFill>
                <a:latin typeface="Arial"/>
                <a:cs typeface="Arial"/>
              </a:rPr>
              <a:t> </a:t>
            </a:r>
            <a:r>
              <a:rPr dirty="0" sz="1300" spc="-130">
                <a:solidFill>
                  <a:srgbClr val="8E8997"/>
                </a:solidFill>
                <a:latin typeface="Arial"/>
                <a:cs typeface="Arial"/>
              </a:rPr>
              <a:t> </a:t>
            </a:r>
            <a:r>
              <a:rPr dirty="0" sz="1300" spc="-145">
                <a:solidFill>
                  <a:srgbClr val="675D69"/>
                </a:solidFill>
                <a:latin typeface="Arial"/>
                <a:cs typeface="Arial"/>
              </a:rPr>
              <a:t>=</a:t>
            </a:r>
            <a:r>
              <a:rPr dirty="0" sz="1300">
                <a:solidFill>
                  <a:srgbClr val="675D69"/>
                </a:solidFill>
                <a:latin typeface="Arial"/>
                <a:cs typeface="Arial"/>
              </a:rPr>
              <a:t>	</a:t>
            </a:r>
            <a:r>
              <a:rPr dirty="0" baseline="1633" sz="2550" spc="-157">
                <a:solidFill>
                  <a:srgbClr val="8E8997"/>
                </a:solidFill>
                <a:latin typeface="Times New Roman"/>
                <a:cs typeface="Times New Roman"/>
              </a:rPr>
              <a:t>(x)</a:t>
            </a:r>
            <a:endParaRPr baseline="1633" sz="2550">
              <a:latin typeface="Times New Roman"/>
              <a:cs typeface="Times New Roman"/>
            </a:endParaRPr>
          </a:p>
          <a:p>
            <a:pPr marL="529590">
              <a:lnSpc>
                <a:spcPct val="100000"/>
              </a:lnSpc>
              <a:spcBef>
                <a:spcPts val="1305"/>
              </a:spcBef>
            </a:pPr>
            <a:r>
              <a:rPr dirty="0" sz="1650" spc="-110">
                <a:solidFill>
                  <a:srgbClr val="757282"/>
                </a:solidFill>
                <a:latin typeface="Times New Roman"/>
                <a:cs typeface="Times New Roman"/>
              </a:rPr>
              <a:t>3</a:t>
            </a:r>
            <a:r>
              <a:rPr dirty="0" sz="1650" spc="-110">
                <a:solidFill>
                  <a:srgbClr val="8E8997"/>
                </a:solidFill>
                <a:latin typeface="Times New Roman"/>
                <a:cs typeface="Times New Roman"/>
              </a:rPr>
              <a:t>(x)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3226264" y="5361470"/>
            <a:ext cx="508000" cy="269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36880" algn="l"/>
              </a:tabLst>
            </a:pPr>
            <a:r>
              <a:rPr dirty="0" sz="950" spc="-540">
                <a:solidFill>
                  <a:srgbClr val="757282"/>
                </a:solidFill>
                <a:latin typeface="Arial"/>
                <a:cs typeface="Arial"/>
              </a:rPr>
              <a:t>Z</a:t>
            </a:r>
            <a:r>
              <a:rPr dirty="0" sz="1600" spc="-130">
                <a:solidFill>
                  <a:srgbClr val="F2C88C"/>
                </a:solidFill>
                <a:latin typeface="Arial"/>
                <a:cs typeface="Arial"/>
              </a:rPr>
              <a:t>'</a:t>
            </a:r>
            <a:r>
              <a:rPr dirty="0" sz="1600" spc="-95">
                <a:solidFill>
                  <a:srgbClr val="F2C88C"/>
                </a:solidFill>
                <a:latin typeface="Arial"/>
                <a:cs typeface="Arial"/>
              </a:rPr>
              <a:t> </a:t>
            </a:r>
            <a:r>
              <a:rPr dirty="0" sz="1600" spc="-290">
                <a:solidFill>
                  <a:srgbClr val="757282"/>
                </a:solidFill>
                <a:latin typeface="Arial"/>
                <a:cs typeface="Arial"/>
              </a:rPr>
              <a:t>'</a:t>
            </a:r>
            <a:r>
              <a:rPr dirty="0" sz="950" spc="25">
                <a:solidFill>
                  <a:srgbClr val="757282"/>
                </a:solidFill>
                <a:latin typeface="Arial"/>
                <a:cs typeface="Arial"/>
              </a:rPr>
              <a:t>2</a:t>
            </a:r>
            <a:r>
              <a:rPr dirty="0" sz="1600" spc="25">
                <a:solidFill>
                  <a:srgbClr val="8E8997"/>
                </a:solidFill>
                <a:latin typeface="Arial"/>
                <a:cs typeface="Arial"/>
              </a:rPr>
              <a:t>(</a:t>
            </a:r>
            <a:r>
              <a:rPr dirty="0" sz="1000" spc="-80" i="1">
                <a:solidFill>
                  <a:srgbClr val="8E8997"/>
                </a:solidFill>
                <a:latin typeface="Arial"/>
                <a:cs typeface="Arial"/>
              </a:rPr>
              <a:t>X</a:t>
            </a:r>
            <a:r>
              <a:rPr dirty="0" sz="1000" i="1">
                <a:solidFill>
                  <a:srgbClr val="8E8997"/>
                </a:solidFill>
                <a:latin typeface="Arial"/>
                <a:cs typeface="Arial"/>
              </a:rPr>
              <a:t>	</a:t>
            </a:r>
            <a:r>
              <a:rPr dirty="0" sz="1550" spc="-65">
                <a:solidFill>
                  <a:srgbClr val="675D69"/>
                </a:solidFill>
                <a:latin typeface="Times New Roman"/>
                <a:cs typeface="Times New Roman"/>
              </a:rPr>
              <a:t>-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2911038" y="4924648"/>
            <a:ext cx="2395220" cy="15201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855470">
              <a:lnSpc>
                <a:spcPct val="100000"/>
              </a:lnSpc>
              <a:spcBef>
                <a:spcPts val="100"/>
              </a:spcBef>
            </a:pPr>
            <a:r>
              <a:rPr dirty="0" u="heavy" sz="1650" spc="-25">
                <a:solidFill>
                  <a:srgbClr val="757282"/>
                </a:solidFill>
                <a:uFill>
                  <a:solidFill>
                    <a:srgbClr val="757282"/>
                  </a:solidFill>
                </a:uFill>
                <a:latin typeface="Times New Roman"/>
                <a:cs typeface="Times New Roman"/>
              </a:rPr>
              <a:t>&gt;O</a:t>
            </a:r>
            <a:endParaRPr sz="1650">
              <a:latin typeface="Times New Roman"/>
              <a:cs typeface="Times New Roman"/>
            </a:endParaRPr>
          </a:p>
          <a:p>
            <a:pPr marL="1855470">
              <a:lnSpc>
                <a:spcPct val="100000"/>
              </a:lnSpc>
              <a:spcBef>
                <a:spcPts val="1315"/>
              </a:spcBef>
            </a:pPr>
            <a:r>
              <a:rPr dirty="0" sz="1650" spc="-25">
                <a:solidFill>
                  <a:srgbClr val="757282"/>
                </a:solidFill>
                <a:latin typeface="Times New Roman"/>
                <a:cs typeface="Times New Roman"/>
              </a:rPr>
              <a:t>&gt;O</a:t>
            </a:r>
            <a:endParaRPr sz="1650">
              <a:latin typeface="Times New Roman"/>
              <a:cs typeface="Times New Roman"/>
            </a:endParaRPr>
          </a:p>
          <a:p>
            <a:pPr marL="82550">
              <a:lnSpc>
                <a:spcPct val="100000"/>
              </a:lnSpc>
              <a:spcBef>
                <a:spcPts val="1165"/>
              </a:spcBef>
              <a:tabLst>
                <a:tab pos="1957070" algn="l"/>
              </a:tabLst>
            </a:pPr>
            <a:r>
              <a:rPr dirty="0" baseline="1683" sz="2475" spc="-240" i="1">
                <a:solidFill>
                  <a:srgbClr val="8E8997"/>
                </a:solidFill>
                <a:latin typeface="Times New Roman"/>
                <a:cs typeface="Times New Roman"/>
              </a:rPr>
              <a:t>z</a:t>
            </a:r>
            <a:r>
              <a:rPr dirty="0" baseline="1683" sz="2475" spc="-240" i="1">
                <a:solidFill>
                  <a:srgbClr val="757282"/>
                </a:solidFill>
                <a:latin typeface="Times New Roman"/>
                <a:cs typeface="Times New Roman"/>
              </a:rPr>
              <a:t>;</a:t>
            </a:r>
            <a:r>
              <a:rPr dirty="0" baseline="1683" sz="2475" spc="-337" i="1">
                <a:solidFill>
                  <a:srgbClr val="757282"/>
                </a:solidFill>
                <a:latin typeface="Times New Roman"/>
                <a:cs typeface="Times New Roman"/>
              </a:rPr>
              <a:t> </a:t>
            </a:r>
            <a:r>
              <a:rPr dirty="0" baseline="1683" sz="2475" spc="-330" i="1">
                <a:solidFill>
                  <a:srgbClr val="8E8997"/>
                </a:solidFill>
                <a:latin typeface="Times New Roman"/>
                <a:cs typeface="Times New Roman"/>
              </a:rPr>
              <a:t>(</a:t>
            </a:r>
            <a:r>
              <a:rPr dirty="0" baseline="1683" sz="2475" spc="-187" i="1">
                <a:solidFill>
                  <a:srgbClr val="8E8997"/>
                </a:solidFill>
                <a:latin typeface="Times New Roman"/>
                <a:cs typeface="Times New Roman"/>
              </a:rPr>
              <a:t> </a:t>
            </a:r>
            <a:r>
              <a:rPr dirty="0" baseline="1683" sz="2475" spc="-480">
                <a:solidFill>
                  <a:srgbClr val="E4AF70"/>
                </a:solidFill>
                <a:latin typeface="Times New Roman"/>
                <a:cs typeface="Times New Roman"/>
              </a:rPr>
              <a:t>·</a:t>
            </a:r>
            <a:r>
              <a:rPr dirty="0" baseline="1683" sz="2475" spc="60">
                <a:solidFill>
                  <a:srgbClr val="E4AF70"/>
                </a:solidFill>
                <a:latin typeface="Times New Roman"/>
                <a:cs typeface="Times New Roman"/>
              </a:rPr>
              <a:t> </a:t>
            </a:r>
            <a:r>
              <a:rPr dirty="0" baseline="1683" sz="2475" spc="-172">
                <a:solidFill>
                  <a:srgbClr val="8E8997"/>
                </a:solidFill>
                <a:latin typeface="Times New Roman"/>
                <a:cs typeface="Times New Roman"/>
              </a:rPr>
              <a:t>)</a:t>
            </a:r>
            <a:r>
              <a:rPr dirty="0" baseline="1683" sz="2475" spc="30">
                <a:solidFill>
                  <a:srgbClr val="8E8997"/>
                </a:solidFill>
                <a:latin typeface="Times New Roman"/>
                <a:cs typeface="Times New Roman"/>
              </a:rPr>
              <a:t> </a:t>
            </a:r>
            <a:r>
              <a:rPr dirty="0" baseline="1683" sz="2475" spc="127">
                <a:solidFill>
                  <a:srgbClr val="675D69"/>
                </a:solidFill>
                <a:latin typeface="Times New Roman"/>
                <a:cs typeface="Times New Roman"/>
              </a:rPr>
              <a:t>=</a:t>
            </a:r>
            <a:r>
              <a:rPr dirty="0" baseline="1683" sz="2475">
                <a:solidFill>
                  <a:srgbClr val="675D69"/>
                </a:solidFill>
                <a:latin typeface="Times New Roman"/>
                <a:cs typeface="Times New Roman"/>
              </a:rPr>
              <a:t> </a:t>
            </a:r>
            <a:r>
              <a:rPr dirty="0" baseline="1683" sz="2475" spc="75">
                <a:solidFill>
                  <a:srgbClr val="675D69"/>
                </a:solidFill>
                <a:latin typeface="Times New Roman"/>
                <a:cs typeface="Times New Roman"/>
              </a:rPr>
              <a:t>-</a:t>
            </a:r>
            <a:r>
              <a:rPr dirty="0" baseline="1683" sz="2475" spc="-67">
                <a:solidFill>
                  <a:srgbClr val="675D69"/>
                </a:solidFill>
                <a:latin typeface="Times New Roman"/>
                <a:cs typeface="Times New Roman"/>
              </a:rPr>
              <a:t> </a:t>
            </a:r>
            <a:r>
              <a:rPr dirty="0" baseline="1683" sz="2475" spc="-195">
                <a:solidFill>
                  <a:srgbClr val="675D69"/>
                </a:solidFill>
                <a:latin typeface="Times New Roman"/>
                <a:cs typeface="Times New Roman"/>
              </a:rPr>
              <a:t>z</a:t>
            </a:r>
            <a:r>
              <a:rPr dirty="0" baseline="1683" sz="2475" spc="-195">
                <a:solidFill>
                  <a:srgbClr val="8E8997"/>
                </a:solidFill>
                <a:latin typeface="Times New Roman"/>
                <a:cs typeface="Times New Roman"/>
              </a:rPr>
              <a:t>1(</a:t>
            </a:r>
            <a:r>
              <a:rPr dirty="0" baseline="1683" sz="2475" spc="577">
                <a:solidFill>
                  <a:srgbClr val="8E8997"/>
                </a:solidFill>
                <a:latin typeface="Times New Roman"/>
                <a:cs typeface="Times New Roman"/>
              </a:rPr>
              <a:t> </a:t>
            </a:r>
            <a:r>
              <a:rPr dirty="0" baseline="1683" sz="2475" spc="-217">
                <a:solidFill>
                  <a:srgbClr val="8E8997"/>
                </a:solidFill>
                <a:latin typeface="Times New Roman"/>
                <a:cs typeface="Times New Roman"/>
              </a:rPr>
              <a:t>)z3(</a:t>
            </a:r>
            <a:r>
              <a:rPr dirty="0" baseline="1683" sz="2475" spc="585">
                <a:solidFill>
                  <a:srgbClr val="8E8997"/>
                </a:solidFill>
                <a:latin typeface="Times New Roman"/>
                <a:cs typeface="Times New Roman"/>
              </a:rPr>
              <a:t> </a:t>
            </a:r>
            <a:r>
              <a:rPr dirty="0" sz="1600" spc="-40">
                <a:solidFill>
                  <a:srgbClr val="85799C"/>
                </a:solidFill>
                <a:latin typeface="Arial"/>
                <a:cs typeface="Arial"/>
              </a:rPr>
              <a:t>)	</a:t>
            </a:r>
            <a:r>
              <a:rPr dirty="0" sz="1800" spc="-35" i="1">
                <a:solidFill>
                  <a:srgbClr val="757282"/>
                </a:solidFill>
                <a:latin typeface="Courier New"/>
                <a:cs typeface="Courier New"/>
              </a:rPr>
              <a:t>x</a:t>
            </a:r>
            <a:r>
              <a:rPr dirty="0" sz="1800" spc="-110" i="1">
                <a:solidFill>
                  <a:srgbClr val="757282"/>
                </a:solidFill>
                <a:latin typeface="Courier New"/>
                <a:cs typeface="Courier New"/>
              </a:rPr>
              <a:t> </a:t>
            </a:r>
            <a:r>
              <a:rPr dirty="0" sz="1800" spc="-35" i="1">
                <a:solidFill>
                  <a:srgbClr val="757282"/>
                </a:solidFill>
                <a:latin typeface="Courier New"/>
                <a:cs typeface="Courier New"/>
              </a:rPr>
              <a:t>O</a:t>
            </a:r>
            <a:endParaRPr sz="1800">
              <a:latin typeface="Courier New"/>
              <a:cs typeface="Courier New"/>
            </a:endParaRPr>
          </a:p>
          <a:p>
            <a:pPr marL="38100">
              <a:lnSpc>
                <a:spcPct val="100000"/>
              </a:lnSpc>
              <a:spcBef>
                <a:spcPts val="1185"/>
              </a:spcBef>
              <a:tabLst>
                <a:tab pos="867410" algn="l"/>
                <a:tab pos="1873250" algn="l"/>
              </a:tabLst>
            </a:pPr>
            <a:r>
              <a:rPr dirty="0" sz="1650" spc="-130">
                <a:solidFill>
                  <a:srgbClr val="F2C88C"/>
                </a:solidFill>
                <a:latin typeface="Times New Roman"/>
                <a:cs typeface="Times New Roman"/>
              </a:rPr>
              <a:t>'</a:t>
            </a:r>
            <a:r>
              <a:rPr dirty="0" sz="1650" spc="-110">
                <a:solidFill>
                  <a:srgbClr val="F2C88C"/>
                </a:solidFill>
                <a:latin typeface="Times New Roman"/>
                <a:cs typeface="Times New Roman"/>
              </a:rPr>
              <a:t> </a:t>
            </a:r>
            <a:r>
              <a:rPr dirty="0" sz="1650" spc="-90">
                <a:solidFill>
                  <a:srgbClr val="8E8997"/>
                </a:solidFill>
                <a:latin typeface="Times New Roman"/>
                <a:cs typeface="Times New Roman"/>
              </a:rPr>
              <a:t>1</a:t>
            </a:r>
            <a:r>
              <a:rPr dirty="0" sz="1650" spc="-90">
                <a:solidFill>
                  <a:srgbClr val="757282"/>
                </a:solidFill>
                <a:latin typeface="Times New Roman"/>
                <a:cs typeface="Times New Roman"/>
              </a:rPr>
              <a:t>(</a:t>
            </a:r>
            <a:r>
              <a:rPr dirty="0" sz="1650" spc="270">
                <a:solidFill>
                  <a:srgbClr val="757282"/>
                </a:solidFill>
                <a:latin typeface="Times New Roman"/>
                <a:cs typeface="Times New Roman"/>
              </a:rPr>
              <a:t> </a:t>
            </a:r>
            <a:r>
              <a:rPr dirty="0" sz="1650" spc="-90">
                <a:solidFill>
                  <a:srgbClr val="8E8997"/>
                </a:solidFill>
                <a:latin typeface="Times New Roman"/>
                <a:cs typeface="Times New Roman"/>
              </a:rPr>
              <a:t>)</a:t>
            </a:r>
            <a:r>
              <a:rPr dirty="0" sz="1650" spc="-45">
                <a:solidFill>
                  <a:srgbClr val="8E8997"/>
                </a:solidFill>
                <a:latin typeface="Times New Roman"/>
                <a:cs typeface="Times New Roman"/>
              </a:rPr>
              <a:t> </a:t>
            </a:r>
            <a:r>
              <a:rPr dirty="0" sz="1300" spc="-125">
                <a:solidFill>
                  <a:srgbClr val="675D69"/>
                </a:solidFill>
                <a:latin typeface="Arial"/>
                <a:cs typeface="Arial"/>
              </a:rPr>
              <a:t>=	</a:t>
            </a:r>
            <a:r>
              <a:rPr dirty="0" baseline="1683" sz="2475" spc="-330">
                <a:solidFill>
                  <a:srgbClr val="E4AF70"/>
                </a:solidFill>
                <a:latin typeface="Times New Roman"/>
                <a:cs typeface="Times New Roman"/>
              </a:rPr>
              <a:t>··</a:t>
            </a:r>
            <a:r>
              <a:rPr dirty="0" baseline="1683" sz="2475" spc="270">
                <a:solidFill>
                  <a:srgbClr val="E4AF70"/>
                </a:solidFill>
                <a:latin typeface="Times New Roman"/>
                <a:cs typeface="Times New Roman"/>
              </a:rPr>
              <a:t> </a:t>
            </a:r>
            <a:r>
              <a:rPr dirty="0" baseline="1683" sz="2475" spc="-352">
                <a:solidFill>
                  <a:srgbClr val="8E8997"/>
                </a:solidFill>
                <a:latin typeface="Times New Roman"/>
                <a:cs typeface="Times New Roman"/>
              </a:rPr>
              <a:t>(</a:t>
            </a:r>
            <a:r>
              <a:rPr dirty="0" baseline="1683" sz="2475" spc="-352">
                <a:solidFill>
                  <a:srgbClr val="757282"/>
                </a:solidFill>
                <a:latin typeface="Times New Roman"/>
                <a:cs typeface="Times New Roman"/>
              </a:rPr>
              <a:t>O</a:t>
            </a:r>
            <a:r>
              <a:rPr dirty="0" baseline="1683" sz="2475" spc="-352">
                <a:solidFill>
                  <a:srgbClr val="8E8997"/>
                </a:solidFill>
                <a:latin typeface="Times New Roman"/>
                <a:cs typeface="Times New Roman"/>
              </a:rPr>
              <a:t>)</a:t>
            </a:r>
            <a:r>
              <a:rPr dirty="0" baseline="1683" sz="2475" spc="30">
                <a:solidFill>
                  <a:srgbClr val="8E8997"/>
                </a:solidFill>
                <a:latin typeface="Times New Roman"/>
                <a:cs typeface="Times New Roman"/>
              </a:rPr>
              <a:t> </a:t>
            </a:r>
            <a:r>
              <a:rPr dirty="0" baseline="1683" sz="2475" spc="-292">
                <a:solidFill>
                  <a:srgbClr val="675D69"/>
                </a:solidFill>
                <a:latin typeface="Times New Roman"/>
                <a:cs typeface="Times New Roman"/>
              </a:rPr>
              <a:t>=</a:t>
            </a:r>
            <a:r>
              <a:rPr dirty="0" baseline="1683" sz="2475" spc="330">
                <a:solidFill>
                  <a:srgbClr val="675D69"/>
                </a:solidFill>
                <a:latin typeface="Times New Roman"/>
                <a:cs typeface="Times New Roman"/>
              </a:rPr>
              <a:t> </a:t>
            </a:r>
            <a:r>
              <a:rPr dirty="0" baseline="1683" sz="2475" spc="-787">
                <a:solidFill>
                  <a:srgbClr val="757282"/>
                </a:solidFill>
                <a:latin typeface="Times New Roman"/>
                <a:cs typeface="Times New Roman"/>
              </a:rPr>
              <a:t>O	</a:t>
            </a:r>
            <a:r>
              <a:rPr dirty="0" baseline="2136" sz="1950" spc="-292">
                <a:solidFill>
                  <a:srgbClr val="85799C"/>
                </a:solidFill>
                <a:latin typeface="Arial"/>
                <a:cs typeface="Arial"/>
              </a:rPr>
              <a:t>(</a:t>
            </a:r>
            <a:r>
              <a:rPr dirty="0" baseline="2136" sz="1950" spc="82">
                <a:solidFill>
                  <a:srgbClr val="85799C"/>
                </a:solidFill>
                <a:latin typeface="Arial"/>
                <a:cs typeface="Arial"/>
              </a:rPr>
              <a:t> </a:t>
            </a:r>
            <a:r>
              <a:rPr dirty="0" baseline="2136" sz="1950" spc="82">
                <a:solidFill>
                  <a:srgbClr val="85799C"/>
                </a:solidFill>
                <a:latin typeface="Arial"/>
                <a:cs typeface="Arial"/>
              </a:rPr>
              <a:t> </a:t>
            </a:r>
            <a:r>
              <a:rPr dirty="0" baseline="2136" sz="1950" spc="-292">
                <a:solidFill>
                  <a:srgbClr val="8E8997"/>
                </a:solidFill>
                <a:latin typeface="Arial"/>
                <a:cs typeface="Arial"/>
              </a:rPr>
              <a:t>)</a:t>
            </a:r>
            <a:r>
              <a:rPr dirty="0" baseline="2136" sz="1950" spc="367">
                <a:solidFill>
                  <a:srgbClr val="8E8997"/>
                </a:solidFill>
                <a:latin typeface="Arial"/>
                <a:cs typeface="Arial"/>
              </a:rPr>
              <a:t> </a:t>
            </a:r>
            <a:r>
              <a:rPr dirty="0" baseline="2136" sz="1950" spc="-502">
                <a:solidFill>
                  <a:srgbClr val="675D69"/>
                </a:solidFill>
                <a:latin typeface="Arial"/>
                <a:cs typeface="Arial"/>
              </a:rPr>
              <a:t>=</a:t>
            </a:r>
            <a:r>
              <a:rPr dirty="0" baseline="2136" sz="1950" spc="-22">
                <a:solidFill>
                  <a:srgbClr val="675D69"/>
                </a:solidFill>
                <a:latin typeface="Arial"/>
                <a:cs typeface="Arial"/>
              </a:rPr>
              <a:t> </a:t>
            </a:r>
            <a:r>
              <a:rPr dirty="0" baseline="6944" sz="600" spc="-225">
                <a:solidFill>
                  <a:srgbClr val="E4AF70"/>
                </a:solidFill>
                <a:latin typeface="Arial"/>
                <a:cs typeface="Arial"/>
              </a:rPr>
              <a:t>1</a:t>
            </a:r>
            <a:endParaRPr baseline="6944" sz="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86611" y="2192013"/>
            <a:ext cx="2109034" cy="20759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40369" y="3388757"/>
            <a:ext cx="549386" cy="12211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09218" y="526667"/>
            <a:ext cx="111061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315">
                <a:solidFill>
                  <a:srgbClr val="80C3EB"/>
                </a:solidFill>
                <a:latin typeface="Times New Roman"/>
                <a:cs typeface="Times New Roman"/>
              </a:rPr>
              <a:t>·</a:t>
            </a:r>
            <a:r>
              <a:rPr dirty="0" sz="1400" spc="-235">
                <a:solidFill>
                  <a:srgbClr val="80C3EB"/>
                </a:solidFill>
                <a:latin typeface="Times New Roman"/>
                <a:cs typeface="Times New Roman"/>
              </a:rPr>
              <a:t>..</a:t>
            </a:r>
            <a:r>
              <a:rPr dirty="0" sz="1400" spc="-175">
                <a:solidFill>
                  <a:srgbClr val="80C3EB"/>
                </a:solidFill>
                <a:latin typeface="Times New Roman"/>
                <a:cs typeface="Times New Roman"/>
              </a:rPr>
              <a:t> </a:t>
            </a:r>
            <a:r>
              <a:rPr dirty="0" sz="1400" spc="-465">
                <a:solidFill>
                  <a:srgbClr val="5D7287"/>
                </a:solidFill>
                <a:latin typeface="Times New Roman"/>
                <a:cs typeface="Times New Roman"/>
              </a:rPr>
              <a:t>b</a:t>
            </a:r>
            <a:r>
              <a:rPr dirty="0" sz="1400">
                <a:solidFill>
                  <a:srgbClr val="5D7287"/>
                </a:solidFill>
                <a:latin typeface="Times New Roman"/>
                <a:cs typeface="Times New Roman"/>
              </a:rPr>
              <a:t> </a:t>
            </a:r>
            <a:r>
              <a:rPr dirty="0" sz="1400" spc="-114">
                <a:solidFill>
                  <a:srgbClr val="5D7287"/>
                </a:solidFill>
                <a:latin typeface="Times New Roman"/>
                <a:cs typeface="Times New Roman"/>
              </a:rPr>
              <a:t> </a:t>
            </a:r>
            <a:r>
              <a:rPr dirty="0" sz="1400" spc="-60">
                <a:solidFill>
                  <a:srgbClr val="624470"/>
                </a:solidFill>
                <a:latin typeface="Times New Roman"/>
                <a:cs typeface="Times New Roman"/>
              </a:rPr>
              <a:t>r</a:t>
            </a:r>
            <a:r>
              <a:rPr dirty="0" sz="1400" spc="-229">
                <a:solidFill>
                  <a:srgbClr val="F2C380"/>
                </a:solidFill>
                <a:latin typeface="Times New Roman"/>
                <a:cs typeface="Times New Roman"/>
              </a:rPr>
              <a:t>,</a:t>
            </a:r>
            <a:r>
              <a:rPr dirty="0" sz="1400">
                <a:solidFill>
                  <a:srgbClr val="F2C380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F2C380"/>
                </a:solidFill>
                <a:latin typeface="Times New Roman"/>
                <a:cs typeface="Times New Roman"/>
              </a:rPr>
              <a:t> </a:t>
            </a:r>
            <a:r>
              <a:rPr dirty="0" sz="1400" spc="-185">
                <a:solidFill>
                  <a:srgbClr val="F2C380"/>
                </a:solidFill>
                <a:latin typeface="Times New Roman"/>
                <a:cs typeface="Times New Roman"/>
              </a:rPr>
              <a:t>.</a:t>
            </a:r>
            <a:r>
              <a:rPr dirty="0" sz="1400" spc="-190">
                <a:solidFill>
                  <a:srgbClr val="F2C380"/>
                </a:solidFill>
                <a:latin typeface="Times New Roman"/>
                <a:cs typeface="Times New Roman"/>
              </a:rPr>
              <a:t> </a:t>
            </a:r>
            <a:r>
              <a:rPr dirty="0" sz="1400" spc="-65">
                <a:solidFill>
                  <a:srgbClr val="5D7287"/>
                </a:solidFill>
                <a:latin typeface="Times New Roman"/>
                <a:cs typeface="Times New Roman"/>
              </a:rPr>
              <a:t>r</a:t>
            </a:r>
            <a:r>
              <a:rPr dirty="0" sz="1400" spc="-50">
                <a:solidFill>
                  <a:srgbClr val="5D7287"/>
                </a:solidFill>
                <a:latin typeface="Times New Roman"/>
                <a:cs typeface="Times New Roman"/>
              </a:rPr>
              <a:t>i</a:t>
            </a:r>
            <a:r>
              <a:rPr dirty="0" sz="1400" spc="30">
                <a:solidFill>
                  <a:srgbClr val="797985"/>
                </a:solidFill>
                <a:latin typeface="Times New Roman"/>
                <a:cs typeface="Times New Roman"/>
              </a:rPr>
              <a:t>a</a:t>
            </a:r>
            <a:r>
              <a:rPr dirty="0" sz="1400" spc="-95">
                <a:solidFill>
                  <a:srgbClr val="6B6079"/>
                </a:solidFill>
                <a:latin typeface="Times New Roman"/>
                <a:cs typeface="Times New Roman"/>
              </a:rPr>
              <a:t>d</a:t>
            </a:r>
            <a:r>
              <a:rPr dirty="0" sz="1400" spc="-125">
                <a:solidFill>
                  <a:srgbClr val="6B6079"/>
                </a:solidFill>
                <a:latin typeface="Times New Roman"/>
                <a:cs typeface="Times New Roman"/>
              </a:rPr>
              <a:t> </a:t>
            </a:r>
            <a:r>
              <a:rPr dirty="0" sz="1400" spc="-55">
                <a:solidFill>
                  <a:srgbClr val="797985"/>
                </a:solidFill>
                <a:latin typeface="Times New Roman"/>
                <a:cs typeface="Times New Roman"/>
              </a:rPr>
              <a:t>a.rn</a:t>
            </a:r>
            <a:r>
              <a:rPr dirty="0" sz="1400" spc="-10">
                <a:solidFill>
                  <a:srgbClr val="797985"/>
                </a:solidFill>
                <a:latin typeface="Times New Roman"/>
                <a:cs typeface="Times New Roman"/>
              </a:rPr>
              <a:t>e</a:t>
            </a:r>
            <a:r>
              <a:rPr dirty="0" sz="1400" spc="70">
                <a:solidFill>
                  <a:srgbClr val="6B6079"/>
                </a:solidFill>
                <a:latin typeface="Times New Roman"/>
                <a:cs typeface="Times New Roman"/>
              </a:rPr>
              <a:t>n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078504" y="526667"/>
            <a:ext cx="279717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28189" algn="l"/>
                <a:tab pos="2202815" algn="l"/>
              </a:tabLst>
            </a:pPr>
            <a:r>
              <a:rPr dirty="0" sz="1400" spc="-254">
                <a:solidFill>
                  <a:srgbClr val="F2C380"/>
                </a:solidFill>
                <a:latin typeface="Arial"/>
                <a:cs typeface="Arial"/>
              </a:rPr>
              <a:t>,</a:t>
            </a:r>
            <a:r>
              <a:rPr dirty="0" sz="1400" spc="15">
                <a:solidFill>
                  <a:srgbClr val="797985"/>
                </a:solidFill>
                <a:latin typeface="Arial"/>
                <a:cs typeface="Arial"/>
              </a:rPr>
              <a:t>e</a:t>
            </a:r>
            <a:r>
              <a:rPr dirty="0" sz="1400" spc="5">
                <a:solidFill>
                  <a:srgbClr val="797985"/>
                </a:solidFill>
                <a:latin typeface="Arial"/>
                <a:cs typeface="Arial"/>
              </a:rPr>
              <a:t>l</a:t>
            </a:r>
            <a:r>
              <a:rPr dirty="0" sz="1400" spc="55">
                <a:solidFill>
                  <a:srgbClr val="797985"/>
                </a:solidFill>
                <a:latin typeface="Arial"/>
                <a:cs typeface="Arial"/>
              </a:rPr>
              <a:t> </a:t>
            </a:r>
            <a:r>
              <a:rPr dirty="0" sz="1400" spc="20">
                <a:solidFill>
                  <a:srgbClr val="6B6079"/>
                </a:solidFill>
                <a:latin typeface="Times New Roman"/>
                <a:cs typeface="Times New Roman"/>
              </a:rPr>
              <a:t>p</a:t>
            </a:r>
            <a:r>
              <a:rPr dirty="0" sz="1400" spc="70">
                <a:solidFill>
                  <a:srgbClr val="6B6079"/>
                </a:solidFill>
                <a:latin typeface="Times New Roman"/>
                <a:cs typeface="Times New Roman"/>
              </a:rPr>
              <a:t>r</a:t>
            </a:r>
            <a:r>
              <a:rPr dirty="0" sz="1400" spc="90">
                <a:solidFill>
                  <a:srgbClr val="797985"/>
                </a:solidFill>
                <a:latin typeface="Times New Roman"/>
                <a:cs typeface="Times New Roman"/>
              </a:rPr>
              <a:t>o</a:t>
            </a:r>
            <a:r>
              <a:rPr dirty="0" sz="1400" spc="-10">
                <a:solidFill>
                  <a:srgbClr val="6B6079"/>
                </a:solidFill>
                <a:latin typeface="Times New Roman"/>
                <a:cs typeface="Times New Roman"/>
              </a:rPr>
              <a:t>b</a:t>
            </a:r>
            <a:r>
              <a:rPr dirty="0" sz="1400" spc="40">
                <a:solidFill>
                  <a:srgbClr val="797985"/>
                </a:solidFill>
                <a:latin typeface="Times New Roman"/>
                <a:cs typeface="Times New Roman"/>
              </a:rPr>
              <a:t>le</a:t>
            </a:r>
            <a:r>
              <a:rPr dirty="0" sz="1400" spc="35">
                <a:solidFill>
                  <a:srgbClr val="797985"/>
                </a:solidFill>
                <a:latin typeface="Times New Roman"/>
                <a:cs typeface="Times New Roman"/>
              </a:rPr>
              <a:t>m</a:t>
            </a:r>
            <a:r>
              <a:rPr dirty="0" sz="1400" spc="40">
                <a:solidFill>
                  <a:srgbClr val="797985"/>
                </a:solidFill>
                <a:latin typeface="Times New Roman"/>
                <a:cs typeface="Times New Roman"/>
              </a:rPr>
              <a:t>a</a:t>
            </a:r>
            <a:r>
              <a:rPr dirty="0" sz="1400" spc="60">
                <a:solidFill>
                  <a:srgbClr val="797985"/>
                </a:solidFill>
                <a:latin typeface="Times New Roman"/>
                <a:cs typeface="Times New Roman"/>
              </a:rPr>
              <a:t> </a:t>
            </a:r>
            <a:r>
              <a:rPr dirty="0" sz="1400" spc="-235">
                <a:solidFill>
                  <a:srgbClr val="E6AF69"/>
                </a:solidFill>
                <a:latin typeface="Times New Roman"/>
                <a:cs typeface="Times New Roman"/>
              </a:rPr>
              <a:t>.</a:t>
            </a:r>
            <a:r>
              <a:rPr dirty="0" sz="1400" spc="-80">
                <a:solidFill>
                  <a:srgbClr val="6B6079"/>
                </a:solidFill>
                <a:latin typeface="Times New Roman"/>
                <a:cs typeface="Times New Roman"/>
              </a:rPr>
              <a:t>a.n</a:t>
            </a:r>
            <a:r>
              <a:rPr dirty="0" sz="1400" spc="-55">
                <a:solidFill>
                  <a:srgbClr val="797985"/>
                </a:solidFill>
                <a:latin typeface="Times New Roman"/>
                <a:cs typeface="Times New Roman"/>
              </a:rPr>
              <a:t>t</a:t>
            </a:r>
            <a:r>
              <a:rPr dirty="0" sz="1400">
                <a:solidFill>
                  <a:srgbClr val="797985"/>
                </a:solidFill>
                <a:latin typeface="Times New Roman"/>
                <a:cs typeface="Times New Roman"/>
              </a:rPr>
              <a:t>  </a:t>
            </a:r>
            <a:r>
              <a:rPr dirty="0" sz="1400" spc="-160">
                <a:solidFill>
                  <a:srgbClr val="797985"/>
                </a:solidFill>
                <a:latin typeface="Times New Roman"/>
                <a:cs typeface="Times New Roman"/>
              </a:rPr>
              <a:t> </a:t>
            </a:r>
            <a:r>
              <a:rPr dirty="0" sz="1400" spc="50">
                <a:solidFill>
                  <a:srgbClr val="6B6079"/>
                </a:solidFill>
                <a:latin typeface="Times New Roman"/>
                <a:cs typeface="Times New Roman"/>
              </a:rPr>
              <a:t>r</a:t>
            </a:r>
            <a:r>
              <a:rPr dirty="0" sz="1400" spc="-20">
                <a:solidFill>
                  <a:srgbClr val="5B2B66"/>
                </a:solidFill>
                <a:latin typeface="Times New Roman"/>
                <a:cs typeface="Times New Roman"/>
              </a:rPr>
              <a:t>i</a:t>
            </a:r>
            <a:r>
              <a:rPr dirty="0" sz="1400" spc="80">
                <a:solidFill>
                  <a:srgbClr val="797985"/>
                </a:solidFill>
                <a:latin typeface="Times New Roman"/>
                <a:cs typeface="Times New Roman"/>
              </a:rPr>
              <a:t>o</a:t>
            </a:r>
            <a:r>
              <a:rPr dirty="0" sz="1400" spc="5">
                <a:solidFill>
                  <a:srgbClr val="624470"/>
                </a:solidFill>
                <a:latin typeface="Times New Roman"/>
                <a:cs typeface="Times New Roman"/>
              </a:rPr>
              <a:t>r</a:t>
            </a:r>
            <a:r>
              <a:rPr dirty="0" sz="1400">
                <a:solidFill>
                  <a:srgbClr val="624470"/>
                </a:solidFill>
                <a:latin typeface="Times New Roman"/>
                <a:cs typeface="Times New Roman"/>
              </a:rPr>
              <a:t> </a:t>
            </a:r>
            <a:r>
              <a:rPr dirty="0" sz="1400" spc="-125">
                <a:solidFill>
                  <a:srgbClr val="624470"/>
                </a:solidFill>
                <a:latin typeface="Times New Roman"/>
                <a:cs typeface="Times New Roman"/>
              </a:rPr>
              <a:t> </a:t>
            </a:r>
            <a:r>
              <a:rPr dirty="0" sz="1400" spc="35">
                <a:solidFill>
                  <a:srgbClr val="624470"/>
                </a:solidFill>
                <a:latin typeface="Times New Roman"/>
                <a:cs typeface="Times New Roman"/>
              </a:rPr>
              <a:t>p</a:t>
            </a:r>
            <a:r>
              <a:rPr dirty="0" sz="1400" spc="5">
                <a:solidFill>
                  <a:srgbClr val="5D7287"/>
                </a:solidFill>
                <a:latin typeface="Times New Roman"/>
                <a:cs typeface="Times New Roman"/>
              </a:rPr>
              <a:t>u</a:t>
            </a:r>
            <a:r>
              <a:rPr dirty="0" sz="1400">
                <a:solidFill>
                  <a:srgbClr val="5D7287"/>
                </a:solidFill>
                <a:latin typeface="Times New Roman"/>
                <a:cs typeface="Times New Roman"/>
              </a:rPr>
              <a:t>	</a:t>
            </a:r>
            <a:r>
              <a:rPr dirty="0" sz="1400" spc="-130">
                <a:solidFill>
                  <a:srgbClr val="F2C380"/>
                </a:solidFill>
                <a:latin typeface="Times New Roman"/>
                <a:cs typeface="Times New Roman"/>
              </a:rPr>
              <a:t>'</a:t>
            </a:r>
            <a:r>
              <a:rPr dirty="0" sz="1400">
                <a:solidFill>
                  <a:srgbClr val="F2C380"/>
                </a:solidFill>
                <a:latin typeface="Times New Roman"/>
                <a:cs typeface="Times New Roman"/>
              </a:rPr>
              <a:t>	</a:t>
            </a:r>
            <a:r>
              <a:rPr dirty="0" sz="1400" spc="-254">
                <a:solidFill>
                  <a:srgbClr val="F2C380"/>
                </a:solidFill>
                <a:latin typeface="Times New Roman"/>
                <a:cs typeface="Times New Roman"/>
              </a:rPr>
              <a:t>,</a:t>
            </a:r>
            <a:r>
              <a:rPr dirty="0" sz="1400" spc="-45">
                <a:solidFill>
                  <a:srgbClr val="797985"/>
                </a:solidFill>
                <a:latin typeface="Times New Roman"/>
                <a:cs typeface="Times New Roman"/>
              </a:rPr>
              <a:t>aocr</a:t>
            </a:r>
            <a:r>
              <a:rPr dirty="0" sz="1400" spc="-25">
                <a:solidFill>
                  <a:srgbClr val="797985"/>
                </a:solidFill>
                <a:latin typeface="Times New Roman"/>
                <a:cs typeface="Times New Roman"/>
              </a:rPr>
              <a:t>i</a:t>
            </a:r>
            <a:r>
              <a:rPr dirty="0" sz="1400" spc="-190">
                <a:solidFill>
                  <a:srgbClr val="797985"/>
                </a:solidFill>
                <a:latin typeface="Times New Roman"/>
                <a:cs typeface="Times New Roman"/>
              </a:rPr>
              <a:t> </a:t>
            </a:r>
            <a:r>
              <a:rPr dirty="0" sz="1400" spc="90">
                <a:solidFill>
                  <a:srgbClr val="5D7287"/>
                </a:solidFill>
                <a:latin typeface="Times New Roman"/>
                <a:cs typeface="Times New Roman"/>
              </a:rPr>
              <a:t>b</a:t>
            </a:r>
            <a:r>
              <a:rPr dirty="0" sz="1400">
                <a:solidFill>
                  <a:srgbClr val="5B2B66"/>
                </a:solidFill>
                <a:latin typeface="Times New Roman"/>
                <a:cs typeface="Times New Roman"/>
              </a:rPr>
              <a:t>i</a:t>
            </a:r>
            <a:r>
              <a:rPr dirty="0" sz="1400" spc="25">
                <a:solidFill>
                  <a:srgbClr val="6B6079"/>
                </a:solidFill>
                <a:latin typeface="Times New Roman"/>
                <a:cs typeface="Times New Roman"/>
              </a:rPr>
              <a:t>r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56570" y="526667"/>
            <a:ext cx="113220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62890" algn="l"/>
                <a:tab pos="648335" algn="l"/>
              </a:tabLst>
            </a:pPr>
            <a:r>
              <a:rPr dirty="0" sz="1400" spc="70">
                <a:solidFill>
                  <a:srgbClr val="6B6079"/>
                </a:solidFill>
                <a:latin typeface="Times New Roman"/>
                <a:cs typeface="Times New Roman"/>
              </a:rPr>
              <a:t>n</a:t>
            </a:r>
            <a:r>
              <a:rPr dirty="0" sz="1400" spc="70">
                <a:solidFill>
                  <a:srgbClr val="6B6079"/>
                </a:solidFill>
                <a:latin typeface="Times New Roman"/>
                <a:cs typeface="Times New Roman"/>
              </a:rPr>
              <a:t>	</a:t>
            </a:r>
            <a:r>
              <a:rPr dirty="0" sz="1400" spc="70">
                <a:solidFill>
                  <a:srgbClr val="6B6079"/>
                </a:solidFill>
                <a:latin typeface="Times New Roman"/>
                <a:cs typeface="Times New Roman"/>
              </a:rPr>
              <a:t>n</a:t>
            </a:r>
            <a:r>
              <a:rPr dirty="0" sz="1400" spc="70">
                <a:solidFill>
                  <a:srgbClr val="6B6079"/>
                </a:solidFill>
                <a:latin typeface="Times New Roman"/>
                <a:cs typeface="Times New Roman"/>
              </a:rPr>
              <a:t>	</a:t>
            </a:r>
            <a:r>
              <a:rPr dirty="0" sz="1400" spc="45">
                <a:solidFill>
                  <a:srgbClr val="797985"/>
                </a:solidFill>
                <a:latin typeface="Times New Roman"/>
                <a:cs typeface="Times New Roman"/>
              </a:rPr>
              <a:t>c</a:t>
            </a:r>
            <a:r>
              <a:rPr dirty="0" sz="1400" spc="55">
                <a:solidFill>
                  <a:srgbClr val="797985"/>
                </a:solidFill>
                <a:latin typeface="Times New Roman"/>
                <a:cs typeface="Times New Roman"/>
              </a:rPr>
              <a:t>o</a:t>
            </a:r>
            <a:r>
              <a:rPr dirty="0" sz="1400" spc="60">
                <a:solidFill>
                  <a:srgbClr val="6B6079"/>
                </a:solidFill>
                <a:latin typeface="Times New Roman"/>
                <a:cs typeface="Times New Roman"/>
              </a:rPr>
              <a:t>m</a:t>
            </a:r>
            <a:r>
              <a:rPr dirty="0" sz="1400" spc="5">
                <a:solidFill>
                  <a:srgbClr val="6B6079"/>
                </a:solidFill>
                <a:latin typeface="Times New Roman"/>
                <a:cs typeface="Times New Roman"/>
              </a:rPr>
              <a:t>o</a:t>
            </a:r>
            <a:r>
              <a:rPr dirty="0" sz="1400" spc="20">
                <a:solidFill>
                  <a:srgbClr val="797985"/>
                </a:solidFill>
                <a:latin typeface="Times New Roman"/>
                <a:cs typeface="Times New Roman"/>
              </a:rPr>
              <a:t>: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502755" y="936844"/>
            <a:ext cx="15875" cy="265430"/>
          </a:xfrm>
          <a:custGeom>
            <a:avLst/>
            <a:gdLst/>
            <a:ahLst/>
            <a:cxnLst/>
            <a:rect l="l" t="t" r="r" b="b"/>
            <a:pathLst>
              <a:path w="15875" h="265430">
                <a:moveTo>
                  <a:pt x="15260" y="265425"/>
                </a:moveTo>
                <a:lnTo>
                  <a:pt x="0" y="265425"/>
                </a:lnTo>
                <a:lnTo>
                  <a:pt x="0" y="0"/>
                </a:lnTo>
                <a:lnTo>
                  <a:pt x="15260" y="0"/>
                </a:lnTo>
                <a:lnTo>
                  <a:pt x="15260" y="265425"/>
                </a:lnTo>
                <a:close/>
              </a:path>
            </a:pathLst>
          </a:custGeom>
          <a:solidFill>
            <a:srgbClr val="F2F4E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706872" y="936844"/>
            <a:ext cx="18415" cy="265430"/>
          </a:xfrm>
          <a:custGeom>
            <a:avLst/>
            <a:gdLst/>
            <a:ahLst/>
            <a:cxnLst/>
            <a:rect l="l" t="t" r="r" b="b"/>
            <a:pathLst>
              <a:path w="18414" h="265430">
                <a:moveTo>
                  <a:pt x="18312" y="265425"/>
                </a:moveTo>
                <a:lnTo>
                  <a:pt x="0" y="265425"/>
                </a:lnTo>
                <a:lnTo>
                  <a:pt x="0" y="0"/>
                </a:lnTo>
                <a:lnTo>
                  <a:pt x="18312" y="0"/>
                </a:lnTo>
                <a:lnTo>
                  <a:pt x="18312" y="265425"/>
                </a:lnTo>
                <a:close/>
              </a:path>
            </a:pathLst>
          </a:custGeom>
          <a:solidFill>
            <a:srgbClr val="F2F4E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195216" y="936844"/>
            <a:ext cx="12700" cy="265430"/>
          </a:xfrm>
          <a:custGeom>
            <a:avLst/>
            <a:gdLst/>
            <a:ahLst/>
            <a:cxnLst/>
            <a:rect l="l" t="t" r="r" b="b"/>
            <a:pathLst>
              <a:path w="12700" h="265430">
                <a:moveTo>
                  <a:pt x="12208" y="265425"/>
                </a:moveTo>
                <a:lnTo>
                  <a:pt x="0" y="265425"/>
                </a:lnTo>
                <a:lnTo>
                  <a:pt x="0" y="0"/>
                </a:lnTo>
                <a:lnTo>
                  <a:pt x="12208" y="0"/>
                </a:lnTo>
                <a:lnTo>
                  <a:pt x="12208" y="265425"/>
                </a:lnTo>
                <a:close/>
              </a:path>
            </a:pathLst>
          </a:custGeom>
          <a:solidFill>
            <a:srgbClr val="F2F4E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2490054" y="838360"/>
            <a:ext cx="1743075" cy="664210"/>
          </a:xfrm>
          <a:prstGeom prst="rect">
            <a:avLst/>
          </a:prstGeom>
        </p:spPr>
        <p:txBody>
          <a:bodyPr wrap="square" lIns="0" tIns="876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90"/>
              </a:spcBef>
              <a:tabLst>
                <a:tab pos="325755" algn="l"/>
              </a:tabLst>
            </a:pPr>
            <a:r>
              <a:rPr dirty="0" sz="1550" spc="-65">
                <a:solidFill>
                  <a:srgbClr val="AEB5D3"/>
                </a:solidFill>
                <a:latin typeface="Times New Roman"/>
                <a:cs typeface="Times New Roman"/>
              </a:rPr>
              <a:t>.</a:t>
            </a:r>
            <a:r>
              <a:rPr dirty="0" sz="1550" spc="-65">
                <a:solidFill>
                  <a:srgbClr val="AEB5D3"/>
                </a:solidFill>
                <a:latin typeface="Times New Roman"/>
                <a:cs typeface="Times New Roman"/>
              </a:rPr>
              <a:t>	</a:t>
            </a:r>
            <a:r>
              <a:rPr dirty="0" sz="1550">
                <a:solidFill>
                  <a:srgbClr val="595660"/>
                </a:solidFill>
                <a:latin typeface="Times New Roman"/>
                <a:cs typeface="Times New Roman"/>
              </a:rPr>
              <a:t>z</a:t>
            </a:r>
            <a:r>
              <a:rPr dirty="0" sz="1550" spc="20">
                <a:solidFill>
                  <a:srgbClr val="797985"/>
                </a:solidFill>
                <a:latin typeface="Times New Roman"/>
                <a:cs typeface="Times New Roman"/>
              </a:rPr>
              <a:t>'</a:t>
            </a:r>
            <a:r>
              <a:rPr dirty="0" sz="1550" spc="-215">
                <a:solidFill>
                  <a:srgbClr val="797985"/>
                </a:solidFill>
                <a:latin typeface="Times New Roman"/>
                <a:cs typeface="Times New Roman"/>
              </a:rPr>
              <a:t> </a:t>
            </a:r>
            <a:r>
              <a:rPr dirty="0" sz="1550" spc="-30">
                <a:solidFill>
                  <a:srgbClr val="938E9E"/>
                </a:solidFill>
                <a:latin typeface="Times New Roman"/>
                <a:cs typeface="Times New Roman"/>
              </a:rPr>
              <a:t>(</a:t>
            </a:r>
            <a:r>
              <a:rPr dirty="0" sz="1550">
                <a:solidFill>
                  <a:srgbClr val="938E9E"/>
                </a:solidFill>
                <a:latin typeface="Times New Roman"/>
                <a:cs typeface="Times New Roman"/>
              </a:rPr>
              <a:t> </a:t>
            </a:r>
            <a:r>
              <a:rPr dirty="0" sz="1550" spc="60">
                <a:solidFill>
                  <a:srgbClr val="938E9E"/>
                </a:solidFill>
                <a:latin typeface="Times New Roman"/>
                <a:cs typeface="Times New Roman"/>
              </a:rPr>
              <a:t> </a:t>
            </a:r>
            <a:r>
              <a:rPr dirty="0" sz="1550" spc="-30">
                <a:solidFill>
                  <a:srgbClr val="938E9E"/>
                </a:solidFill>
                <a:latin typeface="Times New Roman"/>
                <a:cs typeface="Times New Roman"/>
              </a:rPr>
              <a:t>)</a:t>
            </a:r>
            <a:r>
              <a:rPr dirty="0" sz="1550" spc="85">
                <a:solidFill>
                  <a:srgbClr val="938E9E"/>
                </a:solidFill>
                <a:latin typeface="Times New Roman"/>
                <a:cs typeface="Times New Roman"/>
              </a:rPr>
              <a:t> </a:t>
            </a:r>
            <a:r>
              <a:rPr dirty="0" sz="1700" spc="75">
                <a:solidFill>
                  <a:srgbClr val="6B6079"/>
                </a:solidFill>
                <a:latin typeface="Times New Roman"/>
                <a:cs typeface="Times New Roman"/>
              </a:rPr>
              <a:t>=</a:t>
            </a:r>
            <a:r>
              <a:rPr dirty="0" sz="1700" spc="-5">
                <a:solidFill>
                  <a:srgbClr val="6B6079"/>
                </a:solidFill>
                <a:latin typeface="Times New Roman"/>
                <a:cs typeface="Times New Roman"/>
              </a:rPr>
              <a:t> </a:t>
            </a:r>
            <a:r>
              <a:rPr dirty="0" sz="1550" spc="-20">
                <a:solidFill>
                  <a:srgbClr val="463F57"/>
                </a:solidFill>
                <a:latin typeface="Times New Roman"/>
                <a:cs typeface="Times New Roman"/>
              </a:rPr>
              <a:t>f</a:t>
            </a:r>
            <a:r>
              <a:rPr dirty="0" sz="1550" spc="-170">
                <a:solidFill>
                  <a:srgbClr val="463F57"/>
                </a:solidFill>
                <a:latin typeface="Times New Roman"/>
                <a:cs typeface="Times New Roman"/>
              </a:rPr>
              <a:t> </a:t>
            </a:r>
            <a:r>
              <a:rPr dirty="0" sz="1550" spc="35">
                <a:solidFill>
                  <a:srgbClr val="797985"/>
                </a:solidFill>
                <a:latin typeface="Times New Roman"/>
                <a:cs typeface="Times New Roman"/>
              </a:rPr>
              <a:t>(</a:t>
            </a:r>
            <a:r>
              <a:rPr dirty="0" sz="1550">
                <a:solidFill>
                  <a:srgbClr val="797985"/>
                </a:solidFill>
                <a:latin typeface="Times New Roman"/>
                <a:cs typeface="Times New Roman"/>
              </a:rPr>
              <a:t> </a:t>
            </a:r>
            <a:r>
              <a:rPr dirty="0" sz="1550" spc="45">
                <a:solidFill>
                  <a:srgbClr val="797985"/>
                </a:solidFill>
                <a:latin typeface="Times New Roman"/>
                <a:cs typeface="Times New Roman"/>
              </a:rPr>
              <a:t> </a:t>
            </a:r>
            <a:r>
              <a:rPr dirty="0" sz="1550" spc="-110">
                <a:solidFill>
                  <a:srgbClr val="C4B3B1"/>
                </a:solidFill>
                <a:latin typeface="Times New Roman"/>
                <a:cs typeface="Times New Roman"/>
              </a:rPr>
              <a:t>,</a:t>
            </a:r>
            <a:r>
              <a:rPr dirty="0" sz="1550" spc="-135">
                <a:solidFill>
                  <a:srgbClr val="C4B3B1"/>
                </a:solidFill>
                <a:latin typeface="Times New Roman"/>
                <a:cs typeface="Times New Roman"/>
              </a:rPr>
              <a:t> </a:t>
            </a:r>
            <a:r>
              <a:rPr dirty="0" sz="1550" spc="140">
                <a:solidFill>
                  <a:srgbClr val="463F57"/>
                </a:solidFill>
                <a:latin typeface="Times New Roman"/>
                <a:cs typeface="Times New Roman"/>
              </a:rPr>
              <a:t>z</a:t>
            </a:r>
            <a:r>
              <a:rPr dirty="0" sz="1550" spc="-30">
                <a:solidFill>
                  <a:srgbClr val="938E9E"/>
                </a:solidFill>
                <a:latin typeface="Times New Roman"/>
                <a:cs typeface="Times New Roman"/>
              </a:rPr>
              <a:t>(</a:t>
            </a:r>
            <a:r>
              <a:rPr dirty="0" sz="1550">
                <a:solidFill>
                  <a:srgbClr val="938E9E"/>
                </a:solidFill>
                <a:latin typeface="Times New Roman"/>
                <a:cs typeface="Times New Roman"/>
              </a:rPr>
              <a:t> </a:t>
            </a:r>
            <a:r>
              <a:rPr dirty="0" sz="1550" spc="60">
                <a:solidFill>
                  <a:srgbClr val="938E9E"/>
                </a:solidFill>
                <a:latin typeface="Times New Roman"/>
                <a:cs typeface="Times New Roman"/>
              </a:rPr>
              <a:t> </a:t>
            </a:r>
            <a:r>
              <a:rPr dirty="0" sz="1550" spc="15">
                <a:solidFill>
                  <a:srgbClr val="938E9E"/>
                </a:solidFill>
                <a:latin typeface="Times New Roman"/>
                <a:cs typeface="Times New Roman"/>
              </a:rPr>
              <a:t>)</a:t>
            </a:r>
            <a:r>
              <a:rPr dirty="0" sz="1550" spc="100">
                <a:solidFill>
                  <a:srgbClr val="938E9E"/>
                </a:solidFill>
                <a:latin typeface="Times New Roman"/>
                <a:cs typeface="Times New Roman"/>
              </a:rPr>
              <a:t>)</a:t>
            </a:r>
            <a:r>
              <a:rPr dirty="0" sz="1550" spc="-190">
                <a:solidFill>
                  <a:srgbClr val="C4B3B1"/>
                </a:solidFill>
                <a:latin typeface="Times New Roman"/>
                <a:cs typeface="Times New Roman"/>
              </a:rPr>
              <a:t>,</a:t>
            </a:r>
            <a:endParaRPr sz="1550">
              <a:latin typeface="Times New Roman"/>
              <a:cs typeface="Times New Roman"/>
            </a:endParaRPr>
          </a:p>
          <a:p>
            <a:pPr marL="48260">
              <a:lnSpc>
                <a:spcPct val="100000"/>
              </a:lnSpc>
              <a:spcBef>
                <a:spcPts val="535"/>
              </a:spcBef>
            </a:pPr>
            <a:r>
              <a:rPr dirty="0" sz="1550" spc="-365">
                <a:solidFill>
                  <a:srgbClr val="463F57"/>
                </a:solidFill>
                <a:latin typeface="Times New Roman"/>
                <a:cs typeface="Times New Roman"/>
              </a:rPr>
              <a:t>{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803542" y="1303635"/>
            <a:ext cx="1189990" cy="2851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50" spc="114">
                <a:solidFill>
                  <a:srgbClr val="595660"/>
                </a:solidFill>
                <a:latin typeface="Times New Roman"/>
                <a:cs typeface="Times New Roman"/>
              </a:rPr>
              <a:t>z</a:t>
            </a:r>
            <a:r>
              <a:rPr dirty="0" sz="1550" spc="-55">
                <a:solidFill>
                  <a:srgbClr val="797985"/>
                </a:solidFill>
                <a:latin typeface="Times New Roman"/>
                <a:cs typeface="Times New Roman"/>
              </a:rPr>
              <a:t>(</a:t>
            </a:r>
            <a:r>
              <a:rPr dirty="0" sz="1550">
                <a:solidFill>
                  <a:srgbClr val="797985"/>
                </a:solidFill>
                <a:latin typeface="Times New Roman"/>
                <a:cs typeface="Times New Roman"/>
              </a:rPr>
              <a:t> </a:t>
            </a:r>
            <a:r>
              <a:rPr dirty="0" sz="1550" spc="-10">
                <a:solidFill>
                  <a:srgbClr val="797985"/>
                </a:solidFill>
                <a:latin typeface="Times New Roman"/>
                <a:cs typeface="Times New Roman"/>
              </a:rPr>
              <a:t> </a:t>
            </a:r>
            <a:r>
              <a:rPr dirty="0" sz="1550" spc="-30">
                <a:solidFill>
                  <a:srgbClr val="938E9E"/>
                </a:solidFill>
                <a:latin typeface="Times New Roman"/>
                <a:cs typeface="Times New Roman"/>
              </a:rPr>
              <a:t>)</a:t>
            </a:r>
            <a:r>
              <a:rPr dirty="0" sz="1550" spc="60">
                <a:solidFill>
                  <a:srgbClr val="938E9E"/>
                </a:solidFill>
                <a:latin typeface="Times New Roman"/>
                <a:cs typeface="Times New Roman"/>
              </a:rPr>
              <a:t> </a:t>
            </a:r>
            <a:r>
              <a:rPr dirty="0" sz="1700" spc="45">
                <a:solidFill>
                  <a:srgbClr val="6B6079"/>
                </a:solidFill>
                <a:latin typeface="Times New Roman"/>
                <a:cs typeface="Times New Roman"/>
              </a:rPr>
              <a:t>=</a:t>
            </a:r>
            <a:r>
              <a:rPr dirty="0" sz="1700" spc="-125">
                <a:solidFill>
                  <a:srgbClr val="6B6079"/>
                </a:solidFill>
                <a:latin typeface="Times New Roman"/>
                <a:cs typeface="Times New Roman"/>
              </a:rPr>
              <a:t> </a:t>
            </a:r>
            <a:r>
              <a:rPr dirty="0" sz="1500" spc="-105">
                <a:solidFill>
                  <a:srgbClr val="797985"/>
                </a:solidFill>
                <a:latin typeface="Times New Roman"/>
                <a:cs typeface="Times New Roman"/>
              </a:rPr>
              <a:t>{</a:t>
            </a:r>
            <a:r>
              <a:rPr dirty="0" sz="1500" spc="-155">
                <a:solidFill>
                  <a:srgbClr val="797985"/>
                </a:solidFill>
                <a:latin typeface="Times New Roman"/>
                <a:cs typeface="Times New Roman"/>
              </a:rPr>
              <a:t>O</a:t>
            </a:r>
            <a:r>
              <a:rPr dirty="0" sz="1500">
                <a:solidFill>
                  <a:srgbClr val="797985"/>
                </a:solidFill>
                <a:latin typeface="Times New Roman"/>
                <a:cs typeface="Times New Roman"/>
              </a:rPr>
              <a:t> </a:t>
            </a:r>
            <a:r>
              <a:rPr dirty="0" sz="1500" spc="-175">
                <a:solidFill>
                  <a:srgbClr val="797985"/>
                </a:solidFill>
                <a:latin typeface="Times New Roman"/>
                <a:cs typeface="Times New Roman"/>
              </a:rPr>
              <a:t> </a:t>
            </a:r>
            <a:r>
              <a:rPr dirty="0" sz="1500" spc="-360">
                <a:solidFill>
                  <a:srgbClr val="6B6079"/>
                </a:solidFill>
                <a:latin typeface="Times New Roman"/>
                <a:cs typeface="Times New Roman"/>
              </a:rPr>
              <a:t>O</a:t>
            </a:r>
            <a:r>
              <a:rPr dirty="0" sz="1500">
                <a:solidFill>
                  <a:srgbClr val="6B6079"/>
                </a:solidFill>
                <a:latin typeface="Times New Roman"/>
                <a:cs typeface="Times New Roman"/>
              </a:rPr>
              <a:t> </a:t>
            </a:r>
            <a:r>
              <a:rPr dirty="0" sz="1500" spc="-85">
                <a:solidFill>
                  <a:srgbClr val="6B6079"/>
                </a:solidFill>
                <a:latin typeface="Times New Roman"/>
                <a:cs typeface="Times New Roman"/>
              </a:rPr>
              <a:t> </a:t>
            </a:r>
            <a:r>
              <a:rPr dirty="0" sz="1550" spc="-254">
                <a:solidFill>
                  <a:srgbClr val="797985"/>
                </a:solidFill>
                <a:latin typeface="Times New Roman"/>
                <a:cs typeface="Times New Roman"/>
              </a:rPr>
              <a:t>o</a:t>
            </a:r>
            <a:r>
              <a:rPr dirty="0" sz="1550" spc="-50">
                <a:solidFill>
                  <a:srgbClr val="797985"/>
                </a:solidFill>
                <a:latin typeface="Times New Roman"/>
                <a:cs typeface="Times New Roman"/>
              </a:rPr>
              <a:t> </a:t>
            </a:r>
            <a:r>
              <a:rPr dirty="0" sz="1550" spc="-245">
                <a:solidFill>
                  <a:srgbClr val="5D7287"/>
                </a:solidFill>
                <a:latin typeface="Times New Roman"/>
                <a:cs typeface="Times New Roman"/>
              </a:rPr>
              <a:t>}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47513" y="1915744"/>
            <a:ext cx="54292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35">
                <a:solidFill>
                  <a:srgbClr val="6B6079"/>
                </a:solidFill>
                <a:latin typeface="Times New Roman"/>
                <a:cs typeface="Times New Roman"/>
              </a:rPr>
              <a:t>d</a:t>
            </a:r>
            <a:r>
              <a:rPr dirty="0" sz="1400" spc="-80">
                <a:solidFill>
                  <a:srgbClr val="6B6079"/>
                </a:solidFill>
                <a:latin typeface="Times New Roman"/>
                <a:cs typeface="Times New Roman"/>
              </a:rPr>
              <a:t> </a:t>
            </a:r>
            <a:r>
              <a:rPr dirty="0" sz="1400" spc="-235">
                <a:solidFill>
                  <a:srgbClr val="797985"/>
                </a:solidFill>
                <a:latin typeface="Times New Roman"/>
                <a:cs typeface="Times New Roman"/>
              </a:rPr>
              <a:t>o</a:t>
            </a:r>
            <a:r>
              <a:rPr dirty="0" sz="1400" spc="-35">
                <a:solidFill>
                  <a:srgbClr val="797985"/>
                </a:solidFill>
                <a:latin typeface="Times New Roman"/>
                <a:cs typeface="Times New Roman"/>
              </a:rPr>
              <a:t> </a:t>
            </a:r>
            <a:r>
              <a:rPr dirty="0" sz="1400" spc="5">
                <a:solidFill>
                  <a:srgbClr val="797985"/>
                </a:solidFill>
                <a:latin typeface="Times New Roman"/>
                <a:cs typeface="Times New Roman"/>
              </a:rPr>
              <a:t>n</a:t>
            </a:r>
            <a:r>
              <a:rPr dirty="0" sz="1400" spc="70">
                <a:solidFill>
                  <a:srgbClr val="6B6079"/>
                </a:solidFill>
                <a:latin typeface="Times New Roman"/>
                <a:cs typeface="Times New Roman"/>
              </a:rPr>
              <a:t>d</a:t>
            </a:r>
            <a:r>
              <a:rPr dirty="0" sz="1400">
                <a:solidFill>
                  <a:srgbClr val="6B6079"/>
                </a:solidFill>
                <a:latin typeface="Times New Roman"/>
                <a:cs typeface="Times New Roman"/>
              </a:rPr>
              <a:t> </a:t>
            </a:r>
            <a:r>
              <a:rPr dirty="0" sz="1400" spc="40">
                <a:solidFill>
                  <a:srgbClr val="6B6079"/>
                </a:solidFill>
                <a:latin typeface="Times New Roman"/>
                <a:cs typeface="Times New Roman"/>
              </a:rPr>
              <a:t> </a:t>
            </a:r>
            <a:r>
              <a:rPr dirty="0" sz="1400" spc="-250">
                <a:solidFill>
                  <a:srgbClr val="624470"/>
                </a:solidFill>
                <a:latin typeface="Times New Roman"/>
                <a:cs typeface="Times New Roman"/>
              </a:rPr>
              <a:t>:</a:t>
            </a:r>
            <a:r>
              <a:rPr dirty="0" sz="1400" spc="-210">
                <a:solidFill>
                  <a:srgbClr val="97CFEF"/>
                </a:solidFill>
                <a:latin typeface="Times New Roman"/>
                <a:cs typeface="Times New Roman"/>
              </a:rPr>
              <a:t>: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253900" y="2865965"/>
            <a:ext cx="3116580" cy="3079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55395" algn="l"/>
                <a:tab pos="1579245" algn="l"/>
                <a:tab pos="1834514" algn="l"/>
                <a:tab pos="2082164" algn="l"/>
                <a:tab pos="2279650" algn="l"/>
              </a:tabLst>
            </a:pPr>
            <a:r>
              <a:rPr dirty="0" sz="1500" spc="-265">
                <a:solidFill>
                  <a:srgbClr val="595660"/>
                </a:solidFill>
                <a:latin typeface="Times New Roman"/>
                <a:cs typeface="Times New Roman"/>
              </a:rPr>
              <a:t>f</a:t>
            </a:r>
            <a:r>
              <a:rPr dirty="0" sz="1500" spc="130">
                <a:solidFill>
                  <a:srgbClr val="595660"/>
                </a:solidFill>
                <a:latin typeface="Times New Roman"/>
                <a:cs typeface="Times New Roman"/>
              </a:rPr>
              <a:t> </a:t>
            </a:r>
            <a:r>
              <a:rPr dirty="0" sz="1500" spc="-35">
                <a:solidFill>
                  <a:srgbClr val="938E9E"/>
                </a:solidFill>
                <a:latin typeface="Times New Roman"/>
                <a:cs typeface="Times New Roman"/>
              </a:rPr>
              <a:t>(</a:t>
            </a:r>
            <a:r>
              <a:rPr dirty="0" sz="1500" spc="-210">
                <a:solidFill>
                  <a:srgbClr val="938E9E"/>
                </a:solidFill>
                <a:latin typeface="Times New Roman"/>
                <a:cs typeface="Times New Roman"/>
              </a:rPr>
              <a:t> </a:t>
            </a:r>
            <a:r>
              <a:rPr dirty="0" sz="1500" spc="-265">
                <a:solidFill>
                  <a:srgbClr val="F2C380"/>
                </a:solidFill>
                <a:latin typeface="Times New Roman"/>
                <a:cs typeface="Times New Roman"/>
              </a:rPr>
              <a:t>·</a:t>
            </a:r>
            <a:r>
              <a:rPr dirty="0" sz="1500">
                <a:solidFill>
                  <a:srgbClr val="F2C380"/>
                </a:solidFill>
                <a:latin typeface="Times New Roman"/>
                <a:cs typeface="Times New Roman"/>
              </a:rPr>
              <a:t>  </a:t>
            </a:r>
            <a:r>
              <a:rPr dirty="0" sz="1500" spc="-165">
                <a:solidFill>
                  <a:srgbClr val="F2C380"/>
                </a:solidFill>
                <a:latin typeface="Times New Roman"/>
                <a:cs typeface="Times New Roman"/>
              </a:rPr>
              <a:t> </a:t>
            </a:r>
            <a:r>
              <a:rPr dirty="0" sz="1450" spc="-225">
                <a:solidFill>
                  <a:srgbClr val="E6AF69"/>
                </a:solidFill>
                <a:latin typeface="Times New Roman"/>
                <a:cs typeface="Times New Roman"/>
              </a:rPr>
              <a:t>.</a:t>
            </a:r>
            <a:r>
              <a:rPr dirty="0" sz="1450" spc="90">
                <a:solidFill>
                  <a:srgbClr val="463F57"/>
                </a:solidFill>
                <a:latin typeface="Times New Roman"/>
                <a:cs typeface="Times New Roman"/>
              </a:rPr>
              <a:t>z</a:t>
            </a:r>
            <a:r>
              <a:rPr dirty="0" sz="1450" spc="10">
                <a:solidFill>
                  <a:srgbClr val="938E9E"/>
                </a:solidFill>
                <a:latin typeface="Times New Roman"/>
                <a:cs typeface="Times New Roman"/>
              </a:rPr>
              <a:t>(</a:t>
            </a:r>
            <a:r>
              <a:rPr dirty="0" sz="1450" spc="95">
                <a:solidFill>
                  <a:srgbClr val="797985"/>
                </a:solidFill>
                <a:latin typeface="Times New Roman"/>
                <a:cs typeface="Times New Roman"/>
              </a:rPr>
              <a:t>x</a:t>
            </a:r>
            <a:r>
              <a:rPr dirty="0" sz="1450" spc="35">
                <a:solidFill>
                  <a:srgbClr val="938E9E"/>
                </a:solidFill>
                <a:latin typeface="Times New Roman"/>
                <a:cs typeface="Times New Roman"/>
              </a:rPr>
              <a:t>))</a:t>
            </a:r>
            <a:r>
              <a:rPr dirty="0" sz="1450" spc="80">
                <a:solidFill>
                  <a:srgbClr val="938E9E"/>
                </a:solidFill>
                <a:latin typeface="Times New Roman"/>
                <a:cs typeface="Times New Roman"/>
              </a:rPr>
              <a:t> </a:t>
            </a:r>
            <a:r>
              <a:rPr dirty="0" sz="1850" spc="70">
                <a:solidFill>
                  <a:srgbClr val="6B6079"/>
                </a:solidFill>
                <a:latin typeface="Times New Roman"/>
                <a:cs typeface="Times New Roman"/>
              </a:rPr>
              <a:t>=</a:t>
            </a:r>
            <a:r>
              <a:rPr dirty="0" sz="1850" spc="-195">
                <a:solidFill>
                  <a:srgbClr val="6B6079"/>
                </a:solidFill>
                <a:latin typeface="Times New Roman"/>
                <a:cs typeface="Times New Roman"/>
              </a:rPr>
              <a:t> </a:t>
            </a:r>
            <a:r>
              <a:rPr dirty="0" sz="1850" spc="-65">
                <a:solidFill>
                  <a:srgbClr val="624470"/>
                </a:solidFill>
                <a:latin typeface="Times New Roman"/>
                <a:cs typeface="Times New Roman"/>
              </a:rPr>
              <a:t>{</a:t>
            </a:r>
            <a:r>
              <a:rPr dirty="0" sz="1850">
                <a:solidFill>
                  <a:srgbClr val="624470"/>
                </a:solidFill>
                <a:latin typeface="Times New Roman"/>
                <a:cs typeface="Times New Roman"/>
              </a:rPr>
              <a:t>	</a:t>
            </a:r>
            <a:r>
              <a:rPr dirty="0" sz="1850" spc="-15">
                <a:solidFill>
                  <a:srgbClr val="938E9E"/>
                </a:solidFill>
                <a:latin typeface="Times New Roman"/>
                <a:cs typeface="Times New Roman"/>
              </a:rPr>
              <a:t>(</a:t>
            </a:r>
            <a:r>
              <a:rPr dirty="0" sz="1850" spc="-385">
                <a:solidFill>
                  <a:srgbClr val="E6AF69"/>
                </a:solidFill>
                <a:latin typeface="Times New Roman"/>
                <a:cs typeface="Times New Roman"/>
              </a:rPr>
              <a:t>·</a:t>
            </a:r>
            <a:r>
              <a:rPr dirty="0" sz="1850">
                <a:solidFill>
                  <a:srgbClr val="E6AF69"/>
                </a:solidFill>
                <a:latin typeface="Times New Roman"/>
                <a:cs typeface="Times New Roman"/>
              </a:rPr>
              <a:t>	</a:t>
            </a:r>
            <a:r>
              <a:rPr dirty="0" sz="900" spc="-350" i="1">
                <a:solidFill>
                  <a:srgbClr val="797985"/>
                </a:solidFill>
                <a:latin typeface="Arial"/>
                <a:cs typeface="Arial"/>
              </a:rPr>
              <a:t>Z</a:t>
            </a:r>
            <a:r>
              <a:rPr dirty="0" sz="900" spc="-315" i="1">
                <a:solidFill>
                  <a:srgbClr val="797985"/>
                </a:solidFill>
                <a:latin typeface="Arial"/>
                <a:cs typeface="Arial"/>
              </a:rPr>
              <a:t>3</a:t>
            </a:r>
            <a:r>
              <a:rPr dirty="0" sz="900" i="1">
                <a:solidFill>
                  <a:srgbClr val="797985"/>
                </a:solidFill>
                <a:latin typeface="Arial"/>
                <a:cs typeface="Arial"/>
              </a:rPr>
              <a:t>	</a:t>
            </a:r>
            <a:r>
              <a:rPr dirty="0" sz="900" spc="-70">
                <a:solidFill>
                  <a:srgbClr val="E6AF69"/>
                </a:solidFill>
                <a:latin typeface="Arial"/>
                <a:cs typeface="Arial"/>
              </a:rPr>
              <a:t>·</a:t>
            </a:r>
            <a:r>
              <a:rPr dirty="0" sz="900">
                <a:solidFill>
                  <a:srgbClr val="E6AF69"/>
                </a:solidFill>
                <a:latin typeface="Arial"/>
                <a:cs typeface="Arial"/>
              </a:rPr>
              <a:t> </a:t>
            </a:r>
            <a:r>
              <a:rPr dirty="0" sz="900" spc="-40">
                <a:solidFill>
                  <a:srgbClr val="E6AF69"/>
                </a:solidFill>
                <a:latin typeface="Arial"/>
                <a:cs typeface="Arial"/>
              </a:rPr>
              <a:t> </a:t>
            </a:r>
            <a:r>
              <a:rPr dirty="0" sz="900" spc="-70">
                <a:solidFill>
                  <a:srgbClr val="938E9E"/>
                </a:solidFill>
                <a:latin typeface="Arial"/>
                <a:cs typeface="Arial"/>
              </a:rPr>
              <a:t>)</a:t>
            </a:r>
            <a:r>
              <a:rPr dirty="0" sz="900">
                <a:solidFill>
                  <a:srgbClr val="938E9E"/>
                </a:solidFill>
                <a:latin typeface="Arial"/>
                <a:cs typeface="Arial"/>
              </a:rPr>
              <a:t>	</a:t>
            </a:r>
            <a:r>
              <a:rPr dirty="0" sz="900" spc="-70">
                <a:solidFill>
                  <a:srgbClr val="595660"/>
                </a:solidFill>
                <a:latin typeface="Arial"/>
                <a:cs typeface="Arial"/>
              </a:rPr>
              <a:t>-</a:t>
            </a:r>
            <a:r>
              <a:rPr dirty="0" sz="900">
                <a:solidFill>
                  <a:srgbClr val="595660"/>
                </a:solidFill>
                <a:latin typeface="Arial"/>
                <a:cs typeface="Arial"/>
              </a:rPr>
              <a:t>	</a:t>
            </a:r>
            <a:r>
              <a:rPr dirty="0" sz="1550" spc="-100">
                <a:solidFill>
                  <a:srgbClr val="6B6079"/>
                </a:solidFill>
                <a:latin typeface="Times New Roman"/>
                <a:cs typeface="Times New Roman"/>
              </a:rPr>
              <a:t>1</a:t>
            </a:r>
            <a:r>
              <a:rPr dirty="0" sz="1550" spc="-229">
                <a:solidFill>
                  <a:srgbClr val="6B6079"/>
                </a:solidFill>
                <a:latin typeface="Times New Roman"/>
                <a:cs typeface="Times New Roman"/>
              </a:rPr>
              <a:t> </a:t>
            </a:r>
            <a:r>
              <a:rPr dirty="0" sz="1550" spc="-55">
                <a:solidFill>
                  <a:srgbClr val="797985"/>
                </a:solidFill>
                <a:latin typeface="Times New Roman"/>
                <a:cs typeface="Times New Roman"/>
              </a:rPr>
              <a:t>(</a:t>
            </a:r>
            <a:r>
              <a:rPr dirty="0" sz="1550">
                <a:solidFill>
                  <a:srgbClr val="797985"/>
                </a:solidFill>
                <a:latin typeface="Times New Roman"/>
                <a:cs typeface="Times New Roman"/>
              </a:rPr>
              <a:t> </a:t>
            </a:r>
            <a:r>
              <a:rPr dirty="0" sz="1550" spc="-160">
                <a:solidFill>
                  <a:srgbClr val="797985"/>
                </a:solidFill>
                <a:latin typeface="Times New Roman"/>
                <a:cs typeface="Times New Roman"/>
              </a:rPr>
              <a:t> </a:t>
            </a:r>
            <a:r>
              <a:rPr dirty="0" sz="1550" spc="-75">
                <a:solidFill>
                  <a:srgbClr val="938E9E"/>
                </a:solidFill>
                <a:latin typeface="Times New Roman"/>
                <a:cs typeface="Times New Roman"/>
              </a:rPr>
              <a:t>}</a:t>
            </a:r>
            <a:r>
              <a:rPr dirty="0" sz="1550">
                <a:solidFill>
                  <a:srgbClr val="938E9E"/>
                </a:solidFill>
                <a:latin typeface="Times New Roman"/>
                <a:cs typeface="Times New Roman"/>
              </a:rPr>
              <a:t> </a:t>
            </a:r>
            <a:r>
              <a:rPr dirty="0" sz="1550" spc="-105">
                <a:solidFill>
                  <a:srgbClr val="938E9E"/>
                </a:solidFill>
                <a:latin typeface="Times New Roman"/>
                <a:cs typeface="Times New Roman"/>
              </a:rPr>
              <a:t> </a:t>
            </a:r>
            <a:r>
              <a:rPr dirty="0" sz="1550" spc="-35">
                <a:solidFill>
                  <a:srgbClr val="797985"/>
                </a:solidFill>
                <a:latin typeface="Times New Roman"/>
                <a:cs typeface="Times New Roman"/>
              </a:rPr>
              <a:t>3</a:t>
            </a:r>
            <a:r>
              <a:rPr dirty="0" sz="1550" spc="105">
                <a:solidFill>
                  <a:srgbClr val="938E9E"/>
                </a:solidFill>
                <a:latin typeface="Times New Roman"/>
                <a:cs typeface="Times New Roman"/>
              </a:rPr>
              <a:t>(</a:t>
            </a:r>
            <a:r>
              <a:rPr dirty="0" sz="1550" spc="-285">
                <a:solidFill>
                  <a:srgbClr val="F2C380"/>
                </a:solidFill>
                <a:latin typeface="Times New Roman"/>
                <a:cs typeface="Times New Roman"/>
              </a:rPr>
              <a:t>·</a:t>
            </a:r>
            <a:r>
              <a:rPr dirty="0" sz="1550" spc="100">
                <a:solidFill>
                  <a:srgbClr val="F2C380"/>
                </a:solidFill>
                <a:latin typeface="Times New Roman"/>
                <a:cs typeface="Times New Roman"/>
              </a:rPr>
              <a:t> </a:t>
            </a:r>
            <a:r>
              <a:rPr dirty="0" sz="1550" spc="-70">
                <a:solidFill>
                  <a:srgbClr val="938E9E"/>
                </a:solidFill>
                <a:latin typeface="Times New Roman"/>
                <a:cs typeface="Times New Roman"/>
              </a:rPr>
              <a:t>)</a:t>
            </a:r>
            <a:r>
              <a:rPr dirty="0" sz="1550" spc="-75">
                <a:solidFill>
                  <a:srgbClr val="797985"/>
                </a:solidFill>
                <a:latin typeface="Times New Roman"/>
                <a:cs typeface="Times New Roman"/>
              </a:rPr>
              <a:t>}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52142" y="3258265"/>
            <a:ext cx="4760595" cy="4724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73685">
              <a:lnSpc>
                <a:spcPts val="1845"/>
              </a:lnSpc>
              <a:spcBef>
                <a:spcPts val="100"/>
              </a:spcBef>
              <a:tabLst>
                <a:tab pos="776605" algn="l"/>
                <a:tab pos="4417060" algn="l"/>
              </a:tabLst>
            </a:pPr>
            <a:r>
              <a:rPr dirty="0" sz="1400" spc="-70">
                <a:solidFill>
                  <a:srgbClr val="5D7287"/>
                </a:solidFill>
                <a:latin typeface="Times New Roman"/>
                <a:cs typeface="Times New Roman"/>
              </a:rPr>
              <a:t>p</a:t>
            </a:r>
            <a:r>
              <a:rPr dirty="0" sz="1400" spc="-190">
                <a:solidFill>
                  <a:srgbClr val="5D7287"/>
                </a:solidFill>
                <a:latin typeface="Times New Roman"/>
                <a:cs typeface="Times New Roman"/>
              </a:rPr>
              <a:t> </a:t>
            </a:r>
            <a:r>
              <a:rPr dirty="0" sz="1400" spc="-20">
                <a:solidFill>
                  <a:srgbClr val="5B2B66"/>
                </a:solidFill>
                <a:latin typeface="Times New Roman"/>
                <a:cs typeface="Times New Roman"/>
              </a:rPr>
              <a:t>i</a:t>
            </a:r>
            <a:r>
              <a:rPr dirty="0" sz="1400" spc="-20">
                <a:solidFill>
                  <a:srgbClr val="797985"/>
                </a:solidFill>
                <a:latin typeface="Times New Roman"/>
                <a:cs typeface="Times New Roman"/>
              </a:rPr>
              <a:t>d	</a:t>
            </a:r>
            <a:r>
              <a:rPr dirty="0" sz="1400" spc="5">
                <a:solidFill>
                  <a:srgbClr val="624470"/>
                </a:solidFill>
                <a:latin typeface="Times New Roman"/>
                <a:cs typeface="Times New Roman"/>
              </a:rPr>
              <a:t>al</a:t>
            </a:r>
            <a:r>
              <a:rPr dirty="0" sz="1400" spc="5">
                <a:solidFill>
                  <a:srgbClr val="797985"/>
                </a:solidFill>
                <a:latin typeface="Times New Roman"/>
                <a:cs typeface="Times New Roman"/>
              </a:rPr>
              <a:t>c</a:t>
            </a:r>
            <a:r>
              <a:rPr dirty="0" sz="1400" spc="5">
                <a:solidFill>
                  <a:srgbClr val="6B6079"/>
                </a:solidFill>
                <a:latin typeface="Times New Roman"/>
                <a:cs typeface="Times New Roman"/>
              </a:rPr>
              <a:t>ulax </a:t>
            </a:r>
            <a:r>
              <a:rPr dirty="0" sz="1400" spc="20">
                <a:solidFill>
                  <a:srgbClr val="6B6079"/>
                </a:solidFill>
                <a:latin typeface="Times New Roman"/>
                <a:cs typeface="Times New Roman"/>
              </a:rPr>
              <a:t> </a:t>
            </a:r>
            <a:r>
              <a:rPr dirty="0" sz="1400" spc="70">
                <a:solidFill>
                  <a:srgbClr val="797985"/>
                </a:solidFill>
                <a:latin typeface="Times New Roman"/>
                <a:cs typeface="Times New Roman"/>
              </a:rPr>
              <a:t>y</a:t>
            </a:r>
            <a:r>
              <a:rPr dirty="0" sz="1400" spc="335">
                <a:solidFill>
                  <a:srgbClr val="797985"/>
                </a:solidFill>
                <a:latin typeface="Times New Roman"/>
                <a:cs typeface="Times New Roman"/>
              </a:rPr>
              <a:t> </a:t>
            </a:r>
            <a:r>
              <a:rPr dirty="0" sz="1400" spc="65">
                <a:solidFill>
                  <a:srgbClr val="797985"/>
                </a:solidFill>
                <a:latin typeface="Times New Roman"/>
                <a:cs typeface="Times New Roman"/>
              </a:rPr>
              <a:t>di</a:t>
            </a:r>
            <a:r>
              <a:rPr dirty="0" sz="1400" spc="65">
                <a:solidFill>
                  <a:srgbClr val="5D7287"/>
                </a:solidFill>
                <a:latin typeface="Times New Roman"/>
                <a:cs typeface="Times New Roman"/>
              </a:rPr>
              <a:t>buj</a:t>
            </a:r>
            <a:r>
              <a:rPr dirty="0" sz="1400" spc="65">
                <a:solidFill>
                  <a:srgbClr val="797985"/>
                </a:solidFill>
                <a:latin typeface="Times New Roman"/>
                <a:cs typeface="Times New Roman"/>
              </a:rPr>
              <a:t>a</a:t>
            </a:r>
            <a:r>
              <a:rPr dirty="0" sz="1400" spc="65">
                <a:solidFill>
                  <a:srgbClr val="624470"/>
                </a:solidFill>
                <a:latin typeface="Times New Roman"/>
                <a:cs typeface="Times New Roman"/>
              </a:rPr>
              <a:t>r</a:t>
            </a:r>
            <a:r>
              <a:rPr dirty="0" sz="1400" spc="220">
                <a:solidFill>
                  <a:srgbClr val="624470"/>
                </a:solidFill>
                <a:latin typeface="Times New Roman"/>
                <a:cs typeface="Times New Roman"/>
              </a:rPr>
              <a:t> </a:t>
            </a:r>
            <a:r>
              <a:rPr dirty="0" sz="1400" spc="-229">
                <a:solidFill>
                  <a:srgbClr val="F2C380"/>
                </a:solidFill>
                <a:latin typeface="Times New Roman"/>
                <a:cs typeface="Times New Roman"/>
              </a:rPr>
              <a:t>,</a:t>
            </a:r>
            <a:r>
              <a:rPr dirty="0" sz="1400" spc="190">
                <a:solidFill>
                  <a:srgbClr val="F2C380"/>
                </a:solidFill>
                <a:latin typeface="Times New Roman"/>
                <a:cs typeface="Times New Roman"/>
              </a:rPr>
              <a:t> </a:t>
            </a:r>
            <a:r>
              <a:rPr dirty="0" sz="1400" spc="-120">
                <a:solidFill>
                  <a:srgbClr val="56135E"/>
                </a:solidFill>
                <a:latin typeface="Times New Roman"/>
                <a:cs typeface="Times New Roman"/>
              </a:rPr>
              <a:t>1</a:t>
            </a:r>
            <a:r>
              <a:rPr dirty="0" sz="1400" spc="270">
                <a:solidFill>
                  <a:srgbClr val="56135E"/>
                </a:solidFill>
                <a:latin typeface="Times New Roman"/>
                <a:cs typeface="Times New Roman"/>
              </a:rPr>
              <a:t> </a:t>
            </a:r>
            <a:r>
              <a:rPr dirty="0" sz="1400" spc="-120">
                <a:solidFill>
                  <a:srgbClr val="797985"/>
                </a:solidFill>
                <a:latin typeface="Times New Roman"/>
                <a:cs typeface="Times New Roman"/>
              </a:rPr>
              <a:t>p</a:t>
            </a:r>
            <a:r>
              <a:rPr dirty="0" sz="1400" spc="550">
                <a:solidFill>
                  <a:srgbClr val="797985"/>
                </a:solidFill>
                <a:latin typeface="Times New Roman"/>
                <a:cs typeface="Times New Roman"/>
              </a:rPr>
              <a:t> </a:t>
            </a:r>
            <a:r>
              <a:rPr dirty="0" sz="1400" spc="-35">
                <a:solidFill>
                  <a:srgbClr val="624470"/>
                </a:solidFill>
                <a:latin typeface="Times New Roman"/>
                <a:cs typeface="Times New Roman"/>
              </a:rPr>
              <a:t>rfi</a:t>
            </a:r>
            <a:r>
              <a:rPr dirty="0" sz="1400" spc="-35">
                <a:solidFill>
                  <a:srgbClr val="797985"/>
                </a:solidFill>
                <a:latin typeface="Times New Roman"/>
                <a:cs typeface="Times New Roman"/>
              </a:rPr>
              <a:t>l</a:t>
            </a:r>
            <a:r>
              <a:rPr dirty="0" sz="1400" spc="484">
                <a:solidFill>
                  <a:srgbClr val="797985"/>
                </a:solidFill>
                <a:latin typeface="Times New Roman"/>
                <a:cs typeface="Times New Roman"/>
              </a:rPr>
              <a:t> </a:t>
            </a:r>
            <a:r>
              <a:rPr dirty="0" sz="1400" spc="30">
                <a:solidFill>
                  <a:srgbClr val="797985"/>
                </a:solidFill>
                <a:latin typeface="Times New Roman"/>
                <a:cs typeface="Times New Roman"/>
              </a:rPr>
              <a:t>de</a:t>
            </a:r>
            <a:r>
              <a:rPr dirty="0" sz="1400" spc="310">
                <a:solidFill>
                  <a:srgbClr val="797985"/>
                </a:solidFill>
                <a:latin typeface="Times New Roman"/>
                <a:cs typeface="Times New Roman"/>
              </a:rPr>
              <a:t> </a:t>
            </a:r>
            <a:r>
              <a:rPr dirty="0" sz="1400" spc="20">
                <a:solidFill>
                  <a:srgbClr val="797985"/>
                </a:solidFill>
                <a:latin typeface="Times New Roman"/>
                <a:cs typeface="Times New Roman"/>
              </a:rPr>
              <a:t>l</a:t>
            </a:r>
            <a:r>
              <a:rPr dirty="0" sz="1400" spc="15">
                <a:solidFill>
                  <a:srgbClr val="797985"/>
                </a:solidFill>
                <a:latin typeface="Times New Roman"/>
                <a:cs typeface="Times New Roman"/>
              </a:rPr>
              <a:t> </a:t>
            </a:r>
            <a:r>
              <a:rPr dirty="0" sz="1400" spc="-235">
                <a:solidFill>
                  <a:srgbClr val="97CFEF"/>
                </a:solidFill>
                <a:latin typeface="Times New Roman"/>
                <a:cs typeface="Times New Roman"/>
              </a:rPr>
              <a:t>·</a:t>
            </a:r>
            <a:r>
              <a:rPr dirty="0" sz="1400" spc="425">
                <a:solidFill>
                  <a:srgbClr val="97CFEF"/>
                </a:solidFill>
                <a:latin typeface="Times New Roman"/>
                <a:cs typeface="Times New Roman"/>
              </a:rPr>
              <a:t> </a:t>
            </a:r>
            <a:r>
              <a:rPr dirty="0" sz="1400" spc="60">
                <a:solidFill>
                  <a:srgbClr val="797985"/>
                </a:solidFill>
                <a:latin typeface="Times New Roman"/>
                <a:cs typeface="Times New Roman"/>
              </a:rPr>
              <a:t>ca</a:t>
            </a:r>
            <a:r>
              <a:rPr dirty="0" sz="1400" spc="60">
                <a:solidFill>
                  <a:srgbClr val="6B6079"/>
                </a:solidFill>
                <a:latin typeface="Times New Roman"/>
                <a:cs typeface="Times New Roman"/>
              </a:rPr>
              <a:t>p</a:t>
            </a:r>
            <a:r>
              <a:rPr dirty="0" sz="1400" spc="60">
                <a:solidFill>
                  <a:srgbClr val="797985"/>
                </a:solidFill>
                <a:latin typeface="Times New Roman"/>
                <a:cs typeface="Times New Roman"/>
              </a:rPr>
              <a:t>a</a:t>
            </a:r>
            <a:r>
              <a:rPr dirty="0" sz="1400" spc="385">
                <a:solidFill>
                  <a:srgbClr val="797985"/>
                </a:solidFill>
                <a:latin typeface="Times New Roman"/>
                <a:cs typeface="Times New Roman"/>
              </a:rPr>
              <a:t> </a:t>
            </a:r>
            <a:r>
              <a:rPr dirty="0" sz="1400" spc="15">
                <a:solidFill>
                  <a:srgbClr val="797985"/>
                </a:solidFill>
                <a:latin typeface="Times New Roman"/>
                <a:cs typeface="Times New Roman"/>
              </a:rPr>
              <a:t>lí</a:t>
            </a:r>
            <a:r>
              <a:rPr dirty="0" sz="1400" spc="15">
                <a:solidFill>
                  <a:srgbClr val="6B6079"/>
                </a:solidFill>
                <a:latin typeface="Times New Roman"/>
                <a:cs typeface="Times New Roman"/>
              </a:rPr>
              <a:t>m</a:t>
            </a:r>
            <a:r>
              <a:rPr dirty="0" sz="1400" spc="15">
                <a:solidFill>
                  <a:srgbClr val="797985"/>
                </a:solidFill>
                <a:latin typeface="Times New Roman"/>
                <a:cs typeface="Times New Roman"/>
              </a:rPr>
              <a:t>i	</a:t>
            </a:r>
            <a:r>
              <a:rPr dirty="0" sz="1550" spc="-60">
                <a:solidFill>
                  <a:srgbClr val="797985"/>
                </a:solidFill>
                <a:latin typeface="Times New Roman"/>
                <a:cs typeface="Times New Roman"/>
              </a:rPr>
              <a:t>y</a:t>
            </a:r>
            <a:r>
              <a:rPr dirty="0" sz="1550" spc="-60">
                <a:solidFill>
                  <a:srgbClr val="938E9E"/>
                </a:solidFill>
                <a:latin typeface="Times New Roman"/>
                <a:cs typeface="Times New Roman"/>
              </a:rPr>
              <a:t>(</a:t>
            </a:r>
            <a:r>
              <a:rPr dirty="0" sz="1550" spc="-60">
                <a:solidFill>
                  <a:srgbClr val="F2C380"/>
                </a:solidFill>
                <a:latin typeface="Times New Roman"/>
                <a:cs typeface="Times New Roman"/>
              </a:rPr>
              <a:t>·</a:t>
            </a:r>
            <a:r>
              <a:rPr dirty="0" sz="1550" spc="10">
                <a:solidFill>
                  <a:srgbClr val="F2C380"/>
                </a:solidFill>
                <a:latin typeface="Times New Roman"/>
                <a:cs typeface="Times New Roman"/>
              </a:rPr>
              <a:t> </a:t>
            </a:r>
            <a:r>
              <a:rPr dirty="0" sz="1550" spc="-30">
                <a:solidFill>
                  <a:srgbClr val="938E9E"/>
                </a:solidFill>
                <a:latin typeface="Times New Roman"/>
                <a:cs typeface="Times New Roman"/>
              </a:rPr>
              <a:t>)</a:t>
            </a:r>
            <a:endParaRPr sz="1550">
              <a:latin typeface="Times New Roman"/>
              <a:cs typeface="Times New Roman"/>
            </a:endParaRPr>
          </a:p>
          <a:p>
            <a:pPr marL="12700">
              <a:lnSpc>
                <a:spcPts val="1664"/>
              </a:lnSpc>
              <a:tabLst>
                <a:tab pos="233045" algn="l"/>
              </a:tabLst>
            </a:pPr>
            <a:r>
              <a:rPr dirty="0" sz="1400" spc="-155">
                <a:solidFill>
                  <a:srgbClr val="624470"/>
                </a:solidFill>
                <a:latin typeface="Times New Roman"/>
                <a:cs typeface="Times New Roman"/>
              </a:rPr>
              <a:t>r</a:t>
            </a:r>
            <a:r>
              <a:rPr dirty="0" sz="1400" spc="-155">
                <a:solidFill>
                  <a:srgbClr val="F2C380"/>
                </a:solidFill>
                <a:latin typeface="Times New Roman"/>
                <a:cs typeface="Times New Roman"/>
              </a:rPr>
              <a:t>,	</a:t>
            </a:r>
            <a:r>
              <a:rPr dirty="0" sz="1400" spc="-65">
                <a:solidFill>
                  <a:srgbClr val="797985"/>
                </a:solidFill>
                <a:latin typeface="Times New Roman"/>
                <a:cs typeface="Times New Roman"/>
              </a:rPr>
              <a:t>oh</a:t>
            </a:r>
            <a:r>
              <a:rPr dirty="0" sz="1400" spc="-65">
                <a:solidFill>
                  <a:srgbClr val="5D7287"/>
                </a:solidFill>
                <a:latin typeface="Times New Roman"/>
                <a:cs typeface="Times New Roman"/>
              </a:rPr>
              <a:t>ii</a:t>
            </a:r>
            <a:r>
              <a:rPr dirty="0" sz="1400" spc="-65">
                <a:solidFill>
                  <a:srgbClr val="F2C380"/>
                </a:solidFill>
                <a:latin typeface="Times New Roman"/>
                <a:cs typeface="Times New Roman"/>
              </a:rPr>
              <a:t>,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434246" y="3471969"/>
            <a:ext cx="3431540" cy="2622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30200" algn="l"/>
                <a:tab pos="2416175" algn="l"/>
                <a:tab pos="3391535" algn="l"/>
              </a:tabLst>
            </a:pPr>
            <a:r>
              <a:rPr dirty="0" sz="1400" spc="-455">
                <a:solidFill>
                  <a:srgbClr val="797985"/>
                </a:solidFill>
                <a:latin typeface="Times New Roman"/>
                <a:cs typeface="Times New Roman"/>
              </a:rPr>
              <a:t>d</a:t>
            </a:r>
            <a:r>
              <a:rPr dirty="0" sz="1400" spc="145">
                <a:solidFill>
                  <a:srgbClr val="797985"/>
                </a:solidFill>
                <a:latin typeface="Times New Roman"/>
                <a:cs typeface="Times New Roman"/>
              </a:rPr>
              <a:t> </a:t>
            </a:r>
            <a:r>
              <a:rPr dirty="0" sz="1400" spc="-455">
                <a:solidFill>
                  <a:srgbClr val="6B6079"/>
                </a:solidFill>
                <a:latin typeface="Times New Roman"/>
                <a:cs typeface="Times New Roman"/>
              </a:rPr>
              <a:t>o</a:t>
            </a:r>
            <a:r>
              <a:rPr dirty="0" sz="1400">
                <a:solidFill>
                  <a:srgbClr val="6B6079"/>
                </a:solidFill>
                <a:latin typeface="Times New Roman"/>
                <a:cs typeface="Times New Roman"/>
              </a:rPr>
              <a:t>	</a:t>
            </a:r>
            <a:r>
              <a:rPr dirty="0" sz="1400" spc="-120">
                <a:solidFill>
                  <a:srgbClr val="56135E"/>
                </a:solidFill>
                <a:latin typeface="Times New Roman"/>
                <a:cs typeface="Times New Roman"/>
              </a:rPr>
              <a:t>1</a:t>
            </a:r>
            <a:r>
              <a:rPr dirty="0" sz="1400" spc="45">
                <a:solidFill>
                  <a:srgbClr val="56135E"/>
                </a:solidFill>
                <a:latin typeface="Times New Roman"/>
                <a:cs typeface="Times New Roman"/>
              </a:rPr>
              <a:t> </a:t>
            </a:r>
            <a:r>
              <a:rPr dirty="0" sz="1550" spc="65">
                <a:solidFill>
                  <a:srgbClr val="6B6079"/>
                </a:solidFill>
                <a:latin typeface="Times New Roman"/>
                <a:cs typeface="Times New Roman"/>
              </a:rPr>
              <a:t>P</a:t>
            </a:r>
            <a:r>
              <a:rPr dirty="0" sz="1550" spc="30">
                <a:solidFill>
                  <a:srgbClr val="6B6079"/>
                </a:solidFill>
                <a:latin typeface="Times New Roman"/>
                <a:cs typeface="Times New Roman"/>
              </a:rPr>
              <a:t>,</a:t>
            </a:r>
            <a:r>
              <a:rPr dirty="0" sz="1550" spc="-140">
                <a:solidFill>
                  <a:srgbClr val="6B6079"/>
                </a:solidFill>
                <a:latin typeface="Times New Roman"/>
                <a:cs typeface="Times New Roman"/>
              </a:rPr>
              <a:t> </a:t>
            </a:r>
            <a:r>
              <a:rPr dirty="0" sz="1550" spc="-160">
                <a:solidFill>
                  <a:srgbClr val="938E9E"/>
                </a:solidFill>
                <a:latin typeface="Times New Roman"/>
                <a:cs typeface="Times New Roman"/>
              </a:rPr>
              <a:t>r</a:t>
            </a:r>
            <a:r>
              <a:rPr dirty="0" sz="1550" spc="-50">
                <a:solidFill>
                  <a:srgbClr val="463F57"/>
                </a:solidFill>
                <a:latin typeface="Times New Roman"/>
                <a:cs typeface="Times New Roman"/>
              </a:rPr>
              <a:t>[</a:t>
            </a:r>
            <a:r>
              <a:rPr dirty="0" sz="1550" spc="105">
                <a:solidFill>
                  <a:srgbClr val="463F57"/>
                </a:solidFill>
                <a:latin typeface="Times New Roman"/>
                <a:cs typeface="Times New Roman"/>
              </a:rPr>
              <a:t> </a:t>
            </a:r>
            <a:r>
              <a:rPr dirty="0" sz="1400" spc="-235">
                <a:solidFill>
                  <a:srgbClr val="E6AF69"/>
                </a:solidFill>
                <a:latin typeface="Times New Roman"/>
                <a:cs typeface="Times New Roman"/>
              </a:rPr>
              <a:t>.</a:t>
            </a:r>
            <a:r>
              <a:rPr dirty="0" sz="1400" spc="25">
                <a:solidFill>
                  <a:srgbClr val="797985"/>
                </a:solidFill>
                <a:latin typeface="Times New Roman"/>
                <a:cs typeface="Times New Roman"/>
              </a:rPr>
              <a:t>as</a:t>
            </a:r>
            <a:r>
              <a:rPr dirty="0" sz="1400" spc="45">
                <a:solidFill>
                  <a:srgbClr val="797985"/>
                </a:solidFill>
                <a:latin typeface="Times New Roman"/>
                <a:cs typeface="Times New Roman"/>
              </a:rPr>
              <a:t>o</a:t>
            </a:r>
            <a:r>
              <a:rPr dirty="0" sz="1400" spc="5">
                <a:solidFill>
                  <a:srgbClr val="6B6079"/>
                </a:solidFill>
                <a:latin typeface="Times New Roman"/>
                <a:cs typeface="Times New Roman"/>
              </a:rPr>
              <a:t>c</a:t>
            </a:r>
            <a:r>
              <a:rPr dirty="0" sz="1400" spc="5">
                <a:solidFill>
                  <a:srgbClr val="6B6079"/>
                </a:solidFill>
                <a:latin typeface="Times New Roman"/>
                <a:cs typeface="Times New Roman"/>
              </a:rPr>
              <a:t>i</a:t>
            </a:r>
            <a:r>
              <a:rPr dirty="0" sz="1400" spc="5">
                <a:solidFill>
                  <a:srgbClr val="797985"/>
                </a:solidFill>
                <a:latin typeface="Times New Roman"/>
                <a:cs typeface="Times New Roman"/>
              </a:rPr>
              <a:t>ad</a:t>
            </a:r>
            <a:r>
              <a:rPr dirty="0" sz="1400" spc="15">
                <a:solidFill>
                  <a:srgbClr val="797985"/>
                </a:solidFill>
                <a:latin typeface="Times New Roman"/>
                <a:cs typeface="Times New Roman"/>
              </a:rPr>
              <a:t>o</a:t>
            </a:r>
            <a:r>
              <a:rPr dirty="0" sz="1400">
                <a:solidFill>
                  <a:srgbClr val="797985"/>
                </a:solidFill>
                <a:latin typeface="Times New Roman"/>
                <a:cs typeface="Times New Roman"/>
              </a:rPr>
              <a:t> </a:t>
            </a:r>
            <a:r>
              <a:rPr dirty="0" sz="1400" spc="-50">
                <a:solidFill>
                  <a:srgbClr val="797985"/>
                </a:solidFill>
                <a:latin typeface="Times New Roman"/>
                <a:cs typeface="Times New Roman"/>
              </a:rPr>
              <a:t> </a:t>
            </a:r>
            <a:r>
              <a:rPr dirty="0" sz="1400" spc="5">
                <a:solidFill>
                  <a:srgbClr val="5D7287"/>
                </a:solidFill>
                <a:latin typeface="Times New Roman"/>
                <a:cs typeface="Times New Roman"/>
              </a:rPr>
              <a:t>a</a:t>
            </a:r>
            <a:r>
              <a:rPr dirty="0" sz="1400" spc="5">
                <a:solidFill>
                  <a:srgbClr val="5D7287"/>
                </a:solidFill>
                <a:latin typeface="Times New Roman"/>
                <a:cs typeface="Times New Roman"/>
              </a:rPr>
              <a:t>l</a:t>
            </a:r>
            <a:r>
              <a:rPr dirty="0" sz="1400" spc="35">
                <a:solidFill>
                  <a:srgbClr val="5D7287"/>
                </a:solidFill>
                <a:latin typeface="Times New Roman"/>
                <a:cs typeface="Times New Roman"/>
              </a:rPr>
              <a:t> </a:t>
            </a:r>
            <a:r>
              <a:rPr dirty="0" sz="1400" spc="-155">
                <a:solidFill>
                  <a:srgbClr val="F9D395"/>
                </a:solidFill>
                <a:latin typeface="Times New Roman"/>
                <a:cs typeface="Times New Roman"/>
              </a:rPr>
              <a:t>:</a:t>
            </a:r>
            <a:r>
              <a:rPr dirty="0" sz="1400" spc="-130">
                <a:solidFill>
                  <a:srgbClr val="F9D395"/>
                </a:solidFill>
                <a:latin typeface="Times New Roman"/>
                <a:cs typeface="Times New Roman"/>
              </a:rPr>
              <a:t> </a:t>
            </a:r>
            <a:r>
              <a:rPr dirty="0" sz="1450" spc="-160">
                <a:solidFill>
                  <a:srgbClr val="6B6079"/>
                </a:solidFill>
                <a:latin typeface="Times New Roman"/>
                <a:cs typeface="Times New Roman"/>
              </a:rPr>
              <a:t>i</a:t>
            </a:r>
            <a:r>
              <a:rPr dirty="0" sz="1450">
                <a:solidFill>
                  <a:srgbClr val="6B6079"/>
                </a:solidFill>
                <a:latin typeface="Times New Roman"/>
                <a:cs typeface="Times New Roman"/>
              </a:rPr>
              <a:t>  </a:t>
            </a:r>
            <a:r>
              <a:rPr dirty="0" sz="1450" spc="-105">
                <a:solidFill>
                  <a:srgbClr val="6B6079"/>
                </a:solidFill>
                <a:latin typeface="Times New Roman"/>
                <a:cs typeface="Times New Roman"/>
              </a:rPr>
              <a:t> </a:t>
            </a:r>
            <a:r>
              <a:rPr dirty="0" sz="1400" spc="-155">
                <a:solidFill>
                  <a:srgbClr val="797985"/>
                </a:solidFill>
                <a:latin typeface="Times New Roman"/>
                <a:cs typeface="Times New Roman"/>
              </a:rPr>
              <a:t>t</a:t>
            </a:r>
            <a:r>
              <a:rPr dirty="0" sz="1400">
                <a:solidFill>
                  <a:srgbClr val="797985"/>
                </a:solidFill>
                <a:latin typeface="Times New Roman"/>
                <a:cs typeface="Times New Roman"/>
              </a:rPr>
              <a:t>  </a:t>
            </a:r>
            <a:r>
              <a:rPr dirty="0" sz="1400" spc="-65">
                <a:solidFill>
                  <a:srgbClr val="797985"/>
                </a:solidFill>
                <a:latin typeface="Times New Roman"/>
                <a:cs typeface="Times New Roman"/>
              </a:rPr>
              <a:t> </a:t>
            </a:r>
            <a:r>
              <a:rPr dirty="0" sz="1400" spc="85">
                <a:solidFill>
                  <a:srgbClr val="6B6079"/>
                </a:solidFill>
                <a:latin typeface="Times New Roman"/>
                <a:cs typeface="Times New Roman"/>
              </a:rPr>
              <a:t>m</a:t>
            </a:r>
            <a:r>
              <a:rPr dirty="0" sz="1400">
                <a:solidFill>
                  <a:srgbClr val="6B6079"/>
                </a:solidFill>
                <a:latin typeface="Times New Roman"/>
                <a:cs typeface="Times New Roman"/>
              </a:rPr>
              <a:t>	</a:t>
            </a:r>
            <a:r>
              <a:rPr dirty="0" sz="1400">
                <a:solidFill>
                  <a:srgbClr val="797985"/>
                </a:solidFill>
                <a:latin typeface="Times New Roman"/>
                <a:cs typeface="Times New Roman"/>
              </a:rPr>
              <a:t>n</a:t>
            </a:r>
            <a:r>
              <a:rPr dirty="0" sz="1400" spc="70">
                <a:solidFill>
                  <a:srgbClr val="6B6079"/>
                </a:solidFill>
                <a:latin typeface="Times New Roman"/>
                <a:cs typeface="Times New Roman"/>
              </a:rPr>
              <a:t>o</a:t>
            </a:r>
            <a:r>
              <a:rPr dirty="0" sz="1400" spc="110">
                <a:solidFill>
                  <a:srgbClr val="6B6079"/>
                </a:solidFill>
                <a:latin typeface="Times New Roman"/>
                <a:cs typeface="Times New Roman"/>
              </a:rPr>
              <a:t> </a:t>
            </a:r>
            <a:r>
              <a:rPr dirty="0" sz="1400" spc="25">
                <a:solidFill>
                  <a:srgbClr val="797985"/>
                </a:solidFill>
                <a:latin typeface="Times New Roman"/>
                <a:cs typeface="Times New Roman"/>
              </a:rPr>
              <a:t>linea</a:t>
            </a:r>
            <a:r>
              <a:rPr dirty="0" sz="1400" spc="20">
                <a:solidFill>
                  <a:srgbClr val="797985"/>
                </a:solidFill>
                <a:latin typeface="Times New Roman"/>
                <a:cs typeface="Times New Roman"/>
              </a:rPr>
              <a:t>l</a:t>
            </a:r>
            <a:r>
              <a:rPr dirty="0" sz="1400" spc="170">
                <a:solidFill>
                  <a:srgbClr val="797985"/>
                </a:solidFill>
                <a:latin typeface="Times New Roman"/>
                <a:cs typeface="Times New Roman"/>
              </a:rPr>
              <a:t> </a:t>
            </a:r>
            <a:r>
              <a:rPr dirty="0" sz="1400" spc="40">
                <a:solidFill>
                  <a:srgbClr val="6B6079"/>
                </a:solidFill>
                <a:latin typeface="Times New Roman"/>
                <a:cs typeface="Times New Roman"/>
              </a:rPr>
              <a:t>d</a:t>
            </a:r>
            <a:r>
              <a:rPr dirty="0" sz="1400">
                <a:solidFill>
                  <a:srgbClr val="6B6079"/>
                </a:solidFill>
                <a:latin typeface="Times New Roman"/>
                <a:cs typeface="Times New Roman"/>
              </a:rPr>
              <a:t>	</a:t>
            </a:r>
            <a:r>
              <a:rPr dirty="0" sz="950" spc="-60">
                <a:solidFill>
                  <a:srgbClr val="E6AF69"/>
                </a:solidFill>
                <a:latin typeface="Arial"/>
                <a:cs typeface="Arial"/>
              </a:rPr>
              <a:t>I</a:t>
            </a:r>
            <a:endParaRPr sz="9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912509" y="3463573"/>
            <a:ext cx="20891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baseline="-7936" sz="2100" spc="-67">
                <a:solidFill>
                  <a:srgbClr val="595660"/>
                </a:solidFill>
                <a:latin typeface="Times New Roman"/>
                <a:cs typeface="Times New Roman"/>
              </a:rPr>
              <a:t>D</a:t>
            </a:r>
            <a:r>
              <a:rPr dirty="0" sz="350" spc="-140">
                <a:solidFill>
                  <a:srgbClr val="C6996B"/>
                </a:solidFill>
                <a:latin typeface="Arial"/>
                <a:cs typeface="Arial"/>
              </a:rPr>
              <a:t>1</a:t>
            </a:r>
            <a:endParaRPr sz="3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175239" y="3624615"/>
            <a:ext cx="84455" cy="793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60960" indent="-48895">
              <a:lnSpc>
                <a:spcPct val="100000"/>
              </a:lnSpc>
              <a:spcBef>
                <a:spcPts val="100"/>
              </a:spcBef>
              <a:buClr>
                <a:srgbClr val="3D85BA"/>
              </a:buClr>
              <a:buChar char="•"/>
              <a:tabLst>
                <a:tab pos="61594" algn="l"/>
              </a:tabLst>
            </a:pPr>
            <a:r>
              <a:rPr dirty="0" sz="350" spc="-20">
                <a:solidFill>
                  <a:srgbClr val="797985"/>
                </a:solidFill>
                <a:latin typeface="Arial"/>
                <a:cs typeface="Arial"/>
              </a:rPr>
              <a:t>.</a:t>
            </a:r>
            <a:endParaRPr sz="35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271545" y="3264371"/>
            <a:ext cx="686435" cy="2622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50" spc="45">
                <a:solidFill>
                  <a:srgbClr val="797985"/>
                </a:solidFill>
                <a:latin typeface="Times New Roman"/>
                <a:cs typeface="Times New Roman"/>
              </a:rPr>
              <a:t>E</a:t>
            </a:r>
            <a:r>
              <a:rPr dirty="0" sz="1250" spc="45">
                <a:solidFill>
                  <a:srgbClr val="797985"/>
                </a:solidFill>
                <a:latin typeface="Times New Roman"/>
                <a:cs typeface="Times New Roman"/>
              </a:rPr>
              <a:t>  </a:t>
            </a:r>
            <a:r>
              <a:rPr dirty="0" sz="1250" spc="-75">
                <a:solidFill>
                  <a:srgbClr val="797985"/>
                </a:solidFill>
                <a:latin typeface="Times New Roman"/>
                <a:cs typeface="Times New Roman"/>
              </a:rPr>
              <a:t> </a:t>
            </a:r>
            <a:r>
              <a:rPr dirty="0" sz="1550" spc="-185">
                <a:solidFill>
                  <a:srgbClr val="874287"/>
                </a:solidFill>
                <a:latin typeface="Times New Roman"/>
                <a:cs typeface="Times New Roman"/>
              </a:rPr>
              <a:t>[</a:t>
            </a:r>
            <a:r>
              <a:rPr dirty="0" sz="1550" spc="-370">
                <a:solidFill>
                  <a:srgbClr val="797985"/>
                </a:solidFill>
                <a:latin typeface="Times New Roman"/>
                <a:cs typeface="Times New Roman"/>
              </a:rPr>
              <a:t>O</a:t>
            </a:r>
            <a:r>
              <a:rPr dirty="0" sz="1550" spc="150">
                <a:solidFill>
                  <a:srgbClr val="797985"/>
                </a:solidFill>
                <a:latin typeface="Times New Roman"/>
                <a:cs typeface="Times New Roman"/>
              </a:rPr>
              <a:t> </a:t>
            </a:r>
            <a:r>
              <a:rPr dirty="0" sz="1550" spc="-254">
                <a:solidFill>
                  <a:srgbClr val="797985"/>
                </a:solidFill>
                <a:latin typeface="Times New Roman"/>
                <a:cs typeface="Times New Roman"/>
              </a:rPr>
              <a:t>1</a:t>
            </a:r>
            <a:r>
              <a:rPr dirty="0" sz="1550" spc="-135">
                <a:solidFill>
                  <a:srgbClr val="797985"/>
                </a:solidFill>
                <a:latin typeface="Times New Roman"/>
                <a:cs typeface="Times New Roman"/>
              </a:rPr>
              <a:t> </a:t>
            </a:r>
            <a:r>
              <a:rPr dirty="0" sz="1550" spc="-135">
                <a:solidFill>
                  <a:srgbClr val="797985"/>
                </a:solidFill>
                <a:latin typeface="Times New Roman"/>
                <a:cs typeface="Times New Roman"/>
              </a:rPr>
              <a:t>0</a:t>
            </a:r>
            <a:r>
              <a:rPr dirty="0" sz="1550" spc="-45">
                <a:solidFill>
                  <a:srgbClr val="3D85BA"/>
                </a:solidFill>
                <a:latin typeface="Times New Roman"/>
                <a:cs typeface="Times New Roman"/>
              </a:rPr>
              <a:t>]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47709" y="3911334"/>
            <a:ext cx="692785" cy="269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40">
                <a:solidFill>
                  <a:srgbClr val="463F57"/>
                </a:solidFill>
                <a:latin typeface="Times New Roman"/>
                <a:cs typeface="Times New Roman"/>
              </a:rPr>
              <a:t>o</a:t>
            </a:r>
            <a:r>
              <a:rPr dirty="0" sz="1600" spc="-40">
                <a:solidFill>
                  <a:srgbClr val="234462"/>
                </a:solidFill>
                <a:latin typeface="Times New Roman"/>
                <a:cs typeface="Times New Roman"/>
              </a:rPr>
              <a:t>l</a:t>
            </a:r>
            <a:r>
              <a:rPr dirty="0" sz="1600" spc="40">
                <a:solidFill>
                  <a:srgbClr val="463F57"/>
                </a:solidFill>
                <a:latin typeface="Times New Roman"/>
                <a:cs typeface="Times New Roman"/>
              </a:rPr>
              <a:t>ució</a:t>
            </a:r>
            <a:r>
              <a:rPr dirty="0" sz="1600" spc="-45">
                <a:solidFill>
                  <a:srgbClr val="463F57"/>
                </a:solidFill>
                <a:latin typeface="Times New Roman"/>
                <a:cs typeface="Times New Roman"/>
              </a:rPr>
              <a:t>u</a:t>
            </a:r>
            <a:r>
              <a:rPr dirty="0" sz="1600" spc="-260">
                <a:solidFill>
                  <a:srgbClr val="80C3EB"/>
                </a:solidFill>
                <a:latin typeface="Times New Roman"/>
                <a:cs typeface="Times New Roman"/>
              </a:rPr>
              <a:t>.</a:t>
            </a:r>
            <a:r>
              <a:rPr dirty="0" sz="1600" spc="-235">
                <a:solidFill>
                  <a:srgbClr val="6B6079"/>
                </a:solidFill>
                <a:latin typeface="Times New Roman"/>
                <a:cs typeface="Times New Roman"/>
              </a:rPr>
              <a:t>.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31905" y="4322461"/>
            <a:ext cx="922655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00">
                <a:solidFill>
                  <a:srgbClr val="6B6079"/>
                </a:solidFill>
                <a:latin typeface="Times New Roman"/>
                <a:cs typeface="Times New Roman"/>
              </a:rPr>
              <a:t>R</a:t>
            </a:r>
            <a:r>
              <a:rPr dirty="0" sz="1800" spc="-130">
                <a:solidFill>
                  <a:srgbClr val="6B6079"/>
                </a:solidFill>
                <a:latin typeface="Times New Roman"/>
                <a:cs typeface="Times New Roman"/>
              </a:rPr>
              <a:t>e</a:t>
            </a:r>
            <a:r>
              <a:rPr dirty="0" sz="1800" spc="-285">
                <a:solidFill>
                  <a:srgbClr val="6B6079"/>
                </a:solidFill>
                <a:latin typeface="Times New Roman"/>
                <a:cs typeface="Times New Roman"/>
              </a:rPr>
              <a:t> </a:t>
            </a:r>
            <a:r>
              <a:rPr dirty="0" sz="1800" spc="-285">
                <a:solidFill>
                  <a:srgbClr val="DBBA93"/>
                </a:solidFill>
                <a:latin typeface="Times New Roman"/>
                <a:cs typeface="Times New Roman"/>
              </a:rPr>
              <a:t>.</a:t>
            </a:r>
            <a:r>
              <a:rPr dirty="0" sz="1800" spc="-25">
                <a:solidFill>
                  <a:srgbClr val="DBBA93"/>
                </a:solidFill>
                <a:latin typeface="Times New Roman"/>
                <a:cs typeface="Times New Roman"/>
              </a:rPr>
              <a:t> </a:t>
            </a:r>
            <a:r>
              <a:rPr dirty="0" sz="1800" spc="-370">
                <a:solidFill>
                  <a:srgbClr val="F2C380"/>
                </a:solidFill>
                <a:latin typeface="Times New Roman"/>
                <a:cs typeface="Times New Roman"/>
              </a:rPr>
              <a:t>·</a:t>
            </a:r>
            <a:r>
              <a:rPr dirty="0" sz="1800" spc="-270">
                <a:solidFill>
                  <a:srgbClr val="F2C380"/>
                </a:solidFill>
                <a:latin typeface="Times New Roman"/>
                <a:cs typeface="Times New Roman"/>
              </a:rPr>
              <a:t> </a:t>
            </a:r>
            <a:r>
              <a:rPr dirty="0" sz="1700" spc="40">
                <a:solidFill>
                  <a:srgbClr val="466D8A"/>
                </a:solidFill>
                <a:latin typeface="Times New Roman"/>
                <a:cs typeface="Times New Roman"/>
              </a:rPr>
              <a:t>l</a:t>
            </a:r>
            <a:r>
              <a:rPr dirty="0" sz="1650" spc="-225">
                <a:solidFill>
                  <a:srgbClr val="6B6079"/>
                </a:solidFill>
                <a:latin typeface="Times New Roman"/>
                <a:cs typeface="Times New Roman"/>
              </a:rPr>
              <a:t>v</a:t>
            </a:r>
            <a:r>
              <a:rPr dirty="0" sz="1650" spc="-60">
                <a:solidFill>
                  <a:srgbClr val="797985"/>
                </a:solidFill>
                <a:latin typeface="Times New Roman"/>
                <a:cs typeface="Times New Roman"/>
              </a:rPr>
              <a:t>er</a:t>
            </a:r>
            <a:r>
              <a:rPr dirty="0" sz="1650" spc="5">
                <a:solidFill>
                  <a:srgbClr val="797985"/>
                </a:solidFill>
                <a:latin typeface="Times New Roman"/>
                <a:cs typeface="Times New Roman"/>
              </a:rPr>
              <a:t>e</a:t>
            </a:r>
            <a:r>
              <a:rPr dirty="0" sz="1650" spc="-130">
                <a:solidFill>
                  <a:srgbClr val="6B6079"/>
                </a:solidFill>
                <a:latin typeface="Times New Roman"/>
                <a:cs typeface="Times New Roman"/>
              </a:rPr>
              <a:t>m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966484" y="4335181"/>
            <a:ext cx="2969260" cy="2851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91360" algn="l"/>
              </a:tabLst>
            </a:pPr>
            <a:r>
              <a:rPr dirty="0" sz="1650" spc="-50">
                <a:solidFill>
                  <a:srgbClr val="797985"/>
                </a:solidFill>
                <a:latin typeface="Arial"/>
                <a:cs typeface="Arial"/>
              </a:rPr>
              <a:t>el</a:t>
            </a:r>
            <a:r>
              <a:rPr dirty="0" sz="1650" spc="210">
                <a:solidFill>
                  <a:srgbClr val="797985"/>
                </a:solidFill>
                <a:latin typeface="Arial"/>
                <a:cs typeface="Arial"/>
              </a:rPr>
              <a:t> </a:t>
            </a:r>
            <a:r>
              <a:rPr dirty="0" sz="1700" spc="-145">
                <a:solidFill>
                  <a:srgbClr val="6B6079"/>
                </a:solidFill>
                <a:latin typeface="Times New Roman"/>
                <a:cs typeface="Times New Roman"/>
              </a:rPr>
              <a:t>pr</a:t>
            </a:r>
            <a:r>
              <a:rPr dirty="0" sz="1700" spc="-145">
                <a:solidFill>
                  <a:srgbClr val="797985"/>
                </a:solidFill>
                <a:latin typeface="Times New Roman"/>
                <a:cs typeface="Times New Roman"/>
              </a:rPr>
              <a:t>o</a:t>
            </a:r>
            <a:r>
              <a:rPr dirty="0" sz="1700" spc="-145">
                <a:solidFill>
                  <a:srgbClr val="97CFEF"/>
                </a:solidFill>
                <a:latin typeface="Times New Roman"/>
                <a:cs typeface="Times New Roman"/>
              </a:rPr>
              <a:t>·</a:t>
            </a:r>
            <a:r>
              <a:rPr dirty="0" sz="1700" spc="-145">
                <a:solidFill>
                  <a:srgbClr val="F9D395"/>
                </a:solidFill>
                <a:latin typeface="Times New Roman"/>
                <a:cs typeface="Times New Roman"/>
              </a:rPr>
              <a:t>.</a:t>
            </a:r>
            <a:r>
              <a:rPr dirty="0" sz="1700" spc="-229">
                <a:solidFill>
                  <a:srgbClr val="F9D395"/>
                </a:solidFill>
                <a:latin typeface="Times New Roman"/>
                <a:cs typeface="Times New Roman"/>
              </a:rPr>
              <a:t> </a:t>
            </a:r>
            <a:r>
              <a:rPr dirty="0" sz="1700" spc="-105">
                <a:solidFill>
                  <a:srgbClr val="797985"/>
                </a:solidFill>
                <a:latin typeface="Times New Roman"/>
                <a:cs typeface="Times New Roman"/>
              </a:rPr>
              <a:t>lema</a:t>
            </a:r>
            <a:r>
              <a:rPr dirty="0" sz="1700" spc="395">
                <a:solidFill>
                  <a:srgbClr val="797985"/>
                </a:solidFill>
                <a:latin typeface="Times New Roman"/>
                <a:cs typeface="Times New Roman"/>
              </a:rPr>
              <a:t> </a:t>
            </a:r>
            <a:r>
              <a:rPr dirty="0" sz="1700" spc="-110">
                <a:solidFill>
                  <a:srgbClr val="6B6079"/>
                </a:solidFill>
                <a:latin typeface="Times New Roman"/>
                <a:cs typeface="Times New Roman"/>
              </a:rPr>
              <a:t>u</a:t>
            </a:r>
            <a:r>
              <a:rPr dirty="0" sz="1700" spc="-110">
                <a:solidFill>
                  <a:srgbClr val="797985"/>
                </a:solidFill>
                <a:latin typeface="Times New Roman"/>
                <a:cs typeface="Times New Roman"/>
              </a:rPr>
              <a:t>ti</a:t>
            </a:r>
            <a:r>
              <a:rPr dirty="0" sz="1700" spc="-110">
                <a:solidFill>
                  <a:srgbClr val="466D8A"/>
                </a:solidFill>
                <a:latin typeface="Times New Roman"/>
                <a:cs typeface="Times New Roman"/>
              </a:rPr>
              <a:t>li</a:t>
            </a:r>
            <a:r>
              <a:rPr dirty="0" sz="1700" spc="-110">
                <a:solidFill>
                  <a:srgbClr val="797985"/>
                </a:solidFill>
                <a:latin typeface="Times New Roman"/>
                <a:cs typeface="Times New Roman"/>
              </a:rPr>
              <a:t>z</a:t>
            </a:r>
            <a:r>
              <a:rPr dirty="0" sz="1700" spc="-110">
                <a:solidFill>
                  <a:srgbClr val="8CB6D6"/>
                </a:solidFill>
                <a:latin typeface="Times New Roman"/>
                <a:cs typeface="Times New Roman"/>
              </a:rPr>
              <a:t>;</a:t>
            </a:r>
            <a:r>
              <a:rPr dirty="0" sz="1700" spc="-110">
                <a:solidFill>
                  <a:srgbClr val="6B6079"/>
                </a:solidFill>
                <a:latin typeface="Times New Roman"/>
                <a:cs typeface="Times New Roman"/>
              </a:rPr>
              <a:t>and</a:t>
            </a:r>
            <a:r>
              <a:rPr dirty="0" sz="1700" spc="-110">
                <a:solidFill>
                  <a:srgbClr val="797985"/>
                </a:solidFill>
                <a:latin typeface="Times New Roman"/>
                <a:cs typeface="Times New Roman"/>
              </a:rPr>
              <a:t>o	</a:t>
            </a:r>
            <a:r>
              <a:rPr dirty="0" sz="1700" spc="-275">
                <a:solidFill>
                  <a:srgbClr val="56135E"/>
                </a:solidFill>
                <a:latin typeface="Times New Roman"/>
                <a:cs typeface="Times New Roman"/>
              </a:rPr>
              <a:t>1</a:t>
            </a:r>
            <a:r>
              <a:rPr dirty="0" sz="1700" spc="190">
                <a:solidFill>
                  <a:srgbClr val="56135E"/>
                </a:solidFill>
                <a:latin typeface="Times New Roman"/>
                <a:cs typeface="Times New Roman"/>
              </a:rPr>
              <a:t> </a:t>
            </a:r>
            <a:r>
              <a:rPr dirty="0" sz="1650" spc="-210">
                <a:solidFill>
                  <a:srgbClr val="797985"/>
                </a:solidFill>
                <a:latin typeface="Times New Roman"/>
                <a:cs typeface="Times New Roman"/>
              </a:rPr>
              <a:t>n</a:t>
            </a:r>
            <a:r>
              <a:rPr dirty="0" sz="1650" spc="-210">
                <a:solidFill>
                  <a:srgbClr val="6B6079"/>
                </a:solidFill>
                <a:latin typeface="Times New Roman"/>
                <a:cs typeface="Times New Roman"/>
              </a:rPr>
              <a:t>1</a:t>
            </a:r>
            <a:r>
              <a:rPr dirty="0" sz="1650" spc="190">
                <a:solidFill>
                  <a:srgbClr val="6B6079"/>
                </a:solidFill>
                <a:latin typeface="Times New Roman"/>
                <a:cs typeface="Times New Roman"/>
              </a:rPr>
              <a:t> </a:t>
            </a:r>
            <a:r>
              <a:rPr dirty="0" sz="1700" spc="-60">
                <a:solidFill>
                  <a:srgbClr val="6B6079"/>
                </a:solidFill>
                <a:latin typeface="Times New Roman"/>
                <a:cs typeface="Times New Roman"/>
              </a:rPr>
              <a:t>tod</a:t>
            </a:r>
            <a:r>
              <a:rPr dirty="0" sz="1700" spc="-60">
                <a:solidFill>
                  <a:srgbClr val="797985"/>
                </a:solidFill>
                <a:latin typeface="Times New Roman"/>
                <a:cs typeface="Times New Roman"/>
              </a:rPr>
              <a:t>o</a:t>
            </a:r>
            <a:r>
              <a:rPr dirty="0" sz="1700" spc="170">
                <a:solidFill>
                  <a:srgbClr val="797985"/>
                </a:solidFill>
                <a:latin typeface="Times New Roman"/>
                <a:cs typeface="Times New Roman"/>
              </a:rPr>
              <a:t> </a:t>
            </a:r>
            <a:r>
              <a:rPr dirty="0" sz="1700" spc="-95">
                <a:solidFill>
                  <a:srgbClr val="797985"/>
                </a:solidFill>
                <a:latin typeface="Times New Roman"/>
                <a:cs typeface="Times New Roman"/>
              </a:rPr>
              <a:t>d</a:t>
            </a:r>
            <a:r>
              <a:rPr dirty="0" sz="1700" spc="-95">
                <a:solidFill>
                  <a:srgbClr val="97CFEF"/>
                </a:solidFill>
                <a:latin typeface="Times New Roman"/>
                <a:cs typeface="Times New Roman"/>
              </a:rPr>
              <a:t>.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169631" y="4335181"/>
            <a:ext cx="1936750" cy="2851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00785" algn="l"/>
              </a:tabLst>
            </a:pPr>
            <a:r>
              <a:rPr dirty="0" sz="1700" spc="-75">
                <a:solidFill>
                  <a:srgbClr val="6B6079"/>
                </a:solidFill>
                <a:latin typeface="Times New Roman"/>
                <a:cs typeface="Times New Roman"/>
              </a:rPr>
              <a:t>ul</a:t>
            </a:r>
            <a:r>
              <a:rPr dirty="0" sz="1700" spc="-75">
                <a:solidFill>
                  <a:srgbClr val="797985"/>
                </a:solidFill>
                <a:latin typeface="Times New Roman"/>
                <a:cs typeface="Times New Roman"/>
              </a:rPr>
              <a:t>er</a:t>
            </a:r>
            <a:r>
              <a:rPr dirty="0" sz="1700" spc="170">
                <a:solidFill>
                  <a:srgbClr val="797985"/>
                </a:solidFill>
                <a:latin typeface="Times New Roman"/>
                <a:cs typeface="Times New Roman"/>
              </a:rPr>
              <a:t> </a:t>
            </a:r>
            <a:r>
              <a:rPr dirty="0" sz="1700" spc="-70">
                <a:solidFill>
                  <a:srgbClr val="6B6079"/>
                </a:solidFill>
                <a:latin typeface="Times New Roman"/>
                <a:cs typeface="Times New Roman"/>
              </a:rPr>
              <a:t>exp</a:t>
            </a:r>
            <a:r>
              <a:rPr dirty="0" sz="1700" spc="-70">
                <a:solidFill>
                  <a:srgbClr val="56135E"/>
                </a:solidFill>
                <a:latin typeface="Times New Roman"/>
                <a:cs typeface="Times New Roman"/>
              </a:rPr>
              <a:t>l</a:t>
            </a:r>
            <a:r>
              <a:rPr dirty="0" sz="1700" spc="-70">
                <a:solidFill>
                  <a:srgbClr val="797985"/>
                </a:solidFill>
                <a:latin typeface="Times New Roman"/>
                <a:cs typeface="Times New Roman"/>
              </a:rPr>
              <a:t>ícito	</a:t>
            </a:r>
            <a:r>
              <a:rPr dirty="0" sz="1700" spc="-120">
                <a:solidFill>
                  <a:srgbClr val="5D7287"/>
                </a:solidFill>
                <a:latin typeface="Times New Roman"/>
                <a:cs typeface="Times New Roman"/>
              </a:rPr>
              <a:t>p</a:t>
            </a:r>
            <a:r>
              <a:rPr dirty="0" sz="1700" spc="-120">
                <a:solidFill>
                  <a:srgbClr val="797985"/>
                </a:solidFill>
                <a:latin typeface="Times New Roman"/>
                <a:cs typeface="Times New Roman"/>
              </a:rPr>
              <a:t>ar.a</a:t>
            </a:r>
            <a:r>
              <a:rPr dirty="0" sz="1700" spc="120">
                <a:solidFill>
                  <a:srgbClr val="797985"/>
                </a:solidFill>
                <a:latin typeface="Times New Roman"/>
                <a:cs typeface="Times New Roman"/>
              </a:rPr>
              <a:t> </a:t>
            </a:r>
            <a:r>
              <a:rPr dirty="0" sz="1700" spc="-65">
                <a:solidFill>
                  <a:srgbClr val="797985"/>
                </a:solidFill>
                <a:latin typeface="Times New Roman"/>
                <a:cs typeface="Times New Roman"/>
              </a:rPr>
              <a:t>ell</a:t>
            </a:r>
            <a:r>
              <a:rPr dirty="0" sz="1700" spc="-65">
                <a:solidFill>
                  <a:srgbClr val="6B6079"/>
                </a:solidFill>
                <a:latin typeface="Times New Roman"/>
                <a:cs typeface="Times New Roman"/>
              </a:rPr>
              <a:t>o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427571" y="5278511"/>
            <a:ext cx="137795" cy="0"/>
          </a:xfrm>
          <a:custGeom>
            <a:avLst/>
            <a:gdLst/>
            <a:ahLst/>
            <a:cxnLst/>
            <a:rect l="l" t="t" r="r" b="b"/>
            <a:pathLst>
              <a:path w="137794" h="0">
                <a:moveTo>
                  <a:pt x="0" y="0"/>
                </a:moveTo>
                <a:lnTo>
                  <a:pt x="137346" y="0"/>
                </a:lnTo>
              </a:path>
            </a:pathLst>
          </a:custGeom>
          <a:ln w="12720">
            <a:solidFill>
              <a:srgbClr val="7979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5872867" y="5053710"/>
            <a:ext cx="24765" cy="291465"/>
          </a:xfrm>
          <a:custGeom>
            <a:avLst/>
            <a:gdLst/>
            <a:ahLst/>
            <a:cxnLst/>
            <a:rect l="l" t="t" r="r" b="b"/>
            <a:pathLst>
              <a:path w="24764" h="291464">
                <a:moveTo>
                  <a:pt x="24417" y="291111"/>
                </a:moveTo>
                <a:lnTo>
                  <a:pt x="0" y="291111"/>
                </a:lnTo>
                <a:lnTo>
                  <a:pt x="0" y="0"/>
                </a:lnTo>
                <a:lnTo>
                  <a:pt x="24417" y="0"/>
                </a:lnTo>
                <a:lnTo>
                  <a:pt x="24417" y="291111"/>
                </a:lnTo>
                <a:close/>
              </a:path>
            </a:pathLst>
          </a:custGeom>
          <a:solidFill>
            <a:srgbClr val="F2F4E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3113102" y="5505542"/>
            <a:ext cx="24765" cy="291465"/>
          </a:xfrm>
          <a:custGeom>
            <a:avLst/>
            <a:gdLst/>
            <a:ahLst/>
            <a:cxnLst/>
            <a:rect l="l" t="t" r="r" b="b"/>
            <a:pathLst>
              <a:path w="24764" h="291464">
                <a:moveTo>
                  <a:pt x="24417" y="291111"/>
                </a:moveTo>
                <a:lnTo>
                  <a:pt x="0" y="291111"/>
                </a:lnTo>
                <a:lnTo>
                  <a:pt x="0" y="0"/>
                </a:lnTo>
                <a:lnTo>
                  <a:pt x="24417" y="0"/>
                </a:lnTo>
                <a:lnTo>
                  <a:pt x="24417" y="291111"/>
                </a:lnTo>
                <a:close/>
              </a:path>
            </a:pathLst>
          </a:custGeom>
          <a:solidFill>
            <a:srgbClr val="F2F4E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785455" y="4537691"/>
            <a:ext cx="5283200" cy="21418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43510">
              <a:lnSpc>
                <a:spcPct val="100000"/>
              </a:lnSpc>
              <a:spcBef>
                <a:spcPts val="100"/>
              </a:spcBef>
              <a:tabLst>
                <a:tab pos="742950" algn="l"/>
              </a:tabLst>
            </a:pPr>
            <a:r>
              <a:rPr dirty="0" sz="1600" spc="-155">
                <a:solidFill>
                  <a:srgbClr val="624470"/>
                </a:solidFill>
                <a:latin typeface="Times New Roman"/>
                <a:cs typeface="Times New Roman"/>
              </a:rPr>
              <a:t>r</a:t>
            </a:r>
            <a:r>
              <a:rPr dirty="0" sz="1600" spc="-305">
                <a:solidFill>
                  <a:srgbClr val="F2C380"/>
                </a:solidFill>
                <a:latin typeface="Times New Roman"/>
                <a:cs typeface="Times New Roman"/>
              </a:rPr>
              <a:t>,</a:t>
            </a:r>
            <a:r>
              <a:rPr dirty="0" sz="1600" spc="-60">
                <a:solidFill>
                  <a:srgbClr val="797985"/>
                </a:solidFill>
                <a:latin typeface="Times New Roman"/>
                <a:cs typeface="Times New Roman"/>
              </a:rPr>
              <a:t>e</a:t>
            </a:r>
            <a:r>
              <a:rPr dirty="0" sz="1600" spc="-100">
                <a:solidFill>
                  <a:srgbClr val="6B6079"/>
                </a:solidFill>
                <a:latin typeface="Times New Roman"/>
                <a:cs typeface="Times New Roman"/>
              </a:rPr>
              <a:t>an.</a:t>
            </a:r>
            <a:r>
              <a:rPr dirty="0" sz="1600" spc="-120">
                <a:solidFill>
                  <a:srgbClr val="6B6079"/>
                </a:solidFill>
                <a:latin typeface="Times New Roman"/>
                <a:cs typeface="Times New Roman"/>
              </a:rPr>
              <a:t>1</a:t>
            </a:r>
            <a:r>
              <a:rPr dirty="0" sz="1600">
                <a:solidFill>
                  <a:srgbClr val="6B6079"/>
                </a:solidFill>
                <a:latin typeface="Times New Roman"/>
                <a:cs typeface="Times New Roman"/>
              </a:rPr>
              <a:t>	</a:t>
            </a:r>
            <a:r>
              <a:rPr dirty="0" sz="1700" spc="-75">
                <a:solidFill>
                  <a:srgbClr val="466D8A"/>
                </a:solidFill>
                <a:latin typeface="Times New Roman"/>
                <a:cs typeface="Times New Roman"/>
              </a:rPr>
              <a:t>l</a:t>
            </a:r>
            <a:r>
              <a:rPr dirty="0" sz="1700" spc="-275">
                <a:solidFill>
                  <a:srgbClr val="466D8A"/>
                </a:solidFill>
                <a:latin typeface="Times New Roman"/>
                <a:cs typeface="Times New Roman"/>
              </a:rPr>
              <a:t> </a:t>
            </a:r>
            <a:r>
              <a:rPr dirty="0" sz="1700" spc="-260">
                <a:solidFill>
                  <a:srgbClr val="80C3EB"/>
                </a:solidFill>
                <a:latin typeface="Times New Roman"/>
                <a:cs typeface="Times New Roman"/>
              </a:rPr>
              <a:t>.</a:t>
            </a:r>
            <a:r>
              <a:rPr dirty="0" sz="1700">
                <a:solidFill>
                  <a:srgbClr val="80C3EB"/>
                </a:solidFill>
                <a:latin typeface="Times New Roman"/>
                <a:cs typeface="Times New Roman"/>
              </a:rPr>
              <a:t> </a:t>
            </a:r>
            <a:r>
              <a:rPr dirty="0" sz="1700" spc="25">
                <a:solidFill>
                  <a:srgbClr val="80C3EB"/>
                </a:solidFill>
                <a:latin typeface="Times New Roman"/>
                <a:cs typeface="Times New Roman"/>
              </a:rPr>
              <a:t> </a:t>
            </a:r>
            <a:r>
              <a:rPr dirty="0" sz="1600" spc="-20">
                <a:solidFill>
                  <a:srgbClr val="797985"/>
                </a:solidFill>
                <a:latin typeface="Times New Roman"/>
                <a:cs typeface="Times New Roman"/>
              </a:rPr>
              <a:t>f</a:t>
            </a:r>
            <a:r>
              <a:rPr dirty="0" sz="1600" spc="-55">
                <a:solidFill>
                  <a:srgbClr val="6B6079"/>
                </a:solidFill>
                <a:latin typeface="Times New Roman"/>
                <a:cs typeface="Times New Roman"/>
              </a:rPr>
              <a:t>un</a:t>
            </a:r>
            <a:r>
              <a:rPr dirty="0" sz="1600">
                <a:solidFill>
                  <a:srgbClr val="6B6079"/>
                </a:solidFill>
                <a:latin typeface="Times New Roman"/>
                <a:cs typeface="Times New Roman"/>
              </a:rPr>
              <a:t> </a:t>
            </a:r>
            <a:r>
              <a:rPr dirty="0" sz="1600" spc="-105">
                <a:solidFill>
                  <a:srgbClr val="6B6079"/>
                </a:solidFill>
                <a:latin typeface="Times New Roman"/>
                <a:cs typeface="Times New Roman"/>
              </a:rPr>
              <a:t> </a:t>
            </a:r>
            <a:r>
              <a:rPr dirty="0" sz="1700" spc="-95">
                <a:solidFill>
                  <a:srgbClr val="5B2B66"/>
                </a:solidFill>
                <a:latin typeface="Times New Roman"/>
                <a:cs typeface="Times New Roman"/>
              </a:rPr>
              <a:t>i</a:t>
            </a:r>
            <a:r>
              <a:rPr dirty="0" sz="1700">
                <a:solidFill>
                  <a:srgbClr val="5B2B66"/>
                </a:solidFill>
                <a:latin typeface="Times New Roman"/>
                <a:cs typeface="Times New Roman"/>
              </a:rPr>
              <a:t> </a:t>
            </a:r>
            <a:r>
              <a:rPr dirty="0" sz="1700" spc="-155">
                <a:solidFill>
                  <a:srgbClr val="5B2B66"/>
                </a:solidFill>
                <a:latin typeface="Times New Roman"/>
                <a:cs typeface="Times New Roman"/>
              </a:rPr>
              <a:t> </a:t>
            </a:r>
            <a:r>
              <a:rPr dirty="0" sz="1600" spc="-35">
                <a:solidFill>
                  <a:srgbClr val="6B6079"/>
                </a:solidFill>
                <a:latin typeface="Times New Roman"/>
                <a:cs typeface="Times New Roman"/>
              </a:rPr>
              <a:t>n</a:t>
            </a:r>
            <a:r>
              <a:rPr dirty="0" sz="1600" spc="5">
                <a:solidFill>
                  <a:srgbClr val="6B6079"/>
                </a:solidFill>
                <a:latin typeface="Times New Roman"/>
                <a:cs typeface="Times New Roman"/>
              </a:rPr>
              <a:t> </a:t>
            </a:r>
            <a:r>
              <a:rPr dirty="0" sz="2100" spc="-335">
                <a:solidFill>
                  <a:srgbClr val="797985"/>
                </a:solidFill>
                <a:latin typeface="Arial"/>
                <a:cs typeface="Arial"/>
              </a:rPr>
              <a:t>Ji</a:t>
            </a:r>
            <a:r>
              <a:rPr dirty="0" sz="2100" spc="-155">
                <a:solidFill>
                  <a:srgbClr val="797985"/>
                </a:solidFill>
                <a:latin typeface="Arial"/>
                <a:cs typeface="Arial"/>
              </a:rPr>
              <a:t> </a:t>
            </a:r>
            <a:r>
              <a:rPr dirty="0" sz="1700" spc="-105" i="1">
                <a:solidFill>
                  <a:srgbClr val="797985"/>
                </a:solidFill>
                <a:latin typeface="Times New Roman"/>
                <a:cs typeface="Times New Roman"/>
              </a:rPr>
              <a:t>u</a:t>
            </a:r>
            <a:r>
              <a:rPr dirty="0" sz="1700" spc="-160" i="1">
                <a:solidFill>
                  <a:srgbClr val="6B6079"/>
                </a:solidFill>
                <a:latin typeface="Times New Roman"/>
                <a:cs typeface="Times New Roman"/>
              </a:rPr>
              <a:t>l</a:t>
            </a:r>
            <a:r>
              <a:rPr dirty="0" sz="1700" i="1">
                <a:solidFill>
                  <a:srgbClr val="6B6079"/>
                </a:solidFill>
                <a:latin typeface="Times New Roman"/>
                <a:cs typeface="Times New Roman"/>
              </a:rPr>
              <a:t> </a:t>
            </a:r>
            <a:r>
              <a:rPr dirty="0" sz="1700" spc="-105" i="1">
                <a:solidFill>
                  <a:srgbClr val="6B6079"/>
                </a:solidFill>
                <a:latin typeface="Times New Roman"/>
                <a:cs typeface="Times New Roman"/>
              </a:rPr>
              <a:t> </a:t>
            </a:r>
            <a:r>
              <a:rPr dirty="0" sz="1700" spc="-165" i="1">
                <a:solidFill>
                  <a:srgbClr val="797985"/>
                </a:solidFill>
                <a:latin typeface="Times New Roman"/>
                <a:cs typeface="Times New Roman"/>
              </a:rPr>
              <a:t>r</a:t>
            </a:r>
            <a:r>
              <a:rPr dirty="0" sz="1700" spc="-185" i="1">
                <a:solidFill>
                  <a:srgbClr val="797985"/>
                </a:solidFill>
                <a:latin typeface="Times New Roman"/>
                <a:cs typeface="Times New Roman"/>
              </a:rPr>
              <a:t>e</a:t>
            </a:r>
            <a:r>
              <a:rPr dirty="0" sz="1700" spc="-229" i="1">
                <a:solidFill>
                  <a:srgbClr val="797985"/>
                </a:solidFill>
                <a:latin typeface="Times New Roman"/>
                <a:cs typeface="Times New Roman"/>
              </a:rPr>
              <a:t> </a:t>
            </a:r>
            <a:r>
              <a:rPr dirty="0" sz="1700" spc="-110" i="1">
                <a:solidFill>
                  <a:srgbClr val="797985"/>
                </a:solidFill>
                <a:latin typeface="Times New Roman"/>
                <a:cs typeface="Times New Roman"/>
              </a:rPr>
              <a:t>·emplo.</a:t>
            </a:r>
            <a:r>
              <a:rPr dirty="0" sz="1700" spc="-250" i="1">
                <a:solidFill>
                  <a:srgbClr val="797985"/>
                </a:solidFill>
                <a:latin typeface="Times New Roman"/>
                <a:cs typeface="Times New Roman"/>
              </a:rPr>
              <a:t> </a:t>
            </a:r>
            <a:r>
              <a:rPr dirty="0" sz="1600" spc="-80">
                <a:solidFill>
                  <a:srgbClr val="797985"/>
                </a:solidFill>
                <a:latin typeface="Times New Roman"/>
                <a:cs typeface="Times New Roman"/>
              </a:rPr>
              <a:t>m:</a:t>
            </a:r>
            <a:endParaRPr sz="1600">
              <a:latin typeface="Times New Roman"/>
              <a:cs typeface="Times New Roman"/>
            </a:endParaRPr>
          </a:p>
          <a:p>
            <a:pPr marL="255904" indent="-193040">
              <a:lnSpc>
                <a:spcPct val="100000"/>
              </a:lnSpc>
              <a:spcBef>
                <a:spcPts val="1460"/>
              </a:spcBef>
              <a:buClr>
                <a:srgbClr val="797985"/>
              </a:buClr>
              <a:buSzPct val="97058"/>
              <a:buFont typeface="Arial"/>
              <a:buChar char="&gt;"/>
              <a:tabLst>
                <a:tab pos="256540" algn="l"/>
                <a:tab pos="1143000" algn="l"/>
                <a:tab pos="1989455" algn="l"/>
              </a:tabLst>
            </a:pPr>
            <a:r>
              <a:rPr dirty="0" sz="1700" spc="-100">
                <a:solidFill>
                  <a:srgbClr val="624470"/>
                </a:solidFill>
                <a:latin typeface="Times New Roman"/>
                <a:cs typeface="Times New Roman"/>
              </a:rPr>
              <a:t>f</a:t>
            </a:r>
            <a:r>
              <a:rPr dirty="0" sz="1700" spc="-90">
                <a:solidFill>
                  <a:srgbClr val="624470"/>
                </a:solidFill>
                <a:latin typeface="Times New Roman"/>
                <a:cs typeface="Times New Roman"/>
              </a:rPr>
              <a:t>u</a:t>
            </a:r>
            <a:r>
              <a:rPr dirty="0" sz="1700" spc="-10">
                <a:solidFill>
                  <a:srgbClr val="797985"/>
                </a:solidFill>
                <a:latin typeface="Times New Roman"/>
                <a:cs typeface="Times New Roman"/>
              </a:rPr>
              <a:t>n</a:t>
            </a:r>
            <a:r>
              <a:rPr dirty="0" sz="1700" spc="90">
                <a:solidFill>
                  <a:srgbClr val="797985"/>
                </a:solidFill>
                <a:latin typeface="Times New Roman"/>
                <a:cs typeface="Times New Roman"/>
              </a:rPr>
              <a:t> </a:t>
            </a:r>
            <a:r>
              <a:rPr dirty="0" sz="1750" spc="-10">
                <a:solidFill>
                  <a:srgbClr val="797985"/>
                </a:solidFill>
                <a:latin typeface="Times New Roman"/>
                <a:cs typeface="Times New Roman"/>
              </a:rPr>
              <a:t>t</a:t>
            </a:r>
            <a:r>
              <a:rPr dirty="0" sz="1750" spc="-5">
                <a:solidFill>
                  <a:srgbClr val="797985"/>
                </a:solidFill>
                <a:latin typeface="Times New Roman"/>
                <a:cs typeface="Times New Roman"/>
              </a:rPr>
              <a:t>i</a:t>
            </a:r>
            <a:r>
              <a:rPr dirty="0" sz="1750">
                <a:solidFill>
                  <a:srgbClr val="797985"/>
                </a:solidFill>
                <a:latin typeface="Times New Roman"/>
                <a:cs typeface="Times New Roman"/>
              </a:rPr>
              <a:t> </a:t>
            </a:r>
            <a:r>
              <a:rPr dirty="0" sz="1750" spc="-80">
                <a:solidFill>
                  <a:srgbClr val="797985"/>
                </a:solidFill>
                <a:latin typeface="Times New Roman"/>
                <a:cs typeface="Times New Roman"/>
              </a:rPr>
              <a:t> </a:t>
            </a:r>
            <a:r>
              <a:rPr dirty="0" sz="1700" spc="-85">
                <a:solidFill>
                  <a:srgbClr val="6B6079"/>
                </a:solidFill>
                <a:latin typeface="Times New Roman"/>
                <a:cs typeface="Times New Roman"/>
              </a:rPr>
              <a:t>n</a:t>
            </a:r>
            <a:r>
              <a:rPr dirty="0" sz="1700" spc="45">
                <a:solidFill>
                  <a:srgbClr val="6B6079"/>
                </a:solidFill>
                <a:latin typeface="Times New Roman"/>
                <a:cs typeface="Times New Roman"/>
              </a:rPr>
              <a:t> </a:t>
            </a:r>
            <a:r>
              <a:rPr dirty="0" sz="1700" spc="-204">
                <a:solidFill>
                  <a:srgbClr val="3D85BA"/>
                </a:solidFill>
                <a:latin typeface="Times New Roman"/>
                <a:cs typeface="Times New Roman"/>
              </a:rPr>
              <a:t>[</a:t>
            </a:r>
            <a:r>
              <a:rPr dirty="0" sz="1700">
                <a:solidFill>
                  <a:srgbClr val="3D85BA"/>
                </a:solidFill>
                <a:latin typeface="Times New Roman"/>
                <a:cs typeface="Times New Roman"/>
              </a:rPr>
              <a:t>	</a:t>
            </a:r>
            <a:r>
              <a:rPr dirty="0" sz="1700" spc="-210">
                <a:solidFill>
                  <a:srgbClr val="6B6079"/>
                </a:solidFill>
                <a:latin typeface="Times New Roman"/>
                <a:cs typeface="Times New Roman"/>
              </a:rPr>
              <a:t>u</a:t>
            </a:r>
            <a:r>
              <a:rPr dirty="0" sz="1700" spc="-95">
                <a:solidFill>
                  <a:srgbClr val="797985"/>
                </a:solidFill>
                <a:latin typeface="Times New Roman"/>
                <a:cs typeface="Times New Roman"/>
              </a:rPr>
              <a:t>1</a:t>
            </a:r>
            <a:r>
              <a:rPr dirty="0" sz="1700" spc="45">
                <a:solidFill>
                  <a:srgbClr val="797985"/>
                </a:solidFill>
                <a:latin typeface="Times New Roman"/>
                <a:cs typeface="Times New Roman"/>
              </a:rPr>
              <a:t> </a:t>
            </a:r>
            <a:r>
              <a:rPr dirty="0" sz="1700" spc="-95">
                <a:solidFill>
                  <a:srgbClr val="5D7287"/>
                </a:solidFill>
                <a:latin typeface="Times New Roman"/>
                <a:cs typeface="Times New Roman"/>
              </a:rPr>
              <a:t>u</a:t>
            </a:r>
            <a:r>
              <a:rPr dirty="0" sz="1700" spc="190">
                <a:solidFill>
                  <a:srgbClr val="5D7287"/>
                </a:solidFill>
                <a:latin typeface="Times New Roman"/>
                <a:cs typeface="Times New Roman"/>
              </a:rPr>
              <a:t> </a:t>
            </a:r>
            <a:r>
              <a:rPr dirty="0" sz="1700" spc="-175">
                <a:solidFill>
                  <a:srgbClr val="97CFEF"/>
                </a:solidFill>
                <a:latin typeface="Times New Roman"/>
                <a:cs typeface="Times New Roman"/>
              </a:rPr>
              <a:t>'</a:t>
            </a:r>
            <a:r>
              <a:rPr dirty="0" sz="1700" spc="-85">
                <a:solidFill>
                  <a:srgbClr val="97CFEF"/>
                </a:solidFill>
                <a:latin typeface="Times New Roman"/>
                <a:cs typeface="Times New Roman"/>
              </a:rPr>
              <a:t> </a:t>
            </a:r>
            <a:r>
              <a:rPr dirty="0" sz="1700" spc="-55">
                <a:solidFill>
                  <a:srgbClr val="6B6079"/>
                </a:solidFill>
                <a:latin typeface="Times New Roman"/>
                <a:cs typeface="Times New Roman"/>
              </a:rPr>
              <a:t>u</a:t>
            </a:r>
            <a:r>
              <a:rPr dirty="0" sz="1700" spc="-305">
                <a:solidFill>
                  <a:srgbClr val="797985"/>
                </a:solidFill>
                <a:latin typeface="Times New Roman"/>
                <a:cs typeface="Times New Roman"/>
              </a:rPr>
              <a:t>3</a:t>
            </a:r>
            <a:r>
              <a:rPr dirty="0" sz="1700" spc="-265">
                <a:solidFill>
                  <a:srgbClr val="3D85BA"/>
                </a:solidFill>
                <a:latin typeface="Times New Roman"/>
                <a:cs typeface="Times New Roman"/>
              </a:rPr>
              <a:t>,]</a:t>
            </a:r>
            <a:r>
              <a:rPr dirty="0" sz="1700">
                <a:solidFill>
                  <a:srgbClr val="3D85BA"/>
                </a:solidFill>
                <a:latin typeface="Times New Roman"/>
                <a:cs typeface="Times New Roman"/>
              </a:rPr>
              <a:t>	</a:t>
            </a:r>
            <a:r>
              <a:rPr dirty="0" u="heavy" sz="1700" spc="-85">
                <a:solidFill>
                  <a:srgbClr val="797985"/>
                </a:solidFill>
                <a:uFill>
                  <a:solidFill>
                    <a:srgbClr val="F2C380"/>
                  </a:solidFill>
                </a:uFill>
                <a:latin typeface="Times New Roman"/>
                <a:cs typeface="Times New Roman"/>
              </a:rPr>
              <a:t>f</a:t>
            </a:r>
            <a:r>
              <a:rPr dirty="0" u="heavy" sz="1700" spc="-65">
                <a:solidFill>
                  <a:srgbClr val="797985"/>
                </a:solidFill>
                <a:uFill>
                  <a:solidFill>
                    <a:srgbClr val="F2C380"/>
                  </a:solidFill>
                </a:uFill>
                <a:latin typeface="Times New Roman"/>
                <a:cs typeface="Times New Roman"/>
              </a:rPr>
              <a:t>e</a:t>
            </a:r>
            <a:r>
              <a:rPr dirty="0" u="heavy" sz="1700" spc="-95">
                <a:solidFill>
                  <a:srgbClr val="466D8A"/>
                </a:solidFill>
                <a:uFill>
                  <a:solidFill>
                    <a:srgbClr val="F2C380"/>
                  </a:solidFill>
                </a:uFill>
                <a:latin typeface="Times New Roman"/>
                <a:cs typeface="Times New Roman"/>
              </a:rPr>
              <a:t>tt</a:t>
            </a:r>
            <a:r>
              <a:rPr dirty="0" u="heavy" sz="1700" spc="-210">
                <a:solidFill>
                  <a:srgbClr val="466D8A"/>
                </a:solidFill>
                <a:uFill>
                  <a:solidFill>
                    <a:srgbClr val="F2C380"/>
                  </a:solidFill>
                </a:uFill>
                <a:latin typeface="Times New Roman"/>
                <a:cs typeface="Times New Roman"/>
              </a:rPr>
              <a:t>l</a:t>
            </a:r>
            <a:r>
              <a:rPr dirty="0" sz="1700" spc="-305">
                <a:solidFill>
                  <a:srgbClr val="F2C380"/>
                </a:solidFill>
                <a:latin typeface="Times New Roman"/>
                <a:cs typeface="Times New Roman"/>
              </a:rPr>
              <a:t>,</a:t>
            </a:r>
            <a:r>
              <a:rPr dirty="0" sz="1700" spc="200">
                <a:solidFill>
                  <a:srgbClr val="F2C380"/>
                </a:solidFill>
                <a:latin typeface="Times New Roman"/>
                <a:cs typeface="Times New Roman"/>
              </a:rPr>
              <a:t> </a:t>
            </a:r>
            <a:r>
              <a:rPr dirty="0" sz="1700" spc="-30">
                <a:solidFill>
                  <a:srgbClr val="797985"/>
                </a:solidFill>
                <a:latin typeface="Times New Roman"/>
                <a:cs typeface="Times New Roman"/>
              </a:rPr>
              <a:t>r</a:t>
            </a:r>
            <a:r>
              <a:rPr dirty="0" sz="1700" spc="-50">
                <a:solidFill>
                  <a:srgbClr val="797985"/>
                </a:solidFill>
                <a:latin typeface="Times New Roman"/>
                <a:cs typeface="Times New Roman"/>
              </a:rPr>
              <a:t>e</a:t>
            </a:r>
            <a:r>
              <a:rPr dirty="0" sz="1700" spc="-70">
                <a:solidFill>
                  <a:srgbClr val="6B6079"/>
                </a:solidFill>
                <a:latin typeface="Times New Roman"/>
                <a:cs typeface="Times New Roman"/>
              </a:rPr>
              <a:t>j</a:t>
            </a:r>
            <a:r>
              <a:rPr dirty="0" sz="1700">
                <a:solidFill>
                  <a:srgbClr val="6B6079"/>
                </a:solidFill>
                <a:latin typeface="Times New Roman"/>
                <a:cs typeface="Times New Roman"/>
              </a:rPr>
              <a:t> </a:t>
            </a:r>
            <a:r>
              <a:rPr dirty="0" sz="1700" spc="-180">
                <a:solidFill>
                  <a:srgbClr val="6B6079"/>
                </a:solidFill>
                <a:latin typeface="Times New Roman"/>
                <a:cs typeface="Times New Roman"/>
              </a:rPr>
              <a:t> </a:t>
            </a:r>
            <a:r>
              <a:rPr dirty="0" sz="1700" spc="-180">
                <a:solidFill>
                  <a:srgbClr val="6B6079"/>
                </a:solidFill>
                <a:latin typeface="Times New Roman"/>
                <a:cs typeface="Times New Roman"/>
              </a:rPr>
              <a:t>m</a:t>
            </a:r>
            <a:r>
              <a:rPr dirty="0" sz="1700" spc="-70">
                <a:solidFill>
                  <a:srgbClr val="6B6079"/>
                </a:solidFill>
                <a:latin typeface="Times New Roman"/>
                <a:cs typeface="Times New Roman"/>
              </a:rPr>
              <a:t>p</a:t>
            </a:r>
            <a:r>
              <a:rPr dirty="0" sz="1700" spc="-125">
                <a:solidFill>
                  <a:srgbClr val="56135E"/>
                </a:solidFill>
                <a:latin typeface="Times New Roman"/>
                <a:cs typeface="Times New Roman"/>
              </a:rPr>
              <a:t>l</a:t>
            </a:r>
            <a:r>
              <a:rPr dirty="0" sz="1700" spc="-120">
                <a:solidFill>
                  <a:srgbClr val="797985"/>
                </a:solidFill>
                <a:latin typeface="Times New Roman"/>
                <a:cs typeface="Times New Roman"/>
              </a:rPr>
              <a:t>o</a:t>
            </a:r>
            <a:r>
              <a:rPr dirty="0" sz="1700" spc="-75">
                <a:solidFill>
                  <a:srgbClr val="938E9E"/>
                </a:solidFill>
                <a:latin typeface="Times New Roman"/>
                <a:cs typeface="Times New Roman"/>
              </a:rPr>
              <a:t>(</a:t>
            </a:r>
            <a:r>
              <a:rPr dirty="0" sz="1700">
                <a:solidFill>
                  <a:srgbClr val="938E9E"/>
                </a:solidFill>
                <a:latin typeface="Times New Roman"/>
                <a:cs typeface="Times New Roman"/>
              </a:rPr>
              <a:t> </a:t>
            </a:r>
            <a:r>
              <a:rPr dirty="0" sz="1700" spc="-35">
                <a:solidFill>
                  <a:srgbClr val="938E9E"/>
                </a:solidFill>
                <a:latin typeface="Times New Roman"/>
                <a:cs typeface="Times New Roman"/>
              </a:rPr>
              <a:t> </a:t>
            </a:r>
            <a:r>
              <a:rPr dirty="0" sz="1650" spc="-75">
                <a:solidFill>
                  <a:srgbClr val="6B6079"/>
                </a:solidFill>
                <a:latin typeface="Arial"/>
                <a:cs typeface="Arial"/>
              </a:rPr>
              <a:t>d</a:t>
            </a:r>
            <a:r>
              <a:rPr dirty="0" sz="1650" spc="100">
                <a:solidFill>
                  <a:srgbClr val="6B6079"/>
                </a:solidFill>
                <a:latin typeface="Arial"/>
                <a:cs typeface="Arial"/>
              </a:rPr>
              <a:t> </a:t>
            </a:r>
            <a:r>
              <a:rPr dirty="0" sz="1700" spc="-75">
                <a:solidFill>
                  <a:srgbClr val="624470"/>
                </a:solidFill>
                <a:latin typeface="Times New Roman"/>
                <a:cs typeface="Times New Roman"/>
              </a:rPr>
              <a:t>f</a:t>
            </a:r>
            <a:r>
              <a:rPr dirty="0" sz="1700" spc="-140">
                <a:solidFill>
                  <a:srgbClr val="624470"/>
                </a:solidFill>
                <a:latin typeface="Times New Roman"/>
                <a:cs typeface="Times New Roman"/>
              </a:rPr>
              <a:t>u</a:t>
            </a:r>
            <a:r>
              <a:rPr dirty="0" sz="1700" spc="-130">
                <a:solidFill>
                  <a:srgbClr val="6B6079"/>
                </a:solidFill>
                <a:latin typeface="Times New Roman"/>
                <a:cs typeface="Times New Roman"/>
              </a:rPr>
              <a:t>n</a:t>
            </a:r>
            <a:r>
              <a:rPr dirty="0" sz="1700" spc="-10">
                <a:solidFill>
                  <a:srgbClr val="797985"/>
                </a:solidFill>
                <a:latin typeface="Times New Roman"/>
                <a:cs typeface="Times New Roman"/>
              </a:rPr>
              <a:t>1</a:t>
            </a:r>
            <a:r>
              <a:rPr dirty="0" sz="1700" spc="-100">
                <a:solidFill>
                  <a:srgbClr val="797985"/>
                </a:solidFill>
                <a:latin typeface="Times New Roman"/>
                <a:cs typeface="Times New Roman"/>
              </a:rPr>
              <a:t> </a:t>
            </a:r>
            <a:r>
              <a:rPr dirty="0" sz="1700" spc="-85">
                <a:solidFill>
                  <a:srgbClr val="797985"/>
                </a:solidFill>
                <a:latin typeface="Times New Roman"/>
                <a:cs typeface="Times New Roman"/>
              </a:rPr>
              <a:t>o</a:t>
            </a:r>
            <a:r>
              <a:rPr dirty="0" sz="1700" spc="-60">
                <a:solidFill>
                  <a:srgbClr val="797985"/>
                </a:solidFill>
                <a:latin typeface="Times New Roman"/>
                <a:cs typeface="Times New Roman"/>
              </a:rPr>
              <a:t>d</a:t>
            </a:r>
            <a:r>
              <a:rPr dirty="0" sz="1700" spc="-105">
                <a:solidFill>
                  <a:srgbClr val="6B6079"/>
                </a:solidFill>
                <a:latin typeface="Times New Roman"/>
                <a:cs typeface="Times New Roman"/>
              </a:rPr>
              <a:t>ef</a:t>
            </a:r>
            <a:r>
              <a:rPr dirty="0" sz="1700" spc="-270">
                <a:solidFill>
                  <a:srgbClr val="6B6079"/>
                </a:solidFill>
                <a:latin typeface="Times New Roman"/>
                <a:cs typeface="Times New Roman"/>
              </a:rPr>
              <a:t>u</a:t>
            </a:r>
            <a:r>
              <a:rPr dirty="0" sz="1700" spc="-430">
                <a:solidFill>
                  <a:srgbClr val="DBBA93"/>
                </a:solidFill>
                <a:latin typeface="Times New Roman"/>
                <a:cs typeface="Times New Roman"/>
              </a:rPr>
              <a:t>·</a:t>
            </a:r>
            <a:r>
              <a:rPr dirty="0" sz="1700" spc="-130">
                <a:solidFill>
                  <a:srgbClr val="6B6079"/>
                </a:solidFill>
                <a:latin typeface="Times New Roman"/>
                <a:cs typeface="Times New Roman"/>
              </a:rPr>
              <a:t>n</a:t>
            </a:r>
            <a:r>
              <a:rPr dirty="0" sz="1700" spc="-125">
                <a:solidFill>
                  <a:srgbClr val="6B6079"/>
                </a:solidFill>
                <a:latin typeface="Times New Roman"/>
                <a:cs typeface="Times New Roman"/>
              </a:rPr>
              <a:t> </a:t>
            </a:r>
            <a:r>
              <a:rPr dirty="0" sz="1700" spc="-335">
                <a:solidFill>
                  <a:srgbClr val="F2C380"/>
                </a:solidFill>
                <a:latin typeface="Times New Roman"/>
                <a:cs typeface="Times New Roman"/>
              </a:rPr>
              <a:t>·</a:t>
            </a:r>
            <a:r>
              <a:rPr dirty="0" sz="1700" spc="150">
                <a:solidFill>
                  <a:srgbClr val="F2C380"/>
                </a:solidFill>
                <a:latin typeface="Times New Roman"/>
                <a:cs typeface="Times New Roman"/>
              </a:rPr>
              <a:t> </a:t>
            </a:r>
            <a:r>
              <a:rPr dirty="0" sz="1700" spc="25">
                <a:solidFill>
                  <a:srgbClr val="797985"/>
                </a:solidFill>
                <a:latin typeface="Times New Roman"/>
                <a:cs typeface="Times New Roman"/>
              </a:rPr>
              <a:t>o</a:t>
            </a:r>
            <a:r>
              <a:rPr dirty="0" sz="1700" spc="-150">
                <a:solidFill>
                  <a:srgbClr val="797985"/>
                </a:solidFill>
                <a:latin typeface="Times New Roman"/>
                <a:cs typeface="Times New Roman"/>
              </a:rPr>
              <a:t>d</a:t>
            </a:r>
            <a:r>
              <a:rPr dirty="0" sz="1700" spc="-95">
                <a:solidFill>
                  <a:srgbClr val="797985"/>
                </a:solidFill>
                <a:latin typeface="Times New Roman"/>
                <a:cs typeface="Times New Roman"/>
              </a:rPr>
              <a:t>efun</a:t>
            </a:r>
            <a:r>
              <a:rPr dirty="0" sz="1700" spc="-80">
                <a:solidFill>
                  <a:srgbClr val="797985"/>
                </a:solidFill>
                <a:latin typeface="Times New Roman"/>
                <a:cs typeface="Times New Roman"/>
              </a:rPr>
              <a:t>3</a:t>
            </a:r>
            <a:r>
              <a:rPr dirty="0" sz="1700" spc="-100">
                <a:solidFill>
                  <a:srgbClr val="C4B3B1"/>
                </a:solidFill>
                <a:latin typeface="Times New Roman"/>
                <a:cs typeface="Times New Roman"/>
              </a:rPr>
              <a:t>,</a:t>
            </a:r>
            <a:r>
              <a:rPr dirty="0" sz="1700" spc="50">
                <a:solidFill>
                  <a:srgbClr val="797985"/>
                </a:solidFill>
                <a:latin typeface="Times New Roman"/>
                <a:cs typeface="Times New Roman"/>
              </a:rPr>
              <a:t>.</a:t>
            </a:r>
            <a:r>
              <a:rPr dirty="0" sz="1700" spc="-285">
                <a:solidFill>
                  <a:srgbClr val="5B2B66"/>
                </a:solidFill>
                <a:latin typeface="Times New Roman"/>
                <a:cs typeface="Times New Roman"/>
              </a:rPr>
              <a:t>.</a:t>
            </a:r>
            <a:r>
              <a:rPr dirty="0" sz="1700" spc="-210">
                <a:solidFill>
                  <a:srgbClr val="97CFEF"/>
                </a:solidFill>
                <a:latin typeface="Times New Roman"/>
                <a:cs typeface="Times New Roman"/>
              </a:rPr>
              <a:t>.</a:t>
            </a:r>
            <a:r>
              <a:rPr dirty="0" sz="1700" spc="-260">
                <a:solidFill>
                  <a:srgbClr val="797985"/>
                </a:solidFill>
                <a:latin typeface="Times New Roman"/>
                <a:cs typeface="Times New Roman"/>
              </a:rPr>
              <a:t>.</a:t>
            </a:r>
            <a:endParaRPr sz="1700">
              <a:latin typeface="Times New Roman"/>
              <a:cs typeface="Times New Roman"/>
            </a:endParaRPr>
          </a:p>
          <a:p>
            <a:pPr marL="257810" indent="-194945">
              <a:lnSpc>
                <a:spcPct val="100000"/>
              </a:lnSpc>
              <a:spcBef>
                <a:spcPts val="1510"/>
              </a:spcBef>
              <a:buClr>
                <a:srgbClr val="797985"/>
              </a:buClr>
              <a:buSzPct val="97058"/>
              <a:buFont typeface="Arial"/>
              <a:buChar char="&gt;"/>
              <a:tabLst>
                <a:tab pos="258445" algn="l"/>
                <a:tab pos="2533015" algn="l"/>
              </a:tabLst>
            </a:pPr>
            <a:r>
              <a:rPr dirty="0" sz="1700" spc="-75">
                <a:solidFill>
                  <a:srgbClr val="5B2B66"/>
                </a:solidFill>
                <a:latin typeface="Times New Roman"/>
                <a:cs typeface="Times New Roman"/>
              </a:rPr>
              <a:t>i</a:t>
            </a:r>
            <a:r>
              <a:rPr dirty="0" sz="1700" spc="-30">
                <a:solidFill>
                  <a:srgbClr val="5D7287"/>
                </a:solidFill>
                <a:latin typeface="Times New Roman"/>
                <a:cs typeface="Times New Roman"/>
              </a:rPr>
              <a:t>ni</a:t>
            </a:r>
            <a:r>
              <a:rPr dirty="0" sz="1700" spc="15">
                <a:solidFill>
                  <a:srgbClr val="5D7287"/>
                </a:solidFill>
                <a:latin typeface="Times New Roman"/>
                <a:cs typeface="Times New Roman"/>
              </a:rPr>
              <a:t> </a:t>
            </a:r>
            <a:r>
              <a:rPr dirty="0" sz="1700" spc="20">
                <a:solidFill>
                  <a:srgbClr val="5D7287"/>
                </a:solidFill>
                <a:latin typeface="Times New Roman"/>
                <a:cs typeface="Times New Roman"/>
              </a:rPr>
              <a:t>i</a:t>
            </a:r>
            <a:r>
              <a:rPr dirty="0" sz="1700" spc="-85">
                <a:solidFill>
                  <a:srgbClr val="797985"/>
                </a:solidFill>
                <a:latin typeface="Times New Roman"/>
                <a:cs typeface="Times New Roman"/>
              </a:rPr>
              <a:t>a</a:t>
            </a:r>
            <a:r>
              <a:rPr dirty="0" sz="1700" spc="-220">
                <a:solidFill>
                  <a:srgbClr val="797985"/>
                </a:solidFill>
                <a:latin typeface="Times New Roman"/>
                <a:cs typeface="Times New Roman"/>
              </a:rPr>
              <a:t>U</a:t>
            </a:r>
            <a:r>
              <a:rPr dirty="0" sz="1700" spc="40">
                <a:solidFill>
                  <a:srgbClr val="797985"/>
                </a:solidFill>
                <a:latin typeface="Times New Roman"/>
                <a:cs typeface="Times New Roman"/>
              </a:rPr>
              <a:t> </a:t>
            </a:r>
            <a:r>
              <a:rPr dirty="0" sz="1700" spc="40">
                <a:solidFill>
                  <a:srgbClr val="466D8A"/>
                </a:solidFill>
                <a:latin typeface="Times New Roman"/>
                <a:cs typeface="Times New Roman"/>
              </a:rPr>
              <a:t>i</a:t>
            </a:r>
            <a:r>
              <a:rPr dirty="0" sz="1700" spc="-165">
                <a:solidFill>
                  <a:srgbClr val="6B6079"/>
                </a:solidFill>
                <a:latin typeface="Times New Roman"/>
                <a:cs typeface="Times New Roman"/>
              </a:rPr>
              <a:t>n</a:t>
            </a:r>
            <a:r>
              <a:rPr dirty="0" sz="1700" spc="-110">
                <a:solidFill>
                  <a:srgbClr val="6B6079"/>
                </a:solidFill>
                <a:latin typeface="Times New Roman"/>
                <a:cs typeface="Times New Roman"/>
              </a:rPr>
              <a:t>i</a:t>
            </a:r>
            <a:r>
              <a:rPr dirty="0" sz="1700" spc="-35">
                <a:solidFill>
                  <a:srgbClr val="797985"/>
                </a:solidFill>
                <a:latin typeface="Times New Roman"/>
                <a:cs typeface="Times New Roman"/>
              </a:rPr>
              <a:t>c</a:t>
            </a:r>
            <a:r>
              <a:rPr dirty="0" sz="1700" spc="-95">
                <a:solidFill>
                  <a:srgbClr val="797985"/>
                </a:solidFill>
                <a:latin typeface="Times New Roman"/>
                <a:cs typeface="Times New Roman"/>
              </a:rPr>
              <a:t>i</a:t>
            </a:r>
            <a:r>
              <a:rPr dirty="0" sz="1700" spc="-270">
                <a:solidFill>
                  <a:srgbClr val="797985"/>
                </a:solidFill>
                <a:latin typeface="Times New Roman"/>
                <a:cs typeface="Times New Roman"/>
              </a:rPr>
              <a:t>a.1</a:t>
            </a:r>
            <a:r>
              <a:rPr dirty="0" sz="1700" spc="-335">
                <a:solidFill>
                  <a:srgbClr val="797985"/>
                </a:solidFill>
                <a:latin typeface="Times New Roman"/>
                <a:cs typeface="Times New Roman"/>
              </a:rPr>
              <a:t>2</a:t>
            </a:r>
            <a:r>
              <a:rPr dirty="0" sz="1700" spc="10">
                <a:solidFill>
                  <a:srgbClr val="797985"/>
                </a:solidFill>
                <a:latin typeface="Times New Roman"/>
                <a:cs typeface="Times New Roman"/>
              </a:rPr>
              <a:t> </a:t>
            </a:r>
            <a:r>
              <a:rPr dirty="0" sz="1700" spc="-125">
                <a:solidFill>
                  <a:srgbClr val="797985"/>
                </a:solidFill>
                <a:latin typeface="Times New Roman"/>
                <a:cs typeface="Times New Roman"/>
              </a:rPr>
              <a:t>i</a:t>
            </a:r>
            <a:r>
              <a:rPr dirty="0" sz="1700" spc="-5">
                <a:solidFill>
                  <a:srgbClr val="797985"/>
                </a:solidFill>
                <a:latin typeface="Times New Roman"/>
                <a:cs typeface="Times New Roman"/>
              </a:rPr>
              <a:t>n</a:t>
            </a:r>
            <a:r>
              <a:rPr dirty="0" sz="1700" spc="-100">
                <a:solidFill>
                  <a:srgbClr val="5B2B66"/>
                </a:solidFill>
                <a:latin typeface="Times New Roman"/>
                <a:cs typeface="Times New Roman"/>
              </a:rPr>
              <a:t>i</a:t>
            </a:r>
            <a:r>
              <a:rPr dirty="0" sz="1700" spc="-100">
                <a:solidFill>
                  <a:srgbClr val="797985"/>
                </a:solidFill>
                <a:latin typeface="Times New Roman"/>
                <a:cs typeface="Times New Roman"/>
              </a:rPr>
              <a:t>c</a:t>
            </a:r>
            <a:r>
              <a:rPr dirty="0" sz="1700" spc="-100">
                <a:solidFill>
                  <a:srgbClr val="5B2B66"/>
                </a:solidFill>
                <a:latin typeface="Times New Roman"/>
                <a:cs typeface="Times New Roman"/>
              </a:rPr>
              <a:t>i</a:t>
            </a:r>
            <a:r>
              <a:rPr dirty="0" sz="1700" spc="-90">
                <a:solidFill>
                  <a:srgbClr val="5D7287"/>
                </a:solidFill>
                <a:latin typeface="Times New Roman"/>
                <a:cs typeface="Times New Roman"/>
              </a:rPr>
              <a:t>a</a:t>
            </a:r>
            <a:r>
              <a:rPr dirty="0" sz="1700" spc="-55">
                <a:solidFill>
                  <a:srgbClr val="5D7287"/>
                </a:solidFill>
                <a:latin typeface="Times New Roman"/>
                <a:cs typeface="Times New Roman"/>
              </a:rPr>
              <a:t>l</a:t>
            </a:r>
            <a:r>
              <a:rPr dirty="0" sz="1700" spc="-110">
                <a:solidFill>
                  <a:srgbClr val="797985"/>
                </a:solidFill>
                <a:latin typeface="Times New Roman"/>
                <a:cs typeface="Times New Roman"/>
              </a:rPr>
              <a:t>3</a:t>
            </a:r>
            <a:r>
              <a:rPr dirty="0" baseline="-24305" sz="1200" spc="104">
                <a:solidFill>
                  <a:srgbClr val="797985"/>
                </a:solidFill>
                <a:latin typeface="Times New Roman"/>
                <a:cs typeface="Times New Roman"/>
              </a:rPr>
              <a:t>1</a:t>
            </a:r>
            <a:r>
              <a:rPr dirty="0" sz="1700" spc="-235">
                <a:solidFill>
                  <a:srgbClr val="6B6079"/>
                </a:solidFill>
                <a:latin typeface="Times New Roman"/>
                <a:cs typeface="Times New Roman"/>
              </a:rPr>
              <a:t>N</a:t>
            </a:r>
            <a:r>
              <a:rPr dirty="0" sz="1700" spc="-125">
                <a:solidFill>
                  <a:srgbClr val="797985"/>
                </a:solidFill>
                <a:latin typeface="Times New Roman"/>
                <a:cs typeface="Times New Roman"/>
              </a:rPr>
              <a:t>h</a:t>
            </a:r>
            <a:r>
              <a:rPr dirty="0" sz="1700" spc="-40">
                <a:solidFill>
                  <a:srgbClr val="C4B3B1"/>
                </a:solidFill>
                <a:latin typeface="Times New Roman"/>
                <a:cs typeface="Times New Roman"/>
              </a:rPr>
              <a:t>.</a:t>
            </a:r>
            <a:r>
              <a:rPr dirty="0" sz="1700">
                <a:solidFill>
                  <a:srgbClr val="C4B3B1"/>
                </a:solidFill>
                <a:latin typeface="Times New Roman"/>
                <a:cs typeface="Times New Roman"/>
              </a:rPr>
              <a:t>	</a:t>
            </a:r>
            <a:r>
              <a:rPr dirty="0" sz="1700" spc="-175">
                <a:solidFill>
                  <a:srgbClr val="6B6079"/>
                </a:solidFill>
                <a:latin typeface="Times New Roman"/>
                <a:cs typeface="Times New Roman"/>
              </a:rPr>
              <a:t>p</a:t>
            </a:r>
            <a:r>
              <a:rPr dirty="0" sz="1700" spc="10">
                <a:solidFill>
                  <a:srgbClr val="797985"/>
                </a:solidFill>
                <a:latin typeface="Times New Roman"/>
                <a:cs typeface="Times New Roman"/>
              </a:rPr>
              <a:t>a</a:t>
            </a:r>
            <a:r>
              <a:rPr dirty="0" sz="1700" spc="-35">
                <a:solidFill>
                  <a:srgbClr val="6B6079"/>
                </a:solidFill>
                <a:latin typeface="Times New Roman"/>
                <a:cs typeface="Times New Roman"/>
              </a:rPr>
              <a:t>n</a:t>
            </a:r>
            <a:endParaRPr sz="1700">
              <a:latin typeface="Times New Roman"/>
              <a:cs typeface="Times New Roman"/>
            </a:endParaRPr>
          </a:p>
          <a:p>
            <a:pPr marL="262890" indent="-200025">
              <a:lnSpc>
                <a:spcPct val="100000"/>
              </a:lnSpc>
              <a:spcBef>
                <a:spcPts val="1490"/>
              </a:spcBef>
              <a:buClr>
                <a:srgbClr val="797985"/>
              </a:buClr>
              <a:buSzPct val="94285"/>
              <a:buFont typeface="Arial"/>
              <a:buChar char="&gt;"/>
              <a:tabLst>
                <a:tab pos="263525" algn="l"/>
              </a:tabLst>
            </a:pPr>
            <a:r>
              <a:rPr dirty="0" sz="1750" spc="-55">
                <a:solidFill>
                  <a:srgbClr val="6B6079"/>
                </a:solidFill>
                <a:latin typeface="Times New Roman"/>
                <a:cs typeface="Times New Roman"/>
              </a:rPr>
              <a:t>h</a:t>
            </a:r>
            <a:r>
              <a:rPr dirty="0" sz="1750" spc="100">
                <a:solidFill>
                  <a:srgbClr val="595660"/>
                </a:solidFill>
                <a:latin typeface="Times New Roman"/>
                <a:cs typeface="Times New Roman"/>
              </a:rPr>
              <a:t>=</a:t>
            </a:r>
            <a:r>
              <a:rPr dirty="0" sz="1750" spc="-80">
                <a:solidFill>
                  <a:srgbClr val="938E9E"/>
                </a:solidFill>
                <a:latin typeface="Times New Roman"/>
                <a:cs typeface="Times New Roman"/>
              </a:rPr>
              <a:t>(</a:t>
            </a:r>
            <a:r>
              <a:rPr dirty="0" sz="1750">
                <a:solidFill>
                  <a:srgbClr val="797985"/>
                </a:solidFill>
                <a:latin typeface="Times New Roman"/>
                <a:cs typeface="Times New Roman"/>
              </a:rPr>
              <a:t>t</a:t>
            </a:r>
            <a:r>
              <a:rPr dirty="0" sz="1750">
                <a:solidFill>
                  <a:srgbClr val="797985"/>
                </a:solidFill>
                <a:latin typeface="Times New Roman"/>
                <a:cs typeface="Times New Roman"/>
              </a:rPr>
              <a:t> </a:t>
            </a:r>
            <a:r>
              <a:rPr dirty="0" sz="1750" spc="-210">
                <a:solidFill>
                  <a:srgbClr val="797985"/>
                </a:solidFill>
                <a:latin typeface="Times New Roman"/>
                <a:cs typeface="Times New Roman"/>
              </a:rPr>
              <a:t> </a:t>
            </a:r>
            <a:r>
              <a:rPr dirty="0" sz="1750" spc="-105">
                <a:solidFill>
                  <a:srgbClr val="797985"/>
                </a:solidFill>
                <a:latin typeface="Times New Roman"/>
                <a:cs typeface="Times New Roman"/>
              </a:rPr>
              <a:t>p</a:t>
            </a:r>
            <a:r>
              <a:rPr dirty="0" sz="1750" spc="-100">
                <a:solidFill>
                  <a:srgbClr val="6B6079"/>
                </a:solidFill>
                <a:latin typeface="Times New Roman"/>
                <a:cs typeface="Times New Roman"/>
              </a:rPr>
              <a:t>a</a:t>
            </a:r>
            <a:r>
              <a:rPr dirty="0" sz="1750" spc="-50">
                <a:solidFill>
                  <a:srgbClr val="6B6079"/>
                </a:solidFill>
                <a:latin typeface="Times New Roman"/>
                <a:cs typeface="Times New Roman"/>
              </a:rPr>
              <a:t>n</a:t>
            </a:r>
            <a:r>
              <a:rPr dirty="0" sz="1750" spc="-85">
                <a:solidFill>
                  <a:srgbClr val="938E9E"/>
                </a:solidFill>
                <a:latin typeface="Times New Roman"/>
                <a:cs typeface="Times New Roman"/>
              </a:rPr>
              <a:t>)/</a:t>
            </a:r>
            <a:r>
              <a:rPr dirty="0" sz="1750" spc="-50">
                <a:solidFill>
                  <a:srgbClr val="938E9E"/>
                </a:solidFill>
                <a:latin typeface="Times New Roman"/>
                <a:cs typeface="Times New Roman"/>
              </a:rPr>
              <a:t> </a:t>
            </a:r>
            <a:r>
              <a:rPr dirty="0" sz="1750" spc="-270">
                <a:solidFill>
                  <a:srgbClr val="6B6079"/>
                </a:solidFill>
                <a:latin typeface="Times New Roman"/>
                <a:cs typeface="Times New Roman"/>
              </a:rPr>
              <a:t>N</a:t>
            </a:r>
            <a:r>
              <a:rPr dirty="0" sz="1750" spc="-105">
                <a:solidFill>
                  <a:srgbClr val="6B6079"/>
                </a:solidFill>
                <a:latin typeface="Times New Roman"/>
                <a:cs typeface="Times New Roman"/>
              </a:rPr>
              <a:t>l</a:t>
            </a:r>
            <a:r>
              <a:rPr dirty="0" sz="1750" spc="-100">
                <a:solidFill>
                  <a:srgbClr val="6B6079"/>
                </a:solidFill>
                <a:latin typeface="Times New Roman"/>
                <a:cs typeface="Times New Roman"/>
              </a:rPr>
              <a:t> </a:t>
            </a:r>
            <a:r>
              <a:rPr dirty="0" sz="1750" spc="-445">
                <a:solidFill>
                  <a:srgbClr val="797985"/>
                </a:solidFill>
                <a:latin typeface="Times New Roman"/>
                <a:cs typeface="Times New Roman"/>
              </a:rPr>
              <a:t>·</a:t>
            </a:r>
            <a:r>
              <a:rPr dirty="0" sz="1750" spc="-350">
                <a:solidFill>
                  <a:srgbClr val="8CB6D6"/>
                </a:solidFill>
                <a:latin typeface="Times New Roman"/>
                <a:cs typeface="Times New Roman"/>
              </a:rPr>
              <a:t>·</a:t>
            </a:r>
            <a:endParaRPr sz="1750">
              <a:latin typeface="Times New Roman"/>
              <a:cs typeface="Times New Roman"/>
            </a:endParaRPr>
          </a:p>
          <a:p>
            <a:pPr marL="262890" indent="-200025">
              <a:lnSpc>
                <a:spcPct val="100000"/>
              </a:lnSpc>
              <a:spcBef>
                <a:spcPts val="1465"/>
              </a:spcBef>
              <a:buClr>
                <a:srgbClr val="797985"/>
              </a:buClr>
              <a:buFont typeface="Arial"/>
              <a:buChar char="&gt;"/>
              <a:tabLst>
                <a:tab pos="263525" algn="l"/>
              </a:tabLst>
            </a:pPr>
            <a:r>
              <a:rPr dirty="0" sz="1650" spc="-10">
                <a:solidFill>
                  <a:srgbClr val="6B6079"/>
                </a:solidFill>
                <a:latin typeface="Times New Roman"/>
                <a:cs typeface="Times New Roman"/>
              </a:rPr>
              <a:t>n</a:t>
            </a:r>
            <a:r>
              <a:rPr dirty="0" sz="1650" spc="150">
                <a:solidFill>
                  <a:srgbClr val="595660"/>
                </a:solidFill>
                <a:latin typeface="Times New Roman"/>
                <a:cs typeface="Times New Roman"/>
              </a:rPr>
              <a:t>=</a:t>
            </a:r>
            <a:r>
              <a:rPr dirty="0" sz="1650" spc="-160">
                <a:solidFill>
                  <a:srgbClr val="6B6079"/>
                </a:solidFill>
                <a:latin typeface="Times New Roman"/>
                <a:cs typeface="Times New Roman"/>
              </a:rPr>
              <a:t>N</a:t>
            </a:r>
            <a:r>
              <a:rPr dirty="0" sz="1650" spc="-70">
                <a:solidFill>
                  <a:srgbClr val="6B6079"/>
                </a:solidFill>
                <a:latin typeface="Times New Roman"/>
                <a:cs typeface="Times New Roman"/>
              </a:rPr>
              <a:t>h</a:t>
            </a:r>
            <a:r>
              <a:rPr dirty="0" sz="1650" spc="-120">
                <a:solidFill>
                  <a:srgbClr val="875E67"/>
                </a:solidFill>
                <a:latin typeface="Times New Roman"/>
                <a:cs typeface="Times New Roman"/>
              </a:rPr>
              <a:t>+</a:t>
            </a:r>
            <a:r>
              <a:rPr dirty="0" sz="1650" spc="-45">
                <a:solidFill>
                  <a:srgbClr val="875E67"/>
                </a:solidFill>
                <a:latin typeface="Times New Roman"/>
                <a:cs typeface="Times New Roman"/>
              </a:rPr>
              <a:t> </a:t>
            </a:r>
            <a:r>
              <a:rPr dirty="0" sz="1650" spc="70">
                <a:solidFill>
                  <a:srgbClr val="466D8A"/>
                </a:solidFill>
                <a:latin typeface="Times New Roman"/>
                <a:cs typeface="Times New Roman"/>
              </a:rPr>
              <a:t>l</a:t>
            </a:r>
            <a:r>
              <a:rPr dirty="0" sz="1650" spc="-75">
                <a:solidFill>
                  <a:srgbClr val="797985"/>
                </a:solidFill>
                <a:latin typeface="Times New Roman"/>
                <a:cs typeface="Times New Roman"/>
              </a:rPr>
              <a:t>·</a:t>
            </a:r>
            <a:endParaRPr sz="16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3558" y="4887738"/>
            <a:ext cx="448665" cy="137381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77596" y="258520"/>
            <a:ext cx="1019175" cy="5645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62255" algn="l"/>
                <a:tab pos="729615" algn="l"/>
              </a:tabLst>
            </a:pPr>
            <a:r>
              <a:rPr dirty="0" sz="1300" spc="-95">
                <a:solidFill>
                  <a:srgbClr val="7B7989"/>
                </a:solidFill>
                <a:latin typeface="Times New Roman"/>
                <a:cs typeface="Times New Roman"/>
              </a:rPr>
              <a:t>&gt;</a:t>
            </a:r>
            <a:r>
              <a:rPr dirty="0" sz="1300" spc="-95">
                <a:solidFill>
                  <a:srgbClr val="7B7989"/>
                </a:solidFill>
                <a:latin typeface="Times New Roman"/>
                <a:cs typeface="Times New Roman"/>
              </a:rPr>
              <a:t>	</a:t>
            </a:r>
            <a:r>
              <a:rPr dirty="0" u="heavy" sz="950" spc="220">
                <a:solidFill>
                  <a:srgbClr val="706275"/>
                </a:solidFill>
                <a:uFill>
                  <a:solidFill>
                    <a:srgbClr val="706275"/>
                  </a:solidFill>
                </a:uFill>
                <a:latin typeface="Arial"/>
                <a:cs typeface="Arial"/>
              </a:rPr>
              <a:t>=on</a:t>
            </a:r>
            <a:r>
              <a:rPr dirty="0" sz="950" spc="110">
                <a:solidFill>
                  <a:srgbClr val="706275"/>
                </a:solidFill>
                <a:latin typeface="Arial"/>
                <a:cs typeface="Arial"/>
              </a:rPr>
              <a:t>,</a:t>
            </a:r>
            <a:r>
              <a:rPr dirty="0" sz="950">
                <a:solidFill>
                  <a:srgbClr val="706275"/>
                </a:solidFill>
                <a:latin typeface="Arial"/>
                <a:cs typeface="Arial"/>
              </a:rPr>
              <a:t>	</a:t>
            </a:r>
            <a:r>
              <a:rPr dirty="0" sz="1250" spc="80">
                <a:solidFill>
                  <a:srgbClr val="908E9C"/>
                </a:solidFill>
                <a:latin typeface="Times New Roman"/>
                <a:cs typeface="Times New Roman"/>
              </a:rPr>
              <a:t>(</a:t>
            </a:r>
            <a:r>
              <a:rPr dirty="0" sz="1250" spc="165">
                <a:solidFill>
                  <a:srgbClr val="5D597C"/>
                </a:solidFill>
                <a:latin typeface="Times New Roman"/>
                <a:cs typeface="Times New Roman"/>
              </a:rPr>
              <a:t>n</a:t>
            </a:r>
            <a:r>
              <a:rPr dirty="0" sz="1250" spc="150">
                <a:solidFill>
                  <a:srgbClr val="908E9C"/>
                </a:solidFill>
                <a:latin typeface="Times New Roman"/>
                <a:cs typeface="Times New Roman"/>
              </a:rPr>
              <a:t>)</a:t>
            </a:r>
            <a:r>
              <a:rPr dirty="0" sz="1250" spc="-204">
                <a:solidFill>
                  <a:srgbClr val="908E9C"/>
                </a:solidFill>
                <a:latin typeface="Times New Roman"/>
                <a:cs typeface="Times New Roman"/>
              </a:rPr>
              <a:t>"</a:t>
            </a:r>
            <a:endParaRPr sz="1250">
              <a:latin typeface="Times New Roman"/>
              <a:cs typeface="Times New Roman"/>
            </a:endParaRPr>
          </a:p>
          <a:p>
            <a:pPr marL="193675" indent="-181610">
              <a:lnSpc>
                <a:spcPct val="100000"/>
              </a:lnSpc>
              <a:spcBef>
                <a:spcPts val="1060"/>
              </a:spcBef>
              <a:buClr>
                <a:srgbClr val="7B7989"/>
              </a:buClr>
              <a:buFont typeface="Times New Roman"/>
              <a:buChar char="&gt;"/>
              <a:tabLst>
                <a:tab pos="194310" algn="l"/>
                <a:tab pos="597535" algn="l"/>
              </a:tabLst>
            </a:pPr>
            <a:r>
              <a:rPr dirty="0" sz="1350" spc="-300" b="1">
                <a:solidFill>
                  <a:srgbClr val="706275"/>
                </a:solidFill>
                <a:latin typeface="Times New Roman"/>
                <a:cs typeface="Times New Roman"/>
              </a:rPr>
              <a:t>u1=	</a:t>
            </a:r>
            <a:r>
              <a:rPr dirty="0" sz="1350" spc="-270">
                <a:solidFill>
                  <a:srgbClr val="5D597C"/>
                </a:solidFill>
                <a:latin typeface="Times New Roman"/>
                <a:cs typeface="Times New Roman"/>
              </a:rPr>
              <a:t>n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10108" y="591034"/>
            <a:ext cx="308610" cy="5695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50" spc="50">
                <a:solidFill>
                  <a:srgbClr val="7B7989"/>
                </a:solidFill>
                <a:latin typeface="Times New Roman"/>
                <a:cs typeface="Times New Roman"/>
              </a:rPr>
              <a:t>(</a:t>
            </a:r>
            <a:r>
              <a:rPr dirty="0" sz="1350" spc="114">
                <a:solidFill>
                  <a:srgbClr val="5D597C"/>
                </a:solidFill>
                <a:latin typeface="Times New Roman"/>
                <a:cs typeface="Times New Roman"/>
              </a:rPr>
              <a:t>n</a:t>
            </a:r>
            <a:r>
              <a:rPr dirty="0" sz="1350" spc="10">
                <a:solidFill>
                  <a:srgbClr val="7B7989"/>
                </a:solidFill>
                <a:latin typeface="Times New Roman"/>
                <a:cs typeface="Times New Roman"/>
              </a:rPr>
              <a:t>)·</a:t>
            </a:r>
            <a:endParaRPr sz="13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100"/>
              </a:spcBef>
            </a:pPr>
            <a:r>
              <a:rPr dirty="0" sz="1300" spc="65">
                <a:solidFill>
                  <a:srgbClr val="908E9C"/>
                </a:solidFill>
                <a:latin typeface="Times New Roman"/>
                <a:cs typeface="Times New Roman"/>
              </a:rPr>
              <a:t>(</a:t>
            </a:r>
            <a:r>
              <a:rPr dirty="0" sz="1300" spc="140">
                <a:solidFill>
                  <a:srgbClr val="5D597C"/>
                </a:solidFill>
                <a:latin typeface="Times New Roman"/>
                <a:cs typeface="Times New Roman"/>
              </a:rPr>
              <a:t>n</a:t>
            </a:r>
            <a:r>
              <a:rPr dirty="0" sz="1300" spc="30">
                <a:solidFill>
                  <a:srgbClr val="7B7989"/>
                </a:solidFill>
                <a:latin typeface="Times New Roman"/>
                <a:cs typeface="Times New Roman"/>
              </a:rPr>
              <a:t>)·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77596" y="936267"/>
            <a:ext cx="1141095" cy="564515"/>
          </a:xfrm>
          <a:prstGeom prst="rect">
            <a:avLst/>
          </a:prstGeom>
        </p:spPr>
        <p:txBody>
          <a:bodyPr wrap="square" lIns="0" tIns="6350" rIns="0" bIns="0" rtlCol="0" vert="horz">
            <a:spAutoFit/>
          </a:bodyPr>
          <a:lstStyle/>
          <a:p>
            <a:pPr marL="198755" indent="-186690">
              <a:lnSpc>
                <a:spcPct val="100000"/>
              </a:lnSpc>
              <a:spcBef>
                <a:spcPts val="50"/>
              </a:spcBef>
              <a:buClr>
                <a:srgbClr val="7B7989"/>
              </a:buClr>
              <a:buSzPct val="103846"/>
              <a:buChar char="&gt;"/>
              <a:tabLst>
                <a:tab pos="199390" algn="l"/>
              </a:tabLst>
            </a:pPr>
            <a:r>
              <a:rPr dirty="0" sz="1300" spc="20">
                <a:solidFill>
                  <a:srgbClr val="706275"/>
                </a:solidFill>
                <a:latin typeface="Times New Roman"/>
                <a:cs typeface="Times New Roman"/>
              </a:rPr>
              <a:t>u</a:t>
            </a:r>
            <a:r>
              <a:rPr dirty="0" sz="1300" spc="355">
                <a:solidFill>
                  <a:srgbClr val="706275"/>
                </a:solidFill>
                <a:latin typeface="Times New Roman"/>
                <a:cs typeface="Times New Roman"/>
              </a:rPr>
              <a:t> </a:t>
            </a:r>
            <a:r>
              <a:rPr dirty="0" sz="1300" spc="15">
                <a:solidFill>
                  <a:srgbClr val="706275"/>
                </a:solidFill>
                <a:latin typeface="Times New Roman"/>
                <a:cs typeface="Times New Roman"/>
              </a:rPr>
              <a:t>=on</a:t>
            </a:r>
            <a:endParaRPr sz="1300">
              <a:latin typeface="Times New Roman"/>
              <a:cs typeface="Times New Roman"/>
            </a:endParaRPr>
          </a:p>
          <a:p>
            <a:pPr marL="198755" indent="-186690">
              <a:lnSpc>
                <a:spcPct val="100000"/>
              </a:lnSpc>
              <a:spcBef>
                <a:spcPts val="1050"/>
              </a:spcBef>
              <a:buClr>
                <a:srgbClr val="7B7989"/>
              </a:buClr>
              <a:buSzPct val="103846"/>
              <a:buChar char="&gt;"/>
              <a:tabLst>
                <a:tab pos="199390" algn="l"/>
                <a:tab pos="845185" algn="l"/>
              </a:tabLst>
            </a:pPr>
            <a:r>
              <a:rPr dirty="0" sz="1300" spc="100">
                <a:solidFill>
                  <a:srgbClr val="706275"/>
                </a:solidFill>
                <a:latin typeface="Times New Roman"/>
                <a:cs typeface="Times New Roman"/>
              </a:rPr>
              <a:t>u3=on</a:t>
            </a:r>
            <a:r>
              <a:rPr dirty="0" sz="1300">
                <a:solidFill>
                  <a:srgbClr val="706275"/>
                </a:solidFill>
                <a:latin typeface="Times New Roman"/>
                <a:cs typeface="Times New Roman"/>
              </a:rPr>
              <a:t>	</a:t>
            </a:r>
            <a:r>
              <a:rPr dirty="0" sz="1300" spc="65">
                <a:solidFill>
                  <a:srgbClr val="908E9C"/>
                </a:solidFill>
                <a:latin typeface="Times New Roman"/>
                <a:cs typeface="Times New Roman"/>
              </a:rPr>
              <a:t>(</a:t>
            </a:r>
            <a:r>
              <a:rPr dirty="0" sz="1300" spc="140">
                <a:solidFill>
                  <a:srgbClr val="5D597C"/>
                </a:solidFill>
                <a:latin typeface="Times New Roman"/>
                <a:cs typeface="Times New Roman"/>
              </a:rPr>
              <a:t>n</a:t>
            </a:r>
            <a:r>
              <a:rPr dirty="0" sz="1300" spc="30">
                <a:solidFill>
                  <a:srgbClr val="7B7989"/>
                </a:solidFill>
                <a:latin typeface="Times New Roman"/>
                <a:cs typeface="Times New Roman"/>
              </a:rPr>
              <a:t>)·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77596" y="1616813"/>
            <a:ext cx="4418965" cy="2611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93675" indent="-181610">
              <a:lnSpc>
                <a:spcPct val="100000"/>
              </a:lnSpc>
              <a:spcBef>
                <a:spcPts val="100"/>
              </a:spcBef>
              <a:buClr>
                <a:srgbClr val="7B7989"/>
              </a:buClr>
              <a:buFont typeface="Times New Roman"/>
              <a:buChar char="&gt;"/>
              <a:tabLst>
                <a:tab pos="194310" algn="l"/>
              </a:tabLst>
            </a:pPr>
            <a:r>
              <a:rPr dirty="0" sz="1350" spc="-15" b="1">
                <a:solidFill>
                  <a:srgbClr val="706275"/>
                </a:solidFill>
                <a:latin typeface="Times New Roman"/>
                <a:cs typeface="Times New Roman"/>
              </a:rPr>
              <a:t>u</a:t>
            </a:r>
            <a:r>
              <a:rPr dirty="0" sz="1350" spc="-10" b="1">
                <a:solidFill>
                  <a:srgbClr val="706275"/>
                </a:solidFill>
                <a:latin typeface="Times New Roman"/>
                <a:cs typeface="Times New Roman"/>
              </a:rPr>
              <a:t>1</a:t>
            </a:r>
            <a:r>
              <a:rPr dirty="0" sz="1350" spc="130" b="1">
                <a:solidFill>
                  <a:srgbClr val="706275"/>
                </a:solidFill>
                <a:latin typeface="Times New Roman"/>
                <a:cs typeface="Times New Roman"/>
              </a:rPr>
              <a:t> </a:t>
            </a:r>
            <a:r>
              <a:rPr dirty="0" sz="1300" spc="-10">
                <a:solidFill>
                  <a:srgbClr val="496E8C"/>
                </a:solidFill>
                <a:latin typeface="Times New Roman"/>
                <a:cs typeface="Times New Roman"/>
              </a:rPr>
              <a:t>1</a:t>
            </a:r>
            <a:r>
              <a:rPr dirty="0" sz="1300" spc="-130">
                <a:solidFill>
                  <a:srgbClr val="496E8C"/>
                </a:solidFill>
                <a:latin typeface="Times New Roman"/>
                <a:cs typeface="Times New Roman"/>
              </a:rPr>
              <a:t> </a:t>
            </a:r>
            <a:r>
              <a:rPr dirty="0" sz="1300" spc="100">
                <a:solidFill>
                  <a:srgbClr val="908E9C"/>
                </a:solidFill>
                <a:latin typeface="Times New Roman"/>
                <a:cs typeface="Times New Roman"/>
              </a:rPr>
              <a:t>)</a:t>
            </a:r>
            <a:r>
              <a:rPr dirty="0" sz="1300" spc="50">
                <a:solidFill>
                  <a:srgbClr val="706275"/>
                </a:solidFill>
                <a:latin typeface="Times New Roman"/>
                <a:cs typeface="Times New Roman"/>
              </a:rPr>
              <a:t>=</a:t>
            </a:r>
            <a:r>
              <a:rPr dirty="0" sz="1300" spc="-145">
                <a:solidFill>
                  <a:srgbClr val="706275"/>
                </a:solidFill>
                <a:latin typeface="Times New Roman"/>
                <a:cs typeface="Times New Roman"/>
              </a:rPr>
              <a:t> </a:t>
            </a:r>
            <a:r>
              <a:rPr dirty="0" sz="1300" spc="20">
                <a:solidFill>
                  <a:srgbClr val="706275"/>
                </a:solidFill>
                <a:latin typeface="Times New Roman"/>
                <a:cs typeface="Times New Roman"/>
              </a:rPr>
              <a:t>i</a:t>
            </a:r>
            <a:r>
              <a:rPr dirty="0" sz="1300" spc="90">
                <a:solidFill>
                  <a:srgbClr val="706275"/>
                </a:solidFill>
                <a:latin typeface="Times New Roman"/>
                <a:cs typeface="Times New Roman"/>
              </a:rPr>
              <a:t>n</a:t>
            </a:r>
            <a:r>
              <a:rPr dirty="0" sz="1300" spc="40">
                <a:solidFill>
                  <a:srgbClr val="5E2A66"/>
                </a:solidFill>
                <a:latin typeface="Times New Roman"/>
                <a:cs typeface="Times New Roman"/>
              </a:rPr>
              <a:t>i</a:t>
            </a:r>
            <a:r>
              <a:rPr dirty="0" sz="1300" spc="25">
                <a:solidFill>
                  <a:srgbClr val="706275"/>
                </a:solidFill>
                <a:latin typeface="Times New Roman"/>
                <a:cs typeface="Times New Roman"/>
              </a:rPr>
              <a:t>ci</a:t>
            </a:r>
            <a:r>
              <a:rPr dirty="0" sz="1300" spc="150">
                <a:solidFill>
                  <a:srgbClr val="706275"/>
                </a:solidFill>
                <a:latin typeface="Times New Roman"/>
                <a:cs typeface="Times New Roman"/>
              </a:rPr>
              <a:t>a</a:t>
            </a:r>
            <a:r>
              <a:rPr dirty="0" sz="1300" spc="-45">
                <a:solidFill>
                  <a:srgbClr val="540F5E"/>
                </a:solidFill>
                <a:latin typeface="Times New Roman"/>
                <a:cs typeface="Times New Roman"/>
              </a:rPr>
              <a:t>l</a:t>
            </a:r>
            <a:r>
              <a:rPr dirty="0" sz="1300" spc="-5">
                <a:solidFill>
                  <a:srgbClr val="5E2A66"/>
                </a:solidFill>
                <a:latin typeface="Times New Roman"/>
                <a:cs typeface="Times New Roman"/>
              </a:rPr>
              <a:t>1</a:t>
            </a:r>
            <a:r>
              <a:rPr dirty="0" sz="1300" spc="-20">
                <a:solidFill>
                  <a:srgbClr val="7B7989"/>
                </a:solidFill>
                <a:latin typeface="Times New Roman"/>
                <a:cs typeface="Times New Roman"/>
              </a:rPr>
              <a:t>·</a:t>
            </a:r>
            <a:endParaRPr sz="1300">
              <a:latin typeface="Times New Roman"/>
              <a:cs typeface="Times New Roman"/>
            </a:endParaRPr>
          </a:p>
          <a:p>
            <a:pPr marL="198755" indent="-186690">
              <a:lnSpc>
                <a:spcPct val="100000"/>
              </a:lnSpc>
              <a:spcBef>
                <a:spcPts val="1050"/>
              </a:spcBef>
              <a:buClr>
                <a:srgbClr val="7B7989"/>
              </a:buClr>
              <a:buSzPct val="103846"/>
              <a:buChar char="&gt;"/>
              <a:tabLst>
                <a:tab pos="199390" algn="l"/>
              </a:tabLst>
            </a:pPr>
            <a:r>
              <a:rPr dirty="0" sz="1300" spc="50">
                <a:solidFill>
                  <a:srgbClr val="706275"/>
                </a:solidFill>
                <a:latin typeface="Times New Roman"/>
                <a:cs typeface="Times New Roman"/>
              </a:rPr>
              <a:t>u</a:t>
            </a:r>
            <a:r>
              <a:rPr dirty="0" sz="1300" spc="130">
                <a:solidFill>
                  <a:srgbClr val="706275"/>
                </a:solidFill>
                <a:latin typeface="Times New Roman"/>
                <a:cs typeface="Times New Roman"/>
              </a:rPr>
              <a:t>2</a:t>
            </a:r>
            <a:r>
              <a:rPr dirty="0" sz="1300" spc="-65">
                <a:solidFill>
                  <a:srgbClr val="7B7989"/>
                </a:solidFill>
                <a:latin typeface="Times New Roman"/>
                <a:cs typeface="Times New Roman"/>
              </a:rPr>
              <a:t>(</a:t>
            </a:r>
            <a:r>
              <a:rPr dirty="0" sz="1300" spc="55">
                <a:solidFill>
                  <a:srgbClr val="496E8C"/>
                </a:solidFill>
                <a:latin typeface="Arial"/>
                <a:cs typeface="Arial"/>
              </a:rPr>
              <a:t>1</a:t>
            </a:r>
            <a:r>
              <a:rPr dirty="0" sz="1300" spc="30">
                <a:solidFill>
                  <a:srgbClr val="908E9C"/>
                </a:solidFill>
                <a:latin typeface="Arial"/>
                <a:cs typeface="Arial"/>
              </a:rPr>
              <a:t>)</a:t>
            </a:r>
            <a:r>
              <a:rPr dirty="0" sz="1300" spc="-245">
                <a:solidFill>
                  <a:srgbClr val="908E9C"/>
                </a:solidFill>
                <a:latin typeface="Arial"/>
                <a:cs typeface="Arial"/>
              </a:rPr>
              <a:t> </a:t>
            </a:r>
            <a:r>
              <a:rPr dirty="0" sz="1300" spc="50">
                <a:solidFill>
                  <a:srgbClr val="706275"/>
                </a:solidFill>
                <a:latin typeface="Times New Roman"/>
                <a:cs typeface="Times New Roman"/>
              </a:rPr>
              <a:t>=</a:t>
            </a:r>
            <a:r>
              <a:rPr dirty="0" sz="1300" spc="-145">
                <a:solidFill>
                  <a:srgbClr val="706275"/>
                </a:solidFill>
                <a:latin typeface="Times New Roman"/>
                <a:cs typeface="Times New Roman"/>
              </a:rPr>
              <a:t> </a:t>
            </a:r>
            <a:r>
              <a:rPr dirty="0" sz="1300" spc="20">
                <a:solidFill>
                  <a:srgbClr val="706275"/>
                </a:solidFill>
                <a:latin typeface="Times New Roman"/>
                <a:cs typeface="Times New Roman"/>
              </a:rPr>
              <a:t>i</a:t>
            </a:r>
            <a:r>
              <a:rPr dirty="0" sz="1300" spc="90">
                <a:solidFill>
                  <a:srgbClr val="706275"/>
                </a:solidFill>
                <a:latin typeface="Times New Roman"/>
                <a:cs typeface="Times New Roman"/>
              </a:rPr>
              <a:t>n</a:t>
            </a:r>
            <a:r>
              <a:rPr dirty="0" sz="1300" spc="40">
                <a:solidFill>
                  <a:srgbClr val="5E2A66"/>
                </a:solidFill>
                <a:latin typeface="Times New Roman"/>
                <a:cs typeface="Times New Roman"/>
              </a:rPr>
              <a:t>i</a:t>
            </a:r>
            <a:r>
              <a:rPr dirty="0" sz="1300" spc="25">
                <a:solidFill>
                  <a:srgbClr val="706275"/>
                </a:solidFill>
                <a:latin typeface="Times New Roman"/>
                <a:cs typeface="Times New Roman"/>
              </a:rPr>
              <a:t>ci</a:t>
            </a:r>
            <a:r>
              <a:rPr dirty="0" sz="1300" spc="150">
                <a:solidFill>
                  <a:srgbClr val="706275"/>
                </a:solidFill>
                <a:latin typeface="Times New Roman"/>
                <a:cs typeface="Times New Roman"/>
              </a:rPr>
              <a:t>a</a:t>
            </a:r>
            <a:r>
              <a:rPr dirty="0" sz="1300" spc="-15">
                <a:solidFill>
                  <a:srgbClr val="540F5E"/>
                </a:solidFill>
                <a:latin typeface="Times New Roman"/>
                <a:cs typeface="Times New Roman"/>
              </a:rPr>
              <a:t>l</a:t>
            </a:r>
            <a:r>
              <a:rPr dirty="0" sz="1300">
                <a:solidFill>
                  <a:srgbClr val="540F5E"/>
                </a:solidFill>
                <a:latin typeface="Times New Roman"/>
                <a:cs typeface="Times New Roman"/>
              </a:rPr>
              <a:t> </a:t>
            </a:r>
            <a:r>
              <a:rPr dirty="0" sz="1300" spc="-30">
                <a:solidFill>
                  <a:srgbClr val="540F5E"/>
                </a:solidFill>
                <a:latin typeface="Times New Roman"/>
                <a:cs typeface="Times New Roman"/>
              </a:rPr>
              <a:t> </a:t>
            </a:r>
            <a:r>
              <a:rPr dirty="0" sz="1300" spc="-20">
                <a:solidFill>
                  <a:srgbClr val="7B7989"/>
                </a:solidFill>
                <a:latin typeface="Times New Roman"/>
                <a:cs typeface="Times New Roman"/>
              </a:rPr>
              <a:t>·</a:t>
            </a:r>
            <a:endParaRPr sz="1300">
              <a:latin typeface="Times New Roman"/>
              <a:cs typeface="Times New Roman"/>
            </a:endParaRPr>
          </a:p>
          <a:p>
            <a:pPr marL="198755" indent="-186690">
              <a:lnSpc>
                <a:spcPct val="100000"/>
              </a:lnSpc>
              <a:spcBef>
                <a:spcPts val="1025"/>
              </a:spcBef>
              <a:buClr>
                <a:srgbClr val="7B7989"/>
              </a:buClr>
              <a:buSzPct val="103846"/>
              <a:buChar char="&gt;"/>
              <a:tabLst>
                <a:tab pos="199390" algn="l"/>
              </a:tabLst>
            </a:pPr>
            <a:r>
              <a:rPr dirty="0" sz="1300" spc="-30">
                <a:solidFill>
                  <a:srgbClr val="706275"/>
                </a:solidFill>
                <a:latin typeface="Times New Roman"/>
                <a:cs typeface="Times New Roman"/>
              </a:rPr>
              <a:t>u3</a:t>
            </a:r>
            <a:r>
              <a:rPr dirty="0" sz="1300" spc="-90">
                <a:solidFill>
                  <a:srgbClr val="706275"/>
                </a:solidFill>
                <a:latin typeface="Times New Roman"/>
                <a:cs typeface="Times New Roman"/>
              </a:rPr>
              <a:t> </a:t>
            </a:r>
            <a:r>
              <a:rPr dirty="0" sz="1300" spc="-65">
                <a:solidFill>
                  <a:srgbClr val="7B7989"/>
                </a:solidFill>
                <a:latin typeface="Times New Roman"/>
                <a:cs typeface="Times New Roman"/>
              </a:rPr>
              <a:t>(</a:t>
            </a:r>
            <a:r>
              <a:rPr dirty="0" sz="1300" spc="55">
                <a:solidFill>
                  <a:srgbClr val="496E8C"/>
                </a:solidFill>
                <a:latin typeface="Arial"/>
                <a:cs typeface="Arial"/>
              </a:rPr>
              <a:t>1</a:t>
            </a:r>
            <a:r>
              <a:rPr dirty="0" sz="1300" spc="30">
                <a:solidFill>
                  <a:srgbClr val="908E9C"/>
                </a:solidFill>
                <a:latin typeface="Arial"/>
                <a:cs typeface="Arial"/>
              </a:rPr>
              <a:t>)</a:t>
            </a:r>
            <a:r>
              <a:rPr dirty="0" sz="1300" spc="-245">
                <a:solidFill>
                  <a:srgbClr val="908E9C"/>
                </a:solidFill>
                <a:latin typeface="Arial"/>
                <a:cs typeface="Arial"/>
              </a:rPr>
              <a:t> </a:t>
            </a:r>
            <a:r>
              <a:rPr dirty="0" sz="1300" spc="50">
                <a:solidFill>
                  <a:srgbClr val="706275"/>
                </a:solidFill>
                <a:latin typeface="Times New Roman"/>
                <a:cs typeface="Times New Roman"/>
              </a:rPr>
              <a:t>=</a:t>
            </a:r>
            <a:r>
              <a:rPr dirty="0" sz="1300" spc="-145">
                <a:solidFill>
                  <a:srgbClr val="706275"/>
                </a:solidFill>
                <a:latin typeface="Times New Roman"/>
                <a:cs typeface="Times New Roman"/>
              </a:rPr>
              <a:t> </a:t>
            </a:r>
            <a:r>
              <a:rPr dirty="0" sz="1300" spc="20">
                <a:solidFill>
                  <a:srgbClr val="706275"/>
                </a:solidFill>
                <a:latin typeface="Times New Roman"/>
                <a:cs typeface="Times New Roman"/>
              </a:rPr>
              <a:t>i</a:t>
            </a:r>
            <a:r>
              <a:rPr dirty="0" sz="1300" spc="90">
                <a:solidFill>
                  <a:srgbClr val="706275"/>
                </a:solidFill>
                <a:latin typeface="Times New Roman"/>
                <a:cs typeface="Times New Roman"/>
              </a:rPr>
              <a:t>n</a:t>
            </a:r>
            <a:r>
              <a:rPr dirty="0" sz="1300" spc="40">
                <a:solidFill>
                  <a:srgbClr val="5E2A66"/>
                </a:solidFill>
                <a:latin typeface="Times New Roman"/>
                <a:cs typeface="Times New Roman"/>
              </a:rPr>
              <a:t>i</a:t>
            </a:r>
            <a:r>
              <a:rPr dirty="0" sz="1300" spc="25">
                <a:solidFill>
                  <a:srgbClr val="706275"/>
                </a:solidFill>
                <a:latin typeface="Times New Roman"/>
                <a:cs typeface="Times New Roman"/>
              </a:rPr>
              <a:t>ci</a:t>
            </a:r>
            <a:r>
              <a:rPr dirty="0" sz="1300" spc="150">
                <a:solidFill>
                  <a:srgbClr val="706275"/>
                </a:solidFill>
                <a:latin typeface="Times New Roman"/>
                <a:cs typeface="Times New Roman"/>
              </a:rPr>
              <a:t>a</a:t>
            </a:r>
            <a:r>
              <a:rPr dirty="0" sz="1300" spc="-15">
                <a:solidFill>
                  <a:srgbClr val="540F5E"/>
                </a:solidFill>
                <a:latin typeface="Times New Roman"/>
                <a:cs typeface="Times New Roman"/>
              </a:rPr>
              <a:t>l</a:t>
            </a:r>
            <a:r>
              <a:rPr dirty="0" sz="1300" spc="-25">
                <a:solidFill>
                  <a:srgbClr val="706275"/>
                </a:solidFill>
                <a:latin typeface="Times New Roman"/>
                <a:cs typeface="Times New Roman"/>
              </a:rPr>
              <a:t>3·</a:t>
            </a:r>
            <a:endParaRPr sz="1300">
              <a:latin typeface="Times New Roman"/>
              <a:cs typeface="Times New Roman"/>
            </a:endParaRPr>
          </a:p>
          <a:p>
            <a:pPr marL="271145" indent="-258445">
              <a:lnSpc>
                <a:spcPct val="100000"/>
              </a:lnSpc>
              <a:spcBef>
                <a:spcPts val="1019"/>
              </a:spcBef>
              <a:buSzPct val="96428"/>
              <a:buChar char="&gt;"/>
              <a:tabLst>
                <a:tab pos="270510" algn="l"/>
                <a:tab pos="271145" algn="l"/>
              </a:tabLst>
            </a:pPr>
            <a:r>
              <a:rPr dirty="0" sz="1400" spc="-95">
                <a:solidFill>
                  <a:srgbClr val="7B7989"/>
                </a:solidFill>
                <a:latin typeface="Times New Roman"/>
                <a:cs typeface="Times New Roman"/>
              </a:rPr>
              <a:t>(</a:t>
            </a:r>
            <a:r>
              <a:rPr dirty="0" sz="1400" spc="30">
                <a:solidFill>
                  <a:srgbClr val="627285"/>
                </a:solidFill>
                <a:latin typeface="Times New Roman"/>
                <a:cs typeface="Times New Roman"/>
              </a:rPr>
              <a:t>1</a:t>
            </a:r>
            <a:r>
              <a:rPr dirty="0" sz="1400" spc="90">
                <a:solidFill>
                  <a:srgbClr val="908E9C"/>
                </a:solidFill>
                <a:latin typeface="Times New Roman"/>
                <a:cs typeface="Times New Roman"/>
              </a:rPr>
              <a:t>)</a:t>
            </a:r>
            <a:r>
              <a:rPr dirty="0" sz="1400">
                <a:solidFill>
                  <a:srgbClr val="706275"/>
                </a:solidFill>
                <a:latin typeface="Times New Roman"/>
                <a:cs typeface="Times New Roman"/>
              </a:rPr>
              <a:t>=</a:t>
            </a:r>
            <a:r>
              <a:rPr dirty="0" sz="1400" spc="-85">
                <a:solidFill>
                  <a:srgbClr val="706275"/>
                </a:solidFill>
                <a:latin typeface="Times New Roman"/>
                <a:cs typeface="Times New Roman"/>
              </a:rPr>
              <a:t> </a:t>
            </a:r>
            <a:r>
              <a:rPr dirty="0" sz="1400" spc="35">
                <a:solidFill>
                  <a:srgbClr val="706275"/>
                </a:solidFill>
                <a:latin typeface="Times New Roman"/>
                <a:cs typeface="Times New Roman"/>
              </a:rPr>
              <a:t>0·</a:t>
            </a:r>
            <a:endParaRPr sz="1400">
              <a:latin typeface="Times New Roman"/>
              <a:cs typeface="Times New Roman"/>
            </a:endParaRPr>
          </a:p>
          <a:p>
            <a:pPr marL="192405" indent="-180340">
              <a:lnSpc>
                <a:spcPct val="100000"/>
              </a:lnSpc>
              <a:spcBef>
                <a:spcPts val="1110"/>
              </a:spcBef>
              <a:buClr>
                <a:srgbClr val="7B7989"/>
              </a:buClr>
              <a:buSzPct val="103846"/>
              <a:buChar char="&gt;"/>
              <a:tabLst>
                <a:tab pos="193040" algn="l"/>
                <a:tab pos="730885" algn="l"/>
              </a:tabLst>
            </a:pPr>
            <a:r>
              <a:rPr dirty="0" sz="1300" spc="20">
                <a:solidFill>
                  <a:srgbClr val="706275"/>
                </a:solidFill>
                <a:latin typeface="Times New Roman"/>
                <a:cs typeface="Times New Roman"/>
              </a:rPr>
              <a:t>for</a:t>
            </a:r>
            <a:r>
              <a:rPr dirty="0" sz="1300" spc="170">
                <a:solidFill>
                  <a:srgbClr val="706275"/>
                </a:solidFill>
                <a:latin typeface="Times New Roman"/>
                <a:cs typeface="Times New Roman"/>
              </a:rPr>
              <a:t> </a:t>
            </a:r>
            <a:r>
              <a:rPr dirty="0" sz="1300" spc="20">
                <a:solidFill>
                  <a:srgbClr val="706275"/>
                </a:solidFill>
                <a:latin typeface="Times New Roman"/>
                <a:cs typeface="Times New Roman"/>
              </a:rPr>
              <a:t>i=	</a:t>
            </a:r>
            <a:r>
              <a:rPr dirty="0" sz="1300" spc="-114">
                <a:solidFill>
                  <a:srgbClr val="644270"/>
                </a:solidFill>
                <a:latin typeface="Times New Roman"/>
                <a:cs typeface="Times New Roman"/>
              </a:rPr>
              <a:t>:</a:t>
            </a:r>
            <a:r>
              <a:rPr dirty="0" sz="1300" spc="-114">
                <a:solidFill>
                  <a:srgbClr val="93CDEF"/>
                </a:solidFill>
                <a:latin typeface="Times New Roman"/>
                <a:cs typeface="Times New Roman"/>
              </a:rPr>
              <a:t>:</a:t>
            </a:r>
            <a:r>
              <a:rPr dirty="0" sz="1300" spc="-114">
                <a:solidFill>
                  <a:srgbClr val="627285"/>
                </a:solidFill>
                <a:latin typeface="Times New Roman"/>
                <a:cs typeface="Times New Roman"/>
              </a:rPr>
              <a:t>n</a:t>
            </a:r>
            <a:r>
              <a:rPr dirty="0" sz="1300" spc="-114">
                <a:solidFill>
                  <a:srgbClr val="7B7989"/>
                </a:solidFill>
                <a:latin typeface="Times New Roman"/>
                <a:cs typeface="Times New Roman"/>
              </a:rPr>
              <a:t>:</a:t>
            </a:r>
            <a:endParaRPr sz="1300">
              <a:latin typeface="Times New Roman"/>
              <a:cs typeface="Times New Roman"/>
            </a:endParaRPr>
          </a:p>
          <a:p>
            <a:pPr marL="271145" indent="-258445">
              <a:lnSpc>
                <a:spcPct val="100000"/>
              </a:lnSpc>
              <a:spcBef>
                <a:spcPts val="1000"/>
              </a:spcBef>
              <a:buSzPct val="96428"/>
              <a:buChar char="&gt;"/>
              <a:tabLst>
                <a:tab pos="270510" algn="l"/>
                <a:tab pos="271145" algn="l"/>
              </a:tabLst>
            </a:pPr>
            <a:r>
              <a:rPr dirty="0" sz="1400" spc="5">
                <a:solidFill>
                  <a:srgbClr val="7B7989"/>
                </a:solidFill>
                <a:latin typeface="Times New Roman"/>
                <a:cs typeface="Times New Roman"/>
              </a:rPr>
              <a:t>(</a:t>
            </a:r>
            <a:r>
              <a:rPr dirty="0" sz="1400" spc="-20">
                <a:solidFill>
                  <a:srgbClr val="5E2A66"/>
                </a:solidFill>
                <a:latin typeface="Times New Roman"/>
                <a:cs typeface="Times New Roman"/>
              </a:rPr>
              <a:t>i</a:t>
            </a:r>
            <a:r>
              <a:rPr dirty="0" sz="1400" spc="90">
                <a:solidFill>
                  <a:srgbClr val="908E9C"/>
                </a:solidFill>
                <a:latin typeface="Times New Roman"/>
                <a:cs typeface="Times New Roman"/>
              </a:rPr>
              <a:t>)</a:t>
            </a:r>
            <a:r>
              <a:rPr dirty="0" sz="1400">
                <a:solidFill>
                  <a:srgbClr val="706275"/>
                </a:solidFill>
                <a:latin typeface="Times New Roman"/>
                <a:cs typeface="Times New Roman"/>
              </a:rPr>
              <a:t>=</a:t>
            </a:r>
            <a:r>
              <a:rPr dirty="0" sz="1400" spc="-45">
                <a:solidFill>
                  <a:srgbClr val="706275"/>
                </a:solidFill>
                <a:latin typeface="Times New Roman"/>
                <a:cs typeface="Times New Roman"/>
              </a:rPr>
              <a:t> </a:t>
            </a:r>
            <a:r>
              <a:rPr dirty="0" sz="1400" spc="50">
                <a:solidFill>
                  <a:srgbClr val="706275"/>
                </a:solidFill>
                <a:latin typeface="Times New Roman"/>
                <a:cs typeface="Times New Roman"/>
              </a:rPr>
              <a:t>h*</a:t>
            </a:r>
            <a:r>
              <a:rPr dirty="0" sz="1400" spc="-35">
                <a:solidFill>
                  <a:srgbClr val="706275"/>
                </a:solidFill>
                <a:latin typeface="Times New Roman"/>
                <a:cs typeface="Times New Roman"/>
              </a:rPr>
              <a:t>(</a:t>
            </a:r>
            <a:r>
              <a:rPr dirty="0" sz="1400" spc="-145">
                <a:solidFill>
                  <a:srgbClr val="5E2A66"/>
                </a:solidFill>
                <a:latin typeface="Times New Roman"/>
                <a:cs typeface="Times New Roman"/>
              </a:rPr>
              <a:t>i</a:t>
            </a:r>
            <a:r>
              <a:rPr dirty="0" sz="1400" spc="-50">
                <a:solidFill>
                  <a:srgbClr val="23282A"/>
                </a:solidFill>
                <a:latin typeface="Times New Roman"/>
                <a:cs typeface="Times New Roman"/>
              </a:rPr>
              <a:t>-</a:t>
            </a:r>
            <a:r>
              <a:rPr dirty="0" sz="1400" spc="-229">
                <a:solidFill>
                  <a:srgbClr val="23282A"/>
                </a:solidFill>
                <a:latin typeface="Times New Roman"/>
                <a:cs typeface="Times New Roman"/>
              </a:rPr>
              <a:t> </a:t>
            </a:r>
            <a:r>
              <a:rPr dirty="0" sz="1400" spc="-70">
                <a:solidFill>
                  <a:srgbClr val="5E2A66"/>
                </a:solidFill>
                <a:latin typeface="Times New Roman"/>
                <a:cs typeface="Times New Roman"/>
              </a:rPr>
              <a:t>1</a:t>
            </a:r>
            <a:r>
              <a:rPr dirty="0" sz="1400" spc="-225">
                <a:solidFill>
                  <a:srgbClr val="5E2A66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908E9C"/>
                </a:solidFill>
                <a:latin typeface="Times New Roman"/>
                <a:cs typeface="Times New Roman"/>
              </a:rPr>
              <a:t>)·</a:t>
            </a:r>
            <a:endParaRPr sz="1400">
              <a:latin typeface="Times New Roman"/>
              <a:cs typeface="Times New Roman"/>
            </a:endParaRPr>
          </a:p>
          <a:p>
            <a:pPr marL="193675" indent="-181610">
              <a:lnSpc>
                <a:spcPct val="100000"/>
              </a:lnSpc>
              <a:spcBef>
                <a:spcPts val="965"/>
              </a:spcBef>
              <a:buClr>
                <a:srgbClr val="7B7989"/>
              </a:buClr>
              <a:buSzPct val="103846"/>
              <a:buFont typeface="Times New Roman"/>
              <a:buChar char="&gt;"/>
              <a:tabLst>
                <a:tab pos="194310" algn="l"/>
              </a:tabLst>
            </a:pPr>
            <a:r>
              <a:rPr dirty="0" sz="1300" spc="20" b="1">
                <a:solidFill>
                  <a:srgbClr val="706275"/>
                </a:solidFill>
                <a:latin typeface="Times New Roman"/>
                <a:cs typeface="Times New Roman"/>
              </a:rPr>
              <a:t>u1</a:t>
            </a:r>
            <a:r>
              <a:rPr dirty="0" sz="1400" spc="20">
                <a:solidFill>
                  <a:srgbClr val="7B7989"/>
                </a:solidFill>
                <a:latin typeface="Times New Roman"/>
                <a:cs typeface="Times New Roman"/>
              </a:rPr>
              <a:t>(</a:t>
            </a:r>
            <a:r>
              <a:rPr dirty="0" sz="1400" spc="20">
                <a:solidFill>
                  <a:srgbClr val="5E2A66"/>
                </a:solidFill>
                <a:latin typeface="Times New Roman"/>
                <a:cs typeface="Times New Roman"/>
              </a:rPr>
              <a:t>i</a:t>
            </a:r>
            <a:r>
              <a:rPr dirty="0" sz="1400" spc="20">
                <a:solidFill>
                  <a:srgbClr val="7B7989"/>
                </a:solidFill>
                <a:latin typeface="Times New Roman"/>
                <a:cs typeface="Times New Roman"/>
              </a:rPr>
              <a:t>)=</a:t>
            </a:r>
            <a:r>
              <a:rPr dirty="0" sz="1400" spc="30">
                <a:solidFill>
                  <a:srgbClr val="7B7989"/>
                </a:solidFill>
                <a:latin typeface="Times New Roman"/>
                <a:cs typeface="Times New Roman"/>
              </a:rPr>
              <a:t> </a:t>
            </a:r>
            <a:r>
              <a:rPr dirty="0" sz="1400" spc="45">
                <a:solidFill>
                  <a:srgbClr val="7B7989"/>
                </a:solidFill>
                <a:latin typeface="Times New Roman"/>
                <a:cs typeface="Times New Roman"/>
              </a:rPr>
              <a:t>u</a:t>
            </a:r>
            <a:r>
              <a:rPr dirty="0" sz="1400" spc="45">
                <a:solidFill>
                  <a:srgbClr val="5E2A66"/>
                </a:solidFill>
                <a:latin typeface="Times New Roman"/>
                <a:cs typeface="Times New Roman"/>
              </a:rPr>
              <a:t>l</a:t>
            </a:r>
            <a:r>
              <a:rPr dirty="0" sz="1400" spc="-50">
                <a:solidFill>
                  <a:srgbClr val="5E2A66"/>
                </a:solidFill>
                <a:latin typeface="Times New Roman"/>
                <a:cs typeface="Times New Roman"/>
              </a:rPr>
              <a:t> </a:t>
            </a:r>
            <a:r>
              <a:rPr dirty="0" sz="1400" spc="5">
                <a:solidFill>
                  <a:srgbClr val="7B7989"/>
                </a:solidFill>
                <a:latin typeface="Times New Roman"/>
                <a:cs typeface="Times New Roman"/>
              </a:rPr>
              <a:t>(</a:t>
            </a:r>
            <a:r>
              <a:rPr dirty="0" sz="1400" spc="5">
                <a:solidFill>
                  <a:srgbClr val="5E2A66"/>
                </a:solidFill>
                <a:latin typeface="Times New Roman"/>
                <a:cs typeface="Times New Roman"/>
              </a:rPr>
              <a:t>i</a:t>
            </a:r>
            <a:r>
              <a:rPr dirty="0" sz="1400" spc="5">
                <a:solidFill>
                  <a:srgbClr val="080A21"/>
                </a:solidFill>
                <a:latin typeface="Times New Roman"/>
                <a:cs typeface="Times New Roman"/>
              </a:rPr>
              <a:t>-</a:t>
            </a:r>
            <a:r>
              <a:rPr dirty="0" sz="1400" spc="5">
                <a:solidFill>
                  <a:srgbClr val="644270"/>
                </a:solidFill>
                <a:latin typeface="Times New Roman"/>
                <a:cs typeface="Times New Roman"/>
              </a:rPr>
              <a:t>1</a:t>
            </a:r>
            <a:r>
              <a:rPr dirty="0" sz="1400" spc="5">
                <a:solidFill>
                  <a:srgbClr val="908E9C"/>
                </a:solidFill>
                <a:latin typeface="Times New Roman"/>
                <a:cs typeface="Times New Roman"/>
              </a:rPr>
              <a:t>)</a:t>
            </a:r>
            <a:r>
              <a:rPr dirty="0" sz="1400" spc="5">
                <a:solidFill>
                  <a:srgbClr val="5D597C"/>
                </a:solidFill>
                <a:latin typeface="Times New Roman"/>
                <a:cs typeface="Times New Roman"/>
              </a:rPr>
              <a:t>+</a:t>
            </a:r>
            <a:r>
              <a:rPr dirty="0" sz="1400" spc="-175">
                <a:solidFill>
                  <a:srgbClr val="5D597C"/>
                </a:solidFill>
                <a:latin typeface="Times New Roman"/>
                <a:cs typeface="Times New Roman"/>
              </a:rPr>
              <a:t> </a:t>
            </a:r>
            <a:r>
              <a:rPr dirty="0" sz="1400" spc="-114">
                <a:solidFill>
                  <a:srgbClr val="5D597C"/>
                </a:solidFill>
                <a:latin typeface="Times New Roman"/>
                <a:cs typeface="Times New Roman"/>
              </a:rPr>
              <a:t>lh</a:t>
            </a:r>
            <a:r>
              <a:rPr dirty="0" sz="1400" spc="-114">
                <a:solidFill>
                  <a:srgbClr val="706275"/>
                </a:solidFill>
                <a:latin typeface="Times New Roman"/>
                <a:cs typeface="Times New Roman"/>
              </a:rPr>
              <a:t>*odl</a:t>
            </a:r>
            <a:r>
              <a:rPr dirty="0" sz="1400" spc="345">
                <a:solidFill>
                  <a:srgbClr val="706275"/>
                </a:solidFill>
                <a:latin typeface="Times New Roman"/>
                <a:cs typeface="Times New Roman"/>
              </a:rPr>
              <a:t> </a:t>
            </a:r>
            <a:r>
              <a:rPr dirty="0" sz="1400" spc="25">
                <a:solidFill>
                  <a:srgbClr val="706275"/>
                </a:solidFill>
                <a:latin typeface="Times New Roman"/>
                <a:cs typeface="Times New Roman"/>
              </a:rPr>
              <a:t>fun</a:t>
            </a:r>
            <a:r>
              <a:rPr dirty="0" sz="1400" spc="25">
                <a:solidFill>
                  <a:srgbClr val="908E9C"/>
                </a:solidFill>
                <a:latin typeface="Times New Roman"/>
                <a:cs typeface="Times New Roman"/>
              </a:rPr>
              <a:t>1(</a:t>
            </a:r>
            <a:r>
              <a:rPr dirty="0" sz="1400" spc="245">
                <a:solidFill>
                  <a:srgbClr val="908E9C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7B7989"/>
                </a:solidFill>
                <a:latin typeface="Times New Roman"/>
                <a:cs typeface="Times New Roman"/>
              </a:rPr>
              <a:t>(</a:t>
            </a:r>
            <a:r>
              <a:rPr dirty="0" sz="1400">
                <a:solidFill>
                  <a:srgbClr val="5E2A66"/>
                </a:solidFill>
                <a:latin typeface="Times New Roman"/>
                <a:cs typeface="Times New Roman"/>
              </a:rPr>
              <a:t>i</a:t>
            </a:r>
            <a:r>
              <a:rPr dirty="0" sz="1400">
                <a:solidFill>
                  <a:srgbClr val="080A21"/>
                </a:solidFill>
                <a:latin typeface="Times New Roman"/>
                <a:cs typeface="Times New Roman"/>
              </a:rPr>
              <a:t>-</a:t>
            </a:r>
            <a:r>
              <a:rPr dirty="0" sz="1400">
                <a:solidFill>
                  <a:srgbClr val="5E2A66"/>
                </a:solidFill>
                <a:latin typeface="Times New Roman"/>
                <a:cs typeface="Times New Roman"/>
              </a:rPr>
              <a:t>1</a:t>
            </a:r>
            <a:r>
              <a:rPr dirty="0" sz="1400">
                <a:solidFill>
                  <a:srgbClr val="908E9C"/>
                </a:solidFill>
                <a:latin typeface="Times New Roman"/>
                <a:cs typeface="Times New Roman"/>
              </a:rPr>
              <a:t>)</a:t>
            </a:r>
            <a:r>
              <a:rPr dirty="0" sz="1400" spc="60">
                <a:solidFill>
                  <a:srgbClr val="908E9C"/>
                </a:solidFill>
                <a:latin typeface="Times New Roman"/>
                <a:cs typeface="Times New Roman"/>
              </a:rPr>
              <a:t> </a:t>
            </a:r>
            <a:r>
              <a:rPr dirty="0" sz="1300" spc="15" b="1">
                <a:solidFill>
                  <a:srgbClr val="706275"/>
                </a:solidFill>
                <a:latin typeface="Times New Roman"/>
                <a:cs typeface="Times New Roman"/>
              </a:rPr>
              <a:t>u1</a:t>
            </a:r>
            <a:r>
              <a:rPr dirty="0" sz="1400" spc="15">
                <a:solidFill>
                  <a:srgbClr val="7B7989"/>
                </a:solidFill>
                <a:latin typeface="Times New Roman"/>
                <a:cs typeface="Times New Roman"/>
              </a:rPr>
              <a:t>(</a:t>
            </a:r>
            <a:r>
              <a:rPr dirty="0" sz="1400" spc="15">
                <a:solidFill>
                  <a:srgbClr val="5E2A66"/>
                </a:solidFill>
                <a:latin typeface="Times New Roman"/>
                <a:cs typeface="Times New Roman"/>
              </a:rPr>
              <a:t>i</a:t>
            </a:r>
            <a:r>
              <a:rPr dirty="0" sz="1400" spc="15">
                <a:solidFill>
                  <a:srgbClr val="080A21"/>
                </a:solidFill>
                <a:latin typeface="Times New Roman"/>
                <a:cs typeface="Times New Roman"/>
              </a:rPr>
              <a:t>-</a:t>
            </a:r>
            <a:r>
              <a:rPr dirty="0" sz="1400" spc="15">
                <a:solidFill>
                  <a:srgbClr val="644270"/>
                </a:solidFill>
                <a:latin typeface="Times New Roman"/>
                <a:cs typeface="Times New Roman"/>
              </a:rPr>
              <a:t>1</a:t>
            </a:r>
            <a:r>
              <a:rPr dirty="0" sz="1400" spc="15">
                <a:solidFill>
                  <a:srgbClr val="908E9C"/>
                </a:solidFill>
                <a:latin typeface="Times New Roman"/>
                <a:cs typeface="Times New Roman"/>
              </a:rPr>
              <a:t>)</a:t>
            </a:r>
            <a:r>
              <a:rPr dirty="0" sz="1400" spc="105">
                <a:solidFill>
                  <a:srgbClr val="908E9C"/>
                </a:solidFill>
                <a:latin typeface="Times New Roman"/>
                <a:cs typeface="Times New Roman"/>
              </a:rPr>
              <a:t> </a:t>
            </a:r>
            <a:r>
              <a:rPr dirty="0" sz="1400" spc="5">
                <a:solidFill>
                  <a:srgbClr val="706275"/>
                </a:solidFill>
                <a:latin typeface="Times New Roman"/>
                <a:cs typeface="Times New Roman"/>
              </a:rPr>
              <a:t>u2</a:t>
            </a:r>
            <a:r>
              <a:rPr dirty="0" sz="1400" spc="5">
                <a:solidFill>
                  <a:srgbClr val="908E9C"/>
                </a:solidFill>
                <a:latin typeface="Times New Roman"/>
                <a:cs typeface="Times New Roman"/>
              </a:rPr>
              <a:t>(</a:t>
            </a:r>
            <a:r>
              <a:rPr dirty="0" sz="1400" spc="5">
                <a:solidFill>
                  <a:srgbClr val="5E2A66"/>
                </a:solidFill>
                <a:latin typeface="Times New Roman"/>
                <a:cs typeface="Times New Roman"/>
              </a:rPr>
              <a:t>i</a:t>
            </a:r>
            <a:r>
              <a:rPr dirty="0" sz="1400" spc="5">
                <a:solidFill>
                  <a:srgbClr val="080A21"/>
                </a:solidFill>
                <a:latin typeface="Times New Roman"/>
                <a:cs typeface="Times New Roman"/>
              </a:rPr>
              <a:t>-</a:t>
            </a:r>
            <a:r>
              <a:rPr dirty="0" sz="1400" spc="5">
                <a:solidFill>
                  <a:srgbClr val="644270"/>
                </a:solidFill>
                <a:latin typeface="Times New Roman"/>
                <a:cs typeface="Times New Roman"/>
              </a:rPr>
              <a:t>1</a:t>
            </a:r>
            <a:r>
              <a:rPr dirty="0" sz="1400" spc="5">
                <a:solidFill>
                  <a:srgbClr val="908E9C"/>
                </a:solidFill>
                <a:latin typeface="Times New Roman"/>
                <a:cs typeface="Times New Roman"/>
              </a:rPr>
              <a:t>)</a:t>
            </a:r>
            <a:r>
              <a:rPr dirty="0" sz="1400" spc="130">
                <a:solidFill>
                  <a:srgbClr val="908E9C"/>
                </a:solidFill>
                <a:latin typeface="Times New Roman"/>
                <a:cs typeface="Times New Roman"/>
              </a:rPr>
              <a:t> </a:t>
            </a:r>
            <a:r>
              <a:rPr dirty="0" sz="1400" spc="15">
                <a:solidFill>
                  <a:srgbClr val="706275"/>
                </a:solidFill>
                <a:latin typeface="Times New Roman"/>
                <a:cs typeface="Times New Roman"/>
              </a:rPr>
              <a:t>u3</a:t>
            </a:r>
            <a:r>
              <a:rPr dirty="0" sz="1400" spc="15">
                <a:solidFill>
                  <a:srgbClr val="908E9C"/>
                </a:solidFill>
                <a:latin typeface="Times New Roman"/>
                <a:cs typeface="Times New Roman"/>
              </a:rPr>
              <a:t>(</a:t>
            </a:r>
            <a:r>
              <a:rPr dirty="0" sz="1400" spc="15">
                <a:solidFill>
                  <a:srgbClr val="5E2A66"/>
                </a:solidFill>
                <a:latin typeface="Times New Roman"/>
                <a:cs typeface="Times New Roman"/>
              </a:rPr>
              <a:t>i</a:t>
            </a:r>
            <a:r>
              <a:rPr dirty="0" sz="1400" spc="15">
                <a:solidFill>
                  <a:srgbClr val="080A21"/>
                </a:solidFill>
                <a:latin typeface="Times New Roman"/>
                <a:cs typeface="Times New Roman"/>
              </a:rPr>
              <a:t>-</a:t>
            </a:r>
            <a:r>
              <a:rPr dirty="0" sz="1400" spc="15">
                <a:solidFill>
                  <a:srgbClr val="644270"/>
                </a:solidFill>
                <a:latin typeface="Times New Roman"/>
                <a:cs typeface="Times New Roman"/>
              </a:rPr>
              <a:t>1</a:t>
            </a:r>
            <a:r>
              <a:rPr dirty="0" sz="1400" spc="15">
                <a:solidFill>
                  <a:srgbClr val="908E9C"/>
                </a:solidFill>
                <a:latin typeface="Times New Roman"/>
                <a:cs typeface="Times New Roman"/>
              </a:rPr>
              <a:t>))</a:t>
            </a:r>
            <a:r>
              <a:rPr dirty="0" sz="1400" spc="15">
                <a:solidFill>
                  <a:srgbClr val="706275"/>
                </a:solidFill>
                <a:latin typeface="Times New Roman"/>
                <a:cs typeface="Times New Roman"/>
              </a:rPr>
              <a:t>·</a:t>
            </a:r>
            <a:endParaRPr sz="1400">
              <a:latin typeface="Times New Roman"/>
              <a:cs typeface="Times New Roman"/>
            </a:endParaRPr>
          </a:p>
          <a:p>
            <a:pPr marL="198755" indent="-186690">
              <a:lnSpc>
                <a:spcPct val="100000"/>
              </a:lnSpc>
              <a:spcBef>
                <a:spcPts val="985"/>
              </a:spcBef>
              <a:buClr>
                <a:srgbClr val="7B7989"/>
              </a:buClr>
              <a:buSzPct val="96428"/>
              <a:buChar char="&gt;"/>
              <a:tabLst>
                <a:tab pos="199390" algn="l"/>
              </a:tabLst>
            </a:pPr>
            <a:r>
              <a:rPr dirty="0" sz="1400" spc="-15">
                <a:solidFill>
                  <a:srgbClr val="706275"/>
                </a:solidFill>
                <a:latin typeface="Times New Roman"/>
                <a:cs typeface="Times New Roman"/>
              </a:rPr>
              <a:t>u2(</a:t>
            </a:r>
            <a:r>
              <a:rPr dirty="0" sz="1400" spc="-229">
                <a:solidFill>
                  <a:srgbClr val="706275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5E2A66"/>
                </a:solidFill>
                <a:latin typeface="Times New Roman"/>
                <a:cs typeface="Times New Roman"/>
              </a:rPr>
              <a:t>i</a:t>
            </a:r>
            <a:r>
              <a:rPr dirty="0" sz="1400" spc="-10">
                <a:solidFill>
                  <a:srgbClr val="7B7989"/>
                </a:solidFill>
                <a:latin typeface="Times New Roman"/>
                <a:cs typeface="Times New Roman"/>
              </a:rPr>
              <a:t>)=</a:t>
            </a:r>
            <a:r>
              <a:rPr dirty="0" sz="1400" spc="30">
                <a:solidFill>
                  <a:srgbClr val="7B7989"/>
                </a:solidFill>
                <a:latin typeface="Times New Roman"/>
                <a:cs typeface="Times New Roman"/>
              </a:rPr>
              <a:t> </a:t>
            </a:r>
            <a:r>
              <a:rPr dirty="0" sz="1400" spc="15">
                <a:solidFill>
                  <a:srgbClr val="7B7989"/>
                </a:solidFill>
                <a:latin typeface="Times New Roman"/>
                <a:cs typeface="Times New Roman"/>
              </a:rPr>
              <a:t>u2(</a:t>
            </a:r>
            <a:r>
              <a:rPr dirty="0" sz="1400" spc="15">
                <a:solidFill>
                  <a:srgbClr val="5E2A66"/>
                </a:solidFill>
                <a:latin typeface="Times New Roman"/>
                <a:cs typeface="Times New Roman"/>
              </a:rPr>
              <a:t>i</a:t>
            </a:r>
            <a:r>
              <a:rPr dirty="0" sz="1400" spc="15">
                <a:solidFill>
                  <a:srgbClr val="080A21"/>
                </a:solidFill>
                <a:latin typeface="Times New Roman"/>
                <a:cs typeface="Times New Roman"/>
              </a:rPr>
              <a:t>-</a:t>
            </a:r>
            <a:r>
              <a:rPr dirty="0" sz="1400" spc="15">
                <a:solidFill>
                  <a:srgbClr val="644270"/>
                </a:solidFill>
                <a:latin typeface="Times New Roman"/>
                <a:cs typeface="Times New Roman"/>
              </a:rPr>
              <a:t>1</a:t>
            </a:r>
            <a:r>
              <a:rPr dirty="0" sz="1400" spc="15">
                <a:solidFill>
                  <a:srgbClr val="908E9C"/>
                </a:solidFill>
                <a:latin typeface="Times New Roman"/>
                <a:cs typeface="Times New Roman"/>
              </a:rPr>
              <a:t>)</a:t>
            </a:r>
            <a:r>
              <a:rPr dirty="0" sz="1400" spc="15">
                <a:solidFill>
                  <a:srgbClr val="5D597C"/>
                </a:solidFill>
                <a:latin typeface="Times New Roman"/>
                <a:cs typeface="Times New Roman"/>
              </a:rPr>
              <a:t>+</a:t>
            </a:r>
            <a:r>
              <a:rPr dirty="0" sz="1400" spc="-140">
                <a:solidFill>
                  <a:srgbClr val="5D597C"/>
                </a:solidFill>
                <a:latin typeface="Times New Roman"/>
                <a:cs typeface="Times New Roman"/>
              </a:rPr>
              <a:t> </a:t>
            </a:r>
            <a:r>
              <a:rPr dirty="0" sz="1400" spc="-60">
                <a:solidFill>
                  <a:srgbClr val="5D597C"/>
                </a:solidFill>
                <a:latin typeface="Times New Roman"/>
                <a:cs typeface="Times New Roman"/>
              </a:rPr>
              <a:t>h*odl</a:t>
            </a:r>
            <a:r>
              <a:rPr dirty="0" sz="1400" spc="320">
                <a:solidFill>
                  <a:srgbClr val="5D597C"/>
                </a:solidFill>
                <a:latin typeface="Times New Roman"/>
                <a:cs typeface="Times New Roman"/>
              </a:rPr>
              <a:t> </a:t>
            </a:r>
            <a:r>
              <a:rPr dirty="0" sz="1400" spc="25">
                <a:solidFill>
                  <a:srgbClr val="706275"/>
                </a:solidFill>
                <a:latin typeface="Times New Roman"/>
                <a:cs typeface="Times New Roman"/>
              </a:rPr>
              <a:t>fun2</a:t>
            </a:r>
            <a:r>
              <a:rPr dirty="0" sz="1400" spc="25">
                <a:solidFill>
                  <a:srgbClr val="908E9C"/>
                </a:solidFill>
                <a:latin typeface="Times New Roman"/>
                <a:cs typeface="Times New Roman"/>
              </a:rPr>
              <a:t>(</a:t>
            </a:r>
            <a:r>
              <a:rPr dirty="0" sz="1400" spc="260">
                <a:solidFill>
                  <a:srgbClr val="908E9C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7B7989"/>
                </a:solidFill>
                <a:latin typeface="Times New Roman"/>
                <a:cs typeface="Times New Roman"/>
              </a:rPr>
              <a:t>(</a:t>
            </a:r>
            <a:r>
              <a:rPr dirty="0" sz="1400" spc="-5">
                <a:solidFill>
                  <a:srgbClr val="5E2A66"/>
                </a:solidFill>
                <a:latin typeface="Times New Roman"/>
                <a:cs typeface="Times New Roman"/>
              </a:rPr>
              <a:t>i</a:t>
            </a:r>
            <a:r>
              <a:rPr dirty="0" sz="1400" spc="-5">
                <a:solidFill>
                  <a:srgbClr val="080A21"/>
                </a:solidFill>
                <a:latin typeface="Times New Roman"/>
                <a:cs typeface="Times New Roman"/>
              </a:rPr>
              <a:t>-</a:t>
            </a:r>
            <a:r>
              <a:rPr dirty="0" sz="1400" spc="-5">
                <a:solidFill>
                  <a:srgbClr val="5E2A66"/>
                </a:solidFill>
                <a:latin typeface="Times New Roman"/>
                <a:cs typeface="Times New Roman"/>
              </a:rPr>
              <a:t>1</a:t>
            </a:r>
            <a:r>
              <a:rPr dirty="0" sz="1400" spc="-5">
                <a:solidFill>
                  <a:srgbClr val="908E9C"/>
                </a:solidFill>
                <a:latin typeface="Times New Roman"/>
                <a:cs typeface="Times New Roman"/>
              </a:rPr>
              <a:t>)</a:t>
            </a:r>
            <a:r>
              <a:rPr dirty="0" sz="1400" spc="60">
                <a:solidFill>
                  <a:srgbClr val="908E9C"/>
                </a:solidFill>
                <a:latin typeface="Times New Roman"/>
                <a:cs typeface="Times New Roman"/>
              </a:rPr>
              <a:t> </a:t>
            </a:r>
            <a:r>
              <a:rPr dirty="0" sz="1350" spc="10" b="1">
                <a:solidFill>
                  <a:srgbClr val="706275"/>
                </a:solidFill>
                <a:latin typeface="Times New Roman"/>
                <a:cs typeface="Times New Roman"/>
              </a:rPr>
              <a:t>u1</a:t>
            </a:r>
            <a:r>
              <a:rPr dirty="0" sz="1400" spc="10">
                <a:solidFill>
                  <a:srgbClr val="7B7989"/>
                </a:solidFill>
                <a:latin typeface="Times New Roman"/>
                <a:cs typeface="Times New Roman"/>
              </a:rPr>
              <a:t>(</a:t>
            </a:r>
            <a:r>
              <a:rPr dirty="0" sz="1400" spc="10">
                <a:solidFill>
                  <a:srgbClr val="5E2A66"/>
                </a:solidFill>
                <a:latin typeface="Times New Roman"/>
                <a:cs typeface="Times New Roman"/>
              </a:rPr>
              <a:t>i</a:t>
            </a:r>
            <a:r>
              <a:rPr dirty="0" sz="1400" spc="10">
                <a:solidFill>
                  <a:srgbClr val="080A21"/>
                </a:solidFill>
                <a:latin typeface="Times New Roman"/>
                <a:cs typeface="Times New Roman"/>
              </a:rPr>
              <a:t>-</a:t>
            </a:r>
            <a:r>
              <a:rPr dirty="0" sz="1400" spc="10">
                <a:solidFill>
                  <a:srgbClr val="644270"/>
                </a:solidFill>
                <a:latin typeface="Times New Roman"/>
                <a:cs typeface="Times New Roman"/>
              </a:rPr>
              <a:t>1</a:t>
            </a:r>
            <a:r>
              <a:rPr dirty="0" sz="1400" spc="10">
                <a:solidFill>
                  <a:srgbClr val="908E9C"/>
                </a:solidFill>
                <a:latin typeface="Times New Roman"/>
                <a:cs typeface="Times New Roman"/>
              </a:rPr>
              <a:t>)</a:t>
            </a:r>
            <a:r>
              <a:rPr dirty="0" sz="1400" spc="105">
                <a:solidFill>
                  <a:srgbClr val="908E9C"/>
                </a:solidFill>
                <a:latin typeface="Times New Roman"/>
                <a:cs typeface="Times New Roman"/>
              </a:rPr>
              <a:t> </a:t>
            </a:r>
            <a:r>
              <a:rPr dirty="0" sz="1400" spc="5">
                <a:solidFill>
                  <a:srgbClr val="706275"/>
                </a:solidFill>
                <a:latin typeface="Times New Roman"/>
                <a:cs typeface="Times New Roman"/>
              </a:rPr>
              <a:t>u2</a:t>
            </a:r>
            <a:r>
              <a:rPr dirty="0" sz="1400" spc="5">
                <a:solidFill>
                  <a:srgbClr val="908E9C"/>
                </a:solidFill>
                <a:latin typeface="Times New Roman"/>
                <a:cs typeface="Times New Roman"/>
              </a:rPr>
              <a:t>(</a:t>
            </a:r>
            <a:r>
              <a:rPr dirty="0" sz="1400" spc="5">
                <a:solidFill>
                  <a:srgbClr val="5E2A66"/>
                </a:solidFill>
                <a:latin typeface="Times New Roman"/>
                <a:cs typeface="Times New Roman"/>
              </a:rPr>
              <a:t>i</a:t>
            </a:r>
            <a:r>
              <a:rPr dirty="0" sz="1400" spc="5">
                <a:solidFill>
                  <a:srgbClr val="080A21"/>
                </a:solidFill>
                <a:latin typeface="Times New Roman"/>
                <a:cs typeface="Times New Roman"/>
              </a:rPr>
              <a:t>-</a:t>
            </a:r>
            <a:r>
              <a:rPr dirty="0" sz="1400" spc="5">
                <a:solidFill>
                  <a:srgbClr val="644270"/>
                </a:solidFill>
                <a:latin typeface="Times New Roman"/>
                <a:cs typeface="Times New Roman"/>
              </a:rPr>
              <a:t>1</a:t>
            </a:r>
            <a:r>
              <a:rPr dirty="0" sz="1400" spc="5">
                <a:solidFill>
                  <a:srgbClr val="908E9C"/>
                </a:solidFill>
                <a:latin typeface="Times New Roman"/>
                <a:cs typeface="Times New Roman"/>
              </a:rPr>
              <a:t>)</a:t>
            </a:r>
            <a:r>
              <a:rPr dirty="0" sz="1400" spc="125">
                <a:solidFill>
                  <a:srgbClr val="908E9C"/>
                </a:solidFill>
                <a:latin typeface="Times New Roman"/>
                <a:cs typeface="Times New Roman"/>
              </a:rPr>
              <a:t> </a:t>
            </a:r>
            <a:r>
              <a:rPr dirty="0" sz="1400" spc="15">
                <a:solidFill>
                  <a:srgbClr val="706275"/>
                </a:solidFill>
                <a:latin typeface="Times New Roman"/>
                <a:cs typeface="Times New Roman"/>
              </a:rPr>
              <a:t>u3</a:t>
            </a:r>
            <a:r>
              <a:rPr dirty="0" sz="1400" spc="15">
                <a:solidFill>
                  <a:srgbClr val="908E9C"/>
                </a:solidFill>
                <a:latin typeface="Times New Roman"/>
                <a:cs typeface="Times New Roman"/>
              </a:rPr>
              <a:t>(</a:t>
            </a:r>
            <a:r>
              <a:rPr dirty="0" sz="1400" spc="15">
                <a:solidFill>
                  <a:srgbClr val="5E2A66"/>
                </a:solidFill>
                <a:latin typeface="Times New Roman"/>
                <a:cs typeface="Times New Roman"/>
              </a:rPr>
              <a:t>i</a:t>
            </a:r>
            <a:r>
              <a:rPr dirty="0" sz="1400" spc="15">
                <a:solidFill>
                  <a:srgbClr val="080A21"/>
                </a:solidFill>
                <a:latin typeface="Times New Roman"/>
                <a:cs typeface="Times New Roman"/>
              </a:rPr>
              <a:t>-</a:t>
            </a:r>
            <a:r>
              <a:rPr dirty="0" sz="1400" spc="15">
                <a:solidFill>
                  <a:srgbClr val="644270"/>
                </a:solidFill>
                <a:latin typeface="Times New Roman"/>
                <a:cs typeface="Times New Roman"/>
              </a:rPr>
              <a:t>1</a:t>
            </a:r>
            <a:r>
              <a:rPr dirty="0" sz="1400" spc="15">
                <a:solidFill>
                  <a:srgbClr val="908E9C"/>
                </a:solidFill>
                <a:latin typeface="Times New Roman"/>
                <a:cs typeface="Times New Roman"/>
              </a:rPr>
              <a:t>))</a:t>
            </a:r>
            <a:r>
              <a:rPr dirty="0" sz="1400" spc="15">
                <a:solidFill>
                  <a:srgbClr val="706275"/>
                </a:solidFill>
                <a:latin typeface="Times New Roman"/>
                <a:cs typeface="Times New Roman"/>
              </a:rPr>
              <a:t>·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947922" y="4772302"/>
            <a:ext cx="12700" cy="197485"/>
          </a:xfrm>
          <a:custGeom>
            <a:avLst/>
            <a:gdLst/>
            <a:ahLst/>
            <a:cxnLst/>
            <a:rect l="l" t="t" r="r" b="b"/>
            <a:pathLst>
              <a:path w="12700" h="197485">
                <a:moveTo>
                  <a:pt x="12208" y="196928"/>
                </a:moveTo>
                <a:lnTo>
                  <a:pt x="0" y="196928"/>
                </a:lnTo>
                <a:lnTo>
                  <a:pt x="0" y="0"/>
                </a:lnTo>
                <a:lnTo>
                  <a:pt x="12208" y="0"/>
                </a:lnTo>
                <a:lnTo>
                  <a:pt x="12208" y="196928"/>
                </a:lnTo>
                <a:close/>
              </a:path>
            </a:pathLst>
          </a:custGeom>
          <a:solidFill>
            <a:srgbClr val="DFE8E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226644" y="4798750"/>
            <a:ext cx="6350" cy="165100"/>
          </a:xfrm>
          <a:custGeom>
            <a:avLst/>
            <a:gdLst/>
            <a:ahLst/>
            <a:cxnLst/>
            <a:rect l="l" t="t" r="r" b="b"/>
            <a:pathLst>
              <a:path w="6350" h="165100">
                <a:moveTo>
                  <a:pt x="6104" y="164863"/>
                </a:moveTo>
                <a:lnTo>
                  <a:pt x="0" y="164863"/>
                </a:lnTo>
                <a:lnTo>
                  <a:pt x="0" y="0"/>
                </a:lnTo>
                <a:lnTo>
                  <a:pt x="6104" y="0"/>
                </a:lnTo>
                <a:lnTo>
                  <a:pt x="6104" y="164863"/>
                </a:lnTo>
                <a:close/>
              </a:path>
            </a:pathLst>
          </a:custGeom>
          <a:solidFill>
            <a:srgbClr val="CAE8F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775568" y="4399800"/>
            <a:ext cx="4467860" cy="5670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03835" indent="-191770">
              <a:lnSpc>
                <a:spcPct val="100000"/>
              </a:lnSpc>
              <a:spcBef>
                <a:spcPts val="100"/>
              </a:spcBef>
              <a:buClr>
                <a:srgbClr val="7B7989"/>
              </a:buClr>
              <a:buSzPct val="103225"/>
              <a:buFont typeface="Arial"/>
              <a:buChar char="&gt;"/>
              <a:tabLst>
                <a:tab pos="204470" algn="l"/>
              </a:tabLst>
            </a:pPr>
            <a:r>
              <a:rPr dirty="0" sz="1550" spc="-50">
                <a:solidFill>
                  <a:srgbClr val="706275"/>
                </a:solidFill>
                <a:latin typeface="Times New Roman"/>
                <a:cs typeface="Times New Roman"/>
              </a:rPr>
              <a:t>u3(</a:t>
            </a:r>
            <a:r>
              <a:rPr dirty="0" sz="1550" spc="-50">
                <a:solidFill>
                  <a:srgbClr val="5E2A66"/>
                </a:solidFill>
                <a:latin typeface="Times New Roman"/>
                <a:cs typeface="Times New Roman"/>
              </a:rPr>
              <a:t>i</a:t>
            </a:r>
            <a:r>
              <a:rPr dirty="0" sz="1550" spc="-50">
                <a:solidFill>
                  <a:srgbClr val="908E9C"/>
                </a:solidFill>
                <a:latin typeface="Times New Roman"/>
                <a:cs typeface="Times New Roman"/>
              </a:rPr>
              <a:t>)</a:t>
            </a:r>
            <a:r>
              <a:rPr dirty="0" sz="1550" spc="-50">
                <a:solidFill>
                  <a:srgbClr val="706275"/>
                </a:solidFill>
                <a:latin typeface="Times New Roman"/>
                <a:cs typeface="Times New Roman"/>
              </a:rPr>
              <a:t>=</a:t>
            </a:r>
            <a:r>
              <a:rPr dirty="0" sz="1550" spc="-95">
                <a:solidFill>
                  <a:srgbClr val="706275"/>
                </a:solidFill>
                <a:latin typeface="Times New Roman"/>
                <a:cs typeface="Times New Roman"/>
              </a:rPr>
              <a:t> u3(</a:t>
            </a:r>
            <a:r>
              <a:rPr dirty="0" sz="1550" spc="-95">
                <a:solidFill>
                  <a:srgbClr val="5E2A66"/>
                </a:solidFill>
                <a:latin typeface="Times New Roman"/>
                <a:cs typeface="Times New Roman"/>
              </a:rPr>
              <a:t>i</a:t>
            </a:r>
            <a:r>
              <a:rPr dirty="0" sz="1550" spc="-95">
                <a:solidFill>
                  <a:srgbClr val="333838"/>
                </a:solidFill>
                <a:latin typeface="Times New Roman"/>
                <a:cs typeface="Times New Roman"/>
              </a:rPr>
              <a:t>-</a:t>
            </a:r>
            <a:r>
              <a:rPr dirty="0" sz="1550" spc="-95">
                <a:solidFill>
                  <a:srgbClr val="496E8C"/>
                </a:solidFill>
                <a:latin typeface="Times New Roman"/>
                <a:cs typeface="Times New Roman"/>
              </a:rPr>
              <a:t>1</a:t>
            </a:r>
            <a:r>
              <a:rPr dirty="0" sz="1550" spc="-170">
                <a:solidFill>
                  <a:srgbClr val="496E8C"/>
                </a:solidFill>
                <a:latin typeface="Times New Roman"/>
                <a:cs typeface="Times New Roman"/>
              </a:rPr>
              <a:t> </a:t>
            </a:r>
            <a:r>
              <a:rPr dirty="0" sz="1550" spc="5">
                <a:solidFill>
                  <a:srgbClr val="908E9C"/>
                </a:solidFill>
                <a:latin typeface="Times New Roman"/>
                <a:cs typeface="Times New Roman"/>
              </a:rPr>
              <a:t>)+</a:t>
            </a:r>
            <a:r>
              <a:rPr dirty="0" sz="1550" spc="5">
                <a:solidFill>
                  <a:srgbClr val="5D597C"/>
                </a:solidFill>
                <a:latin typeface="Times New Roman"/>
                <a:cs typeface="Times New Roman"/>
              </a:rPr>
              <a:t>h</a:t>
            </a:r>
            <a:r>
              <a:rPr dirty="0" sz="1550" spc="5">
                <a:solidFill>
                  <a:srgbClr val="908E9C"/>
                </a:solidFill>
                <a:latin typeface="Times New Roman"/>
                <a:cs typeface="Times New Roman"/>
              </a:rPr>
              <a:t>*</a:t>
            </a:r>
            <a:r>
              <a:rPr dirty="0" sz="1550" spc="345">
                <a:solidFill>
                  <a:srgbClr val="908E9C"/>
                </a:solidFill>
                <a:latin typeface="Times New Roman"/>
                <a:cs typeface="Times New Roman"/>
              </a:rPr>
              <a:t> </a:t>
            </a:r>
            <a:r>
              <a:rPr dirty="0" sz="1550" spc="-85">
                <a:solidFill>
                  <a:srgbClr val="5D597C"/>
                </a:solidFill>
                <a:latin typeface="Times New Roman"/>
                <a:cs typeface="Times New Roman"/>
              </a:rPr>
              <a:t>dl</a:t>
            </a:r>
            <a:r>
              <a:rPr dirty="0" sz="1550" spc="-85">
                <a:solidFill>
                  <a:srgbClr val="627285"/>
                </a:solidFill>
                <a:latin typeface="Times New Roman"/>
                <a:cs typeface="Times New Roman"/>
              </a:rPr>
              <a:t>efun3</a:t>
            </a:r>
            <a:r>
              <a:rPr dirty="0" sz="1550" spc="-85">
                <a:solidFill>
                  <a:srgbClr val="7B7989"/>
                </a:solidFill>
                <a:latin typeface="Times New Roman"/>
                <a:cs typeface="Times New Roman"/>
              </a:rPr>
              <a:t>(t</a:t>
            </a:r>
            <a:r>
              <a:rPr dirty="0" sz="1550" spc="110">
                <a:solidFill>
                  <a:srgbClr val="7B7989"/>
                </a:solidFill>
                <a:latin typeface="Times New Roman"/>
                <a:cs typeface="Times New Roman"/>
              </a:rPr>
              <a:t> </a:t>
            </a:r>
            <a:r>
              <a:rPr dirty="0" sz="1550" spc="-65">
                <a:solidFill>
                  <a:srgbClr val="496E8C"/>
                </a:solidFill>
                <a:latin typeface="Times New Roman"/>
                <a:cs typeface="Times New Roman"/>
              </a:rPr>
              <a:t>i</a:t>
            </a:r>
            <a:r>
              <a:rPr dirty="0" sz="1550" spc="-65">
                <a:solidFill>
                  <a:srgbClr val="333838"/>
                </a:solidFill>
                <a:latin typeface="Times New Roman"/>
                <a:cs typeface="Times New Roman"/>
              </a:rPr>
              <a:t>-</a:t>
            </a:r>
            <a:r>
              <a:rPr dirty="0" sz="1550" spc="-65">
                <a:solidFill>
                  <a:srgbClr val="496E8C"/>
                </a:solidFill>
                <a:latin typeface="Times New Roman"/>
                <a:cs typeface="Times New Roman"/>
              </a:rPr>
              <a:t>1</a:t>
            </a:r>
            <a:r>
              <a:rPr dirty="0" sz="1550" spc="-65">
                <a:solidFill>
                  <a:srgbClr val="908E9C"/>
                </a:solidFill>
                <a:latin typeface="Times New Roman"/>
                <a:cs typeface="Times New Roman"/>
              </a:rPr>
              <a:t>).</a:t>
            </a:r>
            <a:r>
              <a:rPr dirty="0" sz="1550" spc="-65">
                <a:solidFill>
                  <a:srgbClr val="706275"/>
                </a:solidFill>
                <a:latin typeface="Times New Roman"/>
                <a:cs typeface="Times New Roman"/>
              </a:rPr>
              <a:t>u</a:t>
            </a:r>
            <a:r>
              <a:rPr dirty="0" sz="1550" spc="-65">
                <a:solidFill>
                  <a:srgbClr val="5E2A66"/>
                </a:solidFill>
                <a:latin typeface="Times New Roman"/>
                <a:cs typeface="Times New Roman"/>
              </a:rPr>
              <a:t>1</a:t>
            </a:r>
            <a:r>
              <a:rPr dirty="0" sz="1550" spc="-65">
                <a:solidFill>
                  <a:srgbClr val="7B7989"/>
                </a:solidFill>
                <a:latin typeface="Times New Roman"/>
                <a:cs typeface="Times New Roman"/>
              </a:rPr>
              <a:t>(</a:t>
            </a:r>
            <a:r>
              <a:rPr dirty="0" sz="1550" spc="-65">
                <a:solidFill>
                  <a:srgbClr val="5E2A66"/>
                </a:solidFill>
                <a:latin typeface="Times New Roman"/>
                <a:cs typeface="Times New Roman"/>
              </a:rPr>
              <a:t>i</a:t>
            </a:r>
            <a:r>
              <a:rPr dirty="0" sz="1550" spc="-65">
                <a:solidFill>
                  <a:srgbClr val="333838"/>
                </a:solidFill>
                <a:latin typeface="Times New Roman"/>
                <a:cs typeface="Times New Roman"/>
              </a:rPr>
              <a:t>-</a:t>
            </a:r>
            <a:r>
              <a:rPr dirty="0" sz="1550" spc="-65">
                <a:solidFill>
                  <a:srgbClr val="496E8C"/>
                </a:solidFill>
                <a:latin typeface="Times New Roman"/>
                <a:cs typeface="Times New Roman"/>
              </a:rPr>
              <a:t>1</a:t>
            </a:r>
            <a:r>
              <a:rPr dirty="0" sz="1550" spc="-170">
                <a:solidFill>
                  <a:srgbClr val="496E8C"/>
                </a:solidFill>
                <a:latin typeface="Times New Roman"/>
                <a:cs typeface="Times New Roman"/>
              </a:rPr>
              <a:t> </a:t>
            </a:r>
            <a:r>
              <a:rPr dirty="0" sz="1550" spc="-45">
                <a:solidFill>
                  <a:srgbClr val="908E9C"/>
                </a:solidFill>
                <a:latin typeface="Times New Roman"/>
                <a:cs typeface="Times New Roman"/>
              </a:rPr>
              <a:t>),</a:t>
            </a:r>
            <a:r>
              <a:rPr dirty="0" sz="1550" spc="-45">
                <a:solidFill>
                  <a:srgbClr val="706275"/>
                </a:solidFill>
                <a:latin typeface="Times New Roman"/>
                <a:cs typeface="Times New Roman"/>
              </a:rPr>
              <a:t>u2(</a:t>
            </a:r>
            <a:r>
              <a:rPr dirty="0" sz="1550" spc="-45">
                <a:solidFill>
                  <a:srgbClr val="5E2A66"/>
                </a:solidFill>
                <a:latin typeface="Times New Roman"/>
                <a:cs typeface="Times New Roman"/>
              </a:rPr>
              <a:t>i</a:t>
            </a:r>
            <a:r>
              <a:rPr dirty="0" sz="1550" spc="-45">
                <a:solidFill>
                  <a:srgbClr val="333838"/>
                </a:solidFill>
                <a:latin typeface="Times New Roman"/>
                <a:cs typeface="Times New Roman"/>
              </a:rPr>
              <a:t>-</a:t>
            </a:r>
            <a:r>
              <a:rPr dirty="0" sz="1550" spc="-45">
                <a:solidFill>
                  <a:srgbClr val="5E2A66"/>
                </a:solidFill>
                <a:latin typeface="Times New Roman"/>
                <a:cs typeface="Times New Roman"/>
              </a:rPr>
              <a:t>1</a:t>
            </a:r>
            <a:r>
              <a:rPr dirty="0" sz="1550" spc="-45">
                <a:solidFill>
                  <a:srgbClr val="908E9C"/>
                </a:solidFill>
                <a:latin typeface="Times New Roman"/>
                <a:cs typeface="Times New Roman"/>
              </a:rPr>
              <a:t>)</a:t>
            </a:r>
            <a:r>
              <a:rPr dirty="0" sz="1550" spc="70">
                <a:solidFill>
                  <a:srgbClr val="908E9C"/>
                </a:solidFill>
                <a:latin typeface="Times New Roman"/>
                <a:cs typeface="Times New Roman"/>
              </a:rPr>
              <a:t> </a:t>
            </a:r>
            <a:r>
              <a:rPr dirty="0" sz="1550" spc="-55">
                <a:solidFill>
                  <a:srgbClr val="706275"/>
                </a:solidFill>
                <a:latin typeface="Times New Roman"/>
                <a:cs typeface="Times New Roman"/>
              </a:rPr>
              <a:t>u3</a:t>
            </a:r>
            <a:r>
              <a:rPr dirty="0" sz="1550" spc="80">
                <a:solidFill>
                  <a:srgbClr val="706275"/>
                </a:solidFill>
                <a:latin typeface="Times New Roman"/>
                <a:cs typeface="Times New Roman"/>
              </a:rPr>
              <a:t> </a:t>
            </a:r>
            <a:r>
              <a:rPr dirty="0" sz="1550" spc="-60">
                <a:solidFill>
                  <a:srgbClr val="5E2A66"/>
                </a:solidFill>
                <a:latin typeface="Times New Roman"/>
                <a:cs typeface="Times New Roman"/>
              </a:rPr>
              <a:t>i</a:t>
            </a:r>
            <a:r>
              <a:rPr dirty="0" sz="1550" spc="-60">
                <a:solidFill>
                  <a:srgbClr val="080A21"/>
                </a:solidFill>
                <a:latin typeface="Times New Roman"/>
                <a:cs typeface="Times New Roman"/>
              </a:rPr>
              <a:t>-</a:t>
            </a:r>
            <a:r>
              <a:rPr dirty="0" sz="1550" spc="-60">
                <a:solidFill>
                  <a:srgbClr val="5E2A66"/>
                </a:solidFill>
                <a:latin typeface="Times New Roman"/>
                <a:cs typeface="Times New Roman"/>
              </a:rPr>
              <a:t>1</a:t>
            </a:r>
            <a:r>
              <a:rPr dirty="0" sz="1550" spc="-60">
                <a:solidFill>
                  <a:srgbClr val="908E9C"/>
                </a:solidFill>
                <a:latin typeface="Times New Roman"/>
                <a:cs typeface="Times New Roman"/>
              </a:rPr>
              <a:t>));</a:t>
            </a:r>
            <a:endParaRPr sz="1550">
              <a:latin typeface="Times New Roman"/>
              <a:cs typeface="Times New Roman"/>
            </a:endParaRPr>
          </a:p>
          <a:p>
            <a:pPr marL="1571625">
              <a:lnSpc>
                <a:spcPct val="100000"/>
              </a:lnSpc>
              <a:spcBef>
                <a:spcPts val="960"/>
              </a:spcBef>
              <a:tabLst>
                <a:tab pos="1975485" algn="l"/>
                <a:tab pos="3745865" algn="l"/>
                <a:tab pos="3963035" algn="l"/>
              </a:tabLst>
            </a:pPr>
            <a:r>
              <a:rPr dirty="0" sz="1150" spc="55">
                <a:solidFill>
                  <a:srgbClr val="706275"/>
                </a:solidFill>
                <a:latin typeface="Times New Roman"/>
                <a:cs typeface="Times New Roman"/>
              </a:rPr>
              <a:t>En</a:t>
            </a:r>
            <a:r>
              <a:rPr dirty="0" sz="1150" spc="25">
                <a:solidFill>
                  <a:srgbClr val="706275"/>
                </a:solidFill>
                <a:latin typeface="Times New Roman"/>
                <a:cs typeface="Times New Roman"/>
              </a:rPr>
              <a:t>.</a:t>
            </a:r>
            <a:r>
              <a:rPr dirty="0" sz="1150">
                <a:solidFill>
                  <a:srgbClr val="706275"/>
                </a:solidFill>
                <a:latin typeface="Times New Roman"/>
                <a:cs typeface="Times New Roman"/>
              </a:rPr>
              <a:t>	</a:t>
            </a:r>
            <a:r>
              <a:rPr dirty="0" sz="1150" spc="25">
                <a:solidFill>
                  <a:srgbClr val="627285"/>
                </a:solidFill>
                <a:latin typeface="Times New Roman"/>
                <a:cs typeface="Times New Roman"/>
              </a:rPr>
              <a:t>t</a:t>
            </a:r>
            <a:r>
              <a:rPr dirty="0" sz="1150" spc="50">
                <a:solidFill>
                  <a:srgbClr val="627285"/>
                </a:solidFill>
                <a:latin typeface="Times New Roman"/>
                <a:cs typeface="Times New Roman"/>
              </a:rPr>
              <a:t>a</a:t>
            </a:r>
            <a:r>
              <a:rPr dirty="0" sz="1150">
                <a:solidFill>
                  <a:srgbClr val="627285"/>
                </a:solidFill>
                <a:latin typeface="Times New Roman"/>
                <a:cs typeface="Times New Roman"/>
              </a:rPr>
              <a:t>  </a:t>
            </a:r>
            <a:r>
              <a:rPr dirty="0" sz="1150" spc="-80">
                <a:solidFill>
                  <a:srgbClr val="627285"/>
                </a:solidFill>
                <a:latin typeface="Times New Roman"/>
                <a:cs typeface="Times New Roman"/>
              </a:rPr>
              <a:t> </a:t>
            </a:r>
            <a:r>
              <a:rPr dirty="0" sz="1150" spc="50">
                <a:solidFill>
                  <a:srgbClr val="7B7989"/>
                </a:solidFill>
                <a:latin typeface="Times New Roman"/>
                <a:cs typeface="Times New Roman"/>
              </a:rPr>
              <a:t>fun</a:t>
            </a:r>
            <a:r>
              <a:rPr dirty="0" sz="1150" spc="-100">
                <a:solidFill>
                  <a:srgbClr val="7B7989"/>
                </a:solidFill>
                <a:latin typeface="Times New Roman"/>
                <a:cs typeface="Times New Roman"/>
              </a:rPr>
              <a:t> </a:t>
            </a:r>
            <a:r>
              <a:rPr dirty="0" sz="1150" spc="45">
                <a:solidFill>
                  <a:srgbClr val="7B7989"/>
                </a:solidFill>
                <a:latin typeface="Times New Roman"/>
                <a:cs typeface="Times New Roman"/>
              </a:rPr>
              <a:t>c</a:t>
            </a:r>
            <a:r>
              <a:rPr dirty="0" sz="1150" spc="100">
                <a:solidFill>
                  <a:srgbClr val="7B7989"/>
                </a:solidFill>
                <a:latin typeface="Times New Roman"/>
                <a:cs typeface="Times New Roman"/>
              </a:rPr>
              <a:t>i</a:t>
            </a:r>
            <a:r>
              <a:rPr dirty="0" sz="1150" spc="55">
                <a:solidFill>
                  <a:srgbClr val="5D597C"/>
                </a:solidFill>
                <a:latin typeface="Times New Roman"/>
                <a:cs typeface="Times New Roman"/>
              </a:rPr>
              <a:t>ó</a:t>
            </a:r>
            <a:r>
              <a:rPr dirty="0" sz="1150" spc="-170">
                <a:solidFill>
                  <a:srgbClr val="5D597C"/>
                </a:solidFill>
                <a:latin typeface="Times New Roman"/>
                <a:cs typeface="Times New Roman"/>
              </a:rPr>
              <a:t> </a:t>
            </a:r>
            <a:r>
              <a:rPr dirty="0" sz="1150" spc="-30">
                <a:solidFill>
                  <a:srgbClr val="627285"/>
                </a:solidFill>
                <a:latin typeface="Times New Roman"/>
                <a:cs typeface="Times New Roman"/>
              </a:rPr>
              <a:t>n.</a:t>
            </a:r>
            <a:r>
              <a:rPr dirty="0" sz="1150">
                <a:solidFill>
                  <a:srgbClr val="627285"/>
                </a:solidFill>
                <a:latin typeface="Times New Roman"/>
                <a:cs typeface="Times New Roman"/>
              </a:rPr>
              <a:t> </a:t>
            </a:r>
            <a:r>
              <a:rPr dirty="0" sz="1150" spc="-140">
                <a:solidFill>
                  <a:srgbClr val="627285"/>
                </a:solidFill>
                <a:latin typeface="Times New Roman"/>
                <a:cs typeface="Times New Roman"/>
              </a:rPr>
              <a:t> </a:t>
            </a:r>
            <a:r>
              <a:rPr dirty="0" sz="1150" spc="-35">
                <a:solidFill>
                  <a:srgbClr val="7B7989"/>
                </a:solidFill>
                <a:latin typeface="Times New Roman"/>
                <a:cs typeface="Times New Roman"/>
              </a:rPr>
              <a:t>nec</a:t>
            </a:r>
            <a:r>
              <a:rPr dirty="0" sz="1150">
                <a:solidFill>
                  <a:srgbClr val="7B7989"/>
                </a:solidFill>
                <a:latin typeface="Times New Roman"/>
                <a:cs typeface="Times New Roman"/>
              </a:rPr>
              <a:t>  </a:t>
            </a:r>
            <a:r>
              <a:rPr dirty="0" sz="1150" spc="20">
                <a:solidFill>
                  <a:srgbClr val="7B7989"/>
                </a:solidFill>
                <a:latin typeface="Times New Roman"/>
                <a:cs typeface="Times New Roman"/>
              </a:rPr>
              <a:t> </a:t>
            </a:r>
            <a:r>
              <a:rPr dirty="0" sz="1150" spc="80">
                <a:solidFill>
                  <a:srgbClr val="7B7989"/>
                </a:solidFill>
                <a:latin typeface="Times New Roman"/>
                <a:cs typeface="Times New Roman"/>
              </a:rPr>
              <a:t>·</a:t>
            </a:r>
            <a:r>
              <a:rPr dirty="0" sz="1150" spc="-5">
                <a:solidFill>
                  <a:srgbClr val="C8BFA8"/>
                </a:solidFill>
                <a:latin typeface="Times New Roman"/>
                <a:cs typeface="Times New Roman"/>
              </a:rPr>
              <a:t>·</a:t>
            </a:r>
            <a:r>
              <a:rPr dirty="0" sz="1150" spc="-50">
                <a:solidFill>
                  <a:srgbClr val="C8BFA8"/>
                </a:solidFill>
                <a:latin typeface="Times New Roman"/>
                <a:cs typeface="Times New Roman"/>
              </a:rPr>
              <a:t> </a:t>
            </a:r>
            <a:r>
              <a:rPr dirty="0" sz="950" spc="-10">
                <a:solidFill>
                  <a:srgbClr val="706275"/>
                </a:solidFill>
                <a:latin typeface="Arial"/>
                <a:cs typeface="Arial"/>
              </a:rPr>
              <a:t>ta</a:t>
            </a:r>
            <a:r>
              <a:rPr dirty="0" sz="950" spc="-10">
                <a:solidFill>
                  <a:srgbClr val="706275"/>
                </a:solidFill>
                <a:latin typeface="Arial"/>
                <a:cs typeface="Arial"/>
              </a:rPr>
              <a:t>m</a:t>
            </a:r>
            <a:r>
              <a:rPr dirty="0" sz="950" spc="-185">
                <a:solidFill>
                  <a:srgbClr val="A3DFF7"/>
                </a:solidFill>
                <a:latin typeface="Arial"/>
                <a:cs typeface="Arial"/>
              </a:rPr>
              <a:t>,</a:t>
            </a:r>
            <a:r>
              <a:rPr dirty="0" sz="950">
                <a:solidFill>
                  <a:srgbClr val="A3DFF7"/>
                </a:solidFill>
                <a:latin typeface="Arial"/>
                <a:cs typeface="Arial"/>
              </a:rPr>
              <a:t>	</a:t>
            </a:r>
            <a:r>
              <a:rPr dirty="0" sz="1150" spc="-225">
                <a:solidFill>
                  <a:srgbClr val="496E8C"/>
                </a:solidFill>
                <a:latin typeface="Times New Roman"/>
                <a:cs typeface="Times New Roman"/>
              </a:rPr>
              <a:t>i</a:t>
            </a:r>
            <a:r>
              <a:rPr dirty="0" sz="1150" spc="70">
                <a:solidFill>
                  <a:srgbClr val="496E8C"/>
                </a:solidFill>
                <a:latin typeface="Times New Roman"/>
                <a:cs typeface="Times New Roman"/>
              </a:rPr>
              <a:t> </a:t>
            </a:r>
            <a:r>
              <a:rPr dirty="0" sz="1150" spc="-400">
                <a:solidFill>
                  <a:srgbClr val="706275"/>
                </a:solidFill>
                <a:latin typeface="Times New Roman"/>
                <a:cs typeface="Times New Roman"/>
              </a:rPr>
              <a:t>n</a:t>
            </a:r>
            <a:r>
              <a:rPr dirty="0" sz="1150">
                <a:solidFill>
                  <a:srgbClr val="706275"/>
                </a:solidFill>
                <a:latin typeface="Times New Roman"/>
                <a:cs typeface="Times New Roman"/>
              </a:rPr>
              <a:t>	</a:t>
            </a:r>
            <a:r>
              <a:rPr dirty="0" sz="1150" spc="-265">
                <a:solidFill>
                  <a:srgbClr val="644270"/>
                </a:solidFill>
                <a:latin typeface="Times New Roman"/>
                <a:cs typeface="Times New Roman"/>
              </a:rPr>
              <a:t>r</a:t>
            </a:r>
            <a:r>
              <a:rPr dirty="0" sz="1150" spc="15">
                <a:solidFill>
                  <a:srgbClr val="644270"/>
                </a:solidFill>
                <a:latin typeface="Times New Roman"/>
                <a:cs typeface="Times New Roman"/>
              </a:rPr>
              <a:t> </a:t>
            </a:r>
            <a:r>
              <a:rPr dirty="0" sz="1150" spc="-400">
                <a:solidFill>
                  <a:srgbClr val="706275"/>
                </a:solidFill>
                <a:latin typeface="Times New Roman"/>
                <a:cs typeface="Times New Roman"/>
              </a:rPr>
              <a:t>o</a:t>
            </a:r>
            <a:r>
              <a:rPr dirty="0" sz="1150">
                <a:solidFill>
                  <a:srgbClr val="706275"/>
                </a:solidFill>
                <a:latin typeface="Times New Roman"/>
                <a:cs typeface="Times New Roman"/>
              </a:rPr>
              <a:t> </a:t>
            </a:r>
            <a:r>
              <a:rPr dirty="0" sz="1150" spc="40">
                <a:solidFill>
                  <a:srgbClr val="706275"/>
                </a:solidFill>
                <a:latin typeface="Times New Roman"/>
                <a:cs typeface="Times New Roman"/>
              </a:rPr>
              <a:t> </a:t>
            </a:r>
            <a:r>
              <a:rPr dirty="0" sz="1150" spc="-400">
                <a:solidFill>
                  <a:srgbClr val="706275"/>
                </a:solidFill>
                <a:latin typeface="Times New Roman"/>
                <a:cs typeface="Times New Roman"/>
              </a:rPr>
              <a:t>d</a:t>
            </a:r>
            <a:r>
              <a:rPr dirty="0" sz="1150">
                <a:solidFill>
                  <a:srgbClr val="706275"/>
                </a:solidFill>
                <a:latin typeface="Times New Roman"/>
                <a:cs typeface="Times New Roman"/>
              </a:rPr>
              <a:t>  </a:t>
            </a:r>
            <a:r>
              <a:rPr dirty="0" sz="1150" spc="-400">
                <a:solidFill>
                  <a:srgbClr val="706275"/>
                </a:solidFill>
                <a:latin typeface="Times New Roman"/>
                <a:cs typeface="Times New Roman"/>
              </a:rPr>
              <a:t>u</a:t>
            </a:r>
            <a:r>
              <a:rPr dirty="0" sz="1150">
                <a:solidFill>
                  <a:srgbClr val="706275"/>
                </a:solidFill>
                <a:latin typeface="Times New Roman"/>
                <a:cs typeface="Times New Roman"/>
              </a:rPr>
              <a:t>  </a:t>
            </a:r>
            <a:r>
              <a:rPr dirty="0" sz="1150" spc="-355">
                <a:solidFill>
                  <a:srgbClr val="706275"/>
                </a:solidFill>
                <a:latin typeface="Times New Roman"/>
                <a:cs typeface="Times New Roman"/>
              </a:rPr>
              <a:t>c</a:t>
            </a:r>
            <a:r>
              <a:rPr dirty="0" sz="1150" spc="85">
                <a:solidFill>
                  <a:srgbClr val="706275"/>
                </a:solidFill>
                <a:latin typeface="Times New Roman"/>
                <a:cs typeface="Times New Roman"/>
              </a:rPr>
              <a:t> </a:t>
            </a:r>
            <a:r>
              <a:rPr dirty="0" sz="1150" spc="-225">
                <a:solidFill>
                  <a:srgbClr val="496E8C"/>
                </a:solidFill>
                <a:latin typeface="Times New Roman"/>
                <a:cs typeface="Times New Roman"/>
              </a:rPr>
              <a:t>i</a:t>
            </a:r>
            <a:r>
              <a:rPr dirty="0" sz="1150" spc="95">
                <a:solidFill>
                  <a:srgbClr val="496E8C"/>
                </a:solidFill>
                <a:latin typeface="Times New Roman"/>
                <a:cs typeface="Times New Roman"/>
              </a:rPr>
              <a:t> </a:t>
            </a:r>
            <a:r>
              <a:rPr dirty="0" sz="1150" spc="-265">
                <a:solidFill>
                  <a:srgbClr val="644270"/>
                </a:solidFill>
                <a:latin typeface="Times New Roman"/>
                <a:cs typeface="Times New Roman"/>
              </a:rPr>
              <a:t>r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312764" y="4765387"/>
            <a:ext cx="1200785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71145" algn="l"/>
                <a:tab pos="1067435" algn="l"/>
              </a:tabLst>
            </a:pPr>
            <a:r>
              <a:rPr dirty="0" sz="1150" spc="-45">
                <a:solidFill>
                  <a:srgbClr val="540F5E"/>
                </a:solidFill>
                <a:latin typeface="Arial"/>
                <a:cs typeface="Arial"/>
              </a:rPr>
              <a:t>1</a:t>
            </a:r>
            <a:r>
              <a:rPr dirty="0" sz="1150" spc="-45">
                <a:solidFill>
                  <a:srgbClr val="540F5E"/>
                </a:solidFill>
                <a:latin typeface="Arial"/>
                <a:cs typeface="Arial"/>
              </a:rPr>
              <a:t>	</a:t>
            </a:r>
            <a:r>
              <a:rPr dirty="0" sz="1150" spc="-40">
                <a:solidFill>
                  <a:srgbClr val="7B7989"/>
                </a:solidFill>
                <a:latin typeface="Times New Roman"/>
                <a:cs typeface="Times New Roman"/>
              </a:rPr>
              <a:t>s</a:t>
            </a:r>
            <a:r>
              <a:rPr dirty="0" sz="1150" spc="-25">
                <a:solidFill>
                  <a:srgbClr val="7B7989"/>
                </a:solidFill>
                <a:latin typeface="Times New Roman"/>
                <a:cs typeface="Times New Roman"/>
              </a:rPr>
              <a:t>i</a:t>
            </a:r>
            <a:r>
              <a:rPr dirty="0" sz="1150" spc="-20">
                <a:solidFill>
                  <a:srgbClr val="7B7989"/>
                </a:solidFill>
                <a:latin typeface="Times New Roman"/>
                <a:cs typeface="Times New Roman"/>
              </a:rPr>
              <a:t> </a:t>
            </a:r>
            <a:r>
              <a:rPr dirty="0" sz="1150" spc="-40">
                <a:solidFill>
                  <a:srgbClr val="7B7989"/>
                </a:solidFill>
                <a:latin typeface="Times New Roman"/>
                <a:cs typeface="Times New Roman"/>
              </a:rPr>
              <a:t>g</a:t>
            </a:r>
            <a:r>
              <a:rPr dirty="0" sz="1150" spc="-95">
                <a:solidFill>
                  <a:srgbClr val="7B7989"/>
                </a:solidFill>
                <a:latin typeface="Times New Roman"/>
                <a:cs typeface="Times New Roman"/>
              </a:rPr>
              <a:t> </a:t>
            </a:r>
            <a:r>
              <a:rPr dirty="0" sz="1150" spc="-60">
                <a:solidFill>
                  <a:srgbClr val="644270"/>
                </a:solidFill>
                <a:latin typeface="Times New Roman"/>
                <a:cs typeface="Times New Roman"/>
              </a:rPr>
              <a:t>u.</a:t>
            </a:r>
            <a:r>
              <a:rPr dirty="0" sz="1150" spc="-15">
                <a:solidFill>
                  <a:srgbClr val="644270"/>
                </a:solidFill>
                <a:latin typeface="Times New Roman"/>
                <a:cs typeface="Times New Roman"/>
              </a:rPr>
              <a:t>i</a:t>
            </a:r>
            <a:r>
              <a:rPr dirty="0" sz="1150" spc="-70">
                <a:solidFill>
                  <a:srgbClr val="7B7989"/>
                </a:solidFill>
                <a:latin typeface="Times New Roman"/>
                <a:cs typeface="Times New Roman"/>
              </a:rPr>
              <a:t>e</a:t>
            </a:r>
            <a:r>
              <a:rPr dirty="0" sz="1150" spc="-75">
                <a:solidFill>
                  <a:srgbClr val="7B7989"/>
                </a:solidFill>
                <a:latin typeface="Times New Roman"/>
                <a:cs typeface="Times New Roman"/>
              </a:rPr>
              <a:t> </a:t>
            </a:r>
            <a:r>
              <a:rPr dirty="0" sz="1150" spc="-75">
                <a:solidFill>
                  <a:srgbClr val="7B7989"/>
                </a:solidFill>
                <a:latin typeface="Times New Roman"/>
                <a:cs typeface="Times New Roman"/>
              </a:rPr>
              <a:t>n</a:t>
            </a:r>
            <a:r>
              <a:rPr dirty="0" sz="1150" spc="-100">
                <a:solidFill>
                  <a:srgbClr val="7B7989"/>
                </a:solidFill>
                <a:latin typeface="Times New Roman"/>
                <a:cs typeface="Times New Roman"/>
              </a:rPr>
              <a:t> </a:t>
            </a:r>
            <a:r>
              <a:rPr dirty="0" sz="1150" spc="-50">
                <a:solidFill>
                  <a:srgbClr val="7B7989"/>
                </a:solidFill>
                <a:latin typeface="Times New Roman"/>
                <a:cs typeface="Times New Roman"/>
              </a:rPr>
              <a:t>t</a:t>
            </a:r>
            <a:r>
              <a:rPr dirty="0" sz="1150" spc="-70">
                <a:solidFill>
                  <a:srgbClr val="7B7989"/>
                </a:solidFill>
                <a:latin typeface="Times New Roman"/>
                <a:cs typeface="Times New Roman"/>
              </a:rPr>
              <a:t>e</a:t>
            </a:r>
            <a:r>
              <a:rPr dirty="0" sz="1150">
                <a:solidFill>
                  <a:srgbClr val="7B7989"/>
                </a:solidFill>
                <a:latin typeface="Times New Roman"/>
                <a:cs typeface="Times New Roman"/>
              </a:rPr>
              <a:t>	</a:t>
            </a:r>
            <a:r>
              <a:rPr dirty="0" sz="1150" spc="-70">
                <a:solidFill>
                  <a:srgbClr val="706275"/>
                </a:solidFill>
                <a:latin typeface="Times New Roman"/>
                <a:cs typeface="Times New Roman"/>
              </a:rPr>
              <a:t>da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75568" y="5205770"/>
            <a:ext cx="676275" cy="269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93675" indent="-181610">
              <a:lnSpc>
                <a:spcPct val="100000"/>
              </a:lnSpc>
              <a:spcBef>
                <a:spcPts val="100"/>
              </a:spcBef>
              <a:buClr>
                <a:srgbClr val="7B7989"/>
              </a:buClr>
              <a:buSzPct val="133333"/>
              <a:buChar char="&gt;"/>
              <a:tabLst>
                <a:tab pos="194310" algn="l"/>
                <a:tab pos="397510" algn="l"/>
              </a:tabLst>
            </a:pPr>
            <a:r>
              <a:rPr dirty="0" sz="1200" spc="20">
                <a:solidFill>
                  <a:srgbClr val="644270"/>
                </a:solidFill>
                <a:latin typeface="Arial"/>
                <a:cs typeface="Arial"/>
              </a:rPr>
              <a:t>r</a:t>
            </a:r>
            <a:r>
              <a:rPr dirty="0" sz="1200">
                <a:solidFill>
                  <a:srgbClr val="644270"/>
                </a:solidFill>
                <a:latin typeface="Arial"/>
                <a:cs typeface="Arial"/>
              </a:rPr>
              <a:t>	</a:t>
            </a:r>
            <a:r>
              <a:rPr dirty="0" sz="1300" spc="60">
                <a:solidFill>
                  <a:srgbClr val="627285"/>
                </a:solidFill>
                <a:latin typeface="Arial"/>
                <a:cs typeface="Arial"/>
              </a:rPr>
              <a:t>u</a:t>
            </a:r>
            <a:r>
              <a:rPr dirty="0" sz="1300" spc="90">
                <a:solidFill>
                  <a:srgbClr val="644270"/>
                </a:solidFill>
                <a:latin typeface="Arial"/>
                <a:cs typeface="Arial"/>
              </a:rPr>
              <a:t>r</a:t>
            </a:r>
            <a:r>
              <a:rPr dirty="0" sz="1300" spc="40">
                <a:solidFill>
                  <a:srgbClr val="706275"/>
                </a:solidFill>
                <a:latin typeface="Arial"/>
                <a:cs typeface="Arial"/>
              </a:rPr>
              <a:t>n</a:t>
            </a:r>
            <a:endParaRPr sz="13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589964" y="5226378"/>
            <a:ext cx="4055110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85420" indent="-173355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SzPct val="95652"/>
              <a:buFont typeface="Arial"/>
              <a:buChar char="■"/>
              <a:tabLst>
                <a:tab pos="186055" algn="l"/>
                <a:tab pos="2570480" algn="l"/>
              </a:tabLst>
            </a:pPr>
            <a:r>
              <a:rPr dirty="0" sz="1150" spc="30">
                <a:solidFill>
                  <a:srgbClr val="540F5E"/>
                </a:solidFill>
                <a:latin typeface="Times New Roman"/>
                <a:cs typeface="Times New Roman"/>
              </a:rPr>
              <a:t>l</a:t>
            </a:r>
            <a:r>
              <a:rPr dirty="0" sz="1150" spc="35">
                <a:solidFill>
                  <a:srgbClr val="7B7989"/>
                </a:solidFill>
                <a:latin typeface="Times New Roman"/>
                <a:cs typeface="Times New Roman"/>
              </a:rPr>
              <a:t>a</a:t>
            </a:r>
            <a:r>
              <a:rPr dirty="0" sz="1150">
                <a:solidFill>
                  <a:srgbClr val="7B7989"/>
                </a:solidFill>
                <a:latin typeface="Times New Roman"/>
                <a:cs typeface="Times New Roman"/>
              </a:rPr>
              <a:t> </a:t>
            </a:r>
            <a:r>
              <a:rPr dirty="0" sz="1150" spc="30">
                <a:solidFill>
                  <a:srgbClr val="7B7989"/>
                </a:solidFill>
                <a:latin typeface="Times New Roman"/>
                <a:cs typeface="Times New Roman"/>
              </a:rPr>
              <a:t> </a:t>
            </a:r>
            <a:r>
              <a:rPr dirty="0" sz="1150" spc="140">
                <a:solidFill>
                  <a:srgbClr val="7B7989"/>
                </a:solidFill>
                <a:latin typeface="Times New Roman"/>
                <a:cs typeface="Times New Roman"/>
              </a:rPr>
              <a:t>d</a:t>
            </a:r>
            <a:r>
              <a:rPr dirty="0" sz="1150" spc="30">
                <a:solidFill>
                  <a:srgbClr val="7B7989"/>
                </a:solidFill>
                <a:latin typeface="Times New Roman"/>
                <a:cs typeface="Times New Roman"/>
              </a:rPr>
              <a:t>e</a:t>
            </a:r>
            <a:r>
              <a:rPr dirty="0" sz="1150" spc="30">
                <a:solidFill>
                  <a:srgbClr val="7B7989"/>
                </a:solidFill>
                <a:latin typeface="Times New Roman"/>
                <a:cs typeface="Times New Roman"/>
              </a:rPr>
              <a:t>s</a:t>
            </a:r>
            <a:r>
              <a:rPr dirty="0" sz="1150" spc="-160">
                <a:solidFill>
                  <a:srgbClr val="7B7989"/>
                </a:solidFill>
                <a:latin typeface="Times New Roman"/>
                <a:cs typeface="Times New Roman"/>
              </a:rPr>
              <a:t> </a:t>
            </a:r>
            <a:r>
              <a:rPr dirty="0" sz="1150" spc="145">
                <a:solidFill>
                  <a:srgbClr val="7B7989"/>
                </a:solidFill>
                <a:latin typeface="Times New Roman"/>
                <a:cs typeface="Times New Roman"/>
              </a:rPr>
              <a:t>c</a:t>
            </a:r>
            <a:r>
              <a:rPr dirty="0" sz="1150" spc="25">
                <a:solidFill>
                  <a:srgbClr val="7B7989"/>
                </a:solidFill>
                <a:latin typeface="Times New Roman"/>
                <a:cs typeface="Times New Roman"/>
              </a:rPr>
              <a:t>r</a:t>
            </a:r>
            <a:r>
              <a:rPr dirty="0" sz="1150" spc="-175">
                <a:solidFill>
                  <a:srgbClr val="7B7989"/>
                </a:solidFill>
                <a:latin typeface="Times New Roman"/>
                <a:cs typeface="Times New Roman"/>
              </a:rPr>
              <a:t> </a:t>
            </a:r>
            <a:r>
              <a:rPr dirty="0" sz="1150" spc="15">
                <a:solidFill>
                  <a:srgbClr val="7B7989"/>
                </a:solidFill>
                <a:latin typeface="Times New Roman"/>
                <a:cs typeface="Times New Roman"/>
              </a:rPr>
              <a:t>i</a:t>
            </a:r>
            <a:r>
              <a:rPr dirty="0" sz="1150" spc="40">
                <a:solidFill>
                  <a:srgbClr val="7B7989"/>
                </a:solidFill>
                <a:latin typeface="Times New Roman"/>
                <a:cs typeface="Times New Roman"/>
              </a:rPr>
              <a:t>p</a:t>
            </a:r>
            <a:r>
              <a:rPr dirty="0" sz="1150" spc="-100">
                <a:solidFill>
                  <a:srgbClr val="7B7989"/>
                </a:solidFill>
                <a:latin typeface="Times New Roman"/>
                <a:cs typeface="Times New Roman"/>
              </a:rPr>
              <a:t> </a:t>
            </a:r>
            <a:r>
              <a:rPr dirty="0" sz="1150" spc="114">
                <a:solidFill>
                  <a:srgbClr val="7B7989"/>
                </a:solidFill>
                <a:latin typeface="Times New Roman"/>
                <a:cs typeface="Times New Roman"/>
              </a:rPr>
              <a:t>c</a:t>
            </a:r>
            <a:r>
              <a:rPr dirty="0" sz="1150" spc="30">
                <a:solidFill>
                  <a:srgbClr val="5E2A66"/>
                </a:solidFill>
                <a:latin typeface="Times New Roman"/>
                <a:cs typeface="Times New Roman"/>
              </a:rPr>
              <a:t>i</a:t>
            </a:r>
            <a:r>
              <a:rPr dirty="0" sz="1150" spc="150">
                <a:solidFill>
                  <a:srgbClr val="7B7989"/>
                </a:solidFill>
                <a:latin typeface="Times New Roman"/>
                <a:cs typeface="Times New Roman"/>
              </a:rPr>
              <a:t>ó</a:t>
            </a:r>
            <a:r>
              <a:rPr dirty="0" sz="1150" spc="55">
                <a:solidFill>
                  <a:srgbClr val="7B7989"/>
                </a:solidFill>
                <a:latin typeface="Times New Roman"/>
                <a:cs typeface="Times New Roman"/>
              </a:rPr>
              <a:t>n</a:t>
            </a:r>
            <a:r>
              <a:rPr dirty="0" sz="1150">
                <a:solidFill>
                  <a:srgbClr val="7B7989"/>
                </a:solidFill>
                <a:latin typeface="Times New Roman"/>
                <a:cs typeface="Times New Roman"/>
              </a:rPr>
              <a:t> </a:t>
            </a:r>
            <a:r>
              <a:rPr dirty="0" sz="1150" spc="-65">
                <a:solidFill>
                  <a:srgbClr val="7B7989"/>
                </a:solidFill>
                <a:latin typeface="Times New Roman"/>
                <a:cs typeface="Times New Roman"/>
              </a:rPr>
              <a:t> </a:t>
            </a:r>
            <a:r>
              <a:rPr dirty="0" sz="1150" spc="210">
                <a:solidFill>
                  <a:srgbClr val="5D597C"/>
                </a:solidFill>
                <a:latin typeface="Times New Roman"/>
                <a:cs typeface="Times New Roman"/>
              </a:rPr>
              <a:t>d</a:t>
            </a:r>
            <a:r>
              <a:rPr dirty="0" sz="1150" spc="114">
                <a:solidFill>
                  <a:srgbClr val="7B7989"/>
                </a:solidFill>
                <a:latin typeface="Times New Roman"/>
                <a:cs typeface="Times New Roman"/>
              </a:rPr>
              <a:t>e</a:t>
            </a:r>
            <a:r>
              <a:rPr dirty="0" sz="1150" spc="25">
                <a:solidFill>
                  <a:srgbClr val="540F5E"/>
                </a:solidFill>
                <a:latin typeface="Times New Roman"/>
                <a:cs typeface="Times New Roman"/>
              </a:rPr>
              <a:t>l</a:t>
            </a:r>
            <a:r>
              <a:rPr dirty="0" sz="1150">
                <a:solidFill>
                  <a:srgbClr val="540F5E"/>
                </a:solidFill>
                <a:latin typeface="Times New Roman"/>
                <a:cs typeface="Times New Roman"/>
              </a:rPr>
              <a:t>  </a:t>
            </a:r>
            <a:r>
              <a:rPr dirty="0" sz="1150" spc="65">
                <a:solidFill>
                  <a:srgbClr val="540F5E"/>
                </a:solidFill>
                <a:latin typeface="Times New Roman"/>
                <a:cs typeface="Times New Roman"/>
              </a:rPr>
              <a:t> </a:t>
            </a:r>
            <a:r>
              <a:rPr dirty="0" sz="1150" spc="135">
                <a:solidFill>
                  <a:srgbClr val="496E8C"/>
                </a:solidFill>
                <a:latin typeface="Times New Roman"/>
                <a:cs typeface="Times New Roman"/>
              </a:rPr>
              <a:t>i</a:t>
            </a:r>
            <a:r>
              <a:rPr dirty="0" sz="1150" spc="35">
                <a:solidFill>
                  <a:srgbClr val="7B7989"/>
                </a:solidFill>
                <a:latin typeface="Times New Roman"/>
                <a:cs typeface="Times New Roman"/>
              </a:rPr>
              <a:t>s</a:t>
            </a:r>
            <a:r>
              <a:rPr dirty="0" sz="1150">
                <a:solidFill>
                  <a:srgbClr val="7B7989"/>
                </a:solidFill>
                <a:latin typeface="Times New Roman"/>
                <a:cs typeface="Times New Roman"/>
              </a:rPr>
              <a:t> </a:t>
            </a:r>
            <a:r>
              <a:rPr dirty="0" sz="1150" spc="35">
                <a:solidFill>
                  <a:srgbClr val="7B7989"/>
                </a:solidFill>
                <a:latin typeface="Times New Roman"/>
                <a:cs typeface="Times New Roman"/>
              </a:rPr>
              <a:t> </a:t>
            </a:r>
            <a:r>
              <a:rPr dirty="0" sz="1150" spc="35">
                <a:solidFill>
                  <a:srgbClr val="7B7989"/>
                </a:solidFill>
                <a:latin typeface="Times New Roman"/>
                <a:cs typeface="Times New Roman"/>
              </a:rPr>
              <a:t>em.</a:t>
            </a:r>
            <a:r>
              <a:rPr dirty="0" sz="1150" spc="35">
                <a:solidFill>
                  <a:srgbClr val="7B7989"/>
                </a:solidFill>
                <a:latin typeface="Times New Roman"/>
                <a:cs typeface="Times New Roman"/>
              </a:rPr>
              <a:t>a</a:t>
            </a:r>
            <a:r>
              <a:rPr dirty="0" sz="1150">
                <a:solidFill>
                  <a:srgbClr val="7B7989"/>
                </a:solidFill>
                <a:latin typeface="Times New Roman"/>
                <a:cs typeface="Times New Roman"/>
              </a:rPr>
              <a:t> </a:t>
            </a:r>
            <a:r>
              <a:rPr dirty="0" sz="1150" spc="-55">
                <a:solidFill>
                  <a:srgbClr val="7B7989"/>
                </a:solidFill>
                <a:latin typeface="Times New Roman"/>
                <a:cs typeface="Times New Roman"/>
              </a:rPr>
              <a:t> </a:t>
            </a:r>
            <a:r>
              <a:rPr dirty="0" sz="1100" spc="45" b="1">
                <a:solidFill>
                  <a:srgbClr val="627285"/>
                </a:solidFill>
                <a:latin typeface="Arial"/>
                <a:cs typeface="Arial"/>
              </a:rPr>
              <a:t>d</a:t>
            </a:r>
            <a:r>
              <a:rPr dirty="0" sz="1100" b="1">
                <a:solidFill>
                  <a:srgbClr val="627285"/>
                </a:solidFill>
                <a:latin typeface="Arial"/>
                <a:cs typeface="Arial"/>
              </a:rPr>
              <a:t>	</a:t>
            </a:r>
            <a:r>
              <a:rPr dirty="0" sz="1150" spc="40">
                <a:solidFill>
                  <a:srgbClr val="627285"/>
                </a:solidFill>
                <a:latin typeface="Times New Roman"/>
                <a:cs typeface="Times New Roman"/>
              </a:rPr>
              <a:t>u</a:t>
            </a:r>
            <a:r>
              <a:rPr dirty="0" sz="1150" spc="-150">
                <a:solidFill>
                  <a:srgbClr val="627285"/>
                </a:solidFill>
                <a:latin typeface="Times New Roman"/>
                <a:cs typeface="Times New Roman"/>
              </a:rPr>
              <a:t> </a:t>
            </a:r>
            <a:r>
              <a:rPr dirty="0" sz="1150" spc="30">
                <a:solidFill>
                  <a:srgbClr val="7B7989"/>
                </a:solidFill>
                <a:latin typeface="Times New Roman"/>
                <a:cs typeface="Times New Roman"/>
              </a:rPr>
              <a:t>ac</a:t>
            </a:r>
            <a:r>
              <a:rPr dirty="0" sz="1150" spc="20">
                <a:solidFill>
                  <a:srgbClr val="7B7989"/>
                </a:solidFill>
                <a:latin typeface="Times New Roman"/>
                <a:cs typeface="Times New Roman"/>
              </a:rPr>
              <a:t>i</a:t>
            </a:r>
            <a:r>
              <a:rPr dirty="0" sz="1150" spc="-114">
                <a:solidFill>
                  <a:srgbClr val="7B7989"/>
                </a:solidFill>
                <a:latin typeface="Times New Roman"/>
                <a:cs typeface="Times New Roman"/>
              </a:rPr>
              <a:t> </a:t>
            </a:r>
            <a:r>
              <a:rPr dirty="0" sz="1150" spc="175">
                <a:solidFill>
                  <a:srgbClr val="7B7989"/>
                </a:solidFill>
                <a:latin typeface="Times New Roman"/>
                <a:cs typeface="Times New Roman"/>
              </a:rPr>
              <a:t>o</a:t>
            </a:r>
            <a:r>
              <a:rPr dirty="0" sz="1150" spc="35">
                <a:solidFill>
                  <a:srgbClr val="7B7989"/>
                </a:solidFill>
                <a:latin typeface="Times New Roman"/>
                <a:cs typeface="Times New Roman"/>
              </a:rPr>
              <a:t>nes</a:t>
            </a:r>
            <a:r>
              <a:rPr dirty="0" sz="1150">
                <a:solidFill>
                  <a:srgbClr val="7B7989"/>
                </a:solidFill>
                <a:latin typeface="Times New Roman"/>
                <a:cs typeface="Times New Roman"/>
              </a:rPr>
              <a:t> </a:t>
            </a:r>
            <a:r>
              <a:rPr dirty="0" sz="1150" spc="55">
                <a:solidFill>
                  <a:srgbClr val="7B7989"/>
                </a:solidFill>
                <a:latin typeface="Times New Roman"/>
                <a:cs typeface="Times New Roman"/>
              </a:rPr>
              <a:t> </a:t>
            </a:r>
            <a:r>
              <a:rPr dirty="0" sz="1150" spc="40">
                <a:solidFill>
                  <a:srgbClr val="5D597C"/>
                </a:solidFill>
                <a:latin typeface="Times New Roman"/>
                <a:cs typeface="Times New Roman"/>
              </a:rPr>
              <a:t>d</a:t>
            </a:r>
            <a:r>
              <a:rPr dirty="0" sz="1150" spc="-85">
                <a:solidFill>
                  <a:srgbClr val="5D597C"/>
                </a:solidFill>
                <a:latin typeface="Times New Roman"/>
                <a:cs typeface="Times New Roman"/>
              </a:rPr>
              <a:t> </a:t>
            </a:r>
            <a:r>
              <a:rPr dirty="0" sz="1150" spc="20">
                <a:solidFill>
                  <a:srgbClr val="7B7989"/>
                </a:solidFill>
                <a:latin typeface="Times New Roman"/>
                <a:cs typeface="Times New Roman"/>
              </a:rPr>
              <a:t>if</a:t>
            </a:r>
            <a:r>
              <a:rPr dirty="0" sz="1150" spc="35">
                <a:solidFill>
                  <a:srgbClr val="7B7989"/>
                </a:solidFill>
                <a:latin typeface="Times New Roman"/>
                <a:cs typeface="Times New Roman"/>
              </a:rPr>
              <a:t>e</a:t>
            </a:r>
            <a:r>
              <a:rPr dirty="0" sz="1150" spc="-145">
                <a:solidFill>
                  <a:srgbClr val="7B7989"/>
                </a:solidFill>
                <a:latin typeface="Times New Roman"/>
                <a:cs typeface="Times New Roman"/>
              </a:rPr>
              <a:t> </a:t>
            </a:r>
            <a:r>
              <a:rPr dirty="0" sz="1150" spc="25">
                <a:solidFill>
                  <a:srgbClr val="5D597C"/>
                </a:solidFill>
                <a:latin typeface="Times New Roman"/>
                <a:cs typeface="Times New Roman"/>
              </a:rPr>
              <a:t>r</a:t>
            </a:r>
            <a:r>
              <a:rPr dirty="0" sz="1150">
                <a:solidFill>
                  <a:srgbClr val="5D597C"/>
                </a:solidFill>
                <a:latin typeface="Times New Roman"/>
                <a:cs typeface="Times New Roman"/>
              </a:rPr>
              <a:t> </a:t>
            </a:r>
            <a:r>
              <a:rPr dirty="0" sz="1150" spc="110">
                <a:solidFill>
                  <a:srgbClr val="5D597C"/>
                </a:solidFill>
                <a:latin typeface="Times New Roman"/>
                <a:cs typeface="Times New Roman"/>
              </a:rPr>
              <a:t> </a:t>
            </a:r>
            <a:r>
              <a:rPr dirty="0" sz="1150" spc="-165">
                <a:solidFill>
                  <a:srgbClr val="E1AA69"/>
                </a:solidFill>
                <a:latin typeface="Times New Roman"/>
                <a:cs typeface="Times New Roman"/>
              </a:rPr>
              <a:t>,</a:t>
            </a:r>
            <a:r>
              <a:rPr dirty="0" sz="1150">
                <a:solidFill>
                  <a:srgbClr val="E1AA69"/>
                </a:solidFill>
                <a:latin typeface="Times New Roman"/>
                <a:cs typeface="Times New Roman"/>
              </a:rPr>
              <a:t> </a:t>
            </a:r>
            <a:r>
              <a:rPr dirty="0" sz="1150" spc="40">
                <a:solidFill>
                  <a:srgbClr val="E1AA69"/>
                </a:solidFill>
                <a:latin typeface="Times New Roman"/>
                <a:cs typeface="Times New Roman"/>
              </a:rPr>
              <a:t> </a:t>
            </a:r>
            <a:r>
              <a:rPr dirty="0" sz="1150" spc="-295">
                <a:solidFill>
                  <a:srgbClr val="7B7989"/>
                </a:solidFill>
                <a:latin typeface="Times New Roman"/>
                <a:cs typeface="Times New Roman"/>
              </a:rPr>
              <a:t>c</a:t>
            </a:r>
            <a:r>
              <a:rPr dirty="0" sz="1150" spc="120">
                <a:solidFill>
                  <a:srgbClr val="7B7989"/>
                </a:solidFill>
                <a:latin typeface="Times New Roman"/>
                <a:cs typeface="Times New Roman"/>
              </a:rPr>
              <a:t> </a:t>
            </a:r>
            <a:r>
              <a:rPr dirty="0" sz="1150" spc="30">
                <a:solidFill>
                  <a:srgbClr val="5E2A66"/>
                </a:solidFill>
                <a:latin typeface="Times New Roman"/>
                <a:cs typeface="Times New Roman"/>
              </a:rPr>
              <a:t>i</a:t>
            </a:r>
            <a:r>
              <a:rPr dirty="0" sz="1150" spc="15">
                <a:solidFill>
                  <a:srgbClr val="7B7989"/>
                </a:solidFill>
                <a:latin typeface="Times New Roman"/>
                <a:cs typeface="Times New Roman"/>
              </a:rPr>
              <a:t>a</a:t>
            </a:r>
            <a:r>
              <a:rPr dirty="0" sz="1150" spc="-175">
                <a:solidFill>
                  <a:srgbClr val="346990"/>
                </a:solidFill>
                <a:latin typeface="Times New Roman"/>
                <a:cs typeface="Times New Roman"/>
              </a:rPr>
              <a:t>1</a:t>
            </a:r>
            <a:r>
              <a:rPr dirty="0" sz="1150" spc="-130">
                <a:solidFill>
                  <a:srgbClr val="EBBC80"/>
                </a:solidFill>
                <a:latin typeface="Times New Roman"/>
                <a:cs typeface="Times New Roman"/>
              </a:rPr>
              <a:t>,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378537" y="5233293"/>
            <a:ext cx="15875" cy="197485"/>
          </a:xfrm>
          <a:custGeom>
            <a:avLst/>
            <a:gdLst/>
            <a:ahLst/>
            <a:cxnLst/>
            <a:rect l="l" t="t" r="r" b="b"/>
            <a:pathLst>
              <a:path w="15875" h="197485">
                <a:moveTo>
                  <a:pt x="15260" y="196928"/>
                </a:moveTo>
                <a:lnTo>
                  <a:pt x="0" y="196928"/>
                </a:lnTo>
                <a:lnTo>
                  <a:pt x="0" y="0"/>
                </a:lnTo>
                <a:lnTo>
                  <a:pt x="15260" y="0"/>
                </a:lnTo>
                <a:lnTo>
                  <a:pt x="15260" y="196928"/>
                </a:lnTo>
                <a:close/>
              </a:path>
            </a:pathLst>
          </a:custGeom>
          <a:solidFill>
            <a:srgbClr val="DAD8C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6818993" y="5226378"/>
            <a:ext cx="1469390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29870" algn="l"/>
                <a:tab pos="559435" algn="l"/>
                <a:tab pos="907415" algn="l"/>
              </a:tabLst>
            </a:pPr>
            <a:r>
              <a:rPr dirty="0" sz="1150" spc="-229">
                <a:solidFill>
                  <a:srgbClr val="7B7989"/>
                </a:solidFill>
                <a:latin typeface="Times New Roman"/>
                <a:cs typeface="Times New Roman"/>
              </a:rPr>
              <a:t>a</a:t>
            </a:r>
            <a:r>
              <a:rPr dirty="0" sz="1150" spc="-229">
                <a:solidFill>
                  <a:srgbClr val="7B7989"/>
                </a:solidFill>
                <a:latin typeface="Times New Roman"/>
                <a:cs typeface="Times New Roman"/>
              </a:rPr>
              <a:t>	</a:t>
            </a:r>
            <a:r>
              <a:rPr dirty="0" sz="1150" spc="-175">
                <a:solidFill>
                  <a:srgbClr val="644270"/>
                </a:solidFill>
                <a:latin typeface="Times New Roman"/>
                <a:cs typeface="Times New Roman"/>
              </a:rPr>
              <a:t>r</a:t>
            </a:r>
            <a:r>
              <a:rPr dirty="0" sz="1150" spc="20">
                <a:solidFill>
                  <a:srgbClr val="644270"/>
                </a:solidFill>
                <a:latin typeface="Times New Roman"/>
                <a:cs typeface="Times New Roman"/>
              </a:rPr>
              <a:t> </a:t>
            </a:r>
            <a:r>
              <a:rPr dirty="0" sz="1150" spc="-229">
                <a:solidFill>
                  <a:srgbClr val="7B7989"/>
                </a:solidFill>
                <a:latin typeface="Times New Roman"/>
                <a:cs typeface="Times New Roman"/>
              </a:rPr>
              <a:t>a</a:t>
            </a:r>
            <a:r>
              <a:rPr dirty="0" sz="1150" spc="85">
                <a:solidFill>
                  <a:srgbClr val="7B7989"/>
                </a:solidFill>
                <a:latin typeface="Times New Roman"/>
                <a:cs typeface="Times New Roman"/>
              </a:rPr>
              <a:t> </a:t>
            </a:r>
            <a:r>
              <a:rPr dirty="0" sz="1150" spc="-345">
                <a:solidFill>
                  <a:srgbClr val="7B7989"/>
                </a:solidFill>
                <a:latin typeface="Times New Roman"/>
                <a:cs typeface="Times New Roman"/>
              </a:rPr>
              <a:t>v</a:t>
            </a:r>
            <a:r>
              <a:rPr dirty="0" sz="1150" spc="-160">
                <a:solidFill>
                  <a:srgbClr val="908E9C"/>
                </a:solidFill>
                <a:latin typeface="Times New Roman"/>
                <a:cs typeface="Times New Roman"/>
              </a:rPr>
              <a:t>;</a:t>
            </a:r>
            <a:r>
              <a:rPr dirty="0" sz="1150">
                <a:solidFill>
                  <a:srgbClr val="908E9C"/>
                </a:solidFill>
                <a:latin typeface="Times New Roman"/>
                <a:cs typeface="Times New Roman"/>
              </a:rPr>
              <a:t>	</a:t>
            </a:r>
            <a:r>
              <a:rPr dirty="0" sz="1150" spc="-145">
                <a:solidFill>
                  <a:srgbClr val="C8BFA8"/>
                </a:solidFill>
                <a:latin typeface="Times New Roman"/>
                <a:cs typeface="Times New Roman"/>
              </a:rPr>
              <a:t>·</a:t>
            </a:r>
            <a:r>
              <a:rPr dirty="0" sz="1150" spc="-130">
                <a:solidFill>
                  <a:srgbClr val="7EBCE2"/>
                </a:solidFill>
                <a:latin typeface="Times New Roman"/>
                <a:cs typeface="Times New Roman"/>
              </a:rPr>
              <a:t>.</a:t>
            </a:r>
            <a:r>
              <a:rPr dirty="0" sz="1150">
                <a:solidFill>
                  <a:srgbClr val="7EBCE2"/>
                </a:solidFill>
                <a:latin typeface="Times New Roman"/>
                <a:cs typeface="Times New Roman"/>
              </a:rPr>
              <a:t> </a:t>
            </a:r>
            <a:r>
              <a:rPr dirty="0" sz="1150" spc="-125">
                <a:solidFill>
                  <a:srgbClr val="7EBCE2"/>
                </a:solidFill>
                <a:latin typeface="Times New Roman"/>
                <a:cs typeface="Times New Roman"/>
              </a:rPr>
              <a:t> </a:t>
            </a:r>
            <a:r>
              <a:rPr dirty="0" sz="1100" spc="-300" b="1">
                <a:solidFill>
                  <a:srgbClr val="7B7989"/>
                </a:solidFill>
                <a:latin typeface="Arial"/>
                <a:cs typeface="Arial"/>
              </a:rPr>
              <a:t>d</a:t>
            </a:r>
            <a:r>
              <a:rPr dirty="0" sz="1100" b="1">
                <a:solidFill>
                  <a:srgbClr val="7B7989"/>
                </a:solidFill>
                <a:latin typeface="Arial"/>
                <a:cs typeface="Arial"/>
              </a:rPr>
              <a:t>	</a:t>
            </a:r>
            <a:r>
              <a:rPr dirty="0" sz="1150" spc="35">
                <a:solidFill>
                  <a:srgbClr val="540F5E"/>
                </a:solidFill>
                <a:latin typeface="Times New Roman"/>
                <a:cs typeface="Times New Roman"/>
              </a:rPr>
              <a:t>l</a:t>
            </a:r>
            <a:r>
              <a:rPr dirty="0" sz="1150" spc="35">
                <a:solidFill>
                  <a:srgbClr val="7B7989"/>
                </a:solidFill>
                <a:latin typeface="Times New Roman"/>
                <a:cs typeface="Times New Roman"/>
              </a:rPr>
              <a:t>a</a:t>
            </a:r>
            <a:r>
              <a:rPr dirty="0" sz="1150" spc="35">
                <a:solidFill>
                  <a:srgbClr val="7B7989"/>
                </a:solidFill>
                <a:latin typeface="Times New Roman"/>
                <a:cs typeface="Times New Roman"/>
              </a:rPr>
              <a:t>s</a:t>
            </a:r>
            <a:r>
              <a:rPr dirty="0" sz="1150">
                <a:solidFill>
                  <a:srgbClr val="7B7989"/>
                </a:solidFill>
                <a:latin typeface="Times New Roman"/>
                <a:cs typeface="Times New Roman"/>
              </a:rPr>
              <a:t> </a:t>
            </a:r>
            <a:r>
              <a:rPr dirty="0" sz="1150" spc="90">
                <a:solidFill>
                  <a:srgbClr val="7B7989"/>
                </a:solidFill>
                <a:latin typeface="Times New Roman"/>
                <a:cs typeface="Times New Roman"/>
              </a:rPr>
              <a:t> </a:t>
            </a:r>
            <a:r>
              <a:rPr dirty="0" sz="1150" spc="35">
                <a:solidFill>
                  <a:srgbClr val="7B7989"/>
                </a:solidFill>
                <a:latin typeface="Times New Roman"/>
                <a:cs typeface="Times New Roman"/>
              </a:rPr>
              <a:t>fu</a:t>
            </a:r>
            <a:r>
              <a:rPr dirty="0" sz="1150" spc="-135">
                <a:solidFill>
                  <a:srgbClr val="7B7989"/>
                </a:solidFill>
                <a:latin typeface="Times New Roman"/>
                <a:cs typeface="Times New Roman"/>
              </a:rPr>
              <a:t> </a:t>
            </a:r>
            <a:r>
              <a:rPr dirty="0" sz="1150" spc="75">
                <a:solidFill>
                  <a:srgbClr val="5D597C"/>
                </a:solidFill>
                <a:latin typeface="Times New Roman"/>
                <a:cs typeface="Times New Roman"/>
              </a:rPr>
              <a:t>n</a:t>
            </a:r>
            <a:r>
              <a:rPr dirty="0" sz="1150" spc="30">
                <a:solidFill>
                  <a:srgbClr val="23282A"/>
                </a:solidFill>
                <a:latin typeface="Times New Roman"/>
                <a:cs typeface="Times New Roman"/>
              </a:rPr>
              <a:t>-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762688" y="5406500"/>
            <a:ext cx="4772025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13080" algn="l"/>
                <a:tab pos="1490345" algn="l"/>
                <a:tab pos="2719705" algn="l"/>
                <a:tab pos="3034665" algn="l"/>
                <a:tab pos="4478655" algn="l"/>
              </a:tabLst>
            </a:pPr>
            <a:r>
              <a:rPr dirty="0" sz="1150" spc="35">
                <a:solidFill>
                  <a:srgbClr val="7B7989"/>
                </a:solidFill>
                <a:latin typeface="Times New Roman"/>
                <a:cs typeface="Times New Roman"/>
              </a:rPr>
              <a:t>c</a:t>
            </a:r>
            <a:r>
              <a:rPr dirty="0" sz="1150" spc="70">
                <a:solidFill>
                  <a:srgbClr val="7B7989"/>
                </a:solidFill>
                <a:latin typeface="Times New Roman"/>
                <a:cs typeface="Times New Roman"/>
              </a:rPr>
              <a:t>m</a:t>
            </a:r>
            <a:r>
              <a:rPr dirty="0" sz="1150" spc="-165">
                <a:solidFill>
                  <a:srgbClr val="7B7989"/>
                </a:solidFill>
                <a:latin typeface="Times New Roman"/>
                <a:cs typeface="Times New Roman"/>
              </a:rPr>
              <a:t> </a:t>
            </a:r>
            <a:r>
              <a:rPr dirty="0" sz="1150" spc="45">
                <a:solidFill>
                  <a:srgbClr val="5D597C"/>
                </a:solidFill>
                <a:latin typeface="Times New Roman"/>
                <a:cs typeface="Times New Roman"/>
              </a:rPr>
              <a:t>n</a:t>
            </a:r>
            <a:r>
              <a:rPr dirty="0" sz="1150">
                <a:solidFill>
                  <a:srgbClr val="5D597C"/>
                </a:solidFill>
                <a:latin typeface="Times New Roman"/>
                <a:cs typeface="Times New Roman"/>
              </a:rPr>
              <a:t>	</a:t>
            </a:r>
            <a:r>
              <a:rPr dirty="0" sz="1150" spc="45">
                <a:solidFill>
                  <a:srgbClr val="706275"/>
                </a:solidFill>
                <a:latin typeface="Times New Roman"/>
                <a:cs typeface="Times New Roman"/>
              </a:rPr>
              <a:t>o</a:t>
            </a:r>
            <a:r>
              <a:rPr dirty="0" sz="1150" spc="-114">
                <a:solidFill>
                  <a:srgbClr val="706275"/>
                </a:solidFill>
                <a:latin typeface="Times New Roman"/>
                <a:cs typeface="Times New Roman"/>
              </a:rPr>
              <a:t> </a:t>
            </a:r>
            <a:r>
              <a:rPr dirty="0" sz="1150" spc="135">
                <a:solidFill>
                  <a:srgbClr val="706275"/>
                </a:solidFill>
                <a:latin typeface="Times New Roman"/>
                <a:cs typeface="Times New Roman"/>
              </a:rPr>
              <a:t>d</a:t>
            </a:r>
            <a:r>
              <a:rPr dirty="0" sz="1150" spc="110">
                <a:solidFill>
                  <a:srgbClr val="706275"/>
                </a:solidFill>
                <a:latin typeface="Times New Roman"/>
                <a:cs typeface="Times New Roman"/>
              </a:rPr>
              <a:t>e</a:t>
            </a:r>
            <a:r>
              <a:rPr dirty="0" sz="1150" spc="35">
                <a:solidFill>
                  <a:srgbClr val="644270"/>
                </a:solidFill>
                <a:latin typeface="Times New Roman"/>
                <a:cs typeface="Times New Roman"/>
              </a:rPr>
              <a:t>fu</a:t>
            </a:r>
            <a:r>
              <a:rPr dirty="0" sz="1150" spc="-135">
                <a:solidFill>
                  <a:srgbClr val="644270"/>
                </a:solidFill>
                <a:latin typeface="Times New Roman"/>
                <a:cs typeface="Times New Roman"/>
              </a:rPr>
              <a:t> </a:t>
            </a:r>
            <a:r>
              <a:rPr dirty="0" sz="1150" spc="-35">
                <a:solidFill>
                  <a:srgbClr val="627285"/>
                </a:solidFill>
                <a:latin typeface="Times New Roman"/>
                <a:cs typeface="Times New Roman"/>
              </a:rPr>
              <a:t>n</a:t>
            </a:r>
            <a:r>
              <a:rPr dirty="0" sz="1150" spc="-170">
                <a:solidFill>
                  <a:srgbClr val="627285"/>
                </a:solidFill>
                <a:latin typeface="Times New Roman"/>
                <a:cs typeface="Times New Roman"/>
              </a:rPr>
              <a:t>.</a:t>
            </a:r>
            <a:r>
              <a:rPr dirty="0" sz="1150" spc="-35">
                <a:solidFill>
                  <a:srgbClr val="7B7989"/>
                </a:solidFill>
                <a:latin typeface="Times New Roman"/>
                <a:cs typeface="Times New Roman"/>
              </a:rPr>
              <a:t>1</a:t>
            </a:r>
            <a:r>
              <a:rPr dirty="0" sz="1150" spc="-40">
                <a:solidFill>
                  <a:srgbClr val="7B7989"/>
                </a:solidFill>
                <a:latin typeface="Times New Roman"/>
                <a:cs typeface="Times New Roman"/>
              </a:rPr>
              <a:t> </a:t>
            </a:r>
            <a:r>
              <a:rPr dirty="0" sz="1150" spc="-20">
                <a:solidFill>
                  <a:srgbClr val="7B7989"/>
                </a:solidFill>
                <a:latin typeface="Times New Roman"/>
                <a:cs typeface="Times New Roman"/>
              </a:rPr>
              <a:t>,</a:t>
            </a:r>
            <a:r>
              <a:rPr dirty="0" sz="1150">
                <a:solidFill>
                  <a:srgbClr val="7B7989"/>
                </a:solidFill>
                <a:latin typeface="Times New Roman"/>
                <a:cs typeface="Times New Roman"/>
              </a:rPr>
              <a:t> </a:t>
            </a:r>
            <a:r>
              <a:rPr dirty="0" sz="1150" spc="-105">
                <a:solidFill>
                  <a:srgbClr val="7B7989"/>
                </a:solidFill>
                <a:latin typeface="Times New Roman"/>
                <a:cs typeface="Times New Roman"/>
              </a:rPr>
              <a:t> </a:t>
            </a:r>
            <a:r>
              <a:rPr dirty="0" sz="1150" spc="-35">
                <a:solidFill>
                  <a:srgbClr val="706275"/>
                </a:solidFill>
                <a:latin typeface="Times New Roman"/>
                <a:cs typeface="Times New Roman"/>
              </a:rPr>
              <a:t>od</a:t>
            </a:r>
            <a:r>
              <a:rPr dirty="0" sz="1150">
                <a:solidFill>
                  <a:srgbClr val="706275"/>
                </a:solidFill>
                <a:latin typeface="Times New Roman"/>
                <a:cs typeface="Times New Roman"/>
              </a:rPr>
              <a:t>	</a:t>
            </a:r>
            <a:r>
              <a:rPr dirty="0" sz="1150" spc="70">
                <a:solidFill>
                  <a:srgbClr val="706275"/>
                </a:solidFill>
                <a:latin typeface="Arial"/>
                <a:cs typeface="Arial"/>
              </a:rPr>
              <a:t>fun</a:t>
            </a:r>
            <a:r>
              <a:rPr dirty="0" sz="1150" spc="90">
                <a:solidFill>
                  <a:srgbClr val="706275"/>
                </a:solidFill>
                <a:latin typeface="Arial"/>
                <a:cs typeface="Arial"/>
              </a:rPr>
              <a:t>2</a:t>
            </a:r>
            <a:r>
              <a:rPr dirty="0" sz="1150">
                <a:solidFill>
                  <a:srgbClr val="706275"/>
                </a:solidFill>
                <a:latin typeface="Arial"/>
                <a:cs typeface="Arial"/>
              </a:rPr>
              <a:t> </a:t>
            </a:r>
            <a:r>
              <a:rPr dirty="0" sz="1150" spc="-90">
                <a:solidFill>
                  <a:srgbClr val="706275"/>
                </a:solidFill>
                <a:latin typeface="Arial"/>
                <a:cs typeface="Arial"/>
              </a:rPr>
              <a:t> </a:t>
            </a:r>
            <a:r>
              <a:rPr dirty="0" sz="1150" spc="-80">
                <a:solidFill>
                  <a:srgbClr val="E1AA69"/>
                </a:solidFill>
                <a:latin typeface="Arial"/>
                <a:cs typeface="Arial"/>
              </a:rPr>
              <a:t>.</a:t>
            </a:r>
            <a:r>
              <a:rPr dirty="0" sz="1150" spc="-125">
                <a:solidFill>
                  <a:srgbClr val="93CDEF"/>
                </a:solidFill>
                <a:latin typeface="Arial"/>
                <a:cs typeface="Arial"/>
              </a:rPr>
              <a:t>.</a:t>
            </a:r>
            <a:r>
              <a:rPr dirty="0" sz="1150">
                <a:solidFill>
                  <a:srgbClr val="93CDEF"/>
                </a:solidFill>
                <a:latin typeface="Arial"/>
                <a:cs typeface="Arial"/>
              </a:rPr>
              <a:t> </a:t>
            </a:r>
            <a:r>
              <a:rPr dirty="0" sz="1150" spc="-25">
                <a:solidFill>
                  <a:srgbClr val="93CDEF"/>
                </a:solidFill>
                <a:latin typeface="Arial"/>
                <a:cs typeface="Arial"/>
              </a:rPr>
              <a:t> </a:t>
            </a:r>
            <a:r>
              <a:rPr dirty="0" sz="1150" spc="-225">
                <a:solidFill>
                  <a:srgbClr val="7B7989"/>
                </a:solidFill>
                <a:latin typeface="Times New Roman"/>
                <a:cs typeface="Times New Roman"/>
              </a:rPr>
              <a:t>o</a:t>
            </a:r>
            <a:r>
              <a:rPr dirty="0" sz="1150" spc="80">
                <a:solidFill>
                  <a:srgbClr val="7B7989"/>
                </a:solidFill>
                <a:latin typeface="Times New Roman"/>
                <a:cs typeface="Times New Roman"/>
              </a:rPr>
              <a:t> </a:t>
            </a:r>
            <a:r>
              <a:rPr dirty="0" sz="1150" spc="-225">
                <a:solidFill>
                  <a:srgbClr val="7B7989"/>
                </a:solidFill>
                <a:latin typeface="Times New Roman"/>
                <a:cs typeface="Times New Roman"/>
              </a:rPr>
              <a:t>d</a:t>
            </a:r>
            <a:r>
              <a:rPr dirty="0" sz="1150" spc="75">
                <a:solidFill>
                  <a:srgbClr val="7B7989"/>
                </a:solidFill>
                <a:latin typeface="Times New Roman"/>
                <a:cs typeface="Times New Roman"/>
              </a:rPr>
              <a:t> </a:t>
            </a:r>
            <a:r>
              <a:rPr dirty="0" sz="1150" spc="-180">
                <a:solidFill>
                  <a:srgbClr val="627285"/>
                </a:solidFill>
                <a:latin typeface="Times New Roman"/>
                <a:cs typeface="Times New Roman"/>
              </a:rPr>
              <a:t>ef</a:t>
            </a:r>
            <a:r>
              <a:rPr dirty="0" sz="1150" spc="-225">
                <a:solidFill>
                  <a:srgbClr val="627285"/>
                </a:solidFill>
                <a:latin typeface="Times New Roman"/>
                <a:cs typeface="Times New Roman"/>
              </a:rPr>
              <a:t>u</a:t>
            </a:r>
            <a:r>
              <a:rPr dirty="0" sz="1150">
                <a:solidFill>
                  <a:srgbClr val="627285"/>
                </a:solidFill>
                <a:latin typeface="Times New Roman"/>
                <a:cs typeface="Times New Roman"/>
              </a:rPr>
              <a:t>  </a:t>
            </a:r>
            <a:r>
              <a:rPr dirty="0" sz="1150" spc="55">
                <a:solidFill>
                  <a:srgbClr val="627285"/>
                </a:solidFill>
                <a:latin typeface="Times New Roman"/>
                <a:cs typeface="Times New Roman"/>
              </a:rPr>
              <a:t> </a:t>
            </a:r>
            <a:r>
              <a:rPr dirty="0" sz="1150" spc="-225">
                <a:solidFill>
                  <a:srgbClr val="5D597C"/>
                </a:solidFill>
                <a:latin typeface="Times New Roman"/>
                <a:cs typeface="Times New Roman"/>
              </a:rPr>
              <a:t>n</a:t>
            </a:r>
            <a:r>
              <a:rPr dirty="0" sz="1150" spc="114">
                <a:solidFill>
                  <a:srgbClr val="5D597C"/>
                </a:solidFill>
                <a:latin typeface="Times New Roman"/>
                <a:cs typeface="Times New Roman"/>
              </a:rPr>
              <a:t> </a:t>
            </a:r>
            <a:r>
              <a:rPr dirty="0" sz="1150" spc="-225">
                <a:solidFill>
                  <a:srgbClr val="7B7989"/>
                </a:solidFill>
                <a:latin typeface="Times New Roman"/>
                <a:cs typeface="Times New Roman"/>
              </a:rPr>
              <a:t>3</a:t>
            </a:r>
            <a:r>
              <a:rPr dirty="0" sz="1150">
                <a:solidFill>
                  <a:srgbClr val="7B7989"/>
                </a:solidFill>
                <a:latin typeface="Times New Roman"/>
                <a:cs typeface="Times New Roman"/>
              </a:rPr>
              <a:t>	</a:t>
            </a:r>
            <a:r>
              <a:rPr dirty="0" sz="1150" spc="-225">
                <a:solidFill>
                  <a:srgbClr val="706275"/>
                </a:solidFill>
                <a:latin typeface="Times New Roman"/>
                <a:cs typeface="Times New Roman"/>
              </a:rPr>
              <a:t>qu</a:t>
            </a:r>
            <a:r>
              <a:rPr dirty="0" sz="1150">
                <a:solidFill>
                  <a:srgbClr val="706275"/>
                </a:solidFill>
                <a:latin typeface="Times New Roman"/>
                <a:cs typeface="Times New Roman"/>
              </a:rPr>
              <a:t>	</a:t>
            </a:r>
            <a:r>
              <a:rPr dirty="0" sz="1150" spc="-180">
                <a:solidFill>
                  <a:srgbClr val="7B7989"/>
                </a:solidFill>
                <a:latin typeface="Times New Roman"/>
                <a:cs typeface="Times New Roman"/>
              </a:rPr>
              <a:t>s</a:t>
            </a:r>
            <a:r>
              <a:rPr dirty="0" sz="1150" spc="-200">
                <a:solidFill>
                  <a:srgbClr val="7B7989"/>
                </a:solidFill>
                <a:latin typeface="Times New Roman"/>
                <a:cs typeface="Times New Roman"/>
              </a:rPr>
              <a:t>e</a:t>
            </a:r>
            <a:r>
              <a:rPr dirty="0" sz="1150">
                <a:solidFill>
                  <a:srgbClr val="7B7989"/>
                </a:solidFill>
                <a:latin typeface="Times New Roman"/>
                <a:cs typeface="Times New Roman"/>
              </a:rPr>
              <a:t> </a:t>
            </a:r>
            <a:r>
              <a:rPr dirty="0" sz="1150" spc="65">
                <a:solidFill>
                  <a:srgbClr val="7B7989"/>
                </a:solidFill>
                <a:latin typeface="Times New Roman"/>
                <a:cs typeface="Times New Roman"/>
              </a:rPr>
              <a:t> </a:t>
            </a:r>
            <a:r>
              <a:rPr dirty="0" sz="1150" spc="-150">
                <a:solidFill>
                  <a:srgbClr val="644270"/>
                </a:solidFill>
                <a:latin typeface="Times New Roman"/>
                <a:cs typeface="Times New Roman"/>
              </a:rPr>
              <a:t>r</a:t>
            </a:r>
            <a:r>
              <a:rPr dirty="0" sz="1150" spc="-25">
                <a:solidFill>
                  <a:srgbClr val="644270"/>
                </a:solidFill>
                <a:latin typeface="Times New Roman"/>
                <a:cs typeface="Times New Roman"/>
              </a:rPr>
              <a:t> </a:t>
            </a:r>
            <a:r>
              <a:rPr dirty="0" sz="1150" spc="-200">
                <a:solidFill>
                  <a:srgbClr val="7B7989"/>
                </a:solidFill>
                <a:latin typeface="Times New Roman"/>
                <a:cs typeface="Times New Roman"/>
              </a:rPr>
              <a:t>á</a:t>
            </a:r>
            <a:r>
              <a:rPr dirty="0" sz="1150" spc="55">
                <a:solidFill>
                  <a:srgbClr val="7B7989"/>
                </a:solidFill>
                <a:latin typeface="Times New Roman"/>
                <a:cs typeface="Times New Roman"/>
              </a:rPr>
              <a:t> </a:t>
            </a:r>
            <a:r>
              <a:rPr dirty="0" sz="1150" spc="-225">
                <a:solidFill>
                  <a:srgbClr val="5D597C"/>
                </a:solidFill>
                <a:latin typeface="Times New Roman"/>
                <a:cs typeface="Times New Roman"/>
              </a:rPr>
              <a:t>n</a:t>
            </a:r>
            <a:r>
              <a:rPr dirty="0" sz="1150">
                <a:solidFill>
                  <a:srgbClr val="5D597C"/>
                </a:solidFill>
                <a:latin typeface="Times New Roman"/>
                <a:cs typeface="Times New Roman"/>
              </a:rPr>
              <a:t>  </a:t>
            </a:r>
            <a:r>
              <a:rPr dirty="0" sz="1150" spc="5">
                <a:solidFill>
                  <a:srgbClr val="5D597C"/>
                </a:solidFill>
                <a:latin typeface="Times New Roman"/>
                <a:cs typeface="Times New Roman"/>
              </a:rPr>
              <a:t> </a:t>
            </a:r>
            <a:r>
              <a:rPr dirty="0" sz="1150" spc="-130">
                <a:solidFill>
                  <a:srgbClr val="7B7989"/>
                </a:solidFill>
                <a:latin typeface="Times New Roman"/>
                <a:cs typeface="Times New Roman"/>
              </a:rPr>
              <a:t>i</a:t>
            </a:r>
            <a:r>
              <a:rPr dirty="0" sz="1150" spc="-225">
                <a:solidFill>
                  <a:srgbClr val="7B7989"/>
                </a:solidFill>
                <a:latin typeface="Times New Roman"/>
                <a:cs typeface="Times New Roman"/>
              </a:rPr>
              <a:t>n</a:t>
            </a:r>
            <a:r>
              <a:rPr dirty="0" sz="1150">
                <a:solidFill>
                  <a:srgbClr val="7B7989"/>
                </a:solidFill>
                <a:latin typeface="Times New Roman"/>
                <a:cs typeface="Times New Roman"/>
              </a:rPr>
              <a:t> </a:t>
            </a:r>
            <a:r>
              <a:rPr dirty="0" sz="1150" spc="-45">
                <a:solidFill>
                  <a:srgbClr val="7B7989"/>
                </a:solidFill>
                <a:latin typeface="Times New Roman"/>
                <a:cs typeface="Times New Roman"/>
              </a:rPr>
              <a:t> </a:t>
            </a:r>
            <a:r>
              <a:rPr dirty="0" sz="1150" spc="-125">
                <a:solidFill>
                  <a:srgbClr val="7B7989"/>
                </a:solidFill>
                <a:latin typeface="Times New Roman"/>
                <a:cs typeface="Times New Roman"/>
              </a:rPr>
              <a:t>t</a:t>
            </a:r>
            <a:r>
              <a:rPr dirty="0" sz="1150" spc="70">
                <a:solidFill>
                  <a:srgbClr val="7B7989"/>
                </a:solidFill>
                <a:latin typeface="Times New Roman"/>
                <a:cs typeface="Times New Roman"/>
              </a:rPr>
              <a:t> </a:t>
            </a:r>
            <a:r>
              <a:rPr dirty="0" sz="1150" spc="-150">
                <a:solidFill>
                  <a:srgbClr val="7B7989"/>
                </a:solidFill>
                <a:latin typeface="Times New Roman"/>
                <a:cs typeface="Times New Roman"/>
              </a:rPr>
              <a:t>r</a:t>
            </a:r>
            <a:r>
              <a:rPr dirty="0" sz="1150" spc="-25">
                <a:solidFill>
                  <a:srgbClr val="7B7989"/>
                </a:solidFill>
                <a:latin typeface="Times New Roman"/>
                <a:cs typeface="Times New Roman"/>
              </a:rPr>
              <a:t> </a:t>
            </a:r>
            <a:r>
              <a:rPr dirty="0" sz="1150" spc="-225">
                <a:solidFill>
                  <a:srgbClr val="7B7989"/>
                </a:solidFill>
                <a:latin typeface="Times New Roman"/>
                <a:cs typeface="Times New Roman"/>
              </a:rPr>
              <a:t>o</a:t>
            </a:r>
            <a:r>
              <a:rPr dirty="0" sz="1150" spc="60">
                <a:solidFill>
                  <a:srgbClr val="7B7989"/>
                </a:solidFill>
                <a:latin typeface="Times New Roman"/>
                <a:cs typeface="Times New Roman"/>
              </a:rPr>
              <a:t> </a:t>
            </a:r>
            <a:r>
              <a:rPr dirty="0" sz="1150" spc="-225">
                <a:solidFill>
                  <a:srgbClr val="7B7989"/>
                </a:solidFill>
                <a:latin typeface="Times New Roman"/>
                <a:cs typeface="Times New Roman"/>
              </a:rPr>
              <a:t>d</a:t>
            </a:r>
            <a:r>
              <a:rPr dirty="0" sz="1150">
                <a:solidFill>
                  <a:srgbClr val="7B7989"/>
                </a:solidFill>
                <a:latin typeface="Times New Roman"/>
                <a:cs typeface="Times New Roman"/>
              </a:rPr>
              <a:t> </a:t>
            </a:r>
            <a:r>
              <a:rPr dirty="0" sz="1150" spc="-75">
                <a:solidFill>
                  <a:srgbClr val="7B7989"/>
                </a:solidFill>
                <a:latin typeface="Times New Roman"/>
                <a:cs typeface="Times New Roman"/>
              </a:rPr>
              <a:t> </a:t>
            </a:r>
            <a:r>
              <a:rPr dirty="0" sz="1150" spc="-225">
                <a:solidFill>
                  <a:srgbClr val="7B7989"/>
                </a:solidFill>
                <a:latin typeface="Times New Roman"/>
                <a:cs typeface="Times New Roman"/>
              </a:rPr>
              <a:t>u</a:t>
            </a:r>
            <a:r>
              <a:rPr dirty="0" sz="1150" spc="40">
                <a:solidFill>
                  <a:srgbClr val="7B7989"/>
                </a:solidFill>
                <a:latin typeface="Times New Roman"/>
                <a:cs typeface="Times New Roman"/>
              </a:rPr>
              <a:t> </a:t>
            </a:r>
            <a:r>
              <a:rPr dirty="0" sz="1150" spc="-204">
                <a:solidFill>
                  <a:srgbClr val="644270"/>
                </a:solidFill>
                <a:latin typeface="Times New Roman"/>
                <a:cs typeface="Times New Roman"/>
              </a:rPr>
              <a:t>c</a:t>
            </a:r>
            <a:r>
              <a:rPr dirty="0" sz="1150" spc="-125">
                <a:solidFill>
                  <a:srgbClr val="644270"/>
                </a:solidFill>
                <a:latin typeface="Times New Roman"/>
                <a:cs typeface="Times New Roman"/>
              </a:rPr>
              <a:t>i</a:t>
            </a:r>
            <a:r>
              <a:rPr dirty="0" sz="1150">
                <a:solidFill>
                  <a:srgbClr val="644270"/>
                </a:solidFill>
                <a:latin typeface="Times New Roman"/>
                <a:cs typeface="Times New Roman"/>
              </a:rPr>
              <a:t> </a:t>
            </a:r>
            <a:r>
              <a:rPr dirty="0" sz="1150" spc="-120">
                <a:solidFill>
                  <a:srgbClr val="644270"/>
                </a:solidFill>
                <a:latin typeface="Times New Roman"/>
                <a:cs typeface="Times New Roman"/>
              </a:rPr>
              <a:t> </a:t>
            </a:r>
            <a:r>
              <a:rPr dirty="0" sz="1150" spc="-225">
                <a:solidFill>
                  <a:srgbClr val="7B7989"/>
                </a:solidFill>
                <a:latin typeface="Times New Roman"/>
                <a:cs typeface="Times New Roman"/>
              </a:rPr>
              <a:t>d</a:t>
            </a:r>
            <a:r>
              <a:rPr dirty="0" sz="1150">
                <a:solidFill>
                  <a:srgbClr val="7B7989"/>
                </a:solidFill>
                <a:latin typeface="Times New Roman"/>
                <a:cs typeface="Times New Roman"/>
              </a:rPr>
              <a:t> </a:t>
            </a:r>
            <a:r>
              <a:rPr dirty="0" sz="1150" spc="-140">
                <a:solidFill>
                  <a:srgbClr val="7B7989"/>
                </a:solidFill>
                <a:latin typeface="Times New Roman"/>
                <a:cs typeface="Times New Roman"/>
              </a:rPr>
              <a:t> </a:t>
            </a:r>
            <a:r>
              <a:rPr dirty="0" sz="1150" spc="-204">
                <a:solidFill>
                  <a:srgbClr val="7B7989"/>
                </a:solidFill>
                <a:latin typeface="Times New Roman"/>
                <a:cs typeface="Times New Roman"/>
              </a:rPr>
              <a:t>a</a:t>
            </a:r>
            <a:r>
              <a:rPr dirty="0" sz="1150" spc="-175">
                <a:solidFill>
                  <a:srgbClr val="7B7989"/>
                </a:solidFill>
                <a:latin typeface="Times New Roman"/>
                <a:cs typeface="Times New Roman"/>
              </a:rPr>
              <a:t>s</a:t>
            </a:r>
            <a:r>
              <a:rPr dirty="0" sz="1150">
                <a:solidFill>
                  <a:srgbClr val="7B7989"/>
                </a:solidFill>
                <a:latin typeface="Times New Roman"/>
                <a:cs typeface="Times New Roman"/>
              </a:rPr>
              <a:t>	</a:t>
            </a:r>
            <a:r>
              <a:rPr dirty="0" sz="1150" spc="-125">
                <a:solidFill>
                  <a:srgbClr val="7B7989"/>
                </a:solidFill>
                <a:latin typeface="Times New Roman"/>
                <a:cs typeface="Times New Roman"/>
              </a:rPr>
              <a:t>i</a:t>
            </a:r>
            <a:r>
              <a:rPr dirty="0" sz="1150" spc="-145">
                <a:solidFill>
                  <a:srgbClr val="7B7989"/>
                </a:solidFill>
                <a:latin typeface="Times New Roman"/>
                <a:cs typeface="Times New Roman"/>
              </a:rPr>
              <a:t> </a:t>
            </a:r>
            <a:r>
              <a:rPr dirty="0" sz="1150" spc="-225">
                <a:solidFill>
                  <a:srgbClr val="5D597C"/>
                </a:solidFill>
                <a:latin typeface="Times New Roman"/>
                <a:cs typeface="Times New Roman"/>
              </a:rPr>
              <a:t>n</a:t>
            </a:r>
            <a:r>
              <a:rPr dirty="0" sz="1150" spc="125">
                <a:solidFill>
                  <a:srgbClr val="5D597C"/>
                </a:solidFill>
                <a:latin typeface="Times New Roman"/>
                <a:cs typeface="Times New Roman"/>
              </a:rPr>
              <a:t> </a:t>
            </a:r>
            <a:r>
              <a:rPr dirty="0" sz="1150" spc="-125">
                <a:solidFill>
                  <a:srgbClr val="540F5E"/>
                </a:solidFill>
                <a:latin typeface="Times New Roman"/>
                <a:cs typeface="Times New Roman"/>
              </a:rPr>
              <a:t>l</a:t>
            </a:r>
            <a:r>
              <a:rPr dirty="0" sz="1150" spc="-75">
                <a:solidFill>
                  <a:srgbClr val="540F5E"/>
                </a:solidFill>
                <a:latin typeface="Times New Roman"/>
                <a:cs typeface="Times New Roman"/>
              </a:rPr>
              <a:t> </a:t>
            </a:r>
            <a:r>
              <a:rPr dirty="0" sz="1150" spc="-125">
                <a:solidFill>
                  <a:srgbClr val="7B7989"/>
                </a:solidFill>
                <a:latin typeface="Times New Roman"/>
                <a:cs typeface="Times New Roman"/>
              </a:rPr>
              <a:t>i</a:t>
            </a:r>
            <a:r>
              <a:rPr dirty="0" sz="1150" spc="-145">
                <a:solidFill>
                  <a:srgbClr val="7B7989"/>
                </a:solidFill>
                <a:latin typeface="Times New Roman"/>
                <a:cs typeface="Times New Roman"/>
              </a:rPr>
              <a:t> </a:t>
            </a:r>
            <a:r>
              <a:rPr dirty="0" sz="1150" spc="-225">
                <a:solidFill>
                  <a:srgbClr val="5D597C"/>
                </a:solidFill>
                <a:latin typeface="Times New Roman"/>
                <a:cs typeface="Times New Roman"/>
              </a:rPr>
              <a:t>n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590419" y="5686859"/>
            <a:ext cx="1405255" cy="2165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56540" indent="-244475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SzPct val="84000"/>
              <a:buFont typeface="Arial"/>
              <a:buChar char="■"/>
              <a:tabLst>
                <a:tab pos="256540" algn="l"/>
                <a:tab pos="257175" algn="l"/>
              </a:tabLst>
            </a:pPr>
            <a:r>
              <a:rPr dirty="0" sz="1250" spc="-140" b="1">
                <a:solidFill>
                  <a:srgbClr val="627285"/>
                </a:solidFill>
                <a:latin typeface="Times New Roman"/>
                <a:cs typeface="Times New Roman"/>
              </a:rPr>
              <a:t>l</a:t>
            </a:r>
            <a:r>
              <a:rPr dirty="0" sz="1250" spc="-140" b="1">
                <a:solidFill>
                  <a:srgbClr val="627285"/>
                </a:solidFill>
                <a:latin typeface="Times New Roman"/>
                <a:cs typeface="Times New Roman"/>
              </a:rPr>
              <a:t> </a:t>
            </a:r>
            <a:r>
              <a:rPr dirty="0" sz="1250" spc="40" b="1">
                <a:solidFill>
                  <a:srgbClr val="627285"/>
                </a:solidFill>
                <a:latin typeface="Times New Roman"/>
                <a:cs typeface="Times New Roman"/>
              </a:rPr>
              <a:t> </a:t>
            </a:r>
            <a:r>
              <a:rPr dirty="0" sz="1150" spc="65">
                <a:solidFill>
                  <a:srgbClr val="5E2A66"/>
                </a:solidFill>
                <a:latin typeface="Times New Roman"/>
                <a:cs typeface="Times New Roman"/>
              </a:rPr>
              <a:t>i</a:t>
            </a:r>
            <a:r>
              <a:rPr dirty="0" sz="1150" spc="110">
                <a:solidFill>
                  <a:srgbClr val="7B7989"/>
                </a:solidFill>
                <a:latin typeface="Times New Roman"/>
                <a:cs typeface="Times New Roman"/>
              </a:rPr>
              <a:t>n</a:t>
            </a:r>
            <a:r>
              <a:rPr dirty="0" sz="1150" spc="30">
                <a:solidFill>
                  <a:srgbClr val="7B7989"/>
                </a:solidFill>
                <a:latin typeface="Times New Roman"/>
                <a:cs typeface="Times New Roman"/>
              </a:rPr>
              <a:t>t</a:t>
            </a:r>
            <a:r>
              <a:rPr dirty="0" sz="1150" spc="-120">
                <a:solidFill>
                  <a:srgbClr val="7B7989"/>
                </a:solidFill>
                <a:latin typeface="Times New Roman"/>
                <a:cs typeface="Times New Roman"/>
              </a:rPr>
              <a:t> </a:t>
            </a:r>
            <a:r>
              <a:rPr dirty="0" sz="1150" spc="145">
                <a:solidFill>
                  <a:srgbClr val="7B7989"/>
                </a:solidFill>
                <a:latin typeface="Times New Roman"/>
                <a:cs typeface="Times New Roman"/>
              </a:rPr>
              <a:t>e</a:t>
            </a:r>
            <a:r>
              <a:rPr dirty="0" sz="1150" spc="114">
                <a:solidFill>
                  <a:srgbClr val="644270"/>
                </a:solidFill>
                <a:latin typeface="Times New Roman"/>
                <a:cs typeface="Times New Roman"/>
              </a:rPr>
              <a:t>r</a:t>
            </a:r>
            <a:r>
              <a:rPr dirty="0" sz="1150" spc="40">
                <a:solidFill>
                  <a:srgbClr val="706275"/>
                </a:solidFill>
                <a:latin typeface="Times New Roman"/>
                <a:cs typeface="Times New Roman"/>
              </a:rPr>
              <a:t>v</a:t>
            </a:r>
            <a:r>
              <a:rPr dirty="0" sz="1150" spc="45">
                <a:solidFill>
                  <a:srgbClr val="496E8C"/>
                </a:solidFill>
                <a:latin typeface="Times New Roman"/>
                <a:cs typeface="Times New Roman"/>
              </a:rPr>
              <a:t>a</a:t>
            </a:r>
            <a:r>
              <a:rPr dirty="0" sz="1150" spc="30">
                <a:solidFill>
                  <a:srgbClr val="496E8C"/>
                </a:solidFill>
                <a:latin typeface="Times New Roman"/>
                <a:cs typeface="Times New Roman"/>
              </a:rPr>
              <a:t>l</a:t>
            </a:r>
            <a:r>
              <a:rPr dirty="0" sz="1150" spc="-145">
                <a:solidFill>
                  <a:srgbClr val="496E8C"/>
                </a:solidFill>
                <a:latin typeface="Times New Roman"/>
                <a:cs typeface="Times New Roman"/>
              </a:rPr>
              <a:t> </a:t>
            </a:r>
            <a:r>
              <a:rPr dirty="0" sz="1150" spc="55">
                <a:solidFill>
                  <a:srgbClr val="706275"/>
                </a:solidFill>
                <a:latin typeface="Times New Roman"/>
                <a:cs typeface="Times New Roman"/>
              </a:rPr>
              <a:t>o</a:t>
            </a:r>
            <a:r>
              <a:rPr dirty="0" sz="1150">
                <a:solidFill>
                  <a:srgbClr val="706275"/>
                </a:solidFill>
                <a:latin typeface="Times New Roman"/>
                <a:cs typeface="Times New Roman"/>
              </a:rPr>
              <a:t> </a:t>
            </a:r>
            <a:r>
              <a:rPr dirty="0" sz="1150" spc="-125">
                <a:solidFill>
                  <a:srgbClr val="706275"/>
                </a:solidFill>
                <a:latin typeface="Times New Roman"/>
                <a:cs typeface="Times New Roman"/>
              </a:rPr>
              <a:t> </a:t>
            </a:r>
            <a:r>
              <a:rPr dirty="0" sz="950" spc="45">
                <a:solidFill>
                  <a:srgbClr val="7B7989"/>
                </a:solidFill>
                <a:latin typeface="Arial"/>
                <a:cs typeface="Arial"/>
              </a:rPr>
              <a:t>en</a:t>
            </a:r>
            <a:r>
              <a:rPr dirty="0" sz="950" spc="25">
                <a:solidFill>
                  <a:srgbClr val="7B7989"/>
                </a:solidFill>
                <a:latin typeface="Arial"/>
                <a:cs typeface="Arial"/>
              </a:rPr>
              <a:t>.</a:t>
            </a:r>
            <a:r>
              <a:rPr dirty="0" sz="950" spc="5">
                <a:solidFill>
                  <a:srgbClr val="7B7989"/>
                </a:solidFill>
                <a:latin typeface="Arial"/>
                <a:cs typeface="Arial"/>
              </a:rPr>
              <a:t> </a:t>
            </a:r>
            <a:r>
              <a:rPr dirty="0" sz="1050" spc="-175">
                <a:solidFill>
                  <a:srgbClr val="EBBC80"/>
                </a:solidFill>
                <a:latin typeface="Arial"/>
                <a:cs typeface="Arial"/>
              </a:rPr>
              <a:t>,</a:t>
            </a:r>
            <a:r>
              <a:rPr dirty="0" sz="1050" spc="-70">
                <a:solidFill>
                  <a:srgbClr val="627285"/>
                </a:solidFill>
                <a:latin typeface="Arial"/>
                <a:cs typeface="Arial"/>
              </a:rPr>
              <a:t>el</a:t>
            </a:r>
            <a:endParaRPr sz="105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598960" y="5706495"/>
            <a:ext cx="33655" cy="197485"/>
          </a:xfrm>
          <a:custGeom>
            <a:avLst/>
            <a:gdLst/>
            <a:ahLst/>
            <a:cxnLst/>
            <a:rect l="l" t="t" r="r" b="b"/>
            <a:pathLst>
              <a:path w="33654" h="197485">
                <a:moveTo>
                  <a:pt x="33573" y="196928"/>
                </a:moveTo>
                <a:lnTo>
                  <a:pt x="0" y="196928"/>
                </a:lnTo>
                <a:lnTo>
                  <a:pt x="0" y="0"/>
                </a:lnTo>
                <a:lnTo>
                  <a:pt x="33573" y="0"/>
                </a:lnTo>
                <a:lnTo>
                  <a:pt x="33573" y="196928"/>
                </a:lnTo>
                <a:close/>
              </a:path>
            </a:pathLst>
          </a:custGeom>
          <a:solidFill>
            <a:srgbClr val="F2F4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7228415" y="5713106"/>
            <a:ext cx="33655" cy="188595"/>
          </a:xfrm>
          <a:custGeom>
            <a:avLst/>
            <a:gdLst/>
            <a:ahLst/>
            <a:cxnLst/>
            <a:rect l="l" t="t" r="r" b="b"/>
            <a:pathLst>
              <a:path w="33654" h="188595">
                <a:moveTo>
                  <a:pt x="33573" y="188366"/>
                </a:moveTo>
                <a:lnTo>
                  <a:pt x="0" y="188366"/>
                </a:lnTo>
                <a:lnTo>
                  <a:pt x="0" y="0"/>
                </a:lnTo>
                <a:lnTo>
                  <a:pt x="33573" y="0"/>
                </a:lnTo>
                <a:lnTo>
                  <a:pt x="33573" y="188366"/>
                </a:lnTo>
                <a:close/>
              </a:path>
            </a:pathLst>
          </a:custGeom>
          <a:solidFill>
            <a:srgbClr val="F2F4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4147232" y="5699580"/>
            <a:ext cx="3112135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93520" algn="l"/>
                <a:tab pos="2981325" algn="l"/>
              </a:tabLst>
            </a:pPr>
            <a:r>
              <a:rPr dirty="0" sz="1150" spc="-95">
                <a:solidFill>
                  <a:srgbClr val="5D597C"/>
                </a:solidFill>
                <a:latin typeface="Times New Roman"/>
                <a:cs typeface="Times New Roman"/>
              </a:rPr>
              <a:t>u</a:t>
            </a:r>
            <a:r>
              <a:rPr dirty="0" sz="1150" spc="-70">
                <a:solidFill>
                  <a:srgbClr val="5D597C"/>
                </a:solidFill>
                <a:latin typeface="Times New Roman"/>
                <a:cs typeface="Times New Roman"/>
              </a:rPr>
              <a:t> </a:t>
            </a:r>
            <a:r>
              <a:rPr dirty="0" sz="1150" spc="-85">
                <a:solidFill>
                  <a:srgbClr val="7B7989"/>
                </a:solidFill>
                <a:latin typeface="Times New Roman"/>
                <a:cs typeface="Times New Roman"/>
              </a:rPr>
              <a:t>a</a:t>
            </a:r>
            <a:r>
              <a:rPr dirty="0" sz="1150" spc="5">
                <a:solidFill>
                  <a:srgbClr val="7B7989"/>
                </a:solidFill>
                <a:latin typeface="Times New Roman"/>
                <a:cs typeface="Times New Roman"/>
              </a:rPr>
              <a:t> </a:t>
            </a:r>
            <a:r>
              <a:rPr dirty="0" sz="1150" spc="25">
                <a:solidFill>
                  <a:srgbClr val="540F5E"/>
                </a:solidFill>
                <a:latin typeface="Times New Roman"/>
                <a:cs typeface="Times New Roman"/>
              </a:rPr>
              <a:t>l</a:t>
            </a:r>
            <a:r>
              <a:rPr dirty="0" sz="1150">
                <a:solidFill>
                  <a:srgbClr val="540F5E"/>
                </a:solidFill>
                <a:latin typeface="Times New Roman"/>
                <a:cs typeface="Times New Roman"/>
              </a:rPr>
              <a:t> </a:t>
            </a:r>
            <a:r>
              <a:rPr dirty="0" sz="1150" spc="-145">
                <a:solidFill>
                  <a:srgbClr val="540F5E"/>
                </a:solidFill>
                <a:latin typeface="Times New Roman"/>
                <a:cs typeface="Times New Roman"/>
              </a:rPr>
              <a:t> </a:t>
            </a:r>
            <a:r>
              <a:rPr dirty="0" sz="1000" spc="10">
                <a:solidFill>
                  <a:srgbClr val="7B7989"/>
                </a:solidFill>
                <a:latin typeface="Times New Roman"/>
                <a:cs typeface="Times New Roman"/>
              </a:rPr>
              <a:t>s.</a:t>
            </a:r>
            <a:r>
              <a:rPr dirty="0" sz="1000" spc="20">
                <a:solidFill>
                  <a:srgbClr val="7B7989"/>
                </a:solidFill>
                <a:latin typeface="Times New Roman"/>
                <a:cs typeface="Times New Roman"/>
              </a:rPr>
              <a:t>e</a:t>
            </a:r>
            <a:r>
              <a:rPr dirty="0" sz="1000">
                <a:solidFill>
                  <a:srgbClr val="7B7989"/>
                </a:solidFill>
                <a:latin typeface="Times New Roman"/>
                <a:cs typeface="Times New Roman"/>
              </a:rPr>
              <a:t> </a:t>
            </a:r>
            <a:r>
              <a:rPr dirty="0" sz="1000" spc="10">
                <a:solidFill>
                  <a:srgbClr val="7B7989"/>
                </a:solidFill>
                <a:latin typeface="Times New Roman"/>
                <a:cs typeface="Times New Roman"/>
              </a:rPr>
              <a:t> </a:t>
            </a:r>
            <a:r>
              <a:rPr dirty="0" sz="1150" spc="25">
                <a:solidFill>
                  <a:srgbClr val="7B7989"/>
                </a:solidFill>
                <a:latin typeface="Times New Roman"/>
                <a:cs typeface="Times New Roman"/>
              </a:rPr>
              <a:t>va</a:t>
            </a:r>
            <a:r>
              <a:rPr dirty="0" sz="1150">
                <a:solidFill>
                  <a:srgbClr val="7B7989"/>
                </a:solidFill>
                <a:latin typeface="Times New Roman"/>
                <a:cs typeface="Times New Roman"/>
              </a:rPr>
              <a:t> </a:t>
            </a:r>
            <a:r>
              <a:rPr dirty="0" sz="1150" spc="30">
                <a:solidFill>
                  <a:srgbClr val="7B7989"/>
                </a:solidFill>
                <a:latin typeface="Times New Roman"/>
                <a:cs typeface="Times New Roman"/>
              </a:rPr>
              <a:t> </a:t>
            </a:r>
            <a:r>
              <a:rPr dirty="0" sz="1150" spc="25">
                <a:solidFill>
                  <a:srgbClr val="7B7989"/>
                </a:solidFill>
                <a:latin typeface="Times New Roman"/>
                <a:cs typeface="Times New Roman"/>
              </a:rPr>
              <a:t>a</a:t>
            </a:r>
            <a:r>
              <a:rPr dirty="0" sz="1150">
                <a:solidFill>
                  <a:srgbClr val="7B7989"/>
                </a:solidFill>
                <a:latin typeface="Times New Roman"/>
                <a:cs typeface="Times New Roman"/>
              </a:rPr>
              <a:t> </a:t>
            </a:r>
            <a:r>
              <a:rPr dirty="0" sz="1150" spc="-25">
                <a:solidFill>
                  <a:srgbClr val="7B7989"/>
                </a:solidFill>
                <a:latin typeface="Times New Roman"/>
                <a:cs typeface="Times New Roman"/>
              </a:rPr>
              <a:t> </a:t>
            </a:r>
            <a:r>
              <a:rPr dirty="0" sz="1150" spc="105">
                <a:solidFill>
                  <a:srgbClr val="7B7989"/>
                </a:solidFill>
                <a:latin typeface="Times New Roman"/>
                <a:cs typeface="Times New Roman"/>
              </a:rPr>
              <a:t>res</a:t>
            </a:r>
            <a:r>
              <a:rPr dirty="0" sz="1150" spc="155">
                <a:solidFill>
                  <a:srgbClr val="7B7989"/>
                </a:solidFill>
                <a:latin typeface="Times New Roman"/>
                <a:cs typeface="Times New Roman"/>
              </a:rPr>
              <a:t>o</a:t>
            </a:r>
            <a:r>
              <a:rPr dirty="0" sz="1150" spc="65">
                <a:solidFill>
                  <a:srgbClr val="540F5E"/>
                </a:solidFill>
                <a:latin typeface="Times New Roman"/>
                <a:cs typeface="Times New Roman"/>
              </a:rPr>
              <a:t>l</a:t>
            </a:r>
            <a:r>
              <a:rPr dirty="0" sz="1150" spc="45">
                <a:solidFill>
                  <a:srgbClr val="7B7989"/>
                </a:solidFill>
                <a:latin typeface="Times New Roman"/>
                <a:cs typeface="Times New Roman"/>
              </a:rPr>
              <a:t>v</a:t>
            </a:r>
            <a:r>
              <a:rPr dirty="0" sz="1150">
                <a:solidFill>
                  <a:srgbClr val="7B7989"/>
                </a:solidFill>
                <a:latin typeface="Times New Roman"/>
                <a:cs typeface="Times New Roman"/>
              </a:rPr>
              <a:t>	</a:t>
            </a:r>
            <a:r>
              <a:rPr dirty="0" sz="1150" spc="35">
                <a:solidFill>
                  <a:srgbClr val="644270"/>
                </a:solidFill>
                <a:latin typeface="Times New Roman"/>
                <a:cs typeface="Times New Roman"/>
              </a:rPr>
              <a:t>a</a:t>
            </a:r>
            <a:r>
              <a:rPr dirty="0" sz="1150" spc="25">
                <a:solidFill>
                  <a:srgbClr val="644270"/>
                </a:solidFill>
                <a:latin typeface="Times New Roman"/>
                <a:cs typeface="Times New Roman"/>
              </a:rPr>
              <a:t>l</a:t>
            </a:r>
            <a:r>
              <a:rPr dirty="0" sz="1150">
                <a:solidFill>
                  <a:srgbClr val="644270"/>
                </a:solidFill>
                <a:latin typeface="Times New Roman"/>
                <a:cs typeface="Times New Roman"/>
              </a:rPr>
              <a:t> </a:t>
            </a:r>
            <a:r>
              <a:rPr dirty="0" sz="1150" spc="85">
                <a:solidFill>
                  <a:srgbClr val="644270"/>
                </a:solidFill>
                <a:latin typeface="Times New Roman"/>
                <a:cs typeface="Times New Roman"/>
              </a:rPr>
              <a:t> </a:t>
            </a:r>
            <a:r>
              <a:rPr dirty="0" sz="1150" spc="45">
                <a:solidFill>
                  <a:srgbClr val="706275"/>
                </a:solidFill>
                <a:latin typeface="Times New Roman"/>
                <a:cs typeface="Times New Roman"/>
              </a:rPr>
              <a:t>p</a:t>
            </a:r>
            <a:r>
              <a:rPr dirty="0" sz="1150" spc="-105">
                <a:solidFill>
                  <a:srgbClr val="706275"/>
                </a:solidFill>
                <a:latin typeface="Times New Roman"/>
                <a:cs typeface="Times New Roman"/>
              </a:rPr>
              <a:t> </a:t>
            </a:r>
            <a:r>
              <a:rPr dirty="0" sz="1150" spc="15">
                <a:solidFill>
                  <a:srgbClr val="644270"/>
                </a:solidFill>
                <a:latin typeface="Times New Roman"/>
                <a:cs typeface="Times New Roman"/>
              </a:rPr>
              <a:t>r</a:t>
            </a:r>
            <a:r>
              <a:rPr dirty="0" sz="1150" spc="185">
                <a:solidFill>
                  <a:srgbClr val="7B7989"/>
                </a:solidFill>
                <a:latin typeface="Times New Roman"/>
                <a:cs typeface="Times New Roman"/>
              </a:rPr>
              <a:t>o</a:t>
            </a:r>
            <a:r>
              <a:rPr dirty="0" sz="1150" spc="175">
                <a:solidFill>
                  <a:srgbClr val="496E8C"/>
                </a:solidFill>
                <a:latin typeface="Times New Roman"/>
                <a:cs typeface="Times New Roman"/>
              </a:rPr>
              <a:t>b</a:t>
            </a:r>
            <a:r>
              <a:rPr dirty="0" sz="1150" spc="30">
                <a:solidFill>
                  <a:srgbClr val="540F5E"/>
                </a:solidFill>
                <a:latin typeface="Times New Roman"/>
                <a:cs typeface="Times New Roman"/>
              </a:rPr>
              <a:t>l</a:t>
            </a:r>
            <a:r>
              <a:rPr dirty="0" sz="1150" spc="145">
                <a:solidFill>
                  <a:srgbClr val="7B7989"/>
                </a:solidFill>
                <a:latin typeface="Times New Roman"/>
                <a:cs typeface="Times New Roman"/>
              </a:rPr>
              <a:t>e</a:t>
            </a:r>
            <a:r>
              <a:rPr dirty="0" sz="1150" spc="70">
                <a:solidFill>
                  <a:srgbClr val="7B7989"/>
                </a:solidFill>
                <a:latin typeface="Times New Roman"/>
                <a:cs typeface="Times New Roman"/>
              </a:rPr>
              <a:t>m</a:t>
            </a:r>
            <a:r>
              <a:rPr dirty="0" sz="1150" spc="-135">
                <a:solidFill>
                  <a:srgbClr val="7B7989"/>
                </a:solidFill>
                <a:latin typeface="Times New Roman"/>
                <a:cs typeface="Times New Roman"/>
              </a:rPr>
              <a:t> </a:t>
            </a:r>
            <a:r>
              <a:rPr dirty="0" sz="1150" spc="40">
                <a:solidFill>
                  <a:srgbClr val="7B7989"/>
                </a:solidFill>
                <a:latin typeface="Times New Roman"/>
                <a:cs typeface="Times New Roman"/>
              </a:rPr>
              <a:t>a</a:t>
            </a:r>
            <a:r>
              <a:rPr dirty="0" sz="1150">
                <a:solidFill>
                  <a:srgbClr val="7B7989"/>
                </a:solidFill>
                <a:latin typeface="Times New Roman"/>
                <a:cs typeface="Times New Roman"/>
              </a:rPr>
              <a:t> </a:t>
            </a:r>
            <a:r>
              <a:rPr dirty="0" sz="1150" spc="-5">
                <a:solidFill>
                  <a:srgbClr val="7B7989"/>
                </a:solidFill>
                <a:latin typeface="Times New Roman"/>
                <a:cs typeface="Times New Roman"/>
              </a:rPr>
              <a:t> </a:t>
            </a:r>
            <a:r>
              <a:rPr dirty="0" sz="1150" spc="30">
                <a:solidFill>
                  <a:srgbClr val="A7A5A8"/>
                </a:solidFill>
                <a:latin typeface="Times New Roman"/>
                <a:cs typeface="Times New Roman"/>
              </a:rPr>
              <a:t>[</a:t>
            </a:r>
            <a:r>
              <a:rPr dirty="0" sz="1150">
                <a:solidFill>
                  <a:srgbClr val="A7A5A8"/>
                </a:solidFill>
                <a:latin typeface="Times New Roman"/>
                <a:cs typeface="Times New Roman"/>
              </a:rPr>
              <a:t>  </a:t>
            </a:r>
            <a:r>
              <a:rPr dirty="0" sz="1150" spc="-125">
                <a:solidFill>
                  <a:srgbClr val="A7A5A8"/>
                </a:solidFill>
                <a:latin typeface="Times New Roman"/>
                <a:cs typeface="Times New Roman"/>
              </a:rPr>
              <a:t> </a:t>
            </a:r>
            <a:r>
              <a:rPr dirty="0" sz="1150" spc="-180" i="1">
                <a:solidFill>
                  <a:srgbClr val="EBBC80"/>
                </a:solidFill>
                <a:latin typeface="Times New Roman"/>
                <a:cs typeface="Times New Roman"/>
              </a:rPr>
              <a:t>,</a:t>
            </a:r>
            <a:r>
              <a:rPr dirty="0" sz="1150" spc="100" i="1">
                <a:solidFill>
                  <a:srgbClr val="EBBC80"/>
                </a:solidFill>
                <a:latin typeface="Times New Roman"/>
                <a:cs typeface="Times New Roman"/>
              </a:rPr>
              <a:t> </a:t>
            </a:r>
            <a:r>
              <a:rPr dirty="0" sz="1150" spc="25" i="1">
                <a:solidFill>
                  <a:srgbClr val="7B7989"/>
                </a:solidFill>
                <a:latin typeface="Times New Roman"/>
                <a:cs typeface="Times New Roman"/>
              </a:rPr>
              <a:t>t</a:t>
            </a:r>
            <a:r>
              <a:rPr dirty="0" sz="1150" i="1">
                <a:solidFill>
                  <a:srgbClr val="7B7989"/>
                </a:solidFill>
                <a:latin typeface="Times New Roman"/>
                <a:cs typeface="Times New Roman"/>
              </a:rPr>
              <a:t>  </a:t>
            </a:r>
            <a:r>
              <a:rPr dirty="0" sz="1150" spc="-125" i="1">
                <a:solidFill>
                  <a:srgbClr val="7B7989"/>
                </a:solidFill>
                <a:latin typeface="Times New Roman"/>
                <a:cs typeface="Times New Roman"/>
              </a:rPr>
              <a:t> </a:t>
            </a:r>
            <a:r>
              <a:rPr dirty="0" sz="1100" spc="-320">
                <a:solidFill>
                  <a:srgbClr val="7B7989"/>
                </a:solidFill>
                <a:latin typeface="Times New Roman"/>
                <a:cs typeface="Times New Roman"/>
              </a:rPr>
              <a:t>pa</a:t>
            </a:r>
            <a:r>
              <a:rPr dirty="0" sz="1100">
                <a:solidFill>
                  <a:srgbClr val="7B7989"/>
                </a:solidFill>
                <a:latin typeface="Times New Roman"/>
                <a:cs typeface="Times New Roman"/>
              </a:rPr>
              <a:t>	</a:t>
            </a:r>
            <a:r>
              <a:rPr dirty="0" sz="1100" spc="-340">
                <a:solidFill>
                  <a:srgbClr val="7B7989"/>
                </a:solidFill>
                <a:latin typeface="Times New Roman"/>
                <a:cs typeface="Times New Roman"/>
              </a:rPr>
              <a:t>n</a:t>
            </a:r>
            <a:r>
              <a:rPr dirty="0" sz="1100">
                <a:solidFill>
                  <a:srgbClr val="7B7989"/>
                </a:solidFill>
                <a:latin typeface="Times New Roman"/>
                <a:cs typeface="Times New Roman"/>
              </a:rPr>
              <a:t> </a:t>
            </a:r>
            <a:r>
              <a:rPr dirty="0" sz="1100" spc="15">
                <a:solidFill>
                  <a:srgbClr val="7B7989"/>
                </a:solidFill>
                <a:latin typeface="Times New Roman"/>
                <a:cs typeface="Times New Roman"/>
              </a:rPr>
              <a:t> </a:t>
            </a:r>
            <a:r>
              <a:rPr dirty="0" sz="1100" spc="-225">
                <a:solidFill>
                  <a:srgbClr val="A7A5A8"/>
                </a:solidFill>
                <a:latin typeface="Times New Roman"/>
                <a:cs typeface="Times New Roman"/>
              </a:rPr>
              <a:t>]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590419" y="6004871"/>
            <a:ext cx="5691505" cy="381635"/>
          </a:xfrm>
          <a:prstGeom prst="rect">
            <a:avLst/>
          </a:prstGeom>
        </p:spPr>
        <p:txBody>
          <a:bodyPr wrap="square" lIns="0" tIns="7620" rIns="0" bIns="0" rtlCol="0" vert="horz">
            <a:spAutoFit/>
          </a:bodyPr>
          <a:lstStyle/>
          <a:p>
            <a:pPr marL="185420" marR="5080" indent="-173355">
              <a:lnSpc>
                <a:spcPct val="102800"/>
              </a:lnSpc>
              <a:spcBef>
                <a:spcPts val="60"/>
              </a:spcBef>
              <a:buClr>
                <a:srgbClr val="000000"/>
              </a:buClr>
              <a:buSzPct val="91304"/>
              <a:buFont typeface="Arial"/>
              <a:buChar char="■"/>
              <a:tabLst>
                <a:tab pos="185420" algn="l"/>
                <a:tab pos="186055" algn="l"/>
                <a:tab pos="447040" algn="l"/>
                <a:tab pos="1354455" algn="l"/>
                <a:tab pos="2015489" algn="l"/>
                <a:tab pos="4387850" algn="l"/>
              </a:tabLst>
            </a:pPr>
            <a:r>
              <a:rPr dirty="0" sz="1150" spc="-195">
                <a:solidFill>
                  <a:srgbClr val="540F5E"/>
                </a:solidFill>
                <a:latin typeface="Times New Roman"/>
                <a:cs typeface="Times New Roman"/>
              </a:rPr>
              <a:t>l</a:t>
            </a:r>
            <a:r>
              <a:rPr dirty="0" sz="1150" spc="-60">
                <a:solidFill>
                  <a:srgbClr val="540F5E"/>
                </a:solidFill>
                <a:latin typeface="Times New Roman"/>
                <a:cs typeface="Times New Roman"/>
              </a:rPr>
              <a:t> </a:t>
            </a:r>
            <a:r>
              <a:rPr dirty="0" sz="1150" spc="-320">
                <a:solidFill>
                  <a:srgbClr val="7B7989"/>
                </a:solidFill>
                <a:latin typeface="Times New Roman"/>
                <a:cs typeface="Times New Roman"/>
              </a:rPr>
              <a:t>a</a:t>
            </a:r>
            <a:r>
              <a:rPr dirty="0" sz="1150" spc="-275">
                <a:solidFill>
                  <a:srgbClr val="7B7989"/>
                </a:solidFill>
                <a:latin typeface="Times New Roman"/>
                <a:cs typeface="Times New Roman"/>
              </a:rPr>
              <a:t>s</a:t>
            </a:r>
            <a:r>
              <a:rPr dirty="0" sz="1150">
                <a:solidFill>
                  <a:srgbClr val="7B7989"/>
                </a:solidFill>
                <a:latin typeface="Times New Roman"/>
                <a:cs typeface="Times New Roman"/>
              </a:rPr>
              <a:t>	</a:t>
            </a:r>
            <a:r>
              <a:rPr dirty="0" sz="1150" spc="-315">
                <a:solidFill>
                  <a:srgbClr val="7B7989"/>
                </a:solidFill>
                <a:latin typeface="Times New Roman"/>
                <a:cs typeface="Times New Roman"/>
              </a:rPr>
              <a:t>c</a:t>
            </a:r>
            <a:r>
              <a:rPr dirty="0" sz="1150" spc="15">
                <a:solidFill>
                  <a:srgbClr val="7B7989"/>
                </a:solidFill>
                <a:latin typeface="Times New Roman"/>
                <a:cs typeface="Times New Roman"/>
              </a:rPr>
              <a:t> </a:t>
            </a:r>
            <a:r>
              <a:rPr dirty="0" sz="1150" spc="-355">
                <a:solidFill>
                  <a:srgbClr val="627285"/>
                </a:solidFill>
                <a:latin typeface="Times New Roman"/>
                <a:cs typeface="Times New Roman"/>
              </a:rPr>
              <a:t>o</a:t>
            </a:r>
            <a:r>
              <a:rPr dirty="0" sz="1150">
                <a:solidFill>
                  <a:srgbClr val="627285"/>
                </a:solidFill>
                <a:latin typeface="Times New Roman"/>
                <a:cs typeface="Times New Roman"/>
              </a:rPr>
              <a:t> </a:t>
            </a:r>
            <a:r>
              <a:rPr dirty="0" sz="1150" spc="-25">
                <a:solidFill>
                  <a:srgbClr val="627285"/>
                </a:solidFill>
                <a:latin typeface="Times New Roman"/>
                <a:cs typeface="Times New Roman"/>
              </a:rPr>
              <a:t> </a:t>
            </a:r>
            <a:r>
              <a:rPr dirty="0" sz="1150" spc="-355">
                <a:solidFill>
                  <a:srgbClr val="627285"/>
                </a:solidFill>
                <a:latin typeface="Times New Roman"/>
                <a:cs typeface="Times New Roman"/>
              </a:rPr>
              <a:t>n</a:t>
            </a:r>
            <a:r>
              <a:rPr dirty="0" sz="1150">
                <a:solidFill>
                  <a:srgbClr val="627285"/>
                </a:solidFill>
                <a:latin typeface="Times New Roman"/>
                <a:cs typeface="Times New Roman"/>
              </a:rPr>
              <a:t> </a:t>
            </a:r>
            <a:r>
              <a:rPr dirty="0" sz="1150" spc="-135">
                <a:solidFill>
                  <a:srgbClr val="627285"/>
                </a:solidFill>
                <a:latin typeface="Times New Roman"/>
                <a:cs typeface="Times New Roman"/>
              </a:rPr>
              <a:t> </a:t>
            </a:r>
            <a:r>
              <a:rPr dirty="0" sz="1150" spc="-355">
                <a:solidFill>
                  <a:srgbClr val="5D597C"/>
                </a:solidFill>
                <a:latin typeface="Times New Roman"/>
                <a:cs typeface="Times New Roman"/>
              </a:rPr>
              <a:t>d</a:t>
            </a:r>
            <a:r>
              <a:rPr dirty="0" sz="1150">
                <a:solidFill>
                  <a:srgbClr val="5D597C"/>
                </a:solidFill>
                <a:latin typeface="Times New Roman"/>
                <a:cs typeface="Times New Roman"/>
              </a:rPr>
              <a:t> </a:t>
            </a:r>
            <a:r>
              <a:rPr dirty="0" sz="1150" spc="20">
                <a:solidFill>
                  <a:srgbClr val="5D597C"/>
                </a:solidFill>
                <a:latin typeface="Times New Roman"/>
                <a:cs typeface="Times New Roman"/>
              </a:rPr>
              <a:t> </a:t>
            </a:r>
            <a:r>
              <a:rPr dirty="0" sz="1150" spc="-195">
                <a:solidFill>
                  <a:srgbClr val="7B7989"/>
                </a:solidFill>
                <a:latin typeface="Times New Roman"/>
                <a:cs typeface="Times New Roman"/>
              </a:rPr>
              <a:t>i</a:t>
            </a:r>
            <a:r>
              <a:rPr dirty="0" sz="1150" spc="-60">
                <a:solidFill>
                  <a:srgbClr val="7B7989"/>
                </a:solidFill>
                <a:latin typeface="Times New Roman"/>
                <a:cs typeface="Times New Roman"/>
              </a:rPr>
              <a:t> </a:t>
            </a:r>
            <a:r>
              <a:rPr dirty="0" sz="1150" spc="-315">
                <a:solidFill>
                  <a:srgbClr val="627285"/>
                </a:solidFill>
                <a:latin typeface="Times New Roman"/>
                <a:cs typeface="Times New Roman"/>
              </a:rPr>
              <a:t>c</a:t>
            </a:r>
            <a:r>
              <a:rPr dirty="0" sz="1150">
                <a:solidFill>
                  <a:srgbClr val="627285"/>
                </a:solidFill>
                <a:latin typeface="Times New Roman"/>
                <a:cs typeface="Times New Roman"/>
              </a:rPr>
              <a:t> </a:t>
            </a:r>
            <a:r>
              <a:rPr dirty="0" sz="1150" spc="-145">
                <a:solidFill>
                  <a:srgbClr val="627285"/>
                </a:solidFill>
                <a:latin typeface="Times New Roman"/>
                <a:cs typeface="Times New Roman"/>
              </a:rPr>
              <a:t> </a:t>
            </a:r>
            <a:r>
              <a:rPr dirty="0" sz="1150" spc="-195">
                <a:solidFill>
                  <a:srgbClr val="627285"/>
                </a:solidFill>
                <a:latin typeface="Times New Roman"/>
                <a:cs typeface="Times New Roman"/>
              </a:rPr>
              <a:t>i</a:t>
            </a:r>
            <a:r>
              <a:rPr dirty="0" sz="1150" spc="-110">
                <a:solidFill>
                  <a:srgbClr val="627285"/>
                </a:solidFill>
                <a:latin typeface="Times New Roman"/>
                <a:cs typeface="Times New Roman"/>
              </a:rPr>
              <a:t> </a:t>
            </a:r>
            <a:r>
              <a:rPr dirty="0" sz="1150" spc="-355">
                <a:solidFill>
                  <a:srgbClr val="7B7989"/>
                </a:solidFill>
                <a:latin typeface="Times New Roman"/>
                <a:cs typeface="Times New Roman"/>
              </a:rPr>
              <a:t>o</a:t>
            </a:r>
            <a:r>
              <a:rPr dirty="0" sz="1150">
                <a:solidFill>
                  <a:srgbClr val="7B7989"/>
                </a:solidFill>
                <a:latin typeface="Times New Roman"/>
                <a:cs typeface="Times New Roman"/>
              </a:rPr>
              <a:t> </a:t>
            </a:r>
            <a:r>
              <a:rPr dirty="0" sz="1150" spc="-25">
                <a:solidFill>
                  <a:srgbClr val="7B7989"/>
                </a:solidFill>
                <a:latin typeface="Times New Roman"/>
                <a:cs typeface="Times New Roman"/>
              </a:rPr>
              <a:t> </a:t>
            </a:r>
            <a:r>
              <a:rPr dirty="0" sz="1150" spc="-335">
                <a:solidFill>
                  <a:srgbClr val="7B7989"/>
                </a:solidFill>
                <a:latin typeface="Times New Roman"/>
                <a:cs typeface="Times New Roman"/>
              </a:rPr>
              <a:t>ne</a:t>
            </a:r>
            <a:r>
              <a:rPr dirty="0" sz="1150">
                <a:solidFill>
                  <a:srgbClr val="7B7989"/>
                </a:solidFill>
                <a:latin typeface="Times New Roman"/>
                <a:cs typeface="Times New Roman"/>
              </a:rPr>
              <a:t>	</a:t>
            </a:r>
            <a:r>
              <a:rPr dirty="0" sz="1150" spc="-195">
                <a:solidFill>
                  <a:srgbClr val="7B7989"/>
                </a:solidFill>
                <a:latin typeface="Times New Roman"/>
                <a:cs typeface="Times New Roman"/>
              </a:rPr>
              <a:t>i</a:t>
            </a:r>
            <a:r>
              <a:rPr dirty="0" sz="1150" spc="-75">
                <a:solidFill>
                  <a:srgbClr val="7B7989"/>
                </a:solidFill>
                <a:latin typeface="Times New Roman"/>
                <a:cs typeface="Times New Roman"/>
              </a:rPr>
              <a:t> </a:t>
            </a:r>
            <a:r>
              <a:rPr dirty="0" sz="1150" spc="-355">
                <a:solidFill>
                  <a:srgbClr val="5D597C"/>
                </a:solidFill>
                <a:latin typeface="Times New Roman"/>
                <a:cs typeface="Times New Roman"/>
              </a:rPr>
              <a:t>n</a:t>
            </a:r>
            <a:r>
              <a:rPr dirty="0" sz="1150">
                <a:solidFill>
                  <a:srgbClr val="5D597C"/>
                </a:solidFill>
                <a:latin typeface="Times New Roman"/>
                <a:cs typeface="Times New Roman"/>
              </a:rPr>
              <a:t> </a:t>
            </a:r>
            <a:r>
              <a:rPr dirty="0" sz="1150" spc="-35">
                <a:solidFill>
                  <a:srgbClr val="5D597C"/>
                </a:solidFill>
                <a:latin typeface="Times New Roman"/>
                <a:cs typeface="Times New Roman"/>
              </a:rPr>
              <a:t> </a:t>
            </a:r>
            <a:r>
              <a:rPr dirty="0" sz="1150" spc="-195">
                <a:solidFill>
                  <a:srgbClr val="5E2A66"/>
                </a:solidFill>
                <a:latin typeface="Times New Roman"/>
                <a:cs typeface="Times New Roman"/>
              </a:rPr>
              <a:t>i</a:t>
            </a:r>
            <a:r>
              <a:rPr dirty="0" sz="1150" spc="-10">
                <a:solidFill>
                  <a:srgbClr val="5E2A66"/>
                </a:solidFill>
                <a:latin typeface="Times New Roman"/>
                <a:cs typeface="Times New Roman"/>
              </a:rPr>
              <a:t> </a:t>
            </a:r>
            <a:r>
              <a:rPr dirty="0" sz="1150" spc="-315">
                <a:solidFill>
                  <a:srgbClr val="7B7989"/>
                </a:solidFill>
                <a:latin typeface="Times New Roman"/>
                <a:cs typeface="Times New Roman"/>
              </a:rPr>
              <a:t>c</a:t>
            </a:r>
            <a:r>
              <a:rPr dirty="0" sz="1150">
                <a:solidFill>
                  <a:srgbClr val="7B7989"/>
                </a:solidFill>
                <a:latin typeface="Times New Roman"/>
                <a:cs typeface="Times New Roman"/>
              </a:rPr>
              <a:t> </a:t>
            </a:r>
            <a:r>
              <a:rPr dirty="0" sz="1150" spc="-145">
                <a:solidFill>
                  <a:srgbClr val="7B7989"/>
                </a:solidFill>
                <a:latin typeface="Times New Roman"/>
                <a:cs typeface="Times New Roman"/>
              </a:rPr>
              <a:t> </a:t>
            </a:r>
            <a:r>
              <a:rPr dirty="0" sz="1150" spc="30">
                <a:solidFill>
                  <a:srgbClr val="5E2A66"/>
                </a:solidFill>
                <a:latin typeface="Times New Roman"/>
                <a:cs typeface="Times New Roman"/>
              </a:rPr>
              <a:t>i</a:t>
            </a:r>
            <a:r>
              <a:rPr dirty="0" sz="1150" spc="45">
                <a:solidFill>
                  <a:srgbClr val="496E8C"/>
                </a:solidFill>
                <a:latin typeface="Times New Roman"/>
                <a:cs typeface="Times New Roman"/>
              </a:rPr>
              <a:t>a</a:t>
            </a:r>
            <a:r>
              <a:rPr dirty="0" sz="1150" spc="55">
                <a:solidFill>
                  <a:srgbClr val="496E8C"/>
                </a:solidFill>
                <a:latin typeface="Times New Roman"/>
                <a:cs typeface="Times New Roman"/>
              </a:rPr>
              <a:t>l</a:t>
            </a:r>
            <a:r>
              <a:rPr dirty="0" sz="1150" spc="-130">
                <a:solidFill>
                  <a:srgbClr val="EBBC80"/>
                </a:solidFill>
                <a:latin typeface="Times New Roman"/>
                <a:cs typeface="Times New Roman"/>
              </a:rPr>
              <a:t>,</a:t>
            </a:r>
            <a:r>
              <a:rPr dirty="0" sz="1150">
                <a:solidFill>
                  <a:srgbClr val="EBBC80"/>
                </a:solidFill>
                <a:latin typeface="Times New Roman"/>
                <a:cs typeface="Times New Roman"/>
              </a:rPr>
              <a:t>	</a:t>
            </a:r>
            <a:r>
              <a:rPr dirty="0" sz="1150" spc="-245">
                <a:solidFill>
                  <a:srgbClr val="706275"/>
                </a:solidFill>
                <a:latin typeface="Times New Roman"/>
                <a:cs typeface="Times New Roman"/>
              </a:rPr>
              <a:t>pa</a:t>
            </a:r>
            <a:r>
              <a:rPr dirty="0" sz="1150">
                <a:solidFill>
                  <a:srgbClr val="706275"/>
                </a:solidFill>
                <a:latin typeface="Times New Roman"/>
                <a:cs typeface="Times New Roman"/>
              </a:rPr>
              <a:t>  </a:t>
            </a:r>
            <a:r>
              <a:rPr dirty="0" sz="1150" spc="-55">
                <a:solidFill>
                  <a:srgbClr val="706275"/>
                </a:solidFill>
                <a:latin typeface="Times New Roman"/>
                <a:cs typeface="Times New Roman"/>
              </a:rPr>
              <a:t> </a:t>
            </a:r>
            <a:r>
              <a:rPr dirty="0" sz="1150" spc="-175">
                <a:solidFill>
                  <a:srgbClr val="644270"/>
                </a:solidFill>
                <a:latin typeface="Times New Roman"/>
                <a:cs typeface="Times New Roman"/>
              </a:rPr>
              <a:t>r</a:t>
            </a:r>
            <a:r>
              <a:rPr dirty="0" sz="1150" spc="20">
                <a:solidFill>
                  <a:srgbClr val="644270"/>
                </a:solidFill>
                <a:latin typeface="Times New Roman"/>
                <a:cs typeface="Times New Roman"/>
              </a:rPr>
              <a:t> </a:t>
            </a:r>
            <a:r>
              <a:rPr dirty="0" sz="1150" spc="-229">
                <a:solidFill>
                  <a:srgbClr val="7B7989"/>
                </a:solidFill>
                <a:latin typeface="Times New Roman"/>
                <a:cs typeface="Times New Roman"/>
              </a:rPr>
              <a:t>a</a:t>
            </a:r>
            <a:r>
              <a:rPr dirty="0" sz="1150">
                <a:solidFill>
                  <a:srgbClr val="7B7989"/>
                </a:solidFill>
                <a:latin typeface="Times New Roman"/>
                <a:cs typeface="Times New Roman"/>
              </a:rPr>
              <a:t>  </a:t>
            </a:r>
            <a:r>
              <a:rPr dirty="0" sz="1150" spc="-90">
                <a:solidFill>
                  <a:srgbClr val="7B7989"/>
                </a:solidFill>
                <a:latin typeface="Times New Roman"/>
                <a:cs typeface="Times New Roman"/>
              </a:rPr>
              <a:t> </a:t>
            </a:r>
            <a:r>
              <a:rPr dirty="0" sz="1150" spc="140">
                <a:solidFill>
                  <a:srgbClr val="7B7989"/>
                </a:solidFill>
                <a:latin typeface="Times New Roman"/>
                <a:cs typeface="Times New Roman"/>
              </a:rPr>
              <a:t>cad</a:t>
            </a:r>
            <a:r>
              <a:rPr dirty="0" sz="1150" spc="140">
                <a:solidFill>
                  <a:srgbClr val="7B7989"/>
                </a:solidFill>
                <a:latin typeface="Times New Roman"/>
                <a:cs typeface="Times New Roman"/>
              </a:rPr>
              <a:t>a</a:t>
            </a:r>
            <a:r>
              <a:rPr dirty="0" sz="1150">
                <a:solidFill>
                  <a:srgbClr val="7B7989"/>
                </a:solidFill>
                <a:latin typeface="Times New Roman"/>
                <a:cs typeface="Times New Roman"/>
              </a:rPr>
              <a:t> </a:t>
            </a:r>
            <a:r>
              <a:rPr dirty="0" sz="1150" spc="-15">
                <a:solidFill>
                  <a:srgbClr val="7B7989"/>
                </a:solidFill>
                <a:latin typeface="Times New Roman"/>
                <a:cs typeface="Times New Roman"/>
              </a:rPr>
              <a:t> </a:t>
            </a:r>
            <a:r>
              <a:rPr dirty="0" sz="1150" spc="160">
                <a:solidFill>
                  <a:srgbClr val="5D597C"/>
                </a:solidFill>
                <a:latin typeface="Times New Roman"/>
                <a:cs typeface="Times New Roman"/>
              </a:rPr>
              <a:t>un</a:t>
            </a:r>
            <a:r>
              <a:rPr dirty="0" sz="1150" spc="140">
                <a:solidFill>
                  <a:srgbClr val="7B7989"/>
                </a:solidFill>
                <a:latin typeface="Times New Roman"/>
                <a:cs typeface="Times New Roman"/>
              </a:rPr>
              <a:t>a</a:t>
            </a:r>
            <a:r>
              <a:rPr dirty="0" sz="1150" spc="114">
                <a:solidFill>
                  <a:srgbClr val="7B7989"/>
                </a:solidFill>
                <a:latin typeface="Times New Roman"/>
                <a:cs typeface="Times New Roman"/>
              </a:rPr>
              <a:t> </a:t>
            </a:r>
            <a:r>
              <a:rPr dirty="0" sz="1150" spc="235">
                <a:solidFill>
                  <a:srgbClr val="5D597C"/>
                </a:solidFill>
                <a:latin typeface="Times New Roman"/>
                <a:cs typeface="Times New Roman"/>
              </a:rPr>
              <a:t>d</a:t>
            </a:r>
            <a:r>
              <a:rPr dirty="0" sz="1150" spc="140">
                <a:solidFill>
                  <a:srgbClr val="7B7989"/>
                </a:solidFill>
                <a:latin typeface="Times New Roman"/>
                <a:cs typeface="Times New Roman"/>
              </a:rPr>
              <a:t>e</a:t>
            </a:r>
            <a:r>
              <a:rPr dirty="0" sz="1150" spc="120">
                <a:solidFill>
                  <a:srgbClr val="7B7989"/>
                </a:solidFill>
                <a:latin typeface="Times New Roman"/>
                <a:cs typeface="Times New Roman"/>
              </a:rPr>
              <a:t> </a:t>
            </a:r>
            <a:r>
              <a:rPr dirty="0" sz="1150" spc="35">
                <a:solidFill>
                  <a:srgbClr val="540F5E"/>
                </a:solidFill>
                <a:latin typeface="Times New Roman"/>
                <a:cs typeface="Times New Roman"/>
              </a:rPr>
              <a:t>l</a:t>
            </a:r>
            <a:r>
              <a:rPr dirty="0" sz="1150" spc="35">
                <a:solidFill>
                  <a:srgbClr val="7B7989"/>
                </a:solidFill>
                <a:latin typeface="Times New Roman"/>
                <a:cs typeface="Times New Roman"/>
              </a:rPr>
              <a:t>a</a:t>
            </a:r>
            <a:r>
              <a:rPr dirty="0" sz="1150" spc="35">
                <a:solidFill>
                  <a:srgbClr val="7B7989"/>
                </a:solidFill>
                <a:latin typeface="Times New Roman"/>
                <a:cs typeface="Times New Roman"/>
              </a:rPr>
              <a:t>s</a:t>
            </a:r>
            <a:r>
              <a:rPr dirty="0" sz="1150">
                <a:solidFill>
                  <a:srgbClr val="7B7989"/>
                </a:solidFill>
                <a:latin typeface="Times New Roman"/>
                <a:cs typeface="Times New Roman"/>
              </a:rPr>
              <a:t> </a:t>
            </a:r>
            <a:r>
              <a:rPr dirty="0" sz="1150" spc="125">
                <a:solidFill>
                  <a:srgbClr val="7B7989"/>
                </a:solidFill>
                <a:latin typeface="Times New Roman"/>
                <a:cs typeface="Times New Roman"/>
              </a:rPr>
              <a:t> </a:t>
            </a:r>
            <a:r>
              <a:rPr dirty="0" sz="1150" spc="45">
                <a:solidFill>
                  <a:srgbClr val="7B7989"/>
                </a:solidFill>
                <a:latin typeface="Times New Roman"/>
                <a:cs typeface="Times New Roman"/>
              </a:rPr>
              <a:t>v</a:t>
            </a:r>
            <a:r>
              <a:rPr dirty="0" sz="1150" spc="114">
                <a:solidFill>
                  <a:srgbClr val="7B7989"/>
                </a:solidFill>
                <a:latin typeface="Times New Roman"/>
                <a:cs typeface="Times New Roman"/>
              </a:rPr>
              <a:t>a</a:t>
            </a:r>
            <a:r>
              <a:rPr dirty="0" sz="1150" spc="25">
                <a:solidFill>
                  <a:srgbClr val="496E8C"/>
                </a:solidFill>
                <a:latin typeface="Times New Roman"/>
                <a:cs typeface="Times New Roman"/>
              </a:rPr>
              <a:t>ri</a:t>
            </a:r>
            <a:r>
              <a:rPr dirty="0" sz="1150" spc="-120">
                <a:solidFill>
                  <a:srgbClr val="496E8C"/>
                </a:solidFill>
                <a:latin typeface="Times New Roman"/>
                <a:cs typeface="Times New Roman"/>
              </a:rPr>
              <a:t> </a:t>
            </a:r>
            <a:r>
              <a:rPr dirty="0" sz="1150" spc="155">
                <a:solidFill>
                  <a:srgbClr val="7B7989"/>
                </a:solidFill>
                <a:latin typeface="Times New Roman"/>
                <a:cs typeface="Times New Roman"/>
              </a:rPr>
              <a:t>a</a:t>
            </a:r>
            <a:r>
              <a:rPr dirty="0" sz="1150" spc="45">
                <a:solidFill>
                  <a:srgbClr val="627285"/>
                </a:solidFill>
                <a:latin typeface="Times New Roman"/>
                <a:cs typeface="Times New Roman"/>
              </a:rPr>
              <a:t>b</a:t>
            </a:r>
            <a:r>
              <a:rPr dirty="0" sz="1150" spc="-135">
                <a:solidFill>
                  <a:srgbClr val="627285"/>
                </a:solidFill>
                <a:latin typeface="Times New Roman"/>
                <a:cs typeface="Times New Roman"/>
              </a:rPr>
              <a:t> </a:t>
            </a:r>
            <a:r>
              <a:rPr dirty="0" sz="1150" spc="25">
                <a:solidFill>
                  <a:srgbClr val="540F5E"/>
                </a:solidFill>
                <a:latin typeface="Times New Roman"/>
                <a:cs typeface="Times New Roman"/>
              </a:rPr>
              <a:t>l</a:t>
            </a:r>
            <a:r>
              <a:rPr dirty="0" sz="1150">
                <a:solidFill>
                  <a:srgbClr val="540F5E"/>
                </a:solidFill>
                <a:latin typeface="Times New Roman"/>
                <a:cs typeface="Times New Roman"/>
              </a:rPr>
              <a:t>	</a:t>
            </a:r>
            <a:r>
              <a:rPr dirty="0" sz="1150" spc="20">
                <a:solidFill>
                  <a:srgbClr val="706275"/>
                </a:solidFill>
                <a:latin typeface="Times New Roman"/>
                <a:cs typeface="Times New Roman"/>
              </a:rPr>
              <a:t>i</a:t>
            </a:r>
            <a:r>
              <a:rPr dirty="0" sz="1150" spc="45">
                <a:solidFill>
                  <a:srgbClr val="706275"/>
                </a:solidFill>
                <a:latin typeface="Times New Roman"/>
                <a:cs typeface="Times New Roman"/>
              </a:rPr>
              <a:t>n</a:t>
            </a:r>
            <a:r>
              <a:rPr dirty="0" sz="1150" spc="-105">
                <a:solidFill>
                  <a:srgbClr val="706275"/>
                </a:solidFill>
                <a:latin typeface="Times New Roman"/>
                <a:cs typeface="Times New Roman"/>
              </a:rPr>
              <a:t> </a:t>
            </a:r>
            <a:r>
              <a:rPr dirty="0" sz="1150" spc="30">
                <a:solidFill>
                  <a:srgbClr val="5E2A66"/>
                </a:solidFill>
                <a:latin typeface="Times New Roman"/>
                <a:cs typeface="Times New Roman"/>
              </a:rPr>
              <a:t>i</a:t>
            </a:r>
            <a:r>
              <a:rPr dirty="0" sz="1150" spc="114">
                <a:solidFill>
                  <a:srgbClr val="7B7989"/>
                </a:solidFill>
                <a:latin typeface="Times New Roman"/>
                <a:cs typeface="Times New Roman"/>
              </a:rPr>
              <a:t>c</a:t>
            </a:r>
            <a:r>
              <a:rPr dirty="0" sz="1150" spc="30">
                <a:solidFill>
                  <a:srgbClr val="5E2A66"/>
                </a:solidFill>
                <a:latin typeface="Times New Roman"/>
                <a:cs typeface="Times New Roman"/>
              </a:rPr>
              <a:t>i</a:t>
            </a:r>
            <a:r>
              <a:rPr dirty="0" sz="1150" spc="50">
                <a:solidFill>
                  <a:srgbClr val="627285"/>
                </a:solidFill>
                <a:latin typeface="Times New Roman"/>
                <a:cs typeface="Times New Roman"/>
              </a:rPr>
              <a:t>a1</a:t>
            </a:r>
            <a:r>
              <a:rPr dirty="0" sz="1150" spc="55">
                <a:solidFill>
                  <a:srgbClr val="627285"/>
                </a:solidFill>
                <a:latin typeface="Times New Roman"/>
                <a:cs typeface="Times New Roman"/>
              </a:rPr>
              <a:t>1</a:t>
            </a:r>
            <a:r>
              <a:rPr dirty="0" sz="1150">
                <a:solidFill>
                  <a:srgbClr val="627285"/>
                </a:solidFill>
                <a:latin typeface="Times New Roman"/>
                <a:cs typeface="Times New Roman"/>
              </a:rPr>
              <a:t>  </a:t>
            </a:r>
            <a:r>
              <a:rPr dirty="0" sz="1150" spc="-90">
                <a:solidFill>
                  <a:srgbClr val="627285"/>
                </a:solidFill>
                <a:latin typeface="Times New Roman"/>
                <a:cs typeface="Times New Roman"/>
              </a:rPr>
              <a:t> </a:t>
            </a:r>
            <a:r>
              <a:rPr dirty="0" sz="1150" spc="65">
                <a:solidFill>
                  <a:srgbClr val="5E2A66"/>
                </a:solidFill>
                <a:latin typeface="Times New Roman"/>
                <a:cs typeface="Times New Roman"/>
              </a:rPr>
              <a:t>i</a:t>
            </a:r>
            <a:r>
              <a:rPr dirty="0" sz="1150" spc="45">
                <a:solidFill>
                  <a:srgbClr val="706275"/>
                </a:solidFill>
                <a:latin typeface="Times New Roman"/>
                <a:cs typeface="Times New Roman"/>
              </a:rPr>
              <a:t>ni</a:t>
            </a:r>
            <a:r>
              <a:rPr dirty="0" sz="1150" spc="-155">
                <a:solidFill>
                  <a:srgbClr val="706275"/>
                </a:solidFill>
                <a:latin typeface="Times New Roman"/>
                <a:cs typeface="Times New Roman"/>
              </a:rPr>
              <a:t> </a:t>
            </a:r>
            <a:r>
              <a:rPr dirty="0" sz="1150" spc="45">
                <a:solidFill>
                  <a:srgbClr val="706275"/>
                </a:solidFill>
                <a:latin typeface="Times New Roman"/>
                <a:cs typeface="Times New Roman"/>
              </a:rPr>
              <a:t>c</a:t>
            </a:r>
            <a:r>
              <a:rPr dirty="0" sz="1150" spc="100">
                <a:solidFill>
                  <a:srgbClr val="706275"/>
                </a:solidFill>
                <a:latin typeface="Times New Roman"/>
                <a:cs typeface="Times New Roman"/>
              </a:rPr>
              <a:t>i</a:t>
            </a:r>
            <a:r>
              <a:rPr dirty="0" sz="1150" spc="-75">
                <a:solidFill>
                  <a:srgbClr val="706275"/>
                </a:solidFill>
                <a:latin typeface="Times New Roman"/>
                <a:cs typeface="Times New Roman"/>
              </a:rPr>
              <a:t>a.1</a:t>
            </a:r>
            <a:r>
              <a:rPr dirty="0" sz="1150" spc="-90">
                <a:solidFill>
                  <a:srgbClr val="706275"/>
                </a:solidFill>
                <a:latin typeface="Times New Roman"/>
                <a:cs typeface="Times New Roman"/>
              </a:rPr>
              <a:t>2</a:t>
            </a:r>
            <a:r>
              <a:rPr dirty="0" sz="1150">
                <a:solidFill>
                  <a:srgbClr val="706275"/>
                </a:solidFill>
                <a:latin typeface="Times New Roman"/>
                <a:cs typeface="Times New Roman"/>
              </a:rPr>
              <a:t> </a:t>
            </a:r>
            <a:r>
              <a:rPr dirty="0" sz="1150" spc="-95">
                <a:solidFill>
                  <a:srgbClr val="706275"/>
                </a:solidFill>
                <a:latin typeface="Times New Roman"/>
                <a:cs typeface="Times New Roman"/>
              </a:rPr>
              <a:t> </a:t>
            </a:r>
            <a:r>
              <a:rPr dirty="0" sz="1150" spc="-55">
                <a:solidFill>
                  <a:srgbClr val="7B7989"/>
                </a:solidFill>
                <a:latin typeface="Times New Roman"/>
                <a:cs typeface="Times New Roman"/>
              </a:rPr>
              <a:t>e  </a:t>
            </a:r>
            <a:r>
              <a:rPr dirty="0" sz="1150">
                <a:solidFill>
                  <a:srgbClr val="7B7989"/>
                </a:solidFill>
                <a:latin typeface="Times New Roman"/>
                <a:cs typeface="Times New Roman"/>
              </a:rPr>
              <a:t> </a:t>
            </a:r>
            <a:r>
              <a:rPr dirty="0" sz="1150" spc="-50">
                <a:solidFill>
                  <a:srgbClr val="5E2A66"/>
                </a:solidFill>
                <a:latin typeface="Times New Roman"/>
                <a:cs typeface="Times New Roman"/>
              </a:rPr>
              <a:t>i</a:t>
            </a:r>
            <a:r>
              <a:rPr dirty="0" sz="1150" spc="-180">
                <a:solidFill>
                  <a:srgbClr val="5E2A66"/>
                </a:solidFill>
                <a:latin typeface="Times New Roman"/>
                <a:cs typeface="Times New Roman"/>
              </a:rPr>
              <a:t> </a:t>
            </a:r>
            <a:r>
              <a:rPr dirty="0" sz="1150" spc="-70">
                <a:solidFill>
                  <a:srgbClr val="627285"/>
                </a:solidFill>
                <a:latin typeface="Times New Roman"/>
                <a:cs typeface="Times New Roman"/>
              </a:rPr>
              <a:t>ni</a:t>
            </a:r>
            <a:r>
              <a:rPr dirty="0" sz="1150" spc="-40">
                <a:solidFill>
                  <a:srgbClr val="627285"/>
                </a:solidFill>
                <a:latin typeface="Times New Roman"/>
                <a:cs typeface="Times New Roman"/>
              </a:rPr>
              <a:t> </a:t>
            </a:r>
            <a:r>
              <a:rPr dirty="0" sz="1150" spc="-50">
                <a:solidFill>
                  <a:srgbClr val="627285"/>
                </a:solidFill>
                <a:latin typeface="Times New Roman"/>
                <a:cs typeface="Times New Roman"/>
              </a:rPr>
              <a:t>i</a:t>
            </a:r>
            <a:r>
              <a:rPr dirty="0" sz="1150" spc="-110">
                <a:solidFill>
                  <a:srgbClr val="627285"/>
                </a:solidFill>
                <a:latin typeface="Times New Roman"/>
                <a:cs typeface="Times New Roman"/>
              </a:rPr>
              <a:t> </a:t>
            </a:r>
            <a:r>
              <a:rPr dirty="0" sz="1150" spc="35">
                <a:solidFill>
                  <a:srgbClr val="7B7989"/>
                </a:solidFill>
                <a:latin typeface="Times New Roman"/>
                <a:cs typeface="Times New Roman"/>
              </a:rPr>
              <a:t>a</a:t>
            </a:r>
            <a:r>
              <a:rPr dirty="0" sz="1150" spc="35">
                <a:solidFill>
                  <a:srgbClr val="627285"/>
                </a:solidFill>
                <a:latin typeface="Times New Roman"/>
                <a:cs typeface="Times New Roman"/>
              </a:rPr>
              <a:t>13,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590419" y="6487232"/>
            <a:ext cx="4266565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86690" indent="-174625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Char char="■"/>
              <a:tabLst>
                <a:tab pos="187325" algn="l"/>
                <a:tab pos="1359535" algn="l"/>
                <a:tab pos="1818005" algn="l"/>
                <a:tab pos="2133600" algn="l"/>
              </a:tabLst>
            </a:pPr>
            <a:r>
              <a:rPr dirty="0" sz="1050" spc="-235">
                <a:solidFill>
                  <a:srgbClr val="F9D497"/>
                </a:solidFill>
                <a:latin typeface="Arial"/>
                <a:cs typeface="Arial"/>
              </a:rPr>
              <a:t>·</a:t>
            </a:r>
            <a:r>
              <a:rPr dirty="0" sz="1050" spc="-80">
                <a:solidFill>
                  <a:srgbClr val="E1AA69"/>
                </a:solidFill>
                <a:latin typeface="Arial"/>
                <a:cs typeface="Arial"/>
              </a:rPr>
              <a:t>.</a:t>
            </a:r>
            <a:r>
              <a:rPr dirty="0" sz="1050" spc="-100">
                <a:solidFill>
                  <a:srgbClr val="93CDEF"/>
                </a:solidFill>
                <a:latin typeface="Arial"/>
                <a:cs typeface="Arial"/>
              </a:rPr>
              <a:t>.</a:t>
            </a:r>
            <a:r>
              <a:rPr dirty="0" sz="1050">
                <a:solidFill>
                  <a:srgbClr val="93CDEF"/>
                </a:solidFill>
                <a:latin typeface="Arial"/>
                <a:cs typeface="Arial"/>
              </a:rPr>
              <a:t> </a:t>
            </a:r>
            <a:r>
              <a:rPr dirty="0" sz="1050" spc="-50">
                <a:solidFill>
                  <a:srgbClr val="93CDEF"/>
                </a:solidFill>
                <a:latin typeface="Arial"/>
                <a:cs typeface="Arial"/>
              </a:rPr>
              <a:t> </a:t>
            </a:r>
            <a:r>
              <a:rPr dirty="0" sz="1100" spc="-210" b="1">
                <a:solidFill>
                  <a:srgbClr val="7B7989"/>
                </a:solidFill>
                <a:latin typeface="Arial"/>
                <a:cs typeface="Arial"/>
              </a:rPr>
              <a:t>e</a:t>
            </a:r>
            <a:r>
              <a:rPr dirty="0" sz="1100" spc="-105" b="1">
                <a:solidFill>
                  <a:srgbClr val="7B7989"/>
                </a:solidFill>
                <a:latin typeface="Arial"/>
                <a:cs typeface="Arial"/>
              </a:rPr>
              <a:t>l</a:t>
            </a:r>
            <a:r>
              <a:rPr dirty="0" sz="1100" b="1">
                <a:solidFill>
                  <a:srgbClr val="7B7989"/>
                </a:solidFill>
                <a:latin typeface="Arial"/>
                <a:cs typeface="Arial"/>
              </a:rPr>
              <a:t>  </a:t>
            </a:r>
            <a:r>
              <a:rPr dirty="0" sz="1100" spc="-90" b="1">
                <a:solidFill>
                  <a:srgbClr val="7B7989"/>
                </a:solidFill>
                <a:latin typeface="Arial"/>
                <a:cs typeface="Arial"/>
              </a:rPr>
              <a:t> </a:t>
            </a:r>
            <a:r>
              <a:rPr dirty="0" sz="1150" spc="-190">
                <a:solidFill>
                  <a:srgbClr val="5D597C"/>
                </a:solidFill>
                <a:latin typeface="Times New Roman"/>
                <a:cs typeface="Times New Roman"/>
              </a:rPr>
              <a:t>n</a:t>
            </a:r>
            <a:r>
              <a:rPr dirty="0" sz="1150">
                <a:solidFill>
                  <a:srgbClr val="5D597C"/>
                </a:solidFill>
                <a:latin typeface="Times New Roman"/>
                <a:cs typeface="Times New Roman"/>
              </a:rPr>
              <a:t> </a:t>
            </a:r>
            <a:r>
              <a:rPr dirty="0" sz="1150" spc="-140">
                <a:solidFill>
                  <a:srgbClr val="5D597C"/>
                </a:solidFill>
                <a:latin typeface="Times New Roman"/>
                <a:cs typeface="Times New Roman"/>
              </a:rPr>
              <a:t> </a:t>
            </a:r>
            <a:r>
              <a:rPr dirty="0" sz="1150" spc="-45">
                <a:solidFill>
                  <a:srgbClr val="627285"/>
                </a:solidFill>
                <a:latin typeface="Times New Roman"/>
                <a:cs typeface="Times New Roman"/>
              </a:rPr>
              <a:t>ú:m</a:t>
            </a:r>
            <a:r>
              <a:rPr dirty="0" sz="1150" spc="-125">
                <a:solidFill>
                  <a:srgbClr val="627285"/>
                </a:solidFill>
                <a:latin typeface="Times New Roman"/>
                <a:cs typeface="Times New Roman"/>
              </a:rPr>
              <a:t>.</a:t>
            </a:r>
            <a:r>
              <a:rPr dirty="0" sz="1150" spc="-40">
                <a:solidFill>
                  <a:srgbClr val="7B7989"/>
                </a:solidFill>
                <a:latin typeface="Times New Roman"/>
                <a:cs typeface="Times New Roman"/>
              </a:rPr>
              <a:t>e</a:t>
            </a:r>
            <a:r>
              <a:rPr dirty="0" sz="1150" spc="-105">
                <a:solidFill>
                  <a:srgbClr val="7B7989"/>
                </a:solidFill>
                <a:latin typeface="Times New Roman"/>
                <a:cs typeface="Times New Roman"/>
              </a:rPr>
              <a:t> </a:t>
            </a:r>
            <a:r>
              <a:rPr dirty="0" sz="1150" spc="-35">
                <a:solidFill>
                  <a:srgbClr val="5D597C"/>
                </a:solidFill>
                <a:latin typeface="Times New Roman"/>
                <a:cs typeface="Times New Roman"/>
              </a:rPr>
              <a:t>ro</a:t>
            </a:r>
            <a:r>
              <a:rPr dirty="0" sz="1150">
                <a:solidFill>
                  <a:srgbClr val="5D597C"/>
                </a:solidFill>
                <a:latin typeface="Times New Roman"/>
                <a:cs typeface="Times New Roman"/>
              </a:rPr>
              <a:t> </a:t>
            </a:r>
            <a:r>
              <a:rPr dirty="0" sz="1150" spc="85">
                <a:solidFill>
                  <a:srgbClr val="5D597C"/>
                </a:solidFill>
                <a:latin typeface="Times New Roman"/>
                <a:cs typeface="Times New Roman"/>
              </a:rPr>
              <a:t> </a:t>
            </a:r>
            <a:r>
              <a:rPr dirty="0" sz="1150" spc="-40">
                <a:solidFill>
                  <a:srgbClr val="5D597C"/>
                </a:solidFill>
                <a:latin typeface="Times New Roman"/>
                <a:cs typeface="Times New Roman"/>
              </a:rPr>
              <a:t>d</a:t>
            </a:r>
            <a:r>
              <a:rPr dirty="0" sz="1150">
                <a:solidFill>
                  <a:srgbClr val="5D597C"/>
                </a:solidFill>
                <a:latin typeface="Times New Roman"/>
                <a:cs typeface="Times New Roman"/>
              </a:rPr>
              <a:t>	</a:t>
            </a:r>
            <a:r>
              <a:rPr dirty="0" sz="1150" spc="-40">
                <a:solidFill>
                  <a:srgbClr val="496E8C"/>
                </a:solidFill>
                <a:latin typeface="Times New Roman"/>
                <a:cs typeface="Times New Roman"/>
              </a:rPr>
              <a:t>p</a:t>
            </a:r>
            <a:r>
              <a:rPr dirty="0" sz="1150" spc="-75">
                <a:solidFill>
                  <a:srgbClr val="496E8C"/>
                </a:solidFill>
                <a:latin typeface="Times New Roman"/>
                <a:cs typeface="Times New Roman"/>
              </a:rPr>
              <a:t> </a:t>
            </a:r>
            <a:r>
              <a:rPr dirty="0" sz="1150" spc="-45">
                <a:solidFill>
                  <a:srgbClr val="7B7989"/>
                </a:solidFill>
                <a:latin typeface="Times New Roman"/>
                <a:cs typeface="Times New Roman"/>
              </a:rPr>
              <a:t>aso</a:t>
            </a:r>
            <a:r>
              <a:rPr dirty="0" sz="1150" spc="-35">
                <a:solidFill>
                  <a:srgbClr val="7B7989"/>
                </a:solidFill>
                <a:latin typeface="Times New Roman"/>
                <a:cs typeface="Times New Roman"/>
              </a:rPr>
              <a:t>s</a:t>
            </a:r>
            <a:r>
              <a:rPr dirty="0" sz="1150">
                <a:solidFill>
                  <a:srgbClr val="7B7989"/>
                </a:solidFill>
                <a:latin typeface="Times New Roman"/>
                <a:cs typeface="Times New Roman"/>
              </a:rPr>
              <a:t>	</a:t>
            </a:r>
            <a:r>
              <a:rPr dirty="0" sz="1150" spc="20">
                <a:solidFill>
                  <a:srgbClr val="706275"/>
                </a:solidFill>
                <a:latin typeface="Times New Roman"/>
                <a:cs typeface="Times New Roman"/>
              </a:rPr>
              <a:t>qu</a:t>
            </a:r>
            <a:r>
              <a:rPr dirty="0" sz="1150">
                <a:solidFill>
                  <a:srgbClr val="706275"/>
                </a:solidFill>
                <a:latin typeface="Times New Roman"/>
                <a:cs typeface="Times New Roman"/>
              </a:rPr>
              <a:t>	</a:t>
            </a:r>
            <a:r>
              <a:rPr dirty="0" sz="1000" spc="10">
                <a:solidFill>
                  <a:srgbClr val="7B7989"/>
                </a:solidFill>
                <a:latin typeface="Times New Roman"/>
                <a:cs typeface="Times New Roman"/>
              </a:rPr>
              <a:t>s.</a:t>
            </a:r>
            <a:r>
              <a:rPr dirty="0" sz="1000" spc="20">
                <a:solidFill>
                  <a:srgbClr val="7B7989"/>
                </a:solidFill>
                <a:latin typeface="Times New Roman"/>
                <a:cs typeface="Times New Roman"/>
              </a:rPr>
              <a:t>e</a:t>
            </a:r>
            <a:r>
              <a:rPr dirty="0" sz="1000">
                <a:solidFill>
                  <a:srgbClr val="7B7989"/>
                </a:solidFill>
                <a:latin typeface="Times New Roman"/>
                <a:cs typeface="Times New Roman"/>
              </a:rPr>
              <a:t> </a:t>
            </a:r>
            <a:r>
              <a:rPr dirty="0" sz="1000" spc="-15">
                <a:solidFill>
                  <a:srgbClr val="7B7989"/>
                </a:solidFill>
                <a:latin typeface="Times New Roman"/>
                <a:cs typeface="Times New Roman"/>
              </a:rPr>
              <a:t> </a:t>
            </a:r>
            <a:r>
              <a:rPr dirty="0" sz="1150" spc="25">
                <a:solidFill>
                  <a:srgbClr val="7B7989"/>
                </a:solidFill>
                <a:latin typeface="Times New Roman"/>
                <a:cs typeface="Times New Roman"/>
              </a:rPr>
              <a:t>van</a:t>
            </a:r>
            <a:r>
              <a:rPr dirty="0" sz="1150">
                <a:solidFill>
                  <a:srgbClr val="7B7989"/>
                </a:solidFill>
                <a:latin typeface="Times New Roman"/>
                <a:cs typeface="Times New Roman"/>
              </a:rPr>
              <a:t> </a:t>
            </a:r>
            <a:r>
              <a:rPr dirty="0" sz="1150" spc="140">
                <a:solidFill>
                  <a:srgbClr val="7B7989"/>
                </a:solidFill>
                <a:latin typeface="Times New Roman"/>
                <a:cs typeface="Times New Roman"/>
              </a:rPr>
              <a:t> </a:t>
            </a:r>
            <a:r>
              <a:rPr dirty="0" sz="1050" spc="25" b="1">
                <a:solidFill>
                  <a:srgbClr val="7B7989"/>
                </a:solidFill>
                <a:latin typeface="Times New Roman"/>
                <a:cs typeface="Times New Roman"/>
              </a:rPr>
              <a:t>a</a:t>
            </a:r>
            <a:r>
              <a:rPr dirty="0" sz="1050" b="1">
                <a:solidFill>
                  <a:srgbClr val="7B7989"/>
                </a:solidFill>
                <a:latin typeface="Times New Roman"/>
                <a:cs typeface="Times New Roman"/>
              </a:rPr>
              <a:t> </a:t>
            </a:r>
            <a:r>
              <a:rPr dirty="0" sz="1050" spc="10" b="1">
                <a:solidFill>
                  <a:srgbClr val="7B7989"/>
                </a:solidFill>
                <a:latin typeface="Times New Roman"/>
                <a:cs typeface="Times New Roman"/>
              </a:rPr>
              <a:t> </a:t>
            </a:r>
            <a:r>
              <a:rPr dirty="0" sz="1150" spc="25">
                <a:solidFill>
                  <a:srgbClr val="5D597C"/>
                </a:solidFill>
                <a:latin typeface="Times New Roman"/>
                <a:cs typeface="Times New Roman"/>
              </a:rPr>
              <a:t>d</a:t>
            </a:r>
            <a:r>
              <a:rPr dirty="0" sz="1150" spc="-75">
                <a:solidFill>
                  <a:srgbClr val="5D597C"/>
                </a:solidFill>
                <a:latin typeface="Times New Roman"/>
                <a:cs typeface="Times New Roman"/>
              </a:rPr>
              <a:t> </a:t>
            </a:r>
            <a:r>
              <a:rPr dirty="0" sz="1150" spc="-40">
                <a:solidFill>
                  <a:srgbClr val="7B7989"/>
                </a:solidFill>
                <a:latin typeface="Times New Roman"/>
                <a:cs typeface="Times New Roman"/>
              </a:rPr>
              <a:t>m</a:t>
            </a:r>
            <a:r>
              <a:rPr dirty="0" sz="1150" spc="-15">
                <a:solidFill>
                  <a:srgbClr val="7B7989"/>
                </a:solidFill>
                <a:latin typeface="Times New Roman"/>
                <a:cs typeface="Times New Roman"/>
              </a:rPr>
              <a:t>-</a:t>
            </a:r>
            <a:r>
              <a:rPr dirty="0" sz="1150">
                <a:solidFill>
                  <a:srgbClr val="7B7989"/>
                </a:solidFill>
                <a:latin typeface="Times New Roman"/>
                <a:cs typeface="Times New Roman"/>
              </a:rPr>
              <a:t>  </a:t>
            </a:r>
            <a:r>
              <a:rPr dirty="0" sz="1150" spc="-95">
                <a:solidFill>
                  <a:srgbClr val="7B7989"/>
                </a:solidFill>
                <a:latin typeface="Times New Roman"/>
                <a:cs typeface="Times New Roman"/>
              </a:rPr>
              <a:t> </a:t>
            </a:r>
            <a:r>
              <a:rPr dirty="0" sz="1150" spc="-15">
                <a:solidFill>
                  <a:srgbClr val="706275"/>
                </a:solidFill>
                <a:latin typeface="Times New Roman"/>
                <a:cs typeface="Times New Roman"/>
              </a:rPr>
              <a:t>.</a:t>
            </a:r>
            <a:r>
              <a:rPr dirty="0" sz="1150">
                <a:solidFill>
                  <a:srgbClr val="706275"/>
                </a:solidFill>
                <a:latin typeface="Times New Roman"/>
                <a:cs typeface="Times New Roman"/>
              </a:rPr>
              <a:t>  </a:t>
            </a:r>
            <a:r>
              <a:rPr dirty="0" sz="1150" spc="55">
                <a:solidFill>
                  <a:srgbClr val="706275"/>
                </a:solidFill>
                <a:latin typeface="Times New Roman"/>
                <a:cs typeface="Times New Roman"/>
              </a:rPr>
              <a:t> </a:t>
            </a:r>
            <a:r>
              <a:rPr dirty="0" sz="1150" spc="-30" i="1">
                <a:solidFill>
                  <a:srgbClr val="7B7989"/>
                </a:solidFill>
                <a:latin typeface="Arial"/>
                <a:cs typeface="Arial"/>
              </a:rPr>
              <a:t>h</a:t>
            </a:r>
            <a:r>
              <a:rPr dirty="0" sz="1150" spc="-15" i="1">
                <a:solidFill>
                  <a:srgbClr val="7B7989"/>
                </a:solidFill>
                <a:latin typeface="Arial"/>
                <a:cs typeface="Arial"/>
              </a:rPr>
              <a:t>,</a:t>
            </a:r>
            <a:r>
              <a:rPr dirty="0" sz="1150" i="1">
                <a:solidFill>
                  <a:srgbClr val="7B7989"/>
                </a:solidFill>
                <a:latin typeface="Arial"/>
                <a:cs typeface="Arial"/>
              </a:rPr>
              <a:t> </a:t>
            </a:r>
            <a:r>
              <a:rPr dirty="0" sz="1150" spc="80" i="1">
                <a:solidFill>
                  <a:srgbClr val="7B7989"/>
                </a:solidFill>
                <a:latin typeface="Arial"/>
                <a:cs typeface="Arial"/>
              </a:rPr>
              <a:t> </a:t>
            </a:r>
            <a:r>
              <a:rPr dirty="0" sz="1150" spc="110">
                <a:solidFill>
                  <a:srgbClr val="706275"/>
                </a:solidFill>
                <a:latin typeface="Times New Roman"/>
                <a:cs typeface="Times New Roman"/>
              </a:rPr>
              <a:t>r</a:t>
            </a:r>
            <a:r>
              <a:rPr dirty="0" sz="1150" spc="-20">
                <a:solidFill>
                  <a:srgbClr val="706275"/>
                </a:solidFill>
                <a:latin typeface="Times New Roman"/>
                <a:cs typeface="Times New Roman"/>
              </a:rPr>
              <a:t>e</a:t>
            </a:r>
            <a:r>
              <a:rPr dirty="0" sz="1150" spc="-150">
                <a:solidFill>
                  <a:srgbClr val="706275"/>
                </a:solidFill>
                <a:latin typeface="Times New Roman"/>
                <a:cs typeface="Times New Roman"/>
              </a:rPr>
              <a:t> </a:t>
            </a:r>
            <a:r>
              <a:rPr dirty="0" sz="1150" spc="35">
                <a:solidFill>
                  <a:srgbClr val="540F5E"/>
                </a:solidFill>
                <a:latin typeface="Times New Roman"/>
                <a:cs typeface="Times New Roman"/>
              </a:rPr>
              <a:t>l</a:t>
            </a:r>
            <a:r>
              <a:rPr dirty="0" sz="1150" spc="40">
                <a:solidFill>
                  <a:srgbClr val="7B7989"/>
                </a:solidFill>
                <a:latin typeface="Times New Roman"/>
                <a:cs typeface="Times New Roman"/>
              </a:rPr>
              <a:t>a</a:t>
            </a:r>
            <a:r>
              <a:rPr dirty="0" sz="1150" spc="-120">
                <a:solidFill>
                  <a:srgbClr val="7B7989"/>
                </a:solidFill>
                <a:latin typeface="Times New Roman"/>
                <a:cs typeface="Times New Roman"/>
              </a:rPr>
              <a:t> </a:t>
            </a:r>
            <a:r>
              <a:rPr dirty="0" sz="1150" spc="35">
                <a:solidFill>
                  <a:srgbClr val="627285"/>
                </a:solidFill>
                <a:latin typeface="Times New Roman"/>
                <a:cs typeface="Times New Roman"/>
              </a:rPr>
              <a:t>c</a:t>
            </a:r>
            <a:r>
              <a:rPr dirty="0" sz="1150" spc="85">
                <a:solidFill>
                  <a:srgbClr val="627285"/>
                </a:solidFill>
                <a:latin typeface="Times New Roman"/>
                <a:cs typeface="Times New Roman"/>
              </a:rPr>
              <a:t>i</a:t>
            </a:r>
            <a:r>
              <a:rPr dirty="0" sz="1150" spc="45">
                <a:solidFill>
                  <a:srgbClr val="627285"/>
                </a:solidFill>
                <a:latin typeface="Times New Roman"/>
                <a:cs typeface="Times New Roman"/>
              </a:rPr>
              <a:t>on</a:t>
            </a:r>
            <a:r>
              <a:rPr dirty="0" sz="1150" spc="-90">
                <a:solidFill>
                  <a:srgbClr val="627285"/>
                </a:solidFill>
                <a:latin typeface="Times New Roman"/>
                <a:cs typeface="Times New Roman"/>
              </a:rPr>
              <a:t> </a:t>
            </a:r>
            <a:r>
              <a:rPr dirty="0" sz="1150" spc="114">
                <a:solidFill>
                  <a:srgbClr val="7B7989"/>
                </a:solidFill>
                <a:latin typeface="Times New Roman"/>
                <a:cs typeface="Times New Roman"/>
              </a:rPr>
              <a:t>a</a:t>
            </a:r>
            <a:r>
              <a:rPr dirty="0" sz="1150" spc="45">
                <a:solidFill>
                  <a:srgbClr val="5D597C"/>
                </a:solidFill>
                <a:latin typeface="Times New Roman"/>
                <a:cs typeface="Times New Roman"/>
              </a:rPr>
              <a:t>d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989913" y="6487232"/>
            <a:ext cx="1325880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spc="40">
                <a:solidFill>
                  <a:srgbClr val="7B7989"/>
                </a:solidFill>
                <a:latin typeface="Times New Roman"/>
                <a:cs typeface="Times New Roman"/>
              </a:rPr>
              <a:t>con </a:t>
            </a:r>
            <a:r>
              <a:rPr dirty="0" sz="1150" spc="50">
                <a:solidFill>
                  <a:srgbClr val="7B7989"/>
                </a:solidFill>
                <a:latin typeface="Times New Roman"/>
                <a:cs typeface="Times New Roman"/>
              </a:rPr>
              <a:t> </a:t>
            </a:r>
            <a:r>
              <a:rPr dirty="0" sz="1150" spc="70">
                <a:solidFill>
                  <a:srgbClr val="7B7989"/>
                </a:solidFill>
                <a:latin typeface="Times New Roman"/>
                <a:cs typeface="Times New Roman"/>
              </a:rPr>
              <a:t>e</a:t>
            </a:r>
            <a:r>
              <a:rPr dirty="0" sz="1150" spc="70">
                <a:solidFill>
                  <a:srgbClr val="540F5E"/>
                </a:solidFill>
                <a:latin typeface="Times New Roman"/>
                <a:cs typeface="Times New Roman"/>
              </a:rPr>
              <a:t>l</a:t>
            </a:r>
            <a:r>
              <a:rPr dirty="0" sz="1150" spc="165">
                <a:solidFill>
                  <a:srgbClr val="540F5E"/>
                </a:solidFill>
                <a:latin typeface="Times New Roman"/>
                <a:cs typeface="Times New Roman"/>
              </a:rPr>
              <a:t> </a:t>
            </a:r>
            <a:r>
              <a:rPr dirty="0" sz="1150" spc="165">
                <a:solidFill>
                  <a:srgbClr val="706275"/>
                </a:solidFill>
                <a:latin typeface="Times New Roman"/>
                <a:cs typeface="Times New Roman"/>
              </a:rPr>
              <a:t>tamaño </a:t>
            </a:r>
            <a:r>
              <a:rPr dirty="0" sz="1150" spc="160">
                <a:solidFill>
                  <a:srgbClr val="706275"/>
                </a:solidFill>
                <a:latin typeface="Times New Roman"/>
                <a:cs typeface="Times New Roman"/>
              </a:rPr>
              <a:t>de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763273" y="6664301"/>
            <a:ext cx="2719070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spc="95">
                <a:solidFill>
                  <a:srgbClr val="540F5E"/>
                </a:solidFill>
                <a:latin typeface="Times New Roman"/>
                <a:cs typeface="Times New Roman"/>
              </a:rPr>
              <a:t>l</a:t>
            </a:r>
            <a:r>
              <a:rPr dirty="0" sz="1150" spc="95">
                <a:solidFill>
                  <a:srgbClr val="7B7989"/>
                </a:solidFill>
                <a:latin typeface="Times New Roman"/>
                <a:cs typeface="Times New Roman"/>
              </a:rPr>
              <a:t>a</a:t>
            </a:r>
            <a:r>
              <a:rPr dirty="0" sz="1150" spc="125">
                <a:solidFill>
                  <a:srgbClr val="7B7989"/>
                </a:solidFill>
                <a:latin typeface="Times New Roman"/>
                <a:cs typeface="Times New Roman"/>
              </a:rPr>
              <a:t> </a:t>
            </a:r>
            <a:r>
              <a:rPr dirty="0" sz="1150" spc="100">
                <a:solidFill>
                  <a:srgbClr val="706275"/>
                </a:solidFill>
                <a:latin typeface="Times New Roman"/>
                <a:cs typeface="Times New Roman"/>
              </a:rPr>
              <a:t>discre</a:t>
            </a:r>
            <a:r>
              <a:rPr dirty="0" sz="1150" spc="280">
                <a:solidFill>
                  <a:srgbClr val="706275"/>
                </a:solidFill>
                <a:latin typeface="Times New Roman"/>
                <a:cs typeface="Times New Roman"/>
              </a:rPr>
              <a:t> </a:t>
            </a:r>
            <a:r>
              <a:rPr dirty="0" sz="1150" spc="85">
                <a:solidFill>
                  <a:srgbClr val="5E2A66"/>
                </a:solidFill>
                <a:latin typeface="Times New Roman"/>
                <a:cs typeface="Times New Roman"/>
              </a:rPr>
              <a:t>i</a:t>
            </a:r>
            <a:r>
              <a:rPr dirty="0" sz="1150" spc="85">
                <a:solidFill>
                  <a:srgbClr val="7B7989"/>
                </a:solidFill>
                <a:latin typeface="Times New Roman"/>
                <a:cs typeface="Times New Roman"/>
              </a:rPr>
              <a:t>zació</a:t>
            </a:r>
            <a:r>
              <a:rPr dirty="0" sz="1150" spc="85">
                <a:solidFill>
                  <a:srgbClr val="627285"/>
                </a:solidFill>
                <a:latin typeface="Times New Roman"/>
                <a:cs typeface="Times New Roman"/>
              </a:rPr>
              <a:t>n</a:t>
            </a:r>
            <a:r>
              <a:rPr dirty="0" sz="1150" spc="220">
                <a:solidFill>
                  <a:srgbClr val="627285"/>
                </a:solidFill>
                <a:latin typeface="Times New Roman"/>
                <a:cs typeface="Times New Roman"/>
              </a:rPr>
              <a:t> </a:t>
            </a:r>
            <a:r>
              <a:rPr dirty="0" sz="1150" spc="60" i="1">
                <a:solidFill>
                  <a:srgbClr val="706275"/>
                </a:solidFill>
                <a:latin typeface="Arial"/>
                <a:cs typeface="Arial"/>
              </a:rPr>
              <a:t>h </a:t>
            </a:r>
            <a:r>
              <a:rPr dirty="0" sz="1150" spc="105" i="1">
                <a:solidFill>
                  <a:srgbClr val="706275"/>
                </a:solidFill>
                <a:latin typeface="Arial"/>
                <a:cs typeface="Arial"/>
              </a:rPr>
              <a:t> </a:t>
            </a:r>
            <a:r>
              <a:rPr dirty="0" sz="1150" spc="85">
                <a:solidFill>
                  <a:srgbClr val="706275"/>
                </a:solidFill>
                <a:latin typeface="Times New Roman"/>
                <a:cs typeface="Times New Roman"/>
              </a:rPr>
              <a:t>de</a:t>
            </a:r>
            <a:r>
              <a:rPr dirty="0" sz="1150" spc="85">
                <a:solidFill>
                  <a:srgbClr val="540F5E"/>
                </a:solidFill>
                <a:latin typeface="Times New Roman"/>
                <a:cs typeface="Times New Roman"/>
              </a:rPr>
              <a:t>l</a:t>
            </a:r>
            <a:r>
              <a:rPr dirty="0" sz="1150" spc="110">
                <a:solidFill>
                  <a:srgbClr val="540F5E"/>
                </a:solidFill>
                <a:latin typeface="Times New Roman"/>
                <a:cs typeface="Times New Roman"/>
              </a:rPr>
              <a:t> </a:t>
            </a:r>
            <a:r>
              <a:rPr dirty="0" sz="1150" spc="170">
                <a:solidFill>
                  <a:srgbClr val="627285"/>
                </a:solidFill>
                <a:latin typeface="Times New Roman"/>
                <a:cs typeface="Times New Roman"/>
              </a:rPr>
              <a:t>modo</a:t>
            </a:r>
            <a:r>
              <a:rPr dirty="0" sz="1150" spc="-10">
                <a:solidFill>
                  <a:srgbClr val="627285"/>
                </a:solidFill>
                <a:latin typeface="Times New Roman"/>
                <a:cs typeface="Times New Roman"/>
              </a:rPr>
              <a:t> </a:t>
            </a:r>
            <a:r>
              <a:rPr dirty="0" sz="1150" spc="20">
                <a:solidFill>
                  <a:srgbClr val="7B7989"/>
                </a:solidFill>
                <a:latin typeface="Times New Roman"/>
                <a:cs typeface="Times New Roman"/>
              </a:rPr>
              <a:t>sjgu.</a:t>
            </a:r>
            <a:r>
              <a:rPr dirty="0" sz="1150" spc="20">
                <a:solidFill>
                  <a:srgbClr val="627285"/>
                </a:solidFill>
                <a:latin typeface="Times New Roman"/>
                <a:cs typeface="Times New Roman"/>
              </a:rPr>
              <a:t>i </a:t>
            </a:r>
            <a:r>
              <a:rPr dirty="0" sz="1150" spc="95">
                <a:solidFill>
                  <a:srgbClr val="627285"/>
                </a:solidFill>
                <a:latin typeface="Times New Roman"/>
                <a:cs typeface="Times New Roman"/>
              </a:rPr>
              <a:t> </a:t>
            </a:r>
            <a:r>
              <a:rPr dirty="0" sz="1150" spc="-165">
                <a:solidFill>
                  <a:srgbClr val="E1AA69"/>
                </a:solidFill>
                <a:latin typeface="Times New Roman"/>
                <a:cs typeface="Times New Roman"/>
              </a:rPr>
              <a:t>,</a:t>
            </a:r>
            <a:r>
              <a:rPr dirty="0" sz="1150" spc="260">
                <a:solidFill>
                  <a:srgbClr val="E1AA69"/>
                </a:solidFill>
                <a:latin typeface="Times New Roman"/>
                <a:cs typeface="Times New Roman"/>
              </a:rPr>
              <a:t> </a:t>
            </a:r>
            <a:r>
              <a:rPr dirty="0" sz="1100" spc="-175">
                <a:solidFill>
                  <a:srgbClr val="7B7989"/>
                </a:solidFill>
                <a:latin typeface="Times New Roman"/>
                <a:cs typeface="Times New Roman"/>
              </a:rPr>
              <a:t>t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626219" y="6651581"/>
            <a:ext cx="1431925" cy="2165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8115" algn="l"/>
              </a:tabLst>
            </a:pPr>
            <a:r>
              <a:rPr dirty="0" sz="1100" spc="-155">
                <a:solidFill>
                  <a:srgbClr val="EBBC80"/>
                </a:solidFill>
                <a:latin typeface="Times New Roman"/>
                <a:cs typeface="Times New Roman"/>
              </a:rPr>
              <a:t>,</a:t>
            </a:r>
            <a:r>
              <a:rPr dirty="0" sz="1100" spc="-155">
                <a:solidFill>
                  <a:srgbClr val="EBBC80"/>
                </a:solidFill>
                <a:latin typeface="Times New Roman"/>
                <a:cs typeface="Times New Roman"/>
              </a:rPr>
              <a:t>	</a:t>
            </a:r>
            <a:r>
              <a:rPr dirty="0" sz="1050" spc="409" i="1">
                <a:solidFill>
                  <a:srgbClr val="7B7989"/>
                </a:solidFill>
                <a:latin typeface="Arial"/>
                <a:cs typeface="Arial"/>
              </a:rPr>
              <a:t>pan=</a:t>
            </a:r>
            <a:r>
              <a:rPr dirty="0" sz="1050" spc="180" i="1">
                <a:solidFill>
                  <a:srgbClr val="7B7989"/>
                </a:solidFill>
                <a:latin typeface="Arial"/>
                <a:cs typeface="Arial"/>
              </a:rPr>
              <a:t>.</a:t>
            </a:r>
            <a:r>
              <a:rPr dirty="0" sz="1150" spc="-195" i="1">
                <a:solidFill>
                  <a:srgbClr val="60ACE1"/>
                </a:solidFill>
                <a:latin typeface="Arial"/>
                <a:cs typeface="Arial"/>
              </a:rPr>
              <a:t>·</a:t>
            </a:r>
            <a:r>
              <a:rPr dirty="0" sz="1150" spc="-220" i="1">
                <a:solidFill>
                  <a:srgbClr val="60ACE1"/>
                </a:solidFill>
                <a:latin typeface="Arial"/>
                <a:cs typeface="Arial"/>
              </a:rPr>
              <a:t> </a:t>
            </a:r>
            <a:r>
              <a:rPr dirty="0" sz="1150" i="1">
                <a:solidFill>
                  <a:srgbClr val="908E9C"/>
                </a:solidFill>
                <a:latin typeface="Arial"/>
                <a:cs typeface="Arial"/>
              </a:rPr>
              <a:t>f</a:t>
            </a:r>
            <a:r>
              <a:rPr dirty="0" sz="1150" spc="-130" i="1">
                <a:solidFill>
                  <a:srgbClr val="908E9C"/>
                </a:solidFill>
                <a:latin typeface="Arial"/>
                <a:cs typeface="Arial"/>
              </a:rPr>
              <a:t> </a:t>
            </a:r>
            <a:r>
              <a:rPr dirty="0" sz="1150" i="1">
                <a:solidFill>
                  <a:srgbClr val="908E9C"/>
                </a:solidFill>
                <a:latin typeface="Arial"/>
                <a:cs typeface="Arial"/>
              </a:rPr>
              <a:t>h</a:t>
            </a:r>
            <a:r>
              <a:rPr dirty="0" sz="1150" spc="5" i="1">
                <a:solidFill>
                  <a:srgbClr val="908E9C"/>
                </a:solidFill>
                <a:latin typeface="Arial"/>
                <a:cs typeface="Arial"/>
              </a:rPr>
              <a:t>*</a:t>
            </a:r>
            <a:r>
              <a:rPr dirty="0" sz="1150" i="1">
                <a:solidFill>
                  <a:srgbClr val="908E9C"/>
                </a:solidFill>
                <a:latin typeface="Arial"/>
                <a:cs typeface="Arial"/>
              </a:rPr>
              <a:t> </a:t>
            </a:r>
            <a:r>
              <a:rPr dirty="0" sz="1150" spc="-60" i="1">
                <a:solidFill>
                  <a:srgbClr val="908E9C"/>
                </a:solidFill>
                <a:latin typeface="Arial"/>
                <a:cs typeface="Arial"/>
              </a:rPr>
              <a:t> </a:t>
            </a:r>
            <a:r>
              <a:rPr dirty="0" sz="1150" spc="5" i="1">
                <a:solidFill>
                  <a:srgbClr val="706275"/>
                </a:solidFill>
                <a:latin typeface="Arial"/>
                <a:cs typeface="Arial"/>
              </a:rPr>
              <a:t>h</a:t>
            </a:r>
            <a:r>
              <a:rPr dirty="0" sz="1150" spc="-105" i="1">
                <a:solidFill>
                  <a:srgbClr val="706275"/>
                </a:solidFill>
                <a:latin typeface="Arial"/>
                <a:cs typeface="Arial"/>
              </a:rPr>
              <a:t> </a:t>
            </a:r>
            <a:r>
              <a:rPr dirty="0" sz="1150" i="1">
                <a:solidFill>
                  <a:srgbClr val="7983AC"/>
                </a:solidFill>
                <a:latin typeface="Arial"/>
                <a:cs typeface="Arial"/>
              </a:rPr>
              <a:t>.</a:t>
            </a:r>
            <a:r>
              <a:rPr dirty="0" sz="1150" spc="20" i="1">
                <a:solidFill>
                  <a:srgbClr val="7983AC"/>
                </a:solidFill>
                <a:latin typeface="Arial"/>
                <a:cs typeface="Arial"/>
              </a:rPr>
              <a:t> </a:t>
            </a:r>
            <a:r>
              <a:rPr dirty="0" sz="1250">
                <a:solidFill>
                  <a:srgbClr val="5D597C"/>
                </a:solidFill>
                <a:latin typeface="Times New Roman"/>
                <a:cs typeface="Times New Roman"/>
              </a:rPr>
              <a:t>En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530143" y="6664301"/>
            <a:ext cx="770890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>
                <a:solidFill>
                  <a:srgbClr val="7B7989"/>
                </a:solidFill>
                <a:latin typeface="Times New Roman"/>
                <a:cs typeface="Times New Roman"/>
              </a:rPr>
              <a:t>aso</a:t>
            </a:r>
            <a:r>
              <a:rPr dirty="0" sz="1150" spc="370">
                <a:solidFill>
                  <a:srgbClr val="7B7989"/>
                </a:solidFill>
                <a:latin typeface="Times New Roman"/>
                <a:cs typeface="Times New Roman"/>
              </a:rPr>
              <a:t> </a:t>
            </a:r>
            <a:r>
              <a:rPr dirty="0" sz="1150" spc="114">
                <a:solidFill>
                  <a:srgbClr val="7B7989"/>
                </a:solidFill>
                <a:latin typeface="Times New Roman"/>
                <a:cs typeface="Times New Roman"/>
              </a:rPr>
              <a:t>vamos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131622" y="6846458"/>
            <a:ext cx="53975" cy="1403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50" spc="-200">
                <a:solidFill>
                  <a:srgbClr val="706275"/>
                </a:solidFill>
                <a:latin typeface="Arial"/>
                <a:cs typeface="Arial"/>
              </a:rPr>
              <a:t>2</a:t>
            </a:r>
            <a:endParaRPr sz="75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302778" y="6841370"/>
            <a:ext cx="1951989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06070" algn="l"/>
                <a:tab pos="617220" algn="l"/>
                <a:tab pos="1585595" algn="l"/>
              </a:tabLst>
            </a:pPr>
            <a:r>
              <a:rPr dirty="0" sz="1150" spc="-240">
                <a:solidFill>
                  <a:srgbClr val="706275"/>
                </a:solidFill>
                <a:latin typeface="Times New Roman"/>
                <a:cs typeface="Times New Roman"/>
              </a:rPr>
              <a:t>por</a:t>
            </a:r>
            <a:r>
              <a:rPr dirty="0" sz="1150" spc="-240">
                <a:solidFill>
                  <a:srgbClr val="706275"/>
                </a:solidFill>
                <a:latin typeface="Times New Roman"/>
                <a:cs typeface="Times New Roman"/>
              </a:rPr>
              <a:t>	</a:t>
            </a:r>
            <a:r>
              <a:rPr dirty="0" sz="1150" spc="-200">
                <a:solidFill>
                  <a:srgbClr val="7B7989"/>
                </a:solidFill>
                <a:latin typeface="Times New Roman"/>
                <a:cs typeface="Times New Roman"/>
              </a:rPr>
              <a:t>ta</a:t>
            </a:r>
            <a:r>
              <a:rPr dirty="0" sz="1150" spc="-270">
                <a:solidFill>
                  <a:srgbClr val="7B7989"/>
                </a:solidFill>
                <a:latin typeface="Times New Roman"/>
                <a:cs typeface="Times New Roman"/>
              </a:rPr>
              <a:t>n</a:t>
            </a:r>
            <a:r>
              <a:rPr dirty="0" sz="1150">
                <a:solidFill>
                  <a:srgbClr val="7B7989"/>
                </a:solidFill>
                <a:latin typeface="Times New Roman"/>
                <a:cs typeface="Times New Roman"/>
              </a:rPr>
              <a:t>	</a:t>
            </a:r>
            <a:r>
              <a:rPr dirty="0" sz="1150" spc="-270">
                <a:solidFill>
                  <a:srgbClr val="7B7989"/>
                </a:solidFill>
                <a:latin typeface="Times New Roman"/>
                <a:cs typeface="Times New Roman"/>
              </a:rPr>
              <a:t>o</a:t>
            </a:r>
            <a:r>
              <a:rPr dirty="0" sz="1150">
                <a:solidFill>
                  <a:srgbClr val="7B7989"/>
                </a:solidFill>
                <a:latin typeface="Times New Roman"/>
                <a:cs typeface="Times New Roman"/>
              </a:rPr>
              <a:t>  </a:t>
            </a:r>
            <a:r>
              <a:rPr dirty="0" sz="1150" spc="-140">
                <a:solidFill>
                  <a:srgbClr val="7B7989"/>
                </a:solidFill>
                <a:latin typeface="Times New Roman"/>
                <a:cs typeface="Times New Roman"/>
              </a:rPr>
              <a:t> </a:t>
            </a:r>
            <a:r>
              <a:rPr dirty="0" sz="1150" spc="-15">
                <a:solidFill>
                  <a:srgbClr val="706275"/>
                </a:solidFill>
                <a:latin typeface="Times New Roman"/>
                <a:cs typeface="Times New Roman"/>
              </a:rPr>
              <a:t>pa.I"a</a:t>
            </a:r>
            <a:r>
              <a:rPr dirty="0" sz="1150" spc="10">
                <a:solidFill>
                  <a:srgbClr val="706275"/>
                </a:solidFill>
                <a:latin typeface="Times New Roman"/>
                <a:cs typeface="Times New Roman"/>
              </a:rPr>
              <a:t> </a:t>
            </a:r>
            <a:r>
              <a:rPr dirty="0" sz="1150" spc="-200" b="1">
                <a:solidFill>
                  <a:srgbClr val="706275"/>
                </a:solidFill>
                <a:latin typeface="Arial"/>
                <a:cs typeface="Arial"/>
              </a:rPr>
              <a:t>1</a:t>
            </a:r>
            <a:r>
              <a:rPr dirty="0" sz="1150" spc="-195" b="1">
                <a:solidFill>
                  <a:srgbClr val="706275"/>
                </a:solidFill>
                <a:latin typeface="Arial"/>
                <a:cs typeface="Arial"/>
              </a:rPr>
              <a:t>1</a:t>
            </a:r>
            <a:r>
              <a:rPr dirty="0" sz="1150" b="1">
                <a:solidFill>
                  <a:srgbClr val="706275"/>
                </a:solidFill>
                <a:latin typeface="Arial"/>
                <a:cs typeface="Arial"/>
              </a:rPr>
              <a:t> </a:t>
            </a:r>
            <a:r>
              <a:rPr dirty="0" sz="1150" spc="-160" b="1">
                <a:solidFill>
                  <a:srgbClr val="706275"/>
                </a:solidFill>
                <a:latin typeface="Arial"/>
                <a:cs typeface="Arial"/>
              </a:rPr>
              <a:t> </a:t>
            </a:r>
            <a:r>
              <a:rPr dirty="0" sz="1150" spc="-150">
                <a:solidFill>
                  <a:srgbClr val="7B7989"/>
                </a:solidFill>
                <a:latin typeface="Times New Roman"/>
                <a:cs typeface="Times New Roman"/>
              </a:rPr>
              <a:t>gar</a:t>
            </a:r>
            <a:r>
              <a:rPr dirty="0" sz="1150">
                <a:solidFill>
                  <a:srgbClr val="7B7989"/>
                </a:solidFill>
                <a:latin typeface="Times New Roman"/>
                <a:cs typeface="Times New Roman"/>
              </a:rPr>
              <a:t>	</a:t>
            </a:r>
            <a:r>
              <a:rPr dirty="0" sz="1150" spc="-175">
                <a:solidFill>
                  <a:srgbClr val="7B7989"/>
                </a:solidFill>
                <a:latin typeface="Times New Roman"/>
                <a:cs typeface="Times New Roman"/>
              </a:rPr>
              <a:t>h</a:t>
            </a:r>
            <a:r>
              <a:rPr dirty="0" sz="1150" spc="90">
                <a:solidFill>
                  <a:srgbClr val="7B7989"/>
                </a:solidFill>
                <a:latin typeface="Times New Roman"/>
                <a:cs typeface="Times New Roman"/>
              </a:rPr>
              <a:t> </a:t>
            </a:r>
            <a:r>
              <a:rPr dirty="0" sz="1150" spc="-160">
                <a:solidFill>
                  <a:srgbClr val="7B7989"/>
                </a:solidFill>
                <a:latin typeface="Times New Roman"/>
                <a:cs typeface="Times New Roman"/>
              </a:rPr>
              <a:t>a</a:t>
            </a:r>
            <a:r>
              <a:rPr dirty="0" sz="1150" spc="-135">
                <a:solidFill>
                  <a:srgbClr val="7B7989"/>
                </a:solidFill>
                <a:latin typeface="Times New Roman"/>
                <a:cs typeface="Times New Roman"/>
              </a:rPr>
              <a:t>s</a:t>
            </a:r>
            <a:r>
              <a:rPr dirty="0" sz="1150">
                <a:solidFill>
                  <a:srgbClr val="7B7989"/>
                </a:solidFill>
                <a:latin typeface="Times New Roman"/>
                <a:cs typeface="Times New Roman"/>
              </a:rPr>
              <a:t> </a:t>
            </a:r>
            <a:r>
              <a:rPr dirty="0" sz="1150" spc="-114">
                <a:solidFill>
                  <a:srgbClr val="7B7989"/>
                </a:solidFill>
                <a:latin typeface="Times New Roman"/>
                <a:cs typeface="Times New Roman"/>
              </a:rPr>
              <a:t> </a:t>
            </a:r>
            <a:r>
              <a:rPr dirty="0" sz="1150" spc="-100">
                <a:solidFill>
                  <a:srgbClr val="627285"/>
                </a:solidFill>
                <a:latin typeface="Times New Roman"/>
                <a:cs typeface="Times New Roman"/>
              </a:rPr>
              <a:t>t</a:t>
            </a:r>
            <a:r>
              <a:rPr dirty="0" sz="1150" spc="-15">
                <a:solidFill>
                  <a:srgbClr val="627285"/>
                </a:solidFill>
                <a:latin typeface="Times New Roman"/>
                <a:cs typeface="Times New Roman"/>
              </a:rPr>
              <a:t> </a:t>
            </a:r>
            <a:r>
              <a:rPr dirty="0" sz="1150" spc="-155">
                <a:solidFill>
                  <a:srgbClr val="7B7989"/>
                </a:solidFill>
                <a:latin typeface="Times New Roman"/>
                <a:cs typeface="Times New Roman"/>
              </a:rPr>
              <a:t>a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762688" y="6796849"/>
            <a:ext cx="3222625" cy="4203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spc="95">
                <a:solidFill>
                  <a:srgbClr val="7B7989"/>
                </a:solidFill>
                <a:latin typeface="Times New Roman"/>
                <a:cs typeface="Times New Roman"/>
              </a:rPr>
              <a:t>a</a:t>
            </a:r>
            <a:r>
              <a:rPr dirty="0" sz="1150" spc="95">
                <a:solidFill>
                  <a:srgbClr val="7B7989"/>
                </a:solidFill>
                <a:latin typeface="Times New Roman"/>
                <a:cs typeface="Times New Roman"/>
              </a:rPr>
              <a:t>  </a:t>
            </a:r>
            <a:r>
              <a:rPr dirty="0" sz="1150" spc="40">
                <a:solidFill>
                  <a:srgbClr val="7B7989"/>
                </a:solidFill>
                <a:latin typeface="Times New Roman"/>
                <a:cs typeface="Times New Roman"/>
              </a:rPr>
              <a:t> </a:t>
            </a:r>
            <a:r>
              <a:rPr dirty="0" sz="1150" spc="175">
                <a:solidFill>
                  <a:srgbClr val="706275"/>
                </a:solidFill>
                <a:latin typeface="Times New Roman"/>
                <a:cs typeface="Times New Roman"/>
              </a:rPr>
              <a:t>o</a:t>
            </a:r>
            <a:r>
              <a:rPr dirty="0" sz="1150" spc="125">
                <a:solidFill>
                  <a:srgbClr val="706275"/>
                </a:solidFill>
                <a:latin typeface="Times New Roman"/>
                <a:cs typeface="Times New Roman"/>
              </a:rPr>
              <a:t>ma</a:t>
            </a:r>
            <a:r>
              <a:rPr dirty="0" sz="1150" spc="70">
                <a:solidFill>
                  <a:srgbClr val="706275"/>
                </a:solidFill>
                <a:latin typeface="Times New Roman"/>
                <a:cs typeface="Times New Roman"/>
              </a:rPr>
              <a:t>r</a:t>
            </a:r>
            <a:r>
              <a:rPr dirty="0" sz="1150">
                <a:solidFill>
                  <a:srgbClr val="706275"/>
                </a:solidFill>
                <a:latin typeface="Times New Roman"/>
                <a:cs typeface="Times New Roman"/>
              </a:rPr>
              <a:t> </a:t>
            </a:r>
            <a:r>
              <a:rPr dirty="0" sz="1150" spc="-30">
                <a:solidFill>
                  <a:srgbClr val="706275"/>
                </a:solidFill>
                <a:latin typeface="Times New Roman"/>
                <a:cs typeface="Times New Roman"/>
              </a:rPr>
              <a:t> </a:t>
            </a:r>
            <a:r>
              <a:rPr dirty="0" sz="1150" spc="110">
                <a:solidFill>
                  <a:srgbClr val="627285"/>
                </a:solidFill>
                <a:latin typeface="Times New Roman"/>
                <a:cs typeface="Times New Roman"/>
              </a:rPr>
              <a:t>un</a:t>
            </a:r>
            <a:r>
              <a:rPr dirty="0" sz="1150">
                <a:solidFill>
                  <a:srgbClr val="627285"/>
                </a:solidFill>
                <a:latin typeface="Times New Roman"/>
                <a:cs typeface="Times New Roman"/>
              </a:rPr>
              <a:t> </a:t>
            </a:r>
            <a:r>
              <a:rPr dirty="0" sz="1150" spc="-85">
                <a:solidFill>
                  <a:srgbClr val="627285"/>
                </a:solidFill>
                <a:latin typeface="Times New Roman"/>
                <a:cs typeface="Times New Roman"/>
              </a:rPr>
              <a:t> </a:t>
            </a:r>
            <a:r>
              <a:rPr dirty="0" sz="1150" spc="180">
                <a:solidFill>
                  <a:srgbClr val="7B7989"/>
                </a:solidFill>
                <a:latin typeface="Times New Roman"/>
                <a:cs typeface="Times New Roman"/>
              </a:rPr>
              <a:t>taman</a:t>
            </a:r>
            <a:r>
              <a:rPr dirty="0" sz="1150" spc="190">
                <a:solidFill>
                  <a:srgbClr val="7B7989"/>
                </a:solidFill>
                <a:latin typeface="Times New Roman"/>
                <a:cs typeface="Times New Roman"/>
              </a:rPr>
              <a:t>o</a:t>
            </a:r>
            <a:r>
              <a:rPr dirty="0" sz="1150" spc="15">
                <a:solidFill>
                  <a:srgbClr val="7B7989"/>
                </a:solidFill>
                <a:latin typeface="Times New Roman"/>
                <a:cs typeface="Times New Roman"/>
              </a:rPr>
              <a:t> </a:t>
            </a:r>
            <a:r>
              <a:rPr dirty="0" sz="1150" spc="190">
                <a:solidFill>
                  <a:srgbClr val="706275"/>
                </a:solidFill>
                <a:latin typeface="Times New Roman"/>
                <a:cs typeface="Times New Roman"/>
              </a:rPr>
              <a:t>d</a:t>
            </a:r>
            <a:r>
              <a:rPr dirty="0" sz="1150">
                <a:solidFill>
                  <a:srgbClr val="706275"/>
                </a:solidFill>
                <a:latin typeface="Times New Roman"/>
                <a:cs typeface="Times New Roman"/>
              </a:rPr>
              <a:t>  </a:t>
            </a:r>
            <a:r>
              <a:rPr dirty="0" sz="1150" spc="50">
                <a:solidFill>
                  <a:srgbClr val="706275"/>
                </a:solidFill>
                <a:latin typeface="Times New Roman"/>
                <a:cs typeface="Times New Roman"/>
              </a:rPr>
              <a:t> </a:t>
            </a:r>
            <a:r>
              <a:rPr dirty="0" sz="1150" spc="145">
                <a:solidFill>
                  <a:srgbClr val="627285"/>
                </a:solidFill>
                <a:latin typeface="Times New Roman"/>
                <a:cs typeface="Times New Roman"/>
              </a:rPr>
              <a:t>di</a:t>
            </a:r>
            <a:r>
              <a:rPr dirty="0" sz="1150" spc="105">
                <a:solidFill>
                  <a:srgbClr val="627285"/>
                </a:solidFill>
                <a:latin typeface="Times New Roman"/>
                <a:cs typeface="Times New Roman"/>
              </a:rPr>
              <a:t>•</a:t>
            </a:r>
            <a:r>
              <a:rPr dirty="0" sz="1150" spc="140">
                <a:solidFill>
                  <a:srgbClr val="7B7989"/>
                </a:solidFill>
                <a:latin typeface="Times New Roman"/>
                <a:cs typeface="Times New Roman"/>
              </a:rPr>
              <a:t>cr</a:t>
            </a:r>
            <a:r>
              <a:rPr dirty="0" sz="1150" spc="165">
                <a:solidFill>
                  <a:srgbClr val="7B7989"/>
                </a:solidFill>
                <a:latin typeface="Times New Roman"/>
                <a:cs typeface="Times New Roman"/>
              </a:rPr>
              <a:t>e</a:t>
            </a:r>
            <a:r>
              <a:rPr dirty="0" sz="1150" spc="85">
                <a:solidFill>
                  <a:srgbClr val="7B7989"/>
                </a:solidFill>
                <a:latin typeface="Times New Roman"/>
                <a:cs typeface="Times New Roman"/>
              </a:rPr>
              <a:t> </a:t>
            </a:r>
            <a:r>
              <a:rPr dirty="0" sz="1150" spc="100">
                <a:solidFill>
                  <a:srgbClr val="7B7989"/>
                </a:solidFill>
                <a:latin typeface="Times New Roman"/>
                <a:cs typeface="Times New Roman"/>
              </a:rPr>
              <a:t>i</a:t>
            </a:r>
            <a:r>
              <a:rPr dirty="0" sz="1150" spc="-35">
                <a:solidFill>
                  <a:srgbClr val="7B7989"/>
                </a:solidFill>
                <a:latin typeface="Times New Roman"/>
                <a:cs typeface="Times New Roman"/>
              </a:rPr>
              <a:t>z</a:t>
            </a:r>
            <a:r>
              <a:rPr dirty="0" sz="1150" spc="250">
                <a:solidFill>
                  <a:srgbClr val="627285"/>
                </a:solidFill>
                <a:latin typeface="Times New Roman"/>
                <a:cs typeface="Times New Roman"/>
              </a:rPr>
              <a:t>a</a:t>
            </a:r>
            <a:r>
              <a:rPr dirty="0" sz="1150" spc="130">
                <a:solidFill>
                  <a:srgbClr val="7B7989"/>
                </a:solidFill>
                <a:latin typeface="Times New Roman"/>
                <a:cs typeface="Times New Roman"/>
              </a:rPr>
              <a:t>ci</a:t>
            </a:r>
            <a:r>
              <a:rPr dirty="0" sz="1150" spc="-35">
                <a:solidFill>
                  <a:srgbClr val="7B7989"/>
                </a:solidFill>
                <a:latin typeface="Times New Roman"/>
                <a:cs typeface="Times New Roman"/>
              </a:rPr>
              <a:t>6</a:t>
            </a:r>
            <a:r>
              <a:rPr dirty="0" sz="1150" spc="190">
                <a:solidFill>
                  <a:srgbClr val="7B7989"/>
                </a:solidFill>
                <a:latin typeface="Times New Roman"/>
                <a:cs typeface="Times New Roman"/>
              </a:rPr>
              <a:t>n</a:t>
            </a:r>
            <a:r>
              <a:rPr dirty="0" sz="1150" spc="65">
                <a:solidFill>
                  <a:srgbClr val="7B7989"/>
                </a:solidFill>
                <a:latin typeface="Times New Roman"/>
                <a:cs typeface="Times New Roman"/>
              </a:rPr>
              <a:t> </a:t>
            </a:r>
            <a:r>
              <a:rPr dirty="0" sz="1150" spc="210" i="1">
                <a:solidFill>
                  <a:srgbClr val="7B7989"/>
                </a:solidFill>
                <a:latin typeface="Arial"/>
                <a:cs typeface="Arial"/>
              </a:rPr>
              <a:t>h</a:t>
            </a:r>
            <a:r>
              <a:rPr dirty="0" sz="1150" spc="-10" i="1">
                <a:solidFill>
                  <a:srgbClr val="7B7989"/>
                </a:solidFill>
                <a:latin typeface="Arial"/>
                <a:cs typeface="Arial"/>
              </a:rPr>
              <a:t> </a:t>
            </a:r>
            <a:r>
              <a:rPr dirty="0" sz="1500" spc="280">
                <a:solidFill>
                  <a:srgbClr val="706275"/>
                </a:solidFill>
                <a:latin typeface="Times New Roman"/>
                <a:cs typeface="Times New Roman"/>
              </a:rPr>
              <a:t>=</a:t>
            </a:r>
            <a:r>
              <a:rPr dirty="0" sz="1500" spc="-55">
                <a:solidFill>
                  <a:srgbClr val="706275"/>
                </a:solidFill>
                <a:latin typeface="Times New Roman"/>
                <a:cs typeface="Times New Roman"/>
              </a:rPr>
              <a:t> </a:t>
            </a:r>
            <a:r>
              <a:rPr dirty="0" sz="1000" spc="-130">
                <a:solidFill>
                  <a:srgbClr val="627285"/>
                </a:solidFill>
                <a:latin typeface="Arial"/>
                <a:cs typeface="Arial"/>
              </a:rPr>
              <a:t>:!l</a:t>
            </a:r>
            <a:r>
              <a:rPr dirty="0" sz="1000" spc="-135">
                <a:solidFill>
                  <a:srgbClr val="627285"/>
                </a:solidFill>
                <a:latin typeface="Arial"/>
                <a:cs typeface="Arial"/>
              </a:rPr>
              <a:t>.</a:t>
            </a:r>
            <a:r>
              <a:rPr dirty="0" sz="1000" spc="-140">
                <a:solidFill>
                  <a:srgbClr val="627285"/>
                </a:solidFill>
                <a:latin typeface="Arial"/>
                <a:cs typeface="Arial"/>
              </a:rPr>
              <a:t> </a:t>
            </a:r>
            <a:r>
              <a:rPr dirty="0" sz="1000" spc="-160">
                <a:solidFill>
                  <a:srgbClr val="908E9C"/>
                </a:solidFill>
                <a:latin typeface="Arial"/>
                <a:cs typeface="Arial"/>
              </a:rPr>
              <a:t>-</a:t>
            </a:r>
            <a:endParaRPr sz="1000">
              <a:latin typeface="Arial"/>
              <a:cs typeface="Arial"/>
            </a:endParaRPr>
          </a:p>
          <a:p>
            <a:pPr marL="17780">
              <a:lnSpc>
                <a:spcPct val="100000"/>
              </a:lnSpc>
              <a:spcBef>
                <a:spcPts val="45"/>
              </a:spcBef>
            </a:pPr>
            <a:r>
              <a:rPr dirty="0" sz="1050" spc="-160" i="1">
                <a:solidFill>
                  <a:srgbClr val="7B7989"/>
                </a:solidFill>
                <a:latin typeface="Arial"/>
                <a:cs typeface="Arial"/>
              </a:rPr>
              <a:t>x</a:t>
            </a:r>
            <a:endParaRPr sz="105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3606081" y="7025355"/>
            <a:ext cx="15875" cy="197485"/>
          </a:xfrm>
          <a:custGeom>
            <a:avLst/>
            <a:gdLst/>
            <a:ahLst/>
            <a:cxnLst/>
            <a:rect l="l" t="t" r="r" b="b"/>
            <a:pathLst>
              <a:path w="15875" h="197484">
                <a:moveTo>
                  <a:pt x="15260" y="196928"/>
                </a:moveTo>
                <a:lnTo>
                  <a:pt x="0" y="196928"/>
                </a:lnTo>
                <a:lnTo>
                  <a:pt x="0" y="0"/>
                </a:lnTo>
                <a:lnTo>
                  <a:pt x="15260" y="0"/>
                </a:lnTo>
                <a:lnTo>
                  <a:pt x="15260" y="196928"/>
                </a:lnTo>
                <a:close/>
              </a:path>
            </a:pathLst>
          </a:custGeom>
          <a:solidFill>
            <a:srgbClr val="DAD8C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 txBox="1"/>
          <p:nvPr/>
        </p:nvSpPr>
        <p:spPr>
          <a:xfrm>
            <a:off x="5421955" y="7023273"/>
            <a:ext cx="55880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210">
                <a:solidFill>
                  <a:srgbClr val="7B7989"/>
                </a:solidFill>
                <a:latin typeface="Arial"/>
                <a:cs typeface="Arial"/>
              </a:rPr>
              <a:t>3</a:t>
            </a:r>
            <a:endParaRPr sz="8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910240" y="7018439"/>
            <a:ext cx="3134995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6215" algn="l"/>
                <a:tab pos="695325" algn="l"/>
                <a:tab pos="2669540" algn="l"/>
              </a:tabLst>
            </a:pPr>
            <a:r>
              <a:rPr dirty="0" sz="1000" spc="-175">
                <a:solidFill>
                  <a:srgbClr val="706275"/>
                </a:solidFill>
                <a:latin typeface="Arial"/>
                <a:cs typeface="Arial"/>
              </a:rPr>
              <a:t>=</a:t>
            </a:r>
            <a:r>
              <a:rPr dirty="0" sz="1000" spc="-175">
                <a:solidFill>
                  <a:srgbClr val="706275"/>
                </a:solidFill>
                <a:latin typeface="Arial"/>
                <a:cs typeface="Arial"/>
              </a:rPr>
              <a:t>	</a:t>
            </a:r>
            <a:r>
              <a:rPr dirty="0" sz="1150" spc="-229">
                <a:solidFill>
                  <a:srgbClr val="496E8C"/>
                </a:solidFill>
                <a:latin typeface="Times New Roman"/>
                <a:cs typeface="Times New Roman"/>
              </a:rPr>
              <a:t>:!</a:t>
            </a:r>
            <a:r>
              <a:rPr dirty="0" sz="1150" spc="-355">
                <a:solidFill>
                  <a:srgbClr val="496E8C"/>
                </a:solidFill>
                <a:latin typeface="Times New Roman"/>
                <a:cs typeface="Times New Roman"/>
              </a:rPr>
              <a:t>L</a:t>
            </a:r>
            <a:r>
              <a:rPr dirty="0" sz="1150" spc="-130">
                <a:solidFill>
                  <a:srgbClr val="706275"/>
                </a:solidFill>
                <a:latin typeface="Times New Roman"/>
                <a:cs typeface="Times New Roman"/>
              </a:rPr>
              <a:t>O</a:t>
            </a:r>
            <a:r>
              <a:rPr dirty="0" sz="1150" spc="-45">
                <a:solidFill>
                  <a:srgbClr val="706275"/>
                </a:solidFill>
                <a:latin typeface="Times New Roman"/>
                <a:cs typeface="Times New Roman"/>
              </a:rPr>
              <a:t>,</a:t>
            </a:r>
            <a:r>
              <a:rPr dirty="0" sz="1150">
                <a:solidFill>
                  <a:srgbClr val="706275"/>
                </a:solidFill>
                <a:latin typeface="Times New Roman"/>
                <a:cs typeface="Times New Roman"/>
              </a:rPr>
              <a:t> </a:t>
            </a:r>
            <a:r>
              <a:rPr dirty="0" sz="1150" spc="20">
                <a:solidFill>
                  <a:srgbClr val="706275"/>
                </a:solidFill>
                <a:latin typeface="Times New Roman"/>
                <a:cs typeface="Times New Roman"/>
              </a:rPr>
              <a:t> </a:t>
            </a:r>
            <a:r>
              <a:rPr dirty="0" sz="1150" spc="-90">
                <a:solidFill>
                  <a:srgbClr val="5D597C"/>
                </a:solidFill>
                <a:latin typeface="Times New Roman"/>
                <a:cs typeface="Times New Roman"/>
              </a:rPr>
              <a:t>n</a:t>
            </a:r>
            <a:r>
              <a:rPr dirty="0" sz="1150">
                <a:solidFill>
                  <a:srgbClr val="5D597C"/>
                </a:solidFill>
                <a:latin typeface="Times New Roman"/>
                <a:cs typeface="Times New Roman"/>
              </a:rPr>
              <a:t>	</a:t>
            </a:r>
            <a:r>
              <a:rPr dirty="0" sz="1150" spc="-60">
                <a:solidFill>
                  <a:srgbClr val="A7A5A8"/>
                </a:solidFill>
                <a:latin typeface="Times New Roman"/>
                <a:cs typeface="Times New Roman"/>
              </a:rPr>
              <a:t>·</a:t>
            </a:r>
            <a:r>
              <a:rPr dirty="0" sz="1150">
                <a:solidFill>
                  <a:srgbClr val="A7A5A8"/>
                </a:solidFill>
                <a:latin typeface="Times New Roman"/>
                <a:cs typeface="Times New Roman"/>
              </a:rPr>
              <a:t> </a:t>
            </a:r>
            <a:r>
              <a:rPr dirty="0" sz="1150" spc="-130">
                <a:solidFill>
                  <a:srgbClr val="A7A5A8"/>
                </a:solidFill>
                <a:latin typeface="Times New Roman"/>
                <a:cs typeface="Times New Roman"/>
              </a:rPr>
              <a:t> </a:t>
            </a:r>
            <a:r>
              <a:rPr dirty="0" sz="1150" spc="-75">
                <a:solidFill>
                  <a:srgbClr val="7B7989"/>
                </a:solidFill>
                <a:latin typeface="Times New Roman"/>
                <a:cs typeface="Times New Roman"/>
              </a:rPr>
              <a:t>s</a:t>
            </a:r>
            <a:r>
              <a:rPr dirty="0" sz="1150" spc="-50">
                <a:solidFill>
                  <a:srgbClr val="7B7989"/>
                </a:solidFill>
                <a:latin typeface="Times New Roman"/>
                <a:cs typeface="Times New Roman"/>
              </a:rPr>
              <a:t>i</a:t>
            </a:r>
            <a:r>
              <a:rPr dirty="0" sz="1150" spc="-10">
                <a:solidFill>
                  <a:srgbClr val="7B7989"/>
                </a:solidFill>
                <a:latin typeface="Times New Roman"/>
                <a:cs typeface="Times New Roman"/>
              </a:rPr>
              <a:t> </a:t>
            </a:r>
            <a:r>
              <a:rPr dirty="0" sz="1150" spc="-50">
                <a:solidFill>
                  <a:srgbClr val="7B7989"/>
                </a:solidFill>
                <a:latin typeface="Times New Roman"/>
                <a:cs typeface="Times New Roman"/>
              </a:rPr>
              <a:t>t</a:t>
            </a:r>
            <a:r>
              <a:rPr dirty="0" sz="1150" spc="-60">
                <a:solidFill>
                  <a:srgbClr val="7B7989"/>
                </a:solidFill>
                <a:latin typeface="Times New Roman"/>
                <a:cs typeface="Times New Roman"/>
              </a:rPr>
              <a:t> </a:t>
            </a:r>
            <a:r>
              <a:rPr dirty="0" sz="1150" spc="-80">
                <a:solidFill>
                  <a:srgbClr val="7B7989"/>
                </a:solidFill>
                <a:latin typeface="Times New Roman"/>
                <a:cs typeface="Times New Roman"/>
              </a:rPr>
              <a:t>a</a:t>
            </a:r>
            <a:r>
              <a:rPr dirty="0" sz="1150" spc="30">
                <a:solidFill>
                  <a:srgbClr val="7B7989"/>
                </a:solidFill>
                <a:latin typeface="Times New Roman"/>
                <a:cs typeface="Times New Roman"/>
              </a:rPr>
              <a:t> </a:t>
            </a:r>
            <a:r>
              <a:rPr dirty="0" sz="1150" spc="-10">
                <a:solidFill>
                  <a:srgbClr val="644270"/>
                </a:solidFill>
                <a:latin typeface="Times New Roman"/>
                <a:cs typeface="Times New Roman"/>
              </a:rPr>
              <a:t>r</a:t>
            </a:r>
            <a:r>
              <a:rPr dirty="0" sz="1150" spc="-200">
                <a:solidFill>
                  <a:srgbClr val="EBBC80"/>
                </a:solidFill>
                <a:latin typeface="Times New Roman"/>
                <a:cs typeface="Times New Roman"/>
              </a:rPr>
              <a:t>,</a:t>
            </a:r>
            <a:r>
              <a:rPr dirty="0" sz="1150" spc="50">
                <a:solidFill>
                  <a:srgbClr val="7B7989"/>
                </a:solidFill>
                <a:latin typeface="Times New Roman"/>
                <a:cs typeface="Times New Roman"/>
              </a:rPr>
              <a:t>em.o</a:t>
            </a:r>
            <a:r>
              <a:rPr dirty="0" sz="1150" spc="45">
                <a:solidFill>
                  <a:srgbClr val="7B7989"/>
                </a:solidFill>
                <a:latin typeface="Times New Roman"/>
                <a:cs typeface="Times New Roman"/>
              </a:rPr>
              <a:t>s</a:t>
            </a:r>
            <a:r>
              <a:rPr dirty="0" sz="1150" spc="140">
                <a:solidFill>
                  <a:srgbClr val="7B7989"/>
                </a:solidFill>
                <a:latin typeface="Times New Roman"/>
                <a:cs typeface="Times New Roman"/>
              </a:rPr>
              <a:t> </a:t>
            </a:r>
            <a:r>
              <a:rPr dirty="0" sz="1150" spc="45">
                <a:solidFill>
                  <a:srgbClr val="706275"/>
                </a:solidFill>
                <a:latin typeface="Times New Roman"/>
                <a:cs typeface="Times New Roman"/>
              </a:rPr>
              <a:t>dar</a:t>
            </a:r>
            <a:r>
              <a:rPr dirty="0" sz="1150">
                <a:solidFill>
                  <a:srgbClr val="706275"/>
                </a:solidFill>
                <a:latin typeface="Times New Roman"/>
                <a:cs typeface="Times New Roman"/>
              </a:rPr>
              <a:t>  </a:t>
            </a:r>
            <a:r>
              <a:rPr dirty="0" sz="1150" spc="-125">
                <a:solidFill>
                  <a:srgbClr val="706275"/>
                </a:solidFill>
                <a:latin typeface="Times New Roman"/>
                <a:cs typeface="Times New Roman"/>
              </a:rPr>
              <a:t> </a:t>
            </a:r>
            <a:r>
              <a:rPr dirty="0" sz="1150" spc="25">
                <a:solidFill>
                  <a:srgbClr val="706275"/>
                </a:solidFill>
                <a:latin typeface="Times New Roman"/>
                <a:cs typeface="Times New Roman"/>
              </a:rPr>
              <a:t>.</a:t>
            </a:r>
            <a:r>
              <a:rPr dirty="0" sz="1150">
                <a:solidFill>
                  <a:srgbClr val="706275"/>
                </a:solidFill>
                <a:latin typeface="Times New Roman"/>
                <a:cs typeface="Times New Roman"/>
              </a:rPr>
              <a:t>  </a:t>
            </a:r>
            <a:r>
              <a:rPr dirty="0" sz="1150" spc="110">
                <a:solidFill>
                  <a:srgbClr val="706275"/>
                </a:solidFill>
                <a:latin typeface="Times New Roman"/>
                <a:cs typeface="Times New Roman"/>
              </a:rPr>
              <a:t> </a:t>
            </a:r>
            <a:r>
              <a:rPr dirty="0" sz="1150" spc="60" i="1">
                <a:solidFill>
                  <a:srgbClr val="7B7989"/>
                </a:solidFill>
                <a:latin typeface="Arial"/>
                <a:cs typeface="Arial"/>
              </a:rPr>
              <a:t>h</a:t>
            </a:r>
            <a:r>
              <a:rPr dirty="0" sz="1150" spc="110" i="1">
                <a:solidFill>
                  <a:srgbClr val="7B7989"/>
                </a:solidFill>
                <a:latin typeface="Arial"/>
                <a:cs typeface="Arial"/>
              </a:rPr>
              <a:t> </a:t>
            </a:r>
            <a:r>
              <a:rPr dirty="0" sz="1000" spc="55">
                <a:solidFill>
                  <a:srgbClr val="706275"/>
                </a:solidFill>
                <a:latin typeface="Arial"/>
                <a:cs typeface="Arial"/>
              </a:rPr>
              <a:t>=</a:t>
            </a:r>
            <a:r>
              <a:rPr dirty="0" sz="1000">
                <a:solidFill>
                  <a:srgbClr val="706275"/>
                </a:solidFill>
                <a:latin typeface="Arial"/>
                <a:cs typeface="Arial"/>
              </a:rPr>
              <a:t>   </a:t>
            </a:r>
            <a:r>
              <a:rPr dirty="0" sz="1000" spc="-130">
                <a:solidFill>
                  <a:srgbClr val="496E8C"/>
                </a:solidFill>
                <a:latin typeface="Arial"/>
                <a:cs typeface="Arial"/>
              </a:rPr>
              <a:t>:!l</a:t>
            </a:r>
            <a:r>
              <a:rPr dirty="0" sz="1000" spc="-135">
                <a:solidFill>
                  <a:srgbClr val="496E8C"/>
                </a:solidFill>
                <a:latin typeface="Arial"/>
                <a:cs typeface="Arial"/>
              </a:rPr>
              <a:t>.</a:t>
            </a:r>
            <a:r>
              <a:rPr dirty="0" sz="1000">
                <a:solidFill>
                  <a:srgbClr val="496E8C"/>
                </a:solidFill>
                <a:latin typeface="Arial"/>
                <a:cs typeface="Arial"/>
              </a:rPr>
              <a:t>	</a:t>
            </a:r>
            <a:r>
              <a:rPr dirty="0" sz="1150" spc="-270">
                <a:solidFill>
                  <a:srgbClr val="7B7989"/>
                </a:solidFill>
                <a:latin typeface="Times New Roman"/>
                <a:cs typeface="Times New Roman"/>
              </a:rPr>
              <a:t>p</a:t>
            </a:r>
            <a:r>
              <a:rPr dirty="0" sz="1150" spc="130">
                <a:solidFill>
                  <a:srgbClr val="7B7989"/>
                </a:solidFill>
                <a:latin typeface="Times New Roman"/>
                <a:cs typeface="Times New Roman"/>
              </a:rPr>
              <a:t> </a:t>
            </a:r>
            <a:r>
              <a:rPr dirty="0" sz="1150" spc="110">
                <a:solidFill>
                  <a:srgbClr val="7B7989"/>
                </a:solidFill>
                <a:latin typeface="Times New Roman"/>
                <a:cs typeface="Times New Roman"/>
              </a:rPr>
              <a:t>aso</a:t>
            </a:r>
            <a:r>
              <a:rPr dirty="0" sz="1150" spc="145">
                <a:solidFill>
                  <a:srgbClr val="7B7989"/>
                </a:solidFill>
                <a:latin typeface="Times New Roman"/>
                <a:cs typeface="Times New Roman"/>
              </a:rPr>
              <a:t>s</a:t>
            </a:r>
            <a:r>
              <a:rPr dirty="0" sz="1150" spc="65">
                <a:solidFill>
                  <a:srgbClr val="7983AC"/>
                </a:solidFill>
                <a:latin typeface="Times New Roman"/>
                <a:cs typeface="Times New Roman"/>
              </a:rPr>
              <a:t>.</a:t>
            </a:r>
            <a:endParaRPr sz="11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62033" y="680466"/>
            <a:ext cx="7896225" cy="30988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850" spc="55">
                <a:solidFill>
                  <a:srgbClr val="4D4960"/>
                </a:solidFill>
                <a:latin typeface="Times New Roman"/>
                <a:cs typeface="Times New Roman"/>
              </a:rPr>
              <a:t>E</a:t>
            </a:r>
            <a:r>
              <a:rPr dirty="0" sz="1850" spc="-190">
                <a:solidFill>
                  <a:srgbClr val="4D4960"/>
                </a:solidFill>
                <a:latin typeface="Times New Roman"/>
                <a:cs typeface="Times New Roman"/>
              </a:rPr>
              <a:t> </a:t>
            </a:r>
            <a:r>
              <a:rPr dirty="0" sz="1850" spc="30">
                <a:solidFill>
                  <a:srgbClr val="4D4960"/>
                </a:solidFill>
                <a:latin typeface="Times New Roman"/>
                <a:cs typeface="Times New Roman"/>
              </a:rPr>
              <a:t>je</a:t>
            </a:r>
            <a:r>
              <a:rPr dirty="0" sz="1850" spc="-245">
                <a:solidFill>
                  <a:srgbClr val="4D4960"/>
                </a:solidFill>
                <a:latin typeface="Times New Roman"/>
                <a:cs typeface="Times New Roman"/>
              </a:rPr>
              <a:t> </a:t>
            </a:r>
            <a:r>
              <a:rPr dirty="0" sz="1850" spc="130">
                <a:solidFill>
                  <a:srgbClr val="4D4960"/>
                </a:solidFill>
                <a:latin typeface="Times New Roman"/>
                <a:cs typeface="Times New Roman"/>
              </a:rPr>
              <a:t>rc</a:t>
            </a:r>
            <a:r>
              <a:rPr dirty="0" sz="1850" spc="130">
                <a:solidFill>
                  <a:srgbClr val="2F264D"/>
                </a:solidFill>
                <a:latin typeface="Times New Roman"/>
                <a:cs typeface="Times New Roman"/>
              </a:rPr>
              <a:t>i</a:t>
            </a:r>
            <a:r>
              <a:rPr dirty="0" sz="1850" spc="130">
                <a:solidFill>
                  <a:srgbClr val="4D4960"/>
                </a:solidFill>
                <a:latin typeface="Times New Roman"/>
                <a:cs typeface="Times New Roman"/>
              </a:rPr>
              <a:t>c</a:t>
            </a:r>
            <a:r>
              <a:rPr dirty="0" sz="1850" spc="130">
                <a:solidFill>
                  <a:srgbClr val="2F264D"/>
                </a:solidFill>
                <a:latin typeface="Times New Roman"/>
                <a:cs typeface="Times New Roman"/>
              </a:rPr>
              <a:t>i</a:t>
            </a:r>
            <a:r>
              <a:rPr dirty="0" sz="1850" spc="130">
                <a:solidFill>
                  <a:srgbClr val="4D4960"/>
                </a:solidFill>
                <a:latin typeface="Times New Roman"/>
                <a:cs typeface="Times New Roman"/>
              </a:rPr>
              <a:t>o</a:t>
            </a:r>
            <a:r>
              <a:rPr dirty="0" sz="1850" spc="130">
                <a:solidFill>
                  <a:srgbClr val="0C0C4F"/>
                </a:solidFill>
                <a:latin typeface="Times New Roman"/>
                <a:cs typeface="Times New Roman"/>
              </a:rPr>
              <a:t>.</a:t>
            </a:r>
            <a:r>
              <a:rPr dirty="0" sz="1850" spc="434">
                <a:solidFill>
                  <a:srgbClr val="0C0C4F"/>
                </a:solidFill>
                <a:latin typeface="Times New Roman"/>
                <a:cs typeface="Times New Roman"/>
              </a:rPr>
              <a:t> </a:t>
            </a:r>
            <a:r>
              <a:rPr dirty="0" sz="1850" spc="70">
                <a:solidFill>
                  <a:srgbClr val="4D4960"/>
                </a:solidFill>
                <a:latin typeface="Times New Roman"/>
                <a:cs typeface="Times New Roman"/>
              </a:rPr>
              <a:t>Hallar</a:t>
            </a:r>
            <a:r>
              <a:rPr dirty="0" sz="1850" spc="210">
                <a:solidFill>
                  <a:srgbClr val="4D4960"/>
                </a:solidFill>
                <a:latin typeface="Times New Roman"/>
                <a:cs typeface="Times New Roman"/>
              </a:rPr>
              <a:t> </a:t>
            </a:r>
            <a:r>
              <a:rPr dirty="0" sz="1850" spc="90">
                <a:solidFill>
                  <a:srgbClr val="4D4960"/>
                </a:solidFill>
                <a:latin typeface="Times New Roman"/>
                <a:cs typeface="Times New Roman"/>
              </a:rPr>
              <a:t>una</a:t>
            </a:r>
            <a:r>
              <a:rPr dirty="0" sz="1850" spc="285">
                <a:solidFill>
                  <a:srgbClr val="4D4960"/>
                </a:solidFill>
                <a:latin typeface="Times New Roman"/>
                <a:cs typeface="Times New Roman"/>
              </a:rPr>
              <a:t> </a:t>
            </a:r>
            <a:r>
              <a:rPr dirty="0" sz="1850" spc="60">
                <a:solidFill>
                  <a:srgbClr val="5E576E"/>
                </a:solidFill>
                <a:latin typeface="Times New Roman"/>
                <a:cs typeface="Times New Roman"/>
              </a:rPr>
              <a:t>ap</a:t>
            </a:r>
            <a:r>
              <a:rPr dirty="0" sz="1850" spc="60">
                <a:solidFill>
                  <a:srgbClr val="462F49"/>
                </a:solidFill>
                <a:latin typeface="Times New Roman"/>
                <a:cs typeface="Times New Roman"/>
              </a:rPr>
              <a:t>r</a:t>
            </a:r>
            <a:r>
              <a:rPr dirty="0" sz="1850" spc="60">
                <a:solidFill>
                  <a:srgbClr val="4D4960"/>
                </a:solidFill>
                <a:latin typeface="Times New Roman"/>
                <a:cs typeface="Times New Roman"/>
              </a:rPr>
              <a:t>oxima</a:t>
            </a:r>
            <a:r>
              <a:rPr dirty="0" sz="1850" spc="60">
                <a:solidFill>
                  <a:srgbClr val="6E697E"/>
                </a:solidFill>
                <a:latin typeface="Times New Roman"/>
                <a:cs typeface="Times New Roman"/>
              </a:rPr>
              <a:t>c</a:t>
            </a:r>
            <a:r>
              <a:rPr dirty="0" sz="1850" spc="60">
                <a:solidFill>
                  <a:srgbClr val="4D4960"/>
                </a:solidFill>
                <a:latin typeface="Times New Roman"/>
                <a:cs typeface="Times New Roman"/>
              </a:rPr>
              <a:t>ión</a:t>
            </a:r>
            <a:r>
              <a:rPr dirty="0" sz="1850" spc="215">
                <a:solidFill>
                  <a:srgbClr val="4D4960"/>
                </a:solidFill>
                <a:latin typeface="Times New Roman"/>
                <a:cs typeface="Times New Roman"/>
              </a:rPr>
              <a:t> </a:t>
            </a:r>
            <a:r>
              <a:rPr dirty="0" sz="1750" spc="85" i="1">
                <a:solidFill>
                  <a:srgbClr val="6E697E"/>
                </a:solidFill>
                <a:latin typeface="Arial"/>
                <a:cs typeface="Arial"/>
              </a:rPr>
              <a:t>x</a:t>
            </a:r>
            <a:r>
              <a:rPr dirty="0" sz="1750" spc="85" i="1">
                <a:solidFill>
                  <a:srgbClr val="4D4960"/>
                </a:solidFill>
                <a:latin typeface="Arial"/>
                <a:cs typeface="Arial"/>
              </a:rPr>
              <a:t>*</a:t>
            </a:r>
            <a:r>
              <a:rPr dirty="0" sz="1750" spc="380" i="1">
                <a:solidFill>
                  <a:srgbClr val="4D4960"/>
                </a:solidFill>
                <a:latin typeface="Arial"/>
                <a:cs typeface="Arial"/>
              </a:rPr>
              <a:t> </a:t>
            </a:r>
            <a:r>
              <a:rPr dirty="0" sz="1850" spc="65">
                <a:solidFill>
                  <a:srgbClr val="4D4960"/>
                </a:solidFill>
                <a:latin typeface="Times New Roman"/>
                <a:cs typeface="Times New Roman"/>
              </a:rPr>
              <a:t>d</a:t>
            </a:r>
            <a:r>
              <a:rPr dirty="0" sz="1850" spc="65">
                <a:solidFill>
                  <a:srgbClr val="6E697E"/>
                </a:solidFill>
                <a:latin typeface="Times New Roman"/>
                <a:cs typeface="Times New Roman"/>
              </a:rPr>
              <a:t>e</a:t>
            </a:r>
            <a:r>
              <a:rPr dirty="0" sz="1850" spc="130">
                <a:solidFill>
                  <a:srgbClr val="6E697E"/>
                </a:solidFill>
                <a:latin typeface="Times New Roman"/>
                <a:cs typeface="Times New Roman"/>
              </a:rPr>
              <a:t> </a:t>
            </a:r>
            <a:r>
              <a:rPr dirty="0" sz="1850" spc="65">
                <a:solidFill>
                  <a:srgbClr val="4D4960"/>
                </a:solidFill>
                <a:latin typeface="Times New Roman"/>
                <a:cs typeface="Times New Roman"/>
              </a:rPr>
              <a:t>la</a:t>
            </a:r>
            <a:r>
              <a:rPr dirty="0" sz="1850" spc="295">
                <a:solidFill>
                  <a:srgbClr val="4D4960"/>
                </a:solidFill>
                <a:latin typeface="Times New Roman"/>
                <a:cs typeface="Times New Roman"/>
              </a:rPr>
              <a:t> </a:t>
            </a:r>
            <a:r>
              <a:rPr dirty="0" sz="1850" spc="55">
                <a:solidFill>
                  <a:srgbClr val="4D4960"/>
                </a:solidFill>
                <a:latin typeface="Times New Roman"/>
                <a:cs typeface="Times New Roman"/>
              </a:rPr>
              <a:t>ú</a:t>
            </a:r>
            <a:r>
              <a:rPr dirty="0" sz="1850" spc="55">
                <a:solidFill>
                  <a:srgbClr val="462F49"/>
                </a:solidFill>
                <a:latin typeface="Times New Roman"/>
                <a:cs typeface="Times New Roman"/>
              </a:rPr>
              <a:t>ni</a:t>
            </a:r>
            <a:r>
              <a:rPr dirty="0" sz="1850" spc="55">
                <a:solidFill>
                  <a:srgbClr val="5E576E"/>
                </a:solidFill>
                <a:latin typeface="Times New Roman"/>
                <a:cs typeface="Times New Roman"/>
              </a:rPr>
              <a:t>ca</a:t>
            </a:r>
            <a:r>
              <a:rPr dirty="0" sz="1850" spc="250">
                <a:solidFill>
                  <a:srgbClr val="5E576E"/>
                </a:solidFill>
                <a:latin typeface="Times New Roman"/>
                <a:cs typeface="Times New Roman"/>
              </a:rPr>
              <a:t> </a:t>
            </a:r>
            <a:r>
              <a:rPr dirty="0" sz="1850" spc="80">
                <a:solidFill>
                  <a:srgbClr val="462F49"/>
                </a:solidFill>
                <a:latin typeface="Times New Roman"/>
                <a:cs typeface="Times New Roman"/>
              </a:rPr>
              <a:t>r</a:t>
            </a:r>
            <a:r>
              <a:rPr dirty="0" sz="1850" spc="80">
                <a:solidFill>
                  <a:srgbClr val="5E576E"/>
                </a:solidFill>
                <a:latin typeface="Times New Roman"/>
                <a:cs typeface="Times New Roman"/>
              </a:rPr>
              <a:t>aíz</a:t>
            </a:r>
            <a:r>
              <a:rPr dirty="0" sz="1850" spc="85">
                <a:solidFill>
                  <a:srgbClr val="5E576E"/>
                </a:solidFill>
                <a:latin typeface="Times New Roman"/>
                <a:cs typeface="Times New Roman"/>
              </a:rPr>
              <a:t> </a:t>
            </a:r>
            <a:r>
              <a:rPr dirty="0" sz="1850" spc="50">
                <a:solidFill>
                  <a:srgbClr val="4D4960"/>
                </a:solidFill>
                <a:latin typeface="Times New Roman"/>
                <a:cs typeface="Times New Roman"/>
              </a:rPr>
              <a:t>r</a:t>
            </a:r>
            <a:r>
              <a:rPr dirty="0" sz="1850" spc="50">
                <a:solidFill>
                  <a:srgbClr val="6E697E"/>
                </a:solidFill>
                <a:latin typeface="Times New Roman"/>
                <a:cs typeface="Times New Roman"/>
              </a:rPr>
              <a:t>e</a:t>
            </a:r>
            <a:r>
              <a:rPr dirty="0" sz="1850" spc="50">
                <a:solidFill>
                  <a:srgbClr val="4D4960"/>
                </a:solidFill>
                <a:latin typeface="Times New Roman"/>
                <a:cs typeface="Times New Roman"/>
              </a:rPr>
              <a:t>al</a:t>
            </a:r>
            <a:r>
              <a:rPr dirty="0" sz="1850" spc="245">
                <a:solidFill>
                  <a:srgbClr val="4D4960"/>
                </a:solidFill>
                <a:latin typeface="Times New Roman"/>
                <a:cs typeface="Times New Roman"/>
              </a:rPr>
              <a:t> </a:t>
            </a:r>
            <a:r>
              <a:rPr dirty="0" sz="1850" spc="65">
                <a:solidFill>
                  <a:srgbClr val="4D4960"/>
                </a:solidFill>
                <a:latin typeface="Times New Roman"/>
                <a:cs typeface="Times New Roman"/>
              </a:rPr>
              <a:t>d</a:t>
            </a:r>
            <a:r>
              <a:rPr dirty="0" sz="1850" spc="65">
                <a:solidFill>
                  <a:srgbClr val="6E697E"/>
                </a:solidFill>
                <a:latin typeface="Times New Roman"/>
                <a:cs typeface="Times New Roman"/>
              </a:rPr>
              <a:t>e</a:t>
            </a:r>
            <a:r>
              <a:rPr dirty="0" sz="1850" spc="220">
                <a:solidFill>
                  <a:srgbClr val="6E697E"/>
                </a:solidFill>
                <a:latin typeface="Times New Roman"/>
                <a:cs typeface="Times New Roman"/>
              </a:rPr>
              <a:t> </a:t>
            </a:r>
            <a:r>
              <a:rPr dirty="0" sz="1850" spc="25">
                <a:solidFill>
                  <a:srgbClr val="1D1C5E"/>
                </a:solidFill>
                <a:latin typeface="Times New Roman"/>
                <a:cs typeface="Times New Roman"/>
              </a:rPr>
              <a:t>l</a:t>
            </a:r>
            <a:r>
              <a:rPr dirty="0" sz="1850" spc="25">
                <a:solidFill>
                  <a:srgbClr val="6E697E"/>
                </a:solidFill>
                <a:latin typeface="Times New Roman"/>
                <a:cs typeface="Times New Roman"/>
              </a:rPr>
              <a:t>a</a:t>
            </a:r>
            <a:r>
              <a:rPr dirty="0" sz="1850" spc="210">
                <a:solidFill>
                  <a:srgbClr val="6E697E"/>
                </a:solidFill>
                <a:latin typeface="Times New Roman"/>
                <a:cs typeface="Times New Roman"/>
              </a:rPr>
              <a:t> </a:t>
            </a:r>
            <a:r>
              <a:rPr dirty="0" sz="1850" spc="50">
                <a:solidFill>
                  <a:srgbClr val="6E697E"/>
                </a:solidFill>
                <a:latin typeface="Times New Roman"/>
                <a:cs typeface="Times New Roman"/>
              </a:rPr>
              <a:t>ec</a:t>
            </a:r>
            <a:r>
              <a:rPr dirty="0" sz="1850" spc="50">
                <a:solidFill>
                  <a:srgbClr val="4D4960"/>
                </a:solidFill>
                <a:latin typeface="Times New Roman"/>
                <a:cs typeface="Times New Roman"/>
              </a:rPr>
              <a:t>ua</a:t>
            </a:r>
            <a:r>
              <a:rPr dirty="0" sz="1850" spc="50">
                <a:solidFill>
                  <a:srgbClr val="6E697E"/>
                </a:solidFill>
                <a:latin typeface="Times New Roman"/>
                <a:cs typeface="Times New Roman"/>
              </a:rPr>
              <a:t>c</a:t>
            </a:r>
            <a:r>
              <a:rPr dirty="0" sz="1850" spc="50">
                <a:solidFill>
                  <a:srgbClr val="2F264D"/>
                </a:solidFill>
                <a:latin typeface="Times New Roman"/>
                <a:cs typeface="Times New Roman"/>
              </a:rPr>
              <a:t>i</a:t>
            </a:r>
            <a:r>
              <a:rPr dirty="0" sz="1850" spc="50">
                <a:solidFill>
                  <a:srgbClr val="5E576E"/>
                </a:solidFill>
                <a:latin typeface="Times New Roman"/>
                <a:cs typeface="Times New Roman"/>
              </a:rPr>
              <a:t>ón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77847" y="887600"/>
            <a:ext cx="7992109" cy="425450"/>
          </a:xfrm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  <a:tabLst>
                <a:tab pos="1177290" algn="l"/>
                <a:tab pos="4017645" algn="l"/>
              </a:tabLst>
            </a:pPr>
            <a:r>
              <a:rPr dirty="0" sz="1650" spc="185" i="1">
                <a:solidFill>
                  <a:srgbClr val="6E697E"/>
                </a:solidFill>
                <a:latin typeface="Arial"/>
                <a:cs typeface="Arial"/>
              </a:rPr>
              <a:t>x</a:t>
            </a:r>
            <a:r>
              <a:rPr dirty="0" baseline="32407" sz="1800" spc="97" i="1">
                <a:solidFill>
                  <a:srgbClr val="6E697E"/>
                </a:solidFill>
                <a:latin typeface="Arial"/>
                <a:cs typeface="Arial"/>
              </a:rPr>
              <a:t>3</a:t>
            </a:r>
            <a:r>
              <a:rPr dirty="0" baseline="32407" sz="1800" spc="217" i="1">
                <a:solidFill>
                  <a:srgbClr val="6E697E"/>
                </a:solidFill>
                <a:latin typeface="Arial"/>
                <a:cs typeface="Arial"/>
              </a:rPr>
              <a:t> </a:t>
            </a:r>
            <a:r>
              <a:rPr dirty="0" sz="2400" spc="140">
                <a:solidFill>
                  <a:srgbClr val="522F28"/>
                </a:solidFill>
              </a:rPr>
              <a:t>+</a:t>
            </a:r>
            <a:r>
              <a:rPr dirty="0" sz="2400" spc="-375">
                <a:solidFill>
                  <a:srgbClr val="522F28"/>
                </a:solidFill>
              </a:rPr>
              <a:t> </a:t>
            </a:r>
            <a:r>
              <a:rPr dirty="0" sz="1850" spc="10">
                <a:solidFill>
                  <a:srgbClr val="4D4960"/>
                </a:solidFill>
                <a:latin typeface="Times New Roman"/>
                <a:cs typeface="Times New Roman"/>
              </a:rPr>
              <a:t>3</a:t>
            </a:r>
            <a:r>
              <a:rPr dirty="0" sz="1850" spc="150">
                <a:solidFill>
                  <a:srgbClr val="6E697E"/>
                </a:solidFill>
                <a:latin typeface="Times New Roman"/>
                <a:cs typeface="Times New Roman"/>
              </a:rPr>
              <a:t>x</a:t>
            </a:r>
            <a:r>
              <a:rPr dirty="0" baseline="28806" sz="2025" spc="97">
                <a:solidFill>
                  <a:srgbClr val="4D4960"/>
                </a:solidFill>
                <a:latin typeface="Times New Roman"/>
                <a:cs typeface="Times New Roman"/>
              </a:rPr>
              <a:t>2</a:t>
            </a:r>
            <a:r>
              <a:rPr dirty="0" baseline="28806" sz="2025">
                <a:solidFill>
                  <a:srgbClr val="4D4960"/>
                </a:solidFill>
                <a:latin typeface="Times New Roman"/>
                <a:cs typeface="Times New Roman"/>
              </a:rPr>
              <a:t> </a:t>
            </a:r>
            <a:r>
              <a:rPr dirty="0" baseline="28806" sz="2025" spc="-247">
                <a:solidFill>
                  <a:srgbClr val="4D4960"/>
                </a:solidFill>
                <a:latin typeface="Times New Roman"/>
                <a:cs typeface="Times New Roman"/>
              </a:rPr>
              <a:t> </a:t>
            </a:r>
            <a:r>
              <a:rPr dirty="0" sz="1350" spc="45">
                <a:solidFill>
                  <a:srgbClr val="08080C"/>
                </a:solidFill>
                <a:latin typeface="Times New Roman"/>
                <a:cs typeface="Times New Roman"/>
              </a:rPr>
              <a:t>-</a:t>
            </a:r>
            <a:r>
              <a:rPr dirty="0" sz="1350">
                <a:solidFill>
                  <a:srgbClr val="08080C"/>
                </a:solidFill>
                <a:latin typeface="Times New Roman"/>
                <a:cs typeface="Times New Roman"/>
              </a:rPr>
              <a:t>	</a:t>
            </a:r>
            <a:r>
              <a:rPr dirty="0" sz="1850" spc="90">
                <a:solidFill>
                  <a:srgbClr val="5E576E"/>
                </a:solidFill>
                <a:latin typeface="Times New Roman"/>
                <a:cs typeface="Times New Roman"/>
              </a:rPr>
              <a:t>8</a:t>
            </a:r>
            <a:r>
              <a:rPr dirty="0" sz="1850" spc="60">
                <a:solidFill>
                  <a:srgbClr val="5E576E"/>
                </a:solidFill>
                <a:latin typeface="Times New Roman"/>
                <a:cs typeface="Times New Roman"/>
              </a:rPr>
              <a:t> </a:t>
            </a:r>
            <a:r>
              <a:rPr dirty="0" sz="2600" spc="-15">
                <a:solidFill>
                  <a:srgbClr val="08080C"/>
                </a:solidFill>
                <a:latin typeface="Times New Roman"/>
                <a:cs typeface="Times New Roman"/>
              </a:rPr>
              <a:t>=</a:t>
            </a:r>
            <a:r>
              <a:rPr dirty="0" sz="2600" spc="-150">
                <a:solidFill>
                  <a:srgbClr val="08080C"/>
                </a:solidFill>
                <a:latin typeface="Times New Roman"/>
                <a:cs typeface="Times New Roman"/>
              </a:rPr>
              <a:t> </a:t>
            </a:r>
            <a:r>
              <a:rPr dirty="0" sz="1850" spc="-270">
                <a:solidFill>
                  <a:srgbClr val="5E576E"/>
                </a:solidFill>
                <a:latin typeface="Times New Roman"/>
                <a:cs typeface="Times New Roman"/>
              </a:rPr>
              <a:t>O</a:t>
            </a:r>
            <a:r>
              <a:rPr dirty="0" sz="1850" spc="10">
                <a:solidFill>
                  <a:srgbClr val="5E576E"/>
                </a:solidFill>
                <a:latin typeface="Times New Roman"/>
                <a:cs typeface="Times New Roman"/>
              </a:rPr>
              <a:t> </a:t>
            </a:r>
            <a:r>
              <a:rPr dirty="0" sz="1850" spc="-185">
                <a:solidFill>
                  <a:srgbClr val="4D4960"/>
                </a:solidFill>
                <a:latin typeface="Times New Roman"/>
                <a:cs typeface="Times New Roman"/>
              </a:rPr>
              <a:t>u</a:t>
            </a:r>
            <a:r>
              <a:rPr dirty="0" sz="1850" spc="-135">
                <a:solidFill>
                  <a:srgbClr val="4D4960"/>
                </a:solidFill>
                <a:latin typeface="Times New Roman"/>
                <a:cs typeface="Times New Roman"/>
              </a:rPr>
              <a:t> </a:t>
            </a:r>
            <a:r>
              <a:rPr dirty="0" sz="1850" spc="-105">
                <a:solidFill>
                  <a:srgbClr val="6E697E"/>
                </a:solidFill>
                <a:latin typeface="Times New Roman"/>
                <a:cs typeface="Times New Roman"/>
              </a:rPr>
              <a:t>t</a:t>
            </a:r>
            <a:r>
              <a:rPr dirty="0" sz="1850" spc="-220">
                <a:solidFill>
                  <a:srgbClr val="6E697E"/>
                </a:solidFill>
                <a:latin typeface="Times New Roman"/>
                <a:cs typeface="Times New Roman"/>
              </a:rPr>
              <a:t> </a:t>
            </a:r>
            <a:r>
              <a:rPr dirty="0" sz="1850" spc="-25">
                <a:solidFill>
                  <a:srgbClr val="4D4960"/>
                </a:solidFill>
                <a:latin typeface="Times New Roman"/>
                <a:cs typeface="Times New Roman"/>
              </a:rPr>
              <a:t>i</a:t>
            </a:r>
            <a:r>
              <a:rPr dirty="0" sz="1850" spc="-110">
                <a:solidFill>
                  <a:srgbClr val="2F264D"/>
                </a:solidFill>
                <a:latin typeface="Times New Roman"/>
                <a:cs typeface="Times New Roman"/>
              </a:rPr>
              <a:t>l</a:t>
            </a:r>
            <a:r>
              <a:rPr dirty="0" sz="1850" spc="-105">
                <a:solidFill>
                  <a:srgbClr val="2F264D"/>
                </a:solidFill>
                <a:latin typeface="Times New Roman"/>
                <a:cs typeface="Times New Roman"/>
              </a:rPr>
              <a:t>i</a:t>
            </a:r>
            <a:r>
              <a:rPr dirty="0" sz="1850" spc="-180">
                <a:solidFill>
                  <a:srgbClr val="2F264D"/>
                </a:solidFill>
                <a:latin typeface="Times New Roman"/>
                <a:cs typeface="Times New Roman"/>
              </a:rPr>
              <a:t> </a:t>
            </a:r>
            <a:r>
              <a:rPr dirty="0" sz="1850" spc="-170">
                <a:solidFill>
                  <a:srgbClr val="5E576E"/>
                </a:solidFill>
                <a:latin typeface="Times New Roman"/>
                <a:cs typeface="Times New Roman"/>
              </a:rPr>
              <a:t>za</a:t>
            </a:r>
            <a:r>
              <a:rPr dirty="0" sz="1850" spc="-185">
                <a:solidFill>
                  <a:srgbClr val="5E576E"/>
                </a:solidFill>
                <a:latin typeface="Times New Roman"/>
                <a:cs typeface="Times New Roman"/>
              </a:rPr>
              <a:t>n</a:t>
            </a:r>
            <a:r>
              <a:rPr dirty="0" sz="1850">
                <a:solidFill>
                  <a:srgbClr val="5E576E"/>
                </a:solidFill>
                <a:latin typeface="Times New Roman"/>
                <a:cs typeface="Times New Roman"/>
              </a:rPr>
              <a:t> </a:t>
            </a:r>
            <a:r>
              <a:rPr dirty="0" sz="1850" spc="-140">
                <a:solidFill>
                  <a:srgbClr val="5E576E"/>
                </a:solidFill>
                <a:latin typeface="Times New Roman"/>
                <a:cs typeface="Times New Roman"/>
              </a:rPr>
              <a:t> </a:t>
            </a:r>
            <a:r>
              <a:rPr dirty="0" sz="1850" spc="-185">
                <a:solidFill>
                  <a:srgbClr val="5E576E"/>
                </a:solidFill>
                <a:latin typeface="Times New Roman"/>
                <a:cs typeface="Times New Roman"/>
              </a:rPr>
              <a:t>do</a:t>
            </a:r>
            <a:r>
              <a:rPr dirty="0" sz="1850">
                <a:solidFill>
                  <a:srgbClr val="5E576E"/>
                </a:solidFill>
                <a:latin typeface="Times New Roman"/>
                <a:cs typeface="Times New Roman"/>
              </a:rPr>
              <a:t> </a:t>
            </a:r>
            <a:r>
              <a:rPr dirty="0" sz="1850" spc="50">
                <a:solidFill>
                  <a:srgbClr val="5E576E"/>
                </a:solidFill>
                <a:latin typeface="Times New Roman"/>
                <a:cs typeface="Times New Roman"/>
              </a:rPr>
              <a:t> </a:t>
            </a:r>
            <a:r>
              <a:rPr dirty="0" sz="1850" spc="-165">
                <a:solidFill>
                  <a:srgbClr val="6E697E"/>
                </a:solidFill>
                <a:latin typeface="Times New Roman"/>
                <a:cs typeface="Times New Roman"/>
              </a:rPr>
              <a:t>e</a:t>
            </a:r>
            <a:r>
              <a:rPr dirty="0" sz="1850" spc="-225">
                <a:solidFill>
                  <a:srgbClr val="6E697E"/>
                </a:solidFill>
                <a:latin typeface="Times New Roman"/>
                <a:cs typeface="Times New Roman"/>
              </a:rPr>
              <a:t> </a:t>
            </a:r>
            <a:r>
              <a:rPr dirty="0" sz="1850" spc="-105">
                <a:solidFill>
                  <a:srgbClr val="4D4960"/>
                </a:solidFill>
                <a:latin typeface="Times New Roman"/>
                <a:cs typeface="Times New Roman"/>
              </a:rPr>
              <a:t>l</a:t>
            </a:r>
            <a:r>
              <a:rPr dirty="0" sz="1850" spc="50">
                <a:solidFill>
                  <a:srgbClr val="4D4960"/>
                </a:solidFill>
                <a:latin typeface="Times New Roman"/>
                <a:cs typeface="Times New Roman"/>
              </a:rPr>
              <a:t> </a:t>
            </a:r>
            <a:r>
              <a:rPr dirty="0" sz="1850" spc="-185">
                <a:solidFill>
                  <a:srgbClr val="4D4960"/>
                </a:solidFill>
                <a:latin typeface="Times New Roman"/>
                <a:cs typeface="Times New Roman"/>
              </a:rPr>
              <a:t>1n</a:t>
            </a:r>
            <a:r>
              <a:rPr dirty="0" sz="1850" spc="-220">
                <a:solidFill>
                  <a:srgbClr val="4D4960"/>
                </a:solidFill>
                <a:latin typeface="Times New Roman"/>
                <a:cs typeface="Times New Roman"/>
              </a:rPr>
              <a:t> </a:t>
            </a:r>
            <a:r>
              <a:rPr dirty="0" sz="1850" spc="-165">
                <a:solidFill>
                  <a:srgbClr val="6E697E"/>
                </a:solidFill>
                <a:latin typeface="Times New Roman"/>
                <a:cs typeface="Times New Roman"/>
              </a:rPr>
              <a:t>é</a:t>
            </a:r>
            <a:r>
              <a:rPr dirty="0" sz="1850" spc="-285">
                <a:solidFill>
                  <a:srgbClr val="6E697E"/>
                </a:solidFill>
                <a:latin typeface="Times New Roman"/>
                <a:cs typeface="Times New Roman"/>
              </a:rPr>
              <a:t> </a:t>
            </a:r>
            <a:r>
              <a:rPr dirty="0" sz="1850" spc="-105">
                <a:solidFill>
                  <a:srgbClr val="4D4960"/>
                </a:solidFill>
                <a:latin typeface="Times New Roman"/>
                <a:cs typeface="Times New Roman"/>
              </a:rPr>
              <a:t>t</a:t>
            </a:r>
            <a:r>
              <a:rPr dirty="0" sz="1850" spc="-135">
                <a:solidFill>
                  <a:srgbClr val="4D4960"/>
                </a:solidFill>
                <a:latin typeface="Times New Roman"/>
                <a:cs typeface="Times New Roman"/>
              </a:rPr>
              <a:t> </a:t>
            </a:r>
            <a:r>
              <a:rPr dirty="0" sz="1850" spc="-185">
                <a:solidFill>
                  <a:srgbClr val="4D4960"/>
                </a:solidFill>
                <a:latin typeface="Times New Roman"/>
                <a:cs typeface="Times New Roman"/>
              </a:rPr>
              <a:t>odo</a:t>
            </a:r>
            <a:r>
              <a:rPr dirty="0" sz="1850">
                <a:solidFill>
                  <a:srgbClr val="4D4960"/>
                </a:solidFill>
                <a:latin typeface="Times New Roman"/>
                <a:cs typeface="Times New Roman"/>
              </a:rPr>
              <a:t>	</a:t>
            </a:r>
            <a:r>
              <a:rPr dirty="0" sz="1850" spc="-185">
                <a:solidFill>
                  <a:srgbClr val="4D4960"/>
                </a:solidFill>
                <a:latin typeface="Times New Roman"/>
                <a:cs typeface="Times New Roman"/>
              </a:rPr>
              <a:t>d</a:t>
            </a:r>
            <a:r>
              <a:rPr dirty="0" sz="1850" spc="-125">
                <a:solidFill>
                  <a:srgbClr val="4D4960"/>
                </a:solidFill>
                <a:latin typeface="Times New Roman"/>
                <a:cs typeface="Times New Roman"/>
              </a:rPr>
              <a:t> </a:t>
            </a:r>
            <a:r>
              <a:rPr dirty="0" sz="1850" spc="-165">
                <a:solidFill>
                  <a:srgbClr val="6E697E"/>
                </a:solidFill>
                <a:latin typeface="Times New Roman"/>
                <a:cs typeface="Times New Roman"/>
              </a:rPr>
              <a:t>e</a:t>
            </a:r>
            <a:r>
              <a:rPr dirty="0" sz="1850">
                <a:solidFill>
                  <a:srgbClr val="6E697E"/>
                </a:solidFill>
                <a:latin typeface="Times New Roman"/>
                <a:cs typeface="Times New Roman"/>
              </a:rPr>
              <a:t> </a:t>
            </a:r>
            <a:r>
              <a:rPr dirty="0" sz="1850" spc="-130">
                <a:solidFill>
                  <a:srgbClr val="6E697E"/>
                </a:solidFill>
                <a:latin typeface="Times New Roman"/>
                <a:cs typeface="Times New Roman"/>
              </a:rPr>
              <a:t> </a:t>
            </a:r>
            <a:r>
              <a:rPr dirty="0" sz="1850" spc="-185">
                <a:solidFill>
                  <a:srgbClr val="4D4960"/>
                </a:solidFill>
                <a:latin typeface="Times New Roman"/>
                <a:cs typeface="Times New Roman"/>
              </a:rPr>
              <a:t>b</a:t>
            </a:r>
            <a:r>
              <a:rPr dirty="0" sz="1850" spc="-180">
                <a:solidFill>
                  <a:srgbClr val="4D4960"/>
                </a:solidFill>
                <a:latin typeface="Times New Roman"/>
                <a:cs typeface="Times New Roman"/>
              </a:rPr>
              <a:t> </a:t>
            </a:r>
            <a:r>
              <a:rPr dirty="0" sz="1850" spc="-60">
                <a:solidFill>
                  <a:srgbClr val="2F264D"/>
                </a:solidFill>
                <a:latin typeface="Times New Roman"/>
                <a:cs typeface="Times New Roman"/>
              </a:rPr>
              <a:t>i</a:t>
            </a:r>
            <a:r>
              <a:rPr dirty="0" sz="1850" spc="-165">
                <a:solidFill>
                  <a:srgbClr val="6E697E"/>
                </a:solidFill>
                <a:latin typeface="Times New Roman"/>
                <a:cs typeface="Times New Roman"/>
              </a:rPr>
              <a:t>sec</a:t>
            </a:r>
            <a:r>
              <a:rPr dirty="0" sz="1850" spc="-165">
                <a:solidFill>
                  <a:srgbClr val="6E697E"/>
                </a:solidFill>
                <a:latin typeface="Times New Roman"/>
                <a:cs typeface="Times New Roman"/>
              </a:rPr>
              <a:t>c</a:t>
            </a:r>
            <a:r>
              <a:rPr dirty="0" sz="1850">
                <a:solidFill>
                  <a:srgbClr val="6E697E"/>
                </a:solidFill>
                <a:latin typeface="Times New Roman"/>
                <a:cs typeface="Times New Roman"/>
              </a:rPr>
              <a:t> </a:t>
            </a:r>
            <a:r>
              <a:rPr dirty="0" sz="1850" spc="-185">
                <a:solidFill>
                  <a:srgbClr val="6E697E"/>
                </a:solidFill>
                <a:latin typeface="Times New Roman"/>
                <a:cs typeface="Times New Roman"/>
              </a:rPr>
              <a:t> </a:t>
            </a:r>
            <a:r>
              <a:rPr dirty="0" sz="1850" spc="-35">
                <a:solidFill>
                  <a:srgbClr val="441836"/>
                </a:solidFill>
                <a:latin typeface="Times New Roman"/>
                <a:cs typeface="Times New Roman"/>
              </a:rPr>
              <a:t>i</a:t>
            </a:r>
            <a:r>
              <a:rPr dirty="0" sz="1850" spc="-185">
                <a:solidFill>
                  <a:srgbClr val="5E576E"/>
                </a:solidFill>
                <a:latin typeface="Times New Roman"/>
                <a:cs typeface="Times New Roman"/>
              </a:rPr>
              <a:t>ó</a:t>
            </a:r>
            <a:r>
              <a:rPr dirty="0" sz="1850" spc="-165">
                <a:solidFill>
                  <a:srgbClr val="5E576E"/>
                </a:solidFill>
                <a:latin typeface="Times New Roman"/>
                <a:cs typeface="Times New Roman"/>
              </a:rPr>
              <a:t> </a:t>
            </a:r>
            <a:r>
              <a:rPr dirty="0" sz="1850" spc="-185">
                <a:solidFill>
                  <a:srgbClr val="5E576E"/>
                </a:solidFill>
                <a:latin typeface="Times New Roman"/>
                <a:cs typeface="Times New Roman"/>
              </a:rPr>
              <a:t>n</a:t>
            </a:r>
            <a:r>
              <a:rPr dirty="0" sz="1850">
                <a:solidFill>
                  <a:srgbClr val="5E576E"/>
                </a:solidFill>
                <a:latin typeface="Times New Roman"/>
                <a:cs typeface="Times New Roman"/>
              </a:rPr>
              <a:t> </a:t>
            </a:r>
            <a:r>
              <a:rPr dirty="0" sz="1850" spc="-140">
                <a:solidFill>
                  <a:srgbClr val="5E576E"/>
                </a:solidFill>
                <a:latin typeface="Times New Roman"/>
                <a:cs typeface="Times New Roman"/>
              </a:rPr>
              <a:t> </a:t>
            </a:r>
            <a:r>
              <a:rPr dirty="0" sz="1850" spc="-170">
                <a:solidFill>
                  <a:srgbClr val="6E697E"/>
                </a:solidFill>
                <a:latin typeface="Times New Roman"/>
                <a:cs typeface="Times New Roman"/>
              </a:rPr>
              <a:t>c</a:t>
            </a:r>
            <a:r>
              <a:rPr dirty="0" sz="1850" spc="-185">
                <a:solidFill>
                  <a:srgbClr val="6E697E"/>
                </a:solidFill>
                <a:latin typeface="Times New Roman"/>
                <a:cs typeface="Times New Roman"/>
              </a:rPr>
              <a:t>o</a:t>
            </a:r>
            <a:r>
              <a:rPr dirty="0" sz="1850" spc="-30">
                <a:solidFill>
                  <a:srgbClr val="6E697E"/>
                </a:solidFill>
                <a:latin typeface="Times New Roman"/>
                <a:cs typeface="Times New Roman"/>
              </a:rPr>
              <a:t> </a:t>
            </a:r>
            <a:r>
              <a:rPr dirty="0" sz="1850" spc="-185">
                <a:solidFill>
                  <a:srgbClr val="4D4960"/>
                </a:solidFill>
                <a:latin typeface="Times New Roman"/>
                <a:cs typeface="Times New Roman"/>
              </a:rPr>
              <a:t>n</a:t>
            </a:r>
            <a:r>
              <a:rPr dirty="0" sz="1850">
                <a:solidFill>
                  <a:srgbClr val="4D4960"/>
                </a:solidFill>
                <a:latin typeface="Times New Roman"/>
                <a:cs typeface="Times New Roman"/>
              </a:rPr>
              <a:t> </a:t>
            </a:r>
            <a:r>
              <a:rPr dirty="0" sz="1850" spc="20">
                <a:solidFill>
                  <a:srgbClr val="4D4960"/>
                </a:solidFill>
                <a:latin typeface="Times New Roman"/>
                <a:cs typeface="Times New Roman"/>
              </a:rPr>
              <a:t> </a:t>
            </a:r>
            <a:r>
              <a:rPr dirty="0" sz="1850" spc="-185">
                <a:solidFill>
                  <a:srgbClr val="2F264D"/>
                </a:solidFill>
                <a:latin typeface="Times New Roman"/>
                <a:cs typeface="Times New Roman"/>
              </a:rPr>
              <a:t>u</a:t>
            </a:r>
            <a:r>
              <a:rPr dirty="0" sz="1850" spc="-229">
                <a:solidFill>
                  <a:srgbClr val="2F264D"/>
                </a:solidFill>
                <a:latin typeface="Times New Roman"/>
                <a:cs typeface="Times New Roman"/>
              </a:rPr>
              <a:t> </a:t>
            </a:r>
            <a:r>
              <a:rPr dirty="0" sz="1850" spc="-185">
                <a:solidFill>
                  <a:srgbClr val="4D4960"/>
                </a:solidFill>
                <a:latin typeface="Times New Roman"/>
                <a:cs typeface="Times New Roman"/>
              </a:rPr>
              <a:t>n</a:t>
            </a:r>
            <a:r>
              <a:rPr dirty="0" sz="1850">
                <a:solidFill>
                  <a:srgbClr val="4D4960"/>
                </a:solidFill>
                <a:latin typeface="Times New Roman"/>
                <a:cs typeface="Times New Roman"/>
              </a:rPr>
              <a:t> </a:t>
            </a:r>
            <a:r>
              <a:rPr dirty="0" sz="1850" spc="-145">
                <a:solidFill>
                  <a:srgbClr val="4D4960"/>
                </a:solidFill>
                <a:latin typeface="Times New Roman"/>
                <a:cs typeface="Times New Roman"/>
              </a:rPr>
              <a:t> </a:t>
            </a:r>
            <a:r>
              <a:rPr dirty="0" sz="1850" spc="-165">
                <a:solidFill>
                  <a:srgbClr val="6E697E"/>
                </a:solidFill>
                <a:latin typeface="Times New Roman"/>
                <a:cs typeface="Times New Roman"/>
              </a:rPr>
              <a:t>e</a:t>
            </a:r>
            <a:r>
              <a:rPr dirty="0" sz="1850" spc="-180">
                <a:solidFill>
                  <a:srgbClr val="6E697E"/>
                </a:solidFill>
                <a:latin typeface="Times New Roman"/>
                <a:cs typeface="Times New Roman"/>
              </a:rPr>
              <a:t> </a:t>
            </a:r>
            <a:r>
              <a:rPr dirty="0" sz="1850" spc="-125">
                <a:solidFill>
                  <a:srgbClr val="462F49"/>
                </a:solidFill>
                <a:latin typeface="Times New Roman"/>
                <a:cs typeface="Times New Roman"/>
              </a:rPr>
              <a:t>r</a:t>
            </a:r>
            <a:r>
              <a:rPr dirty="0" sz="1850" spc="-170">
                <a:solidFill>
                  <a:srgbClr val="462F49"/>
                </a:solidFill>
                <a:latin typeface="Times New Roman"/>
                <a:cs typeface="Times New Roman"/>
              </a:rPr>
              <a:t> </a:t>
            </a:r>
            <a:r>
              <a:rPr dirty="0" sz="1850" spc="20">
                <a:solidFill>
                  <a:srgbClr val="462F49"/>
                </a:solidFill>
                <a:latin typeface="Times New Roman"/>
                <a:cs typeface="Times New Roman"/>
              </a:rPr>
              <a:t>r</a:t>
            </a:r>
            <a:r>
              <a:rPr dirty="0" sz="1850" spc="-185">
                <a:solidFill>
                  <a:srgbClr val="5E576E"/>
                </a:solidFill>
                <a:latin typeface="Times New Roman"/>
                <a:cs typeface="Times New Roman"/>
              </a:rPr>
              <a:t>o</a:t>
            </a:r>
            <a:r>
              <a:rPr dirty="0" sz="1850" spc="-165">
                <a:solidFill>
                  <a:srgbClr val="5E576E"/>
                </a:solidFill>
                <a:latin typeface="Times New Roman"/>
                <a:cs typeface="Times New Roman"/>
              </a:rPr>
              <a:t> </a:t>
            </a:r>
            <a:r>
              <a:rPr dirty="0" sz="1850" spc="-125">
                <a:solidFill>
                  <a:srgbClr val="2F264D"/>
                </a:solidFill>
                <a:latin typeface="Times New Roman"/>
                <a:cs typeface="Times New Roman"/>
              </a:rPr>
              <a:t>r</a:t>
            </a:r>
            <a:r>
              <a:rPr dirty="0" sz="1850">
                <a:solidFill>
                  <a:srgbClr val="2F264D"/>
                </a:solidFill>
                <a:latin typeface="Times New Roman"/>
                <a:cs typeface="Times New Roman"/>
              </a:rPr>
              <a:t> </a:t>
            </a:r>
            <a:r>
              <a:rPr dirty="0" sz="1850" spc="-180">
                <a:solidFill>
                  <a:srgbClr val="2F264D"/>
                </a:solidFill>
                <a:latin typeface="Times New Roman"/>
                <a:cs typeface="Times New Roman"/>
              </a:rPr>
              <a:t> </a:t>
            </a:r>
            <a:r>
              <a:rPr dirty="0" sz="1850" spc="20">
                <a:solidFill>
                  <a:srgbClr val="462F49"/>
                </a:solidFill>
                <a:latin typeface="Times New Roman"/>
                <a:cs typeface="Times New Roman"/>
              </a:rPr>
              <a:t>i</a:t>
            </a:r>
            <a:r>
              <a:rPr dirty="0" sz="1850" spc="-185">
                <a:solidFill>
                  <a:srgbClr val="4D4960"/>
                </a:solidFill>
                <a:latin typeface="Times New Roman"/>
                <a:cs typeface="Times New Roman"/>
              </a:rPr>
              <a:t>n</a:t>
            </a:r>
            <a:r>
              <a:rPr dirty="0" sz="1850" spc="-180">
                <a:solidFill>
                  <a:srgbClr val="4D4960"/>
                </a:solidFill>
                <a:latin typeface="Times New Roman"/>
                <a:cs typeface="Times New Roman"/>
              </a:rPr>
              <a:t> </a:t>
            </a:r>
            <a:r>
              <a:rPr dirty="0" sz="1850" spc="-125">
                <a:solidFill>
                  <a:srgbClr val="4D4960"/>
                </a:solidFill>
                <a:latin typeface="Times New Roman"/>
                <a:cs typeface="Times New Roman"/>
              </a:rPr>
              <a:t>f</a:t>
            </a:r>
            <a:r>
              <a:rPr dirty="0" sz="1850" spc="120">
                <a:solidFill>
                  <a:srgbClr val="6E697E"/>
                </a:solidFill>
                <a:latin typeface="Times New Roman"/>
                <a:cs typeface="Times New Roman"/>
              </a:rPr>
              <a:t>e</a:t>
            </a:r>
            <a:r>
              <a:rPr dirty="0" sz="1850" spc="125">
                <a:solidFill>
                  <a:srgbClr val="462F49"/>
                </a:solidFill>
                <a:latin typeface="Times New Roman"/>
                <a:cs typeface="Times New Roman"/>
              </a:rPr>
              <a:t>r</a:t>
            </a:r>
            <a:r>
              <a:rPr dirty="0" sz="1850" spc="-35">
                <a:solidFill>
                  <a:srgbClr val="462F49"/>
                </a:solidFill>
                <a:latin typeface="Times New Roman"/>
                <a:cs typeface="Times New Roman"/>
              </a:rPr>
              <a:t>i</a:t>
            </a:r>
            <a:r>
              <a:rPr dirty="0" sz="1850" spc="35">
                <a:solidFill>
                  <a:srgbClr val="5E576E"/>
                </a:solidFill>
                <a:latin typeface="Times New Roman"/>
                <a:cs typeface="Times New Roman"/>
              </a:rPr>
              <a:t>or</a:t>
            </a:r>
            <a:r>
              <a:rPr dirty="0" sz="1850" spc="185">
                <a:solidFill>
                  <a:srgbClr val="5E576E"/>
                </a:solidFill>
                <a:latin typeface="Times New Roman"/>
                <a:cs typeface="Times New Roman"/>
              </a:rPr>
              <a:t> </a:t>
            </a:r>
            <a:r>
              <a:rPr dirty="0" sz="1850" spc="40">
                <a:solidFill>
                  <a:srgbClr val="5E576E"/>
                </a:solidFill>
                <a:latin typeface="Times New Roman"/>
                <a:cs typeface="Times New Roman"/>
              </a:rPr>
              <a:t>a</a:t>
            </a:r>
            <a:r>
              <a:rPr dirty="0" sz="1850" spc="100">
                <a:solidFill>
                  <a:srgbClr val="5E576E"/>
                </a:solidFill>
                <a:latin typeface="Times New Roman"/>
                <a:cs typeface="Times New Roman"/>
              </a:rPr>
              <a:t> </a:t>
            </a:r>
            <a:r>
              <a:rPr dirty="0" sz="1850" spc="-280">
                <a:solidFill>
                  <a:srgbClr val="4D4960"/>
                </a:solidFill>
                <a:latin typeface="Times New Roman"/>
                <a:cs typeface="Times New Roman"/>
              </a:rPr>
              <a:t>1</a:t>
            </a:r>
            <a:r>
              <a:rPr dirty="0" sz="1850" spc="-235">
                <a:solidFill>
                  <a:srgbClr val="6E697E"/>
                </a:solidFill>
                <a:latin typeface="Times New Roman"/>
                <a:cs typeface="Times New Roman"/>
              </a:rPr>
              <a:t>-</a:t>
            </a:r>
            <a:r>
              <a:rPr dirty="0" sz="1850" spc="45">
                <a:solidFill>
                  <a:srgbClr val="4D4960"/>
                </a:solidFill>
                <a:latin typeface="Times New Roman"/>
                <a:cs typeface="Times New Roman"/>
              </a:rPr>
              <a:t>0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938153" y="959277"/>
            <a:ext cx="238125" cy="23304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dirty="0" sz="1350" spc="30">
                <a:solidFill>
                  <a:srgbClr val="4D4960"/>
                </a:solidFill>
                <a:latin typeface="Times New Roman"/>
                <a:cs typeface="Times New Roman"/>
              </a:rPr>
              <a:t>2</a:t>
            </a:r>
            <a:r>
              <a:rPr dirty="0" sz="1350" spc="-130">
                <a:solidFill>
                  <a:srgbClr val="4D4960"/>
                </a:solidFill>
                <a:latin typeface="Times New Roman"/>
                <a:cs typeface="Times New Roman"/>
              </a:rPr>
              <a:t> </a:t>
            </a:r>
            <a:r>
              <a:rPr dirty="0" baseline="-28806" sz="2025" spc="22">
                <a:solidFill>
                  <a:srgbClr val="0C0C4F"/>
                </a:solidFill>
                <a:latin typeface="Times New Roman"/>
                <a:cs typeface="Times New Roman"/>
              </a:rPr>
              <a:t>.</a:t>
            </a:r>
            <a:endParaRPr baseline="-28806" sz="2025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68934" y="1261601"/>
            <a:ext cx="8312150" cy="175006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395605">
              <a:lnSpc>
                <a:spcPct val="100000"/>
              </a:lnSpc>
              <a:spcBef>
                <a:spcPts val="114"/>
              </a:spcBef>
            </a:pPr>
            <a:r>
              <a:rPr dirty="0" sz="1850" spc="200">
                <a:solidFill>
                  <a:srgbClr val="4D4960"/>
                </a:solidFill>
                <a:latin typeface="Times New Roman"/>
                <a:cs typeface="Times New Roman"/>
              </a:rPr>
              <a:t>S</a:t>
            </a:r>
            <a:r>
              <a:rPr dirty="0" sz="1850" spc="165">
                <a:solidFill>
                  <a:srgbClr val="4D4960"/>
                </a:solidFill>
                <a:latin typeface="Times New Roman"/>
                <a:cs typeface="Times New Roman"/>
              </a:rPr>
              <a:t>o</a:t>
            </a:r>
            <a:r>
              <a:rPr dirty="0" sz="1850" spc="130">
                <a:solidFill>
                  <a:srgbClr val="462F49"/>
                </a:solidFill>
                <a:latin typeface="Times New Roman"/>
                <a:cs typeface="Times New Roman"/>
              </a:rPr>
              <a:t>l</a:t>
            </a:r>
            <a:r>
              <a:rPr dirty="0" sz="1850" spc="45">
                <a:solidFill>
                  <a:srgbClr val="4D4960"/>
                </a:solidFill>
                <a:latin typeface="Times New Roman"/>
                <a:cs typeface="Times New Roman"/>
              </a:rPr>
              <a:t>u</a:t>
            </a:r>
            <a:r>
              <a:rPr dirty="0" sz="1850" spc="-215">
                <a:solidFill>
                  <a:srgbClr val="4D4960"/>
                </a:solidFill>
                <a:latin typeface="Times New Roman"/>
                <a:cs typeface="Times New Roman"/>
              </a:rPr>
              <a:t> </a:t>
            </a:r>
            <a:r>
              <a:rPr dirty="0" sz="1850" spc="70">
                <a:solidFill>
                  <a:srgbClr val="4D4960"/>
                </a:solidFill>
                <a:latin typeface="Times New Roman"/>
                <a:cs typeface="Times New Roman"/>
              </a:rPr>
              <a:t>c</a:t>
            </a:r>
            <a:r>
              <a:rPr dirty="0" sz="1850" spc="65">
                <a:solidFill>
                  <a:srgbClr val="462F49"/>
                </a:solidFill>
                <a:latin typeface="Times New Roman"/>
                <a:cs typeface="Times New Roman"/>
              </a:rPr>
              <a:t>i</a:t>
            </a:r>
            <a:r>
              <a:rPr dirty="0" sz="1850" spc="210">
                <a:solidFill>
                  <a:srgbClr val="4D4960"/>
                </a:solidFill>
                <a:latin typeface="Times New Roman"/>
                <a:cs typeface="Times New Roman"/>
              </a:rPr>
              <a:t>ó</a:t>
            </a:r>
            <a:r>
              <a:rPr dirty="0" sz="1850" spc="235">
                <a:solidFill>
                  <a:srgbClr val="4D4960"/>
                </a:solidFill>
                <a:latin typeface="Times New Roman"/>
                <a:cs typeface="Times New Roman"/>
              </a:rPr>
              <a:t>n</a:t>
            </a:r>
            <a:r>
              <a:rPr dirty="0" sz="1850" spc="20">
                <a:solidFill>
                  <a:srgbClr val="2F264D"/>
                </a:solidFill>
                <a:latin typeface="Times New Roman"/>
                <a:cs typeface="Times New Roman"/>
              </a:rPr>
              <a:t>.</a:t>
            </a:r>
            <a:endParaRPr sz="1850">
              <a:latin typeface="Times New Roman"/>
              <a:cs typeface="Times New Roman"/>
            </a:endParaRPr>
          </a:p>
          <a:p>
            <a:pPr algn="just" marL="38735" marR="46355" indent="353695">
              <a:lnSpc>
                <a:spcPct val="82000"/>
              </a:lnSpc>
              <a:spcBef>
                <a:spcPts val="450"/>
              </a:spcBef>
            </a:pPr>
            <a:r>
              <a:rPr dirty="0" sz="1900" spc="50">
                <a:solidFill>
                  <a:srgbClr val="4D4960"/>
                </a:solidFill>
                <a:latin typeface="Arial"/>
                <a:cs typeface="Arial"/>
              </a:rPr>
              <a:t>Lo </a:t>
            </a:r>
            <a:r>
              <a:rPr dirty="0" sz="1850" spc="55">
                <a:solidFill>
                  <a:srgbClr val="4D4960"/>
                </a:solidFill>
                <a:latin typeface="Times New Roman"/>
                <a:cs typeface="Times New Roman"/>
              </a:rPr>
              <a:t>priln</a:t>
            </a:r>
            <a:r>
              <a:rPr dirty="0" sz="1850" spc="55">
                <a:solidFill>
                  <a:srgbClr val="6E697E"/>
                </a:solidFill>
                <a:latin typeface="Times New Roman"/>
                <a:cs typeface="Times New Roman"/>
              </a:rPr>
              <a:t>e</a:t>
            </a:r>
            <a:r>
              <a:rPr dirty="0" sz="1850" spc="55">
                <a:solidFill>
                  <a:srgbClr val="2F264D"/>
                </a:solidFill>
                <a:latin typeface="Times New Roman"/>
                <a:cs typeface="Times New Roman"/>
              </a:rPr>
              <a:t>r</a:t>
            </a:r>
            <a:r>
              <a:rPr dirty="0" sz="1850" spc="55">
                <a:solidFill>
                  <a:srgbClr val="5E576E"/>
                </a:solidFill>
                <a:latin typeface="Times New Roman"/>
                <a:cs typeface="Times New Roman"/>
              </a:rPr>
              <a:t>o </a:t>
            </a:r>
            <a:r>
              <a:rPr dirty="0" sz="1850" spc="50">
                <a:solidFill>
                  <a:srgbClr val="4D4960"/>
                </a:solidFill>
                <a:latin typeface="Times New Roman"/>
                <a:cs typeface="Times New Roman"/>
              </a:rPr>
              <a:t>qu</a:t>
            </a:r>
            <a:r>
              <a:rPr dirty="0" sz="1850" spc="50">
                <a:solidFill>
                  <a:srgbClr val="6E697E"/>
                </a:solidFill>
                <a:latin typeface="Times New Roman"/>
                <a:cs typeface="Times New Roman"/>
              </a:rPr>
              <a:t>e </a:t>
            </a:r>
            <a:r>
              <a:rPr dirty="0" sz="1850" spc="65">
                <a:solidFill>
                  <a:srgbClr val="4D4960"/>
                </a:solidFill>
                <a:latin typeface="Times New Roman"/>
                <a:cs typeface="Times New Roman"/>
              </a:rPr>
              <a:t>t</a:t>
            </a:r>
            <a:r>
              <a:rPr dirty="0" sz="1850" spc="65">
                <a:solidFill>
                  <a:srgbClr val="6E697E"/>
                </a:solidFill>
                <a:latin typeface="Times New Roman"/>
                <a:cs typeface="Times New Roman"/>
              </a:rPr>
              <a:t>e</a:t>
            </a:r>
            <a:r>
              <a:rPr dirty="0" sz="1850" spc="65">
                <a:solidFill>
                  <a:srgbClr val="4D4960"/>
                </a:solidFill>
                <a:latin typeface="Times New Roman"/>
                <a:cs typeface="Times New Roman"/>
              </a:rPr>
              <a:t>n</a:t>
            </a:r>
            <a:r>
              <a:rPr dirty="0" sz="1850" spc="65">
                <a:solidFill>
                  <a:srgbClr val="6E697E"/>
                </a:solidFill>
                <a:latin typeface="Times New Roman"/>
                <a:cs typeface="Times New Roman"/>
              </a:rPr>
              <a:t>e</a:t>
            </a:r>
            <a:r>
              <a:rPr dirty="0" sz="1850" spc="65">
                <a:solidFill>
                  <a:srgbClr val="4D4960"/>
                </a:solidFill>
                <a:latin typeface="Times New Roman"/>
                <a:cs typeface="Times New Roman"/>
              </a:rPr>
              <a:t>mo</a:t>
            </a:r>
            <a:r>
              <a:rPr dirty="0" sz="1850" spc="65">
                <a:solidFill>
                  <a:srgbClr val="6E697E"/>
                </a:solidFill>
                <a:latin typeface="Times New Roman"/>
                <a:cs typeface="Times New Roman"/>
              </a:rPr>
              <a:t>s </a:t>
            </a:r>
            <a:r>
              <a:rPr dirty="0" sz="1850" spc="65">
                <a:solidFill>
                  <a:srgbClr val="4D4960"/>
                </a:solidFill>
                <a:latin typeface="Times New Roman"/>
                <a:cs typeface="Times New Roman"/>
              </a:rPr>
              <a:t>qu</a:t>
            </a:r>
            <a:r>
              <a:rPr dirty="0" sz="1850" spc="65">
                <a:solidFill>
                  <a:srgbClr val="6E697E"/>
                </a:solidFill>
                <a:latin typeface="Times New Roman"/>
                <a:cs typeface="Times New Roman"/>
              </a:rPr>
              <a:t>e </a:t>
            </a:r>
            <a:r>
              <a:rPr dirty="0" sz="1850" spc="60">
                <a:solidFill>
                  <a:srgbClr val="4D4960"/>
                </a:solidFill>
                <a:latin typeface="Times New Roman"/>
                <a:cs typeface="Times New Roman"/>
              </a:rPr>
              <a:t>h</a:t>
            </a:r>
            <a:r>
              <a:rPr dirty="0" sz="1850" spc="60">
                <a:solidFill>
                  <a:srgbClr val="6E697E"/>
                </a:solidFill>
                <a:latin typeface="Times New Roman"/>
                <a:cs typeface="Times New Roman"/>
              </a:rPr>
              <a:t>ace</a:t>
            </a:r>
            <a:r>
              <a:rPr dirty="0" sz="1850" spc="60">
                <a:solidFill>
                  <a:srgbClr val="4D4960"/>
                </a:solidFill>
                <a:latin typeface="Times New Roman"/>
                <a:cs typeface="Times New Roman"/>
              </a:rPr>
              <a:t>r </a:t>
            </a:r>
            <a:r>
              <a:rPr dirty="0" sz="1850" spc="75">
                <a:solidFill>
                  <a:srgbClr val="6E697E"/>
                </a:solidFill>
                <a:latin typeface="Times New Roman"/>
                <a:cs typeface="Times New Roman"/>
              </a:rPr>
              <a:t>es </a:t>
            </a:r>
            <a:r>
              <a:rPr dirty="0" sz="1850" spc="80">
                <a:solidFill>
                  <a:srgbClr val="6E697E"/>
                </a:solidFill>
                <a:latin typeface="Times New Roman"/>
                <a:cs typeface="Times New Roman"/>
              </a:rPr>
              <a:t>e</a:t>
            </a:r>
            <a:r>
              <a:rPr dirty="0" sz="1850" spc="80">
                <a:solidFill>
                  <a:srgbClr val="4D4960"/>
                </a:solidFill>
                <a:latin typeface="Times New Roman"/>
                <a:cs typeface="Times New Roman"/>
              </a:rPr>
              <a:t>n</a:t>
            </a:r>
            <a:r>
              <a:rPr dirty="0" sz="1850" spc="80">
                <a:solidFill>
                  <a:srgbClr val="6E697E"/>
                </a:solidFill>
                <a:latin typeface="Times New Roman"/>
                <a:cs typeface="Times New Roman"/>
              </a:rPr>
              <a:t>co</a:t>
            </a:r>
            <a:r>
              <a:rPr dirty="0" sz="1850" spc="80">
                <a:solidFill>
                  <a:srgbClr val="4D4960"/>
                </a:solidFill>
                <a:latin typeface="Times New Roman"/>
                <a:cs typeface="Times New Roman"/>
              </a:rPr>
              <a:t>n</a:t>
            </a:r>
            <a:r>
              <a:rPr dirty="0" sz="1850" spc="80">
                <a:solidFill>
                  <a:srgbClr val="6E697E"/>
                </a:solidFill>
                <a:latin typeface="Times New Roman"/>
                <a:cs typeface="Times New Roman"/>
              </a:rPr>
              <a:t>t</a:t>
            </a:r>
            <a:r>
              <a:rPr dirty="0" sz="1850" spc="80">
                <a:solidFill>
                  <a:srgbClr val="4D4960"/>
                </a:solidFill>
                <a:latin typeface="Times New Roman"/>
                <a:cs typeface="Times New Roman"/>
              </a:rPr>
              <a:t>rar </a:t>
            </a:r>
            <a:r>
              <a:rPr dirty="0" sz="1850" spc="90">
                <a:solidFill>
                  <a:srgbClr val="4D4960"/>
                </a:solidFill>
                <a:latin typeface="Times New Roman"/>
                <a:cs typeface="Times New Roman"/>
              </a:rPr>
              <a:t>un </a:t>
            </a:r>
            <a:r>
              <a:rPr dirty="0" sz="1850" spc="85">
                <a:solidFill>
                  <a:srgbClr val="462F49"/>
                </a:solidFill>
                <a:latin typeface="Times New Roman"/>
                <a:cs typeface="Times New Roman"/>
              </a:rPr>
              <a:t>i</a:t>
            </a:r>
            <a:r>
              <a:rPr dirty="0" sz="1850" spc="85">
                <a:solidFill>
                  <a:srgbClr val="4D4960"/>
                </a:solidFill>
                <a:latin typeface="Times New Roman"/>
                <a:cs typeface="Times New Roman"/>
              </a:rPr>
              <a:t>nt</a:t>
            </a:r>
            <a:r>
              <a:rPr dirty="0" sz="1850" spc="85">
                <a:solidFill>
                  <a:srgbClr val="6E697E"/>
                </a:solidFill>
                <a:latin typeface="Times New Roman"/>
                <a:cs typeface="Times New Roman"/>
              </a:rPr>
              <a:t>e</a:t>
            </a:r>
            <a:r>
              <a:rPr dirty="0" sz="1850" spc="85">
                <a:solidFill>
                  <a:srgbClr val="4D4960"/>
                </a:solidFill>
                <a:latin typeface="Times New Roman"/>
                <a:cs typeface="Times New Roman"/>
              </a:rPr>
              <a:t>rvalo </a:t>
            </a:r>
            <a:r>
              <a:rPr dirty="0" sz="1850" spc="40">
                <a:solidFill>
                  <a:srgbClr val="6E697E"/>
                </a:solidFill>
                <a:latin typeface="Times New Roman"/>
                <a:cs typeface="Times New Roman"/>
              </a:rPr>
              <a:t>(</a:t>
            </a:r>
            <a:r>
              <a:rPr dirty="0" sz="2000" spc="40" i="1">
                <a:solidFill>
                  <a:srgbClr val="6E697E"/>
                </a:solidFill>
                <a:latin typeface="Times New Roman"/>
                <a:cs typeface="Times New Roman"/>
              </a:rPr>
              <a:t>a,</a:t>
            </a:r>
            <a:r>
              <a:rPr dirty="0" sz="2000" spc="40" i="1">
                <a:solidFill>
                  <a:srgbClr val="4D4960"/>
                </a:solidFill>
                <a:latin typeface="Arial"/>
                <a:cs typeface="Arial"/>
              </a:rPr>
              <a:t>b</a:t>
            </a:r>
            <a:r>
              <a:rPr dirty="0" sz="2000" spc="40" i="1">
                <a:solidFill>
                  <a:srgbClr val="6E697E"/>
                </a:solidFill>
                <a:latin typeface="Arial"/>
                <a:cs typeface="Arial"/>
              </a:rPr>
              <a:t>) </a:t>
            </a:r>
            <a:r>
              <a:rPr dirty="0" sz="1850" spc="-110">
                <a:solidFill>
                  <a:srgbClr val="5E576E"/>
                </a:solidFill>
                <a:latin typeface="Times New Roman"/>
                <a:cs typeface="Times New Roman"/>
              </a:rPr>
              <a:t>que</a:t>
            </a:r>
            <a:r>
              <a:rPr dirty="0" sz="1850" spc="-105">
                <a:solidFill>
                  <a:srgbClr val="5E576E"/>
                </a:solidFill>
                <a:latin typeface="Times New Roman"/>
                <a:cs typeface="Times New Roman"/>
              </a:rPr>
              <a:t> </a:t>
            </a:r>
            <a:r>
              <a:rPr dirty="0" sz="1850" spc="-110">
                <a:solidFill>
                  <a:srgbClr val="6E697E"/>
                </a:solidFill>
                <a:latin typeface="Times New Roman"/>
                <a:cs typeface="Times New Roman"/>
              </a:rPr>
              <a:t>co </a:t>
            </a:r>
            <a:r>
              <a:rPr dirty="0" sz="1850" spc="-40">
                <a:solidFill>
                  <a:srgbClr val="4D4960"/>
                </a:solidFill>
                <a:latin typeface="Times New Roman"/>
                <a:cs typeface="Times New Roman"/>
              </a:rPr>
              <a:t>n</a:t>
            </a:r>
            <a:r>
              <a:rPr dirty="0" sz="1850" spc="-40">
                <a:solidFill>
                  <a:srgbClr val="08080C"/>
                </a:solidFill>
                <a:latin typeface="Times New Roman"/>
                <a:cs typeface="Times New Roman"/>
              </a:rPr>
              <a:t>­ </a:t>
            </a:r>
            <a:r>
              <a:rPr dirty="0" sz="1850" spc="-35">
                <a:solidFill>
                  <a:srgbClr val="08080C"/>
                </a:solidFill>
                <a:latin typeface="Times New Roman"/>
                <a:cs typeface="Times New Roman"/>
              </a:rPr>
              <a:t> </a:t>
            </a:r>
            <a:r>
              <a:rPr dirty="0" sz="1850" spc="105">
                <a:solidFill>
                  <a:srgbClr val="5E576E"/>
                </a:solidFill>
                <a:latin typeface="Times New Roman"/>
                <a:cs typeface="Times New Roman"/>
              </a:rPr>
              <a:t>tenga </a:t>
            </a:r>
            <a:r>
              <a:rPr dirty="0" sz="1850" spc="40">
                <a:solidFill>
                  <a:srgbClr val="441836"/>
                </a:solidFill>
                <a:latin typeface="Times New Roman"/>
                <a:cs typeface="Times New Roman"/>
              </a:rPr>
              <a:t>l</a:t>
            </a:r>
            <a:r>
              <a:rPr dirty="0" sz="1850" spc="40">
                <a:solidFill>
                  <a:srgbClr val="5E576E"/>
                </a:solidFill>
                <a:latin typeface="Times New Roman"/>
                <a:cs typeface="Times New Roman"/>
              </a:rPr>
              <a:t>a</a:t>
            </a:r>
            <a:r>
              <a:rPr dirty="0" sz="1850" spc="45">
                <a:solidFill>
                  <a:srgbClr val="5E576E"/>
                </a:solidFill>
                <a:latin typeface="Times New Roman"/>
                <a:cs typeface="Times New Roman"/>
              </a:rPr>
              <a:t> </a:t>
            </a:r>
            <a:r>
              <a:rPr dirty="0" sz="1850" spc="50">
                <a:solidFill>
                  <a:srgbClr val="2F264D"/>
                </a:solidFill>
                <a:latin typeface="Times New Roman"/>
                <a:cs typeface="Times New Roman"/>
              </a:rPr>
              <a:t>r</a:t>
            </a:r>
            <a:r>
              <a:rPr dirty="0" sz="1850" spc="50">
                <a:solidFill>
                  <a:srgbClr val="4D4960"/>
                </a:solidFill>
                <a:latin typeface="Times New Roman"/>
                <a:cs typeface="Times New Roman"/>
              </a:rPr>
              <a:t>aíz</a:t>
            </a:r>
            <a:r>
              <a:rPr dirty="0" sz="1850" spc="50">
                <a:solidFill>
                  <a:srgbClr val="80606E"/>
                </a:solidFill>
                <a:latin typeface="Times New Roman"/>
                <a:cs typeface="Times New Roman"/>
              </a:rPr>
              <a:t>, </a:t>
            </a:r>
            <a:r>
              <a:rPr dirty="0" sz="1850" spc="114">
                <a:solidFill>
                  <a:srgbClr val="6E697E"/>
                </a:solidFill>
                <a:latin typeface="Times New Roman"/>
                <a:cs typeface="Times New Roman"/>
              </a:rPr>
              <a:t>esto </a:t>
            </a:r>
            <a:r>
              <a:rPr dirty="0" sz="1850" spc="120">
                <a:solidFill>
                  <a:srgbClr val="6E697E"/>
                </a:solidFill>
                <a:latin typeface="Times New Roman"/>
                <a:cs typeface="Times New Roman"/>
              </a:rPr>
              <a:t>es </a:t>
            </a:r>
            <a:r>
              <a:rPr dirty="0" sz="1850" spc="70">
                <a:solidFill>
                  <a:srgbClr val="6E697E"/>
                </a:solidFill>
                <a:latin typeface="Times New Roman"/>
                <a:cs typeface="Times New Roman"/>
              </a:rPr>
              <a:t>eq</a:t>
            </a:r>
            <a:r>
              <a:rPr dirty="0" sz="1850" spc="70">
                <a:solidFill>
                  <a:srgbClr val="462F49"/>
                </a:solidFill>
                <a:latin typeface="Times New Roman"/>
                <a:cs typeface="Times New Roman"/>
              </a:rPr>
              <a:t>ui</a:t>
            </a:r>
            <a:r>
              <a:rPr dirty="0" sz="1850" spc="70">
                <a:solidFill>
                  <a:srgbClr val="5E576E"/>
                </a:solidFill>
                <a:latin typeface="Times New Roman"/>
                <a:cs typeface="Times New Roman"/>
              </a:rPr>
              <a:t>va</a:t>
            </a:r>
            <a:r>
              <a:rPr dirty="0" sz="1850" spc="70">
                <a:solidFill>
                  <a:srgbClr val="1D1C5E"/>
                </a:solidFill>
                <a:latin typeface="Times New Roman"/>
                <a:cs typeface="Times New Roman"/>
              </a:rPr>
              <a:t>l</a:t>
            </a:r>
            <a:r>
              <a:rPr dirty="0" sz="1850" spc="70">
                <a:solidFill>
                  <a:srgbClr val="6E697E"/>
                </a:solidFill>
                <a:latin typeface="Times New Roman"/>
                <a:cs typeface="Times New Roman"/>
              </a:rPr>
              <a:t>e</a:t>
            </a:r>
            <a:r>
              <a:rPr dirty="0" sz="1850" spc="70">
                <a:solidFill>
                  <a:srgbClr val="4D4960"/>
                </a:solidFill>
                <a:latin typeface="Times New Roman"/>
                <a:cs typeface="Times New Roman"/>
              </a:rPr>
              <a:t>nt</a:t>
            </a:r>
            <a:r>
              <a:rPr dirty="0" sz="1850" spc="70">
                <a:solidFill>
                  <a:srgbClr val="6E697E"/>
                </a:solidFill>
                <a:latin typeface="Times New Roman"/>
                <a:cs typeface="Times New Roman"/>
              </a:rPr>
              <a:t>e </a:t>
            </a:r>
            <a:r>
              <a:rPr dirty="0" sz="1850" spc="130">
                <a:solidFill>
                  <a:srgbClr val="5E576E"/>
                </a:solidFill>
                <a:latin typeface="Times New Roman"/>
                <a:cs typeface="Times New Roman"/>
              </a:rPr>
              <a:t>a </a:t>
            </a:r>
            <a:r>
              <a:rPr dirty="0" sz="1850" spc="80">
                <a:solidFill>
                  <a:srgbClr val="4D4960"/>
                </a:solidFill>
                <a:latin typeface="Times New Roman"/>
                <a:cs typeface="Times New Roman"/>
              </a:rPr>
              <a:t>qu</a:t>
            </a:r>
            <a:r>
              <a:rPr dirty="0" sz="1850" spc="80">
                <a:solidFill>
                  <a:srgbClr val="6E697E"/>
                </a:solidFill>
                <a:latin typeface="Times New Roman"/>
                <a:cs typeface="Times New Roman"/>
              </a:rPr>
              <a:t>e </a:t>
            </a:r>
            <a:r>
              <a:rPr dirty="0" sz="1850" spc="120">
                <a:solidFill>
                  <a:srgbClr val="6E697E"/>
                </a:solidFill>
                <a:latin typeface="Times New Roman"/>
                <a:cs typeface="Times New Roman"/>
              </a:rPr>
              <a:t>se </a:t>
            </a:r>
            <a:r>
              <a:rPr dirty="0" sz="1850" spc="40">
                <a:solidFill>
                  <a:srgbClr val="5E576E"/>
                </a:solidFill>
                <a:latin typeface="Times New Roman"/>
                <a:cs typeface="Times New Roman"/>
              </a:rPr>
              <a:t>ve</a:t>
            </a:r>
            <a:r>
              <a:rPr dirty="0" sz="1850" spc="40">
                <a:solidFill>
                  <a:srgbClr val="462F49"/>
                </a:solidFill>
                <a:latin typeface="Times New Roman"/>
                <a:cs typeface="Times New Roman"/>
              </a:rPr>
              <a:t>r</a:t>
            </a:r>
            <a:r>
              <a:rPr dirty="0" sz="1850" spc="40">
                <a:solidFill>
                  <a:srgbClr val="4D4960"/>
                </a:solidFill>
                <a:latin typeface="Times New Roman"/>
                <a:cs typeface="Times New Roman"/>
              </a:rPr>
              <a:t>i</a:t>
            </a:r>
            <a:r>
              <a:rPr dirty="0" sz="1850" spc="40">
                <a:solidFill>
                  <a:srgbClr val="2F264D"/>
                </a:solidFill>
                <a:latin typeface="Times New Roman"/>
                <a:cs typeface="Times New Roman"/>
              </a:rPr>
              <a:t>fi</a:t>
            </a:r>
            <a:r>
              <a:rPr dirty="0" sz="1850" spc="40">
                <a:solidFill>
                  <a:srgbClr val="5E576E"/>
                </a:solidFill>
                <a:latin typeface="Times New Roman"/>
                <a:cs typeface="Times New Roman"/>
              </a:rPr>
              <a:t>que  </a:t>
            </a:r>
            <a:r>
              <a:rPr dirty="0" sz="2050" spc="65" i="1">
                <a:solidFill>
                  <a:srgbClr val="5E576E"/>
                </a:solidFill>
                <a:latin typeface="Times New Roman"/>
                <a:cs typeface="Times New Roman"/>
              </a:rPr>
              <a:t>f(a)f(b) </a:t>
            </a:r>
            <a:r>
              <a:rPr dirty="0" sz="2150" spc="110">
                <a:solidFill>
                  <a:srgbClr val="6E697E"/>
                </a:solidFill>
                <a:latin typeface="Times New Roman"/>
                <a:cs typeface="Times New Roman"/>
              </a:rPr>
              <a:t>&lt; </a:t>
            </a:r>
            <a:r>
              <a:rPr dirty="0" sz="1850" spc="-95">
                <a:solidFill>
                  <a:srgbClr val="5E576E"/>
                </a:solidFill>
                <a:latin typeface="Times New Roman"/>
                <a:cs typeface="Times New Roman"/>
              </a:rPr>
              <a:t>O.</a:t>
            </a:r>
            <a:r>
              <a:rPr dirty="0" sz="1850" spc="640">
                <a:solidFill>
                  <a:srgbClr val="5E576E"/>
                </a:solidFill>
                <a:latin typeface="Times New Roman"/>
                <a:cs typeface="Times New Roman"/>
              </a:rPr>
              <a:t> </a:t>
            </a:r>
            <a:r>
              <a:rPr dirty="0" sz="1850" spc="-135">
                <a:solidFill>
                  <a:srgbClr val="4D4960"/>
                </a:solidFill>
                <a:latin typeface="Times New Roman"/>
                <a:cs typeface="Times New Roman"/>
              </a:rPr>
              <a:t>O </a:t>
            </a:r>
            <a:r>
              <a:rPr dirty="0" sz="1850" spc="-35">
                <a:solidFill>
                  <a:srgbClr val="4D4960"/>
                </a:solidFill>
                <a:latin typeface="Times New Roman"/>
                <a:cs typeface="Times New Roman"/>
              </a:rPr>
              <a:t>b</a:t>
            </a:r>
            <a:r>
              <a:rPr dirty="0" sz="1850" spc="-35">
                <a:solidFill>
                  <a:srgbClr val="6E697E"/>
                </a:solidFill>
                <a:latin typeface="Times New Roman"/>
                <a:cs typeface="Times New Roman"/>
              </a:rPr>
              <a:t>se </a:t>
            </a:r>
            <a:r>
              <a:rPr dirty="0" sz="1850" spc="-65">
                <a:solidFill>
                  <a:srgbClr val="462F49"/>
                </a:solidFill>
                <a:latin typeface="Times New Roman"/>
                <a:cs typeface="Times New Roman"/>
              </a:rPr>
              <a:t>r</a:t>
            </a:r>
            <a:r>
              <a:rPr dirty="0" sz="1850" spc="-65">
                <a:solidFill>
                  <a:srgbClr val="5E576E"/>
                </a:solidFill>
                <a:latin typeface="Times New Roman"/>
                <a:cs typeface="Times New Roman"/>
              </a:rPr>
              <a:t>vam </a:t>
            </a:r>
            <a:r>
              <a:rPr dirty="0" sz="1850" spc="-85">
                <a:solidFill>
                  <a:srgbClr val="5E576E"/>
                </a:solidFill>
                <a:latin typeface="Times New Roman"/>
                <a:cs typeface="Times New Roman"/>
              </a:rPr>
              <a:t>os </a:t>
            </a:r>
            <a:r>
              <a:rPr dirty="0" sz="1850" spc="-450">
                <a:solidFill>
                  <a:srgbClr val="5E576E"/>
                </a:solidFill>
                <a:latin typeface="Times New Roman"/>
                <a:cs typeface="Times New Roman"/>
              </a:rPr>
              <a:t> </a:t>
            </a:r>
            <a:r>
              <a:rPr dirty="0" sz="1850" spc="-95">
                <a:solidFill>
                  <a:srgbClr val="5E576E"/>
                </a:solidFill>
                <a:latin typeface="Times New Roman"/>
                <a:cs typeface="Times New Roman"/>
              </a:rPr>
              <a:t>q</a:t>
            </a:r>
            <a:r>
              <a:rPr dirty="0" sz="1850" spc="-155">
                <a:solidFill>
                  <a:srgbClr val="5E576E"/>
                </a:solidFill>
                <a:latin typeface="Times New Roman"/>
                <a:cs typeface="Times New Roman"/>
              </a:rPr>
              <a:t> </a:t>
            </a:r>
            <a:r>
              <a:rPr dirty="0" sz="1850" spc="-45">
                <a:solidFill>
                  <a:srgbClr val="2F264D"/>
                </a:solidFill>
                <a:latin typeface="Times New Roman"/>
                <a:cs typeface="Times New Roman"/>
              </a:rPr>
              <a:t>u</a:t>
            </a:r>
            <a:r>
              <a:rPr dirty="0" sz="1850" spc="-45">
                <a:solidFill>
                  <a:srgbClr val="6E697E"/>
                </a:solidFill>
                <a:latin typeface="Times New Roman"/>
                <a:cs typeface="Times New Roman"/>
              </a:rPr>
              <a:t>e</a:t>
            </a:r>
            <a:r>
              <a:rPr dirty="0" sz="1850" spc="180">
                <a:solidFill>
                  <a:srgbClr val="6E697E"/>
                </a:solidFill>
                <a:latin typeface="Times New Roman"/>
                <a:cs typeface="Times New Roman"/>
              </a:rPr>
              <a:t> </a:t>
            </a:r>
            <a:r>
              <a:rPr dirty="0" sz="1850" spc="190">
                <a:solidFill>
                  <a:srgbClr val="5E576E"/>
                </a:solidFill>
                <a:latin typeface="Times New Roman"/>
                <a:cs typeface="Times New Roman"/>
              </a:rPr>
              <a:t>f(l.3)f(l.4)</a:t>
            </a:r>
            <a:r>
              <a:rPr dirty="0" sz="1850" spc="215">
                <a:solidFill>
                  <a:srgbClr val="5E576E"/>
                </a:solidFill>
                <a:latin typeface="Times New Roman"/>
                <a:cs typeface="Times New Roman"/>
              </a:rPr>
              <a:t> </a:t>
            </a:r>
            <a:r>
              <a:rPr dirty="0" sz="2150" spc="375">
                <a:solidFill>
                  <a:srgbClr val="6E697E"/>
                </a:solidFill>
                <a:latin typeface="Times New Roman"/>
                <a:cs typeface="Times New Roman"/>
              </a:rPr>
              <a:t>&lt;</a:t>
            </a:r>
            <a:r>
              <a:rPr dirty="0" sz="2150" spc="-275">
                <a:solidFill>
                  <a:srgbClr val="6E697E"/>
                </a:solidFill>
                <a:latin typeface="Times New Roman"/>
                <a:cs typeface="Times New Roman"/>
              </a:rPr>
              <a:t> </a:t>
            </a:r>
            <a:r>
              <a:rPr dirty="0" sz="1850" spc="-110">
                <a:solidFill>
                  <a:srgbClr val="5E576E"/>
                </a:solidFill>
                <a:latin typeface="Times New Roman"/>
                <a:cs typeface="Times New Roman"/>
              </a:rPr>
              <a:t>O,</a:t>
            </a:r>
            <a:r>
              <a:rPr dirty="0" sz="1850" spc="5">
                <a:solidFill>
                  <a:srgbClr val="5E576E"/>
                </a:solidFill>
                <a:latin typeface="Times New Roman"/>
                <a:cs typeface="Times New Roman"/>
              </a:rPr>
              <a:t> </a:t>
            </a:r>
            <a:r>
              <a:rPr dirty="0" sz="1850" spc="-110">
                <a:solidFill>
                  <a:srgbClr val="4D4960"/>
                </a:solidFill>
                <a:latin typeface="Times New Roman"/>
                <a:cs typeface="Times New Roman"/>
              </a:rPr>
              <a:t>po</a:t>
            </a:r>
            <a:r>
              <a:rPr dirty="0" sz="1850" spc="-40">
                <a:solidFill>
                  <a:srgbClr val="4D4960"/>
                </a:solidFill>
                <a:latin typeface="Times New Roman"/>
                <a:cs typeface="Times New Roman"/>
              </a:rPr>
              <a:t> </a:t>
            </a:r>
            <a:r>
              <a:rPr dirty="0" sz="1850" spc="-75">
                <a:solidFill>
                  <a:srgbClr val="462F49"/>
                </a:solidFill>
                <a:latin typeface="Times New Roman"/>
                <a:cs typeface="Times New Roman"/>
              </a:rPr>
              <a:t>r</a:t>
            </a:r>
            <a:r>
              <a:rPr dirty="0" sz="1850" spc="175">
                <a:solidFill>
                  <a:srgbClr val="462F49"/>
                </a:solidFill>
                <a:latin typeface="Times New Roman"/>
                <a:cs typeface="Times New Roman"/>
              </a:rPr>
              <a:t> </a:t>
            </a:r>
            <a:r>
              <a:rPr dirty="0" sz="1850" spc="150">
                <a:solidFill>
                  <a:srgbClr val="6E697E"/>
                </a:solidFill>
                <a:latin typeface="Times New Roman"/>
                <a:cs typeface="Times New Roman"/>
              </a:rPr>
              <a:t>tanto</a:t>
            </a:r>
            <a:r>
              <a:rPr dirty="0" sz="1850" spc="-170">
                <a:solidFill>
                  <a:srgbClr val="6E697E"/>
                </a:solidFill>
                <a:latin typeface="Times New Roman"/>
                <a:cs typeface="Times New Roman"/>
              </a:rPr>
              <a:t> </a:t>
            </a:r>
            <a:r>
              <a:rPr dirty="0" sz="1850" spc="70">
                <a:solidFill>
                  <a:srgbClr val="4D4960"/>
                </a:solidFill>
                <a:latin typeface="Times New Roman"/>
                <a:cs typeface="Times New Roman"/>
              </a:rPr>
              <a:t>pod</a:t>
            </a:r>
            <a:r>
              <a:rPr dirty="0" sz="1850" spc="70">
                <a:solidFill>
                  <a:srgbClr val="6E697E"/>
                </a:solidFill>
                <a:latin typeface="Times New Roman"/>
                <a:cs typeface="Times New Roman"/>
              </a:rPr>
              <a:t>e</a:t>
            </a:r>
            <a:r>
              <a:rPr dirty="0" sz="1850" spc="70">
                <a:solidFill>
                  <a:srgbClr val="4D4960"/>
                </a:solidFill>
                <a:latin typeface="Times New Roman"/>
                <a:cs typeface="Times New Roman"/>
              </a:rPr>
              <a:t>mo</a:t>
            </a:r>
            <a:r>
              <a:rPr dirty="0" sz="1850" spc="70">
                <a:solidFill>
                  <a:srgbClr val="6E697E"/>
                </a:solidFill>
                <a:latin typeface="Times New Roman"/>
                <a:cs typeface="Times New Roman"/>
              </a:rPr>
              <a:t>s</a:t>
            </a:r>
            <a:r>
              <a:rPr dirty="0" sz="1850" spc="5">
                <a:solidFill>
                  <a:srgbClr val="6E697E"/>
                </a:solidFill>
                <a:latin typeface="Times New Roman"/>
                <a:cs typeface="Times New Roman"/>
              </a:rPr>
              <a:t> </a:t>
            </a:r>
            <a:r>
              <a:rPr dirty="0" sz="1850" spc="105">
                <a:solidFill>
                  <a:srgbClr val="5E576E"/>
                </a:solidFill>
                <a:latin typeface="Times New Roman"/>
                <a:cs typeface="Times New Roman"/>
              </a:rPr>
              <a:t>tomar</a:t>
            </a:r>
            <a:r>
              <a:rPr dirty="0" sz="1850" spc="70">
                <a:solidFill>
                  <a:srgbClr val="5E576E"/>
                </a:solidFill>
                <a:latin typeface="Times New Roman"/>
                <a:cs typeface="Times New Roman"/>
              </a:rPr>
              <a:t> </a:t>
            </a:r>
            <a:r>
              <a:rPr dirty="0" sz="2000" spc="300" i="1">
                <a:solidFill>
                  <a:srgbClr val="6E697E"/>
                </a:solidFill>
                <a:latin typeface="Times New Roman"/>
                <a:cs typeface="Times New Roman"/>
              </a:rPr>
              <a:t>a</a:t>
            </a:r>
            <a:r>
              <a:rPr dirty="0" sz="2000" spc="300" i="1">
                <a:solidFill>
                  <a:srgbClr val="08080C"/>
                </a:solidFill>
                <a:latin typeface="Times New Roman"/>
                <a:cs typeface="Times New Roman"/>
              </a:rPr>
              <a:t>=</a:t>
            </a:r>
            <a:r>
              <a:rPr dirty="0" sz="2000" spc="-75" i="1">
                <a:solidFill>
                  <a:srgbClr val="08080C"/>
                </a:solidFill>
                <a:latin typeface="Times New Roman"/>
                <a:cs typeface="Times New Roman"/>
              </a:rPr>
              <a:t> </a:t>
            </a:r>
            <a:r>
              <a:rPr dirty="0" sz="1850" spc="100">
                <a:solidFill>
                  <a:srgbClr val="4D4960"/>
                </a:solidFill>
                <a:latin typeface="Times New Roman"/>
                <a:cs typeface="Times New Roman"/>
              </a:rPr>
              <a:t>1.3</a:t>
            </a:r>
            <a:r>
              <a:rPr dirty="0" sz="1850" spc="-105">
                <a:solidFill>
                  <a:srgbClr val="4D4960"/>
                </a:solidFill>
                <a:latin typeface="Times New Roman"/>
                <a:cs typeface="Times New Roman"/>
              </a:rPr>
              <a:t> </a:t>
            </a:r>
            <a:r>
              <a:rPr dirty="0" sz="1850" spc="120">
                <a:solidFill>
                  <a:srgbClr val="6E697E"/>
                </a:solidFill>
                <a:latin typeface="Times New Roman"/>
                <a:cs typeface="Times New Roman"/>
              </a:rPr>
              <a:t>y</a:t>
            </a:r>
            <a:r>
              <a:rPr dirty="0" sz="1850" spc="-90">
                <a:solidFill>
                  <a:srgbClr val="6E697E"/>
                </a:solidFill>
                <a:latin typeface="Times New Roman"/>
                <a:cs typeface="Times New Roman"/>
              </a:rPr>
              <a:t> </a:t>
            </a:r>
            <a:r>
              <a:rPr dirty="0" sz="1950" spc="40" i="1">
                <a:solidFill>
                  <a:srgbClr val="5E576E"/>
                </a:solidFill>
                <a:latin typeface="Times New Roman"/>
                <a:cs typeface="Times New Roman"/>
              </a:rPr>
              <a:t>b</a:t>
            </a:r>
            <a:r>
              <a:rPr dirty="0" sz="1950" spc="-95" i="1">
                <a:solidFill>
                  <a:srgbClr val="5E576E"/>
                </a:solidFill>
                <a:latin typeface="Times New Roman"/>
                <a:cs typeface="Times New Roman"/>
              </a:rPr>
              <a:t> </a:t>
            </a:r>
            <a:r>
              <a:rPr dirty="0" sz="2600" spc="-15">
                <a:solidFill>
                  <a:srgbClr val="08080C"/>
                </a:solidFill>
                <a:latin typeface="Times New Roman"/>
                <a:cs typeface="Times New Roman"/>
              </a:rPr>
              <a:t>=</a:t>
            </a:r>
            <a:r>
              <a:rPr dirty="0" sz="2600" spc="-295">
                <a:solidFill>
                  <a:srgbClr val="08080C"/>
                </a:solidFill>
                <a:latin typeface="Times New Roman"/>
                <a:cs typeface="Times New Roman"/>
              </a:rPr>
              <a:t> </a:t>
            </a:r>
            <a:r>
              <a:rPr dirty="0" sz="1850" spc="40">
                <a:solidFill>
                  <a:srgbClr val="4D4960"/>
                </a:solidFill>
                <a:latin typeface="Times New Roman"/>
                <a:cs typeface="Times New Roman"/>
              </a:rPr>
              <a:t>1</a:t>
            </a:r>
            <a:r>
              <a:rPr dirty="0" sz="1850" spc="40">
                <a:solidFill>
                  <a:srgbClr val="0C0C4F"/>
                </a:solidFill>
                <a:latin typeface="Times New Roman"/>
                <a:cs typeface="Times New Roman"/>
              </a:rPr>
              <a:t>.</a:t>
            </a:r>
            <a:r>
              <a:rPr dirty="0" sz="1850" spc="40">
                <a:solidFill>
                  <a:srgbClr val="5E576E"/>
                </a:solidFill>
                <a:latin typeface="Times New Roman"/>
                <a:cs typeface="Times New Roman"/>
              </a:rPr>
              <a:t>4.</a:t>
            </a:r>
            <a:r>
              <a:rPr dirty="0" sz="1850" spc="400">
                <a:solidFill>
                  <a:srgbClr val="5E576E"/>
                </a:solidFill>
                <a:latin typeface="Times New Roman"/>
                <a:cs typeface="Times New Roman"/>
              </a:rPr>
              <a:t> </a:t>
            </a:r>
            <a:r>
              <a:rPr dirty="0" sz="1850" spc="-15">
                <a:solidFill>
                  <a:srgbClr val="5E576E"/>
                </a:solidFill>
                <a:latin typeface="Times New Roman"/>
                <a:cs typeface="Times New Roman"/>
              </a:rPr>
              <a:t>Co</a:t>
            </a:r>
            <a:r>
              <a:rPr dirty="0" sz="1850" spc="-275">
                <a:solidFill>
                  <a:srgbClr val="5E576E"/>
                </a:solidFill>
                <a:latin typeface="Times New Roman"/>
                <a:cs typeface="Times New Roman"/>
              </a:rPr>
              <a:t> </a:t>
            </a:r>
            <a:r>
              <a:rPr dirty="0" sz="1850" spc="40">
                <a:solidFill>
                  <a:srgbClr val="5E576E"/>
                </a:solidFill>
                <a:latin typeface="Times New Roman"/>
                <a:cs typeface="Times New Roman"/>
              </a:rPr>
              <a:t>ns</a:t>
            </a:r>
            <a:r>
              <a:rPr dirty="0" sz="1850" spc="40">
                <a:solidFill>
                  <a:srgbClr val="441836"/>
                </a:solidFill>
                <a:latin typeface="Times New Roman"/>
                <a:cs typeface="Times New Roman"/>
              </a:rPr>
              <a:t>i</a:t>
            </a:r>
            <a:r>
              <a:rPr dirty="0" sz="1850" spc="40">
                <a:solidFill>
                  <a:srgbClr val="4D4960"/>
                </a:solidFill>
                <a:latin typeface="Times New Roman"/>
                <a:cs typeface="Times New Roman"/>
              </a:rPr>
              <a:t>d</a:t>
            </a:r>
            <a:r>
              <a:rPr dirty="0" sz="1850" spc="40">
                <a:solidFill>
                  <a:srgbClr val="6E697E"/>
                </a:solidFill>
                <a:latin typeface="Times New Roman"/>
                <a:cs typeface="Times New Roman"/>
              </a:rPr>
              <a:t>e</a:t>
            </a:r>
            <a:r>
              <a:rPr dirty="0" sz="1850" spc="40">
                <a:solidFill>
                  <a:srgbClr val="4D4960"/>
                </a:solidFill>
                <a:latin typeface="Times New Roman"/>
                <a:cs typeface="Times New Roman"/>
              </a:rPr>
              <a:t>rando</a:t>
            </a:r>
            <a:endParaRPr sz="1850">
              <a:latin typeface="Times New Roman"/>
              <a:cs typeface="Times New Roman"/>
            </a:endParaRPr>
          </a:p>
          <a:p>
            <a:pPr marL="38100">
              <a:lnSpc>
                <a:spcPts val="2025"/>
              </a:lnSpc>
            </a:pPr>
            <a:r>
              <a:rPr dirty="0" sz="1850" spc="110">
                <a:solidFill>
                  <a:srgbClr val="6E697E"/>
                </a:solidFill>
                <a:latin typeface="Times New Roman"/>
                <a:cs typeface="Times New Roman"/>
              </a:rPr>
              <a:t>este</a:t>
            </a:r>
            <a:r>
              <a:rPr dirty="0" sz="1850" spc="70">
                <a:solidFill>
                  <a:srgbClr val="6E697E"/>
                </a:solidFill>
                <a:latin typeface="Times New Roman"/>
                <a:cs typeface="Times New Roman"/>
              </a:rPr>
              <a:t> </a:t>
            </a:r>
            <a:r>
              <a:rPr dirty="0" sz="1850" spc="110">
                <a:solidFill>
                  <a:srgbClr val="4D4960"/>
                </a:solidFill>
                <a:latin typeface="Times New Roman"/>
                <a:cs typeface="Times New Roman"/>
              </a:rPr>
              <a:t>i</a:t>
            </a:r>
            <a:r>
              <a:rPr dirty="0" sz="1850" spc="110">
                <a:solidFill>
                  <a:srgbClr val="462F49"/>
                </a:solidFill>
                <a:latin typeface="Times New Roman"/>
                <a:cs typeface="Times New Roman"/>
              </a:rPr>
              <a:t>n</a:t>
            </a:r>
            <a:r>
              <a:rPr dirty="0" sz="1850" spc="110">
                <a:solidFill>
                  <a:srgbClr val="4D4960"/>
                </a:solidFill>
                <a:latin typeface="Times New Roman"/>
                <a:cs typeface="Times New Roman"/>
              </a:rPr>
              <a:t>t</a:t>
            </a:r>
            <a:r>
              <a:rPr dirty="0" sz="1850" spc="110">
                <a:solidFill>
                  <a:srgbClr val="6E697E"/>
                </a:solidFill>
                <a:latin typeface="Times New Roman"/>
                <a:cs typeface="Times New Roman"/>
              </a:rPr>
              <a:t>e</a:t>
            </a:r>
            <a:r>
              <a:rPr dirty="0" sz="1850" spc="110">
                <a:solidFill>
                  <a:srgbClr val="4D4960"/>
                </a:solidFill>
                <a:latin typeface="Times New Roman"/>
                <a:cs typeface="Times New Roman"/>
              </a:rPr>
              <a:t>rvalo</a:t>
            </a:r>
            <a:r>
              <a:rPr dirty="0" sz="1850" spc="-254">
                <a:solidFill>
                  <a:srgbClr val="4D4960"/>
                </a:solidFill>
                <a:latin typeface="Times New Roman"/>
                <a:cs typeface="Times New Roman"/>
              </a:rPr>
              <a:t> </a:t>
            </a:r>
            <a:r>
              <a:rPr dirty="0" sz="1850" spc="90">
                <a:solidFill>
                  <a:srgbClr val="4D4960"/>
                </a:solidFill>
                <a:latin typeface="Times New Roman"/>
                <a:cs typeface="Times New Roman"/>
              </a:rPr>
              <a:t>d</a:t>
            </a:r>
            <a:r>
              <a:rPr dirty="0" sz="1850" spc="90">
                <a:solidFill>
                  <a:srgbClr val="6E697E"/>
                </a:solidFill>
                <a:latin typeface="Times New Roman"/>
                <a:cs typeface="Times New Roman"/>
              </a:rPr>
              <a:t>e</a:t>
            </a:r>
            <a:r>
              <a:rPr dirty="0" sz="1850" spc="250">
                <a:solidFill>
                  <a:srgbClr val="6E697E"/>
                </a:solidFill>
                <a:latin typeface="Times New Roman"/>
                <a:cs typeface="Times New Roman"/>
              </a:rPr>
              <a:t> </a:t>
            </a:r>
            <a:r>
              <a:rPr dirty="0" sz="1850" spc="100">
                <a:solidFill>
                  <a:srgbClr val="4D4960"/>
                </a:solidFill>
                <a:latin typeface="Times New Roman"/>
                <a:cs typeface="Times New Roman"/>
              </a:rPr>
              <a:t>part</a:t>
            </a:r>
            <a:r>
              <a:rPr dirty="0" sz="1850" spc="100">
                <a:solidFill>
                  <a:srgbClr val="441836"/>
                </a:solidFill>
                <a:latin typeface="Times New Roman"/>
                <a:cs typeface="Times New Roman"/>
              </a:rPr>
              <a:t>i</a:t>
            </a:r>
            <a:r>
              <a:rPr dirty="0" sz="1850" spc="100">
                <a:solidFill>
                  <a:srgbClr val="4D4960"/>
                </a:solidFill>
                <a:latin typeface="Times New Roman"/>
                <a:cs typeface="Times New Roman"/>
              </a:rPr>
              <a:t>d</a:t>
            </a:r>
            <a:r>
              <a:rPr dirty="0" sz="1850" spc="100">
                <a:solidFill>
                  <a:srgbClr val="6E697E"/>
                </a:solidFill>
                <a:latin typeface="Times New Roman"/>
                <a:cs typeface="Times New Roman"/>
              </a:rPr>
              <a:t>a,</a:t>
            </a:r>
            <a:r>
              <a:rPr dirty="0" sz="1850" spc="235">
                <a:solidFill>
                  <a:srgbClr val="6E697E"/>
                </a:solidFill>
                <a:latin typeface="Times New Roman"/>
                <a:cs typeface="Times New Roman"/>
              </a:rPr>
              <a:t> </a:t>
            </a:r>
            <a:r>
              <a:rPr dirty="0" sz="1850" spc="75">
                <a:solidFill>
                  <a:srgbClr val="6E697E"/>
                </a:solidFill>
                <a:latin typeface="Times New Roman"/>
                <a:cs typeface="Times New Roman"/>
              </a:rPr>
              <a:t>c</a:t>
            </a:r>
            <a:r>
              <a:rPr dirty="0" sz="1850" spc="75">
                <a:solidFill>
                  <a:srgbClr val="4D4960"/>
                </a:solidFill>
                <a:latin typeface="Times New Roman"/>
                <a:cs typeface="Times New Roman"/>
              </a:rPr>
              <a:t>al</a:t>
            </a:r>
            <a:r>
              <a:rPr dirty="0" sz="1850" spc="75">
                <a:solidFill>
                  <a:srgbClr val="6E697E"/>
                </a:solidFill>
                <a:latin typeface="Times New Roman"/>
                <a:cs typeface="Times New Roman"/>
              </a:rPr>
              <a:t>c</a:t>
            </a:r>
            <a:r>
              <a:rPr dirty="0" sz="1850" spc="75">
                <a:solidFill>
                  <a:srgbClr val="2F264D"/>
                </a:solidFill>
                <a:latin typeface="Times New Roman"/>
                <a:cs typeface="Times New Roman"/>
              </a:rPr>
              <a:t>u</a:t>
            </a:r>
            <a:r>
              <a:rPr dirty="0" sz="1850" spc="75">
                <a:solidFill>
                  <a:srgbClr val="4D4960"/>
                </a:solidFill>
                <a:latin typeface="Times New Roman"/>
                <a:cs typeface="Times New Roman"/>
              </a:rPr>
              <a:t>lamos</a:t>
            </a:r>
            <a:r>
              <a:rPr dirty="0" sz="1850" spc="5">
                <a:solidFill>
                  <a:srgbClr val="4D4960"/>
                </a:solidFill>
                <a:latin typeface="Times New Roman"/>
                <a:cs typeface="Times New Roman"/>
              </a:rPr>
              <a:t> </a:t>
            </a:r>
            <a:r>
              <a:rPr dirty="0" sz="1850" spc="70">
                <a:solidFill>
                  <a:srgbClr val="1D1C5E"/>
                </a:solidFill>
                <a:latin typeface="Times New Roman"/>
                <a:cs typeface="Times New Roman"/>
              </a:rPr>
              <a:t>l</a:t>
            </a:r>
            <a:r>
              <a:rPr dirty="0" sz="1850" spc="70">
                <a:solidFill>
                  <a:srgbClr val="5E576E"/>
                </a:solidFill>
                <a:latin typeface="Times New Roman"/>
                <a:cs typeface="Times New Roman"/>
              </a:rPr>
              <a:t>as</a:t>
            </a:r>
            <a:r>
              <a:rPr dirty="0" sz="1850" spc="135">
                <a:solidFill>
                  <a:srgbClr val="5E576E"/>
                </a:solidFill>
                <a:latin typeface="Times New Roman"/>
                <a:cs typeface="Times New Roman"/>
              </a:rPr>
              <a:t> </a:t>
            </a:r>
            <a:r>
              <a:rPr dirty="0" sz="1850" spc="90">
                <a:solidFill>
                  <a:srgbClr val="441836"/>
                </a:solidFill>
                <a:latin typeface="Times New Roman"/>
                <a:cs typeface="Times New Roman"/>
              </a:rPr>
              <a:t>i</a:t>
            </a:r>
            <a:r>
              <a:rPr dirty="0" sz="1850" spc="90">
                <a:solidFill>
                  <a:srgbClr val="5E576E"/>
                </a:solidFill>
                <a:latin typeface="Times New Roman"/>
                <a:cs typeface="Times New Roman"/>
              </a:rPr>
              <a:t>terac</a:t>
            </a:r>
            <a:r>
              <a:rPr dirty="0" sz="1850" spc="90">
                <a:solidFill>
                  <a:srgbClr val="2F264D"/>
                </a:solidFill>
                <a:latin typeface="Times New Roman"/>
                <a:cs typeface="Times New Roman"/>
              </a:rPr>
              <a:t>i</a:t>
            </a:r>
            <a:r>
              <a:rPr dirty="0" sz="1850" spc="90">
                <a:solidFill>
                  <a:srgbClr val="5E576E"/>
                </a:solidFill>
                <a:latin typeface="Times New Roman"/>
                <a:cs typeface="Times New Roman"/>
              </a:rPr>
              <a:t>ones</a:t>
            </a:r>
            <a:r>
              <a:rPr dirty="0" sz="1850" spc="-95">
                <a:solidFill>
                  <a:srgbClr val="5E576E"/>
                </a:solidFill>
                <a:latin typeface="Times New Roman"/>
                <a:cs typeface="Times New Roman"/>
              </a:rPr>
              <a:t> </a:t>
            </a:r>
            <a:r>
              <a:rPr dirty="0" sz="1850" spc="60">
                <a:solidFill>
                  <a:srgbClr val="4D4960"/>
                </a:solidFill>
                <a:latin typeface="Times New Roman"/>
                <a:cs typeface="Times New Roman"/>
              </a:rPr>
              <a:t>n</a:t>
            </a:r>
            <a:r>
              <a:rPr dirty="0" sz="1850" spc="60">
                <a:solidFill>
                  <a:srgbClr val="6E697E"/>
                </a:solidFill>
                <a:latin typeface="Times New Roman"/>
                <a:cs typeface="Times New Roman"/>
              </a:rPr>
              <a:t>ecesa</a:t>
            </a:r>
            <a:r>
              <a:rPr dirty="0" sz="1850" spc="60">
                <a:solidFill>
                  <a:srgbClr val="462F49"/>
                </a:solidFill>
                <a:latin typeface="Times New Roman"/>
                <a:cs typeface="Times New Roman"/>
              </a:rPr>
              <a:t>r</a:t>
            </a:r>
            <a:r>
              <a:rPr dirty="0" sz="1850" spc="60">
                <a:solidFill>
                  <a:srgbClr val="4D4960"/>
                </a:solidFill>
                <a:latin typeface="Times New Roman"/>
                <a:cs typeface="Times New Roman"/>
              </a:rPr>
              <a:t>ias</a:t>
            </a:r>
            <a:r>
              <a:rPr dirty="0" sz="1850" spc="185">
                <a:solidFill>
                  <a:srgbClr val="4D4960"/>
                </a:solidFill>
                <a:latin typeface="Times New Roman"/>
                <a:cs typeface="Times New Roman"/>
              </a:rPr>
              <a:t> </a:t>
            </a:r>
            <a:r>
              <a:rPr dirty="0" sz="1850" spc="85">
                <a:solidFill>
                  <a:srgbClr val="4D4960"/>
                </a:solidFill>
                <a:latin typeface="Times New Roman"/>
                <a:cs typeface="Times New Roman"/>
              </a:rPr>
              <a:t>p</a:t>
            </a:r>
            <a:r>
              <a:rPr dirty="0" sz="1850" spc="85">
                <a:solidFill>
                  <a:srgbClr val="6E697E"/>
                </a:solidFill>
                <a:latin typeface="Times New Roman"/>
                <a:cs typeface="Times New Roman"/>
              </a:rPr>
              <a:t>a</a:t>
            </a:r>
            <a:r>
              <a:rPr dirty="0" sz="1850" spc="85">
                <a:solidFill>
                  <a:srgbClr val="4D4960"/>
                </a:solidFill>
                <a:latin typeface="Times New Roman"/>
                <a:cs typeface="Times New Roman"/>
              </a:rPr>
              <a:t>r</a:t>
            </a:r>
            <a:r>
              <a:rPr dirty="0" sz="1850" spc="85">
                <a:solidFill>
                  <a:srgbClr val="6E697E"/>
                </a:solidFill>
                <a:latin typeface="Times New Roman"/>
                <a:cs typeface="Times New Roman"/>
              </a:rPr>
              <a:t>a</a:t>
            </a:r>
            <a:r>
              <a:rPr dirty="0" sz="1850" spc="275">
                <a:solidFill>
                  <a:srgbClr val="6E697E"/>
                </a:solidFill>
                <a:latin typeface="Times New Roman"/>
                <a:cs typeface="Times New Roman"/>
              </a:rPr>
              <a:t> </a:t>
            </a:r>
            <a:r>
              <a:rPr dirty="0" sz="1850" spc="60">
                <a:solidFill>
                  <a:srgbClr val="6E697E"/>
                </a:solidFill>
                <a:latin typeface="Times New Roman"/>
                <a:cs typeface="Times New Roman"/>
              </a:rPr>
              <a:t>c</a:t>
            </a:r>
            <a:r>
              <a:rPr dirty="0" sz="1850" spc="60">
                <a:solidFill>
                  <a:srgbClr val="4D4960"/>
                </a:solidFill>
                <a:latin typeface="Times New Roman"/>
                <a:cs typeface="Times New Roman"/>
              </a:rPr>
              <a:t>umpli</a:t>
            </a:r>
            <a:r>
              <a:rPr dirty="0" sz="1850" spc="60">
                <a:solidFill>
                  <a:srgbClr val="2F264D"/>
                </a:solidFill>
                <a:latin typeface="Times New Roman"/>
                <a:cs typeface="Times New Roman"/>
              </a:rPr>
              <a:t>r</a:t>
            </a:r>
            <a:r>
              <a:rPr dirty="0" sz="1850" spc="270">
                <a:solidFill>
                  <a:srgbClr val="2F264D"/>
                </a:solidFill>
                <a:latin typeface="Times New Roman"/>
                <a:cs typeface="Times New Roman"/>
              </a:rPr>
              <a:t> </a:t>
            </a:r>
            <a:r>
              <a:rPr dirty="0" sz="1850" spc="50">
                <a:solidFill>
                  <a:srgbClr val="441836"/>
                </a:solidFill>
                <a:latin typeface="Times New Roman"/>
                <a:cs typeface="Times New Roman"/>
              </a:rPr>
              <a:t>l</a:t>
            </a:r>
            <a:r>
              <a:rPr dirty="0" sz="1850" spc="50">
                <a:solidFill>
                  <a:srgbClr val="5E576E"/>
                </a:solidFill>
                <a:latin typeface="Times New Roman"/>
                <a:cs typeface="Times New Roman"/>
              </a:rPr>
              <a:t>a</a:t>
            </a:r>
            <a:endParaRPr sz="1850">
              <a:latin typeface="Times New Roman"/>
              <a:cs typeface="Times New Roman"/>
            </a:endParaRPr>
          </a:p>
          <a:p>
            <a:pPr marL="38100">
              <a:lnSpc>
                <a:spcPts val="2205"/>
              </a:lnSpc>
            </a:pPr>
            <a:r>
              <a:rPr dirty="0" sz="1850" spc="135">
                <a:solidFill>
                  <a:srgbClr val="5E576E"/>
                </a:solidFill>
                <a:latin typeface="Times New Roman"/>
                <a:cs typeface="Times New Roman"/>
              </a:rPr>
              <a:t>con</a:t>
            </a:r>
            <a:r>
              <a:rPr dirty="0" sz="1850" spc="-70">
                <a:solidFill>
                  <a:srgbClr val="5E576E"/>
                </a:solidFill>
                <a:latin typeface="Times New Roman"/>
                <a:cs typeface="Times New Roman"/>
              </a:rPr>
              <a:t>d</a:t>
            </a:r>
            <a:r>
              <a:rPr dirty="0" sz="1850" spc="-35">
                <a:solidFill>
                  <a:srgbClr val="2F264D"/>
                </a:solidFill>
                <a:latin typeface="Times New Roman"/>
                <a:cs typeface="Times New Roman"/>
              </a:rPr>
              <a:t>i</a:t>
            </a:r>
            <a:r>
              <a:rPr dirty="0" sz="1850" spc="-25">
                <a:solidFill>
                  <a:srgbClr val="6E697E"/>
                </a:solidFill>
                <a:latin typeface="Times New Roman"/>
                <a:cs typeface="Times New Roman"/>
              </a:rPr>
              <a:t>c</a:t>
            </a:r>
            <a:r>
              <a:rPr dirty="0" sz="1850" spc="75">
                <a:solidFill>
                  <a:srgbClr val="4D4960"/>
                </a:solidFill>
                <a:latin typeface="Times New Roman"/>
                <a:cs typeface="Times New Roman"/>
              </a:rPr>
              <a:t>i</a:t>
            </a:r>
            <a:r>
              <a:rPr dirty="0" sz="1850">
                <a:solidFill>
                  <a:srgbClr val="4D4960"/>
                </a:solidFill>
                <a:latin typeface="Times New Roman"/>
                <a:cs typeface="Times New Roman"/>
              </a:rPr>
              <a:t>ó</a:t>
            </a:r>
            <a:r>
              <a:rPr dirty="0" sz="1850" spc="145">
                <a:solidFill>
                  <a:srgbClr val="4D4960"/>
                </a:solidFill>
                <a:latin typeface="Times New Roman"/>
                <a:cs typeface="Times New Roman"/>
              </a:rPr>
              <a:t>n</a:t>
            </a:r>
            <a:r>
              <a:rPr dirty="0" sz="1850" spc="90">
                <a:solidFill>
                  <a:srgbClr val="4D4960"/>
                </a:solidFill>
                <a:latin typeface="Times New Roman"/>
                <a:cs typeface="Times New Roman"/>
              </a:rPr>
              <a:t> </a:t>
            </a:r>
            <a:r>
              <a:rPr dirty="0" sz="1850" spc="50">
                <a:solidFill>
                  <a:srgbClr val="4D4960"/>
                </a:solidFill>
                <a:latin typeface="Times New Roman"/>
                <a:cs typeface="Times New Roman"/>
              </a:rPr>
              <a:t>d</a:t>
            </a:r>
            <a:r>
              <a:rPr dirty="0" sz="1850" spc="130">
                <a:solidFill>
                  <a:srgbClr val="6E697E"/>
                </a:solidFill>
                <a:latin typeface="Times New Roman"/>
                <a:cs typeface="Times New Roman"/>
              </a:rPr>
              <a:t>e</a:t>
            </a:r>
            <a:r>
              <a:rPr dirty="0" sz="1850" spc="70">
                <a:solidFill>
                  <a:srgbClr val="6E697E"/>
                </a:solidFill>
                <a:latin typeface="Times New Roman"/>
                <a:cs typeface="Times New Roman"/>
              </a:rPr>
              <a:t> </a:t>
            </a:r>
            <a:r>
              <a:rPr dirty="0" sz="1850" spc="114">
                <a:solidFill>
                  <a:srgbClr val="4D4960"/>
                </a:solidFill>
                <a:latin typeface="Times New Roman"/>
                <a:cs typeface="Times New Roman"/>
              </a:rPr>
              <a:t>q</a:t>
            </a:r>
            <a:r>
              <a:rPr dirty="0" sz="1850" spc="90">
                <a:solidFill>
                  <a:srgbClr val="4D4960"/>
                </a:solidFill>
                <a:latin typeface="Times New Roman"/>
                <a:cs typeface="Times New Roman"/>
              </a:rPr>
              <a:t>u</a:t>
            </a:r>
            <a:r>
              <a:rPr dirty="0" sz="1850" spc="130">
                <a:solidFill>
                  <a:srgbClr val="6E697E"/>
                </a:solidFill>
                <a:latin typeface="Times New Roman"/>
                <a:cs typeface="Times New Roman"/>
              </a:rPr>
              <a:t>e</a:t>
            </a:r>
            <a:r>
              <a:rPr dirty="0" sz="1850" spc="-35">
                <a:solidFill>
                  <a:srgbClr val="6E697E"/>
                </a:solidFill>
                <a:latin typeface="Times New Roman"/>
                <a:cs typeface="Times New Roman"/>
              </a:rPr>
              <a:t> </a:t>
            </a:r>
            <a:r>
              <a:rPr dirty="0" sz="1850" spc="75">
                <a:solidFill>
                  <a:srgbClr val="6E697E"/>
                </a:solidFill>
                <a:latin typeface="Times New Roman"/>
                <a:cs typeface="Times New Roman"/>
              </a:rPr>
              <a:t>e</a:t>
            </a:r>
            <a:r>
              <a:rPr dirty="0" sz="1850" spc="80">
                <a:solidFill>
                  <a:srgbClr val="4D4960"/>
                </a:solidFill>
                <a:latin typeface="Times New Roman"/>
                <a:cs typeface="Times New Roman"/>
              </a:rPr>
              <a:t>l</a:t>
            </a:r>
            <a:r>
              <a:rPr dirty="0" sz="1850" spc="110">
                <a:solidFill>
                  <a:srgbClr val="4D4960"/>
                </a:solidFill>
                <a:latin typeface="Times New Roman"/>
                <a:cs typeface="Times New Roman"/>
              </a:rPr>
              <a:t> </a:t>
            </a:r>
            <a:r>
              <a:rPr dirty="0" sz="1850" spc="20">
                <a:solidFill>
                  <a:srgbClr val="6E697E"/>
                </a:solidFill>
                <a:latin typeface="Times New Roman"/>
                <a:cs typeface="Times New Roman"/>
              </a:rPr>
              <a:t>e</a:t>
            </a:r>
            <a:r>
              <a:rPr dirty="0" sz="1850" spc="165">
                <a:solidFill>
                  <a:srgbClr val="4D4960"/>
                </a:solidFill>
                <a:latin typeface="Times New Roman"/>
                <a:cs typeface="Times New Roman"/>
              </a:rPr>
              <a:t>r</a:t>
            </a:r>
            <a:r>
              <a:rPr dirty="0" sz="1850" spc="15">
                <a:solidFill>
                  <a:srgbClr val="2F264D"/>
                </a:solidFill>
                <a:latin typeface="Times New Roman"/>
                <a:cs typeface="Times New Roman"/>
              </a:rPr>
              <a:t>r</a:t>
            </a:r>
            <a:r>
              <a:rPr dirty="0" sz="1850" spc="110">
                <a:solidFill>
                  <a:srgbClr val="5E576E"/>
                </a:solidFill>
                <a:latin typeface="Times New Roman"/>
                <a:cs typeface="Times New Roman"/>
              </a:rPr>
              <a:t>o</a:t>
            </a:r>
            <a:r>
              <a:rPr dirty="0" sz="1850" spc="95">
                <a:solidFill>
                  <a:srgbClr val="2F264D"/>
                </a:solidFill>
                <a:latin typeface="Times New Roman"/>
                <a:cs typeface="Times New Roman"/>
              </a:rPr>
              <a:t>r</a:t>
            </a:r>
            <a:r>
              <a:rPr dirty="0" sz="1850" spc="25">
                <a:solidFill>
                  <a:srgbClr val="2F264D"/>
                </a:solidFill>
                <a:latin typeface="Times New Roman"/>
                <a:cs typeface="Times New Roman"/>
              </a:rPr>
              <a:t> </a:t>
            </a:r>
            <a:r>
              <a:rPr dirty="0" sz="1850" spc="114">
                <a:solidFill>
                  <a:srgbClr val="6E697E"/>
                </a:solidFill>
                <a:latin typeface="Times New Roman"/>
                <a:cs typeface="Times New Roman"/>
              </a:rPr>
              <a:t>se</a:t>
            </a:r>
            <a:r>
              <a:rPr dirty="0" sz="1850" spc="130">
                <a:solidFill>
                  <a:srgbClr val="6E697E"/>
                </a:solidFill>
                <a:latin typeface="Times New Roman"/>
                <a:cs typeface="Times New Roman"/>
              </a:rPr>
              <a:t>a</a:t>
            </a:r>
            <a:r>
              <a:rPr dirty="0" sz="1850" spc="-15">
                <a:solidFill>
                  <a:srgbClr val="6E697E"/>
                </a:solidFill>
                <a:latin typeface="Times New Roman"/>
                <a:cs typeface="Times New Roman"/>
              </a:rPr>
              <a:t> </a:t>
            </a:r>
            <a:r>
              <a:rPr dirty="0" sz="1850" spc="20">
                <a:solidFill>
                  <a:srgbClr val="4D4960"/>
                </a:solidFill>
                <a:latin typeface="Times New Roman"/>
                <a:cs typeface="Times New Roman"/>
              </a:rPr>
              <a:t>i</a:t>
            </a:r>
            <a:r>
              <a:rPr dirty="0" sz="1850" spc="95">
                <a:solidFill>
                  <a:srgbClr val="462F49"/>
                </a:solidFill>
                <a:latin typeface="Times New Roman"/>
                <a:cs typeface="Times New Roman"/>
              </a:rPr>
              <a:t>n</a:t>
            </a:r>
            <a:r>
              <a:rPr dirty="0" sz="1850" spc="-25">
                <a:solidFill>
                  <a:srgbClr val="4D4960"/>
                </a:solidFill>
                <a:latin typeface="Times New Roman"/>
                <a:cs typeface="Times New Roman"/>
              </a:rPr>
              <a:t>f</a:t>
            </a:r>
            <a:r>
              <a:rPr dirty="0" sz="1850" spc="120">
                <a:solidFill>
                  <a:srgbClr val="6E697E"/>
                </a:solidFill>
                <a:latin typeface="Times New Roman"/>
                <a:cs typeface="Times New Roman"/>
              </a:rPr>
              <a:t>e</a:t>
            </a:r>
            <a:r>
              <a:rPr dirty="0" sz="1850" spc="30">
                <a:solidFill>
                  <a:srgbClr val="2F264D"/>
                </a:solidFill>
                <a:latin typeface="Times New Roman"/>
                <a:cs typeface="Times New Roman"/>
              </a:rPr>
              <a:t>r</a:t>
            </a:r>
            <a:r>
              <a:rPr dirty="0" sz="1850" spc="-30">
                <a:solidFill>
                  <a:srgbClr val="2F264D"/>
                </a:solidFill>
                <a:latin typeface="Times New Roman"/>
                <a:cs typeface="Times New Roman"/>
              </a:rPr>
              <a:t>i</a:t>
            </a:r>
            <a:r>
              <a:rPr dirty="0" sz="1850" spc="110">
                <a:solidFill>
                  <a:srgbClr val="5E576E"/>
                </a:solidFill>
                <a:latin typeface="Times New Roman"/>
                <a:cs typeface="Times New Roman"/>
              </a:rPr>
              <a:t>o</a:t>
            </a:r>
            <a:r>
              <a:rPr dirty="0" sz="1850" spc="30">
                <a:solidFill>
                  <a:srgbClr val="2F264D"/>
                </a:solidFill>
                <a:latin typeface="Times New Roman"/>
                <a:cs typeface="Times New Roman"/>
              </a:rPr>
              <a:t>r</a:t>
            </a:r>
            <a:r>
              <a:rPr dirty="0" sz="1850" spc="220">
                <a:solidFill>
                  <a:srgbClr val="2F264D"/>
                </a:solidFill>
                <a:latin typeface="Times New Roman"/>
                <a:cs typeface="Times New Roman"/>
              </a:rPr>
              <a:t> </a:t>
            </a:r>
            <a:r>
              <a:rPr dirty="0" sz="1850" spc="40">
                <a:solidFill>
                  <a:srgbClr val="5E576E"/>
                </a:solidFill>
                <a:latin typeface="Times New Roman"/>
                <a:cs typeface="Times New Roman"/>
              </a:rPr>
              <a:t>a</a:t>
            </a:r>
            <a:r>
              <a:rPr dirty="0" sz="1850" spc="100">
                <a:solidFill>
                  <a:srgbClr val="5E576E"/>
                </a:solidFill>
                <a:latin typeface="Times New Roman"/>
                <a:cs typeface="Times New Roman"/>
              </a:rPr>
              <a:t> </a:t>
            </a:r>
            <a:r>
              <a:rPr dirty="0" sz="1850" spc="105">
                <a:solidFill>
                  <a:srgbClr val="4D4960"/>
                </a:solidFill>
                <a:latin typeface="Times New Roman"/>
                <a:cs typeface="Times New Roman"/>
              </a:rPr>
              <a:t>1</a:t>
            </a:r>
            <a:r>
              <a:rPr dirty="0" sz="1850" spc="35">
                <a:solidFill>
                  <a:srgbClr val="4D4960"/>
                </a:solidFill>
                <a:latin typeface="Times New Roman"/>
                <a:cs typeface="Times New Roman"/>
              </a:rPr>
              <a:t>0-</a:t>
            </a:r>
            <a:r>
              <a:rPr dirty="0" sz="1850" spc="20">
                <a:solidFill>
                  <a:srgbClr val="4D4960"/>
                </a:solidFill>
                <a:latin typeface="Times New Roman"/>
                <a:cs typeface="Times New Roman"/>
              </a:rPr>
              <a:t> </a:t>
            </a:r>
            <a:r>
              <a:rPr dirty="0" baseline="26666" sz="1875" spc="52">
                <a:solidFill>
                  <a:srgbClr val="4D4960"/>
                </a:solidFill>
                <a:latin typeface="Arial"/>
                <a:cs typeface="Arial"/>
              </a:rPr>
              <a:t>2</a:t>
            </a:r>
            <a:r>
              <a:rPr dirty="0" baseline="26666" sz="1875" spc="-240">
                <a:solidFill>
                  <a:srgbClr val="4D4960"/>
                </a:solidFill>
                <a:latin typeface="Arial"/>
                <a:cs typeface="Arial"/>
              </a:rPr>
              <a:t> </a:t>
            </a:r>
            <a:r>
              <a:rPr dirty="0" sz="1250" spc="15">
                <a:solidFill>
                  <a:srgbClr val="6E697E"/>
                </a:solidFill>
                <a:latin typeface="Arial"/>
                <a:cs typeface="Arial"/>
              </a:rPr>
              <a:t>,</a:t>
            </a:r>
            <a:endParaRPr sz="12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833347" y="3440074"/>
            <a:ext cx="439420" cy="3790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2050" spc="50" i="1">
                <a:solidFill>
                  <a:srgbClr val="5E576E"/>
                </a:solidFill>
                <a:latin typeface="Times New Roman"/>
                <a:cs typeface="Times New Roman"/>
              </a:rPr>
              <a:t>n</a:t>
            </a:r>
            <a:r>
              <a:rPr dirty="0" sz="2050" spc="215" i="1">
                <a:solidFill>
                  <a:srgbClr val="5E576E"/>
                </a:solidFill>
                <a:latin typeface="Times New Roman"/>
                <a:cs typeface="Times New Roman"/>
              </a:rPr>
              <a:t> </a:t>
            </a:r>
            <a:r>
              <a:rPr dirty="0" sz="2300" spc="65">
                <a:solidFill>
                  <a:srgbClr val="6E697E"/>
                </a:solidFill>
                <a:latin typeface="Times New Roman"/>
                <a:cs typeface="Times New Roman"/>
              </a:rPr>
              <a:t>&gt;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463887" y="3194161"/>
            <a:ext cx="1786889" cy="618490"/>
          </a:xfrm>
          <a:prstGeom prst="rect">
            <a:avLst/>
          </a:prstGeom>
        </p:spPr>
        <p:txBody>
          <a:bodyPr wrap="square" lIns="0" tIns="52705" rIns="0" bIns="0" rtlCol="0" vert="horz">
            <a:spAutoFit/>
          </a:bodyPr>
          <a:lstStyle/>
          <a:p>
            <a:pPr marL="576580" marR="5080" indent="-564515">
              <a:lnSpc>
                <a:spcPts val="2190"/>
              </a:lnSpc>
              <a:spcBef>
                <a:spcPts val="415"/>
              </a:spcBef>
              <a:tabLst>
                <a:tab pos="817880" algn="l"/>
              </a:tabLst>
            </a:pPr>
            <a:r>
              <a:rPr dirty="0" u="heavy" sz="2050" spc="35" i="1">
                <a:solidFill>
                  <a:srgbClr val="5E576E"/>
                </a:solidFill>
                <a:uFill>
                  <a:solidFill>
                    <a:srgbClr val="6E697E"/>
                  </a:solidFill>
                </a:uFill>
                <a:latin typeface="Times New Roman"/>
                <a:cs typeface="Times New Roman"/>
              </a:rPr>
              <a:t>l</a:t>
            </a:r>
            <a:r>
              <a:rPr dirty="0" u="heavy" sz="2050" spc="180" i="1">
                <a:solidFill>
                  <a:srgbClr val="5E576E"/>
                </a:solidFill>
                <a:uFill>
                  <a:solidFill>
                    <a:srgbClr val="6E697E"/>
                  </a:solidFill>
                </a:uFill>
                <a:latin typeface="Times New Roman"/>
                <a:cs typeface="Times New Roman"/>
              </a:rPr>
              <a:t>n</a:t>
            </a:r>
            <a:r>
              <a:rPr dirty="0" u="heavy" sz="2050" spc="-170" i="1">
                <a:solidFill>
                  <a:srgbClr val="5E576E"/>
                </a:solidFill>
                <a:uFill>
                  <a:solidFill>
                    <a:srgbClr val="6E697E"/>
                  </a:solidFill>
                </a:uFill>
                <a:latin typeface="Times New Roman"/>
                <a:cs typeface="Times New Roman"/>
              </a:rPr>
              <a:t>((</a:t>
            </a:r>
            <a:r>
              <a:rPr dirty="0" u="heavy" sz="2050" spc="-200" i="1">
                <a:solidFill>
                  <a:srgbClr val="5E576E"/>
                </a:solidFill>
                <a:uFill>
                  <a:solidFill>
                    <a:srgbClr val="6E697E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2050" spc="-10" i="1">
                <a:solidFill>
                  <a:srgbClr val="5E576E"/>
                </a:solidFill>
                <a:uFill>
                  <a:solidFill>
                    <a:srgbClr val="6E697E"/>
                  </a:solidFill>
                </a:uFill>
                <a:latin typeface="Times New Roman"/>
                <a:cs typeface="Times New Roman"/>
              </a:rPr>
              <a:t>b</a:t>
            </a:r>
            <a:r>
              <a:rPr dirty="0" u="heavy" sz="2050" spc="-10" i="1">
                <a:solidFill>
                  <a:srgbClr val="08080C"/>
                </a:solidFill>
                <a:uFill>
                  <a:solidFill>
                    <a:srgbClr val="6E697E"/>
                  </a:solidFill>
                </a:uFill>
                <a:latin typeface="Times New Roman"/>
                <a:cs typeface="Times New Roman"/>
              </a:rPr>
              <a:t>-</a:t>
            </a:r>
            <a:r>
              <a:rPr dirty="0" u="heavy" sz="2050" i="1">
                <a:solidFill>
                  <a:srgbClr val="08080C"/>
                </a:solidFill>
                <a:uFill>
                  <a:solidFill>
                    <a:srgbClr val="6E697E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u="heavy" sz="2050" spc="225" i="1">
                <a:solidFill>
                  <a:srgbClr val="5E576E"/>
                </a:solidFill>
                <a:uFill>
                  <a:solidFill>
                    <a:srgbClr val="6E697E"/>
                  </a:solidFill>
                </a:uFill>
                <a:latin typeface="Times New Roman"/>
                <a:cs typeface="Times New Roman"/>
              </a:rPr>
              <a:t>a</a:t>
            </a:r>
            <a:r>
              <a:rPr dirty="0" u="heavy" sz="2050" spc="-75" i="1">
                <a:solidFill>
                  <a:srgbClr val="5E576E"/>
                </a:solidFill>
                <a:uFill>
                  <a:solidFill>
                    <a:srgbClr val="6E697E"/>
                  </a:solidFill>
                </a:uFill>
                <a:latin typeface="Times New Roman"/>
                <a:cs typeface="Times New Roman"/>
              </a:rPr>
              <a:t>)/</a:t>
            </a:r>
            <a:r>
              <a:rPr dirty="0" u="heavy" sz="2050" spc="-310" i="1">
                <a:solidFill>
                  <a:srgbClr val="5E576E"/>
                </a:solidFill>
                <a:uFill>
                  <a:solidFill>
                    <a:srgbClr val="6E697E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2050" spc="110" i="1">
                <a:solidFill>
                  <a:srgbClr val="5E576E"/>
                </a:solidFill>
                <a:uFill>
                  <a:solidFill>
                    <a:srgbClr val="6E697E"/>
                  </a:solidFill>
                </a:uFill>
                <a:latin typeface="Times New Roman"/>
                <a:cs typeface="Times New Roman"/>
              </a:rPr>
              <a:t>0</a:t>
            </a:r>
            <a:r>
              <a:rPr dirty="0" u="heavy" sz="2050" spc="-175" i="1">
                <a:solidFill>
                  <a:srgbClr val="0C0C4F"/>
                </a:solidFill>
                <a:uFill>
                  <a:solidFill>
                    <a:srgbClr val="6E697E"/>
                  </a:solidFill>
                </a:uFill>
                <a:latin typeface="Times New Roman"/>
                <a:cs typeface="Times New Roman"/>
              </a:rPr>
              <a:t>.</a:t>
            </a:r>
            <a:r>
              <a:rPr dirty="0" u="heavy" sz="2050" spc="90" i="1">
                <a:solidFill>
                  <a:srgbClr val="4D4960"/>
                </a:solidFill>
                <a:uFill>
                  <a:solidFill>
                    <a:srgbClr val="6E697E"/>
                  </a:solidFill>
                </a:uFill>
                <a:latin typeface="Times New Roman"/>
                <a:cs typeface="Times New Roman"/>
              </a:rPr>
              <a:t>0</a:t>
            </a:r>
            <a:r>
              <a:rPr dirty="0" u="heavy" sz="2050" spc="70" i="1">
                <a:solidFill>
                  <a:srgbClr val="4D4960"/>
                </a:solidFill>
                <a:uFill>
                  <a:solidFill>
                    <a:srgbClr val="6E697E"/>
                  </a:solidFill>
                </a:uFill>
                <a:latin typeface="Times New Roman"/>
                <a:cs typeface="Times New Roman"/>
              </a:rPr>
              <a:t>1</a:t>
            </a:r>
            <a:r>
              <a:rPr dirty="0" u="heavy" sz="2050" spc="-370" i="1">
                <a:solidFill>
                  <a:srgbClr val="6E697E"/>
                </a:solidFill>
                <a:uFill>
                  <a:solidFill>
                    <a:srgbClr val="6E697E"/>
                  </a:solidFill>
                </a:uFill>
                <a:latin typeface="Times New Roman"/>
                <a:cs typeface="Times New Roman"/>
              </a:rPr>
              <a:t>)</a:t>
            </a:r>
            <a:r>
              <a:rPr dirty="0" u="heavy" sz="1750" spc="-90">
                <a:solidFill>
                  <a:srgbClr val="08080C"/>
                </a:solidFill>
                <a:uFill>
                  <a:solidFill>
                    <a:srgbClr val="6E697E"/>
                  </a:solidFill>
                </a:uFill>
                <a:latin typeface="Arial"/>
                <a:cs typeface="Arial"/>
              </a:rPr>
              <a:t>= </a:t>
            </a:r>
            <a:r>
              <a:rPr dirty="0" sz="1750" spc="-60">
                <a:solidFill>
                  <a:srgbClr val="08080C"/>
                </a:solidFill>
                <a:latin typeface="Arial"/>
                <a:cs typeface="Arial"/>
              </a:rPr>
              <a:t> </a:t>
            </a:r>
            <a:r>
              <a:rPr dirty="0" sz="2050" spc="35" i="1">
                <a:solidFill>
                  <a:srgbClr val="5E576E"/>
                </a:solidFill>
                <a:latin typeface="Times New Roman"/>
                <a:cs typeface="Times New Roman"/>
              </a:rPr>
              <a:t>ln(2)</a:t>
            </a:r>
            <a:endParaRPr sz="20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497263" y="3232588"/>
            <a:ext cx="993140" cy="575310"/>
          </a:xfrm>
          <a:prstGeom prst="rect">
            <a:avLst/>
          </a:prstGeom>
        </p:spPr>
        <p:txBody>
          <a:bodyPr wrap="square" lIns="0" tIns="1905" rIns="0" bIns="0" rtlCol="0" vert="horz">
            <a:spAutoFit/>
          </a:bodyPr>
          <a:lstStyle/>
          <a:p>
            <a:pPr marL="78740">
              <a:lnSpc>
                <a:spcPts val="2205"/>
              </a:lnSpc>
              <a:spcBef>
                <a:spcPts val="15"/>
              </a:spcBef>
            </a:pPr>
            <a:r>
              <a:rPr dirty="0" u="heavy" sz="1850" spc="40">
                <a:solidFill>
                  <a:srgbClr val="4D4960"/>
                </a:solidFill>
                <a:uFill>
                  <a:solidFill>
                    <a:srgbClr val="4D4960"/>
                  </a:solidFill>
                </a:uFill>
                <a:latin typeface="Times New Roman"/>
                <a:cs typeface="Times New Roman"/>
              </a:rPr>
              <a:t>2.30</a:t>
            </a:r>
            <a:r>
              <a:rPr dirty="0" sz="1850" spc="-225">
                <a:solidFill>
                  <a:srgbClr val="4D4960"/>
                </a:solidFill>
                <a:latin typeface="Times New Roman"/>
                <a:cs typeface="Times New Roman"/>
              </a:rPr>
              <a:t> </a:t>
            </a:r>
            <a:r>
              <a:rPr dirty="0" sz="1750" spc="50">
                <a:solidFill>
                  <a:srgbClr val="08080C"/>
                </a:solidFill>
                <a:latin typeface="Arial"/>
                <a:cs typeface="Arial"/>
              </a:rPr>
              <a:t>=</a:t>
            </a:r>
            <a:endParaRPr sz="1750">
              <a:latin typeface="Arial"/>
              <a:cs typeface="Arial"/>
            </a:endParaRPr>
          </a:p>
          <a:p>
            <a:pPr marL="12700">
              <a:lnSpc>
                <a:spcPts val="2205"/>
              </a:lnSpc>
              <a:tabLst>
                <a:tab pos="897255" algn="l"/>
              </a:tabLst>
            </a:pPr>
            <a:r>
              <a:rPr dirty="0" sz="1850" spc="90">
                <a:solidFill>
                  <a:srgbClr val="5E576E"/>
                </a:solidFill>
                <a:latin typeface="Times New Roman"/>
                <a:cs typeface="Times New Roman"/>
              </a:rPr>
              <a:t>0</a:t>
            </a:r>
            <a:r>
              <a:rPr dirty="0" sz="1850" spc="-20">
                <a:solidFill>
                  <a:srgbClr val="0C0C4F"/>
                </a:solidFill>
                <a:latin typeface="Times New Roman"/>
                <a:cs typeface="Times New Roman"/>
              </a:rPr>
              <a:t>.</a:t>
            </a:r>
            <a:r>
              <a:rPr dirty="0" sz="1850" spc="45">
                <a:solidFill>
                  <a:srgbClr val="4D4960"/>
                </a:solidFill>
                <a:latin typeface="Times New Roman"/>
                <a:cs typeface="Times New Roman"/>
              </a:rPr>
              <a:t>693</a:t>
            </a:r>
            <a:r>
              <a:rPr dirty="0" sz="1850">
                <a:solidFill>
                  <a:srgbClr val="4D4960"/>
                </a:solidFill>
                <a:latin typeface="Times New Roman"/>
                <a:cs typeface="Times New Roman"/>
              </a:rPr>
              <a:t>	</a:t>
            </a:r>
            <a:r>
              <a:rPr dirty="0" sz="1850" spc="30">
                <a:solidFill>
                  <a:srgbClr val="0C0C4F"/>
                </a:solidFill>
                <a:latin typeface="Times New Roman"/>
                <a:cs typeface="Times New Roman"/>
              </a:rPr>
              <a:t>·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386761" y="3371379"/>
            <a:ext cx="694690" cy="30988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850" spc="45">
                <a:solidFill>
                  <a:srgbClr val="4D4960"/>
                </a:solidFill>
                <a:latin typeface="Times New Roman"/>
                <a:cs typeface="Times New Roman"/>
              </a:rPr>
              <a:t>3</a:t>
            </a:r>
            <a:r>
              <a:rPr dirty="0" sz="1850" spc="-20">
                <a:solidFill>
                  <a:srgbClr val="4D4960"/>
                </a:solidFill>
                <a:latin typeface="Times New Roman"/>
                <a:cs typeface="Times New Roman"/>
              </a:rPr>
              <a:t> </a:t>
            </a:r>
            <a:r>
              <a:rPr dirty="0" sz="1850" spc="15">
                <a:solidFill>
                  <a:srgbClr val="4D4960"/>
                </a:solidFill>
                <a:latin typeface="Times New Roman"/>
                <a:cs typeface="Times New Roman"/>
              </a:rPr>
              <a:t>31</a:t>
            </a:r>
            <a:r>
              <a:rPr dirty="0" sz="1850" spc="15">
                <a:solidFill>
                  <a:srgbClr val="5E576E"/>
                </a:solidFill>
                <a:latin typeface="Times New Roman"/>
                <a:cs typeface="Times New Roman"/>
              </a:rPr>
              <a:t>89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67679" y="3649683"/>
            <a:ext cx="6309360" cy="1188085"/>
          </a:xfrm>
          <a:prstGeom prst="rect">
            <a:avLst/>
          </a:prstGeom>
        </p:spPr>
        <p:txBody>
          <a:bodyPr wrap="square" lIns="0" tIns="1968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50"/>
              </a:spcBef>
            </a:pPr>
            <a:r>
              <a:rPr dirty="0" sz="1850" spc="45">
                <a:solidFill>
                  <a:srgbClr val="4D4960"/>
                </a:solidFill>
                <a:latin typeface="Times New Roman"/>
                <a:cs typeface="Times New Roman"/>
              </a:rPr>
              <a:t>p</a:t>
            </a:r>
            <a:r>
              <a:rPr dirty="0" sz="1850" spc="150">
                <a:solidFill>
                  <a:srgbClr val="4D4960"/>
                </a:solidFill>
                <a:latin typeface="Times New Roman"/>
                <a:cs typeface="Times New Roman"/>
              </a:rPr>
              <a:t>o</a:t>
            </a:r>
            <a:r>
              <a:rPr dirty="0" sz="1850" spc="30">
                <a:solidFill>
                  <a:srgbClr val="2F264D"/>
                </a:solidFill>
                <a:latin typeface="Times New Roman"/>
                <a:cs typeface="Times New Roman"/>
              </a:rPr>
              <a:t>r</a:t>
            </a:r>
            <a:r>
              <a:rPr dirty="0" sz="1850" spc="165">
                <a:solidFill>
                  <a:srgbClr val="2F264D"/>
                </a:solidFill>
                <a:latin typeface="Times New Roman"/>
                <a:cs typeface="Times New Roman"/>
              </a:rPr>
              <a:t> </a:t>
            </a:r>
            <a:r>
              <a:rPr dirty="0" sz="1850" spc="140">
                <a:solidFill>
                  <a:srgbClr val="5E576E"/>
                </a:solidFill>
                <a:latin typeface="Times New Roman"/>
                <a:cs typeface="Times New Roman"/>
              </a:rPr>
              <a:t>tant</a:t>
            </a:r>
            <a:r>
              <a:rPr dirty="0" sz="1850" spc="195">
                <a:solidFill>
                  <a:srgbClr val="5E576E"/>
                </a:solidFill>
                <a:latin typeface="Times New Roman"/>
                <a:cs typeface="Times New Roman"/>
              </a:rPr>
              <a:t>o</a:t>
            </a:r>
            <a:r>
              <a:rPr dirty="0" sz="1850" spc="105">
                <a:solidFill>
                  <a:srgbClr val="5E576E"/>
                </a:solidFill>
                <a:latin typeface="Times New Roman"/>
                <a:cs typeface="Times New Roman"/>
              </a:rPr>
              <a:t> </a:t>
            </a:r>
            <a:r>
              <a:rPr dirty="0" sz="1850" spc="15">
                <a:solidFill>
                  <a:srgbClr val="2F264D"/>
                </a:solidFill>
                <a:latin typeface="Times New Roman"/>
                <a:cs typeface="Times New Roman"/>
              </a:rPr>
              <a:t>r</a:t>
            </a:r>
            <a:r>
              <a:rPr dirty="0" sz="1850" spc="65">
                <a:solidFill>
                  <a:srgbClr val="6E697E"/>
                </a:solidFill>
                <a:latin typeface="Times New Roman"/>
                <a:cs typeface="Times New Roman"/>
              </a:rPr>
              <a:t>e</a:t>
            </a:r>
            <a:r>
              <a:rPr dirty="0" sz="1850" spc="135">
                <a:solidFill>
                  <a:srgbClr val="4D4960"/>
                </a:solidFill>
                <a:latin typeface="Times New Roman"/>
                <a:cs typeface="Times New Roman"/>
              </a:rPr>
              <a:t>al</a:t>
            </a:r>
            <a:r>
              <a:rPr dirty="0" sz="1850" spc="-229">
                <a:solidFill>
                  <a:srgbClr val="4D4960"/>
                </a:solidFill>
                <a:latin typeface="Times New Roman"/>
                <a:cs typeface="Times New Roman"/>
              </a:rPr>
              <a:t>i</a:t>
            </a:r>
            <a:r>
              <a:rPr dirty="0" sz="1850" spc="165">
                <a:solidFill>
                  <a:srgbClr val="6E697E"/>
                </a:solidFill>
                <a:latin typeface="Times New Roman"/>
                <a:cs typeface="Times New Roman"/>
              </a:rPr>
              <a:t>z</a:t>
            </a:r>
            <a:r>
              <a:rPr dirty="0" sz="1850" spc="-20">
                <a:solidFill>
                  <a:srgbClr val="6E697E"/>
                </a:solidFill>
                <a:latin typeface="Times New Roman"/>
                <a:cs typeface="Times New Roman"/>
              </a:rPr>
              <a:t>a</a:t>
            </a:r>
            <a:r>
              <a:rPr dirty="0" sz="1850" spc="114">
                <a:solidFill>
                  <a:srgbClr val="4D4960"/>
                </a:solidFill>
                <a:latin typeface="Times New Roman"/>
                <a:cs typeface="Times New Roman"/>
              </a:rPr>
              <a:t>r</a:t>
            </a:r>
            <a:r>
              <a:rPr dirty="0" sz="1850" spc="-185">
                <a:solidFill>
                  <a:srgbClr val="6E697E"/>
                </a:solidFill>
                <a:latin typeface="Times New Roman"/>
                <a:cs typeface="Times New Roman"/>
              </a:rPr>
              <a:t>e</a:t>
            </a:r>
            <a:r>
              <a:rPr dirty="0" sz="1850" spc="195">
                <a:solidFill>
                  <a:srgbClr val="4D4960"/>
                </a:solidFill>
                <a:latin typeface="Times New Roman"/>
                <a:cs typeface="Times New Roman"/>
              </a:rPr>
              <a:t>1</a:t>
            </a:r>
            <a:r>
              <a:rPr dirty="0" sz="1850" spc="-320">
                <a:solidFill>
                  <a:srgbClr val="4D4960"/>
                </a:solidFill>
                <a:latin typeface="Times New Roman"/>
                <a:cs typeface="Times New Roman"/>
              </a:rPr>
              <a:t>n</a:t>
            </a:r>
            <a:r>
              <a:rPr dirty="0" sz="1850" spc="35">
                <a:solidFill>
                  <a:srgbClr val="4D4960"/>
                </a:solidFill>
                <a:latin typeface="Times New Roman"/>
                <a:cs typeface="Times New Roman"/>
              </a:rPr>
              <a:t>o</a:t>
            </a:r>
            <a:r>
              <a:rPr dirty="0" sz="1850" spc="150">
                <a:solidFill>
                  <a:srgbClr val="6E697E"/>
                </a:solidFill>
                <a:latin typeface="Times New Roman"/>
                <a:cs typeface="Times New Roman"/>
              </a:rPr>
              <a:t>s</a:t>
            </a:r>
            <a:r>
              <a:rPr dirty="0" sz="1850" spc="-5">
                <a:solidFill>
                  <a:srgbClr val="6E697E"/>
                </a:solidFill>
                <a:latin typeface="Times New Roman"/>
                <a:cs typeface="Times New Roman"/>
              </a:rPr>
              <a:t> </a:t>
            </a:r>
            <a:r>
              <a:rPr dirty="0" sz="2000" spc="210" i="1">
                <a:solidFill>
                  <a:srgbClr val="6E697E"/>
                </a:solidFill>
                <a:latin typeface="Times New Roman"/>
                <a:cs typeface="Times New Roman"/>
              </a:rPr>
              <a:t>n</a:t>
            </a:r>
            <a:r>
              <a:rPr dirty="0" sz="2000" spc="55" i="1">
                <a:solidFill>
                  <a:srgbClr val="6E697E"/>
                </a:solidFill>
                <a:latin typeface="Times New Roman"/>
                <a:cs typeface="Times New Roman"/>
              </a:rPr>
              <a:t> </a:t>
            </a:r>
            <a:r>
              <a:rPr dirty="0" sz="2600" spc="-15">
                <a:solidFill>
                  <a:srgbClr val="08080C"/>
                </a:solidFill>
                <a:latin typeface="Times New Roman"/>
                <a:cs typeface="Times New Roman"/>
              </a:rPr>
              <a:t>=</a:t>
            </a:r>
            <a:r>
              <a:rPr dirty="0" sz="2600" spc="-210">
                <a:solidFill>
                  <a:srgbClr val="08080C"/>
                </a:solidFill>
                <a:latin typeface="Times New Roman"/>
                <a:cs typeface="Times New Roman"/>
              </a:rPr>
              <a:t> </a:t>
            </a:r>
            <a:r>
              <a:rPr dirty="0" sz="1850" spc="-10">
                <a:solidFill>
                  <a:srgbClr val="4D4960"/>
                </a:solidFill>
                <a:latin typeface="Times New Roman"/>
                <a:cs typeface="Times New Roman"/>
              </a:rPr>
              <a:t>4</a:t>
            </a:r>
            <a:r>
              <a:rPr dirty="0" sz="1850" spc="170">
                <a:solidFill>
                  <a:srgbClr val="4D4960"/>
                </a:solidFill>
                <a:latin typeface="Times New Roman"/>
                <a:cs typeface="Times New Roman"/>
              </a:rPr>
              <a:t> </a:t>
            </a:r>
            <a:r>
              <a:rPr dirty="0" sz="1850" spc="114">
                <a:solidFill>
                  <a:srgbClr val="4D4960"/>
                </a:solidFill>
                <a:latin typeface="Times New Roman"/>
                <a:cs typeface="Times New Roman"/>
              </a:rPr>
              <a:t>i</a:t>
            </a:r>
            <a:r>
              <a:rPr dirty="0" sz="1850" spc="125">
                <a:solidFill>
                  <a:srgbClr val="4D4960"/>
                </a:solidFill>
                <a:latin typeface="Times New Roman"/>
                <a:cs typeface="Times New Roman"/>
              </a:rPr>
              <a:t>t</a:t>
            </a:r>
            <a:r>
              <a:rPr dirty="0" sz="1850" spc="20">
                <a:solidFill>
                  <a:srgbClr val="6E697E"/>
                </a:solidFill>
                <a:latin typeface="Times New Roman"/>
                <a:cs typeface="Times New Roman"/>
              </a:rPr>
              <a:t>e</a:t>
            </a:r>
            <a:r>
              <a:rPr dirty="0" sz="1850" spc="114">
                <a:solidFill>
                  <a:srgbClr val="4D4960"/>
                </a:solidFill>
                <a:latin typeface="Times New Roman"/>
                <a:cs typeface="Times New Roman"/>
              </a:rPr>
              <a:t>r</a:t>
            </a:r>
            <a:r>
              <a:rPr dirty="0" sz="1850" spc="-15">
                <a:solidFill>
                  <a:srgbClr val="4D4960"/>
                </a:solidFill>
                <a:latin typeface="Times New Roman"/>
                <a:cs typeface="Times New Roman"/>
              </a:rPr>
              <a:t>a</a:t>
            </a:r>
            <a:r>
              <a:rPr dirty="0" sz="1850" spc="150">
                <a:solidFill>
                  <a:srgbClr val="4D4960"/>
                </a:solidFill>
                <a:latin typeface="Times New Roman"/>
                <a:cs typeface="Times New Roman"/>
              </a:rPr>
              <a:t>c</a:t>
            </a:r>
            <a:r>
              <a:rPr dirty="0" sz="1850" spc="-30">
                <a:solidFill>
                  <a:srgbClr val="441836"/>
                </a:solidFill>
                <a:latin typeface="Times New Roman"/>
                <a:cs typeface="Times New Roman"/>
              </a:rPr>
              <a:t>i</a:t>
            </a:r>
            <a:r>
              <a:rPr dirty="0" sz="1850" spc="110">
                <a:solidFill>
                  <a:srgbClr val="5E576E"/>
                </a:solidFill>
                <a:latin typeface="Times New Roman"/>
                <a:cs typeface="Times New Roman"/>
              </a:rPr>
              <a:t>o</a:t>
            </a:r>
            <a:r>
              <a:rPr dirty="0" sz="1850">
                <a:solidFill>
                  <a:srgbClr val="462F49"/>
                </a:solidFill>
                <a:latin typeface="Times New Roman"/>
                <a:cs typeface="Times New Roman"/>
              </a:rPr>
              <a:t>n</a:t>
            </a:r>
            <a:r>
              <a:rPr dirty="0" sz="1850" spc="-15">
                <a:solidFill>
                  <a:srgbClr val="6E697E"/>
                </a:solidFill>
                <a:latin typeface="Times New Roman"/>
                <a:cs typeface="Times New Roman"/>
              </a:rPr>
              <a:t>e</a:t>
            </a:r>
            <a:r>
              <a:rPr dirty="0" sz="1850" spc="50">
                <a:solidFill>
                  <a:srgbClr val="6E697E"/>
                </a:solidFill>
                <a:latin typeface="Times New Roman"/>
                <a:cs typeface="Times New Roman"/>
              </a:rPr>
              <a:t>s</a:t>
            </a:r>
            <a:r>
              <a:rPr dirty="0" sz="1850" spc="-5">
                <a:solidFill>
                  <a:srgbClr val="4D4960"/>
                </a:solidFill>
                <a:latin typeface="Times New Roman"/>
                <a:cs typeface="Times New Roman"/>
              </a:rPr>
              <a:t>:</a:t>
            </a:r>
            <a:endParaRPr sz="1850">
              <a:latin typeface="Times New Roman"/>
              <a:cs typeface="Times New Roman"/>
            </a:endParaRPr>
          </a:p>
          <a:p>
            <a:pPr marL="1243330">
              <a:lnSpc>
                <a:spcPct val="100000"/>
              </a:lnSpc>
              <a:spcBef>
                <a:spcPts val="1455"/>
              </a:spcBef>
              <a:tabLst>
                <a:tab pos="2543810" algn="l"/>
                <a:tab pos="5281930" algn="l"/>
              </a:tabLst>
            </a:pPr>
            <a:r>
              <a:rPr dirty="0" sz="1850" spc="-70">
                <a:solidFill>
                  <a:srgbClr val="6E697E"/>
                </a:solidFill>
                <a:latin typeface="Times New Roman"/>
                <a:cs typeface="Times New Roman"/>
              </a:rPr>
              <a:t>(</a:t>
            </a:r>
            <a:r>
              <a:rPr dirty="0" sz="1850" spc="140">
                <a:solidFill>
                  <a:srgbClr val="4D4960"/>
                </a:solidFill>
                <a:latin typeface="Times New Roman"/>
                <a:cs typeface="Times New Roman"/>
              </a:rPr>
              <a:t>1</a:t>
            </a:r>
            <a:r>
              <a:rPr dirty="0" sz="1850" spc="-15">
                <a:solidFill>
                  <a:srgbClr val="0C0C4F"/>
                </a:solidFill>
                <a:latin typeface="Times New Roman"/>
                <a:cs typeface="Times New Roman"/>
              </a:rPr>
              <a:t>.</a:t>
            </a:r>
            <a:r>
              <a:rPr dirty="0" sz="1850" spc="30">
                <a:solidFill>
                  <a:srgbClr val="4D4960"/>
                </a:solidFill>
                <a:latin typeface="Times New Roman"/>
                <a:cs typeface="Times New Roman"/>
              </a:rPr>
              <a:t>3</a:t>
            </a:r>
            <a:r>
              <a:rPr dirty="0" sz="1850" spc="-5">
                <a:solidFill>
                  <a:srgbClr val="80606E"/>
                </a:solidFill>
                <a:latin typeface="Times New Roman"/>
                <a:cs typeface="Times New Roman"/>
              </a:rPr>
              <a:t>,</a:t>
            </a:r>
            <a:r>
              <a:rPr dirty="0" sz="1850" spc="-150">
                <a:solidFill>
                  <a:srgbClr val="80606E"/>
                </a:solidFill>
                <a:latin typeface="Times New Roman"/>
                <a:cs typeface="Times New Roman"/>
              </a:rPr>
              <a:t> </a:t>
            </a:r>
            <a:r>
              <a:rPr dirty="0" sz="1850" spc="-10">
                <a:solidFill>
                  <a:srgbClr val="4D4960"/>
                </a:solidFill>
                <a:latin typeface="Times New Roman"/>
                <a:cs typeface="Times New Roman"/>
              </a:rPr>
              <a:t>1.4</a:t>
            </a:r>
            <a:r>
              <a:rPr dirty="0" sz="1850" spc="-215">
                <a:solidFill>
                  <a:srgbClr val="4D4960"/>
                </a:solidFill>
                <a:latin typeface="Times New Roman"/>
                <a:cs typeface="Times New Roman"/>
              </a:rPr>
              <a:t> </a:t>
            </a:r>
            <a:r>
              <a:rPr dirty="0" sz="1850" spc="-10">
                <a:solidFill>
                  <a:srgbClr val="6E697E"/>
                </a:solidFill>
                <a:latin typeface="Times New Roman"/>
                <a:cs typeface="Times New Roman"/>
              </a:rPr>
              <a:t>)</a:t>
            </a:r>
            <a:r>
              <a:rPr dirty="0" sz="1850" spc="75">
                <a:solidFill>
                  <a:srgbClr val="6E697E"/>
                </a:solidFill>
                <a:latin typeface="Times New Roman"/>
                <a:cs typeface="Times New Roman"/>
              </a:rPr>
              <a:t> </a:t>
            </a:r>
            <a:r>
              <a:rPr dirty="0" sz="1850" spc="-10">
                <a:solidFill>
                  <a:srgbClr val="462F49"/>
                </a:solidFill>
                <a:latin typeface="Times New Roman"/>
                <a:cs typeface="Times New Roman"/>
              </a:rPr>
              <a:t>-+</a:t>
            </a:r>
            <a:r>
              <a:rPr dirty="0" sz="1850">
                <a:solidFill>
                  <a:srgbClr val="462F49"/>
                </a:solidFill>
                <a:latin typeface="Times New Roman"/>
                <a:cs typeface="Times New Roman"/>
              </a:rPr>
              <a:t>	</a:t>
            </a:r>
            <a:r>
              <a:rPr dirty="0" sz="1200" spc="-10">
                <a:solidFill>
                  <a:srgbClr val="6E697E"/>
                </a:solidFill>
                <a:latin typeface="Arial"/>
                <a:cs typeface="Arial"/>
              </a:rPr>
              <a:t>X</a:t>
            </a:r>
            <a:r>
              <a:rPr dirty="0" sz="1200" spc="-70">
                <a:solidFill>
                  <a:srgbClr val="6E697E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4D4960"/>
                </a:solidFill>
                <a:latin typeface="Arial"/>
                <a:cs typeface="Arial"/>
              </a:rPr>
              <a:t>1</a:t>
            </a:r>
            <a:r>
              <a:rPr dirty="0" sz="1200">
                <a:solidFill>
                  <a:srgbClr val="4D4960"/>
                </a:solidFill>
                <a:latin typeface="Arial"/>
                <a:cs typeface="Arial"/>
              </a:rPr>
              <a:t> </a:t>
            </a:r>
            <a:r>
              <a:rPr dirty="0" sz="1200" spc="35">
                <a:solidFill>
                  <a:srgbClr val="4D4960"/>
                </a:solidFill>
                <a:latin typeface="Arial"/>
                <a:cs typeface="Arial"/>
              </a:rPr>
              <a:t> </a:t>
            </a:r>
            <a:r>
              <a:rPr dirty="0" sz="2600" spc="85">
                <a:solidFill>
                  <a:srgbClr val="08080C"/>
                </a:solidFill>
                <a:latin typeface="Times New Roman"/>
                <a:cs typeface="Times New Roman"/>
              </a:rPr>
              <a:t>=</a:t>
            </a:r>
            <a:r>
              <a:rPr dirty="0" sz="2600" spc="-305">
                <a:solidFill>
                  <a:srgbClr val="08080C"/>
                </a:solidFill>
                <a:latin typeface="Times New Roman"/>
                <a:cs typeface="Times New Roman"/>
              </a:rPr>
              <a:t> </a:t>
            </a:r>
            <a:r>
              <a:rPr dirty="0" sz="1850" spc="140">
                <a:solidFill>
                  <a:srgbClr val="4D4960"/>
                </a:solidFill>
                <a:latin typeface="Times New Roman"/>
                <a:cs typeface="Times New Roman"/>
              </a:rPr>
              <a:t>1</a:t>
            </a:r>
            <a:r>
              <a:rPr dirty="0" sz="1850" spc="-15">
                <a:solidFill>
                  <a:srgbClr val="0C0C4F"/>
                </a:solidFill>
                <a:latin typeface="Times New Roman"/>
                <a:cs typeface="Times New Roman"/>
              </a:rPr>
              <a:t>.</a:t>
            </a:r>
            <a:r>
              <a:rPr dirty="0" sz="1850" spc="55">
                <a:solidFill>
                  <a:srgbClr val="4D4960"/>
                </a:solidFill>
                <a:latin typeface="Times New Roman"/>
                <a:cs typeface="Times New Roman"/>
              </a:rPr>
              <a:t>3</a:t>
            </a:r>
            <a:r>
              <a:rPr dirty="0" sz="1850" spc="40">
                <a:solidFill>
                  <a:srgbClr val="4D4960"/>
                </a:solidFill>
                <a:latin typeface="Times New Roman"/>
                <a:cs typeface="Times New Roman"/>
              </a:rPr>
              <a:t>5</a:t>
            </a:r>
            <a:r>
              <a:rPr dirty="0" sz="1850" spc="25">
                <a:solidFill>
                  <a:srgbClr val="6E697E"/>
                </a:solidFill>
                <a:latin typeface="Times New Roman"/>
                <a:cs typeface="Times New Roman"/>
              </a:rPr>
              <a:t>,</a:t>
            </a:r>
            <a:r>
              <a:rPr dirty="0" sz="1850" spc="160">
                <a:solidFill>
                  <a:srgbClr val="6E697E"/>
                </a:solidFill>
                <a:latin typeface="Times New Roman"/>
                <a:cs typeface="Times New Roman"/>
              </a:rPr>
              <a:t> </a:t>
            </a:r>
            <a:r>
              <a:rPr dirty="0" sz="1850" spc="165">
                <a:solidFill>
                  <a:srgbClr val="5E576E"/>
                </a:solidFill>
                <a:latin typeface="Times New Roman"/>
                <a:cs typeface="Times New Roman"/>
              </a:rPr>
              <a:t>f(</a:t>
            </a:r>
            <a:r>
              <a:rPr dirty="0" sz="1850" spc="185">
                <a:solidFill>
                  <a:srgbClr val="5E576E"/>
                </a:solidFill>
                <a:latin typeface="Times New Roman"/>
                <a:cs typeface="Times New Roman"/>
              </a:rPr>
              <a:t>l.35</a:t>
            </a:r>
            <a:r>
              <a:rPr dirty="0" sz="1850" spc="165">
                <a:solidFill>
                  <a:srgbClr val="5E576E"/>
                </a:solidFill>
                <a:latin typeface="Times New Roman"/>
                <a:cs typeface="Times New Roman"/>
              </a:rPr>
              <a:t>)</a:t>
            </a:r>
            <a:r>
              <a:rPr dirty="0" sz="1850" spc="145">
                <a:solidFill>
                  <a:srgbClr val="5E576E"/>
                </a:solidFill>
                <a:latin typeface="Times New Roman"/>
                <a:cs typeface="Times New Roman"/>
              </a:rPr>
              <a:t> </a:t>
            </a:r>
            <a:r>
              <a:rPr dirty="0" sz="2300" spc="50">
                <a:solidFill>
                  <a:srgbClr val="6E697E"/>
                </a:solidFill>
                <a:latin typeface="Times New Roman"/>
                <a:cs typeface="Times New Roman"/>
              </a:rPr>
              <a:t>&lt;</a:t>
            </a:r>
            <a:r>
              <a:rPr dirty="0" sz="2300" spc="-75">
                <a:solidFill>
                  <a:srgbClr val="6E697E"/>
                </a:solidFill>
                <a:latin typeface="Times New Roman"/>
                <a:cs typeface="Times New Roman"/>
              </a:rPr>
              <a:t> </a:t>
            </a:r>
            <a:r>
              <a:rPr dirty="0" sz="1850" spc="35">
                <a:solidFill>
                  <a:srgbClr val="5E576E"/>
                </a:solidFill>
                <a:latin typeface="Times New Roman"/>
                <a:cs typeface="Times New Roman"/>
              </a:rPr>
              <a:t>0</a:t>
            </a:r>
            <a:r>
              <a:rPr dirty="0" sz="1850" spc="45">
                <a:solidFill>
                  <a:srgbClr val="5E576E"/>
                </a:solidFill>
                <a:latin typeface="Times New Roman"/>
                <a:cs typeface="Times New Roman"/>
              </a:rPr>
              <a:t> </a:t>
            </a:r>
            <a:r>
              <a:rPr dirty="0" sz="1850" spc="30">
                <a:solidFill>
                  <a:srgbClr val="2F264D"/>
                </a:solidFill>
                <a:latin typeface="Times New Roman"/>
                <a:cs typeface="Times New Roman"/>
              </a:rPr>
              <a:t>-+</a:t>
            </a:r>
            <a:r>
              <a:rPr dirty="0" sz="1850">
                <a:solidFill>
                  <a:srgbClr val="2F264D"/>
                </a:solidFill>
                <a:latin typeface="Times New Roman"/>
                <a:cs typeface="Times New Roman"/>
              </a:rPr>
              <a:t>	</a:t>
            </a:r>
            <a:r>
              <a:rPr dirty="0" sz="1850" spc="30">
                <a:solidFill>
                  <a:srgbClr val="6E697E"/>
                </a:solidFill>
                <a:latin typeface="Times New Roman"/>
                <a:cs typeface="Times New Roman"/>
              </a:rPr>
              <a:t>(</a:t>
            </a:r>
            <a:r>
              <a:rPr dirty="0" sz="1850" spc="40">
                <a:solidFill>
                  <a:srgbClr val="462F49"/>
                </a:solidFill>
                <a:latin typeface="Times New Roman"/>
                <a:cs typeface="Times New Roman"/>
              </a:rPr>
              <a:t>1</a:t>
            </a:r>
            <a:r>
              <a:rPr dirty="0" sz="1850" spc="25">
                <a:solidFill>
                  <a:srgbClr val="4D4960"/>
                </a:solidFill>
                <a:latin typeface="Times New Roman"/>
                <a:cs typeface="Times New Roman"/>
              </a:rPr>
              <a:t>.3</a:t>
            </a:r>
            <a:r>
              <a:rPr dirty="0" sz="1850" spc="25">
                <a:solidFill>
                  <a:srgbClr val="4D4960"/>
                </a:solidFill>
                <a:latin typeface="Times New Roman"/>
                <a:cs typeface="Times New Roman"/>
              </a:rPr>
              <a:t>5</a:t>
            </a:r>
            <a:r>
              <a:rPr dirty="0" sz="1850" spc="15">
                <a:solidFill>
                  <a:srgbClr val="80606E"/>
                </a:solidFill>
                <a:latin typeface="Times New Roman"/>
                <a:cs typeface="Times New Roman"/>
              </a:rPr>
              <a:t>,</a:t>
            </a:r>
            <a:r>
              <a:rPr dirty="0" sz="1850" spc="-175">
                <a:solidFill>
                  <a:srgbClr val="80606E"/>
                </a:solidFill>
                <a:latin typeface="Times New Roman"/>
                <a:cs typeface="Times New Roman"/>
              </a:rPr>
              <a:t> </a:t>
            </a:r>
            <a:r>
              <a:rPr dirty="0" sz="1850" spc="25">
                <a:solidFill>
                  <a:srgbClr val="4D4960"/>
                </a:solidFill>
                <a:latin typeface="Times New Roman"/>
                <a:cs typeface="Times New Roman"/>
              </a:rPr>
              <a:t>1.</a:t>
            </a:r>
            <a:r>
              <a:rPr dirty="0" sz="1850" spc="170">
                <a:solidFill>
                  <a:srgbClr val="4D4960"/>
                </a:solidFill>
                <a:latin typeface="Times New Roman"/>
                <a:cs typeface="Times New Roman"/>
              </a:rPr>
              <a:t>4</a:t>
            </a:r>
            <a:r>
              <a:rPr dirty="0" sz="1850" spc="25">
                <a:solidFill>
                  <a:srgbClr val="6E697E"/>
                </a:solidFill>
                <a:latin typeface="Times New Roman"/>
                <a:cs typeface="Times New Roman"/>
              </a:rPr>
              <a:t>)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197698" y="4841853"/>
            <a:ext cx="4231640" cy="42545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1438275" algn="l"/>
              </a:tabLst>
            </a:pPr>
            <a:r>
              <a:rPr dirty="0" sz="1850" spc="-65">
                <a:solidFill>
                  <a:srgbClr val="6E697E"/>
                </a:solidFill>
                <a:latin typeface="Times New Roman"/>
                <a:cs typeface="Times New Roman"/>
              </a:rPr>
              <a:t>(</a:t>
            </a:r>
            <a:r>
              <a:rPr dirty="0" sz="1850" spc="140">
                <a:solidFill>
                  <a:srgbClr val="4D4960"/>
                </a:solidFill>
                <a:latin typeface="Times New Roman"/>
                <a:cs typeface="Times New Roman"/>
              </a:rPr>
              <a:t>1</a:t>
            </a:r>
            <a:r>
              <a:rPr dirty="0" sz="1850" spc="15">
                <a:solidFill>
                  <a:srgbClr val="4D4960"/>
                </a:solidFill>
                <a:latin typeface="Times New Roman"/>
                <a:cs typeface="Times New Roman"/>
              </a:rPr>
              <a:t>.</a:t>
            </a:r>
            <a:r>
              <a:rPr dirty="0" sz="1850" spc="15">
                <a:solidFill>
                  <a:srgbClr val="4D4960"/>
                </a:solidFill>
                <a:latin typeface="Times New Roman"/>
                <a:cs typeface="Times New Roman"/>
              </a:rPr>
              <a:t>3</a:t>
            </a:r>
            <a:r>
              <a:rPr dirty="0" sz="1850" spc="25">
                <a:solidFill>
                  <a:srgbClr val="6E697E"/>
                </a:solidFill>
                <a:latin typeface="Times New Roman"/>
                <a:cs typeface="Times New Roman"/>
              </a:rPr>
              <a:t>5,</a:t>
            </a:r>
            <a:r>
              <a:rPr dirty="0" sz="1850" spc="-160">
                <a:solidFill>
                  <a:srgbClr val="6E697E"/>
                </a:solidFill>
                <a:latin typeface="Times New Roman"/>
                <a:cs typeface="Times New Roman"/>
              </a:rPr>
              <a:t> </a:t>
            </a:r>
            <a:r>
              <a:rPr dirty="0" sz="1850" spc="40">
                <a:solidFill>
                  <a:srgbClr val="462F49"/>
                </a:solidFill>
                <a:latin typeface="Times New Roman"/>
                <a:cs typeface="Times New Roman"/>
              </a:rPr>
              <a:t>1</a:t>
            </a:r>
            <a:r>
              <a:rPr dirty="0" sz="1850" spc="15">
                <a:solidFill>
                  <a:srgbClr val="4D4960"/>
                </a:solidFill>
                <a:latin typeface="Times New Roman"/>
                <a:cs typeface="Times New Roman"/>
              </a:rPr>
              <a:t>.</a:t>
            </a:r>
            <a:r>
              <a:rPr dirty="0" sz="1850" spc="60">
                <a:solidFill>
                  <a:srgbClr val="4D4960"/>
                </a:solidFill>
                <a:latin typeface="Times New Roman"/>
                <a:cs typeface="Times New Roman"/>
              </a:rPr>
              <a:t>4</a:t>
            </a:r>
            <a:r>
              <a:rPr dirty="0" sz="1850" spc="25">
                <a:solidFill>
                  <a:srgbClr val="6E697E"/>
                </a:solidFill>
                <a:latin typeface="Times New Roman"/>
                <a:cs typeface="Times New Roman"/>
              </a:rPr>
              <a:t>)</a:t>
            </a:r>
            <a:r>
              <a:rPr dirty="0" sz="1850" spc="140">
                <a:solidFill>
                  <a:srgbClr val="6E697E"/>
                </a:solidFill>
                <a:latin typeface="Times New Roman"/>
                <a:cs typeface="Times New Roman"/>
              </a:rPr>
              <a:t> </a:t>
            </a:r>
            <a:r>
              <a:rPr dirty="0" sz="1850" spc="30">
                <a:solidFill>
                  <a:srgbClr val="2F264D"/>
                </a:solidFill>
                <a:latin typeface="Times New Roman"/>
                <a:cs typeface="Times New Roman"/>
              </a:rPr>
              <a:t>-+</a:t>
            </a:r>
            <a:r>
              <a:rPr dirty="0" sz="1850">
                <a:solidFill>
                  <a:srgbClr val="2F264D"/>
                </a:solidFill>
                <a:latin typeface="Times New Roman"/>
                <a:cs typeface="Times New Roman"/>
              </a:rPr>
              <a:t>	</a:t>
            </a:r>
            <a:r>
              <a:rPr dirty="0" sz="1250" spc="30">
                <a:solidFill>
                  <a:srgbClr val="6E697E"/>
                </a:solidFill>
                <a:latin typeface="Arial"/>
                <a:cs typeface="Arial"/>
              </a:rPr>
              <a:t>X</a:t>
            </a:r>
            <a:r>
              <a:rPr dirty="0" sz="1250" spc="-160">
                <a:solidFill>
                  <a:srgbClr val="6E697E"/>
                </a:solidFill>
                <a:latin typeface="Arial"/>
                <a:cs typeface="Arial"/>
              </a:rPr>
              <a:t> </a:t>
            </a:r>
            <a:r>
              <a:rPr dirty="0" sz="1250" spc="25">
                <a:solidFill>
                  <a:srgbClr val="4D4960"/>
                </a:solidFill>
                <a:latin typeface="Arial"/>
                <a:cs typeface="Arial"/>
              </a:rPr>
              <a:t>2</a:t>
            </a:r>
            <a:r>
              <a:rPr dirty="0" sz="1250">
                <a:solidFill>
                  <a:srgbClr val="4D4960"/>
                </a:solidFill>
                <a:latin typeface="Arial"/>
                <a:cs typeface="Arial"/>
              </a:rPr>
              <a:t> </a:t>
            </a:r>
            <a:r>
              <a:rPr dirty="0" sz="1250" spc="-50">
                <a:solidFill>
                  <a:srgbClr val="4D4960"/>
                </a:solidFill>
                <a:latin typeface="Arial"/>
                <a:cs typeface="Arial"/>
              </a:rPr>
              <a:t> </a:t>
            </a:r>
            <a:r>
              <a:rPr dirty="0" sz="2600" spc="-15">
                <a:solidFill>
                  <a:srgbClr val="08080C"/>
                </a:solidFill>
                <a:latin typeface="Times New Roman"/>
                <a:cs typeface="Times New Roman"/>
              </a:rPr>
              <a:t>=</a:t>
            </a:r>
            <a:r>
              <a:rPr dirty="0" sz="2600" spc="-200">
                <a:solidFill>
                  <a:srgbClr val="08080C"/>
                </a:solidFill>
                <a:latin typeface="Times New Roman"/>
                <a:cs typeface="Times New Roman"/>
              </a:rPr>
              <a:t> </a:t>
            </a:r>
            <a:r>
              <a:rPr dirty="0" sz="1850" spc="140">
                <a:solidFill>
                  <a:srgbClr val="4D4960"/>
                </a:solidFill>
                <a:latin typeface="Times New Roman"/>
                <a:cs typeface="Times New Roman"/>
              </a:rPr>
              <a:t>1</a:t>
            </a:r>
            <a:r>
              <a:rPr dirty="0" sz="1850" spc="-10">
                <a:solidFill>
                  <a:srgbClr val="4D4960"/>
                </a:solidFill>
                <a:latin typeface="Times New Roman"/>
                <a:cs typeface="Times New Roman"/>
              </a:rPr>
              <a:t>.3</a:t>
            </a:r>
            <a:r>
              <a:rPr dirty="0" sz="1850" spc="10">
                <a:solidFill>
                  <a:srgbClr val="4D4960"/>
                </a:solidFill>
                <a:latin typeface="Times New Roman"/>
                <a:cs typeface="Times New Roman"/>
              </a:rPr>
              <a:t>7</a:t>
            </a:r>
            <a:r>
              <a:rPr dirty="0" sz="1850" spc="-10">
                <a:solidFill>
                  <a:srgbClr val="6E697E"/>
                </a:solidFill>
                <a:latin typeface="Times New Roman"/>
                <a:cs typeface="Times New Roman"/>
              </a:rPr>
              <a:t>5,</a:t>
            </a:r>
            <a:r>
              <a:rPr dirty="0" sz="1850" spc="220">
                <a:solidFill>
                  <a:srgbClr val="6E697E"/>
                </a:solidFill>
                <a:latin typeface="Times New Roman"/>
                <a:cs typeface="Times New Roman"/>
              </a:rPr>
              <a:t> </a:t>
            </a:r>
            <a:r>
              <a:rPr dirty="0" sz="2350" spc="-10" i="1">
                <a:solidFill>
                  <a:srgbClr val="4D4960"/>
                </a:solidFill>
                <a:latin typeface="Arial"/>
                <a:cs typeface="Arial"/>
              </a:rPr>
              <a:t>f</a:t>
            </a:r>
            <a:r>
              <a:rPr dirty="0" sz="2350" spc="-90" i="1">
                <a:solidFill>
                  <a:srgbClr val="4D4960"/>
                </a:solidFill>
                <a:latin typeface="Arial"/>
                <a:cs typeface="Arial"/>
              </a:rPr>
              <a:t> </a:t>
            </a:r>
            <a:r>
              <a:rPr dirty="0" sz="1850" spc="30">
                <a:solidFill>
                  <a:srgbClr val="6E697E"/>
                </a:solidFill>
                <a:latin typeface="Times New Roman"/>
                <a:cs typeface="Times New Roman"/>
              </a:rPr>
              <a:t>(</a:t>
            </a:r>
            <a:r>
              <a:rPr dirty="0" sz="1850" spc="45">
                <a:solidFill>
                  <a:srgbClr val="462F49"/>
                </a:solidFill>
                <a:latin typeface="Times New Roman"/>
                <a:cs typeface="Times New Roman"/>
              </a:rPr>
              <a:t>1</a:t>
            </a:r>
            <a:r>
              <a:rPr dirty="0" sz="1850" spc="-10">
                <a:solidFill>
                  <a:srgbClr val="4D4960"/>
                </a:solidFill>
                <a:latin typeface="Times New Roman"/>
                <a:cs typeface="Times New Roman"/>
              </a:rPr>
              <a:t>.37</a:t>
            </a:r>
            <a:r>
              <a:rPr dirty="0" sz="1850" spc="130">
                <a:solidFill>
                  <a:srgbClr val="4D4960"/>
                </a:solidFill>
                <a:latin typeface="Times New Roman"/>
                <a:cs typeface="Times New Roman"/>
              </a:rPr>
              <a:t>5</a:t>
            </a:r>
            <a:r>
              <a:rPr dirty="0" sz="1850" spc="-10">
                <a:solidFill>
                  <a:srgbClr val="6E697E"/>
                </a:solidFill>
                <a:latin typeface="Times New Roman"/>
                <a:cs typeface="Times New Roman"/>
              </a:rPr>
              <a:t>)</a:t>
            </a:r>
            <a:r>
              <a:rPr dirty="0" sz="1850">
                <a:solidFill>
                  <a:srgbClr val="6E697E"/>
                </a:solidFill>
                <a:latin typeface="Times New Roman"/>
                <a:cs typeface="Times New Roman"/>
              </a:rPr>
              <a:t> </a:t>
            </a:r>
            <a:r>
              <a:rPr dirty="0" sz="1850" spc="-160">
                <a:solidFill>
                  <a:srgbClr val="6E697E"/>
                </a:solidFill>
                <a:latin typeface="Times New Roman"/>
                <a:cs typeface="Times New Roman"/>
              </a:rPr>
              <a:t> </a:t>
            </a:r>
            <a:r>
              <a:rPr dirty="0" sz="2300" spc="50">
                <a:solidFill>
                  <a:srgbClr val="6E697E"/>
                </a:solidFill>
                <a:latin typeface="Times New Roman"/>
                <a:cs typeface="Times New Roman"/>
              </a:rPr>
              <a:t>&gt;</a:t>
            </a:r>
            <a:r>
              <a:rPr dirty="0" sz="2300" spc="-75">
                <a:solidFill>
                  <a:srgbClr val="6E697E"/>
                </a:solidFill>
                <a:latin typeface="Times New Roman"/>
                <a:cs typeface="Times New Roman"/>
              </a:rPr>
              <a:t> </a:t>
            </a:r>
            <a:r>
              <a:rPr dirty="0" sz="1850" spc="35">
                <a:solidFill>
                  <a:srgbClr val="5E576E"/>
                </a:solidFill>
                <a:latin typeface="Times New Roman"/>
                <a:cs typeface="Times New Roman"/>
              </a:rPr>
              <a:t>0-+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599730" y="4937920"/>
            <a:ext cx="1265555" cy="30988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850" spc="-65">
                <a:solidFill>
                  <a:srgbClr val="6E697E"/>
                </a:solidFill>
                <a:latin typeface="Times New Roman"/>
                <a:cs typeface="Times New Roman"/>
              </a:rPr>
              <a:t>(</a:t>
            </a:r>
            <a:r>
              <a:rPr dirty="0" sz="1850" spc="140">
                <a:solidFill>
                  <a:srgbClr val="4D4960"/>
                </a:solidFill>
                <a:latin typeface="Times New Roman"/>
                <a:cs typeface="Times New Roman"/>
              </a:rPr>
              <a:t>1</a:t>
            </a:r>
            <a:r>
              <a:rPr dirty="0" sz="1850" spc="15">
                <a:solidFill>
                  <a:srgbClr val="4D4960"/>
                </a:solidFill>
                <a:latin typeface="Times New Roman"/>
                <a:cs typeface="Times New Roman"/>
              </a:rPr>
              <a:t>.</a:t>
            </a:r>
            <a:r>
              <a:rPr dirty="0" sz="1850" spc="15">
                <a:solidFill>
                  <a:srgbClr val="4D4960"/>
                </a:solidFill>
                <a:latin typeface="Times New Roman"/>
                <a:cs typeface="Times New Roman"/>
              </a:rPr>
              <a:t>3</a:t>
            </a:r>
            <a:r>
              <a:rPr dirty="0" sz="1850" spc="25">
                <a:solidFill>
                  <a:srgbClr val="6E697E"/>
                </a:solidFill>
                <a:latin typeface="Times New Roman"/>
                <a:cs typeface="Times New Roman"/>
              </a:rPr>
              <a:t>5,</a:t>
            </a:r>
            <a:r>
              <a:rPr dirty="0" sz="1850" spc="-160">
                <a:solidFill>
                  <a:srgbClr val="6E697E"/>
                </a:solidFill>
                <a:latin typeface="Times New Roman"/>
                <a:cs typeface="Times New Roman"/>
              </a:rPr>
              <a:t> </a:t>
            </a:r>
            <a:r>
              <a:rPr dirty="0" sz="1850" spc="140">
                <a:solidFill>
                  <a:srgbClr val="462F49"/>
                </a:solidFill>
                <a:latin typeface="Times New Roman"/>
                <a:cs typeface="Times New Roman"/>
              </a:rPr>
              <a:t>1</a:t>
            </a:r>
            <a:r>
              <a:rPr dirty="0" sz="1850" spc="30">
                <a:solidFill>
                  <a:srgbClr val="4D4960"/>
                </a:solidFill>
                <a:latin typeface="Times New Roman"/>
                <a:cs typeface="Times New Roman"/>
              </a:rPr>
              <a:t>.37</a:t>
            </a:r>
            <a:r>
              <a:rPr dirty="0" sz="1850" spc="-90">
                <a:solidFill>
                  <a:srgbClr val="4D4960"/>
                </a:solidFill>
                <a:latin typeface="Times New Roman"/>
                <a:cs typeface="Times New Roman"/>
              </a:rPr>
              <a:t>5</a:t>
            </a:r>
            <a:r>
              <a:rPr dirty="0" sz="1850" spc="25">
                <a:solidFill>
                  <a:srgbClr val="6E697E"/>
                </a:solidFill>
                <a:latin typeface="Times New Roman"/>
                <a:cs typeface="Times New Roman"/>
              </a:rPr>
              <a:t>)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896705" y="5254124"/>
            <a:ext cx="6272530" cy="884555"/>
          </a:xfrm>
          <a:prstGeom prst="rect">
            <a:avLst/>
          </a:prstGeom>
        </p:spPr>
        <p:txBody>
          <a:bodyPr wrap="square" lIns="0" tIns="4508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355"/>
              </a:spcBef>
              <a:tabLst>
                <a:tab pos="4878070" algn="l"/>
              </a:tabLst>
            </a:pPr>
            <a:r>
              <a:rPr dirty="0" sz="1850" spc="30">
                <a:solidFill>
                  <a:srgbClr val="6E697E"/>
                </a:solidFill>
                <a:latin typeface="Times New Roman"/>
                <a:cs typeface="Times New Roman"/>
              </a:rPr>
              <a:t>(</a:t>
            </a:r>
            <a:r>
              <a:rPr dirty="0" sz="1850" spc="40">
                <a:solidFill>
                  <a:srgbClr val="462F49"/>
                </a:solidFill>
                <a:latin typeface="Times New Roman"/>
                <a:cs typeface="Times New Roman"/>
              </a:rPr>
              <a:t>1</a:t>
            </a:r>
            <a:r>
              <a:rPr dirty="0" sz="1850" spc="25">
                <a:solidFill>
                  <a:srgbClr val="4D4960"/>
                </a:solidFill>
                <a:latin typeface="Times New Roman"/>
                <a:cs typeface="Times New Roman"/>
              </a:rPr>
              <a:t>.3</a:t>
            </a:r>
            <a:r>
              <a:rPr dirty="0" sz="1850" spc="25">
                <a:solidFill>
                  <a:srgbClr val="4D4960"/>
                </a:solidFill>
                <a:latin typeface="Times New Roman"/>
                <a:cs typeface="Times New Roman"/>
              </a:rPr>
              <a:t>5</a:t>
            </a:r>
            <a:r>
              <a:rPr dirty="0" sz="1850" spc="15">
                <a:solidFill>
                  <a:srgbClr val="6E697E"/>
                </a:solidFill>
                <a:latin typeface="Times New Roman"/>
                <a:cs typeface="Times New Roman"/>
              </a:rPr>
              <a:t>,</a:t>
            </a:r>
            <a:r>
              <a:rPr dirty="0" sz="1850" spc="-175">
                <a:solidFill>
                  <a:srgbClr val="6E697E"/>
                </a:solidFill>
                <a:latin typeface="Times New Roman"/>
                <a:cs typeface="Times New Roman"/>
              </a:rPr>
              <a:t> </a:t>
            </a:r>
            <a:r>
              <a:rPr dirty="0" sz="1850" spc="30">
                <a:solidFill>
                  <a:srgbClr val="4D4960"/>
                </a:solidFill>
                <a:latin typeface="Times New Roman"/>
                <a:cs typeface="Times New Roman"/>
              </a:rPr>
              <a:t>1.3</a:t>
            </a:r>
            <a:r>
              <a:rPr dirty="0" sz="1850" spc="45">
                <a:solidFill>
                  <a:srgbClr val="4D4960"/>
                </a:solidFill>
                <a:latin typeface="Times New Roman"/>
                <a:cs typeface="Times New Roman"/>
              </a:rPr>
              <a:t>7</a:t>
            </a:r>
            <a:r>
              <a:rPr dirty="0" sz="1850" spc="30">
                <a:solidFill>
                  <a:srgbClr val="6E697E"/>
                </a:solidFill>
                <a:latin typeface="Times New Roman"/>
                <a:cs typeface="Times New Roman"/>
              </a:rPr>
              <a:t>5)</a:t>
            </a:r>
            <a:r>
              <a:rPr dirty="0" sz="1850" spc="215">
                <a:solidFill>
                  <a:srgbClr val="6E697E"/>
                </a:solidFill>
                <a:latin typeface="Times New Roman"/>
                <a:cs typeface="Times New Roman"/>
              </a:rPr>
              <a:t> </a:t>
            </a:r>
            <a:r>
              <a:rPr dirty="0" sz="1850" spc="30">
                <a:solidFill>
                  <a:srgbClr val="462F49"/>
                </a:solidFill>
                <a:latin typeface="Times New Roman"/>
                <a:cs typeface="Times New Roman"/>
              </a:rPr>
              <a:t>-+</a:t>
            </a:r>
            <a:r>
              <a:rPr dirty="0" sz="1850">
                <a:solidFill>
                  <a:srgbClr val="462F49"/>
                </a:solidFill>
                <a:latin typeface="Times New Roman"/>
                <a:cs typeface="Times New Roman"/>
              </a:rPr>
              <a:t> </a:t>
            </a:r>
            <a:r>
              <a:rPr dirty="0" sz="1850" spc="25">
                <a:solidFill>
                  <a:srgbClr val="462F49"/>
                </a:solidFill>
                <a:latin typeface="Times New Roman"/>
                <a:cs typeface="Times New Roman"/>
              </a:rPr>
              <a:t> </a:t>
            </a:r>
            <a:r>
              <a:rPr dirty="0" sz="1200" spc="25" i="1">
                <a:solidFill>
                  <a:srgbClr val="6E697E"/>
                </a:solidFill>
                <a:latin typeface="Arial"/>
                <a:cs typeface="Arial"/>
              </a:rPr>
              <a:t>X</a:t>
            </a:r>
            <a:r>
              <a:rPr dirty="0" sz="1200" spc="25" i="1">
                <a:solidFill>
                  <a:srgbClr val="6E697E"/>
                </a:solidFill>
                <a:latin typeface="Arial"/>
                <a:cs typeface="Arial"/>
              </a:rPr>
              <a:t>3</a:t>
            </a:r>
            <a:r>
              <a:rPr dirty="0" sz="1200" i="1">
                <a:solidFill>
                  <a:srgbClr val="6E697E"/>
                </a:solidFill>
                <a:latin typeface="Arial"/>
                <a:cs typeface="Arial"/>
              </a:rPr>
              <a:t>  </a:t>
            </a:r>
            <a:r>
              <a:rPr dirty="0" sz="1200" spc="-45" i="1">
                <a:solidFill>
                  <a:srgbClr val="6E697E"/>
                </a:solidFill>
                <a:latin typeface="Arial"/>
                <a:cs typeface="Arial"/>
              </a:rPr>
              <a:t> </a:t>
            </a:r>
            <a:r>
              <a:rPr dirty="0" sz="2600" spc="-15">
                <a:solidFill>
                  <a:srgbClr val="08080C"/>
                </a:solidFill>
                <a:latin typeface="Times New Roman"/>
                <a:cs typeface="Times New Roman"/>
              </a:rPr>
              <a:t>=</a:t>
            </a:r>
            <a:r>
              <a:rPr dirty="0" sz="2600" spc="-300">
                <a:solidFill>
                  <a:srgbClr val="08080C"/>
                </a:solidFill>
                <a:latin typeface="Times New Roman"/>
                <a:cs typeface="Times New Roman"/>
              </a:rPr>
              <a:t> </a:t>
            </a:r>
            <a:r>
              <a:rPr dirty="0" sz="1850" spc="140">
                <a:solidFill>
                  <a:srgbClr val="4D4960"/>
                </a:solidFill>
                <a:latin typeface="Times New Roman"/>
                <a:cs typeface="Times New Roman"/>
              </a:rPr>
              <a:t>1</a:t>
            </a:r>
            <a:r>
              <a:rPr dirty="0" sz="1850" spc="-15">
                <a:solidFill>
                  <a:srgbClr val="0C0C4F"/>
                </a:solidFill>
                <a:latin typeface="Times New Roman"/>
                <a:cs typeface="Times New Roman"/>
              </a:rPr>
              <a:t>.</a:t>
            </a:r>
            <a:r>
              <a:rPr dirty="0" sz="1850" spc="-10">
                <a:solidFill>
                  <a:srgbClr val="4D4960"/>
                </a:solidFill>
                <a:latin typeface="Times New Roman"/>
                <a:cs typeface="Times New Roman"/>
              </a:rPr>
              <a:t>362</a:t>
            </a:r>
            <a:r>
              <a:rPr dirty="0" sz="1850" spc="145">
                <a:solidFill>
                  <a:srgbClr val="4D4960"/>
                </a:solidFill>
                <a:latin typeface="Times New Roman"/>
                <a:cs typeface="Times New Roman"/>
              </a:rPr>
              <a:t>5</a:t>
            </a:r>
            <a:r>
              <a:rPr dirty="0" sz="1850" spc="-5">
                <a:solidFill>
                  <a:srgbClr val="6E697E"/>
                </a:solidFill>
                <a:latin typeface="Times New Roman"/>
                <a:cs typeface="Times New Roman"/>
              </a:rPr>
              <a:t>,</a:t>
            </a:r>
            <a:r>
              <a:rPr dirty="0" sz="1850" spc="195">
                <a:solidFill>
                  <a:srgbClr val="6E697E"/>
                </a:solidFill>
                <a:latin typeface="Times New Roman"/>
                <a:cs typeface="Times New Roman"/>
              </a:rPr>
              <a:t> </a:t>
            </a:r>
            <a:r>
              <a:rPr dirty="0" sz="1850" spc="114">
                <a:solidFill>
                  <a:srgbClr val="5E576E"/>
                </a:solidFill>
                <a:latin typeface="Times New Roman"/>
                <a:cs typeface="Times New Roman"/>
              </a:rPr>
              <a:t>f(</a:t>
            </a:r>
            <a:r>
              <a:rPr dirty="0" sz="1850" spc="140">
                <a:solidFill>
                  <a:srgbClr val="5E576E"/>
                </a:solidFill>
                <a:latin typeface="Times New Roman"/>
                <a:cs typeface="Times New Roman"/>
              </a:rPr>
              <a:t>l.3625</a:t>
            </a:r>
            <a:r>
              <a:rPr dirty="0" sz="1850" spc="114">
                <a:solidFill>
                  <a:srgbClr val="5E576E"/>
                </a:solidFill>
                <a:latin typeface="Times New Roman"/>
                <a:cs typeface="Times New Roman"/>
              </a:rPr>
              <a:t>)</a:t>
            </a:r>
            <a:r>
              <a:rPr dirty="0" sz="1850" spc="195">
                <a:solidFill>
                  <a:srgbClr val="5E576E"/>
                </a:solidFill>
                <a:latin typeface="Times New Roman"/>
                <a:cs typeface="Times New Roman"/>
              </a:rPr>
              <a:t> </a:t>
            </a:r>
            <a:r>
              <a:rPr dirty="0" sz="2300" spc="50">
                <a:solidFill>
                  <a:srgbClr val="6E697E"/>
                </a:solidFill>
                <a:latin typeface="Times New Roman"/>
                <a:cs typeface="Times New Roman"/>
              </a:rPr>
              <a:t>&gt;</a:t>
            </a:r>
            <a:r>
              <a:rPr dirty="0" sz="2300" spc="-75">
                <a:solidFill>
                  <a:srgbClr val="6E697E"/>
                </a:solidFill>
                <a:latin typeface="Times New Roman"/>
                <a:cs typeface="Times New Roman"/>
              </a:rPr>
              <a:t> </a:t>
            </a:r>
            <a:r>
              <a:rPr dirty="0" sz="1850" spc="35">
                <a:solidFill>
                  <a:srgbClr val="5E576E"/>
                </a:solidFill>
                <a:latin typeface="Times New Roman"/>
                <a:cs typeface="Times New Roman"/>
              </a:rPr>
              <a:t>0</a:t>
            </a:r>
            <a:r>
              <a:rPr dirty="0" sz="1850" spc="45">
                <a:solidFill>
                  <a:srgbClr val="5E576E"/>
                </a:solidFill>
                <a:latin typeface="Times New Roman"/>
                <a:cs typeface="Times New Roman"/>
              </a:rPr>
              <a:t> </a:t>
            </a:r>
            <a:r>
              <a:rPr dirty="0" sz="1850" spc="30">
                <a:solidFill>
                  <a:srgbClr val="2F264D"/>
                </a:solidFill>
                <a:latin typeface="Times New Roman"/>
                <a:cs typeface="Times New Roman"/>
              </a:rPr>
              <a:t>-+</a:t>
            </a:r>
            <a:r>
              <a:rPr dirty="0" sz="1850">
                <a:solidFill>
                  <a:srgbClr val="2F264D"/>
                </a:solidFill>
                <a:latin typeface="Times New Roman"/>
                <a:cs typeface="Times New Roman"/>
              </a:rPr>
              <a:t>	</a:t>
            </a:r>
            <a:r>
              <a:rPr dirty="0" sz="1850" spc="30">
                <a:solidFill>
                  <a:srgbClr val="6E697E"/>
                </a:solidFill>
                <a:latin typeface="Times New Roman"/>
                <a:cs typeface="Times New Roman"/>
              </a:rPr>
              <a:t>(</a:t>
            </a:r>
            <a:r>
              <a:rPr dirty="0" sz="1850" spc="40">
                <a:solidFill>
                  <a:srgbClr val="462F49"/>
                </a:solidFill>
                <a:latin typeface="Times New Roman"/>
                <a:cs typeface="Times New Roman"/>
              </a:rPr>
              <a:t>1</a:t>
            </a:r>
            <a:r>
              <a:rPr dirty="0" sz="1850" spc="25">
                <a:solidFill>
                  <a:srgbClr val="4D4960"/>
                </a:solidFill>
                <a:latin typeface="Times New Roman"/>
                <a:cs typeface="Times New Roman"/>
              </a:rPr>
              <a:t>.3</a:t>
            </a:r>
            <a:r>
              <a:rPr dirty="0" sz="1850" spc="25">
                <a:solidFill>
                  <a:srgbClr val="4D4960"/>
                </a:solidFill>
                <a:latin typeface="Times New Roman"/>
                <a:cs typeface="Times New Roman"/>
              </a:rPr>
              <a:t>5</a:t>
            </a:r>
            <a:r>
              <a:rPr dirty="0" sz="1850" spc="15">
                <a:solidFill>
                  <a:srgbClr val="6E697E"/>
                </a:solidFill>
                <a:latin typeface="Times New Roman"/>
                <a:cs typeface="Times New Roman"/>
              </a:rPr>
              <a:t>,</a:t>
            </a:r>
            <a:r>
              <a:rPr dirty="0" sz="1850" spc="-175">
                <a:solidFill>
                  <a:srgbClr val="6E697E"/>
                </a:solidFill>
                <a:latin typeface="Times New Roman"/>
                <a:cs typeface="Times New Roman"/>
              </a:rPr>
              <a:t> </a:t>
            </a:r>
            <a:r>
              <a:rPr dirty="0" sz="1850" spc="140">
                <a:solidFill>
                  <a:srgbClr val="4D4960"/>
                </a:solidFill>
                <a:latin typeface="Times New Roman"/>
                <a:cs typeface="Times New Roman"/>
              </a:rPr>
              <a:t>1</a:t>
            </a:r>
            <a:r>
              <a:rPr dirty="0" sz="1850" spc="30">
                <a:solidFill>
                  <a:srgbClr val="4D4960"/>
                </a:solidFill>
                <a:latin typeface="Times New Roman"/>
                <a:cs typeface="Times New Roman"/>
              </a:rPr>
              <a:t>.362</a:t>
            </a:r>
            <a:r>
              <a:rPr dirty="0" sz="1850" spc="-65">
                <a:solidFill>
                  <a:srgbClr val="4D4960"/>
                </a:solidFill>
                <a:latin typeface="Times New Roman"/>
                <a:cs typeface="Times New Roman"/>
              </a:rPr>
              <a:t>5</a:t>
            </a:r>
            <a:r>
              <a:rPr dirty="0" sz="1850" spc="50">
                <a:solidFill>
                  <a:srgbClr val="6E697E"/>
                </a:solidFill>
                <a:latin typeface="Times New Roman"/>
                <a:cs typeface="Times New Roman"/>
              </a:rPr>
              <a:t>)</a:t>
            </a:r>
            <a:endParaRPr sz="1850">
              <a:latin typeface="Times New Roman"/>
              <a:cs typeface="Times New Roman"/>
            </a:endParaRPr>
          </a:p>
          <a:p>
            <a:pPr algn="ctr" marL="17145">
              <a:lnSpc>
                <a:spcPct val="100000"/>
              </a:lnSpc>
              <a:spcBef>
                <a:spcPts val="265"/>
              </a:spcBef>
            </a:pPr>
            <a:r>
              <a:rPr dirty="0" sz="1850" spc="-65">
                <a:solidFill>
                  <a:srgbClr val="6E697E"/>
                </a:solidFill>
                <a:latin typeface="Times New Roman"/>
                <a:cs typeface="Times New Roman"/>
              </a:rPr>
              <a:t>(</a:t>
            </a:r>
            <a:r>
              <a:rPr dirty="0" sz="1850" spc="145">
                <a:solidFill>
                  <a:srgbClr val="4D4960"/>
                </a:solidFill>
                <a:latin typeface="Times New Roman"/>
                <a:cs typeface="Times New Roman"/>
              </a:rPr>
              <a:t>1</a:t>
            </a:r>
            <a:r>
              <a:rPr dirty="0" sz="1850" spc="-15">
                <a:solidFill>
                  <a:srgbClr val="0C0C4F"/>
                </a:solidFill>
                <a:latin typeface="Times New Roman"/>
                <a:cs typeface="Times New Roman"/>
              </a:rPr>
              <a:t>.</a:t>
            </a:r>
            <a:r>
              <a:rPr dirty="0" sz="1850" spc="75">
                <a:solidFill>
                  <a:srgbClr val="4D4960"/>
                </a:solidFill>
                <a:latin typeface="Times New Roman"/>
                <a:cs typeface="Times New Roman"/>
              </a:rPr>
              <a:t>3</a:t>
            </a:r>
            <a:r>
              <a:rPr dirty="0" sz="1850" spc="20">
                <a:solidFill>
                  <a:srgbClr val="4D4960"/>
                </a:solidFill>
                <a:latin typeface="Times New Roman"/>
                <a:cs typeface="Times New Roman"/>
              </a:rPr>
              <a:t>5</a:t>
            </a:r>
            <a:r>
              <a:rPr dirty="0" sz="1850" spc="35">
                <a:solidFill>
                  <a:srgbClr val="6E697E"/>
                </a:solidFill>
                <a:latin typeface="Times New Roman"/>
                <a:cs typeface="Times New Roman"/>
              </a:rPr>
              <a:t>,</a:t>
            </a:r>
            <a:r>
              <a:rPr dirty="0" sz="1850" spc="-290">
                <a:solidFill>
                  <a:srgbClr val="6E697E"/>
                </a:solidFill>
                <a:latin typeface="Times New Roman"/>
                <a:cs typeface="Times New Roman"/>
              </a:rPr>
              <a:t> </a:t>
            </a:r>
            <a:r>
              <a:rPr dirty="0" sz="1850" spc="145">
                <a:solidFill>
                  <a:srgbClr val="4D4960"/>
                </a:solidFill>
                <a:latin typeface="Times New Roman"/>
                <a:cs typeface="Times New Roman"/>
              </a:rPr>
              <a:t>1</a:t>
            </a:r>
            <a:r>
              <a:rPr dirty="0" sz="1850" spc="60">
                <a:solidFill>
                  <a:srgbClr val="4D4960"/>
                </a:solidFill>
                <a:latin typeface="Times New Roman"/>
                <a:cs typeface="Times New Roman"/>
              </a:rPr>
              <a:t>.36</a:t>
            </a:r>
            <a:r>
              <a:rPr dirty="0" sz="1850" spc="-125">
                <a:solidFill>
                  <a:srgbClr val="4D4960"/>
                </a:solidFill>
                <a:latin typeface="Times New Roman"/>
                <a:cs typeface="Times New Roman"/>
              </a:rPr>
              <a:t>2</a:t>
            </a:r>
            <a:r>
              <a:rPr dirty="0" sz="1850" spc="60">
                <a:solidFill>
                  <a:srgbClr val="6E697E"/>
                </a:solidFill>
                <a:latin typeface="Times New Roman"/>
                <a:cs typeface="Times New Roman"/>
              </a:rPr>
              <a:t>5)</a:t>
            </a:r>
            <a:r>
              <a:rPr dirty="0" sz="1850" spc="155">
                <a:solidFill>
                  <a:srgbClr val="6E697E"/>
                </a:solidFill>
                <a:latin typeface="Times New Roman"/>
                <a:cs typeface="Times New Roman"/>
              </a:rPr>
              <a:t> </a:t>
            </a:r>
            <a:r>
              <a:rPr dirty="0" sz="1850" spc="65">
                <a:solidFill>
                  <a:srgbClr val="462F49"/>
                </a:solidFill>
                <a:latin typeface="Times New Roman"/>
                <a:cs typeface="Times New Roman"/>
              </a:rPr>
              <a:t>-+</a:t>
            </a:r>
            <a:r>
              <a:rPr dirty="0" sz="1850" spc="125">
                <a:solidFill>
                  <a:srgbClr val="462F49"/>
                </a:solidFill>
                <a:latin typeface="Times New Roman"/>
                <a:cs typeface="Times New Roman"/>
              </a:rPr>
              <a:t> </a:t>
            </a:r>
            <a:r>
              <a:rPr dirty="0" sz="1200" spc="60" i="1">
                <a:solidFill>
                  <a:srgbClr val="6E697E"/>
                </a:solidFill>
                <a:latin typeface="Arial"/>
                <a:cs typeface="Arial"/>
              </a:rPr>
              <a:t>X</a:t>
            </a:r>
            <a:r>
              <a:rPr dirty="0" sz="1200" spc="50" i="1">
                <a:solidFill>
                  <a:srgbClr val="6E697E"/>
                </a:solidFill>
                <a:latin typeface="Arial"/>
                <a:cs typeface="Arial"/>
              </a:rPr>
              <a:t>4</a:t>
            </a:r>
            <a:r>
              <a:rPr dirty="0" sz="1200" i="1">
                <a:solidFill>
                  <a:srgbClr val="6E697E"/>
                </a:solidFill>
                <a:latin typeface="Arial"/>
                <a:cs typeface="Arial"/>
              </a:rPr>
              <a:t>  </a:t>
            </a:r>
            <a:r>
              <a:rPr dirty="0" sz="1200" spc="-105" i="1">
                <a:solidFill>
                  <a:srgbClr val="6E697E"/>
                </a:solidFill>
                <a:latin typeface="Arial"/>
                <a:cs typeface="Arial"/>
              </a:rPr>
              <a:t> </a:t>
            </a:r>
            <a:r>
              <a:rPr dirty="0" sz="2600" spc="-15">
                <a:solidFill>
                  <a:srgbClr val="08080C"/>
                </a:solidFill>
                <a:latin typeface="Times New Roman"/>
                <a:cs typeface="Times New Roman"/>
              </a:rPr>
              <a:t>=</a:t>
            </a:r>
            <a:r>
              <a:rPr dirty="0" sz="2600" spc="-300">
                <a:solidFill>
                  <a:srgbClr val="08080C"/>
                </a:solidFill>
                <a:latin typeface="Times New Roman"/>
                <a:cs typeface="Times New Roman"/>
              </a:rPr>
              <a:t> </a:t>
            </a:r>
            <a:r>
              <a:rPr dirty="0" sz="1850" spc="140">
                <a:solidFill>
                  <a:srgbClr val="4D4960"/>
                </a:solidFill>
                <a:latin typeface="Times New Roman"/>
                <a:cs typeface="Times New Roman"/>
              </a:rPr>
              <a:t>1</a:t>
            </a:r>
            <a:r>
              <a:rPr dirty="0" sz="1850" spc="-15">
                <a:solidFill>
                  <a:srgbClr val="0C0C4F"/>
                </a:solidFill>
                <a:latin typeface="Times New Roman"/>
                <a:cs typeface="Times New Roman"/>
              </a:rPr>
              <a:t>.</a:t>
            </a:r>
            <a:r>
              <a:rPr dirty="0" sz="1850" spc="-10">
                <a:solidFill>
                  <a:srgbClr val="4D4960"/>
                </a:solidFill>
                <a:latin typeface="Times New Roman"/>
                <a:cs typeface="Times New Roman"/>
              </a:rPr>
              <a:t>356</a:t>
            </a:r>
            <a:r>
              <a:rPr dirty="0" sz="1850" spc="60">
                <a:solidFill>
                  <a:srgbClr val="4D4960"/>
                </a:solidFill>
                <a:latin typeface="Times New Roman"/>
                <a:cs typeface="Times New Roman"/>
              </a:rPr>
              <a:t>2</a:t>
            </a:r>
            <a:r>
              <a:rPr dirty="0" sz="1850" spc="114">
                <a:solidFill>
                  <a:srgbClr val="6E697E"/>
                </a:solidFill>
                <a:latin typeface="Times New Roman"/>
                <a:cs typeface="Times New Roman"/>
              </a:rPr>
              <a:t>5</a:t>
            </a:r>
            <a:r>
              <a:rPr dirty="0" sz="1850" spc="35">
                <a:solidFill>
                  <a:srgbClr val="4D4960"/>
                </a:solidFill>
                <a:latin typeface="Times New Roman"/>
                <a:cs typeface="Times New Roman"/>
              </a:rPr>
              <a:t>.</a:t>
            </a:r>
            <a:endParaRPr sz="18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4647" y="903682"/>
            <a:ext cx="2475291" cy="16485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4647" y="1239504"/>
            <a:ext cx="2453926" cy="16791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64647" y="1566166"/>
            <a:ext cx="2725568" cy="16180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296320" y="3886382"/>
            <a:ext cx="1318527" cy="146539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5133713" y="4271050"/>
            <a:ext cx="2851150" cy="1779905"/>
            <a:chOff x="5133713" y="4271050"/>
            <a:chExt cx="2851150" cy="1779905"/>
          </a:xfrm>
        </p:grpSpPr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133713" y="4271050"/>
              <a:ext cx="2850705" cy="58005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5268008" y="4329055"/>
              <a:ext cx="2704465" cy="1722120"/>
            </a:xfrm>
            <a:custGeom>
              <a:avLst/>
              <a:gdLst/>
              <a:ahLst/>
              <a:cxnLst/>
              <a:rect l="l" t="t" r="r" b="b"/>
              <a:pathLst>
                <a:path w="2704465" h="1722120">
                  <a:moveTo>
                    <a:pt x="0" y="1721844"/>
                  </a:moveTo>
                  <a:lnTo>
                    <a:pt x="0" y="0"/>
                  </a:lnTo>
                </a:path>
                <a:path w="2704465" h="1722120">
                  <a:moveTo>
                    <a:pt x="2704203" y="1721844"/>
                  </a:moveTo>
                  <a:lnTo>
                    <a:pt x="2704203" y="0"/>
                  </a:lnTo>
                </a:path>
              </a:pathLst>
            </a:custGeom>
            <a:ln w="1221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/>
          <p:nvPr/>
        </p:nvSpPr>
        <p:spPr>
          <a:xfrm>
            <a:off x="545970" y="341458"/>
            <a:ext cx="1200150" cy="39497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78105" marR="5080" indent="-66040">
              <a:lnSpc>
                <a:spcPct val="101800"/>
              </a:lnSpc>
              <a:spcBef>
                <a:spcPts val="75"/>
              </a:spcBef>
              <a:tabLst>
                <a:tab pos="410209" algn="l"/>
                <a:tab pos="617220" algn="l"/>
                <a:tab pos="707390" algn="l"/>
              </a:tabLst>
            </a:pPr>
            <a:r>
              <a:rPr dirty="0" sz="1150" spc="175">
                <a:solidFill>
                  <a:srgbClr val="606D83"/>
                </a:solidFill>
                <a:latin typeface="Times New Roman"/>
                <a:cs typeface="Times New Roman"/>
              </a:rPr>
              <a:t>E</a:t>
            </a:r>
            <a:r>
              <a:rPr dirty="0" sz="1150" spc="130">
                <a:solidFill>
                  <a:srgbClr val="7E7B89"/>
                </a:solidFill>
                <a:latin typeface="Times New Roman"/>
                <a:cs typeface="Times New Roman"/>
              </a:rPr>
              <a:t>n</a:t>
            </a:r>
            <a:r>
              <a:rPr dirty="0" sz="1150">
                <a:solidFill>
                  <a:srgbClr val="7E7B89"/>
                </a:solidFill>
                <a:latin typeface="Times New Roman"/>
                <a:cs typeface="Times New Roman"/>
              </a:rPr>
              <a:t>	</a:t>
            </a:r>
            <a:r>
              <a:rPr dirty="0" sz="1200" spc="75">
                <a:solidFill>
                  <a:srgbClr val="606D83"/>
                </a:solidFill>
                <a:latin typeface="Times New Roman"/>
                <a:cs typeface="Times New Roman"/>
              </a:rPr>
              <a:t>t</a:t>
            </a:r>
            <a:r>
              <a:rPr dirty="0" sz="1200">
                <a:solidFill>
                  <a:srgbClr val="606D83"/>
                </a:solidFill>
                <a:latin typeface="Times New Roman"/>
                <a:cs typeface="Times New Roman"/>
              </a:rPr>
              <a:t>	</a:t>
            </a:r>
            <a:r>
              <a:rPr dirty="0" sz="1200" spc="-50">
                <a:solidFill>
                  <a:srgbClr val="7E7B89"/>
                </a:solidFill>
                <a:latin typeface="Times New Roman"/>
                <a:cs typeface="Times New Roman"/>
              </a:rPr>
              <a:t>e1erc1c10  </a:t>
            </a:r>
            <a:r>
              <a:rPr dirty="0" sz="1200" spc="35">
                <a:solidFill>
                  <a:srgbClr val="5E2B67"/>
                </a:solidFill>
                <a:latin typeface="Times New Roman"/>
                <a:cs typeface="Times New Roman"/>
              </a:rPr>
              <a:t>i</a:t>
            </a:r>
            <a:r>
              <a:rPr dirty="0" sz="1200" spc="35">
                <a:solidFill>
                  <a:srgbClr val="706474"/>
                </a:solidFill>
                <a:latin typeface="Times New Roman"/>
                <a:cs typeface="Times New Roman"/>
              </a:rPr>
              <a:t>guient		</a:t>
            </a:r>
            <a:r>
              <a:rPr dirty="0" sz="1200" spc="-190">
                <a:solidFill>
                  <a:srgbClr val="5B5077"/>
                </a:solidFill>
                <a:latin typeface="Times New Roman"/>
                <a:cs typeface="Times New Roman"/>
              </a:rPr>
              <a:t>:</a:t>
            </a:r>
            <a:r>
              <a:rPr dirty="0" sz="1200" spc="-190">
                <a:solidFill>
                  <a:srgbClr val="91C8E9"/>
                </a:solidFill>
                <a:latin typeface="Times New Roman"/>
                <a:cs typeface="Times New Roman"/>
              </a:rPr>
              <a:t>: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841130" y="335097"/>
            <a:ext cx="1483995" cy="2165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50" spc="15">
                <a:solidFill>
                  <a:srgbClr val="7E7B89"/>
                </a:solidFill>
                <a:latin typeface="Times New Roman"/>
                <a:cs typeface="Times New Roman"/>
              </a:rPr>
              <a:t>l</a:t>
            </a:r>
            <a:r>
              <a:rPr dirty="0" sz="1250" spc="15">
                <a:solidFill>
                  <a:srgbClr val="606D83"/>
                </a:solidFill>
                <a:latin typeface="Times New Roman"/>
                <a:cs typeface="Times New Roman"/>
              </a:rPr>
              <a:t>o</a:t>
            </a:r>
            <a:r>
              <a:rPr dirty="0" sz="1250" spc="15">
                <a:solidFill>
                  <a:srgbClr val="7E7B89"/>
                </a:solidFill>
                <a:latin typeface="Times New Roman"/>
                <a:cs typeface="Times New Roman"/>
              </a:rPr>
              <a:t>s</a:t>
            </a:r>
            <a:r>
              <a:rPr dirty="0" sz="1250" spc="195">
                <a:solidFill>
                  <a:srgbClr val="7E7B89"/>
                </a:solidFill>
                <a:latin typeface="Times New Roman"/>
                <a:cs typeface="Times New Roman"/>
              </a:rPr>
              <a:t> </a:t>
            </a:r>
            <a:r>
              <a:rPr dirty="0" sz="1150" spc="50">
                <a:solidFill>
                  <a:srgbClr val="7E7B89"/>
                </a:solidFill>
                <a:latin typeface="Times New Roman"/>
                <a:cs typeface="Times New Roman"/>
              </a:rPr>
              <a:t>d </a:t>
            </a:r>
            <a:r>
              <a:rPr dirty="0" sz="1150" spc="125">
                <a:solidFill>
                  <a:srgbClr val="7E7B89"/>
                </a:solidFill>
                <a:latin typeface="Times New Roman"/>
                <a:cs typeface="Times New Roman"/>
              </a:rPr>
              <a:t> </a:t>
            </a:r>
            <a:r>
              <a:rPr dirty="0" sz="1150" spc="35">
                <a:solidFill>
                  <a:srgbClr val="7E7B89"/>
                </a:solidFill>
                <a:latin typeface="Times New Roman"/>
                <a:cs typeface="Times New Roman"/>
              </a:rPr>
              <a:t>tos </a:t>
            </a:r>
            <a:r>
              <a:rPr dirty="0" sz="1150" spc="90">
                <a:solidFill>
                  <a:srgbClr val="7E7B89"/>
                </a:solidFill>
                <a:latin typeface="Times New Roman"/>
                <a:cs typeface="Times New Roman"/>
              </a:rPr>
              <a:t> </a:t>
            </a:r>
            <a:r>
              <a:rPr dirty="0" sz="1150" spc="50">
                <a:solidFill>
                  <a:srgbClr val="706474"/>
                </a:solidFill>
                <a:latin typeface="Times New Roman"/>
                <a:cs typeface="Times New Roman"/>
              </a:rPr>
              <a:t>que</a:t>
            </a:r>
            <a:r>
              <a:rPr dirty="0" sz="1150" spc="380">
                <a:solidFill>
                  <a:srgbClr val="706474"/>
                </a:solidFill>
                <a:latin typeface="Times New Roman"/>
                <a:cs typeface="Times New Roman"/>
              </a:rPr>
              <a:t> </a:t>
            </a:r>
            <a:r>
              <a:rPr dirty="0" sz="1150" spc="105">
                <a:solidFill>
                  <a:srgbClr val="7E7B89"/>
                </a:solidFill>
                <a:latin typeface="Times New Roman"/>
                <a:cs typeface="Times New Roman"/>
              </a:rPr>
              <a:t>tene</a:t>
            </a:r>
            <a:r>
              <a:rPr dirty="0" sz="1150" spc="105">
                <a:solidFill>
                  <a:srgbClr val="606D83"/>
                </a:solidFill>
                <a:latin typeface="Times New Roman"/>
                <a:cs typeface="Times New Roman"/>
              </a:rPr>
              <a:t>m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516861" y="341458"/>
            <a:ext cx="1315720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39090" algn="l"/>
              </a:tabLst>
            </a:pPr>
            <a:r>
              <a:rPr dirty="0" sz="1150" spc="155">
                <a:solidFill>
                  <a:srgbClr val="7E7B89"/>
                </a:solidFill>
                <a:latin typeface="Times New Roman"/>
                <a:cs typeface="Times New Roman"/>
              </a:rPr>
              <a:t>q</a:t>
            </a:r>
            <a:r>
              <a:rPr dirty="0" sz="1150" spc="50">
                <a:solidFill>
                  <a:srgbClr val="5B5077"/>
                </a:solidFill>
                <a:latin typeface="Times New Roman"/>
                <a:cs typeface="Times New Roman"/>
              </a:rPr>
              <a:t>u</a:t>
            </a:r>
            <a:r>
              <a:rPr dirty="0" sz="1150">
                <a:solidFill>
                  <a:srgbClr val="5B5077"/>
                </a:solidFill>
                <a:latin typeface="Times New Roman"/>
                <a:cs typeface="Times New Roman"/>
              </a:rPr>
              <a:t>	</a:t>
            </a:r>
            <a:r>
              <a:rPr dirty="0" sz="1200" spc="5">
                <a:solidFill>
                  <a:srgbClr val="5E2B67"/>
                </a:solidFill>
                <a:latin typeface="Times New Roman"/>
                <a:cs typeface="Times New Roman"/>
              </a:rPr>
              <a:t>i</a:t>
            </a:r>
            <a:r>
              <a:rPr dirty="0" sz="1200" spc="50">
                <a:solidFill>
                  <a:srgbClr val="706474"/>
                </a:solidFill>
                <a:latin typeface="Times New Roman"/>
                <a:cs typeface="Times New Roman"/>
              </a:rPr>
              <a:t>n</a:t>
            </a:r>
            <a:r>
              <a:rPr dirty="0" sz="1200">
                <a:solidFill>
                  <a:srgbClr val="706474"/>
                </a:solidFill>
                <a:latin typeface="Times New Roman"/>
                <a:cs typeface="Times New Roman"/>
              </a:rPr>
              <a:t> </a:t>
            </a:r>
            <a:r>
              <a:rPr dirty="0" sz="1200" spc="-55">
                <a:solidFill>
                  <a:srgbClr val="706474"/>
                </a:solidFill>
                <a:latin typeface="Times New Roman"/>
                <a:cs typeface="Times New Roman"/>
              </a:rPr>
              <a:t> </a:t>
            </a:r>
            <a:r>
              <a:rPr dirty="0" sz="1150" spc="15">
                <a:solidFill>
                  <a:srgbClr val="5B5077"/>
                </a:solidFill>
                <a:latin typeface="Times New Roman"/>
                <a:cs typeface="Times New Roman"/>
              </a:rPr>
              <a:t>r</a:t>
            </a:r>
            <a:r>
              <a:rPr dirty="0" sz="1150" spc="190">
                <a:solidFill>
                  <a:srgbClr val="7E7B89"/>
                </a:solidFill>
                <a:latin typeface="Times New Roman"/>
                <a:cs typeface="Times New Roman"/>
              </a:rPr>
              <a:t>o</a:t>
            </a:r>
            <a:r>
              <a:rPr dirty="0" sz="1150" spc="-110">
                <a:solidFill>
                  <a:srgbClr val="7E7B89"/>
                </a:solidFill>
                <a:latin typeface="Times New Roman"/>
                <a:cs typeface="Times New Roman"/>
              </a:rPr>
              <a:t>d</a:t>
            </a:r>
            <a:r>
              <a:rPr dirty="0" sz="1150" spc="-85">
                <a:solidFill>
                  <a:srgbClr val="7E7B89"/>
                </a:solidFill>
                <a:latin typeface="Times New Roman"/>
                <a:cs typeface="Times New Roman"/>
              </a:rPr>
              <a:t>l</a:t>
            </a:r>
            <a:r>
              <a:rPr dirty="0" sz="1150" spc="-110">
                <a:solidFill>
                  <a:srgbClr val="5B5077"/>
                </a:solidFill>
                <a:latin typeface="Times New Roman"/>
                <a:cs typeface="Times New Roman"/>
              </a:rPr>
              <a:t>u</a:t>
            </a:r>
            <a:r>
              <a:rPr dirty="0" sz="1150" spc="-25">
                <a:solidFill>
                  <a:srgbClr val="5B5077"/>
                </a:solidFill>
                <a:latin typeface="Times New Roman"/>
                <a:cs typeface="Times New Roman"/>
              </a:rPr>
              <a:t> </a:t>
            </a:r>
            <a:r>
              <a:rPr dirty="0" sz="1150" spc="-105">
                <a:solidFill>
                  <a:srgbClr val="606D83"/>
                </a:solidFill>
                <a:latin typeface="Times New Roman"/>
                <a:cs typeface="Times New Roman"/>
              </a:rPr>
              <a:t>c</a:t>
            </a:r>
            <a:r>
              <a:rPr dirty="0" sz="1150" spc="-65">
                <a:solidFill>
                  <a:srgbClr val="606D83"/>
                </a:solidFill>
                <a:latin typeface="Times New Roman"/>
                <a:cs typeface="Times New Roman"/>
              </a:rPr>
              <a:t>i</a:t>
            </a:r>
            <a:r>
              <a:rPr dirty="0" sz="1150" spc="5">
                <a:solidFill>
                  <a:srgbClr val="606D83"/>
                </a:solidFill>
                <a:latin typeface="Times New Roman"/>
                <a:cs typeface="Times New Roman"/>
              </a:rPr>
              <a:t> </a:t>
            </a:r>
            <a:r>
              <a:rPr dirty="0" sz="1150" spc="-75">
                <a:solidFill>
                  <a:srgbClr val="5B5077"/>
                </a:solidFill>
                <a:latin typeface="Times New Roman"/>
                <a:cs typeface="Times New Roman"/>
              </a:rPr>
              <a:t>r</a:t>
            </a:r>
            <a:r>
              <a:rPr dirty="0" sz="1150">
                <a:solidFill>
                  <a:srgbClr val="5B5077"/>
                </a:solidFill>
                <a:latin typeface="Times New Roman"/>
                <a:cs typeface="Times New Roman"/>
              </a:rPr>
              <a:t> </a:t>
            </a:r>
            <a:r>
              <a:rPr dirty="0" sz="1150" spc="-25">
                <a:solidFill>
                  <a:srgbClr val="5B5077"/>
                </a:solidFill>
                <a:latin typeface="Times New Roman"/>
                <a:cs typeface="Times New Roman"/>
              </a:rPr>
              <a:t> </a:t>
            </a:r>
            <a:r>
              <a:rPr dirty="0" sz="1150" spc="-130">
                <a:solidFill>
                  <a:srgbClr val="FBCC8E"/>
                </a:solidFill>
                <a:latin typeface="Times New Roman"/>
                <a:cs typeface="Times New Roman"/>
              </a:rPr>
              <a:t>.</a:t>
            </a:r>
            <a:r>
              <a:rPr dirty="0" sz="1150">
                <a:solidFill>
                  <a:srgbClr val="FBCC8E"/>
                </a:solidFill>
                <a:latin typeface="Times New Roman"/>
                <a:cs typeface="Times New Roman"/>
              </a:rPr>
              <a:t> </a:t>
            </a:r>
            <a:r>
              <a:rPr dirty="0" sz="1150" spc="-120">
                <a:solidFill>
                  <a:srgbClr val="FBCC8E"/>
                </a:solidFill>
                <a:latin typeface="Times New Roman"/>
                <a:cs typeface="Times New Roman"/>
              </a:rPr>
              <a:t> </a:t>
            </a:r>
            <a:r>
              <a:rPr dirty="0" sz="1150" spc="-254">
                <a:solidFill>
                  <a:srgbClr val="7E7B89"/>
                </a:solidFill>
                <a:latin typeface="Times New Roman"/>
                <a:cs typeface="Times New Roman"/>
              </a:rPr>
              <a:t>o</a:t>
            </a:r>
            <a:r>
              <a:rPr dirty="0" sz="1150" spc="45">
                <a:solidFill>
                  <a:srgbClr val="7E7B89"/>
                </a:solidFill>
                <a:latin typeface="Times New Roman"/>
                <a:cs typeface="Times New Roman"/>
              </a:rPr>
              <a:t> </a:t>
            </a:r>
            <a:r>
              <a:rPr dirty="0" sz="1150" spc="-254">
                <a:solidFill>
                  <a:srgbClr val="606D83"/>
                </a:solidFill>
                <a:latin typeface="Times New Roman"/>
                <a:cs typeface="Times New Roman"/>
              </a:rPr>
              <a:t>n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923609" y="347818"/>
            <a:ext cx="372745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spc="-229">
                <a:solidFill>
                  <a:srgbClr val="7E7B89"/>
                </a:solidFill>
                <a:latin typeface="Times New Roman"/>
                <a:cs typeface="Times New Roman"/>
              </a:rPr>
              <a:t>c</a:t>
            </a:r>
            <a:r>
              <a:rPr dirty="0" sz="1150" spc="-254">
                <a:solidFill>
                  <a:srgbClr val="7E7B89"/>
                </a:solidFill>
                <a:latin typeface="Times New Roman"/>
                <a:cs typeface="Times New Roman"/>
              </a:rPr>
              <a:t>o</a:t>
            </a:r>
            <a:r>
              <a:rPr dirty="0" sz="1150">
                <a:solidFill>
                  <a:srgbClr val="7E7B89"/>
                </a:solidFill>
                <a:latin typeface="Times New Roman"/>
                <a:cs typeface="Times New Roman"/>
              </a:rPr>
              <a:t> </a:t>
            </a:r>
            <a:r>
              <a:rPr dirty="0" sz="1150" spc="25">
                <a:solidFill>
                  <a:srgbClr val="7E7B89"/>
                </a:solidFill>
                <a:latin typeface="Times New Roman"/>
                <a:cs typeface="Times New Roman"/>
              </a:rPr>
              <a:t> </a:t>
            </a:r>
            <a:r>
              <a:rPr dirty="0" sz="1150" spc="-254">
                <a:solidFill>
                  <a:srgbClr val="5B5077"/>
                </a:solidFill>
                <a:latin typeface="Times New Roman"/>
                <a:cs typeface="Times New Roman"/>
              </a:rPr>
              <a:t>n</a:t>
            </a:r>
            <a:r>
              <a:rPr dirty="0" sz="1150" spc="125">
                <a:solidFill>
                  <a:srgbClr val="5B5077"/>
                </a:solidFill>
                <a:latin typeface="Times New Roman"/>
                <a:cs typeface="Times New Roman"/>
              </a:rPr>
              <a:t> </a:t>
            </a:r>
            <a:r>
              <a:rPr dirty="0" sz="1150" spc="-215">
                <a:solidFill>
                  <a:srgbClr val="7E7B89"/>
                </a:solidFill>
                <a:latin typeface="Times New Roman"/>
                <a:cs typeface="Times New Roman"/>
              </a:rPr>
              <a:t>cre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378983" y="347818"/>
            <a:ext cx="319405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spc="-145">
                <a:solidFill>
                  <a:srgbClr val="7E7B89"/>
                </a:solidFill>
                <a:latin typeface="Times New Roman"/>
                <a:cs typeface="Times New Roman"/>
              </a:rPr>
              <a:t>t</a:t>
            </a:r>
            <a:r>
              <a:rPr dirty="0" sz="1150" spc="30">
                <a:solidFill>
                  <a:srgbClr val="7E7B89"/>
                </a:solidFill>
                <a:latin typeface="Times New Roman"/>
                <a:cs typeface="Times New Roman"/>
              </a:rPr>
              <a:t> </a:t>
            </a:r>
            <a:r>
              <a:rPr dirty="0" sz="1150" spc="-225">
                <a:solidFill>
                  <a:srgbClr val="606D83"/>
                </a:solidFill>
                <a:latin typeface="Times New Roman"/>
                <a:cs typeface="Times New Roman"/>
              </a:rPr>
              <a:t>a</a:t>
            </a:r>
            <a:r>
              <a:rPr dirty="0" sz="1150" spc="125">
                <a:solidFill>
                  <a:srgbClr val="606D83"/>
                </a:solidFill>
                <a:latin typeface="Times New Roman"/>
                <a:cs typeface="Times New Roman"/>
              </a:rPr>
              <a:t> </a:t>
            </a:r>
            <a:r>
              <a:rPr dirty="0" sz="1150" spc="-295">
                <a:solidFill>
                  <a:srgbClr val="7E7B89"/>
                </a:solidFill>
                <a:latin typeface="Times New Roman"/>
                <a:cs typeface="Times New Roman"/>
              </a:rPr>
              <a:t>men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824597" y="335097"/>
            <a:ext cx="360045" cy="2165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spc="-145">
                <a:solidFill>
                  <a:srgbClr val="7E7B89"/>
                </a:solidFill>
                <a:latin typeface="Times New Roman"/>
                <a:cs typeface="Times New Roman"/>
              </a:rPr>
              <a:t>t</a:t>
            </a:r>
            <a:r>
              <a:rPr dirty="0" sz="1150" spc="5">
                <a:solidFill>
                  <a:srgbClr val="7E7B89"/>
                </a:solidFill>
                <a:latin typeface="Times New Roman"/>
                <a:cs typeface="Times New Roman"/>
              </a:rPr>
              <a:t> </a:t>
            </a:r>
            <a:r>
              <a:rPr dirty="0" sz="1150" spc="-225">
                <a:solidFill>
                  <a:srgbClr val="7E7B89"/>
                </a:solidFill>
                <a:latin typeface="Times New Roman"/>
                <a:cs typeface="Times New Roman"/>
              </a:rPr>
              <a:t>e</a:t>
            </a:r>
            <a:r>
              <a:rPr dirty="0" sz="1150">
                <a:solidFill>
                  <a:srgbClr val="7E7B89"/>
                </a:solidFill>
                <a:latin typeface="Times New Roman"/>
                <a:cs typeface="Times New Roman"/>
              </a:rPr>
              <a:t>  </a:t>
            </a:r>
            <a:r>
              <a:rPr dirty="0" sz="1150" spc="-40">
                <a:solidFill>
                  <a:srgbClr val="7E7B89"/>
                </a:solidFill>
                <a:latin typeface="Times New Roman"/>
                <a:cs typeface="Times New Roman"/>
              </a:rPr>
              <a:t> </a:t>
            </a:r>
            <a:r>
              <a:rPr dirty="0" sz="1250" spc="30">
                <a:solidFill>
                  <a:srgbClr val="7E7B89"/>
                </a:solidFill>
                <a:latin typeface="Times New Roman"/>
                <a:cs typeface="Times New Roman"/>
              </a:rPr>
              <a:t>lo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57841" y="1846290"/>
            <a:ext cx="927100" cy="15322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84785" indent="-172720">
              <a:lnSpc>
                <a:spcPct val="100000"/>
              </a:lnSpc>
              <a:buClr>
                <a:srgbClr val="7E7B89"/>
              </a:buClr>
              <a:buSzPct val="108000"/>
              <a:buChar char="&gt;"/>
              <a:tabLst>
                <a:tab pos="185420" algn="l"/>
              </a:tabLst>
            </a:pPr>
            <a:r>
              <a:rPr dirty="0" sz="1250" spc="30">
                <a:solidFill>
                  <a:srgbClr val="5E2B67"/>
                </a:solidFill>
                <a:latin typeface="Times New Roman"/>
                <a:cs typeface="Times New Roman"/>
              </a:rPr>
              <a:t>i</a:t>
            </a:r>
            <a:r>
              <a:rPr dirty="0" sz="1250" spc="30">
                <a:solidFill>
                  <a:srgbClr val="606D83"/>
                </a:solidFill>
                <a:latin typeface="Times New Roman"/>
                <a:cs typeface="Times New Roman"/>
              </a:rPr>
              <a:t>ni</a:t>
            </a:r>
            <a:r>
              <a:rPr dirty="0" sz="1250" spc="30">
                <a:solidFill>
                  <a:srgbClr val="7E7B89"/>
                </a:solidFill>
                <a:latin typeface="Times New Roman"/>
                <a:cs typeface="Times New Roman"/>
              </a:rPr>
              <a:t>cial1=</a:t>
            </a:r>
            <a:endParaRPr sz="1250">
              <a:latin typeface="Times New Roman"/>
              <a:cs typeface="Times New Roman"/>
            </a:endParaRPr>
          </a:p>
          <a:p>
            <a:pPr marL="184785" indent="-172720">
              <a:lnSpc>
                <a:spcPct val="100000"/>
              </a:lnSpc>
              <a:spcBef>
                <a:spcPts val="955"/>
              </a:spcBef>
              <a:buClr>
                <a:srgbClr val="7E7B89"/>
              </a:buClr>
              <a:buSzPct val="108000"/>
              <a:buChar char="&gt;"/>
              <a:tabLst>
                <a:tab pos="185420" algn="l"/>
              </a:tabLst>
            </a:pPr>
            <a:r>
              <a:rPr dirty="0" sz="1250" spc="30">
                <a:solidFill>
                  <a:srgbClr val="5E2B67"/>
                </a:solidFill>
                <a:latin typeface="Times New Roman"/>
                <a:cs typeface="Times New Roman"/>
              </a:rPr>
              <a:t>i</a:t>
            </a:r>
            <a:r>
              <a:rPr dirty="0" sz="1250" spc="30">
                <a:solidFill>
                  <a:srgbClr val="606D83"/>
                </a:solidFill>
                <a:latin typeface="Times New Roman"/>
                <a:cs typeface="Times New Roman"/>
              </a:rPr>
              <a:t>ni</a:t>
            </a:r>
            <a:r>
              <a:rPr dirty="0" sz="1250" spc="30">
                <a:solidFill>
                  <a:srgbClr val="7E7B89"/>
                </a:solidFill>
                <a:latin typeface="Times New Roman"/>
                <a:cs typeface="Times New Roman"/>
              </a:rPr>
              <a:t>cial2=</a:t>
            </a:r>
            <a:endParaRPr sz="1250">
              <a:latin typeface="Times New Roman"/>
              <a:cs typeface="Times New Roman"/>
            </a:endParaRPr>
          </a:p>
          <a:p>
            <a:pPr marL="184785" indent="-172720">
              <a:lnSpc>
                <a:spcPct val="100000"/>
              </a:lnSpc>
              <a:spcBef>
                <a:spcPts val="1100"/>
              </a:spcBef>
              <a:buClr>
                <a:srgbClr val="7E7B89"/>
              </a:buClr>
              <a:buChar char="&gt;"/>
              <a:tabLst>
                <a:tab pos="185420" algn="l"/>
              </a:tabLst>
            </a:pPr>
            <a:r>
              <a:rPr dirty="0" sz="1250" spc="30">
                <a:solidFill>
                  <a:srgbClr val="5E2B67"/>
                </a:solidFill>
                <a:latin typeface="Times New Roman"/>
                <a:cs typeface="Times New Roman"/>
              </a:rPr>
              <a:t>i</a:t>
            </a:r>
            <a:r>
              <a:rPr dirty="0" sz="1250" spc="30">
                <a:solidFill>
                  <a:srgbClr val="606D83"/>
                </a:solidFill>
                <a:latin typeface="Times New Roman"/>
                <a:cs typeface="Times New Roman"/>
              </a:rPr>
              <a:t>ni</a:t>
            </a:r>
            <a:r>
              <a:rPr dirty="0" sz="1250" spc="215">
                <a:solidFill>
                  <a:srgbClr val="606D83"/>
                </a:solidFill>
                <a:latin typeface="Times New Roman"/>
                <a:cs typeface="Times New Roman"/>
              </a:rPr>
              <a:t> </a:t>
            </a:r>
            <a:r>
              <a:rPr dirty="0" sz="1250" spc="50">
                <a:solidFill>
                  <a:srgbClr val="7E7B89"/>
                </a:solidFill>
                <a:latin typeface="Times New Roman"/>
                <a:cs typeface="Times New Roman"/>
              </a:rPr>
              <a:t>"al3=</a:t>
            </a:r>
            <a:endParaRPr sz="1250">
              <a:latin typeface="Times New Roman"/>
              <a:cs typeface="Times New Roman"/>
            </a:endParaRPr>
          </a:p>
          <a:p>
            <a:pPr marL="191770" indent="-179705">
              <a:lnSpc>
                <a:spcPct val="100000"/>
              </a:lnSpc>
              <a:spcBef>
                <a:spcPts val="1095"/>
              </a:spcBef>
              <a:buClr>
                <a:srgbClr val="7E7B89"/>
              </a:buClr>
              <a:buChar char="&gt;"/>
              <a:tabLst>
                <a:tab pos="192405" algn="l"/>
              </a:tabLst>
            </a:pPr>
            <a:r>
              <a:rPr dirty="0" sz="1250" spc="85">
                <a:solidFill>
                  <a:srgbClr val="706474"/>
                </a:solidFill>
                <a:latin typeface="Times New Roman"/>
                <a:cs typeface="Times New Roman"/>
              </a:rPr>
              <a:t>Nh=10</a:t>
            </a:r>
            <a:r>
              <a:rPr dirty="0" sz="1250" spc="215">
                <a:solidFill>
                  <a:srgbClr val="706474"/>
                </a:solidFill>
                <a:latin typeface="Times New Roman"/>
                <a:cs typeface="Times New Roman"/>
              </a:rPr>
              <a:t> </a:t>
            </a:r>
            <a:r>
              <a:rPr dirty="0" sz="1250" spc="-165">
                <a:solidFill>
                  <a:srgbClr val="7E7B89"/>
                </a:solidFill>
                <a:latin typeface="Times New Roman"/>
                <a:cs typeface="Times New Roman"/>
              </a:rPr>
              <a:t>O·</a:t>
            </a:r>
            <a:endParaRPr sz="1250">
              <a:latin typeface="Times New Roman"/>
              <a:cs typeface="Times New Roman"/>
            </a:endParaRPr>
          </a:p>
          <a:p>
            <a:pPr marL="300355" indent="-288290">
              <a:lnSpc>
                <a:spcPct val="100000"/>
              </a:lnSpc>
              <a:spcBef>
                <a:spcPts val="1070"/>
              </a:spcBef>
              <a:buClr>
                <a:srgbClr val="7E7B89"/>
              </a:buClr>
              <a:buChar char="&gt;"/>
              <a:tabLst>
                <a:tab pos="300355" algn="l"/>
                <a:tab pos="300990" algn="l"/>
              </a:tabLst>
            </a:pPr>
            <a:r>
              <a:rPr dirty="0" sz="1250" spc="-265">
                <a:solidFill>
                  <a:srgbClr val="606D83"/>
                </a:solidFill>
                <a:latin typeface="Times New Roman"/>
                <a:cs typeface="Times New Roman"/>
              </a:rPr>
              <a:t>p</a:t>
            </a:r>
            <a:r>
              <a:rPr dirty="0" sz="1250" spc="90">
                <a:solidFill>
                  <a:srgbClr val="606D83"/>
                </a:solidFill>
                <a:latin typeface="Times New Roman"/>
                <a:cs typeface="Times New Roman"/>
              </a:rPr>
              <a:t> </a:t>
            </a:r>
            <a:r>
              <a:rPr dirty="0" sz="1250" spc="-235">
                <a:solidFill>
                  <a:srgbClr val="7E7B89"/>
                </a:solidFill>
                <a:latin typeface="Times New Roman"/>
                <a:cs typeface="Times New Roman"/>
              </a:rPr>
              <a:t>a</a:t>
            </a:r>
            <a:r>
              <a:rPr dirty="0" sz="1250" spc="95">
                <a:solidFill>
                  <a:srgbClr val="7E7B89"/>
                </a:solidFill>
                <a:latin typeface="Times New Roman"/>
                <a:cs typeface="Times New Roman"/>
              </a:rPr>
              <a:t> </a:t>
            </a:r>
            <a:r>
              <a:rPr dirty="0" sz="1250" spc="-280">
                <a:solidFill>
                  <a:srgbClr val="7E7B89"/>
                </a:solidFill>
                <a:latin typeface="Times New Roman"/>
                <a:cs typeface="Times New Roman"/>
              </a:rPr>
              <a:t>n=</a:t>
            </a:r>
            <a:r>
              <a:rPr dirty="0" sz="1250">
                <a:solidFill>
                  <a:srgbClr val="7E7B89"/>
                </a:solidFill>
                <a:latin typeface="Times New Roman"/>
                <a:cs typeface="Times New Roman"/>
              </a:rPr>
              <a:t>  </a:t>
            </a:r>
            <a:r>
              <a:rPr dirty="0" sz="1250" spc="-145">
                <a:solidFill>
                  <a:srgbClr val="7E7B89"/>
                </a:solidFill>
                <a:latin typeface="Times New Roman"/>
                <a:cs typeface="Times New Roman"/>
              </a:rPr>
              <a:t> </a:t>
            </a:r>
            <a:r>
              <a:rPr dirty="0" sz="1250" spc="-265">
                <a:solidFill>
                  <a:srgbClr val="3B6D93"/>
                </a:solidFill>
                <a:latin typeface="Times New Roman"/>
                <a:cs typeface="Times New Roman"/>
              </a:rPr>
              <a:t>1</a:t>
            </a:r>
            <a:r>
              <a:rPr dirty="0" sz="1250">
                <a:solidFill>
                  <a:srgbClr val="3B6D93"/>
                </a:solidFill>
                <a:latin typeface="Times New Roman"/>
                <a:cs typeface="Times New Roman"/>
              </a:rPr>
              <a:t> </a:t>
            </a:r>
            <a:r>
              <a:rPr dirty="0" sz="1250" spc="-265">
                <a:solidFill>
                  <a:srgbClr val="7E7B89"/>
                </a:solidFill>
                <a:latin typeface="Times New Roman"/>
                <a:cs typeface="Times New Roman"/>
              </a:rPr>
              <a:t>0</a:t>
            </a:r>
            <a:r>
              <a:rPr dirty="0" sz="1250" spc="50">
                <a:solidFill>
                  <a:srgbClr val="7E7B89"/>
                </a:solidFill>
                <a:latin typeface="Times New Roman"/>
                <a:cs typeface="Times New Roman"/>
              </a:rPr>
              <a:t> </a:t>
            </a:r>
            <a:r>
              <a:rPr dirty="0" sz="1250" spc="10">
                <a:solidFill>
                  <a:srgbClr val="7E7B89"/>
                </a:solidFill>
                <a:latin typeface="Times New Roman"/>
                <a:cs typeface="Times New Roman"/>
              </a:rPr>
              <a:t>;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529048" y="2505212"/>
            <a:ext cx="228600" cy="1403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700" spc="-155">
                <a:solidFill>
                  <a:srgbClr val="706474"/>
                </a:solidFill>
                <a:latin typeface="Arial"/>
                <a:cs typeface="Arial"/>
              </a:rPr>
              <a:t>7</a:t>
            </a:r>
            <a:r>
              <a:rPr dirty="0" baseline="-29629" sz="1125" spc="-232">
                <a:solidFill>
                  <a:srgbClr val="91C8E9"/>
                </a:solidFill>
                <a:latin typeface="Arial"/>
                <a:cs typeface="Arial"/>
              </a:rPr>
              <a:t>.</a:t>
            </a:r>
            <a:r>
              <a:rPr dirty="0" baseline="-29629" sz="1125" spc="-232">
                <a:solidFill>
                  <a:srgbClr val="D4A36E"/>
                </a:solidFill>
                <a:latin typeface="Arial"/>
                <a:cs typeface="Arial"/>
              </a:rPr>
              <a:t>,</a:t>
            </a:r>
            <a:r>
              <a:rPr dirty="0" baseline="-29629" sz="1125" spc="-232">
                <a:solidFill>
                  <a:srgbClr val="706474"/>
                </a:solidFill>
                <a:latin typeface="Arial"/>
                <a:cs typeface="Arial"/>
              </a:rPr>
              <a:t>r</a:t>
            </a:r>
            <a:r>
              <a:rPr dirty="0" baseline="-29629" sz="1125" spc="-67">
                <a:solidFill>
                  <a:srgbClr val="706474"/>
                </a:solidFill>
                <a:latin typeface="Arial"/>
                <a:cs typeface="Arial"/>
              </a:rPr>
              <a:t> </a:t>
            </a:r>
            <a:r>
              <a:rPr dirty="0" sz="700" spc="-30">
                <a:solidFill>
                  <a:srgbClr val="706474"/>
                </a:solidFill>
                <a:latin typeface="Arial"/>
                <a:cs typeface="Arial"/>
              </a:rPr>
              <a:t>,</a:t>
            </a:r>
            <a:r>
              <a:rPr dirty="0" sz="700" spc="-30">
                <a:solidFill>
                  <a:srgbClr val="91C8E9"/>
                </a:solidFill>
                <a:latin typeface="Arial"/>
                <a:cs typeface="Arial"/>
              </a:rPr>
              <a:t>,</a:t>
            </a:r>
            <a:endParaRPr sz="7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58083" y="3485707"/>
            <a:ext cx="6588759" cy="2165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63830" indent="-151765">
              <a:lnSpc>
                <a:spcPct val="100000"/>
              </a:lnSpc>
              <a:spcBef>
                <a:spcPts val="100"/>
              </a:spcBef>
              <a:buClr>
                <a:srgbClr val="7E7B89"/>
              </a:buClr>
              <a:buChar char="&gt;"/>
              <a:tabLst>
                <a:tab pos="164465" algn="l"/>
                <a:tab pos="6464300" algn="l"/>
              </a:tabLst>
            </a:pPr>
            <a:r>
              <a:rPr dirty="0" sz="1250" spc="-65">
                <a:solidFill>
                  <a:srgbClr val="853F83"/>
                </a:solidFill>
                <a:latin typeface="Times New Roman"/>
                <a:cs typeface="Times New Roman"/>
              </a:rPr>
              <a:t>[</a:t>
            </a:r>
            <a:r>
              <a:rPr dirty="0" sz="1250" spc="15">
                <a:solidFill>
                  <a:srgbClr val="7E7B89"/>
                </a:solidFill>
                <a:latin typeface="Times New Roman"/>
                <a:cs typeface="Times New Roman"/>
              </a:rPr>
              <a:t>t</a:t>
            </a:r>
            <a:r>
              <a:rPr dirty="0" sz="1250" spc="-160">
                <a:solidFill>
                  <a:srgbClr val="7E7B89"/>
                </a:solidFill>
                <a:latin typeface="Times New Roman"/>
                <a:cs typeface="Times New Roman"/>
              </a:rPr>
              <a:t> </a:t>
            </a:r>
            <a:r>
              <a:rPr dirty="0" sz="1250" spc="15">
                <a:solidFill>
                  <a:srgbClr val="7E7B89"/>
                </a:solidFill>
                <a:latin typeface="Times New Roman"/>
                <a:cs typeface="Times New Roman"/>
              </a:rPr>
              <a:t>,</a:t>
            </a:r>
            <a:r>
              <a:rPr dirty="0" sz="1250" spc="-5">
                <a:solidFill>
                  <a:srgbClr val="5B5077"/>
                </a:solidFill>
                <a:latin typeface="Times New Roman"/>
                <a:cs typeface="Times New Roman"/>
              </a:rPr>
              <a:t>u</a:t>
            </a:r>
            <a:r>
              <a:rPr dirty="0" sz="1250" spc="60">
                <a:solidFill>
                  <a:srgbClr val="606D83"/>
                </a:solidFill>
                <a:latin typeface="Times New Roman"/>
                <a:cs typeface="Times New Roman"/>
              </a:rPr>
              <a:t>1</a:t>
            </a:r>
            <a:r>
              <a:rPr dirty="0" sz="1250" spc="150">
                <a:solidFill>
                  <a:srgbClr val="606D83"/>
                </a:solidFill>
                <a:latin typeface="Times New Roman"/>
                <a:cs typeface="Times New Roman"/>
              </a:rPr>
              <a:t> </a:t>
            </a:r>
            <a:r>
              <a:rPr dirty="0" sz="1250" spc="50">
                <a:solidFill>
                  <a:srgbClr val="706474"/>
                </a:solidFill>
                <a:latin typeface="Times New Roman"/>
                <a:cs typeface="Times New Roman"/>
              </a:rPr>
              <a:t>u</a:t>
            </a:r>
            <a:r>
              <a:rPr dirty="0" sz="1250" spc="-290">
                <a:solidFill>
                  <a:srgbClr val="706474"/>
                </a:solidFill>
                <a:latin typeface="Times New Roman"/>
                <a:cs typeface="Times New Roman"/>
              </a:rPr>
              <a:t>2</a:t>
            </a:r>
            <a:r>
              <a:rPr dirty="0" sz="1250" spc="-340">
                <a:solidFill>
                  <a:srgbClr val="808CA7"/>
                </a:solidFill>
                <a:latin typeface="Times New Roman"/>
                <a:cs typeface="Times New Roman"/>
              </a:rPr>
              <a:t>)</a:t>
            </a:r>
            <a:r>
              <a:rPr dirty="0" sz="1250">
                <a:solidFill>
                  <a:srgbClr val="808CA7"/>
                </a:solidFill>
                <a:latin typeface="Times New Roman"/>
                <a:cs typeface="Times New Roman"/>
              </a:rPr>
              <a:t> </a:t>
            </a:r>
            <a:r>
              <a:rPr dirty="0" sz="1250" spc="-10">
                <a:solidFill>
                  <a:srgbClr val="808CA7"/>
                </a:solidFill>
                <a:latin typeface="Times New Roman"/>
                <a:cs typeface="Times New Roman"/>
              </a:rPr>
              <a:t> </a:t>
            </a:r>
            <a:r>
              <a:rPr dirty="0" sz="1250" spc="-509">
                <a:solidFill>
                  <a:srgbClr val="706474"/>
                </a:solidFill>
                <a:latin typeface="Times New Roman"/>
                <a:cs typeface="Times New Roman"/>
              </a:rPr>
              <a:t>u</a:t>
            </a:r>
            <a:r>
              <a:rPr dirty="0" sz="1250">
                <a:solidFill>
                  <a:srgbClr val="706474"/>
                </a:solidFill>
                <a:latin typeface="Times New Roman"/>
                <a:cs typeface="Times New Roman"/>
              </a:rPr>
              <a:t> </a:t>
            </a:r>
            <a:r>
              <a:rPr dirty="0" sz="1250" spc="-25">
                <a:solidFill>
                  <a:srgbClr val="706474"/>
                </a:solidFill>
                <a:latin typeface="Times New Roman"/>
                <a:cs typeface="Times New Roman"/>
              </a:rPr>
              <a:t> </a:t>
            </a:r>
            <a:r>
              <a:rPr dirty="0" sz="1250" spc="-10">
                <a:solidFill>
                  <a:srgbClr val="706474"/>
                </a:solidFill>
                <a:latin typeface="Times New Roman"/>
                <a:cs typeface="Times New Roman"/>
              </a:rPr>
              <a:t>3</a:t>
            </a:r>
            <a:r>
              <a:rPr dirty="0" sz="1250" spc="-80">
                <a:solidFill>
                  <a:srgbClr val="A1A1A0"/>
                </a:solidFill>
                <a:latin typeface="Times New Roman"/>
                <a:cs typeface="Times New Roman"/>
              </a:rPr>
              <a:t>)</a:t>
            </a:r>
            <a:r>
              <a:rPr dirty="0" sz="1250" spc="-120">
                <a:solidFill>
                  <a:srgbClr val="706474"/>
                </a:solidFill>
                <a:latin typeface="Times New Roman"/>
                <a:cs typeface="Times New Roman"/>
              </a:rPr>
              <a:t>=</a:t>
            </a:r>
            <a:r>
              <a:rPr dirty="0" sz="1250" spc="110">
                <a:solidFill>
                  <a:srgbClr val="706474"/>
                </a:solidFill>
                <a:latin typeface="Times New Roman"/>
                <a:cs typeface="Times New Roman"/>
              </a:rPr>
              <a:t> </a:t>
            </a:r>
            <a:r>
              <a:rPr dirty="0" sz="1250" spc="-65">
                <a:solidFill>
                  <a:srgbClr val="706474"/>
                </a:solidFill>
                <a:latin typeface="Times New Roman"/>
                <a:cs typeface="Times New Roman"/>
              </a:rPr>
              <a:t>f</a:t>
            </a:r>
            <a:r>
              <a:rPr dirty="0" sz="1250">
                <a:solidFill>
                  <a:srgbClr val="706474"/>
                </a:solidFill>
                <a:latin typeface="Times New Roman"/>
                <a:cs typeface="Times New Roman"/>
              </a:rPr>
              <a:t> </a:t>
            </a:r>
            <a:r>
              <a:rPr dirty="0" sz="1250" spc="30">
                <a:solidFill>
                  <a:srgbClr val="706474"/>
                </a:solidFill>
                <a:latin typeface="Times New Roman"/>
                <a:cs typeface="Times New Roman"/>
              </a:rPr>
              <a:t> </a:t>
            </a:r>
            <a:r>
              <a:rPr dirty="0" sz="500" spc="-25">
                <a:solidFill>
                  <a:srgbClr val="E8B16E"/>
                </a:solidFill>
                <a:latin typeface="Arial"/>
                <a:cs typeface="Arial"/>
              </a:rPr>
              <a:t>I</a:t>
            </a:r>
            <a:r>
              <a:rPr dirty="0" sz="500">
                <a:solidFill>
                  <a:srgbClr val="E8B16E"/>
                </a:solidFill>
                <a:latin typeface="Arial"/>
                <a:cs typeface="Arial"/>
              </a:rPr>
              <a:t>   </a:t>
            </a:r>
            <a:r>
              <a:rPr dirty="0" sz="500" spc="5">
                <a:solidFill>
                  <a:srgbClr val="E8B16E"/>
                </a:solidFill>
                <a:latin typeface="Arial"/>
                <a:cs typeface="Arial"/>
              </a:rPr>
              <a:t> </a:t>
            </a:r>
            <a:r>
              <a:rPr dirty="0" sz="1250" spc="10">
                <a:solidFill>
                  <a:srgbClr val="7E7B89"/>
                </a:solidFill>
                <a:latin typeface="Times New Roman"/>
                <a:cs typeface="Times New Roman"/>
              </a:rPr>
              <a:t>l</a:t>
            </a:r>
            <a:r>
              <a:rPr dirty="0" sz="1250" spc="40">
                <a:solidFill>
                  <a:srgbClr val="7E7B89"/>
                </a:solidFill>
                <a:latin typeface="Times New Roman"/>
                <a:cs typeface="Times New Roman"/>
              </a:rPr>
              <a:t>e</a:t>
            </a:r>
            <a:r>
              <a:rPr dirty="0" sz="1250" spc="30">
                <a:solidFill>
                  <a:srgbClr val="5B5077"/>
                </a:solidFill>
                <a:latin typeface="Times New Roman"/>
                <a:cs typeface="Times New Roman"/>
              </a:rPr>
              <a:t>r</a:t>
            </a:r>
            <a:r>
              <a:rPr dirty="0" sz="1250">
                <a:solidFill>
                  <a:srgbClr val="5B5077"/>
                </a:solidFill>
                <a:latin typeface="Times New Roman"/>
                <a:cs typeface="Times New Roman"/>
              </a:rPr>
              <a:t> </a:t>
            </a:r>
            <a:r>
              <a:rPr dirty="0" sz="1250" spc="60">
                <a:solidFill>
                  <a:srgbClr val="5B5077"/>
                </a:solidFill>
                <a:latin typeface="Times New Roman"/>
                <a:cs typeface="Times New Roman"/>
              </a:rPr>
              <a:t> </a:t>
            </a:r>
            <a:r>
              <a:rPr dirty="0" sz="1250" spc="-65">
                <a:solidFill>
                  <a:srgbClr val="7E7B89"/>
                </a:solidFill>
                <a:latin typeface="Times New Roman"/>
                <a:cs typeface="Times New Roman"/>
              </a:rPr>
              <a:t>j</a:t>
            </a:r>
            <a:r>
              <a:rPr dirty="0" sz="1250" spc="45">
                <a:solidFill>
                  <a:srgbClr val="7E7B89"/>
                </a:solidFill>
                <a:latin typeface="Times New Roman"/>
                <a:cs typeface="Times New Roman"/>
              </a:rPr>
              <a:t>e</a:t>
            </a:r>
            <a:r>
              <a:rPr dirty="0" sz="1250" spc="150">
                <a:solidFill>
                  <a:srgbClr val="7E7B89"/>
                </a:solidFill>
                <a:latin typeface="Times New Roman"/>
                <a:cs typeface="Times New Roman"/>
              </a:rPr>
              <a:t>m</a:t>
            </a:r>
            <a:r>
              <a:rPr dirty="0" sz="1250" spc="25">
                <a:solidFill>
                  <a:srgbClr val="5B5077"/>
                </a:solidFill>
                <a:latin typeface="Times New Roman"/>
                <a:cs typeface="Times New Roman"/>
              </a:rPr>
              <a:t>p</a:t>
            </a:r>
            <a:r>
              <a:rPr dirty="0" sz="1250" spc="-20">
                <a:solidFill>
                  <a:srgbClr val="83706B"/>
                </a:solidFill>
                <a:latin typeface="Times New Roman"/>
                <a:cs typeface="Times New Roman"/>
              </a:rPr>
              <a:t>l</a:t>
            </a:r>
            <a:r>
              <a:rPr dirty="0" sz="1250" spc="130">
                <a:solidFill>
                  <a:srgbClr val="606D83"/>
                </a:solidFill>
                <a:latin typeface="Times New Roman"/>
                <a:cs typeface="Times New Roman"/>
              </a:rPr>
              <a:t>o</a:t>
            </a:r>
            <a:r>
              <a:rPr dirty="0" sz="1250" spc="20">
                <a:solidFill>
                  <a:srgbClr val="7E7B89"/>
                </a:solidFill>
                <a:latin typeface="Times New Roman"/>
                <a:cs typeface="Times New Roman"/>
              </a:rPr>
              <a:t>(</a:t>
            </a:r>
            <a:r>
              <a:rPr dirty="0" sz="1250" spc="45">
                <a:solidFill>
                  <a:srgbClr val="7E7B89"/>
                </a:solidFill>
                <a:latin typeface="Times New Roman"/>
                <a:cs typeface="Times New Roman"/>
              </a:rPr>
              <a:t>o</a:t>
            </a:r>
            <a:r>
              <a:rPr dirty="0" sz="1250" spc="40">
                <a:solidFill>
                  <a:srgbClr val="606D83"/>
                </a:solidFill>
                <a:latin typeface="Times New Roman"/>
                <a:cs typeface="Times New Roman"/>
              </a:rPr>
              <a:t>d</a:t>
            </a:r>
            <a:r>
              <a:rPr dirty="0" sz="1250" spc="40">
                <a:solidFill>
                  <a:srgbClr val="7E7B89"/>
                </a:solidFill>
                <a:latin typeface="Times New Roman"/>
                <a:cs typeface="Times New Roman"/>
              </a:rPr>
              <a:t>efu</a:t>
            </a:r>
            <a:r>
              <a:rPr dirty="0" sz="1250" spc="10">
                <a:solidFill>
                  <a:srgbClr val="7E7B89"/>
                </a:solidFill>
                <a:latin typeface="Times New Roman"/>
                <a:cs typeface="Times New Roman"/>
              </a:rPr>
              <a:t>n</a:t>
            </a:r>
            <a:r>
              <a:rPr dirty="0" sz="1250" spc="55">
                <a:solidFill>
                  <a:srgbClr val="606D83"/>
                </a:solidFill>
                <a:latin typeface="Times New Roman"/>
                <a:cs typeface="Times New Roman"/>
              </a:rPr>
              <a:t>1</a:t>
            </a:r>
            <a:r>
              <a:rPr dirty="0" sz="1250" spc="40">
                <a:solidFill>
                  <a:srgbClr val="606D83"/>
                </a:solidFill>
                <a:latin typeface="Times New Roman"/>
                <a:cs typeface="Times New Roman"/>
              </a:rPr>
              <a:t> </a:t>
            </a:r>
            <a:r>
              <a:rPr dirty="0" sz="1250" spc="35">
                <a:solidFill>
                  <a:srgbClr val="706474"/>
                </a:solidFill>
                <a:latin typeface="Times New Roman"/>
                <a:cs typeface="Times New Roman"/>
              </a:rPr>
              <a:t>odlefun2,odefun3</a:t>
            </a:r>
            <a:r>
              <a:rPr dirty="0" sz="1250" spc="-65">
                <a:solidFill>
                  <a:srgbClr val="706474"/>
                </a:solidFill>
                <a:latin typeface="Times New Roman"/>
                <a:cs typeface="Times New Roman"/>
              </a:rPr>
              <a:t> </a:t>
            </a:r>
            <a:r>
              <a:rPr dirty="0" sz="1250" spc="20">
                <a:solidFill>
                  <a:srgbClr val="7E7B89"/>
                </a:solidFill>
                <a:latin typeface="Times New Roman"/>
                <a:cs typeface="Times New Roman"/>
              </a:rPr>
              <a:t>...</a:t>
            </a:r>
            <a:r>
              <a:rPr dirty="0" sz="1250" spc="5">
                <a:solidFill>
                  <a:srgbClr val="7E7B89"/>
                </a:solidFill>
                <a:latin typeface="Times New Roman"/>
                <a:cs typeface="Times New Roman"/>
              </a:rPr>
              <a:t> </a:t>
            </a:r>
            <a:r>
              <a:rPr dirty="0" sz="1250" spc="35">
                <a:solidFill>
                  <a:srgbClr val="606D83"/>
                </a:solidFill>
                <a:latin typeface="Times New Roman"/>
                <a:cs typeface="Times New Roman"/>
              </a:rPr>
              <a:t>ini</a:t>
            </a:r>
            <a:r>
              <a:rPr dirty="0" sz="1250" spc="15">
                <a:solidFill>
                  <a:srgbClr val="606D83"/>
                </a:solidFill>
                <a:latin typeface="Times New Roman"/>
                <a:cs typeface="Times New Roman"/>
              </a:rPr>
              <a:t>ci</a:t>
            </a:r>
            <a:r>
              <a:rPr dirty="0" sz="1250" spc="130">
                <a:solidFill>
                  <a:srgbClr val="606D83"/>
                </a:solidFill>
                <a:latin typeface="Times New Roman"/>
                <a:cs typeface="Times New Roman"/>
              </a:rPr>
              <a:t>a</a:t>
            </a:r>
            <a:r>
              <a:rPr dirty="0" sz="1250" spc="-125">
                <a:solidFill>
                  <a:srgbClr val="540F60"/>
                </a:solidFill>
                <a:latin typeface="Times New Roman"/>
                <a:cs typeface="Times New Roman"/>
              </a:rPr>
              <a:t>l</a:t>
            </a:r>
            <a:r>
              <a:rPr dirty="0" sz="1250" spc="-60">
                <a:solidFill>
                  <a:srgbClr val="606D83"/>
                </a:solidFill>
                <a:latin typeface="Times New Roman"/>
                <a:cs typeface="Times New Roman"/>
              </a:rPr>
              <a:t>1</a:t>
            </a:r>
            <a:r>
              <a:rPr dirty="0" sz="1250">
                <a:solidFill>
                  <a:srgbClr val="606D83"/>
                </a:solidFill>
                <a:latin typeface="Times New Roman"/>
                <a:cs typeface="Times New Roman"/>
              </a:rPr>
              <a:t> </a:t>
            </a:r>
            <a:r>
              <a:rPr dirty="0" sz="1250" spc="-80">
                <a:solidFill>
                  <a:srgbClr val="606D83"/>
                </a:solidFill>
                <a:latin typeface="Times New Roman"/>
                <a:cs typeface="Times New Roman"/>
              </a:rPr>
              <a:t> </a:t>
            </a:r>
            <a:r>
              <a:rPr dirty="0" sz="1250" spc="35">
                <a:solidFill>
                  <a:srgbClr val="5E2B67"/>
                </a:solidFill>
                <a:latin typeface="Times New Roman"/>
                <a:cs typeface="Times New Roman"/>
              </a:rPr>
              <a:t>i</a:t>
            </a:r>
            <a:r>
              <a:rPr dirty="0" sz="1250" spc="50">
                <a:solidFill>
                  <a:srgbClr val="606D83"/>
                </a:solidFill>
                <a:latin typeface="Times New Roman"/>
                <a:cs typeface="Times New Roman"/>
              </a:rPr>
              <a:t>n</a:t>
            </a:r>
            <a:r>
              <a:rPr dirty="0" sz="1250" spc="40">
                <a:solidFill>
                  <a:srgbClr val="606D83"/>
                </a:solidFill>
                <a:latin typeface="Times New Roman"/>
                <a:cs typeface="Times New Roman"/>
              </a:rPr>
              <a:t>i</a:t>
            </a:r>
            <a:r>
              <a:rPr dirty="0" sz="1250" spc="5">
                <a:solidFill>
                  <a:srgbClr val="7E7B89"/>
                </a:solidFill>
                <a:latin typeface="Times New Roman"/>
                <a:cs typeface="Times New Roman"/>
              </a:rPr>
              <a:t>c</a:t>
            </a:r>
            <a:r>
              <a:rPr dirty="0" sz="1250" spc="20">
                <a:solidFill>
                  <a:srgbClr val="7E7B89"/>
                </a:solidFill>
                <a:latin typeface="Times New Roman"/>
                <a:cs typeface="Times New Roman"/>
              </a:rPr>
              <a:t>i</a:t>
            </a:r>
            <a:r>
              <a:rPr dirty="0" sz="1250" spc="20">
                <a:solidFill>
                  <a:srgbClr val="7E7B89"/>
                </a:solidFill>
                <a:latin typeface="Times New Roman"/>
                <a:cs typeface="Times New Roman"/>
              </a:rPr>
              <a:t>al</a:t>
            </a:r>
            <a:r>
              <a:rPr dirty="0" sz="1250" spc="70">
                <a:solidFill>
                  <a:srgbClr val="7E7B89"/>
                </a:solidFill>
                <a:latin typeface="Times New Roman"/>
                <a:cs typeface="Times New Roman"/>
              </a:rPr>
              <a:t>2</a:t>
            </a:r>
            <a:r>
              <a:rPr dirty="0" sz="1250" spc="-25">
                <a:solidFill>
                  <a:srgbClr val="7E7B89"/>
                </a:solidFill>
                <a:latin typeface="Times New Roman"/>
                <a:cs typeface="Times New Roman"/>
              </a:rPr>
              <a:t>,</a:t>
            </a:r>
            <a:r>
              <a:rPr dirty="0" sz="1250" spc="15">
                <a:solidFill>
                  <a:srgbClr val="606D83"/>
                </a:solidFill>
                <a:latin typeface="Times New Roman"/>
                <a:cs typeface="Times New Roman"/>
              </a:rPr>
              <a:t>i</a:t>
            </a:r>
            <a:r>
              <a:rPr dirty="0" sz="1250" spc="105">
                <a:solidFill>
                  <a:srgbClr val="606D83"/>
                </a:solidFill>
                <a:latin typeface="Times New Roman"/>
                <a:cs typeface="Times New Roman"/>
              </a:rPr>
              <a:t>n</a:t>
            </a:r>
            <a:r>
              <a:rPr dirty="0" sz="1250" spc="-45">
                <a:solidFill>
                  <a:srgbClr val="7E7B89"/>
                </a:solidFill>
                <a:latin typeface="Times New Roman"/>
                <a:cs typeface="Times New Roman"/>
              </a:rPr>
              <a:t>i</a:t>
            </a:r>
            <a:r>
              <a:rPr dirty="0" sz="1250" spc="-105">
                <a:solidFill>
                  <a:srgbClr val="7E7B89"/>
                </a:solidFill>
                <a:latin typeface="Times New Roman"/>
                <a:cs typeface="Times New Roman"/>
              </a:rPr>
              <a:t>c:i</a:t>
            </a:r>
            <a:r>
              <a:rPr dirty="0" sz="1250" spc="-135">
                <a:solidFill>
                  <a:srgbClr val="7E7B89"/>
                </a:solidFill>
                <a:latin typeface="Times New Roman"/>
                <a:cs typeface="Times New Roman"/>
              </a:rPr>
              <a:t>a</a:t>
            </a:r>
            <a:r>
              <a:rPr dirty="0" sz="1250" spc="-20">
                <a:solidFill>
                  <a:srgbClr val="7E7B89"/>
                </a:solidFill>
                <a:latin typeface="Times New Roman"/>
                <a:cs typeface="Times New Roman"/>
              </a:rPr>
              <a:t> </a:t>
            </a:r>
            <a:r>
              <a:rPr dirty="0" sz="1250" spc="-30">
                <a:solidFill>
                  <a:srgbClr val="540F60"/>
                </a:solidFill>
                <a:latin typeface="Times New Roman"/>
                <a:cs typeface="Times New Roman"/>
              </a:rPr>
              <a:t>l</a:t>
            </a:r>
            <a:r>
              <a:rPr dirty="0" sz="1250" spc="-270">
                <a:solidFill>
                  <a:srgbClr val="7E7B89"/>
                </a:solidFill>
                <a:latin typeface="Times New Roman"/>
                <a:cs typeface="Times New Roman"/>
              </a:rPr>
              <a:t>3</a:t>
            </a:r>
            <a:r>
              <a:rPr dirty="0" sz="1250" spc="-340">
                <a:solidFill>
                  <a:srgbClr val="808CA7"/>
                </a:solidFill>
                <a:latin typeface="Times New Roman"/>
                <a:cs typeface="Times New Roman"/>
              </a:rPr>
              <a:t>)</a:t>
            </a:r>
            <a:r>
              <a:rPr dirty="0" sz="1250">
                <a:solidFill>
                  <a:srgbClr val="808CA7"/>
                </a:solidFill>
                <a:latin typeface="Times New Roman"/>
                <a:cs typeface="Times New Roman"/>
              </a:rPr>
              <a:t> </a:t>
            </a:r>
            <a:r>
              <a:rPr dirty="0" sz="1250" spc="5">
                <a:solidFill>
                  <a:srgbClr val="808CA7"/>
                </a:solidFill>
                <a:latin typeface="Times New Roman"/>
                <a:cs typeface="Times New Roman"/>
              </a:rPr>
              <a:t> </a:t>
            </a:r>
            <a:r>
              <a:rPr dirty="0" sz="1250" spc="-40">
                <a:solidFill>
                  <a:srgbClr val="706474"/>
                </a:solidFill>
                <a:latin typeface="Times New Roman"/>
                <a:cs typeface="Times New Roman"/>
              </a:rPr>
              <a:t>N</a:t>
            </a:r>
            <a:r>
              <a:rPr dirty="0" sz="1250" spc="-165">
                <a:solidFill>
                  <a:srgbClr val="706474"/>
                </a:solidFill>
                <a:latin typeface="Times New Roman"/>
                <a:cs typeface="Times New Roman"/>
              </a:rPr>
              <a:t>h</a:t>
            </a:r>
            <a:r>
              <a:rPr dirty="0" sz="1250" spc="-340">
                <a:solidFill>
                  <a:srgbClr val="808CA7"/>
                </a:solidFill>
                <a:latin typeface="Times New Roman"/>
                <a:cs typeface="Times New Roman"/>
              </a:rPr>
              <a:t>)</a:t>
            </a:r>
            <a:r>
              <a:rPr dirty="0" sz="1250">
                <a:solidFill>
                  <a:srgbClr val="808CA7"/>
                </a:solidFill>
                <a:latin typeface="Times New Roman"/>
                <a:cs typeface="Times New Roman"/>
              </a:rPr>
              <a:t> </a:t>
            </a:r>
            <a:r>
              <a:rPr dirty="0" sz="1250" spc="-25">
                <a:solidFill>
                  <a:srgbClr val="808CA7"/>
                </a:solidFill>
                <a:latin typeface="Times New Roman"/>
                <a:cs typeface="Times New Roman"/>
              </a:rPr>
              <a:t> </a:t>
            </a:r>
            <a:r>
              <a:rPr dirty="0" sz="1250" spc="-285">
                <a:solidFill>
                  <a:srgbClr val="808CA7"/>
                </a:solidFill>
                <a:latin typeface="Times New Roman"/>
                <a:cs typeface="Times New Roman"/>
              </a:rPr>
              <a:t>t</a:t>
            </a:r>
            <a:r>
              <a:rPr dirty="0" sz="1250" spc="50">
                <a:solidFill>
                  <a:srgbClr val="808CA7"/>
                </a:solidFill>
                <a:latin typeface="Times New Roman"/>
                <a:cs typeface="Times New Roman"/>
              </a:rPr>
              <a:t> </a:t>
            </a:r>
            <a:r>
              <a:rPr dirty="0" sz="1250" spc="-395">
                <a:solidFill>
                  <a:srgbClr val="7E7B89"/>
                </a:solidFill>
                <a:latin typeface="Times New Roman"/>
                <a:cs typeface="Times New Roman"/>
              </a:rPr>
              <a:t>s</a:t>
            </a:r>
            <a:r>
              <a:rPr dirty="0" sz="1250">
                <a:solidFill>
                  <a:srgbClr val="7E7B89"/>
                </a:solidFill>
                <a:latin typeface="Times New Roman"/>
                <a:cs typeface="Times New Roman"/>
              </a:rPr>
              <a:t> </a:t>
            </a:r>
            <a:r>
              <a:rPr dirty="0" sz="1250" spc="-100">
                <a:solidFill>
                  <a:srgbClr val="7E7B89"/>
                </a:solidFill>
                <a:latin typeface="Times New Roman"/>
                <a:cs typeface="Times New Roman"/>
              </a:rPr>
              <a:t> </a:t>
            </a:r>
            <a:r>
              <a:rPr dirty="0" sz="1250" spc="-509">
                <a:solidFill>
                  <a:srgbClr val="5B5077"/>
                </a:solidFill>
                <a:latin typeface="Times New Roman"/>
                <a:cs typeface="Times New Roman"/>
              </a:rPr>
              <a:t>p</a:t>
            </a:r>
            <a:r>
              <a:rPr dirty="0" sz="1250">
                <a:solidFill>
                  <a:srgbClr val="5B5077"/>
                </a:solidFill>
                <a:latin typeface="Times New Roman"/>
                <a:cs typeface="Times New Roman"/>
              </a:rPr>
              <a:t> </a:t>
            </a:r>
            <a:r>
              <a:rPr dirty="0" sz="1250" spc="-50">
                <a:solidFill>
                  <a:srgbClr val="5B5077"/>
                </a:solidFill>
                <a:latin typeface="Times New Roman"/>
                <a:cs typeface="Times New Roman"/>
              </a:rPr>
              <a:t> </a:t>
            </a:r>
            <a:r>
              <a:rPr dirty="0" sz="1250" spc="-455">
                <a:solidFill>
                  <a:srgbClr val="7E7B89"/>
                </a:solidFill>
                <a:latin typeface="Times New Roman"/>
                <a:cs typeface="Times New Roman"/>
              </a:rPr>
              <a:t>a</a:t>
            </a:r>
            <a:r>
              <a:rPr dirty="0" sz="1250" spc="-509">
                <a:solidFill>
                  <a:srgbClr val="7E7B89"/>
                </a:solidFill>
                <a:latin typeface="Times New Roman"/>
                <a:cs typeface="Times New Roman"/>
              </a:rPr>
              <a:t>n</a:t>
            </a:r>
            <a:r>
              <a:rPr dirty="0" sz="1250">
                <a:solidFill>
                  <a:srgbClr val="7E7B89"/>
                </a:solidFill>
                <a:latin typeface="Times New Roman"/>
                <a:cs typeface="Times New Roman"/>
              </a:rPr>
              <a:t>	</a:t>
            </a:r>
            <a:r>
              <a:rPr dirty="0" sz="1250" spc="20">
                <a:solidFill>
                  <a:srgbClr val="7E7B89"/>
                </a:solidFill>
                <a:latin typeface="Times New Roman"/>
                <a:cs typeface="Times New Roman"/>
              </a:rPr>
              <a:t>)·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30995" y="3777006"/>
            <a:ext cx="716280" cy="447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7305">
              <a:lnSpc>
                <a:spcPts val="1870"/>
              </a:lnSpc>
              <a:spcBef>
                <a:spcPts val="100"/>
              </a:spcBef>
            </a:pPr>
            <a:r>
              <a:rPr dirty="0" sz="1150" spc="30">
                <a:solidFill>
                  <a:srgbClr val="606D83"/>
                </a:solidFill>
                <a:latin typeface="Times New Roman"/>
                <a:cs typeface="Times New Roman"/>
              </a:rPr>
              <a:t>En </a:t>
            </a:r>
            <a:r>
              <a:rPr dirty="0" sz="1150" spc="80">
                <a:solidFill>
                  <a:srgbClr val="606D83"/>
                </a:solidFill>
                <a:latin typeface="Times New Roman"/>
                <a:cs typeface="Times New Roman"/>
              </a:rPr>
              <a:t> </a:t>
            </a:r>
            <a:r>
              <a:rPr dirty="0" sz="1100" spc="25" i="1">
                <a:solidFill>
                  <a:srgbClr val="7E7B89"/>
                </a:solidFill>
                <a:latin typeface="Arial"/>
                <a:cs typeface="Arial"/>
              </a:rPr>
              <a:t>x</a:t>
            </a:r>
            <a:r>
              <a:rPr dirty="0" sz="1100" spc="254" i="1">
                <a:solidFill>
                  <a:srgbClr val="7E7B89"/>
                </a:solidFill>
                <a:latin typeface="Arial"/>
                <a:cs typeface="Arial"/>
              </a:rPr>
              <a:t> </a:t>
            </a:r>
            <a:r>
              <a:rPr dirty="0" sz="1600" spc="45">
                <a:solidFill>
                  <a:srgbClr val="706474"/>
                </a:solidFill>
                <a:latin typeface="Times New Roman"/>
                <a:cs typeface="Times New Roman"/>
              </a:rPr>
              <a:t>=</a:t>
            </a:r>
            <a:r>
              <a:rPr dirty="0" sz="1600" spc="55">
                <a:solidFill>
                  <a:srgbClr val="706474"/>
                </a:solidFill>
                <a:latin typeface="Times New Roman"/>
                <a:cs typeface="Times New Roman"/>
              </a:rPr>
              <a:t> </a:t>
            </a:r>
            <a:r>
              <a:rPr dirty="0" sz="1150" spc="25">
                <a:solidFill>
                  <a:srgbClr val="5E2B67"/>
                </a:solidFill>
                <a:latin typeface="Times New Roman"/>
                <a:cs typeface="Times New Roman"/>
              </a:rPr>
              <a:t>1</a:t>
            </a:r>
            <a:endParaRPr sz="1150">
              <a:latin typeface="Times New Roman"/>
              <a:cs typeface="Times New Roman"/>
            </a:endParaRPr>
          </a:p>
          <a:p>
            <a:pPr marL="92710" indent="-80645">
              <a:lnSpc>
                <a:spcPts val="1450"/>
              </a:lnSpc>
              <a:buClr>
                <a:srgbClr val="E8B16E"/>
              </a:buClr>
              <a:buChar char="•"/>
              <a:tabLst>
                <a:tab pos="93345" algn="l"/>
                <a:tab pos="370205" algn="l"/>
              </a:tabLst>
            </a:pPr>
            <a:r>
              <a:rPr dirty="0" sz="1250" spc="-295">
                <a:solidFill>
                  <a:srgbClr val="606D83"/>
                </a:solidFill>
                <a:latin typeface="Times New Roman"/>
                <a:cs typeface="Times New Roman"/>
              </a:rPr>
              <a:t>l</a:t>
            </a:r>
            <a:r>
              <a:rPr dirty="0" sz="1250">
                <a:solidFill>
                  <a:srgbClr val="606D83"/>
                </a:solidFill>
                <a:latin typeface="Times New Roman"/>
                <a:cs typeface="Times New Roman"/>
              </a:rPr>
              <a:t>  </a:t>
            </a:r>
            <a:r>
              <a:rPr dirty="0" sz="1250" spc="-110">
                <a:solidFill>
                  <a:srgbClr val="606D83"/>
                </a:solidFill>
                <a:latin typeface="Times New Roman"/>
                <a:cs typeface="Times New Roman"/>
              </a:rPr>
              <a:t> </a:t>
            </a:r>
            <a:r>
              <a:rPr dirty="0" sz="1150" spc="-484">
                <a:solidFill>
                  <a:srgbClr val="5B5077"/>
                </a:solidFill>
                <a:latin typeface="Times New Roman"/>
                <a:cs typeface="Times New Roman"/>
              </a:rPr>
              <a:t>p</a:t>
            </a:r>
            <a:r>
              <a:rPr dirty="0" sz="1150">
                <a:solidFill>
                  <a:srgbClr val="5B5077"/>
                </a:solidFill>
                <a:latin typeface="Times New Roman"/>
                <a:cs typeface="Times New Roman"/>
              </a:rPr>
              <a:t>	</a:t>
            </a:r>
            <a:r>
              <a:rPr dirty="0" sz="1150" spc="-204">
                <a:solidFill>
                  <a:srgbClr val="E8B16E"/>
                </a:solidFill>
                <a:latin typeface="Times New Roman"/>
                <a:cs typeface="Times New Roman"/>
              </a:rPr>
              <a:t>,</a:t>
            </a:r>
            <a:r>
              <a:rPr dirty="0" sz="1150" spc="50">
                <a:solidFill>
                  <a:srgbClr val="E8B16E"/>
                </a:solidFill>
                <a:latin typeface="Times New Roman"/>
                <a:cs typeface="Times New Roman"/>
              </a:rPr>
              <a:t> </a:t>
            </a:r>
            <a:r>
              <a:rPr dirty="0" sz="1200" spc="10">
                <a:solidFill>
                  <a:srgbClr val="5B5077"/>
                </a:solidFill>
                <a:latin typeface="Times New Roman"/>
                <a:cs typeface="Times New Roman"/>
              </a:rPr>
              <a:t>fil</a:t>
            </a:r>
            <a:r>
              <a:rPr dirty="0" sz="1200" spc="130">
                <a:solidFill>
                  <a:srgbClr val="5B5077"/>
                </a:solidFill>
                <a:latin typeface="Times New Roman"/>
                <a:cs typeface="Times New Roman"/>
              </a:rPr>
              <a:t> </a:t>
            </a:r>
            <a:r>
              <a:rPr dirty="0" sz="1250" spc="25">
                <a:solidFill>
                  <a:srgbClr val="7E7B89"/>
                </a:solidFill>
                <a:latin typeface="Times New Roman"/>
                <a:cs typeface="Times New Roman"/>
              </a:rPr>
              <a:t>d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355838" y="3824581"/>
            <a:ext cx="4872355" cy="401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67945">
              <a:lnSpc>
                <a:spcPts val="1420"/>
              </a:lnSpc>
              <a:spcBef>
                <a:spcPts val="100"/>
              </a:spcBef>
              <a:tabLst>
                <a:tab pos="901065" algn="l"/>
                <a:tab pos="3626485" algn="l"/>
              </a:tabLst>
            </a:pPr>
            <a:r>
              <a:rPr dirty="0" sz="1150" spc="10">
                <a:solidFill>
                  <a:srgbClr val="7E7B89"/>
                </a:solidFill>
                <a:latin typeface="Times New Roman"/>
                <a:cs typeface="Times New Roman"/>
              </a:rPr>
              <a:t>l</a:t>
            </a:r>
            <a:r>
              <a:rPr dirty="0" sz="1150" spc="25">
                <a:solidFill>
                  <a:srgbClr val="7E7B89"/>
                </a:solidFill>
                <a:latin typeface="Times New Roman"/>
                <a:cs typeface="Times New Roman"/>
              </a:rPr>
              <a:t>a</a:t>
            </a:r>
            <a:r>
              <a:rPr dirty="0" sz="1150">
                <a:solidFill>
                  <a:srgbClr val="7E7B89"/>
                </a:solidFill>
                <a:latin typeface="Times New Roman"/>
                <a:cs typeface="Times New Roman"/>
              </a:rPr>
              <a:t> </a:t>
            </a:r>
            <a:r>
              <a:rPr dirty="0" sz="1150" spc="40">
                <a:solidFill>
                  <a:srgbClr val="7E7B89"/>
                </a:solidFill>
                <a:latin typeface="Times New Roman"/>
                <a:cs typeface="Times New Roman"/>
              </a:rPr>
              <a:t> </a:t>
            </a:r>
            <a:r>
              <a:rPr dirty="0" sz="1250" spc="40">
                <a:solidFill>
                  <a:srgbClr val="7E7B89"/>
                </a:solidFill>
                <a:latin typeface="Times New Roman"/>
                <a:cs typeface="Times New Roman"/>
              </a:rPr>
              <a:t>s</a:t>
            </a:r>
            <a:r>
              <a:rPr dirty="0" sz="1250" spc="-40">
                <a:solidFill>
                  <a:srgbClr val="7E7B89"/>
                </a:solidFill>
                <a:latin typeface="Times New Roman"/>
                <a:cs typeface="Times New Roman"/>
              </a:rPr>
              <a:t>o</a:t>
            </a:r>
            <a:r>
              <a:rPr dirty="0" sz="1250" spc="50">
                <a:solidFill>
                  <a:srgbClr val="606D83"/>
                </a:solidFill>
                <a:latin typeface="Times New Roman"/>
                <a:cs typeface="Times New Roman"/>
              </a:rPr>
              <a:t>l</a:t>
            </a:r>
            <a:r>
              <a:rPr dirty="0" sz="1250" spc="95">
                <a:solidFill>
                  <a:srgbClr val="5B5077"/>
                </a:solidFill>
                <a:latin typeface="Times New Roman"/>
                <a:cs typeface="Times New Roman"/>
              </a:rPr>
              <a:t>u</a:t>
            </a:r>
            <a:r>
              <a:rPr dirty="0" sz="1250" spc="5">
                <a:solidFill>
                  <a:srgbClr val="5B5077"/>
                </a:solidFill>
                <a:latin typeface="Times New Roman"/>
                <a:cs typeface="Times New Roman"/>
              </a:rPr>
              <a:t>c</a:t>
            </a:r>
            <a:r>
              <a:rPr dirty="0" sz="1250" spc="-5">
                <a:solidFill>
                  <a:srgbClr val="5B5077"/>
                </a:solidFill>
                <a:latin typeface="Times New Roman"/>
                <a:cs typeface="Times New Roman"/>
              </a:rPr>
              <a:t>i</a:t>
            </a:r>
            <a:r>
              <a:rPr dirty="0" sz="1250" spc="10">
                <a:solidFill>
                  <a:srgbClr val="7E7B89"/>
                </a:solidFill>
                <a:latin typeface="Times New Roman"/>
                <a:cs typeface="Times New Roman"/>
              </a:rPr>
              <a:t>ó</a:t>
            </a:r>
            <a:r>
              <a:rPr dirty="0" sz="1250">
                <a:solidFill>
                  <a:srgbClr val="7E7B89"/>
                </a:solidFill>
                <a:latin typeface="Times New Roman"/>
                <a:cs typeface="Times New Roman"/>
              </a:rPr>
              <a:t>	</a:t>
            </a:r>
            <a:r>
              <a:rPr dirty="0" sz="1150" spc="125">
                <a:solidFill>
                  <a:srgbClr val="706474"/>
                </a:solidFill>
                <a:latin typeface="Times New Roman"/>
                <a:cs typeface="Times New Roman"/>
              </a:rPr>
              <a:t>tom</a:t>
            </a:r>
            <a:r>
              <a:rPr dirty="0" sz="1150" spc="110">
                <a:solidFill>
                  <a:srgbClr val="706474"/>
                </a:solidFill>
                <a:latin typeface="Times New Roman"/>
                <a:cs typeface="Times New Roman"/>
              </a:rPr>
              <a:t>a</a:t>
            </a:r>
            <a:r>
              <a:rPr dirty="0" sz="1150">
                <a:solidFill>
                  <a:srgbClr val="706474"/>
                </a:solidFill>
                <a:latin typeface="Times New Roman"/>
                <a:cs typeface="Times New Roman"/>
              </a:rPr>
              <a:t> </a:t>
            </a:r>
            <a:r>
              <a:rPr dirty="0" sz="1150" spc="-75">
                <a:solidFill>
                  <a:srgbClr val="706474"/>
                </a:solidFill>
                <a:latin typeface="Times New Roman"/>
                <a:cs typeface="Times New Roman"/>
              </a:rPr>
              <a:t> </a:t>
            </a:r>
            <a:r>
              <a:rPr dirty="0" sz="1250" spc="114">
                <a:solidFill>
                  <a:srgbClr val="7E7B89"/>
                </a:solidFill>
                <a:latin typeface="Times New Roman"/>
                <a:cs typeface="Times New Roman"/>
              </a:rPr>
              <a:t>e</a:t>
            </a:r>
            <a:r>
              <a:rPr dirty="0" sz="1250" spc="75">
                <a:solidFill>
                  <a:srgbClr val="7E7B89"/>
                </a:solidFill>
                <a:latin typeface="Times New Roman"/>
                <a:cs typeface="Times New Roman"/>
              </a:rPr>
              <a:t>l</a:t>
            </a:r>
            <a:r>
              <a:rPr dirty="0" sz="1250" spc="60">
                <a:solidFill>
                  <a:srgbClr val="7E7B89"/>
                </a:solidFill>
                <a:latin typeface="Times New Roman"/>
                <a:cs typeface="Times New Roman"/>
              </a:rPr>
              <a:t> </a:t>
            </a:r>
            <a:r>
              <a:rPr dirty="0" sz="1250" spc="10">
                <a:solidFill>
                  <a:srgbClr val="706474"/>
                </a:solidFill>
                <a:latin typeface="Times New Roman"/>
                <a:cs typeface="Times New Roman"/>
              </a:rPr>
              <a:t>v</a:t>
            </a:r>
            <a:r>
              <a:rPr dirty="0" sz="1250" spc="50">
                <a:solidFill>
                  <a:srgbClr val="706474"/>
                </a:solidFill>
                <a:latin typeface="Times New Roman"/>
                <a:cs typeface="Times New Roman"/>
              </a:rPr>
              <a:t>a</a:t>
            </a:r>
            <a:r>
              <a:rPr dirty="0" sz="1250" spc="-20">
                <a:solidFill>
                  <a:srgbClr val="540F60"/>
                </a:solidFill>
                <a:latin typeface="Times New Roman"/>
                <a:cs typeface="Times New Roman"/>
              </a:rPr>
              <a:t>l</a:t>
            </a:r>
            <a:r>
              <a:rPr dirty="0" sz="1250" spc="50">
                <a:solidFill>
                  <a:srgbClr val="7E7B89"/>
                </a:solidFill>
                <a:latin typeface="Times New Roman"/>
                <a:cs typeface="Times New Roman"/>
              </a:rPr>
              <a:t>or</a:t>
            </a:r>
            <a:r>
              <a:rPr dirty="0" sz="1250" spc="140">
                <a:solidFill>
                  <a:srgbClr val="7E7B89"/>
                </a:solidFill>
                <a:latin typeface="Times New Roman"/>
                <a:cs typeface="Times New Roman"/>
              </a:rPr>
              <a:t> </a:t>
            </a:r>
            <a:r>
              <a:rPr dirty="0" sz="1250" spc="-100">
                <a:solidFill>
                  <a:srgbClr val="E8B16E"/>
                </a:solidFill>
                <a:latin typeface="Times New Roman"/>
                <a:cs typeface="Times New Roman"/>
              </a:rPr>
              <a:t>'</a:t>
            </a:r>
            <a:r>
              <a:rPr dirty="0" sz="1250">
                <a:solidFill>
                  <a:srgbClr val="E8B16E"/>
                </a:solidFill>
                <a:latin typeface="Times New Roman"/>
                <a:cs typeface="Times New Roman"/>
              </a:rPr>
              <a:t>	</a:t>
            </a:r>
            <a:r>
              <a:rPr dirty="0" sz="1200" spc="30">
                <a:solidFill>
                  <a:srgbClr val="7E7B89"/>
                </a:solidFill>
                <a:latin typeface="Arial"/>
                <a:cs typeface="Arial"/>
              </a:rPr>
              <a:t>figur</a:t>
            </a:r>
            <a:r>
              <a:rPr dirty="0" sz="1200" spc="50">
                <a:solidFill>
                  <a:srgbClr val="7E7B89"/>
                </a:solidFill>
                <a:latin typeface="Arial"/>
                <a:cs typeface="Arial"/>
              </a:rPr>
              <a:t>a</a:t>
            </a:r>
            <a:r>
              <a:rPr dirty="0" sz="1200">
                <a:solidFill>
                  <a:srgbClr val="7E7B89"/>
                </a:solidFill>
                <a:latin typeface="Arial"/>
                <a:cs typeface="Arial"/>
              </a:rPr>
              <a:t> </a:t>
            </a:r>
            <a:r>
              <a:rPr dirty="0" sz="1200" spc="-160">
                <a:solidFill>
                  <a:srgbClr val="7E7B89"/>
                </a:solidFill>
                <a:latin typeface="Arial"/>
                <a:cs typeface="Arial"/>
              </a:rPr>
              <a:t> </a:t>
            </a:r>
            <a:r>
              <a:rPr dirty="0" sz="1150" spc="65">
                <a:solidFill>
                  <a:srgbClr val="606D83"/>
                </a:solidFill>
                <a:latin typeface="Times New Roman"/>
                <a:cs typeface="Times New Roman"/>
              </a:rPr>
              <a:t>m</a:t>
            </a:r>
            <a:r>
              <a:rPr dirty="0" sz="1150" spc="90">
                <a:solidFill>
                  <a:srgbClr val="606D83"/>
                </a:solidFill>
                <a:latin typeface="Times New Roman"/>
                <a:cs typeface="Times New Roman"/>
              </a:rPr>
              <a:t>o</a:t>
            </a:r>
            <a:r>
              <a:rPr dirty="0" sz="1150" spc="120">
                <a:solidFill>
                  <a:srgbClr val="7E7B89"/>
                </a:solidFill>
                <a:latin typeface="Times New Roman"/>
                <a:cs typeface="Times New Roman"/>
              </a:rPr>
              <a:t>s</a:t>
            </a:r>
            <a:r>
              <a:rPr dirty="0" sz="1150" spc="25">
                <a:solidFill>
                  <a:srgbClr val="7E7B89"/>
                </a:solidFill>
                <a:latin typeface="Times New Roman"/>
                <a:cs typeface="Times New Roman"/>
              </a:rPr>
              <a:t>t</a:t>
            </a:r>
            <a:r>
              <a:rPr dirty="0" sz="1150" spc="-125">
                <a:solidFill>
                  <a:srgbClr val="7E7B89"/>
                </a:solidFill>
                <a:latin typeface="Times New Roman"/>
                <a:cs typeface="Times New Roman"/>
              </a:rPr>
              <a:t> </a:t>
            </a:r>
            <a:r>
              <a:rPr dirty="0" sz="1150" spc="85">
                <a:solidFill>
                  <a:srgbClr val="7E7B89"/>
                </a:solidFill>
                <a:latin typeface="Times New Roman"/>
                <a:cs typeface="Times New Roman"/>
              </a:rPr>
              <a:t>r</a:t>
            </a:r>
            <a:r>
              <a:rPr dirty="0" sz="1150" spc="35">
                <a:solidFill>
                  <a:srgbClr val="606D83"/>
                </a:solidFill>
                <a:latin typeface="Times New Roman"/>
                <a:cs typeface="Times New Roman"/>
              </a:rPr>
              <a:t>a</a:t>
            </a:r>
            <a:r>
              <a:rPr dirty="0" sz="1150" spc="70">
                <a:solidFill>
                  <a:srgbClr val="606D83"/>
                </a:solidFill>
                <a:latin typeface="Times New Roman"/>
                <a:cs typeface="Times New Roman"/>
              </a:rPr>
              <a:t>m</a:t>
            </a:r>
            <a:r>
              <a:rPr dirty="0" sz="1150" spc="-150">
                <a:solidFill>
                  <a:srgbClr val="606D83"/>
                </a:solidFill>
                <a:latin typeface="Times New Roman"/>
                <a:cs typeface="Times New Roman"/>
              </a:rPr>
              <a:t> </a:t>
            </a:r>
            <a:r>
              <a:rPr dirty="0" sz="1150" spc="40">
                <a:solidFill>
                  <a:srgbClr val="7E7B89"/>
                </a:solidFill>
                <a:latin typeface="Times New Roman"/>
                <a:cs typeface="Times New Roman"/>
              </a:rPr>
              <a:t>os</a:t>
            </a:r>
            <a:endParaRPr sz="1150">
              <a:latin typeface="Times New Roman"/>
              <a:cs typeface="Times New Roman"/>
            </a:endParaRPr>
          </a:p>
          <a:p>
            <a:pPr marL="12700">
              <a:lnSpc>
                <a:spcPts val="1540"/>
              </a:lnSpc>
              <a:tabLst>
                <a:tab pos="1369695" algn="l"/>
              </a:tabLst>
            </a:pPr>
            <a:r>
              <a:rPr dirty="0" sz="1250" spc="75">
                <a:solidFill>
                  <a:srgbClr val="3B6D93"/>
                </a:solidFill>
                <a:latin typeface="Times New Roman"/>
                <a:cs typeface="Times New Roman"/>
              </a:rPr>
              <a:t>l</a:t>
            </a:r>
            <a:r>
              <a:rPr dirty="0" sz="1250" spc="20">
                <a:solidFill>
                  <a:srgbClr val="7E7B89"/>
                </a:solidFill>
                <a:latin typeface="Times New Roman"/>
                <a:cs typeface="Times New Roman"/>
              </a:rPr>
              <a:t>a</a:t>
            </a:r>
            <a:r>
              <a:rPr dirty="0" sz="1250" spc="114">
                <a:solidFill>
                  <a:srgbClr val="7E7B89"/>
                </a:solidFill>
                <a:latin typeface="Times New Roman"/>
                <a:cs typeface="Times New Roman"/>
              </a:rPr>
              <a:t> </a:t>
            </a:r>
            <a:r>
              <a:rPr dirty="0" sz="1200" spc="15">
                <a:solidFill>
                  <a:srgbClr val="606D83"/>
                </a:solidFill>
                <a:latin typeface="Times New Roman"/>
                <a:cs typeface="Times New Roman"/>
              </a:rPr>
              <a:t>f</a:t>
            </a:r>
            <a:r>
              <a:rPr dirty="0" sz="1200" spc="120">
                <a:solidFill>
                  <a:srgbClr val="606D83"/>
                </a:solidFill>
                <a:latin typeface="Times New Roman"/>
                <a:cs typeface="Times New Roman"/>
              </a:rPr>
              <a:t>u</a:t>
            </a:r>
            <a:r>
              <a:rPr dirty="0" sz="1200" spc="125">
                <a:solidFill>
                  <a:srgbClr val="5B5077"/>
                </a:solidFill>
                <a:latin typeface="Times New Roman"/>
                <a:cs typeface="Times New Roman"/>
              </a:rPr>
              <a:t>n</a:t>
            </a:r>
            <a:r>
              <a:rPr dirty="0" sz="1200" spc="70">
                <a:solidFill>
                  <a:srgbClr val="7E7B89"/>
                </a:solidFill>
                <a:latin typeface="Times New Roman"/>
                <a:cs typeface="Times New Roman"/>
              </a:rPr>
              <a:t>c</a:t>
            </a:r>
            <a:r>
              <a:rPr dirty="0" sz="1200" spc="-10">
                <a:solidFill>
                  <a:srgbClr val="5E2B67"/>
                </a:solidFill>
                <a:latin typeface="Times New Roman"/>
                <a:cs typeface="Times New Roman"/>
              </a:rPr>
              <a:t>i</a:t>
            </a:r>
            <a:r>
              <a:rPr dirty="0" sz="1200" spc="60">
                <a:solidFill>
                  <a:srgbClr val="606D83"/>
                </a:solidFill>
                <a:latin typeface="Times New Roman"/>
                <a:cs typeface="Times New Roman"/>
              </a:rPr>
              <a:t>ón</a:t>
            </a:r>
            <a:r>
              <a:rPr dirty="0" sz="1200">
                <a:solidFill>
                  <a:srgbClr val="606D83"/>
                </a:solidFill>
                <a:latin typeface="Times New Roman"/>
                <a:cs typeface="Times New Roman"/>
              </a:rPr>
              <a:t> </a:t>
            </a:r>
            <a:r>
              <a:rPr dirty="0" sz="1200" spc="-105">
                <a:solidFill>
                  <a:srgbClr val="606D83"/>
                </a:solidFill>
                <a:latin typeface="Times New Roman"/>
                <a:cs typeface="Times New Roman"/>
              </a:rPr>
              <a:t> </a:t>
            </a:r>
            <a:r>
              <a:rPr dirty="0" sz="1350" spc="25" i="1">
                <a:solidFill>
                  <a:srgbClr val="7E7B89"/>
                </a:solidFill>
                <a:latin typeface="Arial"/>
                <a:cs typeface="Arial"/>
              </a:rPr>
              <a:t>y(x)</a:t>
            </a:r>
            <a:r>
              <a:rPr dirty="0" sz="1350" spc="-45" i="1">
                <a:solidFill>
                  <a:srgbClr val="7E7B89"/>
                </a:solidFill>
                <a:latin typeface="Arial"/>
                <a:cs typeface="Arial"/>
              </a:rPr>
              <a:t> </a:t>
            </a:r>
            <a:r>
              <a:rPr dirty="0" sz="1350" spc="-135">
                <a:solidFill>
                  <a:srgbClr val="E8B16E"/>
                </a:solidFill>
                <a:latin typeface="Arial"/>
                <a:cs typeface="Arial"/>
              </a:rPr>
              <a:t>,</a:t>
            </a:r>
            <a:r>
              <a:rPr dirty="0" sz="1350" spc="75">
                <a:solidFill>
                  <a:srgbClr val="E8B16E"/>
                </a:solidFill>
                <a:latin typeface="Arial"/>
                <a:cs typeface="Arial"/>
              </a:rPr>
              <a:t> </a:t>
            </a:r>
            <a:r>
              <a:rPr dirty="0" sz="1350" spc="-250">
                <a:solidFill>
                  <a:srgbClr val="E8B16E"/>
                </a:solidFill>
                <a:latin typeface="Arial"/>
                <a:cs typeface="Arial"/>
              </a:rPr>
              <a:t>,</a:t>
            </a:r>
            <a:r>
              <a:rPr dirty="0" sz="1350">
                <a:solidFill>
                  <a:srgbClr val="E8B16E"/>
                </a:solidFill>
                <a:latin typeface="Arial"/>
                <a:cs typeface="Arial"/>
              </a:rPr>
              <a:t>	</a:t>
            </a:r>
            <a:r>
              <a:rPr dirty="0" sz="1350" spc="-40" i="1">
                <a:solidFill>
                  <a:srgbClr val="7E7B89"/>
                </a:solidFill>
                <a:latin typeface="Arial"/>
                <a:cs typeface="Arial"/>
              </a:rPr>
              <a:t>x</a:t>
            </a:r>
            <a:r>
              <a:rPr dirty="0" sz="1350" spc="65" i="1">
                <a:solidFill>
                  <a:srgbClr val="7E7B89"/>
                </a:solidFill>
                <a:latin typeface="Arial"/>
                <a:cs typeface="Arial"/>
              </a:rPr>
              <a:t> </a:t>
            </a:r>
            <a:r>
              <a:rPr dirty="0" sz="1200" spc="30">
                <a:solidFill>
                  <a:srgbClr val="706474"/>
                </a:solidFill>
                <a:latin typeface="Times New Roman"/>
                <a:cs typeface="Times New Roman"/>
              </a:rPr>
              <a:t>E</a:t>
            </a:r>
            <a:r>
              <a:rPr dirty="0" sz="1200">
                <a:solidFill>
                  <a:srgbClr val="706474"/>
                </a:solidFill>
                <a:latin typeface="Times New Roman"/>
                <a:cs typeface="Times New Roman"/>
              </a:rPr>
              <a:t> </a:t>
            </a:r>
            <a:r>
              <a:rPr dirty="0" sz="1200" spc="-120">
                <a:solidFill>
                  <a:srgbClr val="706474"/>
                </a:solidFill>
                <a:latin typeface="Times New Roman"/>
                <a:cs typeface="Times New Roman"/>
              </a:rPr>
              <a:t> </a:t>
            </a:r>
            <a:r>
              <a:rPr dirty="0" sz="1250" spc="-170">
                <a:solidFill>
                  <a:srgbClr val="A1A1A0"/>
                </a:solidFill>
                <a:latin typeface="Times New Roman"/>
                <a:cs typeface="Times New Roman"/>
              </a:rPr>
              <a:t>(</a:t>
            </a:r>
            <a:r>
              <a:rPr dirty="0" sz="1250" spc="-160">
                <a:solidFill>
                  <a:srgbClr val="7E7B89"/>
                </a:solidFill>
                <a:latin typeface="Times New Roman"/>
                <a:cs typeface="Times New Roman"/>
              </a:rPr>
              <a:t>O</a:t>
            </a:r>
            <a:r>
              <a:rPr dirty="0" sz="1250" spc="5">
                <a:solidFill>
                  <a:srgbClr val="7E7B89"/>
                </a:solidFill>
                <a:latin typeface="Times New Roman"/>
                <a:cs typeface="Times New Roman"/>
              </a:rPr>
              <a:t>,</a:t>
            </a:r>
            <a:r>
              <a:rPr dirty="0" sz="1250" spc="-185">
                <a:solidFill>
                  <a:srgbClr val="7E7B89"/>
                </a:solidFill>
                <a:latin typeface="Times New Roman"/>
                <a:cs typeface="Times New Roman"/>
              </a:rPr>
              <a:t> </a:t>
            </a:r>
            <a:r>
              <a:rPr dirty="0" sz="1250" spc="45">
                <a:solidFill>
                  <a:srgbClr val="3B6D93"/>
                </a:solidFill>
                <a:latin typeface="Times New Roman"/>
                <a:cs typeface="Times New Roman"/>
              </a:rPr>
              <a:t>1</a:t>
            </a:r>
            <a:r>
              <a:rPr dirty="0" sz="1250" spc="65">
                <a:solidFill>
                  <a:srgbClr val="706474"/>
                </a:solidFill>
                <a:latin typeface="Times New Roman"/>
                <a:cs typeface="Times New Roman"/>
              </a:rPr>
              <a:t>0</a:t>
            </a:r>
            <a:r>
              <a:rPr dirty="0" sz="1250" spc="-55">
                <a:solidFill>
                  <a:srgbClr val="A1A1A0"/>
                </a:solidFill>
                <a:latin typeface="Times New Roman"/>
                <a:cs typeface="Times New Roman"/>
              </a:rPr>
              <a:t>]</a:t>
            </a:r>
            <a:r>
              <a:rPr dirty="0" sz="1250" spc="-15">
                <a:solidFill>
                  <a:srgbClr val="7E7B89"/>
                </a:solidFill>
                <a:latin typeface="Times New Roman"/>
                <a:cs typeface="Times New Roman"/>
              </a:rPr>
              <a:t>.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166700" y="6000801"/>
            <a:ext cx="2844165" cy="1403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50" spc="-125">
                <a:solidFill>
                  <a:srgbClr val="706474"/>
                </a:solidFill>
                <a:latin typeface="Arial"/>
                <a:cs typeface="Arial"/>
              </a:rPr>
              <a:t>o</a:t>
            </a:r>
            <a:r>
              <a:rPr dirty="0" sz="750" spc="100">
                <a:solidFill>
                  <a:srgbClr val="706474"/>
                </a:solidFill>
                <a:latin typeface="Arial"/>
                <a:cs typeface="Arial"/>
              </a:rPr>
              <a:t> </a:t>
            </a:r>
            <a:r>
              <a:rPr dirty="0" sz="500" spc="400">
                <a:solidFill>
                  <a:srgbClr val="B3B3D4"/>
                </a:solidFill>
                <a:latin typeface="Arial"/>
                <a:cs typeface="Arial"/>
              </a:rPr>
              <a:t>'--=----'-------'-------'------'-----'</a:t>
            </a:r>
            <a:endParaRPr sz="5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316691" y="6115031"/>
            <a:ext cx="48895" cy="1022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00" spc="-100">
                <a:solidFill>
                  <a:srgbClr val="706474"/>
                </a:solidFill>
                <a:latin typeface="Arial"/>
                <a:cs typeface="Arial"/>
              </a:rPr>
              <a:t>4</a:t>
            </a:r>
            <a:endParaRPr sz="5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210023" y="6085773"/>
            <a:ext cx="2844800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2726055" algn="l"/>
              </a:tabLst>
            </a:pPr>
            <a:r>
              <a:rPr dirty="0" sz="850" spc="-180">
                <a:solidFill>
                  <a:srgbClr val="706474"/>
                </a:solidFill>
                <a:latin typeface="Arial"/>
                <a:cs typeface="Arial"/>
              </a:rPr>
              <a:t>□</a:t>
            </a:r>
            <a:r>
              <a:rPr dirty="0" sz="850" spc="-180">
                <a:solidFill>
                  <a:srgbClr val="706474"/>
                </a:solidFill>
                <a:latin typeface="Arial"/>
                <a:cs typeface="Arial"/>
              </a:rPr>
              <a:t>	</a:t>
            </a:r>
            <a:r>
              <a:rPr dirty="0" baseline="5050" sz="825" spc="-82">
                <a:solidFill>
                  <a:srgbClr val="4D4D4D"/>
                </a:solidFill>
                <a:latin typeface="Times New Roman"/>
                <a:cs typeface="Times New Roman"/>
              </a:rPr>
              <a:t>l</a:t>
            </a:r>
            <a:r>
              <a:rPr dirty="0" baseline="5050" sz="825" spc="82">
                <a:solidFill>
                  <a:srgbClr val="4D4D4D"/>
                </a:solidFill>
                <a:latin typeface="Times New Roman"/>
                <a:cs typeface="Times New Roman"/>
              </a:rPr>
              <a:t> </a:t>
            </a:r>
            <a:r>
              <a:rPr dirty="0" baseline="3267" sz="1275" spc="-270">
                <a:solidFill>
                  <a:srgbClr val="706474"/>
                </a:solidFill>
                <a:latin typeface="Arial"/>
                <a:cs typeface="Arial"/>
              </a:rPr>
              <a:t>□</a:t>
            </a:r>
            <a:endParaRPr baseline="3267" sz="1275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521657" y="6866048"/>
            <a:ext cx="128778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43330" algn="l"/>
              </a:tabLst>
            </a:pPr>
            <a:r>
              <a:rPr dirty="0" sz="1100" spc="-215">
                <a:solidFill>
                  <a:srgbClr val="5B5077"/>
                </a:solidFill>
                <a:latin typeface="Times New Roman"/>
                <a:cs typeface="Times New Roman"/>
              </a:rPr>
              <a:t>F</a:t>
            </a:r>
            <a:r>
              <a:rPr dirty="0" sz="1100" spc="125">
                <a:solidFill>
                  <a:srgbClr val="5B5077"/>
                </a:solidFill>
                <a:latin typeface="Times New Roman"/>
                <a:cs typeface="Times New Roman"/>
              </a:rPr>
              <a:t> </a:t>
            </a:r>
            <a:r>
              <a:rPr dirty="0" sz="1100" spc="-155">
                <a:solidFill>
                  <a:srgbClr val="7E7B89"/>
                </a:solidFill>
                <a:latin typeface="Times New Roman"/>
                <a:cs typeface="Times New Roman"/>
              </a:rPr>
              <a:t>ig</a:t>
            </a:r>
            <a:r>
              <a:rPr dirty="0" sz="1100" spc="-195">
                <a:solidFill>
                  <a:srgbClr val="7E7B89"/>
                </a:solidFill>
                <a:latin typeface="Times New Roman"/>
                <a:cs typeface="Times New Roman"/>
              </a:rPr>
              <a:t>u</a:t>
            </a:r>
            <a:r>
              <a:rPr dirty="0" sz="1100">
                <a:solidFill>
                  <a:srgbClr val="7E7B89"/>
                </a:solidFill>
                <a:latin typeface="Times New Roman"/>
                <a:cs typeface="Times New Roman"/>
              </a:rPr>
              <a:t>  </a:t>
            </a:r>
            <a:r>
              <a:rPr dirty="0" sz="1100" spc="-60">
                <a:solidFill>
                  <a:srgbClr val="7E7B89"/>
                </a:solidFill>
                <a:latin typeface="Times New Roman"/>
                <a:cs typeface="Times New Roman"/>
              </a:rPr>
              <a:t> </a:t>
            </a:r>
            <a:r>
              <a:rPr dirty="0" sz="1100" spc="-150">
                <a:solidFill>
                  <a:srgbClr val="606D83"/>
                </a:solidFill>
                <a:latin typeface="Times New Roman"/>
                <a:cs typeface="Times New Roman"/>
              </a:rPr>
              <a:t>ra</a:t>
            </a:r>
            <a:r>
              <a:rPr dirty="0" sz="1100">
                <a:solidFill>
                  <a:srgbClr val="606D83"/>
                </a:solidFill>
                <a:latin typeface="Times New Roman"/>
                <a:cs typeface="Times New Roman"/>
              </a:rPr>
              <a:t>   </a:t>
            </a:r>
            <a:r>
              <a:rPr dirty="0" sz="1100" spc="-105">
                <a:solidFill>
                  <a:srgbClr val="606D83"/>
                </a:solidFill>
                <a:latin typeface="Times New Roman"/>
                <a:cs typeface="Times New Roman"/>
              </a:rPr>
              <a:t> </a:t>
            </a:r>
            <a:r>
              <a:rPr dirty="0" sz="1100" spc="-195">
                <a:solidFill>
                  <a:srgbClr val="7E7B89"/>
                </a:solidFill>
                <a:latin typeface="Times New Roman"/>
                <a:cs typeface="Times New Roman"/>
              </a:rPr>
              <a:t>4</a:t>
            </a:r>
            <a:r>
              <a:rPr dirty="0" sz="1100" spc="50">
                <a:solidFill>
                  <a:srgbClr val="7E7B89"/>
                </a:solidFill>
                <a:latin typeface="Times New Roman"/>
                <a:cs typeface="Times New Roman"/>
              </a:rPr>
              <a:t> </a:t>
            </a:r>
            <a:r>
              <a:rPr dirty="0" sz="1100" spc="-5">
                <a:solidFill>
                  <a:srgbClr val="5B5077"/>
                </a:solidFill>
                <a:latin typeface="Times New Roman"/>
                <a:cs typeface="Times New Roman"/>
              </a:rPr>
              <a:t>.</a:t>
            </a:r>
            <a:r>
              <a:rPr dirty="0" sz="1100" spc="45">
                <a:solidFill>
                  <a:srgbClr val="5B5077"/>
                </a:solidFill>
                <a:latin typeface="Times New Roman"/>
                <a:cs typeface="Times New Roman"/>
              </a:rPr>
              <a:t>2</a:t>
            </a:r>
            <a:r>
              <a:rPr dirty="0" sz="1100" spc="5">
                <a:solidFill>
                  <a:srgbClr val="7E7B89"/>
                </a:solidFill>
                <a:latin typeface="Times New Roman"/>
                <a:cs typeface="Times New Roman"/>
              </a:rPr>
              <a:t>:</a:t>
            </a:r>
            <a:r>
              <a:rPr dirty="0" sz="1100">
                <a:solidFill>
                  <a:srgbClr val="7E7B89"/>
                </a:solidFill>
                <a:latin typeface="Times New Roman"/>
                <a:cs typeface="Times New Roman"/>
              </a:rPr>
              <a:t> </a:t>
            </a:r>
            <a:r>
              <a:rPr dirty="0" sz="1100" spc="-45">
                <a:solidFill>
                  <a:srgbClr val="7E7B89"/>
                </a:solidFill>
                <a:latin typeface="Times New Roman"/>
                <a:cs typeface="Times New Roman"/>
              </a:rPr>
              <a:t> </a:t>
            </a:r>
            <a:r>
              <a:rPr dirty="0" sz="1100" spc="15">
                <a:solidFill>
                  <a:srgbClr val="706474"/>
                </a:solidFill>
                <a:latin typeface="Times New Roman"/>
                <a:cs typeface="Times New Roman"/>
              </a:rPr>
              <a:t>P</a:t>
            </a:r>
            <a:r>
              <a:rPr dirty="0" sz="1100">
                <a:solidFill>
                  <a:srgbClr val="706474"/>
                </a:solidFill>
                <a:latin typeface="Times New Roman"/>
                <a:cs typeface="Times New Roman"/>
              </a:rPr>
              <a:t>  </a:t>
            </a:r>
            <a:r>
              <a:rPr dirty="0" sz="1100" spc="-105">
                <a:solidFill>
                  <a:srgbClr val="706474"/>
                </a:solidFill>
                <a:latin typeface="Times New Roman"/>
                <a:cs typeface="Times New Roman"/>
              </a:rPr>
              <a:t> </a:t>
            </a:r>
            <a:r>
              <a:rPr dirty="0" sz="1100" spc="-155">
                <a:solidFill>
                  <a:srgbClr val="D4A36E"/>
                </a:solidFill>
                <a:latin typeface="Times New Roman"/>
                <a:cs typeface="Times New Roman"/>
              </a:rPr>
              <a:t>,</a:t>
            </a:r>
            <a:r>
              <a:rPr dirty="0" sz="1100" spc="25">
                <a:solidFill>
                  <a:srgbClr val="D4A36E"/>
                </a:solidFill>
                <a:latin typeface="Times New Roman"/>
                <a:cs typeface="Times New Roman"/>
              </a:rPr>
              <a:t> </a:t>
            </a:r>
            <a:r>
              <a:rPr dirty="0" sz="1100" spc="-180">
                <a:solidFill>
                  <a:srgbClr val="606D83"/>
                </a:solidFill>
                <a:latin typeface="Times New Roman"/>
                <a:cs typeface="Times New Roman"/>
              </a:rPr>
              <a:t>fil</a:t>
            </a:r>
            <a:r>
              <a:rPr dirty="0" sz="1100">
                <a:solidFill>
                  <a:srgbClr val="606D83"/>
                </a:solidFill>
                <a:latin typeface="Times New Roman"/>
                <a:cs typeface="Times New Roman"/>
              </a:rPr>
              <a:t>	</a:t>
            </a:r>
            <a:r>
              <a:rPr dirty="0" sz="1100" spc="-305">
                <a:solidFill>
                  <a:srgbClr val="606D83"/>
                </a:solidFill>
                <a:latin typeface="Times New Roman"/>
                <a:cs typeface="Times New Roman"/>
              </a:rPr>
              <a:t>d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960174" y="6866048"/>
            <a:ext cx="70802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35915" algn="l"/>
              </a:tabLst>
            </a:pPr>
            <a:r>
              <a:rPr dirty="0" sz="1100" spc="-170">
                <a:solidFill>
                  <a:srgbClr val="3B6D93"/>
                </a:solidFill>
                <a:latin typeface="Times New Roman"/>
                <a:cs typeface="Times New Roman"/>
              </a:rPr>
              <a:t>l</a:t>
            </a:r>
            <a:r>
              <a:rPr dirty="0" sz="1100" spc="-10">
                <a:solidFill>
                  <a:srgbClr val="3B6D93"/>
                </a:solidFill>
                <a:latin typeface="Times New Roman"/>
                <a:cs typeface="Times New Roman"/>
              </a:rPr>
              <a:t> </a:t>
            </a:r>
            <a:r>
              <a:rPr dirty="0" sz="1100" spc="-270">
                <a:solidFill>
                  <a:srgbClr val="7E7B89"/>
                </a:solidFill>
                <a:latin typeface="Times New Roman"/>
                <a:cs typeface="Times New Roman"/>
              </a:rPr>
              <a:t>a</a:t>
            </a:r>
            <a:r>
              <a:rPr dirty="0" sz="1100">
                <a:solidFill>
                  <a:srgbClr val="7E7B89"/>
                </a:solidFill>
                <a:latin typeface="Times New Roman"/>
                <a:cs typeface="Times New Roman"/>
              </a:rPr>
              <a:t>	</a:t>
            </a:r>
            <a:r>
              <a:rPr dirty="0" sz="1100" spc="-170">
                <a:solidFill>
                  <a:srgbClr val="7E7B89"/>
                </a:solidFill>
                <a:latin typeface="Times New Roman"/>
                <a:cs typeface="Times New Roman"/>
              </a:rPr>
              <a:t>l</a:t>
            </a:r>
            <a:r>
              <a:rPr dirty="0" sz="1100" spc="-45">
                <a:solidFill>
                  <a:srgbClr val="7E7B89"/>
                </a:solidFill>
                <a:latin typeface="Times New Roman"/>
                <a:cs typeface="Times New Roman"/>
              </a:rPr>
              <a:t> </a:t>
            </a:r>
            <a:r>
              <a:rPr dirty="0" sz="1100" spc="-305">
                <a:solidFill>
                  <a:srgbClr val="5B5077"/>
                </a:solidFill>
                <a:latin typeface="Times New Roman"/>
                <a:cs typeface="Times New Roman"/>
              </a:rPr>
              <a:t>u</a:t>
            </a:r>
            <a:r>
              <a:rPr dirty="0" sz="1100">
                <a:solidFill>
                  <a:srgbClr val="5B5077"/>
                </a:solidFill>
                <a:latin typeface="Times New Roman"/>
                <a:cs typeface="Times New Roman"/>
              </a:rPr>
              <a:t> </a:t>
            </a:r>
            <a:r>
              <a:rPr dirty="0" sz="1100" spc="-95">
                <a:solidFill>
                  <a:srgbClr val="5B5077"/>
                </a:solidFill>
                <a:latin typeface="Times New Roman"/>
                <a:cs typeface="Times New Roman"/>
              </a:rPr>
              <a:t> </a:t>
            </a:r>
            <a:r>
              <a:rPr dirty="0" sz="1100" spc="-225">
                <a:solidFill>
                  <a:srgbClr val="7E7B89"/>
                </a:solidFill>
                <a:latin typeface="Times New Roman"/>
                <a:cs typeface="Times New Roman"/>
              </a:rPr>
              <a:t>ci</a:t>
            </a:r>
            <a:r>
              <a:rPr dirty="0" sz="1100" spc="-305">
                <a:solidFill>
                  <a:srgbClr val="7E7B89"/>
                </a:solidFill>
                <a:latin typeface="Times New Roman"/>
                <a:cs typeface="Times New Roman"/>
              </a:rPr>
              <a:t>ó</a:t>
            </a:r>
            <a:r>
              <a:rPr dirty="0" sz="1100">
                <a:solidFill>
                  <a:srgbClr val="7E7B89"/>
                </a:solidFill>
                <a:latin typeface="Times New Roman"/>
                <a:cs typeface="Times New Roman"/>
              </a:rPr>
              <a:t>  </a:t>
            </a:r>
            <a:r>
              <a:rPr dirty="0" sz="1100" spc="65">
                <a:solidFill>
                  <a:srgbClr val="7E7B89"/>
                </a:solidFill>
                <a:latin typeface="Times New Roman"/>
                <a:cs typeface="Times New Roman"/>
              </a:rPr>
              <a:t> </a:t>
            </a:r>
            <a:r>
              <a:rPr dirty="0" sz="1100" spc="-305">
                <a:solidFill>
                  <a:srgbClr val="5B5077"/>
                </a:solidFill>
                <a:latin typeface="Times New Roman"/>
                <a:cs typeface="Times New Roman"/>
              </a:rPr>
              <a:t>n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2503" y="633187"/>
            <a:ext cx="437261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/>
              <a:t>8.</a:t>
            </a:r>
            <a:r>
              <a:rPr dirty="0" sz="3600" spc="-35"/>
              <a:t> </a:t>
            </a:r>
            <a:r>
              <a:rPr dirty="0" sz="3600" spc="-5"/>
              <a:t>Métodos</a:t>
            </a:r>
            <a:r>
              <a:rPr dirty="0" sz="3600" spc="-25"/>
              <a:t> </a:t>
            </a:r>
            <a:r>
              <a:rPr dirty="0" sz="3600" spc="-5"/>
              <a:t>multipaso</a:t>
            </a:r>
            <a:endParaRPr sz="36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5395" y="1844821"/>
            <a:ext cx="9002805" cy="4358555"/>
          </a:xfrm>
          <a:prstGeom prst="rect">
            <a:avLst/>
          </a:prstGeom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9658" y="577984"/>
            <a:ext cx="7370445" cy="5340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8415" marR="5080" indent="-6350">
              <a:lnSpc>
                <a:spcPct val="107100"/>
              </a:lnSpc>
              <a:spcBef>
                <a:spcPts val="105"/>
              </a:spcBef>
            </a:pPr>
            <a:r>
              <a:rPr dirty="0" sz="1600" spc="-635" b="1">
                <a:solidFill>
                  <a:srgbClr val="0E0C13"/>
                </a:solidFill>
                <a:latin typeface="Times New Roman"/>
                <a:cs typeface="Times New Roman"/>
              </a:rPr>
              <a:t>D</a:t>
            </a:r>
            <a:r>
              <a:rPr dirty="0" sz="1600" spc="405" b="1">
                <a:solidFill>
                  <a:srgbClr val="0E0C13"/>
                </a:solidFill>
                <a:latin typeface="Times New Roman"/>
                <a:cs typeface="Times New Roman"/>
              </a:rPr>
              <a:t> </a:t>
            </a:r>
            <a:r>
              <a:rPr dirty="0" sz="1600" spc="-390" b="1">
                <a:solidFill>
                  <a:srgbClr val="3F3852"/>
                </a:solidFill>
                <a:latin typeface="Times New Roman"/>
                <a:cs typeface="Times New Roman"/>
              </a:rPr>
              <a:t>e</a:t>
            </a:r>
            <a:r>
              <a:rPr dirty="0" sz="1600" spc="-380" b="1">
                <a:solidFill>
                  <a:srgbClr val="3F3852"/>
                </a:solidFill>
                <a:latin typeface="Times New Roman"/>
                <a:cs typeface="Times New Roman"/>
              </a:rPr>
              <a:t> </a:t>
            </a:r>
            <a:r>
              <a:rPr dirty="0" sz="1600" spc="80" b="1">
                <a:solidFill>
                  <a:srgbClr val="0E0C13"/>
                </a:solidFill>
                <a:latin typeface="Times New Roman"/>
                <a:cs typeface="Times New Roman"/>
              </a:rPr>
              <a:t>fini</a:t>
            </a:r>
            <a:r>
              <a:rPr dirty="0" sz="1600" spc="80" b="1">
                <a:solidFill>
                  <a:srgbClr val="242336"/>
                </a:solidFill>
                <a:latin typeface="Times New Roman"/>
                <a:cs typeface="Times New Roman"/>
              </a:rPr>
              <a:t>t</a:t>
            </a:r>
            <a:r>
              <a:rPr dirty="0" sz="1600" spc="80" b="1">
                <a:solidFill>
                  <a:srgbClr val="0E0C13"/>
                </a:solidFill>
                <a:latin typeface="Times New Roman"/>
                <a:cs typeface="Times New Roman"/>
              </a:rPr>
              <a:t>i</a:t>
            </a:r>
            <a:r>
              <a:rPr dirty="0" sz="1600" spc="80" b="1">
                <a:solidFill>
                  <a:srgbClr val="242336"/>
                </a:solidFill>
                <a:latin typeface="Times New Roman"/>
                <a:cs typeface="Times New Roman"/>
              </a:rPr>
              <a:t>o</a:t>
            </a:r>
            <a:r>
              <a:rPr dirty="0" sz="1600" spc="80" b="1">
                <a:solidFill>
                  <a:srgbClr val="0E0C13"/>
                </a:solidFill>
                <a:latin typeface="Times New Roman"/>
                <a:cs typeface="Times New Roman"/>
              </a:rPr>
              <a:t>n</a:t>
            </a:r>
            <a:r>
              <a:rPr dirty="0" sz="1600" spc="190" b="1">
                <a:solidFill>
                  <a:srgbClr val="0E0C13"/>
                </a:solidFill>
                <a:latin typeface="Times New Roman"/>
                <a:cs typeface="Times New Roman"/>
              </a:rPr>
              <a:t> </a:t>
            </a:r>
            <a:r>
              <a:rPr dirty="0" sz="1600" spc="70" b="1">
                <a:solidFill>
                  <a:srgbClr val="242336"/>
                </a:solidFill>
                <a:latin typeface="Times New Roman"/>
                <a:cs typeface="Times New Roman"/>
              </a:rPr>
              <a:t>2</a:t>
            </a:r>
            <a:r>
              <a:rPr dirty="0" sz="1600" spc="70" b="1">
                <a:solidFill>
                  <a:srgbClr val="0E0C13"/>
                </a:solidFill>
                <a:latin typeface="Times New Roman"/>
                <a:cs typeface="Times New Roman"/>
              </a:rPr>
              <a:t>.</a:t>
            </a:r>
            <a:r>
              <a:rPr dirty="0" sz="1600" spc="235" b="1">
                <a:solidFill>
                  <a:srgbClr val="0E0C13"/>
                </a:solidFill>
                <a:latin typeface="Times New Roman"/>
                <a:cs typeface="Times New Roman"/>
              </a:rPr>
              <a:t> </a:t>
            </a:r>
            <a:r>
              <a:rPr dirty="0" sz="1500" spc="60" i="1">
                <a:solidFill>
                  <a:srgbClr val="504B62"/>
                </a:solidFill>
                <a:latin typeface="Times New Roman"/>
                <a:cs typeface="Times New Roman"/>
              </a:rPr>
              <a:t>Se</a:t>
            </a:r>
            <a:r>
              <a:rPr dirty="0" sz="1500" spc="265" i="1">
                <a:solidFill>
                  <a:srgbClr val="504B62"/>
                </a:solidFill>
                <a:latin typeface="Times New Roman"/>
                <a:cs typeface="Times New Roman"/>
              </a:rPr>
              <a:t> </a:t>
            </a:r>
            <a:r>
              <a:rPr dirty="0" sz="1500" spc="100" i="1">
                <a:solidFill>
                  <a:srgbClr val="504B62"/>
                </a:solidFill>
                <a:latin typeface="Times New Roman"/>
                <a:cs typeface="Times New Roman"/>
              </a:rPr>
              <a:t>denominan</a:t>
            </a:r>
            <a:r>
              <a:rPr dirty="0" sz="1500" spc="70" i="1">
                <a:solidFill>
                  <a:srgbClr val="504B62"/>
                </a:solidFill>
                <a:latin typeface="Times New Roman"/>
                <a:cs typeface="Times New Roman"/>
              </a:rPr>
              <a:t> métodos</a:t>
            </a:r>
            <a:r>
              <a:rPr dirty="0" sz="1500" spc="200" i="1">
                <a:solidFill>
                  <a:srgbClr val="504B62"/>
                </a:solidFill>
                <a:latin typeface="Times New Roman"/>
                <a:cs typeface="Times New Roman"/>
              </a:rPr>
              <a:t> </a:t>
            </a:r>
            <a:r>
              <a:rPr dirty="0" sz="1500" spc="45" i="1">
                <a:solidFill>
                  <a:srgbClr val="504B62"/>
                </a:solidFill>
                <a:latin typeface="Times New Roman"/>
                <a:cs typeface="Times New Roman"/>
              </a:rPr>
              <a:t>de</a:t>
            </a:r>
            <a:r>
              <a:rPr dirty="0" sz="1500" spc="120" i="1">
                <a:solidFill>
                  <a:srgbClr val="504B62"/>
                </a:solidFill>
                <a:latin typeface="Times New Roman"/>
                <a:cs typeface="Times New Roman"/>
              </a:rPr>
              <a:t> </a:t>
            </a:r>
            <a:r>
              <a:rPr dirty="0" sz="1500" spc="25" i="1">
                <a:solidFill>
                  <a:srgbClr val="3F3852"/>
                </a:solidFill>
                <a:latin typeface="Times New Roman"/>
                <a:cs typeface="Times New Roman"/>
              </a:rPr>
              <a:t>Adam</a:t>
            </a:r>
            <a:r>
              <a:rPr dirty="0" sz="1500" i="1">
                <a:solidFill>
                  <a:srgbClr val="3F3852"/>
                </a:solidFill>
                <a:latin typeface="Times New Roman"/>
                <a:cs typeface="Times New Roman"/>
              </a:rPr>
              <a:t> </a:t>
            </a:r>
            <a:r>
              <a:rPr dirty="0" sz="1500" spc="20" i="1">
                <a:solidFill>
                  <a:srgbClr val="3F3852"/>
                </a:solidFill>
                <a:latin typeface="Times New Roman"/>
                <a:cs typeface="Times New Roman"/>
              </a:rPr>
              <a:t>s-</a:t>
            </a:r>
            <a:r>
              <a:rPr dirty="0" sz="1500" spc="20" i="1">
                <a:solidFill>
                  <a:srgbClr val="242336"/>
                </a:solidFill>
                <a:latin typeface="Times New Roman"/>
                <a:cs typeface="Times New Roman"/>
              </a:rPr>
              <a:t>B</a:t>
            </a:r>
            <a:r>
              <a:rPr dirty="0" sz="1500" spc="20" i="1">
                <a:solidFill>
                  <a:srgbClr val="504B62"/>
                </a:solidFill>
                <a:latin typeface="Times New Roman"/>
                <a:cs typeface="Times New Roman"/>
              </a:rPr>
              <a:t>asfort</a:t>
            </a:r>
            <a:r>
              <a:rPr dirty="0" sz="1500" spc="135" i="1">
                <a:solidFill>
                  <a:srgbClr val="504B62"/>
                </a:solidFill>
                <a:latin typeface="Times New Roman"/>
                <a:cs typeface="Times New Roman"/>
              </a:rPr>
              <a:t> </a:t>
            </a:r>
            <a:r>
              <a:rPr dirty="0" sz="1500" spc="-125" i="1">
                <a:solidFill>
                  <a:srgbClr val="504B62"/>
                </a:solidFill>
                <a:latin typeface="Times New Roman"/>
                <a:cs typeface="Times New Roman"/>
              </a:rPr>
              <a:t>h</a:t>
            </a:r>
            <a:r>
              <a:rPr dirty="0" sz="1500" spc="110" i="1">
                <a:solidFill>
                  <a:srgbClr val="504B62"/>
                </a:solidFill>
                <a:latin typeface="Times New Roman"/>
                <a:cs typeface="Times New Roman"/>
              </a:rPr>
              <a:t> </a:t>
            </a:r>
            <a:r>
              <a:rPr dirty="0" sz="1500" spc="45" i="1">
                <a:solidFill>
                  <a:srgbClr val="504B62"/>
                </a:solidFill>
                <a:latin typeface="Times New Roman"/>
                <a:cs typeface="Times New Roman"/>
              </a:rPr>
              <a:t>a</a:t>
            </a:r>
            <a:r>
              <a:rPr dirty="0" sz="1500" spc="75" i="1">
                <a:solidFill>
                  <a:srgbClr val="504B62"/>
                </a:solidFill>
                <a:latin typeface="Times New Roman"/>
                <a:cs typeface="Times New Roman"/>
              </a:rPr>
              <a:t> </a:t>
            </a:r>
            <a:r>
              <a:rPr dirty="0" sz="1500" spc="40" i="1">
                <a:solidFill>
                  <a:srgbClr val="504B62"/>
                </a:solidFill>
                <a:latin typeface="Times New Roman"/>
                <a:cs typeface="Times New Roman"/>
              </a:rPr>
              <a:t>aquellos</a:t>
            </a:r>
            <a:r>
              <a:rPr dirty="0" sz="1500" spc="145" i="1">
                <a:solidFill>
                  <a:srgbClr val="504B62"/>
                </a:solidFill>
                <a:latin typeface="Times New Roman"/>
                <a:cs typeface="Times New Roman"/>
              </a:rPr>
              <a:t> </a:t>
            </a:r>
            <a:r>
              <a:rPr dirty="0" sz="1500" spc="30" i="1">
                <a:solidFill>
                  <a:srgbClr val="3F3852"/>
                </a:solidFill>
                <a:latin typeface="Times New Roman"/>
                <a:cs typeface="Times New Roman"/>
              </a:rPr>
              <a:t>que</a:t>
            </a:r>
            <a:r>
              <a:rPr dirty="0" sz="1500" spc="135" i="1">
                <a:solidFill>
                  <a:srgbClr val="3F3852"/>
                </a:solidFill>
                <a:latin typeface="Times New Roman"/>
                <a:cs typeface="Times New Roman"/>
              </a:rPr>
              <a:t> </a:t>
            </a:r>
            <a:r>
              <a:rPr dirty="0" sz="1500" spc="40" i="1">
                <a:solidFill>
                  <a:srgbClr val="504B62"/>
                </a:solidFill>
                <a:latin typeface="Times New Roman"/>
                <a:cs typeface="Times New Roman"/>
              </a:rPr>
              <a:t>se</a:t>
            </a:r>
            <a:r>
              <a:rPr dirty="0" sz="1500" spc="125" i="1">
                <a:solidFill>
                  <a:srgbClr val="504B62"/>
                </a:solidFill>
                <a:latin typeface="Times New Roman"/>
                <a:cs typeface="Times New Roman"/>
              </a:rPr>
              <a:t> </a:t>
            </a:r>
            <a:r>
              <a:rPr dirty="0" sz="1500" spc="70" i="1">
                <a:solidFill>
                  <a:srgbClr val="504B62"/>
                </a:solidFill>
                <a:latin typeface="Times New Roman"/>
                <a:cs typeface="Times New Roman"/>
              </a:rPr>
              <a:t>obtienen </a:t>
            </a:r>
            <a:r>
              <a:rPr dirty="0" sz="1500" spc="-360" i="1">
                <a:solidFill>
                  <a:srgbClr val="504B62"/>
                </a:solidFill>
                <a:latin typeface="Times New Roman"/>
                <a:cs typeface="Times New Roman"/>
              </a:rPr>
              <a:t> </a:t>
            </a:r>
            <a:r>
              <a:rPr dirty="0" sz="1500" spc="25" i="1">
                <a:solidFill>
                  <a:srgbClr val="504B62"/>
                </a:solidFill>
                <a:latin typeface="Times New Roman"/>
                <a:cs typeface="Times New Roman"/>
              </a:rPr>
              <a:t>al</a:t>
            </a:r>
            <a:r>
              <a:rPr dirty="0" sz="1500" spc="240" i="1">
                <a:solidFill>
                  <a:srgbClr val="504B62"/>
                </a:solidFill>
                <a:latin typeface="Times New Roman"/>
                <a:cs typeface="Times New Roman"/>
              </a:rPr>
              <a:t> </a:t>
            </a:r>
            <a:r>
              <a:rPr dirty="0" sz="1500" spc="45" i="1">
                <a:solidFill>
                  <a:srgbClr val="504B62"/>
                </a:solidFill>
                <a:latin typeface="Times New Roman"/>
                <a:cs typeface="Times New Roman"/>
              </a:rPr>
              <a:t>desarrollar</a:t>
            </a:r>
            <a:r>
              <a:rPr dirty="0" sz="1500" spc="195" i="1">
                <a:solidFill>
                  <a:srgbClr val="504B62"/>
                </a:solidFill>
                <a:latin typeface="Times New Roman"/>
                <a:cs typeface="Times New Roman"/>
              </a:rPr>
              <a:t> </a:t>
            </a:r>
            <a:r>
              <a:rPr dirty="0" sz="1500" spc="40" i="1">
                <a:solidFill>
                  <a:srgbClr val="3F3852"/>
                </a:solidFill>
                <a:latin typeface="Times New Roman"/>
                <a:cs typeface="Times New Roman"/>
              </a:rPr>
              <a:t>la</a:t>
            </a:r>
            <a:r>
              <a:rPr dirty="0" sz="1500" spc="290" i="1">
                <a:solidFill>
                  <a:srgbClr val="3F3852"/>
                </a:solidFill>
                <a:latin typeface="Times New Roman"/>
                <a:cs typeface="Times New Roman"/>
              </a:rPr>
              <a:t> </a:t>
            </a:r>
            <a:r>
              <a:rPr dirty="0" sz="1500" spc="50" i="1">
                <a:solidFill>
                  <a:srgbClr val="3F3852"/>
                </a:solidFill>
                <a:latin typeface="Times New Roman"/>
                <a:cs typeface="Times New Roman"/>
              </a:rPr>
              <a:t>fórmula: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85755" y="1321703"/>
            <a:ext cx="298450" cy="1943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110">
                <a:solidFill>
                  <a:srgbClr val="504B62"/>
                </a:solidFill>
                <a:latin typeface="Times New Roman"/>
                <a:cs typeface="Times New Roman"/>
              </a:rPr>
              <a:t>t</a:t>
            </a:r>
            <a:r>
              <a:rPr dirty="0" sz="1100" spc="85">
                <a:solidFill>
                  <a:srgbClr val="504B62"/>
                </a:solidFill>
                <a:latin typeface="Times New Roman"/>
                <a:cs typeface="Times New Roman"/>
              </a:rPr>
              <a:t>n</a:t>
            </a:r>
            <a:r>
              <a:rPr dirty="0" sz="1100" spc="130">
                <a:solidFill>
                  <a:srgbClr val="807E8C"/>
                </a:solidFill>
                <a:latin typeface="Times New Roman"/>
                <a:cs typeface="Times New Roman"/>
              </a:rPr>
              <a:t>+</a:t>
            </a:r>
            <a:r>
              <a:rPr dirty="0" sz="1100" spc="25">
                <a:solidFill>
                  <a:srgbClr val="5B3A49"/>
                </a:solidFill>
                <a:latin typeface="Times New Roman"/>
                <a:cs typeface="Times New Roman"/>
              </a:rPr>
              <a:t>l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24557" y="1418468"/>
            <a:ext cx="1311910" cy="729615"/>
          </a:xfrm>
          <a:prstGeom prst="rect">
            <a:avLst/>
          </a:prstGeom>
        </p:spPr>
        <p:txBody>
          <a:bodyPr wrap="square" lIns="0" tIns="1689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30"/>
              </a:spcBef>
            </a:pPr>
            <a:r>
              <a:rPr dirty="0" sz="1500" spc="-25" i="1">
                <a:solidFill>
                  <a:srgbClr val="504B62"/>
                </a:solidFill>
                <a:latin typeface="Times New Roman"/>
                <a:cs typeface="Times New Roman"/>
              </a:rPr>
              <a:t>Yn</a:t>
            </a:r>
            <a:r>
              <a:rPr dirty="0" sz="1500" spc="-25" i="1">
                <a:solidFill>
                  <a:srgbClr val="42133B"/>
                </a:solidFill>
                <a:latin typeface="Times New Roman"/>
                <a:cs typeface="Times New Roman"/>
              </a:rPr>
              <a:t>+</a:t>
            </a:r>
            <a:r>
              <a:rPr dirty="0" sz="1500" spc="-25" i="1">
                <a:solidFill>
                  <a:srgbClr val="504B62"/>
                </a:solidFill>
                <a:latin typeface="Times New Roman"/>
                <a:cs typeface="Times New Roman"/>
              </a:rPr>
              <a:t>l</a:t>
            </a:r>
            <a:r>
              <a:rPr dirty="0" sz="1500" spc="265" i="1">
                <a:solidFill>
                  <a:srgbClr val="504B62"/>
                </a:solidFill>
                <a:latin typeface="Times New Roman"/>
                <a:cs typeface="Times New Roman"/>
              </a:rPr>
              <a:t> </a:t>
            </a:r>
            <a:r>
              <a:rPr dirty="0" sz="1850" spc="35">
                <a:solidFill>
                  <a:srgbClr val="0E0C13"/>
                </a:solidFill>
                <a:latin typeface="Times New Roman"/>
                <a:cs typeface="Times New Roman"/>
              </a:rPr>
              <a:t>=</a:t>
            </a:r>
            <a:r>
              <a:rPr dirty="0" sz="1850" spc="5">
                <a:solidFill>
                  <a:srgbClr val="0E0C13"/>
                </a:solidFill>
                <a:latin typeface="Times New Roman"/>
                <a:cs typeface="Times New Roman"/>
              </a:rPr>
              <a:t> </a:t>
            </a:r>
            <a:r>
              <a:rPr dirty="0" sz="1500" spc="30" i="1">
                <a:solidFill>
                  <a:srgbClr val="504B62"/>
                </a:solidFill>
                <a:latin typeface="Times New Roman"/>
                <a:cs typeface="Times New Roman"/>
              </a:rPr>
              <a:t>Yn</a:t>
            </a:r>
            <a:r>
              <a:rPr dirty="0" sz="1500" spc="15" i="1">
                <a:solidFill>
                  <a:srgbClr val="504B62"/>
                </a:solidFill>
                <a:latin typeface="Times New Roman"/>
                <a:cs typeface="Times New Roman"/>
              </a:rPr>
              <a:t> </a:t>
            </a:r>
            <a:r>
              <a:rPr dirty="0" sz="1900" spc="110">
                <a:solidFill>
                  <a:srgbClr val="42133B"/>
                </a:solidFill>
                <a:latin typeface="Times New Roman"/>
                <a:cs typeface="Times New Roman"/>
              </a:rPr>
              <a:t>+</a:t>
            </a:r>
            <a:r>
              <a:rPr dirty="0" sz="1900" spc="310">
                <a:solidFill>
                  <a:srgbClr val="42133B"/>
                </a:solidFill>
                <a:latin typeface="Times New Roman"/>
                <a:cs typeface="Times New Roman"/>
              </a:rPr>
              <a:t> </a:t>
            </a:r>
            <a:r>
              <a:rPr dirty="0" sz="1900" spc="55">
                <a:solidFill>
                  <a:srgbClr val="0E0C13"/>
                </a:solidFill>
                <a:latin typeface="Times New Roman"/>
                <a:cs typeface="Times New Roman"/>
              </a:rPr>
              <a:t>/</a:t>
            </a:r>
            <a:endParaRPr sz="1900">
              <a:latin typeface="Times New Roman"/>
              <a:cs typeface="Times New Roman"/>
            </a:endParaRPr>
          </a:p>
          <a:p>
            <a:pPr algn="r" marR="5080">
              <a:lnSpc>
                <a:spcPct val="100000"/>
              </a:lnSpc>
              <a:spcBef>
                <a:spcPts val="710"/>
              </a:spcBef>
            </a:pPr>
            <a:r>
              <a:rPr dirty="0" sz="1100" spc="-30" i="1">
                <a:solidFill>
                  <a:srgbClr val="504B62"/>
                </a:solidFill>
                <a:latin typeface="Courier New"/>
                <a:cs typeface="Courier New"/>
              </a:rPr>
              <a:t>tn</a:t>
            </a:r>
            <a:endParaRPr sz="1100">
              <a:latin typeface="Courier New"/>
              <a:cs typeface="Courier Ne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870588" y="1624547"/>
            <a:ext cx="768985" cy="2552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500" spc="80" i="1">
                <a:solidFill>
                  <a:srgbClr val="504B62"/>
                </a:solidFill>
                <a:latin typeface="Times New Roman"/>
                <a:cs typeface="Times New Roman"/>
              </a:rPr>
              <a:t>Pn</a:t>
            </a:r>
            <a:r>
              <a:rPr dirty="0" sz="1500" spc="50" i="1">
                <a:solidFill>
                  <a:srgbClr val="504B62"/>
                </a:solidFill>
                <a:latin typeface="Times New Roman"/>
                <a:cs typeface="Times New Roman"/>
              </a:rPr>
              <a:t>(</a:t>
            </a:r>
            <a:r>
              <a:rPr dirty="0" sz="1500" spc="35" i="1">
                <a:solidFill>
                  <a:srgbClr val="504B62"/>
                </a:solidFill>
                <a:latin typeface="Times New Roman"/>
                <a:cs typeface="Times New Roman"/>
              </a:rPr>
              <a:t>t</a:t>
            </a:r>
            <a:r>
              <a:rPr dirty="0" sz="1500" spc="50" i="1">
                <a:solidFill>
                  <a:srgbClr val="504B62"/>
                </a:solidFill>
                <a:latin typeface="Times New Roman"/>
                <a:cs typeface="Times New Roman"/>
              </a:rPr>
              <a:t>)</a:t>
            </a:r>
            <a:r>
              <a:rPr dirty="0" sz="1500" spc="-75" i="1">
                <a:solidFill>
                  <a:srgbClr val="504B62"/>
                </a:solidFill>
                <a:latin typeface="Times New Roman"/>
                <a:cs typeface="Times New Roman"/>
              </a:rPr>
              <a:t> </a:t>
            </a:r>
            <a:r>
              <a:rPr dirty="0" sz="1500" spc="50">
                <a:solidFill>
                  <a:srgbClr val="3F3852"/>
                </a:solidFill>
                <a:latin typeface="Times New Roman"/>
                <a:cs typeface="Times New Roman"/>
              </a:rPr>
              <a:t>·</a:t>
            </a:r>
            <a:r>
              <a:rPr dirty="0" sz="1500" spc="-75">
                <a:solidFill>
                  <a:srgbClr val="3F3852"/>
                </a:solidFill>
                <a:latin typeface="Times New Roman"/>
                <a:cs typeface="Times New Roman"/>
              </a:rPr>
              <a:t> </a:t>
            </a:r>
            <a:r>
              <a:rPr dirty="0" sz="1500" spc="60" i="1">
                <a:solidFill>
                  <a:srgbClr val="504B62"/>
                </a:solidFill>
                <a:latin typeface="Times New Roman"/>
                <a:cs typeface="Times New Roman"/>
              </a:rPr>
              <a:t>dt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68228" y="2482880"/>
            <a:ext cx="5847080" cy="15532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0320">
              <a:lnSpc>
                <a:spcPct val="100000"/>
              </a:lnSpc>
              <a:spcBef>
                <a:spcPts val="105"/>
              </a:spcBef>
            </a:pPr>
            <a:r>
              <a:rPr dirty="0" sz="1500" spc="70" i="1">
                <a:solidFill>
                  <a:srgbClr val="504B62"/>
                </a:solidFill>
                <a:latin typeface="Times New Roman"/>
                <a:cs typeface="Times New Roman"/>
              </a:rPr>
              <a:t>donde</a:t>
            </a:r>
            <a:r>
              <a:rPr dirty="0" sz="1500" spc="120" i="1">
                <a:solidFill>
                  <a:srgbClr val="504B62"/>
                </a:solidFill>
                <a:latin typeface="Times New Roman"/>
                <a:cs typeface="Times New Roman"/>
              </a:rPr>
              <a:t> </a:t>
            </a:r>
            <a:r>
              <a:rPr dirty="0" sz="1500" spc="45" i="1">
                <a:solidFill>
                  <a:srgbClr val="504B62"/>
                </a:solidFill>
                <a:latin typeface="Times New Roman"/>
                <a:cs typeface="Times New Roman"/>
              </a:rPr>
              <a:t>Pn(t)</a:t>
            </a:r>
            <a:r>
              <a:rPr dirty="0" sz="1500" spc="355" i="1">
                <a:solidFill>
                  <a:srgbClr val="504B62"/>
                </a:solidFill>
                <a:latin typeface="Times New Roman"/>
                <a:cs typeface="Times New Roman"/>
              </a:rPr>
              <a:t> </a:t>
            </a:r>
            <a:r>
              <a:rPr dirty="0" sz="1500" spc="60" i="1">
                <a:solidFill>
                  <a:srgbClr val="504B62"/>
                </a:solidFill>
                <a:latin typeface="Times New Roman"/>
                <a:cs typeface="Times New Roman"/>
              </a:rPr>
              <a:t>es</a:t>
            </a:r>
            <a:r>
              <a:rPr dirty="0" sz="1500" spc="200" i="1">
                <a:solidFill>
                  <a:srgbClr val="504B62"/>
                </a:solidFill>
                <a:latin typeface="Times New Roman"/>
                <a:cs typeface="Times New Roman"/>
              </a:rPr>
              <a:t> </a:t>
            </a:r>
            <a:r>
              <a:rPr dirty="0" sz="1500" spc="15" i="1">
                <a:solidFill>
                  <a:srgbClr val="504B62"/>
                </a:solidFill>
                <a:latin typeface="Times New Roman"/>
                <a:cs typeface="Times New Roman"/>
              </a:rPr>
              <a:t>el</a:t>
            </a:r>
            <a:r>
              <a:rPr dirty="0" sz="1500" spc="265" i="1">
                <a:solidFill>
                  <a:srgbClr val="504B62"/>
                </a:solidFill>
                <a:latin typeface="Times New Roman"/>
                <a:cs typeface="Times New Roman"/>
              </a:rPr>
              <a:t> </a:t>
            </a:r>
            <a:r>
              <a:rPr dirty="0" sz="1500" spc="55" i="1">
                <a:solidFill>
                  <a:srgbClr val="504B62"/>
                </a:solidFill>
                <a:latin typeface="Times New Roman"/>
                <a:cs typeface="Times New Roman"/>
              </a:rPr>
              <a:t>polinomio</a:t>
            </a:r>
            <a:r>
              <a:rPr dirty="0" sz="1500" spc="295" i="1">
                <a:solidFill>
                  <a:srgbClr val="504B62"/>
                </a:solidFill>
                <a:latin typeface="Times New Roman"/>
                <a:cs typeface="Times New Roman"/>
              </a:rPr>
              <a:t> </a:t>
            </a:r>
            <a:r>
              <a:rPr dirty="0" sz="1500" spc="45" i="1">
                <a:solidFill>
                  <a:srgbClr val="504B62"/>
                </a:solidFill>
                <a:latin typeface="Times New Roman"/>
                <a:cs typeface="Times New Roman"/>
              </a:rPr>
              <a:t>de</a:t>
            </a:r>
            <a:r>
              <a:rPr dirty="0" sz="1500" spc="204" i="1">
                <a:solidFill>
                  <a:srgbClr val="504B62"/>
                </a:solidFill>
                <a:latin typeface="Times New Roman"/>
                <a:cs typeface="Times New Roman"/>
              </a:rPr>
              <a:t> </a:t>
            </a:r>
            <a:r>
              <a:rPr dirty="0" sz="1500" spc="30" i="1">
                <a:solidFill>
                  <a:srgbClr val="504B62"/>
                </a:solidFill>
                <a:latin typeface="Times New Roman"/>
                <a:cs typeface="Times New Roman"/>
              </a:rPr>
              <a:t>grado</a:t>
            </a:r>
            <a:r>
              <a:rPr dirty="0" sz="1500" spc="75" i="1">
                <a:solidFill>
                  <a:srgbClr val="504B62"/>
                </a:solidFill>
                <a:latin typeface="Times New Roman"/>
                <a:cs typeface="Times New Roman"/>
              </a:rPr>
              <a:t> </a:t>
            </a:r>
            <a:r>
              <a:rPr dirty="0" sz="1500" spc="25" i="1">
                <a:solidFill>
                  <a:srgbClr val="676279"/>
                </a:solidFill>
                <a:latin typeface="Times New Roman"/>
                <a:cs typeface="Times New Roman"/>
              </a:rPr>
              <a:t>r </a:t>
            </a:r>
            <a:r>
              <a:rPr dirty="0" sz="1500" spc="100" i="1">
                <a:solidFill>
                  <a:srgbClr val="676279"/>
                </a:solidFill>
                <a:latin typeface="Times New Roman"/>
                <a:cs typeface="Times New Roman"/>
              </a:rPr>
              <a:t> </a:t>
            </a:r>
            <a:r>
              <a:rPr dirty="0" sz="1500" spc="40" i="1">
                <a:solidFill>
                  <a:srgbClr val="3F3852"/>
                </a:solidFill>
                <a:latin typeface="Times New Roman"/>
                <a:cs typeface="Times New Roman"/>
              </a:rPr>
              <a:t>qu</a:t>
            </a:r>
            <a:r>
              <a:rPr dirty="0" sz="1500" spc="40" i="1">
                <a:solidFill>
                  <a:srgbClr val="676279"/>
                </a:solidFill>
                <a:latin typeface="Times New Roman"/>
                <a:cs typeface="Times New Roman"/>
              </a:rPr>
              <a:t>e</a:t>
            </a:r>
            <a:r>
              <a:rPr dirty="0" sz="1500" spc="175" i="1">
                <a:solidFill>
                  <a:srgbClr val="676279"/>
                </a:solidFill>
                <a:latin typeface="Times New Roman"/>
                <a:cs typeface="Times New Roman"/>
              </a:rPr>
              <a:t> </a:t>
            </a:r>
            <a:r>
              <a:rPr dirty="0" sz="1500" spc="35" i="1">
                <a:solidFill>
                  <a:srgbClr val="676279"/>
                </a:solidFill>
                <a:latin typeface="Times New Roman"/>
                <a:cs typeface="Times New Roman"/>
              </a:rPr>
              <a:t>verifica</a:t>
            </a:r>
            <a:r>
              <a:rPr dirty="0" sz="1500" spc="200" i="1">
                <a:solidFill>
                  <a:srgbClr val="676279"/>
                </a:solidFill>
                <a:latin typeface="Times New Roman"/>
                <a:cs typeface="Times New Roman"/>
              </a:rPr>
              <a:t> </a:t>
            </a:r>
            <a:r>
              <a:rPr dirty="0" sz="1500" spc="40" i="1">
                <a:solidFill>
                  <a:srgbClr val="3F3852"/>
                </a:solidFill>
                <a:latin typeface="Times New Roman"/>
                <a:cs typeface="Times New Roman"/>
              </a:rPr>
              <a:t>las</a:t>
            </a:r>
            <a:r>
              <a:rPr dirty="0" sz="1500" spc="155" i="1">
                <a:solidFill>
                  <a:srgbClr val="3F3852"/>
                </a:solidFill>
                <a:latin typeface="Times New Roman"/>
                <a:cs typeface="Times New Roman"/>
              </a:rPr>
              <a:t> </a:t>
            </a:r>
            <a:r>
              <a:rPr dirty="0" sz="1500" spc="50" i="1">
                <a:solidFill>
                  <a:srgbClr val="504B62"/>
                </a:solidFill>
                <a:latin typeface="Times New Roman"/>
                <a:cs typeface="Times New Roman"/>
              </a:rPr>
              <a:t>igualdades:</a:t>
            </a: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300">
              <a:latin typeface="Times New Roman"/>
              <a:cs typeface="Times New Roman"/>
            </a:endParaRPr>
          </a:p>
          <a:p>
            <a:pPr marL="2379345">
              <a:lnSpc>
                <a:spcPct val="100000"/>
              </a:lnSpc>
              <a:tabLst>
                <a:tab pos="3352800" algn="l"/>
                <a:tab pos="3940810" algn="l"/>
              </a:tabLst>
            </a:pPr>
            <a:r>
              <a:rPr dirty="0" sz="1500" spc="-95" i="1">
                <a:solidFill>
                  <a:srgbClr val="504B62"/>
                </a:solidFill>
                <a:latin typeface="Times New Roman"/>
                <a:cs typeface="Times New Roman"/>
              </a:rPr>
              <a:t>Pn</a:t>
            </a:r>
            <a:r>
              <a:rPr dirty="0" sz="1500" spc="-50" i="1">
                <a:solidFill>
                  <a:srgbClr val="504B62"/>
                </a:solidFill>
                <a:latin typeface="Times New Roman"/>
                <a:cs typeface="Times New Roman"/>
              </a:rPr>
              <a:t>(t</a:t>
            </a:r>
            <a:r>
              <a:rPr dirty="0" sz="1500" spc="35" i="1">
                <a:solidFill>
                  <a:srgbClr val="504B62"/>
                </a:solidFill>
                <a:latin typeface="Times New Roman"/>
                <a:cs typeface="Times New Roman"/>
              </a:rPr>
              <a:t> </a:t>
            </a:r>
            <a:r>
              <a:rPr dirty="0" sz="1500" spc="-135" i="1">
                <a:solidFill>
                  <a:srgbClr val="504B62"/>
                </a:solidFill>
                <a:latin typeface="Times New Roman"/>
                <a:cs typeface="Times New Roman"/>
              </a:rPr>
              <a:t>n</a:t>
            </a:r>
            <a:r>
              <a:rPr dirty="0" sz="1500" spc="-235" i="1">
                <a:solidFill>
                  <a:srgbClr val="504B62"/>
                </a:solidFill>
                <a:latin typeface="Times New Roman"/>
                <a:cs typeface="Times New Roman"/>
              </a:rPr>
              <a:t> </a:t>
            </a:r>
            <a:r>
              <a:rPr dirty="0" sz="1500" spc="-90" i="1">
                <a:solidFill>
                  <a:srgbClr val="0E0C13"/>
                </a:solidFill>
                <a:latin typeface="Times New Roman"/>
                <a:cs typeface="Times New Roman"/>
              </a:rPr>
              <a:t>-</a:t>
            </a:r>
            <a:r>
              <a:rPr dirty="0" sz="1500" spc="5" i="1">
                <a:solidFill>
                  <a:srgbClr val="0E0C13"/>
                </a:solidFill>
                <a:latin typeface="Times New Roman"/>
                <a:cs typeface="Times New Roman"/>
              </a:rPr>
              <a:t> </a:t>
            </a:r>
            <a:r>
              <a:rPr dirty="0" sz="1500" spc="-75" i="1">
                <a:solidFill>
                  <a:srgbClr val="676279"/>
                </a:solidFill>
                <a:latin typeface="Times New Roman"/>
                <a:cs typeface="Times New Roman"/>
              </a:rPr>
              <a:t>i</a:t>
            </a:r>
            <a:r>
              <a:rPr dirty="0" sz="1500" spc="55" i="1">
                <a:solidFill>
                  <a:srgbClr val="676279"/>
                </a:solidFill>
                <a:latin typeface="Times New Roman"/>
                <a:cs typeface="Times New Roman"/>
              </a:rPr>
              <a:t> </a:t>
            </a:r>
            <a:r>
              <a:rPr dirty="0" sz="1500" spc="-90" i="1">
                <a:solidFill>
                  <a:srgbClr val="676279"/>
                </a:solidFill>
                <a:latin typeface="Times New Roman"/>
                <a:cs typeface="Times New Roman"/>
              </a:rPr>
              <a:t>)</a:t>
            </a:r>
            <a:r>
              <a:rPr dirty="0" sz="1500" spc="90" i="1">
                <a:solidFill>
                  <a:srgbClr val="676279"/>
                </a:solidFill>
                <a:latin typeface="Times New Roman"/>
                <a:cs typeface="Times New Roman"/>
              </a:rPr>
              <a:t> </a:t>
            </a:r>
            <a:r>
              <a:rPr dirty="0" sz="1550" spc="-155">
                <a:solidFill>
                  <a:srgbClr val="0E0C13"/>
                </a:solidFill>
                <a:latin typeface="Times New Roman"/>
                <a:cs typeface="Times New Roman"/>
              </a:rPr>
              <a:t>=</a:t>
            </a:r>
            <a:r>
              <a:rPr dirty="0" sz="1550">
                <a:solidFill>
                  <a:srgbClr val="0E0C13"/>
                </a:solidFill>
                <a:latin typeface="Times New Roman"/>
                <a:cs typeface="Times New Roman"/>
              </a:rPr>
              <a:t>	</a:t>
            </a:r>
            <a:r>
              <a:rPr dirty="0" sz="1500" spc="-90" i="1">
                <a:solidFill>
                  <a:srgbClr val="504B62"/>
                </a:solidFill>
                <a:latin typeface="Times New Roman"/>
                <a:cs typeface="Times New Roman"/>
              </a:rPr>
              <a:t>Í</a:t>
            </a:r>
            <a:r>
              <a:rPr dirty="0" sz="1500" spc="-155" i="1">
                <a:solidFill>
                  <a:srgbClr val="504B62"/>
                </a:solidFill>
                <a:latin typeface="Times New Roman"/>
                <a:cs typeface="Times New Roman"/>
              </a:rPr>
              <a:t> </a:t>
            </a:r>
            <a:r>
              <a:rPr dirty="0" sz="1500" spc="-135" i="1">
                <a:solidFill>
                  <a:srgbClr val="504B62"/>
                </a:solidFill>
                <a:latin typeface="Times New Roman"/>
                <a:cs typeface="Times New Roman"/>
              </a:rPr>
              <a:t>n</a:t>
            </a:r>
            <a:r>
              <a:rPr dirty="0" sz="1500" spc="-175" i="1">
                <a:solidFill>
                  <a:srgbClr val="504B62"/>
                </a:solidFill>
                <a:latin typeface="Times New Roman"/>
                <a:cs typeface="Times New Roman"/>
              </a:rPr>
              <a:t> </a:t>
            </a:r>
            <a:r>
              <a:rPr dirty="0" sz="1500" spc="-90" i="1">
                <a:solidFill>
                  <a:srgbClr val="0E0C13"/>
                </a:solidFill>
                <a:latin typeface="Times New Roman"/>
                <a:cs typeface="Times New Roman"/>
              </a:rPr>
              <a:t>-</a:t>
            </a:r>
            <a:r>
              <a:rPr dirty="0" sz="1500" spc="-55" i="1">
                <a:solidFill>
                  <a:srgbClr val="0E0C13"/>
                </a:solidFill>
                <a:latin typeface="Times New Roman"/>
                <a:cs typeface="Times New Roman"/>
              </a:rPr>
              <a:t> </a:t>
            </a:r>
            <a:r>
              <a:rPr dirty="0" sz="1500" spc="-75" i="1">
                <a:solidFill>
                  <a:srgbClr val="676279"/>
                </a:solidFill>
                <a:latin typeface="Times New Roman"/>
                <a:cs typeface="Times New Roman"/>
              </a:rPr>
              <a:t>i</a:t>
            </a:r>
            <a:r>
              <a:rPr dirty="0" sz="1500" i="1">
                <a:solidFill>
                  <a:srgbClr val="676279"/>
                </a:solidFill>
                <a:latin typeface="Times New Roman"/>
                <a:cs typeface="Times New Roman"/>
              </a:rPr>
              <a:t>	</a:t>
            </a:r>
            <a:r>
              <a:rPr dirty="0" sz="1750" spc="15">
                <a:solidFill>
                  <a:srgbClr val="676279"/>
                </a:solidFill>
                <a:latin typeface="Times New Roman"/>
                <a:cs typeface="Times New Roman"/>
              </a:rPr>
              <a:t>(i</a:t>
            </a:r>
            <a:r>
              <a:rPr dirty="0" sz="1750" spc="40">
                <a:solidFill>
                  <a:srgbClr val="676279"/>
                </a:solidFill>
                <a:latin typeface="Times New Roman"/>
                <a:cs typeface="Times New Roman"/>
              </a:rPr>
              <a:t> </a:t>
            </a:r>
            <a:r>
              <a:rPr dirty="0" sz="1550" spc="30">
                <a:solidFill>
                  <a:srgbClr val="0E0C13"/>
                </a:solidFill>
                <a:latin typeface="Times New Roman"/>
                <a:cs typeface="Times New Roman"/>
              </a:rPr>
              <a:t>=</a:t>
            </a:r>
            <a:r>
              <a:rPr dirty="0" sz="1550">
                <a:solidFill>
                  <a:srgbClr val="0E0C13"/>
                </a:solidFill>
                <a:latin typeface="Times New Roman"/>
                <a:cs typeface="Times New Roman"/>
              </a:rPr>
              <a:t> </a:t>
            </a:r>
            <a:r>
              <a:rPr dirty="0" sz="1550" spc="-50">
                <a:solidFill>
                  <a:srgbClr val="0E0C13"/>
                </a:solidFill>
                <a:latin typeface="Times New Roman"/>
                <a:cs typeface="Times New Roman"/>
              </a:rPr>
              <a:t> </a:t>
            </a:r>
            <a:r>
              <a:rPr dirty="0" sz="1550" spc="-265">
                <a:solidFill>
                  <a:srgbClr val="504B62"/>
                </a:solidFill>
                <a:latin typeface="Times New Roman"/>
                <a:cs typeface="Times New Roman"/>
              </a:rPr>
              <a:t>O</a:t>
            </a:r>
            <a:r>
              <a:rPr dirty="0" sz="1550" spc="-100">
                <a:solidFill>
                  <a:srgbClr val="807E8C"/>
                </a:solidFill>
                <a:latin typeface="Times New Roman"/>
                <a:cs typeface="Times New Roman"/>
              </a:rPr>
              <a:t>,</a:t>
            </a:r>
            <a:r>
              <a:rPr dirty="0" sz="1550" spc="5">
                <a:solidFill>
                  <a:srgbClr val="807E8C"/>
                </a:solidFill>
                <a:latin typeface="Times New Roman"/>
                <a:cs typeface="Times New Roman"/>
              </a:rPr>
              <a:t> </a:t>
            </a:r>
            <a:r>
              <a:rPr dirty="0" sz="1550" spc="25">
                <a:solidFill>
                  <a:srgbClr val="242336"/>
                </a:solidFill>
                <a:latin typeface="Times New Roman"/>
                <a:cs typeface="Times New Roman"/>
              </a:rPr>
              <a:t>.</a:t>
            </a:r>
            <a:r>
              <a:rPr dirty="0" sz="1550" spc="-100">
                <a:solidFill>
                  <a:srgbClr val="3F3852"/>
                </a:solidFill>
                <a:latin typeface="Times New Roman"/>
                <a:cs typeface="Times New Roman"/>
              </a:rPr>
              <a:t>.</a:t>
            </a:r>
            <a:r>
              <a:rPr dirty="0" sz="1550" spc="-204">
                <a:solidFill>
                  <a:srgbClr val="3F3852"/>
                </a:solidFill>
                <a:latin typeface="Times New Roman"/>
                <a:cs typeface="Times New Roman"/>
              </a:rPr>
              <a:t> </a:t>
            </a:r>
            <a:r>
              <a:rPr dirty="0" sz="1550" spc="-100">
                <a:solidFill>
                  <a:srgbClr val="242336"/>
                </a:solidFill>
                <a:latin typeface="Times New Roman"/>
                <a:cs typeface="Times New Roman"/>
              </a:rPr>
              <a:t>.</a:t>
            </a:r>
            <a:r>
              <a:rPr dirty="0" sz="1550" spc="-235">
                <a:solidFill>
                  <a:srgbClr val="242336"/>
                </a:solidFill>
                <a:latin typeface="Times New Roman"/>
                <a:cs typeface="Times New Roman"/>
              </a:rPr>
              <a:t> </a:t>
            </a:r>
            <a:r>
              <a:rPr dirty="0" sz="1550" spc="-100">
                <a:solidFill>
                  <a:srgbClr val="807E8C"/>
                </a:solidFill>
                <a:latin typeface="Times New Roman"/>
                <a:cs typeface="Times New Roman"/>
              </a:rPr>
              <a:t>,</a:t>
            </a:r>
            <a:r>
              <a:rPr dirty="0" sz="1550" spc="-30">
                <a:solidFill>
                  <a:srgbClr val="807E8C"/>
                </a:solidFill>
                <a:latin typeface="Times New Roman"/>
                <a:cs typeface="Times New Roman"/>
              </a:rPr>
              <a:t> </a:t>
            </a:r>
            <a:r>
              <a:rPr dirty="0" sz="1500" spc="-155" i="1">
                <a:solidFill>
                  <a:srgbClr val="676279"/>
                </a:solidFill>
                <a:latin typeface="Times New Roman"/>
                <a:cs typeface="Times New Roman"/>
              </a:rPr>
              <a:t>r</a:t>
            </a:r>
            <a:r>
              <a:rPr dirty="0" sz="1500" spc="-130" i="1">
                <a:solidFill>
                  <a:srgbClr val="676279"/>
                </a:solidFill>
                <a:latin typeface="Times New Roman"/>
                <a:cs typeface="Times New Roman"/>
              </a:rPr>
              <a:t>)</a:t>
            </a: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821690" algn="l"/>
              </a:tabLst>
            </a:pPr>
            <a:r>
              <a:rPr dirty="0" sz="1600" spc="-254">
                <a:solidFill>
                  <a:srgbClr val="3F3852"/>
                </a:solidFill>
                <a:latin typeface="Times New Roman"/>
                <a:cs typeface="Times New Roman"/>
              </a:rPr>
              <a:t>E</a:t>
            </a:r>
            <a:r>
              <a:rPr dirty="0" sz="1600" spc="-80">
                <a:solidFill>
                  <a:srgbClr val="3F3852"/>
                </a:solidFill>
                <a:latin typeface="Times New Roman"/>
                <a:cs typeface="Times New Roman"/>
              </a:rPr>
              <a:t> </a:t>
            </a:r>
            <a:r>
              <a:rPr dirty="0" sz="1600" spc="-114">
                <a:solidFill>
                  <a:srgbClr val="5B3A49"/>
                </a:solidFill>
                <a:latin typeface="Times New Roman"/>
                <a:cs typeface="Times New Roman"/>
              </a:rPr>
              <a:t>l</a:t>
            </a:r>
            <a:r>
              <a:rPr dirty="0" sz="1600" spc="275">
                <a:solidFill>
                  <a:srgbClr val="5B3A49"/>
                </a:solidFill>
                <a:latin typeface="Times New Roman"/>
                <a:cs typeface="Times New Roman"/>
              </a:rPr>
              <a:t> </a:t>
            </a:r>
            <a:r>
              <a:rPr dirty="0" sz="1500" spc="-195">
                <a:solidFill>
                  <a:srgbClr val="3F3852"/>
                </a:solidFill>
                <a:latin typeface="Times New Roman"/>
                <a:cs typeface="Times New Roman"/>
              </a:rPr>
              <a:t>p</a:t>
            </a:r>
            <a:r>
              <a:rPr dirty="0" sz="1500" spc="-40">
                <a:solidFill>
                  <a:srgbClr val="3F3852"/>
                </a:solidFill>
                <a:latin typeface="Times New Roman"/>
                <a:cs typeface="Times New Roman"/>
              </a:rPr>
              <a:t> </a:t>
            </a:r>
            <a:r>
              <a:rPr dirty="0" sz="1500" spc="-160">
                <a:solidFill>
                  <a:srgbClr val="676279"/>
                </a:solidFill>
                <a:latin typeface="Times New Roman"/>
                <a:cs typeface="Times New Roman"/>
              </a:rPr>
              <a:t>olino	</a:t>
            </a:r>
            <a:r>
              <a:rPr dirty="0" sz="1500" spc="-195">
                <a:solidFill>
                  <a:srgbClr val="676279"/>
                </a:solidFill>
                <a:latin typeface="Times New Roman"/>
                <a:cs typeface="Times New Roman"/>
              </a:rPr>
              <a:t>n1</a:t>
            </a:r>
            <a:r>
              <a:rPr dirty="0" sz="1500" spc="-225">
                <a:solidFill>
                  <a:srgbClr val="676279"/>
                </a:solidFill>
                <a:latin typeface="Times New Roman"/>
                <a:cs typeface="Times New Roman"/>
              </a:rPr>
              <a:t> </a:t>
            </a:r>
            <a:r>
              <a:rPr dirty="0" sz="1500" spc="-105">
                <a:solidFill>
                  <a:srgbClr val="5B3A49"/>
                </a:solidFill>
                <a:latin typeface="Times New Roman"/>
                <a:cs typeface="Times New Roman"/>
              </a:rPr>
              <a:t>i</a:t>
            </a:r>
            <a:r>
              <a:rPr dirty="0" sz="1500" spc="-105">
                <a:solidFill>
                  <a:srgbClr val="676279"/>
                </a:solidFill>
                <a:latin typeface="Times New Roman"/>
                <a:cs typeface="Times New Roman"/>
              </a:rPr>
              <a:t>o</a:t>
            </a:r>
            <a:r>
              <a:rPr dirty="0" sz="1500" spc="145">
                <a:solidFill>
                  <a:srgbClr val="676279"/>
                </a:solidFill>
                <a:latin typeface="Times New Roman"/>
                <a:cs typeface="Times New Roman"/>
              </a:rPr>
              <a:t> </a:t>
            </a:r>
            <a:r>
              <a:rPr dirty="0" sz="1500" spc="45" i="1">
                <a:solidFill>
                  <a:srgbClr val="504B62"/>
                </a:solidFill>
                <a:latin typeface="Times New Roman"/>
                <a:cs typeface="Times New Roman"/>
              </a:rPr>
              <a:t>Pn(t)</a:t>
            </a:r>
            <a:r>
              <a:rPr dirty="0" sz="1500" spc="229" i="1">
                <a:solidFill>
                  <a:srgbClr val="504B62"/>
                </a:solidFill>
                <a:latin typeface="Times New Roman"/>
                <a:cs typeface="Times New Roman"/>
              </a:rPr>
              <a:t> </a:t>
            </a:r>
            <a:r>
              <a:rPr dirty="0" sz="1500" spc="85">
                <a:solidFill>
                  <a:srgbClr val="676279"/>
                </a:solidFill>
                <a:latin typeface="Times New Roman"/>
                <a:cs typeface="Times New Roman"/>
              </a:rPr>
              <a:t>anter</a:t>
            </a:r>
            <a:r>
              <a:rPr dirty="0" sz="1500" spc="85">
                <a:solidFill>
                  <a:srgbClr val="5B3A49"/>
                </a:solidFill>
                <a:latin typeface="Times New Roman"/>
                <a:cs typeface="Times New Roman"/>
              </a:rPr>
              <a:t>i</a:t>
            </a:r>
            <a:r>
              <a:rPr dirty="0" sz="1500" spc="85">
                <a:solidFill>
                  <a:srgbClr val="676279"/>
                </a:solidFill>
                <a:latin typeface="Times New Roman"/>
                <a:cs typeface="Times New Roman"/>
              </a:rPr>
              <a:t>or</a:t>
            </a:r>
            <a:r>
              <a:rPr dirty="0" sz="1500" spc="229">
                <a:solidFill>
                  <a:srgbClr val="676279"/>
                </a:solidFill>
                <a:latin typeface="Times New Roman"/>
                <a:cs typeface="Times New Roman"/>
              </a:rPr>
              <a:t> </a:t>
            </a:r>
            <a:r>
              <a:rPr dirty="0" sz="1500" spc="90">
                <a:solidFill>
                  <a:srgbClr val="504B62"/>
                </a:solidFill>
                <a:latin typeface="Times New Roman"/>
                <a:cs typeface="Times New Roman"/>
              </a:rPr>
              <a:t>pu</a:t>
            </a:r>
            <a:r>
              <a:rPr dirty="0" sz="1500" spc="90">
                <a:solidFill>
                  <a:srgbClr val="807E8C"/>
                </a:solidFill>
                <a:latin typeface="Times New Roman"/>
                <a:cs typeface="Times New Roman"/>
              </a:rPr>
              <a:t>e</a:t>
            </a:r>
            <a:r>
              <a:rPr dirty="0" sz="1500" spc="90">
                <a:solidFill>
                  <a:srgbClr val="504B62"/>
                </a:solidFill>
                <a:latin typeface="Times New Roman"/>
                <a:cs typeface="Times New Roman"/>
              </a:rPr>
              <a:t>d</a:t>
            </a:r>
            <a:r>
              <a:rPr dirty="0" sz="1500" spc="90">
                <a:solidFill>
                  <a:srgbClr val="807E8C"/>
                </a:solidFill>
                <a:latin typeface="Times New Roman"/>
                <a:cs typeface="Times New Roman"/>
              </a:rPr>
              <a:t>e</a:t>
            </a:r>
            <a:r>
              <a:rPr dirty="0" sz="1500" spc="150">
                <a:solidFill>
                  <a:srgbClr val="807E8C"/>
                </a:solidFill>
                <a:latin typeface="Times New Roman"/>
                <a:cs typeface="Times New Roman"/>
              </a:rPr>
              <a:t> </a:t>
            </a:r>
            <a:r>
              <a:rPr dirty="0" sz="1500" spc="75">
                <a:solidFill>
                  <a:srgbClr val="807E8C"/>
                </a:solidFill>
                <a:latin typeface="Times New Roman"/>
                <a:cs typeface="Times New Roman"/>
              </a:rPr>
              <a:t>e</a:t>
            </a:r>
            <a:r>
              <a:rPr dirty="0" sz="1500" spc="75">
                <a:solidFill>
                  <a:srgbClr val="504B62"/>
                </a:solidFill>
                <a:latin typeface="Times New Roman"/>
                <a:cs typeface="Times New Roman"/>
              </a:rPr>
              <a:t>xpresar</a:t>
            </a:r>
            <a:r>
              <a:rPr dirty="0" sz="1500" spc="75">
                <a:solidFill>
                  <a:srgbClr val="807E8C"/>
                </a:solidFill>
                <a:latin typeface="Times New Roman"/>
                <a:cs typeface="Times New Roman"/>
              </a:rPr>
              <a:t>s</a:t>
            </a:r>
            <a:r>
              <a:rPr dirty="0" sz="1500" spc="75">
                <a:solidFill>
                  <a:srgbClr val="676279"/>
                </a:solidFill>
                <a:latin typeface="Times New Roman"/>
                <a:cs typeface="Times New Roman"/>
              </a:rPr>
              <a:t>e</a:t>
            </a:r>
            <a:r>
              <a:rPr dirty="0" sz="1500" spc="150">
                <a:solidFill>
                  <a:srgbClr val="676279"/>
                </a:solidFill>
                <a:latin typeface="Times New Roman"/>
                <a:cs typeface="Times New Roman"/>
              </a:rPr>
              <a:t> </a:t>
            </a:r>
            <a:r>
              <a:rPr dirty="0" sz="1500" spc="55">
                <a:solidFill>
                  <a:srgbClr val="676279"/>
                </a:solidFill>
                <a:latin typeface="Times New Roman"/>
                <a:cs typeface="Times New Roman"/>
              </a:rPr>
              <a:t>como</a:t>
            </a:r>
            <a:r>
              <a:rPr dirty="0" sz="1500" spc="55">
                <a:solidFill>
                  <a:srgbClr val="3F3852"/>
                </a:solidFill>
                <a:latin typeface="Times New Roman"/>
                <a:cs typeface="Times New Roman"/>
              </a:rPr>
              <a:t>: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45395" y="4354839"/>
            <a:ext cx="81915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35" i="1">
                <a:solidFill>
                  <a:srgbClr val="676279"/>
                </a:solidFill>
                <a:latin typeface="Times New Roman"/>
                <a:cs typeface="Times New Roman"/>
              </a:rPr>
              <a:t>r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431368" y="4353897"/>
            <a:ext cx="2233930" cy="69088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500" spc="65" i="1">
                <a:solidFill>
                  <a:srgbClr val="676279"/>
                </a:solidFill>
                <a:latin typeface="Times New Roman"/>
                <a:cs typeface="Times New Roman"/>
              </a:rPr>
              <a:t>Pn</a:t>
            </a:r>
            <a:r>
              <a:rPr dirty="0" sz="1500" spc="40" i="1">
                <a:solidFill>
                  <a:srgbClr val="676279"/>
                </a:solidFill>
                <a:latin typeface="Times New Roman"/>
                <a:cs typeface="Times New Roman"/>
              </a:rPr>
              <a:t>(</a:t>
            </a:r>
            <a:r>
              <a:rPr dirty="0" sz="1500" spc="30" i="1">
                <a:solidFill>
                  <a:srgbClr val="676279"/>
                </a:solidFill>
                <a:latin typeface="Times New Roman"/>
                <a:cs typeface="Times New Roman"/>
              </a:rPr>
              <a:t>t</a:t>
            </a:r>
            <a:r>
              <a:rPr dirty="0" sz="1500" spc="40" i="1">
                <a:solidFill>
                  <a:srgbClr val="676279"/>
                </a:solidFill>
                <a:latin typeface="Times New Roman"/>
                <a:cs typeface="Times New Roman"/>
              </a:rPr>
              <a:t>)</a:t>
            </a:r>
            <a:r>
              <a:rPr dirty="0" sz="1500" spc="125" i="1">
                <a:solidFill>
                  <a:srgbClr val="676279"/>
                </a:solidFill>
                <a:latin typeface="Times New Roman"/>
                <a:cs typeface="Times New Roman"/>
              </a:rPr>
              <a:t> </a:t>
            </a:r>
            <a:r>
              <a:rPr dirty="0" sz="1850" spc="85">
                <a:solidFill>
                  <a:srgbClr val="0E0C13"/>
                </a:solidFill>
                <a:latin typeface="Times New Roman"/>
                <a:cs typeface="Times New Roman"/>
              </a:rPr>
              <a:t>=</a:t>
            </a:r>
            <a:r>
              <a:rPr dirty="0" sz="1850" spc="204">
                <a:solidFill>
                  <a:srgbClr val="0E0C13"/>
                </a:solidFill>
                <a:latin typeface="Times New Roman"/>
                <a:cs typeface="Times New Roman"/>
              </a:rPr>
              <a:t> </a:t>
            </a:r>
            <a:r>
              <a:rPr dirty="0" sz="3300" spc="170" b="1" i="1">
                <a:solidFill>
                  <a:srgbClr val="0E0C13"/>
                </a:solidFill>
                <a:latin typeface="Times New Roman"/>
                <a:cs typeface="Times New Roman"/>
              </a:rPr>
              <a:t>L</a:t>
            </a:r>
            <a:r>
              <a:rPr dirty="0" sz="3300" spc="-409" b="1" i="1">
                <a:solidFill>
                  <a:srgbClr val="0E0C13"/>
                </a:solidFill>
                <a:latin typeface="Times New Roman"/>
                <a:cs typeface="Times New Roman"/>
              </a:rPr>
              <a:t> </a:t>
            </a:r>
            <a:r>
              <a:rPr dirty="0" sz="1500" spc="40" i="1">
                <a:solidFill>
                  <a:srgbClr val="504B62"/>
                </a:solidFill>
                <a:latin typeface="Times New Roman"/>
                <a:cs typeface="Times New Roman"/>
              </a:rPr>
              <a:t>Í</a:t>
            </a:r>
            <a:r>
              <a:rPr dirty="0" sz="1500" spc="100" i="1">
                <a:solidFill>
                  <a:srgbClr val="504B62"/>
                </a:solidFill>
                <a:latin typeface="Times New Roman"/>
                <a:cs typeface="Times New Roman"/>
              </a:rPr>
              <a:t>n</a:t>
            </a:r>
            <a:r>
              <a:rPr dirty="0" sz="1500" spc="40" i="1">
                <a:solidFill>
                  <a:srgbClr val="0E0C13"/>
                </a:solidFill>
                <a:latin typeface="Times New Roman"/>
                <a:cs typeface="Times New Roman"/>
              </a:rPr>
              <a:t>-</a:t>
            </a:r>
            <a:r>
              <a:rPr dirty="0" sz="1500" spc="-185" i="1">
                <a:solidFill>
                  <a:srgbClr val="0E0C13"/>
                </a:solidFill>
                <a:latin typeface="Times New Roman"/>
                <a:cs typeface="Times New Roman"/>
              </a:rPr>
              <a:t> </a:t>
            </a:r>
            <a:r>
              <a:rPr dirty="0" sz="1500" spc="35" i="1">
                <a:solidFill>
                  <a:srgbClr val="676279"/>
                </a:solidFill>
                <a:latin typeface="Times New Roman"/>
                <a:cs typeface="Times New Roman"/>
              </a:rPr>
              <a:t>i</a:t>
            </a:r>
            <a:r>
              <a:rPr dirty="0" sz="1500" spc="85" i="1">
                <a:solidFill>
                  <a:srgbClr val="676279"/>
                </a:solidFill>
                <a:latin typeface="Times New Roman"/>
                <a:cs typeface="Times New Roman"/>
              </a:rPr>
              <a:t> </a:t>
            </a:r>
            <a:r>
              <a:rPr dirty="0" sz="1500" spc="40">
                <a:solidFill>
                  <a:srgbClr val="3F3852"/>
                </a:solidFill>
                <a:latin typeface="Times New Roman"/>
                <a:cs typeface="Times New Roman"/>
              </a:rPr>
              <a:t>·</a:t>
            </a:r>
            <a:r>
              <a:rPr dirty="0" sz="1500" spc="75">
                <a:solidFill>
                  <a:srgbClr val="3F3852"/>
                </a:solidFill>
                <a:latin typeface="Times New Roman"/>
                <a:cs typeface="Times New Roman"/>
              </a:rPr>
              <a:t> </a:t>
            </a:r>
            <a:r>
              <a:rPr dirty="0" sz="1500" spc="65" i="1">
                <a:solidFill>
                  <a:srgbClr val="3F3852"/>
                </a:solidFill>
                <a:latin typeface="Times New Roman"/>
                <a:cs typeface="Times New Roman"/>
              </a:rPr>
              <a:t>L</a:t>
            </a:r>
            <a:r>
              <a:rPr dirty="0" sz="1500" spc="85" i="1">
                <a:solidFill>
                  <a:srgbClr val="3F3852"/>
                </a:solidFill>
                <a:latin typeface="Times New Roman"/>
                <a:cs typeface="Times New Roman"/>
              </a:rPr>
              <a:t>n</a:t>
            </a:r>
            <a:r>
              <a:rPr dirty="0" sz="1500" spc="-295" i="1">
                <a:solidFill>
                  <a:srgbClr val="807E8C"/>
                </a:solidFill>
                <a:latin typeface="Times New Roman"/>
                <a:cs typeface="Times New Roman"/>
              </a:rPr>
              <a:t>,</a:t>
            </a:r>
            <a:r>
              <a:rPr dirty="0" sz="1500" spc="35" i="1">
                <a:solidFill>
                  <a:srgbClr val="676279"/>
                </a:solidFill>
                <a:latin typeface="Times New Roman"/>
                <a:cs typeface="Times New Roman"/>
              </a:rPr>
              <a:t>i</a:t>
            </a:r>
            <a:r>
              <a:rPr dirty="0" sz="1500" spc="-204" i="1">
                <a:solidFill>
                  <a:srgbClr val="676279"/>
                </a:solidFill>
                <a:latin typeface="Times New Roman"/>
                <a:cs typeface="Times New Roman"/>
              </a:rPr>
              <a:t> </a:t>
            </a:r>
            <a:r>
              <a:rPr dirty="0" sz="1500" spc="-190" i="1">
                <a:solidFill>
                  <a:srgbClr val="807E8C"/>
                </a:solidFill>
                <a:latin typeface="Times New Roman"/>
                <a:cs typeface="Times New Roman"/>
              </a:rPr>
              <a:t>,</a:t>
            </a:r>
            <a:r>
              <a:rPr dirty="0" sz="1500" spc="50" i="1">
                <a:solidFill>
                  <a:srgbClr val="676279"/>
                </a:solidFill>
                <a:latin typeface="Times New Roman"/>
                <a:cs typeface="Times New Roman"/>
              </a:rPr>
              <a:t>r</a:t>
            </a:r>
            <a:r>
              <a:rPr dirty="0" sz="1500" spc="-85" i="1">
                <a:solidFill>
                  <a:srgbClr val="676279"/>
                </a:solidFill>
                <a:latin typeface="Times New Roman"/>
                <a:cs typeface="Times New Roman"/>
              </a:rPr>
              <a:t>(t</a:t>
            </a:r>
            <a:r>
              <a:rPr dirty="0" sz="1500" i="1">
                <a:solidFill>
                  <a:srgbClr val="676279"/>
                </a:solidFill>
                <a:latin typeface="Times New Roman"/>
                <a:cs typeface="Times New Roman"/>
              </a:rPr>
              <a:t> </a:t>
            </a:r>
            <a:r>
              <a:rPr dirty="0" sz="1500" spc="-114" i="1">
                <a:solidFill>
                  <a:srgbClr val="676279"/>
                </a:solidFill>
                <a:latin typeface="Times New Roman"/>
                <a:cs typeface="Times New Roman"/>
              </a:rPr>
              <a:t> </a:t>
            </a:r>
            <a:r>
              <a:rPr dirty="0" sz="1500" spc="-90" i="1">
                <a:solidFill>
                  <a:srgbClr val="676279"/>
                </a:solidFill>
                <a:latin typeface="Times New Roman"/>
                <a:cs typeface="Times New Roman"/>
              </a:rPr>
              <a:t>)</a:t>
            </a:r>
            <a:endParaRPr sz="1500">
              <a:latin typeface="Times New Roman"/>
              <a:cs typeface="Times New Roman"/>
            </a:endParaRPr>
          </a:p>
          <a:p>
            <a:pPr marL="730250">
              <a:lnSpc>
                <a:spcPct val="100000"/>
              </a:lnSpc>
              <a:spcBef>
                <a:spcPts val="60"/>
              </a:spcBef>
            </a:pPr>
            <a:r>
              <a:rPr dirty="0" sz="1000" spc="-40">
                <a:solidFill>
                  <a:srgbClr val="676279"/>
                </a:solidFill>
                <a:latin typeface="Arial"/>
                <a:cs typeface="Arial"/>
              </a:rPr>
              <a:t>i</a:t>
            </a:r>
            <a:r>
              <a:rPr dirty="0" sz="1000" spc="-10">
                <a:solidFill>
                  <a:srgbClr val="676279"/>
                </a:solidFill>
                <a:latin typeface="Arial"/>
                <a:cs typeface="Arial"/>
              </a:rPr>
              <a:t> </a:t>
            </a:r>
            <a:r>
              <a:rPr dirty="0" sz="1000" spc="-105">
                <a:solidFill>
                  <a:srgbClr val="0E0C13"/>
                </a:solidFill>
                <a:latin typeface="Arial"/>
                <a:cs typeface="Arial"/>
              </a:rPr>
              <a:t>=</a:t>
            </a:r>
            <a:r>
              <a:rPr dirty="0" sz="1000" spc="-100">
                <a:solidFill>
                  <a:srgbClr val="0E0C13"/>
                </a:solidFill>
                <a:latin typeface="Arial"/>
                <a:cs typeface="Arial"/>
              </a:rPr>
              <a:t> </a:t>
            </a:r>
            <a:r>
              <a:rPr dirty="0" sz="1000" spc="25">
                <a:solidFill>
                  <a:srgbClr val="504B62"/>
                </a:solidFill>
                <a:latin typeface="Arial"/>
                <a:cs typeface="Arial"/>
              </a:rPr>
              <a:t>Ü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8138" y="994809"/>
            <a:ext cx="655955" cy="27940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650" spc="120">
                <a:solidFill>
                  <a:srgbClr val="4B465D"/>
                </a:solidFill>
                <a:latin typeface="Times New Roman"/>
                <a:cs typeface="Times New Roman"/>
              </a:rPr>
              <a:t>d</a:t>
            </a:r>
            <a:r>
              <a:rPr dirty="0" sz="1650" spc="30">
                <a:solidFill>
                  <a:srgbClr val="4B465D"/>
                </a:solidFill>
                <a:latin typeface="Times New Roman"/>
                <a:cs typeface="Times New Roman"/>
              </a:rPr>
              <a:t>ond</a:t>
            </a:r>
            <a:r>
              <a:rPr dirty="0" sz="1650" spc="-185">
                <a:solidFill>
                  <a:srgbClr val="4B465D"/>
                </a:solidFill>
                <a:latin typeface="Times New Roman"/>
                <a:cs typeface="Times New Roman"/>
              </a:rPr>
              <a:t> </a:t>
            </a:r>
            <a:r>
              <a:rPr dirty="0" sz="1650" spc="10">
                <a:solidFill>
                  <a:srgbClr val="756E80"/>
                </a:solidFill>
                <a:latin typeface="Times New Roman"/>
                <a:cs typeface="Times New Roman"/>
              </a:rPr>
              <a:t>e</a:t>
            </a:r>
            <a:r>
              <a:rPr dirty="0" sz="1650" spc="15">
                <a:solidFill>
                  <a:srgbClr val="3A2B42"/>
                </a:solidFill>
                <a:latin typeface="Times New Roman"/>
                <a:cs typeface="Times New Roman"/>
              </a:rPr>
              <a:t>: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73239" y="1194636"/>
            <a:ext cx="81915" cy="19494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100" spc="15" i="1">
                <a:solidFill>
                  <a:srgbClr val="605B74"/>
                </a:solidFill>
                <a:latin typeface="Times New Roman"/>
                <a:cs typeface="Times New Roman"/>
              </a:rPr>
              <a:t>r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685162" y="977623"/>
            <a:ext cx="2117090" cy="716915"/>
          </a:xfrm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406400" algn="l"/>
                <a:tab pos="560070" algn="l"/>
                <a:tab pos="977265" algn="l"/>
                <a:tab pos="2103755" algn="l"/>
              </a:tabLst>
            </a:pPr>
            <a:r>
              <a:rPr dirty="0" sz="1700" spc="30" i="1">
                <a:solidFill>
                  <a:srgbClr val="4B465D"/>
                </a:solidFill>
                <a:latin typeface="Times New Roman"/>
                <a:cs typeface="Times New Roman"/>
              </a:rPr>
              <a:t>L	</a:t>
            </a:r>
            <a:r>
              <a:rPr dirty="0" sz="1700" spc="-380">
                <a:solidFill>
                  <a:srgbClr val="605B74"/>
                </a:solidFill>
                <a:latin typeface="Times New Roman"/>
                <a:cs typeface="Times New Roman"/>
              </a:rPr>
              <a:t>(	</a:t>
            </a:r>
            <a:r>
              <a:rPr dirty="0" sz="1700" spc="-380">
                <a:solidFill>
                  <a:srgbClr val="756E80"/>
                </a:solidFill>
                <a:latin typeface="Times New Roman"/>
                <a:cs typeface="Times New Roman"/>
              </a:rPr>
              <a:t>)	</a:t>
            </a:r>
            <a:r>
              <a:rPr dirty="0" sz="4500" spc="-415">
                <a:solidFill>
                  <a:srgbClr val="0A0A0C"/>
                </a:solidFill>
              </a:rPr>
              <a:t>rr</a:t>
            </a:r>
            <a:r>
              <a:rPr dirty="0" u="heavy" sz="4500" spc="5">
                <a:solidFill>
                  <a:srgbClr val="0A0A0C"/>
                </a:solidFill>
                <a:uFill>
                  <a:solidFill>
                    <a:srgbClr val="605B74"/>
                  </a:solidFill>
                </a:uFill>
              </a:rPr>
              <a:t> </a:t>
            </a:r>
            <a:r>
              <a:rPr dirty="0" u="heavy" sz="4500" spc="-770">
                <a:solidFill>
                  <a:srgbClr val="0A0A0C"/>
                </a:solidFill>
                <a:uFill>
                  <a:solidFill>
                    <a:srgbClr val="605B74"/>
                  </a:solidFill>
                </a:uFill>
              </a:rPr>
              <a:t> </a:t>
            </a:r>
            <a:r>
              <a:rPr dirty="0" sz="4500" spc="155">
                <a:solidFill>
                  <a:srgbClr val="0A0A0C"/>
                </a:solidFill>
              </a:rPr>
              <a:t> </a:t>
            </a:r>
            <a:r>
              <a:rPr dirty="0" u="heavy" sz="4500" spc="5">
                <a:solidFill>
                  <a:srgbClr val="0A0A0C"/>
                </a:solidFill>
                <a:uFill>
                  <a:solidFill>
                    <a:srgbClr val="605B74"/>
                  </a:solidFill>
                </a:uFill>
              </a:rPr>
              <a:t> </a:t>
            </a:r>
            <a:r>
              <a:rPr dirty="0" u="heavy" sz="4500">
                <a:solidFill>
                  <a:srgbClr val="0A0A0C"/>
                </a:solidFill>
                <a:uFill>
                  <a:solidFill>
                    <a:srgbClr val="605B74"/>
                  </a:solidFill>
                </a:uFill>
              </a:rPr>
              <a:t>	</a:t>
            </a:r>
            <a:endParaRPr sz="45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063513" y="1336166"/>
            <a:ext cx="816610" cy="287020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  <a:tabLst>
                <a:tab pos="359410" algn="l"/>
                <a:tab pos="527685" algn="l"/>
              </a:tabLst>
            </a:pPr>
            <a:r>
              <a:rPr dirty="0" sz="1700" spc="-175" i="1">
                <a:solidFill>
                  <a:srgbClr val="605B74"/>
                </a:solidFill>
                <a:latin typeface="Times New Roman"/>
                <a:cs typeface="Times New Roman"/>
              </a:rPr>
              <a:t>t</a:t>
            </a:r>
            <a:r>
              <a:rPr dirty="0" sz="1700" spc="-190" i="1">
                <a:solidFill>
                  <a:srgbClr val="605B74"/>
                </a:solidFill>
                <a:latin typeface="Times New Roman"/>
                <a:cs typeface="Times New Roman"/>
              </a:rPr>
              <a:t> </a:t>
            </a:r>
            <a:r>
              <a:rPr dirty="0" sz="1700" spc="-210">
                <a:solidFill>
                  <a:srgbClr val="0A0A0C"/>
                </a:solidFill>
                <a:latin typeface="Times New Roman"/>
                <a:cs typeface="Times New Roman"/>
              </a:rPr>
              <a:t>-</a:t>
            </a:r>
            <a:r>
              <a:rPr dirty="0" sz="1700">
                <a:solidFill>
                  <a:srgbClr val="0A0A0C"/>
                </a:solidFill>
                <a:latin typeface="Times New Roman"/>
                <a:cs typeface="Times New Roman"/>
              </a:rPr>
              <a:t>	</a:t>
            </a:r>
            <a:r>
              <a:rPr dirty="0" sz="1700" spc="-175" i="1">
                <a:solidFill>
                  <a:srgbClr val="605B74"/>
                </a:solidFill>
                <a:latin typeface="Times New Roman"/>
                <a:cs typeface="Times New Roman"/>
              </a:rPr>
              <a:t>t</a:t>
            </a:r>
            <a:r>
              <a:rPr dirty="0" sz="1700" i="1">
                <a:solidFill>
                  <a:srgbClr val="605B74"/>
                </a:solidFill>
                <a:latin typeface="Times New Roman"/>
                <a:cs typeface="Times New Roman"/>
              </a:rPr>
              <a:t>	</a:t>
            </a:r>
            <a:r>
              <a:rPr dirty="0" sz="1700" spc="-40" i="1">
                <a:solidFill>
                  <a:srgbClr val="605B74"/>
                </a:solidFill>
                <a:latin typeface="Times New Roman"/>
                <a:cs typeface="Times New Roman"/>
              </a:rPr>
              <a:t>n</a:t>
            </a:r>
            <a:r>
              <a:rPr dirty="0" sz="1700" spc="35" i="1">
                <a:solidFill>
                  <a:srgbClr val="0A0A0C"/>
                </a:solidFill>
                <a:latin typeface="Times New Roman"/>
                <a:cs typeface="Times New Roman"/>
              </a:rPr>
              <a:t>-</a:t>
            </a:r>
            <a:r>
              <a:rPr dirty="0" sz="1700" spc="-185" i="1">
                <a:solidFill>
                  <a:srgbClr val="0A0A0C"/>
                </a:solidFill>
                <a:latin typeface="Times New Roman"/>
                <a:cs typeface="Times New Roman"/>
              </a:rPr>
              <a:t> </a:t>
            </a:r>
            <a:r>
              <a:rPr dirty="0" sz="1700" spc="30" i="1">
                <a:solidFill>
                  <a:srgbClr val="605B74"/>
                </a:solidFill>
                <a:latin typeface="Times New Roman"/>
                <a:cs typeface="Times New Roman"/>
              </a:rPr>
              <a:t>i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10985" y="1465565"/>
            <a:ext cx="379730" cy="287020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dirty="0" sz="1700" spc="25" i="1">
                <a:solidFill>
                  <a:srgbClr val="605B74"/>
                </a:solidFill>
                <a:latin typeface="Times New Roman"/>
                <a:cs typeface="Times New Roman"/>
              </a:rPr>
              <a:t>n</a:t>
            </a:r>
            <a:r>
              <a:rPr dirty="0" sz="1700" spc="-280" i="1">
                <a:solidFill>
                  <a:srgbClr val="808090"/>
                </a:solidFill>
                <a:latin typeface="Times New Roman"/>
                <a:cs typeface="Times New Roman"/>
              </a:rPr>
              <a:t>,</a:t>
            </a:r>
            <a:r>
              <a:rPr dirty="0" sz="1700" spc="140" i="1">
                <a:solidFill>
                  <a:srgbClr val="605B74"/>
                </a:solidFill>
                <a:latin typeface="Times New Roman"/>
                <a:cs typeface="Times New Roman"/>
              </a:rPr>
              <a:t>i</a:t>
            </a:r>
            <a:r>
              <a:rPr dirty="0" sz="1700" spc="-229" i="1">
                <a:solidFill>
                  <a:srgbClr val="808090"/>
                </a:solidFill>
                <a:latin typeface="Times New Roman"/>
                <a:cs typeface="Times New Roman"/>
              </a:rPr>
              <a:t>,</a:t>
            </a:r>
            <a:r>
              <a:rPr dirty="0" sz="1700" spc="-25" i="1">
                <a:solidFill>
                  <a:srgbClr val="605B74"/>
                </a:solidFill>
                <a:latin typeface="Times New Roman"/>
                <a:cs typeface="Times New Roman"/>
              </a:rPr>
              <a:t>r</a:t>
            </a:r>
            <a:r>
              <a:rPr dirty="0" sz="1700" spc="-175" i="1">
                <a:solidFill>
                  <a:srgbClr val="605B74"/>
                </a:solidFill>
                <a:latin typeface="Times New Roman"/>
                <a:cs typeface="Times New Roman"/>
              </a:rPr>
              <a:t>t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716407" y="1700775"/>
            <a:ext cx="297815" cy="1790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00" spc="-85" i="1">
                <a:solidFill>
                  <a:srgbClr val="605B74"/>
                </a:solidFill>
                <a:latin typeface="Arial"/>
                <a:cs typeface="Arial"/>
              </a:rPr>
              <a:t>n</a:t>
            </a:r>
            <a:r>
              <a:rPr dirty="0" sz="1000" spc="25" i="1">
                <a:solidFill>
                  <a:srgbClr val="605B74"/>
                </a:solidFill>
                <a:latin typeface="Arial"/>
                <a:cs typeface="Arial"/>
              </a:rPr>
              <a:t> </a:t>
            </a:r>
            <a:r>
              <a:rPr dirty="0" sz="1000" spc="-50" i="1">
                <a:solidFill>
                  <a:srgbClr val="0A0A0C"/>
                </a:solidFill>
                <a:latin typeface="Arial"/>
                <a:cs typeface="Arial"/>
              </a:rPr>
              <a:t>-</a:t>
            </a:r>
            <a:r>
              <a:rPr dirty="0" sz="1000" spc="285" i="1">
                <a:solidFill>
                  <a:srgbClr val="0A0A0C"/>
                </a:solidFill>
                <a:latin typeface="Arial"/>
                <a:cs typeface="Arial"/>
              </a:rPr>
              <a:t> </a:t>
            </a:r>
            <a:r>
              <a:rPr dirty="0" sz="1000" spc="-75" i="1">
                <a:solidFill>
                  <a:srgbClr val="605B74"/>
                </a:solidFill>
                <a:latin typeface="Arial"/>
                <a:cs typeface="Arial"/>
              </a:rPr>
              <a:t>J</a:t>
            </a:r>
            <a:endParaRPr sz="1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448633" y="1433553"/>
            <a:ext cx="1603375" cy="65786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ts val="2195"/>
              </a:lnSpc>
              <a:spcBef>
                <a:spcPts val="114"/>
              </a:spcBef>
              <a:tabLst>
                <a:tab pos="490220" algn="l"/>
                <a:tab pos="840740" algn="l"/>
                <a:tab pos="1111885" algn="l"/>
                <a:tab pos="1535430" algn="l"/>
              </a:tabLst>
            </a:pPr>
            <a:r>
              <a:rPr dirty="0" sz="1950" spc="-405">
                <a:solidFill>
                  <a:srgbClr val="0A0A0C"/>
                </a:solidFill>
                <a:latin typeface="Times New Roman"/>
                <a:cs typeface="Times New Roman"/>
              </a:rPr>
              <a:t>=</a:t>
            </a:r>
            <a:r>
              <a:rPr dirty="0" sz="1950" spc="-405">
                <a:solidFill>
                  <a:srgbClr val="0A0A0C"/>
                </a:solidFill>
                <a:latin typeface="Times New Roman"/>
                <a:cs typeface="Times New Roman"/>
              </a:rPr>
              <a:t>	</a:t>
            </a:r>
            <a:r>
              <a:rPr dirty="0" sz="1700" spc="-210" i="1">
                <a:solidFill>
                  <a:srgbClr val="605B74"/>
                </a:solidFill>
                <a:latin typeface="Times New Roman"/>
                <a:cs typeface="Times New Roman"/>
              </a:rPr>
              <a:t>t</a:t>
            </a:r>
            <a:r>
              <a:rPr dirty="0" sz="1700" spc="-210" i="1">
                <a:solidFill>
                  <a:srgbClr val="605B74"/>
                </a:solidFill>
                <a:latin typeface="Times New Roman"/>
                <a:cs typeface="Times New Roman"/>
              </a:rPr>
              <a:t>	</a:t>
            </a:r>
            <a:r>
              <a:rPr dirty="0" sz="1700" spc="-190">
                <a:solidFill>
                  <a:srgbClr val="0A0A0C"/>
                </a:solidFill>
                <a:latin typeface="Times New Roman"/>
                <a:cs typeface="Times New Roman"/>
              </a:rPr>
              <a:t>-</a:t>
            </a:r>
            <a:r>
              <a:rPr dirty="0" sz="1700" spc="5">
                <a:solidFill>
                  <a:srgbClr val="42487C"/>
                </a:solidFill>
                <a:latin typeface="Times New Roman"/>
                <a:cs typeface="Times New Roman"/>
              </a:rPr>
              <a:t>.</a:t>
            </a:r>
            <a:r>
              <a:rPr dirty="0" sz="1700">
                <a:solidFill>
                  <a:srgbClr val="42487C"/>
                </a:solidFill>
                <a:latin typeface="Times New Roman"/>
                <a:cs typeface="Times New Roman"/>
              </a:rPr>
              <a:t>	</a:t>
            </a:r>
            <a:r>
              <a:rPr dirty="0" sz="1700" spc="-175" i="1">
                <a:solidFill>
                  <a:srgbClr val="605B74"/>
                </a:solidFill>
                <a:latin typeface="Times New Roman"/>
                <a:cs typeface="Times New Roman"/>
              </a:rPr>
              <a:t>t</a:t>
            </a:r>
            <a:r>
              <a:rPr dirty="0" sz="1700" i="1">
                <a:solidFill>
                  <a:srgbClr val="605B74"/>
                </a:solidFill>
                <a:latin typeface="Times New Roman"/>
                <a:cs typeface="Times New Roman"/>
              </a:rPr>
              <a:t>	</a:t>
            </a:r>
            <a:r>
              <a:rPr dirty="0" sz="1700" spc="5">
                <a:solidFill>
                  <a:srgbClr val="42487C"/>
                </a:solidFill>
                <a:latin typeface="Times New Roman"/>
                <a:cs typeface="Times New Roman"/>
              </a:rPr>
              <a:t>.</a:t>
            </a:r>
            <a:endParaRPr sz="1700">
              <a:latin typeface="Times New Roman"/>
              <a:cs typeface="Times New Roman"/>
            </a:endParaRPr>
          </a:p>
          <a:p>
            <a:pPr marL="205104">
              <a:lnSpc>
                <a:spcPts val="1115"/>
              </a:lnSpc>
              <a:tabLst>
                <a:tab pos="650240" algn="l"/>
              </a:tabLst>
            </a:pPr>
            <a:r>
              <a:rPr dirty="0" sz="1050" spc="-100" i="1">
                <a:solidFill>
                  <a:srgbClr val="605B74"/>
                </a:solidFill>
                <a:latin typeface="Arial"/>
                <a:cs typeface="Arial"/>
              </a:rPr>
              <a:t>j</a:t>
            </a:r>
            <a:r>
              <a:rPr dirty="0" sz="1050" spc="-15" i="1">
                <a:solidFill>
                  <a:srgbClr val="605B74"/>
                </a:solidFill>
                <a:latin typeface="Arial"/>
                <a:cs typeface="Arial"/>
              </a:rPr>
              <a:t> </a:t>
            </a:r>
            <a:r>
              <a:rPr dirty="0" sz="1050" spc="-265" i="1">
                <a:solidFill>
                  <a:srgbClr val="0A0A0C"/>
                </a:solidFill>
                <a:latin typeface="Arial"/>
                <a:cs typeface="Arial"/>
              </a:rPr>
              <a:t>=</a:t>
            </a:r>
            <a:r>
              <a:rPr dirty="0" sz="1050" spc="545" i="1">
                <a:solidFill>
                  <a:srgbClr val="0A0A0C"/>
                </a:solidFill>
                <a:latin typeface="Arial"/>
                <a:cs typeface="Arial"/>
              </a:rPr>
              <a:t> </a:t>
            </a:r>
            <a:r>
              <a:rPr dirty="0" sz="1050" spc="-170" i="1">
                <a:solidFill>
                  <a:srgbClr val="4B465D"/>
                </a:solidFill>
                <a:latin typeface="Arial"/>
                <a:cs typeface="Arial"/>
              </a:rPr>
              <a:t>O	</a:t>
            </a:r>
            <a:r>
              <a:rPr dirty="0" sz="1000" spc="-114" i="1">
                <a:solidFill>
                  <a:srgbClr val="605B74"/>
                </a:solidFill>
                <a:latin typeface="Arial"/>
                <a:cs typeface="Arial"/>
              </a:rPr>
              <a:t>n</a:t>
            </a:r>
            <a:r>
              <a:rPr dirty="0" sz="1000" spc="-35" i="1">
                <a:solidFill>
                  <a:srgbClr val="605B74"/>
                </a:solidFill>
                <a:latin typeface="Arial"/>
                <a:cs typeface="Arial"/>
              </a:rPr>
              <a:t> </a:t>
            </a:r>
            <a:r>
              <a:rPr dirty="0" sz="1000" spc="-70" i="1">
                <a:solidFill>
                  <a:srgbClr val="0A0A0C"/>
                </a:solidFill>
                <a:latin typeface="Arial"/>
                <a:cs typeface="Arial"/>
              </a:rPr>
              <a:t>-</a:t>
            </a:r>
            <a:r>
              <a:rPr dirty="0" sz="1000" spc="145" i="1">
                <a:solidFill>
                  <a:srgbClr val="0A0A0C"/>
                </a:solidFill>
                <a:latin typeface="Arial"/>
                <a:cs typeface="Arial"/>
              </a:rPr>
              <a:t> </a:t>
            </a:r>
            <a:r>
              <a:rPr dirty="0" sz="1000" spc="-70" i="1">
                <a:solidFill>
                  <a:srgbClr val="605B74"/>
                </a:solidFill>
                <a:latin typeface="Arial"/>
                <a:cs typeface="Arial"/>
              </a:rPr>
              <a:t>1,</a:t>
            </a:r>
            <a:endParaRPr sz="1000">
              <a:latin typeface="Arial"/>
              <a:cs typeface="Arial"/>
            </a:endParaRPr>
          </a:p>
          <a:p>
            <a:pPr marL="266700">
              <a:lnSpc>
                <a:spcPct val="100000"/>
              </a:lnSpc>
              <a:spcBef>
                <a:spcPts val="395"/>
              </a:spcBef>
            </a:pPr>
            <a:r>
              <a:rPr dirty="0" sz="1050" spc="-35" i="1">
                <a:solidFill>
                  <a:srgbClr val="605B74"/>
                </a:solidFill>
                <a:latin typeface="Arial"/>
                <a:cs typeface="Arial"/>
              </a:rPr>
              <a:t>j=/=i</a:t>
            </a:r>
            <a:endParaRPr sz="10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25942" y="2284757"/>
            <a:ext cx="7675245" cy="37147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400685" algn="l"/>
              </a:tabLst>
            </a:pPr>
            <a:r>
              <a:rPr dirty="0" sz="1650" spc="-55">
                <a:solidFill>
                  <a:srgbClr val="4B465D"/>
                </a:solidFill>
                <a:latin typeface="Times New Roman"/>
                <a:cs typeface="Times New Roman"/>
              </a:rPr>
              <a:t>por	</a:t>
            </a:r>
            <a:r>
              <a:rPr dirty="0" sz="1650" spc="-45">
                <a:solidFill>
                  <a:srgbClr val="42487C"/>
                </a:solidFill>
                <a:latin typeface="Times New Roman"/>
                <a:cs typeface="Times New Roman"/>
              </a:rPr>
              <a:t>l</a:t>
            </a:r>
            <a:r>
              <a:rPr dirty="0" sz="1650" spc="-45">
                <a:solidFill>
                  <a:srgbClr val="605B74"/>
                </a:solidFill>
                <a:latin typeface="Times New Roman"/>
                <a:cs typeface="Times New Roman"/>
              </a:rPr>
              <a:t>o</a:t>
            </a:r>
            <a:r>
              <a:rPr dirty="0" sz="1650" spc="285">
                <a:solidFill>
                  <a:srgbClr val="605B74"/>
                </a:solidFill>
                <a:latin typeface="Times New Roman"/>
                <a:cs typeface="Times New Roman"/>
              </a:rPr>
              <a:t> </a:t>
            </a:r>
            <a:r>
              <a:rPr dirty="0" sz="1650" spc="40">
                <a:solidFill>
                  <a:srgbClr val="4B465D"/>
                </a:solidFill>
                <a:latin typeface="Times New Roman"/>
                <a:cs typeface="Times New Roman"/>
              </a:rPr>
              <a:t>qu</a:t>
            </a:r>
            <a:r>
              <a:rPr dirty="0" sz="1650" spc="40">
                <a:solidFill>
                  <a:srgbClr val="756E80"/>
                </a:solidFill>
                <a:latin typeface="Times New Roman"/>
                <a:cs typeface="Times New Roman"/>
              </a:rPr>
              <a:t>e</a:t>
            </a:r>
            <a:r>
              <a:rPr dirty="0" sz="1650" spc="245">
                <a:solidFill>
                  <a:srgbClr val="756E80"/>
                </a:solidFill>
                <a:latin typeface="Times New Roman"/>
                <a:cs typeface="Times New Roman"/>
              </a:rPr>
              <a:t> </a:t>
            </a:r>
            <a:r>
              <a:rPr dirty="0" sz="1650">
                <a:solidFill>
                  <a:srgbClr val="756E80"/>
                </a:solidFill>
                <a:latin typeface="Times New Roman"/>
                <a:cs typeface="Times New Roman"/>
              </a:rPr>
              <a:t>e</a:t>
            </a:r>
            <a:r>
              <a:rPr dirty="0" sz="1650">
                <a:solidFill>
                  <a:srgbClr val="5B3D46"/>
                </a:solidFill>
                <a:latin typeface="Times New Roman"/>
                <a:cs typeface="Times New Roman"/>
              </a:rPr>
              <a:t>l</a:t>
            </a:r>
            <a:r>
              <a:rPr dirty="0" sz="1650" spc="215">
                <a:solidFill>
                  <a:srgbClr val="5B3D46"/>
                </a:solidFill>
                <a:latin typeface="Times New Roman"/>
                <a:cs typeface="Times New Roman"/>
              </a:rPr>
              <a:t> </a:t>
            </a:r>
            <a:r>
              <a:rPr dirty="0" sz="1650" spc="-95">
                <a:solidFill>
                  <a:srgbClr val="4B465D"/>
                </a:solidFill>
                <a:latin typeface="Times New Roman"/>
                <a:cs typeface="Times New Roman"/>
              </a:rPr>
              <a:t>m</a:t>
            </a:r>
            <a:r>
              <a:rPr dirty="0" sz="1650" spc="-250">
                <a:solidFill>
                  <a:srgbClr val="4B465D"/>
                </a:solidFill>
                <a:latin typeface="Times New Roman"/>
                <a:cs typeface="Times New Roman"/>
              </a:rPr>
              <a:t> </a:t>
            </a:r>
            <a:r>
              <a:rPr dirty="0" sz="1650" spc="-50">
                <a:solidFill>
                  <a:srgbClr val="756E80"/>
                </a:solidFill>
                <a:latin typeface="Times New Roman"/>
                <a:cs typeface="Times New Roman"/>
              </a:rPr>
              <a:t>ét </a:t>
            </a:r>
            <a:r>
              <a:rPr dirty="0" sz="1650" spc="40">
                <a:solidFill>
                  <a:srgbClr val="756E80"/>
                </a:solidFill>
                <a:latin typeface="Times New Roman"/>
                <a:cs typeface="Times New Roman"/>
              </a:rPr>
              <a:t>o</a:t>
            </a:r>
            <a:r>
              <a:rPr dirty="0" sz="1650" spc="40">
                <a:solidFill>
                  <a:srgbClr val="4B465D"/>
                </a:solidFill>
                <a:latin typeface="Times New Roman"/>
                <a:cs typeface="Times New Roman"/>
              </a:rPr>
              <a:t>do</a:t>
            </a:r>
            <a:r>
              <a:rPr dirty="0" sz="1650" spc="225">
                <a:solidFill>
                  <a:srgbClr val="4B465D"/>
                </a:solidFill>
                <a:latin typeface="Times New Roman"/>
                <a:cs typeface="Times New Roman"/>
              </a:rPr>
              <a:t> </a:t>
            </a:r>
            <a:r>
              <a:rPr dirty="0" sz="1650" spc="-60">
                <a:solidFill>
                  <a:srgbClr val="4B465D"/>
                </a:solidFill>
                <a:latin typeface="Times New Roman"/>
                <a:cs typeface="Times New Roman"/>
              </a:rPr>
              <a:t>de</a:t>
            </a:r>
            <a:r>
              <a:rPr dirty="0" sz="1650" spc="409">
                <a:solidFill>
                  <a:srgbClr val="4B465D"/>
                </a:solidFill>
                <a:latin typeface="Times New Roman"/>
                <a:cs typeface="Times New Roman"/>
              </a:rPr>
              <a:t> </a:t>
            </a:r>
            <a:r>
              <a:rPr dirty="0" sz="1650" spc="15">
                <a:solidFill>
                  <a:srgbClr val="4B465D"/>
                </a:solidFill>
                <a:latin typeface="Times New Roman"/>
                <a:cs typeface="Times New Roman"/>
              </a:rPr>
              <a:t>Adan1</a:t>
            </a:r>
            <a:r>
              <a:rPr dirty="0" sz="1650" spc="15">
                <a:solidFill>
                  <a:srgbClr val="756E80"/>
                </a:solidFill>
                <a:latin typeface="Times New Roman"/>
                <a:cs typeface="Times New Roman"/>
              </a:rPr>
              <a:t>s</a:t>
            </a:r>
            <a:r>
              <a:rPr dirty="0" sz="1650" spc="15">
                <a:solidFill>
                  <a:srgbClr val="0A0A0C"/>
                </a:solidFill>
                <a:latin typeface="Times New Roman"/>
                <a:cs typeface="Times New Roman"/>
              </a:rPr>
              <a:t>-</a:t>
            </a:r>
            <a:r>
              <a:rPr dirty="0" sz="1650" spc="15">
                <a:solidFill>
                  <a:srgbClr val="4B465D"/>
                </a:solidFill>
                <a:latin typeface="Times New Roman"/>
                <a:cs typeface="Times New Roman"/>
              </a:rPr>
              <a:t>Ba</a:t>
            </a:r>
            <a:r>
              <a:rPr dirty="0" sz="1650" spc="15">
                <a:solidFill>
                  <a:srgbClr val="756E80"/>
                </a:solidFill>
                <a:latin typeface="Times New Roman"/>
                <a:cs typeface="Times New Roman"/>
              </a:rPr>
              <a:t>s</a:t>
            </a:r>
            <a:r>
              <a:rPr dirty="0" sz="1650" spc="15">
                <a:solidFill>
                  <a:srgbClr val="4B465D"/>
                </a:solidFill>
                <a:latin typeface="Times New Roman"/>
                <a:cs typeface="Times New Roman"/>
              </a:rPr>
              <a:t>fort</a:t>
            </a:r>
            <a:r>
              <a:rPr dirty="0" sz="1650" spc="114">
                <a:solidFill>
                  <a:srgbClr val="4B465D"/>
                </a:solidFill>
                <a:latin typeface="Times New Roman"/>
                <a:cs typeface="Times New Roman"/>
              </a:rPr>
              <a:t> </a:t>
            </a:r>
            <a:r>
              <a:rPr dirty="0" sz="1650" spc="-45">
                <a:solidFill>
                  <a:srgbClr val="4B465D"/>
                </a:solidFill>
                <a:latin typeface="Times New Roman"/>
                <a:cs typeface="Times New Roman"/>
              </a:rPr>
              <a:t>h</a:t>
            </a:r>
            <a:r>
              <a:rPr dirty="0" sz="1650" spc="225">
                <a:solidFill>
                  <a:srgbClr val="4B465D"/>
                </a:solidFill>
                <a:latin typeface="Times New Roman"/>
                <a:cs typeface="Times New Roman"/>
              </a:rPr>
              <a:t> </a:t>
            </a:r>
            <a:r>
              <a:rPr dirty="0" sz="1650" spc="40">
                <a:solidFill>
                  <a:srgbClr val="4B465D"/>
                </a:solidFill>
                <a:latin typeface="Times New Roman"/>
                <a:cs typeface="Times New Roman"/>
              </a:rPr>
              <a:t>d</a:t>
            </a:r>
            <a:r>
              <a:rPr dirty="0" sz="1650" spc="40">
                <a:solidFill>
                  <a:srgbClr val="756E80"/>
                </a:solidFill>
                <a:latin typeface="Times New Roman"/>
                <a:cs typeface="Times New Roman"/>
              </a:rPr>
              <a:t>e</a:t>
            </a:r>
            <a:r>
              <a:rPr dirty="0" sz="1650" spc="290">
                <a:solidFill>
                  <a:srgbClr val="756E80"/>
                </a:solidFill>
                <a:latin typeface="Times New Roman"/>
                <a:cs typeface="Times New Roman"/>
              </a:rPr>
              <a:t> </a:t>
            </a:r>
            <a:r>
              <a:rPr dirty="0" sz="1900" spc="15" i="1">
                <a:solidFill>
                  <a:srgbClr val="605B74"/>
                </a:solidFill>
                <a:latin typeface="Times New Roman"/>
                <a:cs typeface="Times New Roman"/>
              </a:rPr>
              <a:t>(r</a:t>
            </a:r>
            <a:r>
              <a:rPr dirty="0" sz="1900" spc="-40" i="1">
                <a:solidFill>
                  <a:srgbClr val="605B74"/>
                </a:solidFill>
                <a:latin typeface="Times New Roman"/>
                <a:cs typeface="Times New Roman"/>
              </a:rPr>
              <a:t> </a:t>
            </a:r>
            <a:r>
              <a:rPr dirty="0" sz="2250" spc="35">
                <a:solidFill>
                  <a:srgbClr val="605B74"/>
                </a:solidFill>
                <a:latin typeface="Arial"/>
                <a:cs typeface="Arial"/>
              </a:rPr>
              <a:t>+</a:t>
            </a:r>
            <a:r>
              <a:rPr dirty="0" sz="2250" spc="-330">
                <a:solidFill>
                  <a:srgbClr val="605B74"/>
                </a:solidFill>
                <a:latin typeface="Arial"/>
                <a:cs typeface="Arial"/>
              </a:rPr>
              <a:t> </a:t>
            </a:r>
            <a:r>
              <a:rPr dirty="0" sz="1800" spc="-70">
                <a:solidFill>
                  <a:srgbClr val="5B3D46"/>
                </a:solidFill>
                <a:latin typeface="Arial"/>
                <a:cs typeface="Arial"/>
              </a:rPr>
              <a:t>1</a:t>
            </a:r>
            <a:r>
              <a:rPr dirty="0" sz="1800" spc="-70">
                <a:solidFill>
                  <a:srgbClr val="605B74"/>
                </a:solidFill>
                <a:latin typeface="Arial"/>
                <a:cs typeface="Arial"/>
              </a:rPr>
              <a:t>)</a:t>
            </a:r>
            <a:r>
              <a:rPr dirty="0" sz="1800" spc="210">
                <a:solidFill>
                  <a:srgbClr val="605B74"/>
                </a:solidFill>
                <a:latin typeface="Arial"/>
                <a:cs typeface="Arial"/>
              </a:rPr>
              <a:t> </a:t>
            </a:r>
            <a:r>
              <a:rPr dirty="0" sz="1650" spc="45">
                <a:solidFill>
                  <a:srgbClr val="4B465D"/>
                </a:solidFill>
                <a:latin typeface="Times New Roman"/>
                <a:cs typeface="Times New Roman"/>
              </a:rPr>
              <a:t>pa</a:t>
            </a:r>
            <a:r>
              <a:rPr dirty="0" sz="1650" spc="45">
                <a:solidFill>
                  <a:srgbClr val="808090"/>
                </a:solidFill>
                <a:latin typeface="Times New Roman"/>
                <a:cs typeface="Times New Roman"/>
              </a:rPr>
              <a:t>s</a:t>
            </a:r>
            <a:r>
              <a:rPr dirty="0" sz="1650" spc="45">
                <a:solidFill>
                  <a:srgbClr val="605B74"/>
                </a:solidFill>
                <a:latin typeface="Times New Roman"/>
                <a:cs typeface="Times New Roman"/>
              </a:rPr>
              <a:t>os</a:t>
            </a:r>
            <a:r>
              <a:rPr dirty="0" sz="1650" spc="240">
                <a:solidFill>
                  <a:srgbClr val="605B74"/>
                </a:solidFill>
                <a:latin typeface="Times New Roman"/>
                <a:cs typeface="Times New Roman"/>
              </a:rPr>
              <a:t> </a:t>
            </a:r>
            <a:r>
              <a:rPr dirty="0" sz="1650" spc="70">
                <a:solidFill>
                  <a:srgbClr val="4B465D"/>
                </a:solidFill>
                <a:latin typeface="Times New Roman"/>
                <a:cs typeface="Times New Roman"/>
              </a:rPr>
              <a:t>pued</a:t>
            </a:r>
            <a:r>
              <a:rPr dirty="0" sz="1650" spc="70">
                <a:solidFill>
                  <a:srgbClr val="756E80"/>
                </a:solidFill>
                <a:latin typeface="Times New Roman"/>
                <a:cs typeface="Times New Roman"/>
              </a:rPr>
              <a:t>e</a:t>
            </a:r>
            <a:r>
              <a:rPr dirty="0" sz="1650" spc="175">
                <a:solidFill>
                  <a:srgbClr val="756E80"/>
                </a:solidFill>
                <a:latin typeface="Times New Roman"/>
                <a:cs typeface="Times New Roman"/>
              </a:rPr>
              <a:t> </a:t>
            </a:r>
            <a:r>
              <a:rPr dirty="0" sz="1650" spc="20">
                <a:solidFill>
                  <a:srgbClr val="756E80"/>
                </a:solidFill>
                <a:latin typeface="Times New Roman"/>
                <a:cs typeface="Times New Roman"/>
              </a:rPr>
              <a:t>esc</a:t>
            </a:r>
            <a:r>
              <a:rPr dirty="0" sz="1650" spc="20">
                <a:solidFill>
                  <a:srgbClr val="4B465D"/>
                </a:solidFill>
                <a:latin typeface="Times New Roman"/>
                <a:cs typeface="Times New Roman"/>
              </a:rPr>
              <a:t>ribir</a:t>
            </a:r>
            <a:r>
              <a:rPr dirty="0" sz="1650" spc="-225">
                <a:solidFill>
                  <a:srgbClr val="4B465D"/>
                </a:solidFill>
                <a:latin typeface="Times New Roman"/>
                <a:cs typeface="Times New Roman"/>
              </a:rPr>
              <a:t> </a:t>
            </a:r>
            <a:r>
              <a:rPr dirty="0" sz="1650" spc="15">
                <a:solidFill>
                  <a:srgbClr val="756E80"/>
                </a:solidFill>
                <a:latin typeface="Times New Roman"/>
                <a:cs typeface="Times New Roman"/>
              </a:rPr>
              <a:t>se</a:t>
            </a:r>
            <a:r>
              <a:rPr dirty="0" sz="1650" spc="235">
                <a:solidFill>
                  <a:srgbClr val="756E80"/>
                </a:solidFill>
                <a:latin typeface="Times New Roman"/>
                <a:cs typeface="Times New Roman"/>
              </a:rPr>
              <a:t> </a:t>
            </a:r>
            <a:r>
              <a:rPr dirty="0" sz="1650" spc="20">
                <a:solidFill>
                  <a:srgbClr val="605B74"/>
                </a:solidFill>
                <a:latin typeface="Times New Roman"/>
                <a:cs typeface="Times New Roman"/>
              </a:rPr>
              <a:t>como</a:t>
            </a:r>
            <a:r>
              <a:rPr dirty="0" sz="1650" spc="-254">
                <a:solidFill>
                  <a:srgbClr val="605B74"/>
                </a:solidFill>
                <a:latin typeface="Times New Roman"/>
                <a:cs typeface="Times New Roman"/>
              </a:rPr>
              <a:t> </a:t>
            </a:r>
            <a:r>
              <a:rPr dirty="0" sz="1650" spc="35">
                <a:solidFill>
                  <a:srgbClr val="1C182F"/>
                </a:solidFill>
                <a:latin typeface="Times New Roman"/>
                <a:cs typeface="Times New Roman"/>
              </a:rPr>
              <a:t>: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104244" y="2981963"/>
            <a:ext cx="85090" cy="19494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100" spc="35" i="1">
                <a:solidFill>
                  <a:srgbClr val="605B74"/>
                </a:solidFill>
                <a:latin typeface="Times New Roman"/>
                <a:cs typeface="Times New Roman"/>
              </a:rPr>
              <a:t>r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403042" y="2977244"/>
            <a:ext cx="2904490" cy="73977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450" spc="114" i="1">
                <a:solidFill>
                  <a:srgbClr val="605B74"/>
                </a:solidFill>
                <a:latin typeface="Times New Roman"/>
                <a:cs typeface="Times New Roman"/>
              </a:rPr>
              <a:t>Y</a:t>
            </a:r>
            <a:r>
              <a:rPr dirty="0" sz="1450" spc="-75" i="1">
                <a:solidFill>
                  <a:srgbClr val="605B74"/>
                </a:solidFill>
                <a:latin typeface="Times New Roman"/>
                <a:cs typeface="Times New Roman"/>
              </a:rPr>
              <a:t>n</a:t>
            </a:r>
            <a:r>
              <a:rPr dirty="0" sz="1450" spc="114" i="1">
                <a:solidFill>
                  <a:srgbClr val="16335B"/>
                </a:solidFill>
                <a:latin typeface="Times New Roman"/>
                <a:cs typeface="Times New Roman"/>
              </a:rPr>
              <a:t>+</a:t>
            </a:r>
            <a:r>
              <a:rPr dirty="0" sz="1450" spc="15" i="1">
                <a:solidFill>
                  <a:srgbClr val="605B74"/>
                </a:solidFill>
                <a:latin typeface="Times New Roman"/>
                <a:cs typeface="Times New Roman"/>
              </a:rPr>
              <a:t>l</a:t>
            </a:r>
            <a:r>
              <a:rPr dirty="0" sz="1450" i="1">
                <a:solidFill>
                  <a:srgbClr val="605B74"/>
                </a:solidFill>
                <a:latin typeface="Times New Roman"/>
                <a:cs typeface="Times New Roman"/>
              </a:rPr>
              <a:t> </a:t>
            </a:r>
            <a:r>
              <a:rPr dirty="0" sz="1450" spc="15" i="1">
                <a:solidFill>
                  <a:srgbClr val="605B74"/>
                </a:solidFill>
                <a:latin typeface="Times New Roman"/>
                <a:cs typeface="Times New Roman"/>
              </a:rPr>
              <a:t> </a:t>
            </a:r>
            <a:r>
              <a:rPr dirty="0" sz="1950" spc="50">
                <a:solidFill>
                  <a:srgbClr val="0A0A0C"/>
                </a:solidFill>
                <a:latin typeface="Times New Roman"/>
                <a:cs typeface="Times New Roman"/>
              </a:rPr>
              <a:t>=</a:t>
            </a:r>
            <a:r>
              <a:rPr dirty="0" sz="1950" spc="-20">
                <a:solidFill>
                  <a:srgbClr val="0A0A0C"/>
                </a:solidFill>
                <a:latin typeface="Times New Roman"/>
                <a:cs typeface="Times New Roman"/>
              </a:rPr>
              <a:t> </a:t>
            </a:r>
            <a:r>
              <a:rPr dirty="0" sz="1450" spc="30" i="1">
                <a:solidFill>
                  <a:srgbClr val="605B74"/>
                </a:solidFill>
                <a:latin typeface="Times New Roman"/>
                <a:cs typeface="Times New Roman"/>
              </a:rPr>
              <a:t>Y</a:t>
            </a:r>
            <a:r>
              <a:rPr dirty="0" sz="1450" spc="30" i="1">
                <a:solidFill>
                  <a:srgbClr val="605B74"/>
                </a:solidFill>
                <a:latin typeface="Times New Roman"/>
                <a:cs typeface="Times New Roman"/>
              </a:rPr>
              <a:t>n</a:t>
            </a:r>
            <a:r>
              <a:rPr dirty="0" sz="1450" i="1">
                <a:solidFill>
                  <a:srgbClr val="605B74"/>
                </a:solidFill>
                <a:latin typeface="Times New Roman"/>
                <a:cs typeface="Times New Roman"/>
              </a:rPr>
              <a:t> </a:t>
            </a:r>
            <a:r>
              <a:rPr dirty="0" sz="1450" spc="-165" i="1">
                <a:solidFill>
                  <a:srgbClr val="605B74"/>
                </a:solidFill>
                <a:latin typeface="Times New Roman"/>
                <a:cs typeface="Times New Roman"/>
              </a:rPr>
              <a:t> </a:t>
            </a:r>
            <a:r>
              <a:rPr dirty="0" sz="2250" spc="60">
                <a:solidFill>
                  <a:srgbClr val="3D133F"/>
                </a:solidFill>
                <a:latin typeface="Arial"/>
                <a:cs typeface="Arial"/>
              </a:rPr>
              <a:t>+</a:t>
            </a:r>
            <a:r>
              <a:rPr dirty="0" sz="2250" spc="-195">
                <a:solidFill>
                  <a:srgbClr val="3D133F"/>
                </a:solidFill>
                <a:latin typeface="Arial"/>
                <a:cs typeface="Arial"/>
              </a:rPr>
              <a:t> </a:t>
            </a:r>
            <a:r>
              <a:rPr dirty="0" sz="1700" spc="35" i="1">
                <a:solidFill>
                  <a:srgbClr val="4B465D"/>
                </a:solidFill>
                <a:latin typeface="Times New Roman"/>
                <a:cs typeface="Times New Roman"/>
              </a:rPr>
              <a:t>hn</a:t>
            </a:r>
            <a:r>
              <a:rPr dirty="0" sz="1700" spc="-145" i="1">
                <a:solidFill>
                  <a:srgbClr val="4B465D"/>
                </a:solidFill>
                <a:latin typeface="Times New Roman"/>
                <a:cs typeface="Times New Roman"/>
              </a:rPr>
              <a:t> </a:t>
            </a:r>
            <a:r>
              <a:rPr dirty="0" sz="1700" spc="25">
                <a:solidFill>
                  <a:srgbClr val="4B465D"/>
                </a:solidFill>
                <a:latin typeface="Times New Roman"/>
                <a:cs typeface="Times New Roman"/>
              </a:rPr>
              <a:t>·</a:t>
            </a:r>
            <a:r>
              <a:rPr dirty="0" sz="1700" spc="120">
                <a:solidFill>
                  <a:srgbClr val="4B465D"/>
                </a:solidFill>
                <a:latin typeface="Times New Roman"/>
                <a:cs typeface="Times New Roman"/>
              </a:rPr>
              <a:t> </a:t>
            </a:r>
            <a:r>
              <a:rPr dirty="0" sz="3600" spc="90" i="1">
                <a:solidFill>
                  <a:srgbClr val="0A0A0C"/>
                </a:solidFill>
                <a:latin typeface="Times New Roman"/>
                <a:cs typeface="Times New Roman"/>
              </a:rPr>
              <a:t>L</a:t>
            </a:r>
            <a:r>
              <a:rPr dirty="0" sz="3600" spc="-385" i="1">
                <a:solidFill>
                  <a:srgbClr val="0A0A0C"/>
                </a:solidFill>
                <a:latin typeface="Times New Roman"/>
                <a:cs typeface="Times New Roman"/>
              </a:rPr>
              <a:t> </a:t>
            </a:r>
            <a:r>
              <a:rPr dirty="0" sz="1700" spc="-55" i="1">
                <a:solidFill>
                  <a:srgbClr val="4B465D"/>
                </a:solidFill>
                <a:latin typeface="Times New Roman"/>
                <a:cs typeface="Times New Roman"/>
              </a:rPr>
              <a:t>b</a:t>
            </a:r>
            <a:r>
              <a:rPr dirty="0" sz="1700" spc="-105" i="1">
                <a:solidFill>
                  <a:srgbClr val="4B465D"/>
                </a:solidFill>
                <a:latin typeface="Times New Roman"/>
                <a:cs typeface="Times New Roman"/>
              </a:rPr>
              <a:t>n</a:t>
            </a:r>
            <a:r>
              <a:rPr dirty="0" sz="1700" spc="-280" i="1">
                <a:solidFill>
                  <a:srgbClr val="808090"/>
                </a:solidFill>
                <a:latin typeface="Times New Roman"/>
                <a:cs typeface="Times New Roman"/>
              </a:rPr>
              <a:t>,</a:t>
            </a:r>
            <a:r>
              <a:rPr dirty="0" sz="1700" spc="140" i="1">
                <a:solidFill>
                  <a:srgbClr val="605B74"/>
                </a:solidFill>
                <a:latin typeface="Times New Roman"/>
                <a:cs typeface="Times New Roman"/>
              </a:rPr>
              <a:t>i</a:t>
            </a:r>
            <a:r>
              <a:rPr dirty="0" sz="1700" spc="-229" i="1">
                <a:solidFill>
                  <a:srgbClr val="808090"/>
                </a:solidFill>
                <a:latin typeface="Times New Roman"/>
                <a:cs typeface="Times New Roman"/>
              </a:rPr>
              <a:t>,</a:t>
            </a:r>
            <a:r>
              <a:rPr dirty="0" sz="1700" spc="-40" i="1">
                <a:solidFill>
                  <a:srgbClr val="605B74"/>
                </a:solidFill>
                <a:latin typeface="Times New Roman"/>
                <a:cs typeface="Times New Roman"/>
              </a:rPr>
              <a:t>r</a:t>
            </a:r>
            <a:r>
              <a:rPr dirty="0" sz="1700" spc="-10" i="1">
                <a:solidFill>
                  <a:srgbClr val="605B74"/>
                </a:solidFill>
                <a:latin typeface="Times New Roman"/>
                <a:cs typeface="Times New Roman"/>
              </a:rPr>
              <a:t> </a:t>
            </a:r>
            <a:r>
              <a:rPr dirty="0" sz="1700" spc="-35">
                <a:solidFill>
                  <a:srgbClr val="4B465D"/>
                </a:solidFill>
                <a:latin typeface="Times New Roman"/>
                <a:cs typeface="Times New Roman"/>
              </a:rPr>
              <a:t>·</a:t>
            </a:r>
            <a:r>
              <a:rPr dirty="0" sz="1700" spc="114">
                <a:solidFill>
                  <a:srgbClr val="4B465D"/>
                </a:solidFill>
                <a:latin typeface="Times New Roman"/>
                <a:cs typeface="Times New Roman"/>
              </a:rPr>
              <a:t> </a:t>
            </a:r>
            <a:r>
              <a:rPr dirty="0" sz="1700" spc="-40" i="1">
                <a:solidFill>
                  <a:srgbClr val="4B465D"/>
                </a:solidFill>
                <a:latin typeface="Times New Roman"/>
                <a:cs typeface="Times New Roman"/>
              </a:rPr>
              <a:t>Ín</a:t>
            </a:r>
            <a:r>
              <a:rPr dirty="0" sz="1700" spc="-275" i="1">
                <a:solidFill>
                  <a:srgbClr val="4B465D"/>
                </a:solidFill>
                <a:latin typeface="Times New Roman"/>
                <a:cs typeface="Times New Roman"/>
              </a:rPr>
              <a:t> </a:t>
            </a:r>
            <a:r>
              <a:rPr dirty="0" sz="1700" spc="35" i="1">
                <a:solidFill>
                  <a:srgbClr val="0A0A0C"/>
                </a:solidFill>
                <a:latin typeface="Times New Roman"/>
                <a:cs typeface="Times New Roman"/>
              </a:rPr>
              <a:t>-</a:t>
            </a:r>
            <a:r>
              <a:rPr dirty="0" sz="1700" spc="-250" i="1">
                <a:solidFill>
                  <a:srgbClr val="0A0A0C"/>
                </a:solidFill>
                <a:latin typeface="Times New Roman"/>
                <a:cs typeface="Times New Roman"/>
              </a:rPr>
              <a:t> </a:t>
            </a:r>
            <a:r>
              <a:rPr dirty="0" sz="1700" spc="30" i="1">
                <a:solidFill>
                  <a:srgbClr val="605B74"/>
                </a:solidFill>
                <a:latin typeface="Times New Roman"/>
                <a:cs typeface="Times New Roman"/>
              </a:rPr>
              <a:t>i</a:t>
            </a:r>
            <a:endParaRPr sz="1700">
              <a:latin typeface="Times New Roman"/>
              <a:cs typeface="Times New Roman"/>
            </a:endParaRPr>
          </a:p>
          <a:p>
            <a:pPr algn="ctr" marL="593725">
              <a:lnSpc>
                <a:spcPct val="100000"/>
              </a:lnSpc>
              <a:spcBef>
                <a:spcPts val="10"/>
              </a:spcBef>
            </a:pPr>
            <a:r>
              <a:rPr dirty="0" sz="1050" spc="15" i="1">
                <a:solidFill>
                  <a:srgbClr val="605B74"/>
                </a:solidFill>
                <a:latin typeface="Arial"/>
                <a:cs typeface="Arial"/>
              </a:rPr>
              <a:t>i</a:t>
            </a:r>
            <a:r>
              <a:rPr dirty="0" sz="1050" spc="-95" i="1">
                <a:solidFill>
                  <a:srgbClr val="605B74"/>
                </a:solidFill>
                <a:latin typeface="Arial"/>
                <a:cs typeface="Arial"/>
              </a:rPr>
              <a:t> </a:t>
            </a:r>
            <a:r>
              <a:rPr dirty="0" sz="1050" spc="40" i="1">
                <a:solidFill>
                  <a:srgbClr val="0A0A0C"/>
                </a:solidFill>
                <a:latin typeface="Arial"/>
                <a:cs typeface="Arial"/>
              </a:rPr>
              <a:t>=</a:t>
            </a:r>
            <a:r>
              <a:rPr dirty="0" sz="1050" spc="5" i="1">
                <a:solidFill>
                  <a:srgbClr val="0A0A0C"/>
                </a:solidFill>
                <a:latin typeface="Arial"/>
                <a:cs typeface="Arial"/>
              </a:rPr>
              <a:t> </a:t>
            </a:r>
            <a:r>
              <a:rPr dirty="0" sz="1050" spc="-110" i="1">
                <a:solidFill>
                  <a:srgbClr val="4B465D"/>
                </a:solidFill>
                <a:latin typeface="Arial"/>
                <a:cs typeface="Arial"/>
              </a:rPr>
              <a:t>O</a:t>
            </a:r>
            <a:endParaRPr sz="10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18138" y="4043777"/>
            <a:ext cx="646430" cy="27940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650" spc="-114">
                <a:solidFill>
                  <a:srgbClr val="4B465D"/>
                </a:solidFill>
                <a:latin typeface="Times New Roman"/>
                <a:cs typeface="Times New Roman"/>
              </a:rPr>
              <a:t>d</a:t>
            </a:r>
            <a:r>
              <a:rPr dirty="0" sz="1650" spc="-180">
                <a:solidFill>
                  <a:srgbClr val="4B465D"/>
                </a:solidFill>
                <a:latin typeface="Times New Roman"/>
                <a:cs typeface="Times New Roman"/>
              </a:rPr>
              <a:t> </a:t>
            </a:r>
            <a:r>
              <a:rPr dirty="0" sz="1650" spc="-114">
                <a:solidFill>
                  <a:srgbClr val="4B465D"/>
                </a:solidFill>
                <a:latin typeface="Times New Roman"/>
                <a:cs typeface="Times New Roman"/>
              </a:rPr>
              <a:t>ond</a:t>
            </a:r>
            <a:r>
              <a:rPr dirty="0" sz="1650">
                <a:solidFill>
                  <a:srgbClr val="4B465D"/>
                </a:solidFill>
                <a:latin typeface="Times New Roman"/>
                <a:cs typeface="Times New Roman"/>
              </a:rPr>
              <a:t> </a:t>
            </a:r>
            <a:r>
              <a:rPr dirty="0" sz="1650" spc="-175">
                <a:solidFill>
                  <a:srgbClr val="4B465D"/>
                </a:solidFill>
                <a:latin typeface="Times New Roman"/>
                <a:cs typeface="Times New Roman"/>
              </a:rPr>
              <a:t> </a:t>
            </a:r>
            <a:r>
              <a:rPr dirty="0" sz="1650" spc="10">
                <a:solidFill>
                  <a:srgbClr val="756E80"/>
                </a:solidFill>
                <a:latin typeface="Times New Roman"/>
                <a:cs typeface="Times New Roman"/>
              </a:rPr>
              <a:t>e</a:t>
            </a:r>
            <a:r>
              <a:rPr dirty="0" sz="1650" spc="-65">
                <a:solidFill>
                  <a:srgbClr val="3A2B42"/>
                </a:solidFill>
                <a:latin typeface="Times New Roman"/>
                <a:cs typeface="Times New Roman"/>
              </a:rPr>
              <a:t>: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761754" y="4279324"/>
            <a:ext cx="350520" cy="2101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200" spc="-45" i="1">
                <a:solidFill>
                  <a:srgbClr val="605B74"/>
                </a:solidFill>
                <a:latin typeface="Times New Roman"/>
                <a:cs typeface="Times New Roman"/>
              </a:rPr>
              <a:t>t</a:t>
            </a:r>
            <a:r>
              <a:rPr dirty="0" sz="1200" spc="-120" i="1">
                <a:solidFill>
                  <a:srgbClr val="605B74"/>
                </a:solidFill>
                <a:latin typeface="Times New Roman"/>
                <a:cs typeface="Times New Roman"/>
              </a:rPr>
              <a:t> </a:t>
            </a:r>
            <a:r>
              <a:rPr dirty="0" sz="1200" spc="5" i="1">
                <a:solidFill>
                  <a:srgbClr val="605B74"/>
                </a:solidFill>
                <a:latin typeface="Times New Roman"/>
                <a:cs typeface="Times New Roman"/>
              </a:rPr>
              <a:t>n</a:t>
            </a:r>
            <a:r>
              <a:rPr dirty="0" sz="1200" spc="-110" i="1">
                <a:solidFill>
                  <a:srgbClr val="855E67"/>
                </a:solidFill>
                <a:latin typeface="Times New Roman"/>
                <a:cs typeface="Times New Roman"/>
              </a:rPr>
              <a:t>+</a:t>
            </a:r>
            <a:r>
              <a:rPr dirty="0" sz="1200" spc="-140" i="1">
                <a:solidFill>
                  <a:srgbClr val="855E67"/>
                </a:solidFill>
                <a:latin typeface="Times New Roman"/>
                <a:cs typeface="Times New Roman"/>
              </a:rPr>
              <a:t> </a:t>
            </a:r>
            <a:r>
              <a:rPr dirty="0" sz="1200" spc="5" i="1">
                <a:solidFill>
                  <a:srgbClr val="42487C"/>
                </a:solidFill>
                <a:latin typeface="Times New Roman"/>
                <a:cs typeface="Times New Roman"/>
              </a:rPr>
              <a:t>1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580910" y="4123304"/>
            <a:ext cx="2577465" cy="8629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700" spc="-55" i="1">
                <a:solidFill>
                  <a:srgbClr val="4B465D"/>
                </a:solidFill>
                <a:latin typeface="Times New Roman"/>
                <a:cs typeface="Times New Roman"/>
              </a:rPr>
              <a:t>b</a:t>
            </a:r>
            <a:r>
              <a:rPr dirty="0" sz="1700" spc="-105" i="1">
                <a:solidFill>
                  <a:srgbClr val="4B465D"/>
                </a:solidFill>
                <a:latin typeface="Times New Roman"/>
                <a:cs typeface="Times New Roman"/>
              </a:rPr>
              <a:t>n</a:t>
            </a:r>
            <a:r>
              <a:rPr dirty="0" sz="1700" spc="10" i="1">
                <a:solidFill>
                  <a:srgbClr val="756E80"/>
                </a:solidFill>
                <a:latin typeface="Times New Roman"/>
                <a:cs typeface="Times New Roman"/>
              </a:rPr>
              <a:t>,</a:t>
            </a:r>
            <a:r>
              <a:rPr dirty="0" sz="1700" spc="-150" i="1">
                <a:solidFill>
                  <a:srgbClr val="756E80"/>
                </a:solidFill>
                <a:latin typeface="Times New Roman"/>
                <a:cs typeface="Times New Roman"/>
              </a:rPr>
              <a:t>i</a:t>
            </a:r>
            <a:r>
              <a:rPr dirty="0" sz="1700" spc="10" i="1">
                <a:solidFill>
                  <a:srgbClr val="756E80"/>
                </a:solidFill>
                <a:latin typeface="Times New Roman"/>
                <a:cs typeface="Times New Roman"/>
              </a:rPr>
              <a:t>,r</a:t>
            </a:r>
            <a:r>
              <a:rPr dirty="0" sz="1700" spc="-135" i="1">
                <a:solidFill>
                  <a:srgbClr val="756E80"/>
                </a:solidFill>
                <a:latin typeface="Times New Roman"/>
                <a:cs typeface="Times New Roman"/>
              </a:rPr>
              <a:t> </a:t>
            </a:r>
            <a:r>
              <a:rPr dirty="0" sz="1950" spc="-60">
                <a:solidFill>
                  <a:srgbClr val="0A0A0C"/>
                </a:solidFill>
                <a:latin typeface="Times New Roman"/>
                <a:cs typeface="Times New Roman"/>
              </a:rPr>
              <a:t>=</a:t>
            </a:r>
            <a:r>
              <a:rPr dirty="0" sz="1950" spc="210">
                <a:solidFill>
                  <a:srgbClr val="0A0A0C"/>
                </a:solidFill>
                <a:latin typeface="Times New Roman"/>
                <a:cs typeface="Times New Roman"/>
              </a:rPr>
              <a:t> </a:t>
            </a:r>
            <a:r>
              <a:rPr dirty="0" u="heavy" sz="5500" spc="-865" i="1">
                <a:solidFill>
                  <a:srgbClr val="4B465D"/>
                </a:solidFill>
                <a:uFill>
                  <a:solidFill>
                    <a:srgbClr val="4B465D"/>
                  </a:solidFill>
                </a:uFill>
                <a:latin typeface="Times New Roman"/>
                <a:cs typeface="Times New Roman"/>
              </a:rPr>
              <a:t>:</a:t>
            </a:r>
            <a:r>
              <a:rPr dirty="0" u="heavy" sz="5500" spc="-390" i="1">
                <a:solidFill>
                  <a:srgbClr val="4B465D"/>
                </a:solidFill>
                <a:uFill>
                  <a:solidFill>
                    <a:srgbClr val="4B465D"/>
                  </a:solidFill>
                </a:uFill>
                <a:latin typeface="Times New Roman"/>
                <a:cs typeface="Times New Roman"/>
              </a:rPr>
              <a:t>i</a:t>
            </a:r>
            <a:r>
              <a:rPr dirty="0" sz="5500" spc="-1010">
                <a:solidFill>
                  <a:srgbClr val="3A2B42"/>
                </a:solidFill>
                <a:latin typeface="Times New Roman"/>
                <a:cs typeface="Times New Roman"/>
              </a:rPr>
              <a:t>·</a:t>
            </a:r>
            <a:r>
              <a:rPr dirty="0" sz="5500" spc="-365">
                <a:solidFill>
                  <a:srgbClr val="3A2B42"/>
                </a:solidFill>
                <a:latin typeface="Times New Roman"/>
                <a:cs typeface="Times New Roman"/>
              </a:rPr>
              <a:t> </a:t>
            </a:r>
            <a:r>
              <a:rPr dirty="0" sz="5500" spc="85">
                <a:solidFill>
                  <a:srgbClr val="1C182F"/>
                </a:solidFill>
                <a:latin typeface="Times New Roman"/>
                <a:cs typeface="Times New Roman"/>
              </a:rPr>
              <a:t>/</a:t>
            </a:r>
            <a:r>
              <a:rPr dirty="0" sz="5500" spc="-515">
                <a:solidFill>
                  <a:srgbClr val="1C182F"/>
                </a:solidFill>
                <a:latin typeface="Times New Roman"/>
                <a:cs typeface="Times New Roman"/>
              </a:rPr>
              <a:t> </a:t>
            </a:r>
            <a:r>
              <a:rPr dirty="0" sz="1700" spc="55" i="1">
                <a:solidFill>
                  <a:srgbClr val="4B465D"/>
                </a:solidFill>
                <a:latin typeface="Times New Roman"/>
                <a:cs typeface="Times New Roman"/>
              </a:rPr>
              <a:t>L</a:t>
            </a:r>
            <a:r>
              <a:rPr dirty="0" sz="1700" spc="5" i="1">
                <a:solidFill>
                  <a:srgbClr val="4B465D"/>
                </a:solidFill>
                <a:latin typeface="Times New Roman"/>
                <a:cs typeface="Times New Roman"/>
              </a:rPr>
              <a:t>n</a:t>
            </a:r>
            <a:r>
              <a:rPr dirty="0" sz="1700" spc="10" i="1">
                <a:solidFill>
                  <a:srgbClr val="756E80"/>
                </a:solidFill>
                <a:latin typeface="Times New Roman"/>
                <a:cs typeface="Times New Roman"/>
              </a:rPr>
              <a:t>,</a:t>
            </a:r>
            <a:r>
              <a:rPr dirty="0" sz="1700" spc="-150" i="1">
                <a:solidFill>
                  <a:srgbClr val="756E80"/>
                </a:solidFill>
                <a:latin typeface="Times New Roman"/>
                <a:cs typeface="Times New Roman"/>
              </a:rPr>
              <a:t>i</a:t>
            </a:r>
            <a:r>
              <a:rPr dirty="0" sz="1700" spc="10" i="1">
                <a:solidFill>
                  <a:srgbClr val="756E80"/>
                </a:solidFill>
                <a:latin typeface="Times New Roman"/>
                <a:cs typeface="Times New Roman"/>
              </a:rPr>
              <a:t>,</a:t>
            </a:r>
            <a:r>
              <a:rPr dirty="0" sz="1700" spc="-110" i="1">
                <a:solidFill>
                  <a:srgbClr val="756E80"/>
                </a:solidFill>
                <a:latin typeface="Times New Roman"/>
                <a:cs typeface="Times New Roman"/>
              </a:rPr>
              <a:t>r</a:t>
            </a:r>
            <a:r>
              <a:rPr dirty="0" sz="1700">
                <a:solidFill>
                  <a:srgbClr val="605B74"/>
                </a:solidFill>
                <a:latin typeface="Times New Roman"/>
                <a:cs typeface="Times New Roman"/>
              </a:rPr>
              <a:t>(</a:t>
            </a:r>
            <a:r>
              <a:rPr dirty="0" sz="1700" spc="40" i="1">
                <a:solidFill>
                  <a:srgbClr val="4B465D"/>
                </a:solidFill>
                <a:latin typeface="Times New Roman"/>
                <a:cs typeface="Times New Roman"/>
              </a:rPr>
              <a:t>t</a:t>
            </a:r>
            <a:r>
              <a:rPr dirty="0" sz="1700" spc="-50" i="1">
                <a:solidFill>
                  <a:srgbClr val="4B465D"/>
                </a:solidFill>
                <a:latin typeface="Times New Roman"/>
                <a:cs typeface="Times New Roman"/>
              </a:rPr>
              <a:t> </a:t>
            </a:r>
            <a:r>
              <a:rPr dirty="0" sz="1700" spc="-125" i="1">
                <a:solidFill>
                  <a:srgbClr val="756E80"/>
                </a:solidFill>
                <a:latin typeface="Times New Roman"/>
                <a:cs typeface="Times New Roman"/>
              </a:rPr>
              <a:t>)</a:t>
            </a:r>
            <a:r>
              <a:rPr dirty="0" sz="1700" spc="-110" i="1">
                <a:solidFill>
                  <a:srgbClr val="756E80"/>
                </a:solidFill>
                <a:latin typeface="Times New Roman"/>
                <a:cs typeface="Times New Roman"/>
              </a:rPr>
              <a:t> </a:t>
            </a:r>
            <a:r>
              <a:rPr dirty="0" sz="1700" spc="-125">
                <a:solidFill>
                  <a:srgbClr val="4B465D"/>
                </a:solidFill>
                <a:latin typeface="Times New Roman"/>
                <a:cs typeface="Times New Roman"/>
              </a:rPr>
              <a:t>·</a:t>
            </a:r>
            <a:r>
              <a:rPr dirty="0" sz="1700" spc="55">
                <a:solidFill>
                  <a:srgbClr val="4B465D"/>
                </a:solidFill>
                <a:latin typeface="Times New Roman"/>
                <a:cs typeface="Times New Roman"/>
              </a:rPr>
              <a:t> </a:t>
            </a:r>
            <a:r>
              <a:rPr dirty="0" sz="1700" spc="55" i="1">
                <a:solidFill>
                  <a:srgbClr val="605B74"/>
                </a:solidFill>
                <a:latin typeface="Times New Roman"/>
                <a:cs typeface="Times New Roman"/>
              </a:rPr>
              <a:t>dt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745607" y="4958670"/>
            <a:ext cx="154305" cy="2101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200" spc="35" i="1">
                <a:solidFill>
                  <a:srgbClr val="605B74"/>
                </a:solidFill>
                <a:latin typeface="Times New Roman"/>
                <a:cs typeface="Times New Roman"/>
              </a:rPr>
              <a:t>tn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51043" y="5025119"/>
            <a:ext cx="415092" cy="378561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06872" y="5834142"/>
            <a:ext cx="1226963" cy="22896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592640" y="5806666"/>
            <a:ext cx="1782455" cy="7326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806872" y="6197440"/>
            <a:ext cx="6568222" cy="775440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875966" y="2375188"/>
            <a:ext cx="0" cy="4591685"/>
          </a:xfrm>
          <a:custGeom>
            <a:avLst/>
            <a:gdLst/>
            <a:ahLst/>
            <a:cxnLst/>
            <a:rect l="l" t="t" r="r" b="b"/>
            <a:pathLst>
              <a:path w="0" h="4591684">
                <a:moveTo>
                  <a:pt x="0" y="4591586"/>
                </a:moveTo>
                <a:lnTo>
                  <a:pt x="0" y="0"/>
                </a:lnTo>
              </a:path>
            </a:pathLst>
          </a:custGeom>
          <a:ln w="915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642055" y="2375188"/>
            <a:ext cx="0" cy="1636395"/>
          </a:xfrm>
          <a:custGeom>
            <a:avLst/>
            <a:gdLst/>
            <a:ahLst/>
            <a:cxnLst/>
            <a:rect l="l" t="t" r="r" b="b"/>
            <a:pathLst>
              <a:path w="0" h="1636395">
                <a:moveTo>
                  <a:pt x="0" y="1636363"/>
                </a:moveTo>
                <a:lnTo>
                  <a:pt x="0" y="0"/>
                </a:lnTo>
              </a:path>
            </a:pathLst>
          </a:custGeom>
          <a:ln w="610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606534" y="2375188"/>
            <a:ext cx="0" cy="1257935"/>
          </a:xfrm>
          <a:custGeom>
            <a:avLst/>
            <a:gdLst/>
            <a:ahLst/>
            <a:cxnLst/>
            <a:rect l="l" t="t" r="r" b="b"/>
            <a:pathLst>
              <a:path w="0" h="1257935">
                <a:moveTo>
                  <a:pt x="0" y="1257801"/>
                </a:moveTo>
                <a:lnTo>
                  <a:pt x="0" y="0"/>
                </a:lnTo>
              </a:path>
            </a:pathLst>
          </a:custGeom>
          <a:ln w="610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638160" y="2375188"/>
            <a:ext cx="0" cy="1636395"/>
          </a:xfrm>
          <a:custGeom>
            <a:avLst/>
            <a:gdLst/>
            <a:ahLst/>
            <a:cxnLst/>
            <a:rect l="l" t="t" r="r" b="b"/>
            <a:pathLst>
              <a:path w="0" h="1636395">
                <a:moveTo>
                  <a:pt x="0" y="1636363"/>
                </a:moveTo>
                <a:lnTo>
                  <a:pt x="0" y="0"/>
                </a:lnTo>
              </a:path>
            </a:pathLst>
          </a:custGeom>
          <a:ln w="915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721673" y="2375188"/>
            <a:ext cx="0" cy="1636395"/>
          </a:xfrm>
          <a:custGeom>
            <a:avLst/>
            <a:gdLst/>
            <a:ahLst/>
            <a:cxnLst/>
            <a:rect l="l" t="t" r="r" b="b"/>
            <a:pathLst>
              <a:path w="0" h="1636395">
                <a:moveTo>
                  <a:pt x="0" y="1636363"/>
                </a:moveTo>
                <a:lnTo>
                  <a:pt x="0" y="0"/>
                </a:lnTo>
              </a:path>
            </a:pathLst>
          </a:custGeom>
          <a:ln w="915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756351" y="2375188"/>
            <a:ext cx="0" cy="1636395"/>
          </a:xfrm>
          <a:custGeom>
            <a:avLst/>
            <a:gdLst/>
            <a:ahLst/>
            <a:cxnLst/>
            <a:rect l="l" t="t" r="r" b="b"/>
            <a:pathLst>
              <a:path w="0" h="1636395">
                <a:moveTo>
                  <a:pt x="0" y="1636363"/>
                </a:moveTo>
                <a:lnTo>
                  <a:pt x="0" y="0"/>
                </a:lnTo>
              </a:path>
            </a:pathLst>
          </a:custGeom>
          <a:ln w="610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6726935" y="2375188"/>
            <a:ext cx="0" cy="1636395"/>
          </a:xfrm>
          <a:custGeom>
            <a:avLst/>
            <a:gdLst/>
            <a:ahLst/>
            <a:cxnLst/>
            <a:rect l="l" t="t" r="r" b="b"/>
            <a:pathLst>
              <a:path w="0" h="1636395">
                <a:moveTo>
                  <a:pt x="0" y="1636363"/>
                </a:moveTo>
                <a:lnTo>
                  <a:pt x="0" y="0"/>
                </a:lnTo>
              </a:path>
            </a:pathLst>
          </a:custGeom>
          <a:ln w="915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648683" y="2375188"/>
            <a:ext cx="0" cy="1636395"/>
          </a:xfrm>
          <a:custGeom>
            <a:avLst/>
            <a:gdLst/>
            <a:ahLst/>
            <a:cxnLst/>
            <a:rect l="l" t="t" r="r" b="b"/>
            <a:pathLst>
              <a:path w="0" h="1636395">
                <a:moveTo>
                  <a:pt x="0" y="1636363"/>
                </a:moveTo>
                <a:lnTo>
                  <a:pt x="0" y="0"/>
                </a:lnTo>
              </a:path>
            </a:pathLst>
          </a:custGeom>
          <a:ln w="915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8494128" y="2375188"/>
            <a:ext cx="0" cy="1636395"/>
          </a:xfrm>
          <a:custGeom>
            <a:avLst/>
            <a:gdLst/>
            <a:ahLst/>
            <a:cxnLst/>
            <a:rect l="l" t="t" r="r" b="b"/>
            <a:pathLst>
              <a:path w="0" h="1636395">
                <a:moveTo>
                  <a:pt x="0" y="1636363"/>
                </a:moveTo>
                <a:lnTo>
                  <a:pt x="0" y="0"/>
                </a:lnTo>
              </a:path>
            </a:pathLst>
          </a:custGeom>
          <a:ln w="915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15" name="object 15"/>
          <p:cNvGrpSpPr/>
          <p:nvPr/>
        </p:nvGrpSpPr>
        <p:grpSpPr>
          <a:xfrm>
            <a:off x="866810" y="2375188"/>
            <a:ext cx="8607425" cy="4591685"/>
            <a:chOff x="866810" y="2375188"/>
            <a:chExt cx="8607425" cy="4591685"/>
          </a:xfrm>
        </p:grpSpPr>
        <p:sp>
          <p:nvSpPr>
            <p:cNvPr id="16" name="object 16"/>
            <p:cNvSpPr/>
            <p:nvPr/>
          </p:nvSpPr>
          <p:spPr>
            <a:xfrm>
              <a:off x="866810" y="2375188"/>
              <a:ext cx="8607425" cy="4591685"/>
            </a:xfrm>
            <a:custGeom>
              <a:avLst/>
              <a:gdLst/>
              <a:ahLst/>
              <a:cxnLst/>
              <a:rect l="l" t="t" r="r" b="b"/>
              <a:pathLst>
                <a:path w="8607425" h="4591684">
                  <a:moveTo>
                    <a:pt x="8591797" y="4591586"/>
                  </a:moveTo>
                  <a:lnTo>
                    <a:pt x="8591797" y="0"/>
                  </a:lnTo>
                </a:path>
                <a:path w="8607425" h="4591684">
                  <a:moveTo>
                    <a:pt x="0" y="9158"/>
                  </a:moveTo>
                  <a:lnTo>
                    <a:pt x="8607058" y="9158"/>
                  </a:lnTo>
                </a:path>
                <a:path w="8607425" h="4591684">
                  <a:moveTo>
                    <a:pt x="0" y="625847"/>
                  </a:moveTo>
                  <a:lnTo>
                    <a:pt x="8607058" y="625847"/>
                  </a:lnTo>
                </a:path>
                <a:path w="8607425" h="4591684">
                  <a:moveTo>
                    <a:pt x="0" y="1089891"/>
                  </a:moveTo>
                  <a:lnTo>
                    <a:pt x="8607058" y="1089891"/>
                  </a:lnTo>
                </a:path>
                <a:path w="8607425" h="4591684">
                  <a:moveTo>
                    <a:pt x="0" y="1676051"/>
                  </a:moveTo>
                  <a:lnTo>
                    <a:pt x="537178" y="1676051"/>
                  </a:lnTo>
                </a:path>
                <a:path w="8607425" h="4591684">
                  <a:moveTo>
                    <a:pt x="0" y="2265264"/>
                  </a:moveTo>
                  <a:lnTo>
                    <a:pt x="1391779" y="2265264"/>
                  </a:lnTo>
                </a:path>
                <a:path w="8607425" h="4591684">
                  <a:moveTo>
                    <a:pt x="0" y="2866688"/>
                  </a:moveTo>
                  <a:lnTo>
                    <a:pt x="1184233" y="2866688"/>
                  </a:lnTo>
                </a:path>
                <a:path w="8607425" h="4591684">
                  <a:moveTo>
                    <a:pt x="0" y="3452848"/>
                  </a:moveTo>
                  <a:lnTo>
                    <a:pt x="940061" y="3452848"/>
                  </a:lnTo>
                </a:path>
                <a:path w="8607425" h="4591684">
                  <a:moveTo>
                    <a:pt x="0" y="4042061"/>
                  </a:moveTo>
                  <a:lnTo>
                    <a:pt x="940061" y="4042061"/>
                  </a:lnTo>
                </a:path>
              </a:pathLst>
            </a:custGeom>
            <a:ln w="91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866810" y="6957616"/>
              <a:ext cx="940435" cy="0"/>
            </a:xfrm>
            <a:custGeom>
              <a:avLst/>
              <a:gdLst/>
              <a:ahLst/>
              <a:cxnLst/>
              <a:rect l="l" t="t" r="r" b="b"/>
              <a:pathLst>
                <a:path w="940435" h="0">
                  <a:moveTo>
                    <a:pt x="0" y="0"/>
                  </a:moveTo>
                  <a:lnTo>
                    <a:pt x="940061" y="0"/>
                  </a:lnTo>
                </a:path>
              </a:pathLst>
            </a:custGeom>
            <a:ln w="1221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3195599" y="4942691"/>
              <a:ext cx="210820" cy="0"/>
            </a:xfrm>
            <a:custGeom>
              <a:avLst/>
              <a:gdLst/>
              <a:ahLst/>
              <a:cxnLst/>
              <a:rect l="l" t="t" r="r" b="b"/>
              <a:pathLst>
                <a:path w="210820" h="0">
                  <a:moveTo>
                    <a:pt x="0" y="0"/>
                  </a:moveTo>
                  <a:lnTo>
                    <a:pt x="210598" y="0"/>
                  </a:lnTo>
                </a:path>
              </a:pathLst>
            </a:custGeom>
            <a:ln w="91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1800767" y="5531904"/>
              <a:ext cx="1395095" cy="0"/>
            </a:xfrm>
            <a:custGeom>
              <a:avLst/>
              <a:gdLst/>
              <a:ahLst/>
              <a:cxnLst/>
              <a:rect l="l" t="t" r="r" b="b"/>
              <a:pathLst>
                <a:path w="1395095" h="0">
                  <a:moveTo>
                    <a:pt x="0" y="0"/>
                  </a:moveTo>
                  <a:lnTo>
                    <a:pt x="139483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3195599" y="5531904"/>
              <a:ext cx="210820" cy="0"/>
            </a:xfrm>
            <a:custGeom>
              <a:avLst/>
              <a:gdLst/>
              <a:ahLst/>
              <a:cxnLst/>
              <a:rect l="l" t="t" r="r" b="b"/>
              <a:pathLst>
                <a:path w="210820" h="0">
                  <a:moveTo>
                    <a:pt x="0" y="0"/>
                  </a:moveTo>
                  <a:lnTo>
                    <a:pt x="210598" y="0"/>
                  </a:lnTo>
                </a:path>
              </a:pathLst>
            </a:custGeom>
            <a:ln w="91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1800767" y="5531904"/>
              <a:ext cx="4090035" cy="589280"/>
            </a:xfrm>
            <a:custGeom>
              <a:avLst/>
              <a:gdLst/>
              <a:ahLst/>
              <a:cxnLst/>
              <a:rect l="l" t="t" r="r" b="b"/>
              <a:pathLst>
                <a:path w="4090035" h="589279">
                  <a:moveTo>
                    <a:pt x="3088774" y="0"/>
                  </a:moveTo>
                  <a:lnTo>
                    <a:pt x="4089878" y="0"/>
                  </a:lnTo>
                </a:path>
                <a:path w="4090035" h="589279">
                  <a:moveTo>
                    <a:pt x="0" y="589212"/>
                  </a:moveTo>
                  <a:lnTo>
                    <a:pt x="1394831" y="58921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3195599" y="6121117"/>
              <a:ext cx="210820" cy="0"/>
            </a:xfrm>
            <a:custGeom>
              <a:avLst/>
              <a:gdLst/>
              <a:ahLst/>
              <a:cxnLst/>
              <a:rect l="l" t="t" r="r" b="b"/>
              <a:pathLst>
                <a:path w="210820" h="0">
                  <a:moveTo>
                    <a:pt x="0" y="0"/>
                  </a:moveTo>
                  <a:lnTo>
                    <a:pt x="210598" y="0"/>
                  </a:lnTo>
                </a:path>
              </a:pathLst>
            </a:custGeom>
            <a:ln w="91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4889541" y="6121117"/>
              <a:ext cx="1001394" cy="0"/>
            </a:xfrm>
            <a:custGeom>
              <a:avLst/>
              <a:gdLst/>
              <a:ahLst/>
              <a:cxnLst/>
              <a:rect l="l" t="t" r="r" b="b"/>
              <a:pathLst>
                <a:path w="1001395" h="0">
                  <a:moveTo>
                    <a:pt x="0" y="0"/>
                  </a:moveTo>
                  <a:lnTo>
                    <a:pt x="100110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4" name="object 24"/>
          <p:cNvSpPr txBox="1"/>
          <p:nvPr/>
        </p:nvSpPr>
        <p:spPr>
          <a:xfrm>
            <a:off x="910193" y="725363"/>
            <a:ext cx="7974965" cy="1130935"/>
          </a:xfrm>
          <a:prstGeom prst="rect">
            <a:avLst/>
          </a:prstGeom>
        </p:spPr>
        <p:txBody>
          <a:bodyPr wrap="square" lIns="0" tIns="18415" rIns="0" bIns="0" rtlCol="0" vert="horz">
            <a:spAutoFit/>
          </a:bodyPr>
          <a:lstStyle/>
          <a:p>
            <a:pPr algn="just" marL="17780" marR="5080" indent="-5715">
              <a:lnSpc>
                <a:spcPct val="106800"/>
              </a:lnSpc>
              <a:spcBef>
                <a:spcPts val="145"/>
              </a:spcBef>
            </a:pPr>
            <a:r>
              <a:rPr dirty="0" sz="2250" spc="-245" i="1">
                <a:solidFill>
                  <a:srgbClr val="4B4459"/>
                </a:solidFill>
                <a:latin typeface="Times New Roman"/>
                <a:cs typeface="Times New Roman"/>
              </a:rPr>
              <a:t>Obsérvese</a:t>
            </a:r>
            <a:r>
              <a:rPr dirty="0" sz="2250" spc="70" i="1">
                <a:solidFill>
                  <a:srgbClr val="4B4459"/>
                </a:solidFill>
                <a:latin typeface="Times New Roman"/>
                <a:cs typeface="Times New Roman"/>
              </a:rPr>
              <a:t> </a:t>
            </a:r>
            <a:r>
              <a:rPr dirty="0" sz="2250" spc="-285" i="1">
                <a:solidFill>
                  <a:srgbClr val="4B4459"/>
                </a:solidFill>
                <a:latin typeface="Times New Roman"/>
                <a:cs typeface="Times New Roman"/>
              </a:rPr>
              <a:t>que</a:t>
            </a:r>
            <a:r>
              <a:rPr dirty="0" sz="2250" spc="-5" i="1">
                <a:solidFill>
                  <a:srgbClr val="4B4459"/>
                </a:solidFill>
                <a:latin typeface="Times New Roman"/>
                <a:cs typeface="Times New Roman"/>
              </a:rPr>
              <a:t> </a:t>
            </a:r>
            <a:r>
              <a:rPr dirty="0" sz="2250" spc="-240" i="1">
                <a:solidFill>
                  <a:srgbClr val="4B4459"/>
                </a:solidFill>
                <a:latin typeface="Times New Roman"/>
                <a:cs typeface="Times New Roman"/>
              </a:rPr>
              <a:t>lo</a:t>
            </a:r>
            <a:r>
              <a:rPr dirty="0" sz="2250" spc="90" i="1">
                <a:solidFill>
                  <a:srgbClr val="4B4459"/>
                </a:solidFill>
                <a:latin typeface="Times New Roman"/>
                <a:cs typeface="Times New Roman"/>
              </a:rPr>
              <a:t> </a:t>
            </a:r>
            <a:r>
              <a:rPr dirty="0" sz="2250" spc="-240" i="1">
                <a:solidFill>
                  <a:srgbClr val="4B4459"/>
                </a:solidFill>
                <a:latin typeface="Times New Roman"/>
                <a:cs typeface="Times New Roman"/>
              </a:rPr>
              <a:t>métodos</a:t>
            </a:r>
            <a:r>
              <a:rPr dirty="0" sz="2250" spc="80" i="1">
                <a:solidFill>
                  <a:srgbClr val="4B4459"/>
                </a:solidFill>
                <a:latin typeface="Times New Roman"/>
                <a:cs typeface="Times New Roman"/>
              </a:rPr>
              <a:t> </a:t>
            </a:r>
            <a:r>
              <a:rPr dirty="0" sz="2250" spc="-300" i="1">
                <a:solidFill>
                  <a:srgbClr val="4B4459"/>
                </a:solidFill>
                <a:latin typeface="Times New Roman"/>
                <a:cs typeface="Times New Roman"/>
              </a:rPr>
              <a:t>de</a:t>
            </a:r>
            <a:r>
              <a:rPr dirty="0" sz="2250" spc="225" i="1">
                <a:solidFill>
                  <a:srgbClr val="4B4459"/>
                </a:solidFill>
                <a:latin typeface="Times New Roman"/>
                <a:cs typeface="Times New Roman"/>
              </a:rPr>
              <a:t> </a:t>
            </a:r>
            <a:r>
              <a:rPr dirty="0" sz="2250" spc="-254" i="1">
                <a:solidFill>
                  <a:srgbClr val="4B4459"/>
                </a:solidFill>
                <a:latin typeface="Times New Roman"/>
                <a:cs typeface="Times New Roman"/>
              </a:rPr>
              <a:t>Adam</a:t>
            </a:r>
            <a:r>
              <a:rPr dirty="0" sz="2250" spc="55" i="1">
                <a:solidFill>
                  <a:srgbClr val="4B4459"/>
                </a:solidFill>
                <a:latin typeface="Times New Roman"/>
                <a:cs typeface="Times New Roman"/>
              </a:rPr>
              <a:t> </a:t>
            </a:r>
            <a:r>
              <a:rPr dirty="0" sz="2250" spc="-235" i="1">
                <a:solidFill>
                  <a:srgbClr val="4B4459"/>
                </a:solidFill>
                <a:latin typeface="Times New Roman"/>
                <a:cs typeface="Times New Roman"/>
              </a:rPr>
              <a:t>-</a:t>
            </a:r>
            <a:r>
              <a:rPr dirty="0" sz="2250" spc="-235" i="1">
                <a:solidFill>
                  <a:srgbClr val="2D2D3B"/>
                </a:solidFill>
                <a:latin typeface="Times New Roman"/>
                <a:cs typeface="Times New Roman"/>
              </a:rPr>
              <a:t>B</a:t>
            </a:r>
            <a:r>
              <a:rPr dirty="0" sz="2250" spc="-235" i="1">
                <a:solidFill>
                  <a:srgbClr val="4B4459"/>
                </a:solidFill>
                <a:latin typeface="Times New Roman"/>
                <a:cs typeface="Times New Roman"/>
              </a:rPr>
              <a:t>ash </a:t>
            </a:r>
            <a:r>
              <a:rPr dirty="0" sz="2250" spc="-220" i="1">
                <a:solidFill>
                  <a:srgbClr val="4B4459"/>
                </a:solidFill>
                <a:latin typeface="Times New Roman"/>
                <a:cs typeface="Times New Roman"/>
              </a:rPr>
              <a:t>forth</a:t>
            </a:r>
            <a:r>
              <a:rPr dirty="0" sz="2250" spc="120" i="1">
                <a:solidFill>
                  <a:srgbClr val="4B4459"/>
                </a:solidFill>
                <a:latin typeface="Times New Roman"/>
                <a:cs typeface="Times New Roman"/>
              </a:rPr>
              <a:t> </a:t>
            </a:r>
            <a:r>
              <a:rPr dirty="0" sz="2250" spc="-215" i="1">
                <a:solidFill>
                  <a:srgbClr val="5D596E"/>
                </a:solidFill>
                <a:latin typeface="Times New Roman"/>
                <a:cs typeface="Times New Roman"/>
              </a:rPr>
              <a:t>son</a:t>
            </a:r>
            <a:r>
              <a:rPr dirty="0" sz="2250" spc="135" i="1">
                <a:solidFill>
                  <a:srgbClr val="5D596E"/>
                </a:solidFill>
                <a:latin typeface="Times New Roman"/>
                <a:cs typeface="Times New Roman"/>
              </a:rPr>
              <a:t> </a:t>
            </a:r>
            <a:r>
              <a:rPr dirty="0" sz="2250" spc="-240" i="1">
                <a:solidFill>
                  <a:srgbClr val="4B4459"/>
                </a:solidFill>
                <a:latin typeface="Times New Roman"/>
                <a:cs typeface="Times New Roman"/>
              </a:rPr>
              <a:t>métodos</a:t>
            </a:r>
            <a:r>
              <a:rPr dirty="0" sz="2250" spc="80" i="1">
                <a:solidFill>
                  <a:srgbClr val="4B4459"/>
                </a:solidFill>
                <a:latin typeface="Times New Roman"/>
                <a:cs typeface="Times New Roman"/>
              </a:rPr>
              <a:t> </a:t>
            </a:r>
            <a:r>
              <a:rPr dirty="0" sz="2250" spc="-195" i="1">
                <a:solidFill>
                  <a:srgbClr val="5D596E"/>
                </a:solidFill>
                <a:latin typeface="Times New Roman"/>
                <a:cs typeface="Times New Roman"/>
              </a:rPr>
              <a:t>explícitos</a:t>
            </a:r>
            <a:r>
              <a:rPr dirty="0" sz="2250" spc="175" i="1">
                <a:solidFill>
                  <a:srgbClr val="5D596E"/>
                </a:solidFill>
                <a:latin typeface="Times New Roman"/>
                <a:cs typeface="Times New Roman"/>
              </a:rPr>
              <a:t> </a:t>
            </a:r>
            <a:r>
              <a:rPr dirty="0" sz="2000" spc="-310" i="1">
                <a:solidFill>
                  <a:srgbClr val="5D596E"/>
                </a:solidFill>
                <a:latin typeface="Arial"/>
                <a:cs typeface="Arial"/>
              </a:rPr>
              <a:t>y</a:t>
            </a:r>
            <a:r>
              <a:rPr dirty="0" sz="2000" spc="180" i="1">
                <a:solidFill>
                  <a:srgbClr val="5D596E"/>
                </a:solidFill>
                <a:latin typeface="Arial"/>
                <a:cs typeface="Arial"/>
              </a:rPr>
              <a:t> </a:t>
            </a:r>
            <a:r>
              <a:rPr dirty="0" sz="2250" spc="-285" i="1">
                <a:solidFill>
                  <a:srgbClr val="4B4459"/>
                </a:solidFill>
                <a:latin typeface="Times New Roman"/>
                <a:cs typeface="Times New Roman"/>
              </a:rPr>
              <a:t>que</a:t>
            </a:r>
            <a:r>
              <a:rPr dirty="0" sz="2250" spc="-10" i="1">
                <a:solidFill>
                  <a:srgbClr val="4B4459"/>
                </a:solidFill>
                <a:latin typeface="Times New Roman"/>
                <a:cs typeface="Times New Roman"/>
              </a:rPr>
              <a:t> </a:t>
            </a:r>
            <a:r>
              <a:rPr dirty="0" sz="2250" spc="-240" i="1">
                <a:solidFill>
                  <a:srgbClr val="4B4459"/>
                </a:solidFill>
                <a:latin typeface="Times New Roman"/>
                <a:cs typeface="Times New Roman"/>
              </a:rPr>
              <a:t>nece</a:t>
            </a:r>
            <a:r>
              <a:rPr dirty="0" sz="2250" spc="-240" i="1">
                <a:solidFill>
                  <a:srgbClr val="2D2D3B"/>
                </a:solidFill>
                <a:latin typeface="Times New Roman"/>
                <a:cs typeface="Times New Roman"/>
              </a:rPr>
              <a:t>­ </a:t>
            </a:r>
            <a:r>
              <a:rPr dirty="0" sz="2250" spc="-235" i="1">
                <a:solidFill>
                  <a:srgbClr val="2D2D3B"/>
                </a:solidFill>
                <a:latin typeface="Times New Roman"/>
                <a:cs typeface="Times New Roman"/>
              </a:rPr>
              <a:t> </a:t>
            </a:r>
            <a:r>
              <a:rPr dirty="0" sz="2250" spc="-135" i="1">
                <a:solidFill>
                  <a:srgbClr val="5D596E"/>
                </a:solidFill>
                <a:latin typeface="Times New Roman"/>
                <a:cs typeface="Times New Roman"/>
              </a:rPr>
              <a:t>itan</a:t>
            </a:r>
            <a:r>
              <a:rPr dirty="0" sz="2250" spc="290" i="1">
                <a:solidFill>
                  <a:srgbClr val="5D596E"/>
                </a:solidFill>
                <a:latin typeface="Times New Roman"/>
                <a:cs typeface="Times New Roman"/>
              </a:rPr>
              <a:t> </a:t>
            </a:r>
            <a:r>
              <a:rPr dirty="0" sz="2250" spc="-320" i="1">
                <a:solidFill>
                  <a:srgbClr val="4B4459"/>
                </a:solidFill>
                <a:latin typeface="Times New Roman"/>
                <a:cs typeface="Times New Roman"/>
              </a:rPr>
              <a:t>para</a:t>
            </a:r>
            <a:r>
              <a:rPr dirty="0" sz="2250" spc="165" i="1">
                <a:solidFill>
                  <a:srgbClr val="4B4459"/>
                </a:solidFill>
                <a:latin typeface="Times New Roman"/>
                <a:cs typeface="Times New Roman"/>
              </a:rPr>
              <a:t> </a:t>
            </a:r>
            <a:r>
              <a:rPr dirty="0" sz="2250" spc="-204" i="1">
                <a:solidFill>
                  <a:srgbClr val="5D596E"/>
                </a:solidFill>
                <a:latin typeface="Times New Roman"/>
                <a:cs typeface="Times New Roman"/>
              </a:rPr>
              <a:t>ser</a:t>
            </a:r>
            <a:r>
              <a:rPr dirty="0" sz="2250" spc="155" i="1">
                <a:solidFill>
                  <a:srgbClr val="5D596E"/>
                </a:solidFill>
                <a:latin typeface="Times New Roman"/>
                <a:cs typeface="Times New Roman"/>
              </a:rPr>
              <a:t> </a:t>
            </a:r>
            <a:r>
              <a:rPr dirty="0" sz="2250" spc="-245" i="1">
                <a:solidFill>
                  <a:srgbClr val="4B4459"/>
                </a:solidFill>
                <a:latin typeface="Times New Roman"/>
                <a:cs typeface="Times New Roman"/>
              </a:rPr>
              <a:t>aplicados</a:t>
            </a:r>
            <a:r>
              <a:rPr dirty="0" sz="2250" spc="70" i="1">
                <a:solidFill>
                  <a:srgbClr val="4B4459"/>
                </a:solidFill>
                <a:latin typeface="Times New Roman"/>
                <a:cs typeface="Times New Roman"/>
              </a:rPr>
              <a:t> </a:t>
            </a:r>
            <a:r>
              <a:rPr dirty="0" sz="2250" spc="-265" i="1">
                <a:solidFill>
                  <a:srgbClr val="4B4459"/>
                </a:solidFill>
                <a:latin typeface="Times New Roman"/>
                <a:cs typeface="Times New Roman"/>
              </a:rPr>
              <a:t>conocer</a:t>
            </a:r>
            <a:r>
              <a:rPr dirty="0" sz="2250" spc="30" i="1">
                <a:solidFill>
                  <a:srgbClr val="4B4459"/>
                </a:solidFill>
                <a:latin typeface="Times New Roman"/>
                <a:cs typeface="Times New Roman"/>
              </a:rPr>
              <a:t> </a:t>
            </a:r>
            <a:r>
              <a:rPr dirty="0" sz="2250" spc="35" i="1">
                <a:solidFill>
                  <a:srgbClr val="4B4459"/>
                </a:solidFill>
                <a:latin typeface="Times New Roman"/>
                <a:cs typeface="Times New Roman"/>
              </a:rPr>
              <a:t> </a:t>
            </a:r>
            <a:r>
              <a:rPr dirty="0" sz="2250" spc="-275" i="1">
                <a:solidFill>
                  <a:srgbClr val="4B4459"/>
                </a:solidFill>
                <a:latin typeface="Times New Roman"/>
                <a:cs typeface="Times New Roman"/>
              </a:rPr>
              <a:t>al</a:t>
            </a:r>
            <a:r>
              <a:rPr dirty="0" sz="2250" spc="10" i="1">
                <a:solidFill>
                  <a:srgbClr val="4B4459"/>
                </a:solidFill>
                <a:latin typeface="Times New Roman"/>
                <a:cs typeface="Times New Roman"/>
              </a:rPr>
              <a:t> </a:t>
            </a:r>
            <a:r>
              <a:rPr dirty="0" sz="2250" spc="-210" i="1">
                <a:solidFill>
                  <a:srgbClr val="4B4459"/>
                </a:solidFill>
                <a:latin typeface="Times New Roman"/>
                <a:cs typeface="Times New Roman"/>
              </a:rPr>
              <a:t>menos</a:t>
            </a:r>
            <a:r>
              <a:rPr dirty="0" sz="2250" spc="495" i="1">
                <a:solidFill>
                  <a:srgbClr val="4B4459"/>
                </a:solidFill>
                <a:latin typeface="Times New Roman"/>
                <a:cs typeface="Times New Roman"/>
              </a:rPr>
              <a:t> </a:t>
            </a:r>
            <a:r>
              <a:rPr dirty="0" sz="2250" spc="-229" i="1">
                <a:solidFill>
                  <a:srgbClr val="4B4459"/>
                </a:solidFill>
                <a:latin typeface="Times New Roman"/>
                <a:cs typeface="Times New Roman"/>
              </a:rPr>
              <a:t>los</a:t>
            </a:r>
            <a:r>
              <a:rPr dirty="0" sz="2250" spc="105" i="1">
                <a:solidFill>
                  <a:srgbClr val="4B4459"/>
                </a:solidFill>
                <a:latin typeface="Times New Roman"/>
                <a:cs typeface="Times New Roman"/>
              </a:rPr>
              <a:t> </a:t>
            </a:r>
            <a:r>
              <a:rPr dirty="0" sz="2250" spc="-225" i="1">
                <a:solidFill>
                  <a:srgbClr val="5D596E"/>
                </a:solidFill>
                <a:latin typeface="Times New Roman"/>
                <a:cs typeface="Times New Roman"/>
              </a:rPr>
              <a:t>valores</a:t>
            </a:r>
            <a:r>
              <a:rPr dirty="0" sz="2250" spc="110" i="1">
                <a:solidFill>
                  <a:srgbClr val="5D596E"/>
                </a:solidFill>
                <a:latin typeface="Times New Roman"/>
                <a:cs typeface="Times New Roman"/>
              </a:rPr>
              <a:t> </a:t>
            </a:r>
            <a:r>
              <a:rPr dirty="0" sz="2250" spc="-245" i="1">
                <a:solidFill>
                  <a:srgbClr val="4B4459"/>
                </a:solidFill>
                <a:latin typeface="Times New Roman"/>
                <a:cs typeface="Times New Roman"/>
              </a:rPr>
              <a:t>aproximados</a:t>
            </a:r>
            <a:r>
              <a:rPr dirty="0" sz="2250" spc="390" i="1">
                <a:solidFill>
                  <a:srgbClr val="4B4459"/>
                </a:solidFill>
                <a:latin typeface="Times New Roman"/>
                <a:cs typeface="Times New Roman"/>
              </a:rPr>
              <a:t> </a:t>
            </a:r>
            <a:r>
              <a:rPr dirty="0" sz="2000" spc="-530">
                <a:solidFill>
                  <a:srgbClr val="5D596E"/>
                </a:solidFill>
                <a:latin typeface="Arial"/>
                <a:cs typeface="Arial"/>
              </a:rPr>
              <a:t>Yo</a:t>
            </a:r>
            <a:r>
              <a:rPr dirty="0" sz="2000" spc="-265">
                <a:solidFill>
                  <a:srgbClr val="5D596E"/>
                </a:solidFill>
                <a:latin typeface="Arial"/>
                <a:cs typeface="Arial"/>
              </a:rPr>
              <a:t> </a:t>
            </a:r>
            <a:r>
              <a:rPr dirty="0" sz="2000" spc="-445" i="1">
                <a:solidFill>
                  <a:srgbClr val="5D596E"/>
                </a:solidFill>
                <a:latin typeface="Arial"/>
                <a:cs typeface="Arial"/>
              </a:rPr>
              <a:t>Y1</a:t>
            </a:r>
            <a:r>
              <a:rPr dirty="0" sz="2000" spc="770" i="1">
                <a:solidFill>
                  <a:srgbClr val="5D596E"/>
                </a:solidFill>
                <a:latin typeface="Arial"/>
                <a:cs typeface="Arial"/>
              </a:rPr>
              <a:t> </a:t>
            </a:r>
            <a:r>
              <a:rPr dirty="0" sz="2000" spc="10">
                <a:solidFill>
                  <a:srgbClr val="50313A"/>
                </a:solidFill>
                <a:latin typeface="Arial"/>
                <a:cs typeface="Arial"/>
              </a:rPr>
              <a:t>.</a:t>
            </a:r>
            <a:r>
              <a:rPr dirty="0" sz="2000" spc="10">
                <a:solidFill>
                  <a:srgbClr val="4B4459"/>
                </a:solidFill>
                <a:latin typeface="Arial"/>
                <a:cs typeface="Arial"/>
              </a:rPr>
              <a:t>.. </a:t>
            </a:r>
            <a:r>
              <a:rPr dirty="0" sz="2150" spc="-195" i="1">
                <a:solidFill>
                  <a:srgbClr val="4B4459"/>
                </a:solidFill>
                <a:latin typeface="Times New Roman"/>
                <a:cs typeface="Times New Roman"/>
              </a:rPr>
              <a:t>Yr· </a:t>
            </a:r>
            <a:r>
              <a:rPr dirty="0" sz="2150" spc="-190" i="1">
                <a:solidFill>
                  <a:srgbClr val="4B4459"/>
                </a:solidFill>
                <a:latin typeface="Times New Roman"/>
                <a:cs typeface="Times New Roman"/>
              </a:rPr>
              <a:t> </a:t>
            </a:r>
            <a:r>
              <a:rPr dirty="0" sz="2250" spc="-210" i="1">
                <a:solidFill>
                  <a:srgbClr val="2D2D3B"/>
                </a:solidFill>
                <a:latin typeface="Times New Roman"/>
                <a:cs typeface="Times New Roman"/>
              </a:rPr>
              <a:t>E</a:t>
            </a:r>
            <a:r>
              <a:rPr dirty="0" sz="2250" spc="-210" i="1">
                <a:solidFill>
                  <a:srgbClr val="4B4459"/>
                </a:solidFill>
                <a:latin typeface="Times New Roman"/>
                <a:cs typeface="Times New Roman"/>
              </a:rPr>
              <a:t>stos</a:t>
            </a:r>
            <a:r>
              <a:rPr dirty="0" sz="2250" spc="-105" i="1">
                <a:solidFill>
                  <a:srgbClr val="4B4459"/>
                </a:solidFill>
                <a:latin typeface="Times New Roman"/>
                <a:cs typeface="Times New Roman"/>
              </a:rPr>
              <a:t> </a:t>
            </a:r>
            <a:r>
              <a:rPr dirty="0" sz="2250" spc="-265" i="1">
                <a:solidFill>
                  <a:srgbClr val="4B4459"/>
                </a:solidFill>
                <a:latin typeface="Times New Roman"/>
                <a:cs typeface="Times New Roman"/>
              </a:rPr>
              <a:t>deberán</a:t>
            </a:r>
            <a:r>
              <a:rPr dirty="0" sz="2250" spc="-80" i="1">
                <a:solidFill>
                  <a:srgbClr val="4B4459"/>
                </a:solidFill>
                <a:latin typeface="Times New Roman"/>
                <a:cs typeface="Times New Roman"/>
              </a:rPr>
              <a:t> </a:t>
            </a:r>
            <a:r>
              <a:rPr dirty="0" sz="2250" spc="-195" i="1">
                <a:solidFill>
                  <a:srgbClr val="4B4459"/>
                </a:solidFill>
                <a:latin typeface="Times New Roman"/>
                <a:cs typeface="Times New Roman"/>
              </a:rPr>
              <a:t>ser</a:t>
            </a:r>
            <a:r>
              <a:rPr dirty="0" sz="2250" spc="130" i="1">
                <a:solidFill>
                  <a:srgbClr val="4B4459"/>
                </a:solidFill>
                <a:latin typeface="Times New Roman"/>
                <a:cs typeface="Times New Roman"/>
              </a:rPr>
              <a:t> </a:t>
            </a:r>
            <a:r>
              <a:rPr dirty="0" sz="2250" spc="-225" i="1">
                <a:solidFill>
                  <a:srgbClr val="4B4459"/>
                </a:solidFill>
                <a:latin typeface="Times New Roman"/>
                <a:cs typeface="Times New Roman"/>
              </a:rPr>
              <a:t>obtenidos</a:t>
            </a:r>
            <a:r>
              <a:rPr dirty="0" sz="2250" spc="-190" i="1">
                <a:solidFill>
                  <a:srgbClr val="4B4459"/>
                </a:solidFill>
                <a:latin typeface="Times New Roman"/>
                <a:cs typeface="Times New Roman"/>
              </a:rPr>
              <a:t> </a:t>
            </a:r>
            <a:r>
              <a:rPr dirty="0" sz="2250" spc="-285" i="1">
                <a:solidFill>
                  <a:srgbClr val="4B4459"/>
                </a:solidFill>
                <a:latin typeface="Times New Roman"/>
                <a:cs typeface="Times New Roman"/>
              </a:rPr>
              <a:t>por</a:t>
            </a:r>
            <a:r>
              <a:rPr dirty="0" sz="2250" spc="-260" i="1">
                <a:solidFill>
                  <a:srgbClr val="4B4459"/>
                </a:solidFill>
                <a:latin typeface="Times New Roman"/>
                <a:cs typeface="Times New Roman"/>
              </a:rPr>
              <a:t> </a:t>
            </a:r>
            <a:r>
              <a:rPr dirty="0" sz="2250" spc="-240" i="1">
                <a:solidFill>
                  <a:srgbClr val="4B4459"/>
                </a:solidFill>
                <a:latin typeface="Times New Roman"/>
                <a:cs typeface="Times New Roman"/>
              </a:rPr>
              <a:t>métodos</a:t>
            </a:r>
            <a:r>
              <a:rPr dirty="0" sz="2250" spc="-114" i="1">
                <a:solidFill>
                  <a:srgbClr val="4B4459"/>
                </a:solidFill>
                <a:latin typeface="Times New Roman"/>
                <a:cs typeface="Times New Roman"/>
              </a:rPr>
              <a:t> </a:t>
            </a:r>
            <a:r>
              <a:rPr dirty="0" sz="2250" spc="-285" i="1">
                <a:solidFill>
                  <a:srgbClr val="4B4459"/>
                </a:solidFill>
                <a:latin typeface="Times New Roman"/>
                <a:cs typeface="Times New Roman"/>
              </a:rPr>
              <a:t>que</a:t>
            </a:r>
            <a:r>
              <a:rPr dirty="0" sz="2250" spc="-110" i="1">
                <a:solidFill>
                  <a:srgbClr val="4B4459"/>
                </a:solidFill>
                <a:latin typeface="Times New Roman"/>
                <a:cs typeface="Times New Roman"/>
              </a:rPr>
              <a:t> </a:t>
            </a:r>
            <a:r>
              <a:rPr dirty="0" sz="2250" spc="-170" i="1">
                <a:solidFill>
                  <a:srgbClr val="4B4459"/>
                </a:solidFill>
                <a:latin typeface="Times New Roman"/>
                <a:cs typeface="Times New Roman"/>
              </a:rPr>
              <a:t>utílícen</a:t>
            </a:r>
            <a:r>
              <a:rPr dirty="0" sz="2250" spc="90" i="1">
                <a:solidFill>
                  <a:srgbClr val="4B4459"/>
                </a:solidFill>
                <a:latin typeface="Times New Roman"/>
                <a:cs typeface="Times New Roman"/>
              </a:rPr>
              <a:t> </a:t>
            </a:r>
            <a:r>
              <a:rPr dirty="0" sz="2250" spc="-170" i="1">
                <a:solidFill>
                  <a:srgbClr val="4B4459"/>
                </a:solidFill>
                <a:latin typeface="Times New Roman"/>
                <a:cs typeface="Times New Roman"/>
              </a:rPr>
              <a:t>un</a:t>
            </a:r>
            <a:r>
              <a:rPr dirty="0" sz="2250" spc="75" i="1">
                <a:solidFill>
                  <a:srgbClr val="4B4459"/>
                </a:solidFill>
                <a:latin typeface="Times New Roman"/>
                <a:cs typeface="Times New Roman"/>
              </a:rPr>
              <a:t> </a:t>
            </a:r>
            <a:r>
              <a:rPr dirty="0" sz="2250" spc="-225" i="1">
                <a:solidFill>
                  <a:srgbClr val="4B4459"/>
                </a:solidFill>
                <a:latin typeface="Times New Roman"/>
                <a:cs typeface="Times New Roman"/>
              </a:rPr>
              <a:t>menor</a:t>
            </a:r>
            <a:r>
              <a:rPr dirty="0" sz="2250" spc="-155" i="1">
                <a:solidFill>
                  <a:srgbClr val="4B4459"/>
                </a:solidFill>
                <a:latin typeface="Times New Roman"/>
                <a:cs typeface="Times New Roman"/>
              </a:rPr>
              <a:t> </a:t>
            </a:r>
            <a:r>
              <a:rPr dirty="0" sz="2250" spc="-240" i="1">
                <a:solidFill>
                  <a:srgbClr val="4B4459"/>
                </a:solidFill>
                <a:latin typeface="Times New Roman"/>
                <a:cs typeface="Times New Roman"/>
              </a:rPr>
              <a:t>número</a:t>
            </a:r>
            <a:r>
              <a:rPr dirty="0" sz="2250" spc="-95" i="1">
                <a:solidFill>
                  <a:srgbClr val="4B4459"/>
                </a:solidFill>
                <a:latin typeface="Times New Roman"/>
                <a:cs typeface="Times New Roman"/>
              </a:rPr>
              <a:t> </a:t>
            </a:r>
            <a:r>
              <a:rPr dirty="0" sz="2250" spc="-265" i="1">
                <a:solidFill>
                  <a:srgbClr val="4B4459"/>
                </a:solidFill>
                <a:latin typeface="Times New Roman"/>
                <a:cs typeface="Times New Roman"/>
              </a:rPr>
              <a:t>de</a:t>
            </a:r>
            <a:r>
              <a:rPr dirty="0" sz="2250" spc="35" i="1">
                <a:solidFill>
                  <a:srgbClr val="4B4459"/>
                </a:solidFill>
                <a:latin typeface="Times New Roman"/>
                <a:cs typeface="Times New Roman"/>
              </a:rPr>
              <a:t> </a:t>
            </a:r>
            <a:r>
              <a:rPr dirty="0" sz="2250" spc="-240" i="1">
                <a:solidFill>
                  <a:srgbClr val="4B4459"/>
                </a:solidFill>
                <a:latin typeface="Times New Roman"/>
                <a:cs typeface="Times New Roman"/>
              </a:rPr>
              <a:t>pasos.</a:t>
            </a:r>
            <a:endParaRPr sz="225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217236" y="2501904"/>
            <a:ext cx="307975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595">
                <a:solidFill>
                  <a:srgbClr val="4B4459"/>
                </a:solidFill>
                <a:latin typeface="Times New Roman"/>
                <a:cs typeface="Times New Roman"/>
              </a:rPr>
              <a:t>b</a:t>
            </a:r>
            <a:r>
              <a:rPr dirty="0" sz="2000" spc="235">
                <a:solidFill>
                  <a:srgbClr val="50313A"/>
                </a:solidFill>
                <a:latin typeface="Times New Roman"/>
                <a:cs typeface="Times New Roman"/>
              </a:rPr>
              <a:t>1</a:t>
            </a:r>
            <a:r>
              <a:rPr dirty="0" sz="1350" spc="45" i="1">
                <a:solidFill>
                  <a:srgbClr val="5D596E"/>
                </a:solidFill>
                <a:latin typeface="Times New Roman"/>
                <a:cs typeface="Times New Roman"/>
              </a:rPr>
              <a:t>r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321815" y="2501904"/>
            <a:ext cx="29210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310" i="1">
                <a:solidFill>
                  <a:srgbClr val="4B4459"/>
                </a:solidFill>
                <a:latin typeface="Times New Roman"/>
                <a:cs typeface="Times New Roman"/>
              </a:rPr>
              <a:t>b3</a:t>
            </a:r>
            <a:r>
              <a:rPr dirty="0" sz="2000" spc="-150" i="1">
                <a:solidFill>
                  <a:srgbClr val="4B4459"/>
                </a:solidFill>
                <a:latin typeface="Times New Roman"/>
                <a:cs typeface="Times New Roman"/>
              </a:rPr>
              <a:t> </a:t>
            </a:r>
            <a:r>
              <a:rPr dirty="0" sz="1350" spc="-165" i="1">
                <a:solidFill>
                  <a:srgbClr val="5D596E"/>
                </a:solidFill>
                <a:latin typeface="Times New Roman"/>
                <a:cs typeface="Times New Roman"/>
              </a:rPr>
              <a:t>r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700801" y="2306772"/>
            <a:ext cx="98425" cy="2317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50" spc="45" i="1">
                <a:solidFill>
                  <a:srgbClr val="5D596E"/>
                </a:solidFill>
                <a:latin typeface="Times New Roman"/>
                <a:cs typeface="Times New Roman"/>
              </a:rPr>
              <a:t>r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8070150" y="2383604"/>
            <a:ext cx="1217930" cy="64960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ts val="3475"/>
              </a:lnSpc>
              <a:spcBef>
                <a:spcPts val="105"/>
              </a:spcBef>
              <a:tabLst>
                <a:tab pos="582930" algn="l"/>
              </a:tabLst>
            </a:pPr>
            <a:r>
              <a:rPr dirty="0" sz="2000" spc="-305">
                <a:solidFill>
                  <a:srgbClr val="5D596E"/>
                </a:solidFill>
                <a:latin typeface="Times New Roman"/>
                <a:cs typeface="Times New Roman"/>
              </a:rPr>
              <a:t>ba</a:t>
            </a:r>
            <a:r>
              <a:rPr dirty="0" sz="2000" spc="-125">
                <a:solidFill>
                  <a:srgbClr val="5D596E"/>
                </a:solidFill>
                <a:latin typeface="Times New Roman"/>
                <a:cs typeface="Times New Roman"/>
              </a:rPr>
              <a:t> </a:t>
            </a:r>
            <a:r>
              <a:rPr dirty="0" sz="1150" spc="-125" i="1">
                <a:solidFill>
                  <a:srgbClr val="5D596E"/>
                </a:solidFill>
                <a:latin typeface="Arial"/>
                <a:cs typeface="Arial"/>
              </a:rPr>
              <a:t>r</a:t>
            </a:r>
            <a:r>
              <a:rPr dirty="0" sz="1150" i="1">
                <a:solidFill>
                  <a:srgbClr val="5D596E"/>
                </a:solidFill>
                <a:latin typeface="Arial"/>
                <a:cs typeface="Arial"/>
              </a:rPr>
              <a:t>	</a:t>
            </a:r>
            <a:r>
              <a:rPr dirty="0" sz="3050" spc="300" i="1">
                <a:solidFill>
                  <a:srgbClr val="4B4459"/>
                </a:solidFill>
                <a:latin typeface="Times New Roman"/>
                <a:cs typeface="Times New Roman"/>
              </a:rPr>
              <a:t>L</a:t>
            </a:r>
            <a:r>
              <a:rPr dirty="0" sz="1150" spc="-285">
                <a:solidFill>
                  <a:srgbClr val="5D238A"/>
                </a:solidFill>
                <a:latin typeface="Arial"/>
                <a:cs typeface="Arial"/>
              </a:rPr>
              <a:t>I</a:t>
            </a:r>
            <a:r>
              <a:rPr dirty="0" sz="1150">
                <a:solidFill>
                  <a:srgbClr val="5D238A"/>
                </a:solidFill>
                <a:latin typeface="Arial"/>
                <a:cs typeface="Arial"/>
              </a:rPr>
              <a:t> </a:t>
            </a:r>
            <a:r>
              <a:rPr dirty="0" sz="1150" spc="25">
                <a:solidFill>
                  <a:srgbClr val="5D238A"/>
                </a:solidFill>
                <a:latin typeface="Arial"/>
                <a:cs typeface="Arial"/>
              </a:rPr>
              <a:t> </a:t>
            </a:r>
            <a:r>
              <a:rPr dirty="0" sz="2000" spc="-210" i="1">
                <a:solidFill>
                  <a:srgbClr val="4B4459"/>
                </a:solidFill>
                <a:latin typeface="Times New Roman"/>
                <a:cs typeface="Times New Roman"/>
              </a:rPr>
              <a:t>bi</a:t>
            </a:r>
            <a:r>
              <a:rPr dirty="0" sz="2000" spc="-110" i="1">
                <a:solidFill>
                  <a:srgbClr val="4B4459"/>
                </a:solidFill>
                <a:latin typeface="Times New Roman"/>
                <a:cs typeface="Times New Roman"/>
              </a:rPr>
              <a:t> </a:t>
            </a:r>
            <a:r>
              <a:rPr dirty="0" sz="1150" spc="-105" i="1">
                <a:solidFill>
                  <a:srgbClr val="5D596E"/>
                </a:solidFill>
                <a:latin typeface="Arial"/>
                <a:cs typeface="Arial"/>
              </a:rPr>
              <a:t>r</a:t>
            </a:r>
            <a:r>
              <a:rPr dirty="0" sz="1150" spc="-65" i="1">
                <a:solidFill>
                  <a:srgbClr val="5D596E"/>
                </a:solidFill>
                <a:latin typeface="Arial"/>
                <a:cs typeface="Arial"/>
              </a:rPr>
              <a:t> </a:t>
            </a:r>
            <a:r>
              <a:rPr dirty="0" sz="1150" spc="-515">
                <a:solidFill>
                  <a:srgbClr val="9A959E"/>
                </a:solidFill>
                <a:latin typeface="Arial"/>
                <a:cs typeface="Arial"/>
              </a:rPr>
              <a:t>1</a:t>
            </a:r>
            <a:endParaRPr sz="1150">
              <a:latin typeface="Arial"/>
              <a:cs typeface="Arial"/>
            </a:endParaRPr>
          </a:p>
          <a:p>
            <a:pPr marL="546735">
              <a:lnSpc>
                <a:spcPts val="1435"/>
              </a:lnSpc>
            </a:pPr>
            <a:r>
              <a:rPr dirty="0" sz="1350" spc="-300">
                <a:solidFill>
                  <a:srgbClr val="5D596E"/>
                </a:solidFill>
                <a:latin typeface="Times New Roman"/>
                <a:cs typeface="Times New Roman"/>
              </a:rPr>
              <a:t>i</a:t>
            </a:r>
            <a:r>
              <a:rPr dirty="0" sz="1350" spc="80">
                <a:solidFill>
                  <a:srgbClr val="5D596E"/>
                </a:solidFill>
                <a:latin typeface="Times New Roman"/>
                <a:cs typeface="Times New Roman"/>
              </a:rPr>
              <a:t> </a:t>
            </a:r>
            <a:r>
              <a:rPr dirty="0" sz="1350" spc="-610">
                <a:latin typeface="Times New Roman"/>
                <a:cs typeface="Times New Roman"/>
              </a:rPr>
              <a:t>=</a:t>
            </a:r>
            <a:r>
              <a:rPr dirty="0" sz="1350">
                <a:latin typeface="Times New Roman"/>
                <a:cs typeface="Times New Roman"/>
              </a:rPr>
              <a:t> </a:t>
            </a:r>
            <a:r>
              <a:rPr dirty="0" sz="1350" spc="60">
                <a:latin typeface="Times New Roman"/>
                <a:cs typeface="Times New Roman"/>
              </a:rPr>
              <a:t> </a:t>
            </a:r>
            <a:r>
              <a:rPr dirty="0" sz="1350" spc="-195">
                <a:solidFill>
                  <a:srgbClr val="4B4459"/>
                </a:solidFill>
                <a:latin typeface="Times New Roman"/>
                <a:cs typeface="Times New Roman"/>
              </a:rPr>
              <a:t>O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983699" y="2939744"/>
            <a:ext cx="546100" cy="3841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50" spc="40" i="1">
                <a:solidFill>
                  <a:srgbClr val="5D596E"/>
                </a:solidFill>
                <a:latin typeface="Times New Roman"/>
                <a:cs typeface="Times New Roman"/>
              </a:rPr>
              <a:t>r</a:t>
            </a:r>
            <a:r>
              <a:rPr dirty="0" sz="1850" spc="190" i="1">
                <a:solidFill>
                  <a:srgbClr val="5D596E"/>
                </a:solidFill>
                <a:latin typeface="Times New Roman"/>
                <a:cs typeface="Times New Roman"/>
              </a:rPr>
              <a:t> </a:t>
            </a:r>
            <a:r>
              <a:rPr dirty="0" sz="2100" spc="-575">
                <a:latin typeface="Times New Roman"/>
                <a:cs typeface="Times New Roman"/>
              </a:rPr>
              <a:t>=</a:t>
            </a:r>
            <a:r>
              <a:rPr dirty="0" sz="2100" spc="-570">
                <a:latin typeface="Times New Roman"/>
                <a:cs typeface="Times New Roman"/>
              </a:rPr>
              <a:t>=</a:t>
            </a:r>
            <a:r>
              <a:rPr dirty="0" sz="2100" spc="35">
                <a:latin typeface="Times New Roman"/>
                <a:cs typeface="Times New Roman"/>
              </a:rPr>
              <a:t> </a:t>
            </a:r>
            <a:r>
              <a:rPr dirty="0" sz="2350" spc="-525">
                <a:solidFill>
                  <a:srgbClr val="5D596E"/>
                </a:solidFill>
                <a:latin typeface="Courier New"/>
                <a:cs typeface="Courier New"/>
              </a:rPr>
              <a:t>O</a:t>
            </a:r>
            <a:endParaRPr sz="2350">
              <a:latin typeface="Courier New"/>
              <a:cs typeface="Courier New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355308" y="2965439"/>
            <a:ext cx="109855" cy="3460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100" spc="-390">
                <a:solidFill>
                  <a:srgbClr val="5D4446"/>
                </a:solidFill>
                <a:latin typeface="Times New Roman"/>
                <a:cs typeface="Times New Roman"/>
              </a:rPr>
              <a:t>1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9210433" y="2965439"/>
            <a:ext cx="109855" cy="3460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100" spc="-390">
                <a:solidFill>
                  <a:srgbClr val="4B4459"/>
                </a:solidFill>
                <a:latin typeface="Times New Roman"/>
                <a:cs typeface="Times New Roman"/>
              </a:rPr>
              <a:t>1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981053" y="3554651"/>
            <a:ext cx="575310" cy="3460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19100" algn="l"/>
              </a:tabLst>
            </a:pPr>
            <a:r>
              <a:rPr dirty="0" sz="1700" spc="-210" i="1">
                <a:solidFill>
                  <a:srgbClr val="5D596E"/>
                </a:solidFill>
                <a:latin typeface="Arial"/>
                <a:cs typeface="Arial"/>
              </a:rPr>
              <a:t>r</a:t>
            </a:r>
            <a:r>
              <a:rPr dirty="0" sz="1700" spc="-210" i="1">
                <a:solidFill>
                  <a:srgbClr val="5D596E"/>
                </a:solidFill>
                <a:latin typeface="Arial"/>
                <a:cs typeface="Arial"/>
              </a:rPr>
              <a:t>	</a:t>
            </a:r>
            <a:r>
              <a:rPr dirty="0" sz="2100" spc="75">
                <a:solidFill>
                  <a:srgbClr val="50313A"/>
                </a:solidFill>
                <a:latin typeface="Times New Roman"/>
                <a:cs typeface="Times New Roman"/>
              </a:rPr>
              <a:t>1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330936" y="3623088"/>
            <a:ext cx="82550" cy="2165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50" spc="25">
                <a:latin typeface="Times New Roman"/>
                <a:cs typeface="Times New Roman"/>
              </a:rPr>
              <a:t>-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9226649" y="3554651"/>
            <a:ext cx="135255" cy="3460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100" spc="-190">
                <a:solidFill>
                  <a:srgbClr val="4B4459"/>
                </a:solidFill>
                <a:latin typeface="Times New Roman"/>
                <a:cs typeface="Times New Roman"/>
              </a:rPr>
              <a:t>2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163788" y="3688980"/>
            <a:ext cx="57150" cy="1631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5">
                <a:latin typeface="Times New Roman"/>
                <a:cs typeface="Times New Roman"/>
              </a:rPr>
              <a:t>-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328679" y="3712640"/>
            <a:ext cx="170180" cy="3689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250" spc="-215">
                <a:solidFill>
                  <a:srgbClr val="4B4459"/>
                </a:solidFill>
                <a:latin typeface="Courier New"/>
                <a:cs typeface="Courier New"/>
              </a:rPr>
              <a:t>2</a:t>
            </a:r>
            <a:endParaRPr sz="2250">
              <a:latin typeface="Courier New"/>
              <a:cs typeface="Courier New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296324" y="3731721"/>
            <a:ext cx="131445" cy="3460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100" spc="-220">
                <a:solidFill>
                  <a:srgbClr val="4B4459"/>
                </a:solidFill>
                <a:latin typeface="Times New Roman"/>
                <a:cs typeface="Times New Roman"/>
              </a:rPr>
              <a:t>2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981053" y="4124785"/>
            <a:ext cx="571500" cy="3689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14020" algn="l"/>
              </a:tabLst>
            </a:pPr>
            <a:r>
              <a:rPr dirty="0" sz="1700" spc="-120" i="1">
                <a:solidFill>
                  <a:srgbClr val="5D596E"/>
                </a:solidFill>
                <a:latin typeface="Arial"/>
                <a:cs typeface="Arial"/>
              </a:rPr>
              <a:t>r</a:t>
            </a:r>
            <a:r>
              <a:rPr dirty="0" sz="1700" spc="-120" i="1">
                <a:solidFill>
                  <a:srgbClr val="5D596E"/>
                </a:solidFill>
                <a:latin typeface="Arial"/>
                <a:cs typeface="Arial"/>
              </a:rPr>
              <a:t>	</a:t>
            </a:r>
            <a:r>
              <a:rPr dirty="0" sz="2250" spc="-215">
                <a:solidFill>
                  <a:srgbClr val="4B4459"/>
                </a:solidFill>
                <a:latin typeface="Courier New"/>
                <a:cs typeface="Courier New"/>
              </a:rPr>
              <a:t>2</a:t>
            </a:r>
            <a:endParaRPr sz="2250">
              <a:latin typeface="Courier New"/>
              <a:cs typeface="Courier New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8797579" y="4128092"/>
            <a:ext cx="532130" cy="361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50" spc="-65">
                <a:solidFill>
                  <a:srgbClr val="5D596E"/>
                </a:solidFill>
                <a:latin typeface="Times New Roman"/>
                <a:cs typeface="Times New Roman"/>
              </a:rPr>
              <a:t>3</a:t>
            </a:r>
            <a:r>
              <a:rPr dirty="0" sz="2050" spc="-300">
                <a:solidFill>
                  <a:srgbClr val="5D596E"/>
                </a:solidFill>
                <a:latin typeface="Times New Roman"/>
                <a:cs typeface="Times New Roman"/>
              </a:rPr>
              <a:t> </a:t>
            </a:r>
            <a:r>
              <a:rPr dirty="0" sz="2200" spc="-310">
                <a:solidFill>
                  <a:srgbClr val="5D596E"/>
                </a:solidFill>
                <a:latin typeface="Courier New"/>
                <a:cs typeface="Courier New"/>
              </a:rPr>
              <a:t>6</a:t>
            </a:r>
            <a:r>
              <a:rPr dirty="0" sz="2200" spc="-645">
                <a:solidFill>
                  <a:srgbClr val="5D596E"/>
                </a:solidFill>
                <a:latin typeface="Courier New"/>
                <a:cs typeface="Courier New"/>
              </a:rPr>
              <a:t>6</a:t>
            </a:r>
            <a:r>
              <a:rPr dirty="0" sz="2200" spc="-770">
                <a:solidFill>
                  <a:srgbClr val="4B4459"/>
                </a:solidFill>
                <a:latin typeface="Courier New"/>
                <a:cs typeface="Courier New"/>
              </a:rPr>
              <a:t>..</a:t>
            </a:r>
            <a:endParaRPr sz="2200">
              <a:latin typeface="Courier New"/>
              <a:cs typeface="Courier New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163788" y="4278193"/>
            <a:ext cx="41910" cy="1631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75">
                <a:latin typeface="Times New Roman"/>
                <a:cs typeface="Times New Roman"/>
              </a:rPr>
              <a:t>-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220233" y="4301853"/>
            <a:ext cx="266065" cy="3689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250" spc="-409">
                <a:solidFill>
                  <a:srgbClr val="5D4446"/>
                </a:solidFill>
                <a:latin typeface="Courier New"/>
                <a:cs typeface="Courier New"/>
              </a:rPr>
              <a:t>12</a:t>
            </a:r>
            <a:endParaRPr sz="2250">
              <a:latin typeface="Courier New"/>
              <a:cs typeface="Courier New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282857" y="4336961"/>
            <a:ext cx="156845" cy="3232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950" spc="55">
                <a:solidFill>
                  <a:srgbClr val="5D596E"/>
                </a:solidFill>
                <a:latin typeface="Times New Roman"/>
                <a:cs typeface="Times New Roman"/>
              </a:rPr>
              <a:t>3</a:t>
            </a:r>
            <a:endParaRPr sz="195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4335371" y="4301853"/>
            <a:ext cx="269240" cy="3689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250" spc="-400">
                <a:solidFill>
                  <a:srgbClr val="4B4459"/>
                </a:solidFill>
                <a:latin typeface="Courier New"/>
                <a:cs typeface="Courier New"/>
              </a:rPr>
              <a:t>12</a:t>
            </a:r>
            <a:endParaRPr sz="2250">
              <a:latin typeface="Courier New"/>
              <a:cs typeface="Courier New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2233314" y="4661333"/>
            <a:ext cx="8572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95" i="1">
                <a:solidFill>
                  <a:srgbClr val="5D596E"/>
                </a:solidFill>
                <a:latin typeface="Arial"/>
                <a:cs typeface="Arial"/>
              </a:rPr>
              <a:t>ü</a:t>
            </a:r>
            <a:endParaRPr sz="12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981053" y="4758519"/>
            <a:ext cx="568325" cy="3155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27990" algn="l"/>
              </a:tabLst>
            </a:pPr>
            <a:r>
              <a:rPr dirty="0" sz="1700" spc="-165" i="1">
                <a:solidFill>
                  <a:srgbClr val="5D596E"/>
                </a:solidFill>
                <a:latin typeface="Arial"/>
                <a:cs typeface="Arial"/>
              </a:rPr>
              <a:t>r</a:t>
            </a:r>
            <a:r>
              <a:rPr dirty="0" sz="1700" spc="-165" i="1">
                <a:solidFill>
                  <a:srgbClr val="5D596E"/>
                </a:solidFill>
                <a:latin typeface="Arial"/>
                <a:cs typeface="Arial"/>
              </a:rPr>
              <a:t>	</a:t>
            </a:r>
            <a:r>
              <a:rPr dirty="0" sz="1900" spc="45">
                <a:solidFill>
                  <a:srgbClr val="5D596E"/>
                </a:solidFill>
                <a:latin typeface="Times New Roman"/>
                <a:cs typeface="Times New Roman"/>
              </a:rPr>
              <a:t>3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8708711" y="4710944"/>
            <a:ext cx="640080" cy="3689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250" spc="-165">
                <a:solidFill>
                  <a:srgbClr val="4B4459"/>
                </a:solidFill>
                <a:latin typeface="Courier New"/>
                <a:cs typeface="Courier New"/>
              </a:rPr>
              <a:t>6</a:t>
            </a:r>
            <a:r>
              <a:rPr dirty="0" sz="2250" spc="-1125">
                <a:solidFill>
                  <a:srgbClr val="4B4459"/>
                </a:solidFill>
                <a:latin typeface="Courier New"/>
                <a:cs typeface="Courier New"/>
              </a:rPr>
              <a:t> </a:t>
            </a:r>
            <a:r>
              <a:rPr dirty="0" sz="2250" spc="-385">
                <a:solidFill>
                  <a:srgbClr val="5D596E"/>
                </a:solidFill>
                <a:latin typeface="Courier New"/>
                <a:cs typeface="Courier New"/>
              </a:rPr>
              <a:t>6</a:t>
            </a:r>
            <a:r>
              <a:rPr dirty="0" sz="2250" spc="-660">
                <a:solidFill>
                  <a:srgbClr val="5D596E"/>
                </a:solidFill>
                <a:latin typeface="Courier New"/>
                <a:cs typeface="Courier New"/>
              </a:rPr>
              <a:t>6</a:t>
            </a:r>
            <a:r>
              <a:rPr dirty="0" sz="2250" spc="-875">
                <a:solidFill>
                  <a:srgbClr val="4B4459"/>
                </a:solidFill>
                <a:latin typeface="Courier New"/>
                <a:cs typeface="Courier New"/>
              </a:rPr>
              <a:t>.</a:t>
            </a:r>
            <a:r>
              <a:rPr dirty="0" sz="2250" spc="-825">
                <a:solidFill>
                  <a:srgbClr val="2D2D3B"/>
                </a:solidFill>
                <a:latin typeface="Courier New"/>
                <a:cs typeface="Courier New"/>
              </a:rPr>
              <a:t>.</a:t>
            </a:r>
            <a:r>
              <a:rPr dirty="0" sz="2250" spc="-610">
                <a:solidFill>
                  <a:srgbClr val="4B4459"/>
                </a:solidFill>
                <a:latin typeface="Courier New"/>
                <a:cs typeface="Courier New"/>
              </a:rPr>
              <a:t>.</a:t>
            </a:r>
            <a:endParaRPr sz="2250">
              <a:latin typeface="Courier New"/>
              <a:cs typeface="Courier New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163788" y="4867405"/>
            <a:ext cx="46990" cy="1631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35">
                <a:latin typeface="Times New Roman"/>
                <a:cs typeface="Times New Roman"/>
              </a:rPr>
              <a:t>-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3158863" y="4891066"/>
            <a:ext cx="276225" cy="3689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250" spc="-370">
                <a:solidFill>
                  <a:srgbClr val="4B4459"/>
                </a:solidFill>
                <a:latin typeface="Courier New"/>
                <a:cs typeface="Courier New"/>
              </a:rPr>
              <a:t>24</a:t>
            </a:r>
            <a:endParaRPr sz="2250">
              <a:latin typeface="Courier New"/>
              <a:cs typeface="Courier New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4355419" y="4910146"/>
            <a:ext cx="244475" cy="3460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100" spc="-190">
                <a:solidFill>
                  <a:srgbClr val="4B4459"/>
                </a:solidFill>
                <a:latin typeface="Times New Roman"/>
                <a:cs typeface="Times New Roman"/>
              </a:rPr>
              <a:t>24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3135654" y="4956958"/>
            <a:ext cx="83185" cy="407034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500" spc="-245">
                <a:solidFill>
                  <a:srgbClr val="4B4459"/>
                </a:solidFill>
                <a:latin typeface="Arial"/>
                <a:cs typeface="Arial"/>
              </a:rPr>
              <a:t>.</a:t>
            </a:r>
            <a:endParaRPr sz="250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6322688" y="5251819"/>
            <a:ext cx="100965" cy="1708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50" spc="-80">
                <a:solidFill>
                  <a:srgbClr val="8CAEDD"/>
                </a:solidFill>
                <a:latin typeface="Arial"/>
                <a:cs typeface="Arial"/>
              </a:rPr>
              <a:t>,</a:t>
            </a:r>
            <a:r>
              <a:rPr dirty="0" sz="950" spc="-90">
                <a:solidFill>
                  <a:srgbClr val="5D596E"/>
                </a:solidFill>
                <a:latin typeface="Arial"/>
                <a:cs typeface="Arial"/>
              </a:rPr>
              <a:t>;</a:t>
            </a:r>
            <a:r>
              <a:rPr dirty="0" sz="950" spc="-100">
                <a:solidFill>
                  <a:srgbClr val="5D596E"/>
                </a:solidFill>
                <a:latin typeface="Arial"/>
                <a:cs typeface="Arial"/>
              </a:rPr>
              <a:t>)</a:t>
            </a:r>
            <a:endParaRPr sz="95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981053" y="5322291"/>
            <a:ext cx="560070" cy="3460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30530" algn="l"/>
              </a:tabLst>
            </a:pPr>
            <a:r>
              <a:rPr dirty="0" sz="1700" spc="-175" i="1">
                <a:solidFill>
                  <a:srgbClr val="5D596E"/>
                </a:solidFill>
                <a:latin typeface="Arial"/>
                <a:cs typeface="Arial"/>
              </a:rPr>
              <a:t>r</a:t>
            </a:r>
            <a:r>
              <a:rPr dirty="0" sz="1700" spc="-175" i="1">
                <a:solidFill>
                  <a:srgbClr val="5D596E"/>
                </a:solidFill>
                <a:latin typeface="Arial"/>
                <a:cs typeface="Arial"/>
              </a:rPr>
              <a:t>	</a:t>
            </a:r>
            <a:r>
              <a:rPr dirty="0" sz="2100" spc="-140">
                <a:solidFill>
                  <a:srgbClr val="4B4459"/>
                </a:solidFill>
                <a:latin typeface="Times New Roman"/>
                <a:cs typeface="Times New Roman"/>
              </a:rPr>
              <a:t>4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1163788" y="5456618"/>
            <a:ext cx="41910" cy="1631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75">
                <a:latin typeface="Times New Roman"/>
                <a:cs typeface="Times New Roman"/>
              </a:rPr>
              <a:t>-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2042444" y="5477225"/>
            <a:ext cx="375920" cy="3689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250" spc="-440">
                <a:solidFill>
                  <a:srgbClr val="4B4459"/>
                </a:solidFill>
                <a:latin typeface="Courier New"/>
                <a:cs typeface="Courier New"/>
              </a:rPr>
              <a:t>720</a:t>
            </a:r>
            <a:endParaRPr sz="2250">
              <a:latin typeface="Courier New"/>
              <a:cs typeface="Courier New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4272801" y="5477225"/>
            <a:ext cx="269240" cy="3689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250" spc="-400">
                <a:solidFill>
                  <a:srgbClr val="4B4459"/>
                </a:solidFill>
                <a:latin typeface="Courier New"/>
                <a:cs typeface="Courier New"/>
              </a:rPr>
              <a:t>30</a:t>
            </a:r>
            <a:endParaRPr sz="2250">
              <a:latin typeface="Courier New"/>
              <a:cs typeface="Courier New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5160977" y="5477225"/>
            <a:ext cx="386080" cy="3689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250" spc="-409">
                <a:solidFill>
                  <a:srgbClr val="4B4459"/>
                </a:solidFill>
                <a:latin typeface="Courier New"/>
                <a:cs typeface="Courier New"/>
              </a:rPr>
              <a:t>360</a:t>
            </a:r>
            <a:endParaRPr sz="2250">
              <a:latin typeface="Courier New"/>
              <a:cs typeface="Courier New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6217782" y="5477225"/>
            <a:ext cx="381000" cy="3689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250" spc="-425">
                <a:solidFill>
                  <a:srgbClr val="4B4459"/>
                </a:solidFill>
                <a:latin typeface="Courier New"/>
                <a:cs typeface="Courier New"/>
              </a:rPr>
              <a:t>729</a:t>
            </a:r>
            <a:endParaRPr sz="2250">
              <a:latin typeface="Courier New"/>
              <a:cs typeface="Courier New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3001295" y="5496306"/>
            <a:ext cx="361950" cy="4711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475"/>
              </a:lnSpc>
              <a:spcBef>
                <a:spcPts val="100"/>
              </a:spcBef>
            </a:pPr>
            <a:r>
              <a:rPr dirty="0" sz="2100" spc="-170">
                <a:solidFill>
                  <a:srgbClr val="4B4459"/>
                </a:solidFill>
                <a:latin typeface="Times New Roman"/>
                <a:cs typeface="Times New Roman"/>
              </a:rPr>
              <a:t>360</a:t>
            </a:r>
            <a:endParaRPr sz="2100">
              <a:latin typeface="Times New Roman"/>
              <a:cs typeface="Times New Roman"/>
            </a:endParaRPr>
          </a:p>
          <a:p>
            <a:pPr marL="51435">
              <a:lnSpc>
                <a:spcPts val="1035"/>
              </a:lnSpc>
            </a:pPr>
            <a:r>
              <a:rPr dirty="0" sz="900" spc="-55">
                <a:solidFill>
                  <a:srgbClr val="B39AA3"/>
                </a:solidFill>
                <a:latin typeface="Arial"/>
                <a:cs typeface="Arial"/>
              </a:rPr>
              <a:t>'</a:t>
            </a:r>
            <a:endParaRPr sz="900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3364565" y="5546171"/>
            <a:ext cx="92075" cy="407034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500" spc="-175">
                <a:solidFill>
                  <a:srgbClr val="5D596E"/>
                </a:solidFill>
                <a:latin typeface="Arial"/>
                <a:cs typeface="Arial"/>
              </a:rPr>
              <a:t>.</a:t>
            </a:r>
            <a:endParaRPr sz="2500"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5327223" y="5661164"/>
            <a:ext cx="61594" cy="254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95">
                <a:solidFill>
                  <a:srgbClr val="5D596E"/>
                </a:solidFill>
                <a:latin typeface="Times New Roman"/>
                <a:cs typeface="Times New Roman"/>
              </a:rPr>
              <a:t>.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981053" y="5962385"/>
            <a:ext cx="80010" cy="2851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700" spc="-145" i="1">
                <a:solidFill>
                  <a:srgbClr val="5D596E"/>
                </a:solidFill>
                <a:latin typeface="Arial"/>
                <a:cs typeface="Arial"/>
              </a:rPr>
              <a:t>r</a:t>
            </a:r>
            <a:endParaRPr sz="1700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1397773" y="6023952"/>
            <a:ext cx="83820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75">
                <a:solidFill>
                  <a:srgbClr val="5D596E"/>
                </a:solidFill>
                <a:latin typeface="Times New Roman"/>
                <a:cs typeface="Times New Roman"/>
              </a:rPr>
              <a:t>;</a:t>
            </a:r>
            <a:r>
              <a:rPr dirty="0" sz="1000" spc="-85">
                <a:solidFill>
                  <a:srgbClr val="5D596E"/>
                </a:solidFill>
                <a:latin typeface="Times New Roman"/>
                <a:cs typeface="Times New Roman"/>
              </a:rPr>
              <a:t>)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8671042" y="5303210"/>
            <a:ext cx="664210" cy="9582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3970">
              <a:lnSpc>
                <a:spcPct val="100000"/>
              </a:lnSpc>
              <a:spcBef>
                <a:spcPts val="100"/>
              </a:spcBef>
            </a:pPr>
            <a:r>
              <a:rPr dirty="0" sz="2250" spc="-409">
                <a:solidFill>
                  <a:srgbClr val="5D596E"/>
                </a:solidFill>
                <a:latin typeface="Courier New"/>
                <a:cs typeface="Courier New"/>
              </a:rPr>
              <a:t>1</a:t>
            </a:r>
            <a:r>
              <a:rPr dirty="0" sz="2250" spc="-405">
                <a:solidFill>
                  <a:srgbClr val="5D596E"/>
                </a:solidFill>
                <a:latin typeface="Courier New"/>
                <a:cs typeface="Courier New"/>
              </a:rPr>
              <a:t>2</a:t>
            </a:r>
            <a:r>
              <a:rPr dirty="0" sz="2250" spc="-975">
                <a:solidFill>
                  <a:srgbClr val="5D596E"/>
                </a:solidFill>
                <a:latin typeface="Courier New"/>
                <a:cs typeface="Courier New"/>
              </a:rPr>
              <a:t> </a:t>
            </a:r>
            <a:r>
              <a:rPr dirty="0" sz="2250" spc="-355">
                <a:solidFill>
                  <a:srgbClr val="4B4459"/>
                </a:solidFill>
                <a:latin typeface="Courier New"/>
                <a:cs typeface="Courier New"/>
              </a:rPr>
              <a:t>2</a:t>
            </a:r>
            <a:r>
              <a:rPr dirty="0" sz="2250" spc="-770">
                <a:solidFill>
                  <a:srgbClr val="4B4459"/>
                </a:solidFill>
                <a:latin typeface="Courier New"/>
                <a:cs typeface="Courier New"/>
              </a:rPr>
              <a:t>4</a:t>
            </a:r>
            <a:r>
              <a:rPr dirty="0" sz="2250" spc="-775">
                <a:solidFill>
                  <a:srgbClr val="4B4459"/>
                </a:solidFill>
                <a:latin typeface="Courier New"/>
                <a:cs typeface="Courier New"/>
              </a:rPr>
              <a:t>..</a:t>
            </a:r>
            <a:endParaRPr sz="22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1939"/>
              </a:spcBef>
            </a:pPr>
            <a:r>
              <a:rPr dirty="0" sz="2250" spc="-400">
                <a:solidFill>
                  <a:srgbClr val="4B4459"/>
                </a:solidFill>
                <a:latin typeface="Courier New"/>
                <a:cs typeface="Courier New"/>
              </a:rPr>
              <a:t>2</a:t>
            </a:r>
            <a:r>
              <a:rPr dirty="0" sz="2250" spc="-395">
                <a:solidFill>
                  <a:srgbClr val="4B4459"/>
                </a:solidFill>
                <a:latin typeface="Courier New"/>
                <a:cs typeface="Courier New"/>
              </a:rPr>
              <a:t>2</a:t>
            </a:r>
            <a:r>
              <a:rPr dirty="0" sz="2250" spc="-980">
                <a:solidFill>
                  <a:srgbClr val="4B4459"/>
                </a:solidFill>
                <a:latin typeface="Courier New"/>
                <a:cs typeface="Courier New"/>
              </a:rPr>
              <a:t> </a:t>
            </a:r>
            <a:r>
              <a:rPr dirty="0" sz="2250" spc="-370">
                <a:solidFill>
                  <a:srgbClr val="4B4459"/>
                </a:solidFill>
                <a:latin typeface="Courier New"/>
                <a:cs typeface="Courier New"/>
              </a:rPr>
              <a:t>1</a:t>
            </a:r>
            <a:r>
              <a:rPr dirty="0" sz="2250" spc="-770">
                <a:solidFill>
                  <a:srgbClr val="4B4459"/>
                </a:solidFill>
                <a:latin typeface="Courier New"/>
                <a:cs typeface="Courier New"/>
              </a:rPr>
              <a:t>4</a:t>
            </a:r>
            <a:r>
              <a:rPr dirty="0" sz="2250" spc="-805">
                <a:solidFill>
                  <a:srgbClr val="4B4459"/>
                </a:solidFill>
                <a:latin typeface="Courier New"/>
                <a:cs typeface="Courier New"/>
              </a:rPr>
              <a:t>..</a:t>
            </a:r>
            <a:endParaRPr sz="2250">
              <a:latin typeface="Courier New"/>
              <a:cs typeface="Courier New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1136563" y="5958568"/>
            <a:ext cx="93980" cy="2165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250" spc="-295">
                <a:latin typeface="Times New Roman"/>
                <a:cs typeface="Times New Roman"/>
              </a:rPr>
              <a:t>-</a:t>
            </a:r>
            <a:r>
              <a:rPr dirty="0" baseline="-21604" sz="1350" spc="-442">
                <a:latin typeface="Times New Roman"/>
                <a:cs typeface="Times New Roman"/>
              </a:rPr>
              <a:t>-</a:t>
            </a:r>
            <a:endParaRPr baseline="-21604" sz="1350">
              <a:latin typeface="Times New Roman"/>
              <a:cs typeface="Times New Roman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983699" y="6491048"/>
            <a:ext cx="561975" cy="361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50" spc="40" i="1">
                <a:solidFill>
                  <a:srgbClr val="5D596E"/>
                </a:solidFill>
                <a:latin typeface="Times New Roman"/>
                <a:cs typeface="Times New Roman"/>
              </a:rPr>
              <a:t>r</a:t>
            </a:r>
            <a:r>
              <a:rPr dirty="0" sz="1850" spc="190" i="1">
                <a:solidFill>
                  <a:srgbClr val="5D596E"/>
                </a:solidFill>
                <a:latin typeface="Times New Roman"/>
                <a:cs typeface="Times New Roman"/>
              </a:rPr>
              <a:t> </a:t>
            </a:r>
            <a:r>
              <a:rPr dirty="0" sz="2100" spc="-575">
                <a:latin typeface="Times New Roman"/>
                <a:cs typeface="Times New Roman"/>
              </a:rPr>
              <a:t>=</a:t>
            </a:r>
            <a:r>
              <a:rPr dirty="0" sz="2100" spc="-570">
                <a:latin typeface="Times New Roman"/>
                <a:cs typeface="Times New Roman"/>
              </a:rPr>
              <a:t>=</a:t>
            </a:r>
            <a:r>
              <a:rPr dirty="0" sz="2100" spc="-140">
                <a:latin typeface="Times New Roman"/>
                <a:cs typeface="Times New Roman"/>
              </a:rPr>
              <a:t> </a:t>
            </a:r>
            <a:r>
              <a:rPr dirty="0" sz="2200" spc="-135">
                <a:solidFill>
                  <a:srgbClr val="5D596E"/>
                </a:solidFill>
                <a:latin typeface="Courier New"/>
                <a:cs typeface="Courier New"/>
              </a:rPr>
              <a:t>6</a:t>
            </a:r>
            <a:endParaRPr sz="2200">
              <a:latin typeface="Courier New"/>
              <a:cs typeface="Courier New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8797325" y="6494610"/>
            <a:ext cx="561340" cy="3460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100" spc="-85">
                <a:solidFill>
                  <a:srgbClr val="5D596E"/>
                </a:solidFill>
                <a:latin typeface="Times New Roman"/>
                <a:cs typeface="Times New Roman"/>
              </a:rPr>
              <a:t>3</a:t>
            </a:r>
            <a:r>
              <a:rPr dirty="0" sz="2100" spc="-20">
                <a:solidFill>
                  <a:srgbClr val="5D596E"/>
                </a:solidFill>
                <a:latin typeface="Times New Roman"/>
                <a:cs typeface="Times New Roman"/>
              </a:rPr>
              <a:t> </a:t>
            </a:r>
            <a:r>
              <a:rPr dirty="0" sz="2100" spc="-190">
                <a:solidFill>
                  <a:srgbClr val="4B4459"/>
                </a:solidFill>
                <a:latin typeface="Times New Roman"/>
                <a:cs typeface="Times New Roman"/>
              </a:rPr>
              <a:t>7</a:t>
            </a:r>
            <a:r>
              <a:rPr dirty="0" sz="2100" spc="-160">
                <a:solidFill>
                  <a:srgbClr val="4B4459"/>
                </a:solidFill>
                <a:latin typeface="Times New Roman"/>
                <a:cs typeface="Times New Roman"/>
              </a:rPr>
              <a:t>5</a:t>
            </a:r>
            <a:r>
              <a:rPr dirty="0" sz="2100" spc="-35">
                <a:solidFill>
                  <a:srgbClr val="4B4459"/>
                </a:solidFill>
                <a:latin typeface="Times New Roman"/>
                <a:cs typeface="Times New Roman"/>
              </a:rPr>
              <a:t>..</a:t>
            </a:r>
            <a:endParaRPr sz="2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78006" y="2436246"/>
            <a:ext cx="1507761" cy="31445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98528" y="2436246"/>
            <a:ext cx="1266641" cy="31445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372623" y="3739842"/>
            <a:ext cx="3100981" cy="31750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124294" y="4640452"/>
            <a:ext cx="5994419" cy="88534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307423" y="5647914"/>
            <a:ext cx="5286320" cy="1218113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769565" y="347819"/>
            <a:ext cx="5977890" cy="3841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79169" algn="l"/>
              </a:tabLst>
            </a:pPr>
            <a:r>
              <a:rPr dirty="0" sz="2350" spc="-100">
                <a:solidFill>
                  <a:srgbClr val="363141"/>
                </a:solidFill>
                <a:latin typeface="Times New Roman"/>
                <a:cs typeface="Times New Roman"/>
              </a:rPr>
              <a:t>5.2.2.</a:t>
            </a:r>
            <a:r>
              <a:rPr dirty="0" sz="2350" spc="-100">
                <a:solidFill>
                  <a:srgbClr val="363141"/>
                </a:solidFill>
                <a:latin typeface="Times New Roman"/>
                <a:cs typeface="Times New Roman"/>
              </a:rPr>
              <a:t>	</a:t>
            </a:r>
            <a:r>
              <a:rPr dirty="0" sz="2350" spc="-120">
                <a:solidFill>
                  <a:srgbClr val="4F495B"/>
                </a:solidFill>
                <a:latin typeface="Times New Roman"/>
                <a:cs typeface="Times New Roman"/>
              </a:rPr>
              <a:t>!</a:t>
            </a:r>
            <a:r>
              <a:rPr dirty="0" sz="2350" spc="-140">
                <a:solidFill>
                  <a:srgbClr val="4F495B"/>
                </a:solidFill>
                <a:latin typeface="Times New Roman"/>
                <a:cs typeface="Times New Roman"/>
              </a:rPr>
              <a:t>l</a:t>
            </a:r>
            <a:r>
              <a:rPr dirty="0" sz="2350" spc="5">
                <a:solidFill>
                  <a:srgbClr val="363141"/>
                </a:solidFill>
                <a:latin typeface="Times New Roman"/>
                <a:cs typeface="Times New Roman"/>
              </a:rPr>
              <a:t>étod</a:t>
            </a:r>
            <a:r>
              <a:rPr dirty="0" sz="2350" spc="-245">
                <a:solidFill>
                  <a:srgbClr val="363141"/>
                </a:solidFill>
                <a:latin typeface="Times New Roman"/>
                <a:cs typeface="Times New Roman"/>
              </a:rPr>
              <a:t>o</a:t>
            </a:r>
            <a:r>
              <a:rPr dirty="0" sz="2350" spc="-45">
                <a:solidFill>
                  <a:srgbClr val="4F495B"/>
                </a:solidFill>
                <a:latin typeface="Times New Roman"/>
                <a:cs typeface="Times New Roman"/>
              </a:rPr>
              <a:t>s</a:t>
            </a:r>
            <a:r>
              <a:rPr dirty="0" sz="2350" spc="114">
                <a:solidFill>
                  <a:srgbClr val="4F495B"/>
                </a:solidFill>
                <a:latin typeface="Times New Roman"/>
                <a:cs typeface="Times New Roman"/>
              </a:rPr>
              <a:t> </a:t>
            </a:r>
            <a:r>
              <a:rPr dirty="0" sz="2350" spc="-80">
                <a:solidFill>
                  <a:srgbClr val="363141"/>
                </a:solidFill>
                <a:latin typeface="Times New Roman"/>
                <a:cs typeface="Times New Roman"/>
              </a:rPr>
              <a:t>de</a:t>
            </a:r>
            <a:r>
              <a:rPr dirty="0" sz="2350" spc="145">
                <a:solidFill>
                  <a:srgbClr val="363141"/>
                </a:solidFill>
                <a:latin typeface="Times New Roman"/>
                <a:cs typeface="Times New Roman"/>
              </a:rPr>
              <a:t> </a:t>
            </a:r>
            <a:r>
              <a:rPr dirty="0" sz="2350" spc="-260">
                <a:solidFill>
                  <a:srgbClr val="363141"/>
                </a:solidFill>
                <a:latin typeface="Times New Roman"/>
                <a:cs typeface="Times New Roman"/>
              </a:rPr>
              <a:t>A</a:t>
            </a:r>
            <a:r>
              <a:rPr dirty="0" sz="2350" spc="-175">
                <a:solidFill>
                  <a:srgbClr val="363141"/>
                </a:solidFill>
                <a:latin typeface="Times New Roman"/>
                <a:cs typeface="Times New Roman"/>
              </a:rPr>
              <a:t>d</a:t>
            </a:r>
            <a:r>
              <a:rPr dirty="0" sz="2350" spc="-335">
                <a:solidFill>
                  <a:srgbClr val="363141"/>
                </a:solidFill>
                <a:latin typeface="Times New Roman"/>
                <a:cs typeface="Times New Roman"/>
              </a:rPr>
              <a:t> </a:t>
            </a:r>
            <a:r>
              <a:rPr dirty="0" sz="2350" spc="30">
                <a:solidFill>
                  <a:srgbClr val="4F495B"/>
                </a:solidFill>
                <a:latin typeface="Times New Roman"/>
                <a:cs typeface="Times New Roman"/>
              </a:rPr>
              <a:t>a</a:t>
            </a:r>
            <a:r>
              <a:rPr dirty="0" sz="2350" spc="-170">
                <a:solidFill>
                  <a:srgbClr val="363141"/>
                </a:solidFill>
                <a:latin typeface="Times New Roman"/>
                <a:cs typeface="Times New Roman"/>
              </a:rPr>
              <a:t>rn</a:t>
            </a:r>
            <a:r>
              <a:rPr dirty="0" sz="2350" spc="180">
                <a:solidFill>
                  <a:srgbClr val="363141"/>
                </a:solidFill>
                <a:latin typeface="Times New Roman"/>
                <a:cs typeface="Times New Roman"/>
              </a:rPr>
              <a:t> </a:t>
            </a:r>
            <a:r>
              <a:rPr dirty="0" sz="2350" spc="-80">
                <a:solidFill>
                  <a:srgbClr val="363141"/>
                </a:solidFill>
                <a:latin typeface="Times New Roman"/>
                <a:cs typeface="Times New Roman"/>
              </a:rPr>
              <a:t>-Moulton</a:t>
            </a:r>
            <a:r>
              <a:rPr dirty="0" sz="2350">
                <a:solidFill>
                  <a:srgbClr val="363141"/>
                </a:solidFill>
                <a:latin typeface="Times New Roman"/>
                <a:cs typeface="Times New Roman"/>
              </a:rPr>
              <a:t> </a:t>
            </a:r>
            <a:r>
              <a:rPr dirty="0" sz="2350" spc="-295">
                <a:solidFill>
                  <a:srgbClr val="363141"/>
                </a:solidFill>
                <a:latin typeface="Times New Roman"/>
                <a:cs typeface="Times New Roman"/>
              </a:rPr>
              <a:t> </a:t>
            </a:r>
            <a:r>
              <a:rPr dirty="0" sz="2350" spc="-60">
                <a:solidFill>
                  <a:srgbClr val="363141"/>
                </a:solidFill>
                <a:latin typeface="Times New Roman"/>
                <a:cs typeface="Times New Roman"/>
              </a:rPr>
              <a:t>d</a:t>
            </a:r>
            <a:r>
              <a:rPr dirty="0" sz="2350" spc="-105">
                <a:solidFill>
                  <a:srgbClr val="4F495B"/>
                </a:solidFill>
                <a:latin typeface="Times New Roman"/>
                <a:cs typeface="Times New Roman"/>
              </a:rPr>
              <a:t>e</a:t>
            </a:r>
            <a:r>
              <a:rPr dirty="0" sz="2350" spc="245">
                <a:solidFill>
                  <a:srgbClr val="4F495B"/>
                </a:solidFill>
                <a:latin typeface="Times New Roman"/>
                <a:cs typeface="Times New Roman"/>
              </a:rPr>
              <a:t> </a:t>
            </a:r>
            <a:r>
              <a:rPr dirty="0" sz="2200" spc="-35">
                <a:solidFill>
                  <a:srgbClr val="363141"/>
                </a:solidFill>
                <a:latin typeface="Times New Roman"/>
                <a:cs typeface="Times New Roman"/>
              </a:rPr>
              <a:t>(</a:t>
            </a:r>
            <a:r>
              <a:rPr dirty="0" sz="2200" spc="145">
                <a:solidFill>
                  <a:srgbClr val="363141"/>
                </a:solidFill>
                <a:latin typeface="Times New Roman"/>
                <a:cs typeface="Times New Roman"/>
              </a:rPr>
              <a:t>r</a:t>
            </a:r>
            <a:r>
              <a:rPr dirty="0" sz="2200" spc="15">
                <a:solidFill>
                  <a:srgbClr val="4F495B"/>
                </a:solidFill>
                <a:latin typeface="Times New Roman"/>
                <a:cs typeface="Times New Roman"/>
              </a:rPr>
              <a:t>t</a:t>
            </a:r>
            <a:r>
              <a:rPr dirty="0" sz="2200" spc="250">
                <a:solidFill>
                  <a:srgbClr val="4F495B"/>
                </a:solidFill>
                <a:latin typeface="Times New Roman"/>
                <a:cs typeface="Times New Roman"/>
              </a:rPr>
              <a:t> </a:t>
            </a:r>
            <a:r>
              <a:rPr dirty="0" sz="2350" spc="-80">
                <a:solidFill>
                  <a:srgbClr val="363141"/>
                </a:solidFill>
                <a:latin typeface="Times New Roman"/>
                <a:cs typeface="Times New Roman"/>
              </a:rPr>
              <a:t>1)</a:t>
            </a:r>
            <a:r>
              <a:rPr dirty="0" sz="2350">
                <a:solidFill>
                  <a:srgbClr val="363141"/>
                </a:solidFill>
                <a:latin typeface="Times New Roman"/>
                <a:cs typeface="Times New Roman"/>
              </a:rPr>
              <a:t> </a:t>
            </a:r>
            <a:r>
              <a:rPr dirty="0" sz="2350" spc="-295">
                <a:solidFill>
                  <a:srgbClr val="363141"/>
                </a:solidFill>
                <a:latin typeface="Times New Roman"/>
                <a:cs typeface="Times New Roman"/>
              </a:rPr>
              <a:t> </a:t>
            </a:r>
            <a:r>
              <a:rPr dirty="0" sz="2200" spc="10">
                <a:solidFill>
                  <a:srgbClr val="363141"/>
                </a:solidFill>
                <a:latin typeface="Times New Roman"/>
                <a:cs typeface="Times New Roman"/>
              </a:rPr>
              <a:t>p</a:t>
            </a:r>
            <a:r>
              <a:rPr dirty="0" sz="2200" spc="70">
                <a:solidFill>
                  <a:srgbClr val="4F495B"/>
                </a:solidFill>
                <a:latin typeface="Times New Roman"/>
                <a:cs typeface="Times New Roman"/>
              </a:rPr>
              <a:t>a</a:t>
            </a:r>
            <a:r>
              <a:rPr dirty="0" sz="2200" spc="-165">
                <a:solidFill>
                  <a:srgbClr val="4F495B"/>
                </a:solidFill>
                <a:latin typeface="Times New Roman"/>
                <a:cs typeface="Times New Roman"/>
              </a:rPr>
              <a:t>s</a:t>
            </a:r>
            <a:r>
              <a:rPr dirty="0" sz="2200" spc="-50">
                <a:solidFill>
                  <a:srgbClr val="363141"/>
                </a:solidFill>
                <a:latin typeface="Times New Roman"/>
                <a:cs typeface="Times New Roman"/>
              </a:rPr>
              <a:t>o</a:t>
            </a:r>
            <a:r>
              <a:rPr dirty="0" sz="2200" spc="-20">
                <a:solidFill>
                  <a:srgbClr val="4F495B"/>
                </a:solidFill>
                <a:latin typeface="Times New Roman"/>
                <a:cs typeface="Times New Roman"/>
              </a:rPr>
              <a:t>s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40824" y="1129618"/>
            <a:ext cx="568325" cy="1162050"/>
          </a:xfrm>
          <a:prstGeom prst="rect">
            <a:avLst/>
          </a:prstGeom>
        </p:spPr>
        <p:txBody>
          <a:bodyPr wrap="square" lIns="0" tIns="8890" rIns="0" bIns="0" rtlCol="0" vert="horz">
            <a:spAutoFit/>
          </a:bodyPr>
          <a:lstStyle/>
          <a:p>
            <a:pPr algn="just" marL="12700" marR="5080" indent="9525">
              <a:lnSpc>
                <a:spcPct val="109800"/>
              </a:lnSpc>
              <a:spcBef>
                <a:spcPts val="70"/>
              </a:spcBef>
            </a:pPr>
            <a:r>
              <a:rPr dirty="0" sz="2200" spc="-265">
                <a:solidFill>
                  <a:srgbClr val="E2B380"/>
                </a:solidFill>
                <a:latin typeface="Times New Roman"/>
                <a:cs typeface="Times New Roman"/>
              </a:rPr>
              <a:t>:</a:t>
            </a:r>
            <a:r>
              <a:rPr dirty="0" sz="2200" spc="-265">
                <a:solidFill>
                  <a:srgbClr val="4F495B"/>
                </a:solidFill>
                <a:latin typeface="Times New Roman"/>
                <a:cs typeface="Times New Roman"/>
              </a:rPr>
              <a:t>En</a:t>
            </a:r>
            <a:r>
              <a:rPr dirty="0" sz="2200" spc="-260">
                <a:solidFill>
                  <a:srgbClr val="4F495B"/>
                </a:solidFill>
                <a:latin typeface="Times New Roman"/>
                <a:cs typeface="Times New Roman"/>
              </a:rPr>
              <a:t> </a:t>
            </a:r>
            <a:r>
              <a:rPr dirty="0" sz="2300" spc="-240">
                <a:solidFill>
                  <a:srgbClr val="694441"/>
                </a:solidFill>
                <a:latin typeface="Times New Roman"/>
                <a:cs typeface="Times New Roman"/>
              </a:rPr>
              <a:t>l</a:t>
            </a:r>
            <a:r>
              <a:rPr dirty="0" sz="2300" spc="-240">
                <a:solidFill>
                  <a:srgbClr val="363141"/>
                </a:solidFill>
                <a:latin typeface="Times New Roman"/>
                <a:cs typeface="Times New Roman"/>
              </a:rPr>
              <a:t>· </a:t>
            </a:r>
            <a:r>
              <a:rPr dirty="0" sz="2300" spc="-560">
                <a:solidFill>
                  <a:srgbClr val="363141"/>
                </a:solidFill>
                <a:latin typeface="Times New Roman"/>
                <a:cs typeface="Times New Roman"/>
              </a:rPr>
              <a:t> </a:t>
            </a:r>
            <a:r>
              <a:rPr dirty="0" sz="2300" spc="-290">
                <a:solidFill>
                  <a:srgbClr val="4F495B"/>
                </a:solidFill>
                <a:latin typeface="Times New Roman"/>
                <a:cs typeface="Times New Roman"/>
              </a:rPr>
              <a:t>1</a:t>
            </a:r>
            <a:r>
              <a:rPr dirty="0" sz="2300" spc="-1085">
                <a:solidFill>
                  <a:srgbClr val="4F495B"/>
                </a:solidFill>
                <a:latin typeface="Times New Roman"/>
                <a:cs typeface="Times New Roman"/>
              </a:rPr>
              <a:t>1</a:t>
            </a:r>
            <a:r>
              <a:rPr dirty="0" sz="2300" spc="-409">
                <a:solidFill>
                  <a:srgbClr val="999CB6"/>
                </a:solidFill>
                <a:latin typeface="Times New Roman"/>
                <a:cs typeface="Times New Roman"/>
              </a:rPr>
              <a:t>,</a:t>
            </a:r>
            <a:r>
              <a:rPr dirty="0" sz="2300" spc="190">
                <a:solidFill>
                  <a:srgbClr val="999CB6"/>
                </a:solidFill>
                <a:latin typeface="Times New Roman"/>
                <a:cs typeface="Times New Roman"/>
              </a:rPr>
              <a:t> </a:t>
            </a:r>
            <a:r>
              <a:rPr dirty="0" sz="2300" spc="-210">
                <a:solidFill>
                  <a:srgbClr val="605D74"/>
                </a:solidFill>
                <a:latin typeface="Times New Roman"/>
                <a:cs typeface="Times New Roman"/>
              </a:rPr>
              <a:t>o</a:t>
            </a:r>
            <a:r>
              <a:rPr dirty="0" sz="2300" spc="-215">
                <a:solidFill>
                  <a:srgbClr val="4F495B"/>
                </a:solidFill>
                <a:latin typeface="Times New Roman"/>
                <a:cs typeface="Times New Roman"/>
              </a:rPr>
              <a:t>u</a:t>
            </a:r>
            <a:r>
              <a:rPr dirty="0" sz="2300" spc="-114">
                <a:solidFill>
                  <a:srgbClr val="363141"/>
                </a:solidFill>
                <a:latin typeface="Times New Roman"/>
                <a:cs typeface="Times New Roman"/>
              </a:rPr>
              <a:t>l  </a:t>
            </a:r>
            <a:r>
              <a:rPr dirty="0" sz="2200" spc="-135">
                <a:solidFill>
                  <a:srgbClr val="605D74"/>
                </a:solidFill>
                <a:latin typeface="Times New Roman"/>
                <a:cs typeface="Times New Roman"/>
              </a:rPr>
              <a:t>a</a:t>
            </a:r>
            <a:r>
              <a:rPr dirty="0" sz="2200" spc="-135">
                <a:solidFill>
                  <a:srgbClr val="4F495B"/>
                </a:solidFill>
                <a:latin typeface="Times New Roman"/>
                <a:cs typeface="Times New Roman"/>
              </a:rPr>
              <a:t>hor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547482" y="1160147"/>
            <a:ext cx="5300345" cy="376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93595" algn="l"/>
                <a:tab pos="2653030" algn="l"/>
                <a:tab pos="2966085" algn="l"/>
              </a:tabLst>
            </a:pPr>
            <a:r>
              <a:rPr dirty="0" sz="2200" spc="-295">
                <a:solidFill>
                  <a:srgbClr val="4F495B"/>
                </a:solidFill>
                <a:latin typeface="Times New Roman"/>
                <a:cs typeface="Times New Roman"/>
              </a:rPr>
              <a:t>m</a:t>
            </a:r>
            <a:r>
              <a:rPr dirty="0" sz="2200" spc="-85">
                <a:solidFill>
                  <a:srgbClr val="363141"/>
                </a:solidFill>
                <a:latin typeface="Times New Roman"/>
                <a:cs typeface="Times New Roman"/>
              </a:rPr>
              <a:t>i</a:t>
            </a:r>
            <a:r>
              <a:rPr dirty="0" sz="2200" spc="55">
                <a:solidFill>
                  <a:srgbClr val="363141"/>
                </a:solidFill>
                <a:latin typeface="Times New Roman"/>
                <a:cs typeface="Times New Roman"/>
              </a:rPr>
              <a:t> </a:t>
            </a:r>
            <a:r>
              <a:rPr dirty="0" sz="1450" spc="-425">
                <a:solidFill>
                  <a:srgbClr val="363141"/>
                </a:solidFill>
                <a:latin typeface="Arial"/>
                <a:cs typeface="Arial"/>
              </a:rPr>
              <a:t>1</a:t>
            </a:r>
            <a:r>
              <a:rPr dirty="0" sz="1450" spc="-125">
                <a:solidFill>
                  <a:srgbClr val="4F495B"/>
                </a:solidFill>
                <a:latin typeface="Arial"/>
                <a:cs typeface="Arial"/>
              </a:rPr>
              <a:t>1</a:t>
            </a:r>
            <a:r>
              <a:rPr dirty="0" sz="1450" spc="-260">
                <a:solidFill>
                  <a:srgbClr val="4F495B"/>
                </a:solidFill>
                <a:latin typeface="Arial"/>
                <a:cs typeface="Arial"/>
              </a:rPr>
              <a:t>1</a:t>
            </a:r>
            <a:r>
              <a:rPr dirty="0" sz="1450" spc="25">
                <a:solidFill>
                  <a:srgbClr val="605D74"/>
                </a:solidFill>
                <a:latin typeface="Arial"/>
                <a:cs typeface="Arial"/>
              </a:rPr>
              <a:t>a</a:t>
            </a:r>
            <a:r>
              <a:rPr dirty="0" sz="1450" spc="30">
                <a:solidFill>
                  <a:srgbClr val="605D74"/>
                </a:solidFill>
                <a:latin typeface="Arial"/>
                <a:cs typeface="Arial"/>
              </a:rPr>
              <a:t>s</a:t>
            </a:r>
            <a:r>
              <a:rPr dirty="0" sz="1450">
                <a:solidFill>
                  <a:srgbClr val="605D74"/>
                </a:solidFill>
                <a:latin typeface="Arial"/>
                <a:cs typeface="Arial"/>
              </a:rPr>
              <a:t> </a:t>
            </a:r>
            <a:r>
              <a:rPr dirty="0" sz="1450" spc="-5">
                <a:solidFill>
                  <a:srgbClr val="605D74"/>
                </a:solidFill>
                <a:latin typeface="Arial"/>
                <a:cs typeface="Arial"/>
              </a:rPr>
              <a:t> </a:t>
            </a:r>
            <a:r>
              <a:rPr dirty="0" sz="2300" spc="-229">
                <a:solidFill>
                  <a:srgbClr val="605D74"/>
                </a:solidFill>
                <a:latin typeface="Times New Roman"/>
                <a:cs typeface="Times New Roman"/>
              </a:rPr>
              <a:t>c</a:t>
            </a:r>
            <a:r>
              <a:rPr dirty="0" sz="2300" spc="-200">
                <a:solidFill>
                  <a:srgbClr val="605D74"/>
                </a:solidFill>
                <a:latin typeface="Times New Roman"/>
                <a:cs typeface="Times New Roman"/>
              </a:rPr>
              <a:t>o</a:t>
            </a:r>
            <a:r>
              <a:rPr dirty="0" sz="2300" spc="-195">
                <a:solidFill>
                  <a:srgbClr val="4F495B"/>
                </a:solidFill>
                <a:latin typeface="Times New Roman"/>
                <a:cs typeface="Times New Roman"/>
              </a:rPr>
              <a:t>nd</a:t>
            </a:r>
            <a:r>
              <a:rPr dirty="0" sz="2300" spc="-75">
                <a:solidFill>
                  <a:srgbClr val="4F495B"/>
                </a:solidFill>
                <a:latin typeface="Times New Roman"/>
                <a:cs typeface="Times New Roman"/>
              </a:rPr>
              <a:t>i</a:t>
            </a:r>
            <a:r>
              <a:rPr dirty="0" sz="2300" spc="-195">
                <a:solidFill>
                  <a:srgbClr val="605D74"/>
                </a:solidFill>
                <a:latin typeface="Times New Roman"/>
                <a:cs typeface="Times New Roman"/>
              </a:rPr>
              <a:t>c</a:t>
            </a:r>
            <a:r>
              <a:rPr dirty="0" sz="2300" spc="-195">
                <a:solidFill>
                  <a:srgbClr val="4F495B"/>
                </a:solidFill>
                <a:latin typeface="Times New Roman"/>
                <a:cs typeface="Times New Roman"/>
              </a:rPr>
              <a:t>i</a:t>
            </a:r>
            <a:r>
              <a:rPr dirty="0" sz="2300" spc="-220">
                <a:solidFill>
                  <a:srgbClr val="605D74"/>
                </a:solidFill>
                <a:latin typeface="Times New Roman"/>
                <a:cs typeface="Times New Roman"/>
              </a:rPr>
              <a:t>o</a:t>
            </a:r>
            <a:r>
              <a:rPr dirty="0" sz="2300" spc="-195">
                <a:solidFill>
                  <a:srgbClr val="4F495B"/>
                </a:solidFill>
                <a:latin typeface="Times New Roman"/>
                <a:cs typeface="Times New Roman"/>
              </a:rPr>
              <a:t>n</a:t>
            </a:r>
            <a:r>
              <a:rPr dirty="0" sz="2300">
                <a:solidFill>
                  <a:srgbClr val="4F495B"/>
                </a:solidFill>
                <a:latin typeface="Times New Roman"/>
                <a:cs typeface="Times New Roman"/>
              </a:rPr>
              <a:t>	</a:t>
            </a:r>
            <a:r>
              <a:rPr dirty="0" sz="2200" spc="-135">
                <a:solidFill>
                  <a:srgbClr val="4F495B"/>
                </a:solidFill>
                <a:latin typeface="Times New Roman"/>
                <a:cs typeface="Times New Roman"/>
              </a:rPr>
              <a:t>qu</a:t>
            </a:r>
            <a:r>
              <a:rPr dirty="0" sz="2200">
                <a:solidFill>
                  <a:srgbClr val="4F495B"/>
                </a:solidFill>
                <a:latin typeface="Times New Roman"/>
                <a:cs typeface="Times New Roman"/>
              </a:rPr>
              <a:t>	</a:t>
            </a:r>
            <a:r>
              <a:rPr dirty="0" sz="2200" spc="-145">
                <a:solidFill>
                  <a:srgbClr val="4F495B"/>
                </a:solidFill>
                <a:latin typeface="Times New Roman"/>
                <a:cs typeface="Times New Roman"/>
              </a:rPr>
              <a:t>n</a:t>
            </a:r>
            <a:r>
              <a:rPr dirty="0" sz="2200">
                <a:solidFill>
                  <a:srgbClr val="4F495B"/>
                </a:solidFill>
                <a:latin typeface="Times New Roman"/>
                <a:cs typeface="Times New Roman"/>
              </a:rPr>
              <a:t>	</a:t>
            </a:r>
            <a:r>
              <a:rPr dirty="0" sz="2250" spc="-365">
                <a:solidFill>
                  <a:srgbClr val="363141"/>
                </a:solidFill>
                <a:latin typeface="Arial"/>
                <a:cs typeface="Arial"/>
              </a:rPr>
              <a:t>1</a:t>
            </a:r>
            <a:r>
              <a:rPr dirty="0" sz="2250" spc="-140">
                <a:solidFill>
                  <a:srgbClr val="363141"/>
                </a:solidFill>
                <a:latin typeface="Arial"/>
                <a:cs typeface="Arial"/>
              </a:rPr>
              <a:t> </a:t>
            </a:r>
            <a:r>
              <a:rPr dirty="0" sz="2250" spc="-204">
                <a:solidFill>
                  <a:srgbClr val="363141"/>
                </a:solidFill>
                <a:latin typeface="Arial"/>
                <a:cs typeface="Arial"/>
              </a:rPr>
              <a:t>·</a:t>
            </a:r>
            <a:r>
              <a:rPr dirty="0" sz="2250" spc="-90">
                <a:solidFill>
                  <a:srgbClr val="363141"/>
                </a:solidFill>
                <a:latin typeface="Arial"/>
                <a:cs typeface="Arial"/>
              </a:rPr>
              <a:t> </a:t>
            </a:r>
            <a:r>
              <a:rPr dirty="0" sz="2200" spc="-130">
                <a:solidFill>
                  <a:srgbClr val="4F495B"/>
                </a:solidFill>
                <a:latin typeface="Times New Roman"/>
                <a:cs typeface="Times New Roman"/>
              </a:rPr>
              <a:t>p</a:t>
            </a:r>
            <a:r>
              <a:rPr dirty="0" sz="2200" spc="-30">
                <a:solidFill>
                  <a:srgbClr val="605D74"/>
                </a:solidFill>
                <a:latin typeface="Times New Roman"/>
                <a:cs typeface="Times New Roman"/>
              </a:rPr>
              <a:t>a</a:t>
            </a:r>
            <a:r>
              <a:rPr dirty="0" sz="2200" spc="-70">
                <a:solidFill>
                  <a:srgbClr val="4F495B"/>
                </a:solidFill>
                <a:latin typeface="Times New Roman"/>
                <a:cs typeface="Times New Roman"/>
              </a:rPr>
              <a:t>r</a:t>
            </a:r>
            <a:r>
              <a:rPr dirty="0" sz="2200" spc="-55">
                <a:solidFill>
                  <a:srgbClr val="4F495B"/>
                </a:solidFill>
                <a:latin typeface="Times New Roman"/>
                <a:cs typeface="Times New Roman"/>
              </a:rPr>
              <a:t>t</a:t>
            </a:r>
            <a:r>
              <a:rPr dirty="0" sz="2200" spc="-204">
                <a:solidFill>
                  <a:srgbClr val="4F495B"/>
                </a:solidFill>
                <a:latin typeface="Times New Roman"/>
                <a:cs typeface="Times New Roman"/>
              </a:rPr>
              <a:t>·</a:t>
            </a:r>
            <a:r>
              <a:rPr dirty="0" sz="2200" spc="-85">
                <a:solidFill>
                  <a:srgbClr val="4F495B"/>
                </a:solidFill>
                <a:latin typeface="Times New Roman"/>
                <a:cs typeface="Times New Roman"/>
              </a:rPr>
              <a:t> </a:t>
            </a:r>
            <a:r>
              <a:rPr dirty="0" sz="2300" spc="-150">
                <a:solidFill>
                  <a:srgbClr val="4F495B"/>
                </a:solidFill>
                <a:latin typeface="Times New Roman"/>
                <a:cs typeface="Times New Roman"/>
              </a:rPr>
              <a:t>d</a:t>
            </a:r>
            <a:r>
              <a:rPr dirty="0" sz="2300" spc="-229">
                <a:solidFill>
                  <a:srgbClr val="605D74"/>
                </a:solidFill>
                <a:latin typeface="Times New Roman"/>
                <a:cs typeface="Times New Roman"/>
              </a:rPr>
              <a:t>o</a:t>
            </a:r>
            <a:r>
              <a:rPr dirty="0" sz="2300" spc="235">
                <a:solidFill>
                  <a:srgbClr val="605D74"/>
                </a:solidFill>
                <a:latin typeface="Times New Roman"/>
                <a:cs typeface="Times New Roman"/>
              </a:rPr>
              <a:t> </a:t>
            </a:r>
            <a:r>
              <a:rPr dirty="0" sz="2200" spc="20">
                <a:solidFill>
                  <a:srgbClr val="605D74"/>
                </a:solidFill>
                <a:latin typeface="Times New Roman"/>
                <a:cs typeface="Times New Roman"/>
              </a:rPr>
              <a:t>a</a:t>
            </a:r>
            <a:r>
              <a:rPr dirty="0" sz="2200" spc="-180">
                <a:solidFill>
                  <a:srgbClr val="4F495B"/>
                </a:solidFill>
                <a:latin typeface="Times New Roman"/>
                <a:cs typeface="Times New Roman"/>
              </a:rPr>
              <a:t>n</a:t>
            </a:r>
            <a:r>
              <a:rPr dirty="0" sz="2200" spc="-30">
                <a:solidFill>
                  <a:srgbClr val="605D74"/>
                </a:solidFill>
                <a:latin typeface="Times New Roman"/>
                <a:cs typeface="Times New Roman"/>
              </a:rPr>
              <a:t>t</a:t>
            </a:r>
            <a:r>
              <a:rPr dirty="0" sz="2200">
                <a:solidFill>
                  <a:srgbClr val="605D74"/>
                </a:solidFill>
                <a:latin typeface="Times New Roman"/>
                <a:cs typeface="Times New Roman"/>
              </a:rPr>
              <a:t> </a:t>
            </a:r>
            <a:r>
              <a:rPr dirty="0" sz="2200" spc="-190">
                <a:solidFill>
                  <a:srgbClr val="605D74"/>
                </a:solidFill>
                <a:latin typeface="Times New Roman"/>
                <a:cs typeface="Times New Roman"/>
              </a:rPr>
              <a:t> </a:t>
            </a:r>
            <a:r>
              <a:rPr dirty="0" sz="2300" spc="-155">
                <a:solidFill>
                  <a:srgbClr val="4F495B"/>
                </a:solidFill>
                <a:latin typeface="Times New Roman"/>
                <a:cs typeface="Times New Roman"/>
              </a:rPr>
              <a:t>r</a:t>
            </a:r>
            <a:r>
              <a:rPr dirty="0" sz="2300" spc="-120">
                <a:solidFill>
                  <a:srgbClr val="4F495B"/>
                </a:solidFill>
                <a:latin typeface="Times New Roman"/>
                <a:cs typeface="Times New Roman"/>
              </a:rPr>
              <a:t>i</a:t>
            </a:r>
            <a:r>
              <a:rPr dirty="0" sz="2300" spc="-225">
                <a:solidFill>
                  <a:srgbClr val="605D74"/>
                </a:solidFill>
                <a:latin typeface="Times New Roman"/>
                <a:cs typeface="Times New Roman"/>
              </a:rPr>
              <a:t>o</a:t>
            </a:r>
            <a:r>
              <a:rPr dirty="0" sz="2300" spc="-10">
                <a:solidFill>
                  <a:srgbClr val="4F495B"/>
                </a:solidFill>
                <a:latin typeface="Times New Roman"/>
                <a:cs typeface="Times New Roman"/>
              </a:rPr>
              <a:t>r</a:t>
            </a:r>
            <a:r>
              <a:rPr dirty="0" sz="2300" spc="-180">
                <a:solidFill>
                  <a:srgbClr val="79829C"/>
                </a:solidFill>
                <a:latin typeface="Times New Roman"/>
                <a:cs typeface="Times New Roman"/>
              </a:rPr>
              <a:t>,</a:t>
            </a:r>
            <a:r>
              <a:rPr dirty="0" sz="2300">
                <a:solidFill>
                  <a:srgbClr val="79829C"/>
                </a:solidFill>
                <a:latin typeface="Times New Roman"/>
                <a:cs typeface="Times New Roman"/>
              </a:rPr>
              <a:t> </a:t>
            </a:r>
            <a:r>
              <a:rPr dirty="0" sz="2300" spc="-270">
                <a:solidFill>
                  <a:srgbClr val="79829C"/>
                </a:solidFill>
                <a:latin typeface="Times New Roman"/>
                <a:cs typeface="Times New Roman"/>
              </a:rPr>
              <a:t> </a:t>
            </a:r>
            <a:r>
              <a:rPr dirty="0" sz="2300" spc="-200">
                <a:solidFill>
                  <a:srgbClr val="363141"/>
                </a:solidFill>
                <a:latin typeface="Times New Roman"/>
                <a:cs typeface="Times New Roman"/>
              </a:rPr>
              <a:t>l</a:t>
            </a:r>
            <a:r>
              <a:rPr dirty="0" sz="2300" spc="-195">
                <a:solidFill>
                  <a:srgbClr val="4F495B"/>
                </a:solidFill>
                <a:latin typeface="Times New Roman"/>
                <a:cs typeface="Times New Roman"/>
              </a:rPr>
              <a:t>o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017134" y="1160147"/>
            <a:ext cx="777240" cy="7835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1590">
              <a:lnSpc>
                <a:spcPts val="2380"/>
              </a:lnSpc>
              <a:spcBef>
                <a:spcPts val="100"/>
              </a:spcBef>
            </a:pPr>
            <a:r>
              <a:rPr dirty="0" sz="2200" spc="-350">
                <a:solidFill>
                  <a:srgbClr val="4F495B"/>
                </a:solidFill>
                <a:latin typeface="Times New Roman"/>
                <a:cs typeface="Times New Roman"/>
              </a:rPr>
              <a:t>m</a:t>
            </a:r>
            <a:r>
              <a:rPr dirty="0" sz="2200" spc="-315">
                <a:solidFill>
                  <a:srgbClr val="C69152"/>
                </a:solidFill>
                <a:latin typeface="Times New Roman"/>
                <a:cs typeface="Times New Roman"/>
              </a:rPr>
              <a:t>,</a:t>
            </a:r>
            <a:r>
              <a:rPr dirty="0" sz="2200" spc="-290">
                <a:solidFill>
                  <a:srgbClr val="757282"/>
                </a:solidFill>
                <a:latin typeface="Times New Roman"/>
                <a:cs typeface="Times New Roman"/>
              </a:rPr>
              <a:t>"</a:t>
            </a:r>
            <a:r>
              <a:rPr dirty="0" sz="2200" spc="170">
                <a:solidFill>
                  <a:srgbClr val="757282"/>
                </a:solidFill>
                <a:latin typeface="Times New Roman"/>
                <a:cs typeface="Times New Roman"/>
              </a:rPr>
              <a:t> </a:t>
            </a:r>
            <a:r>
              <a:rPr dirty="0" sz="2300" spc="-210">
                <a:solidFill>
                  <a:srgbClr val="605D74"/>
                </a:solidFill>
                <a:latin typeface="Times New Roman"/>
                <a:cs typeface="Times New Roman"/>
              </a:rPr>
              <a:t>o</a:t>
            </a:r>
            <a:r>
              <a:rPr dirty="0" sz="2300" spc="-150">
                <a:solidFill>
                  <a:srgbClr val="4F495B"/>
                </a:solidFill>
                <a:latin typeface="Times New Roman"/>
                <a:cs typeface="Times New Roman"/>
              </a:rPr>
              <a:t>d</a:t>
            </a:r>
            <a:r>
              <a:rPr dirty="0" sz="2300" spc="-195">
                <a:solidFill>
                  <a:srgbClr val="605D74"/>
                </a:solidFill>
                <a:latin typeface="Times New Roman"/>
                <a:cs typeface="Times New Roman"/>
              </a:rPr>
              <a:t>o</a:t>
            </a:r>
            <a:endParaRPr sz="2300">
              <a:latin typeface="Times New Roman"/>
              <a:cs typeface="Times New Roman"/>
            </a:endParaRPr>
          </a:p>
          <a:p>
            <a:pPr marL="12700">
              <a:lnSpc>
                <a:spcPts val="3579"/>
              </a:lnSpc>
            </a:pPr>
            <a:r>
              <a:rPr dirty="0" sz="2200" spc="-65">
                <a:solidFill>
                  <a:srgbClr val="605D74"/>
                </a:solidFill>
                <a:latin typeface="Times New Roman"/>
                <a:cs typeface="Times New Roman"/>
              </a:rPr>
              <a:t>(r</a:t>
            </a:r>
            <a:r>
              <a:rPr dirty="0" sz="2200" spc="-35">
                <a:solidFill>
                  <a:srgbClr val="605D74"/>
                </a:solidFill>
                <a:latin typeface="Times New Roman"/>
                <a:cs typeface="Times New Roman"/>
              </a:rPr>
              <a:t> </a:t>
            </a:r>
            <a:r>
              <a:rPr dirty="0" sz="3300" spc="-520">
                <a:solidFill>
                  <a:srgbClr val="421646"/>
                </a:solidFill>
                <a:latin typeface="Arial"/>
                <a:cs typeface="Arial"/>
              </a:rPr>
              <a:t>+</a:t>
            </a:r>
            <a:r>
              <a:rPr dirty="0" sz="3300" spc="-535">
                <a:solidFill>
                  <a:srgbClr val="421646"/>
                </a:solidFill>
                <a:latin typeface="Arial"/>
                <a:cs typeface="Arial"/>
              </a:rPr>
              <a:t> </a:t>
            </a:r>
            <a:r>
              <a:rPr dirty="0" sz="2300" spc="-75">
                <a:solidFill>
                  <a:srgbClr val="363141"/>
                </a:solidFill>
                <a:latin typeface="Times New Roman"/>
                <a:cs typeface="Times New Roman"/>
              </a:rPr>
              <a:t>1</a:t>
            </a:r>
            <a:r>
              <a:rPr dirty="0" sz="2300" spc="-245">
                <a:solidFill>
                  <a:srgbClr val="757282"/>
                </a:solidFill>
                <a:latin typeface="Times New Roman"/>
                <a:cs typeface="Times New Roman"/>
              </a:rPr>
              <a:t>)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965329" y="1129618"/>
            <a:ext cx="1124585" cy="788670"/>
          </a:xfrm>
          <a:prstGeom prst="rect">
            <a:avLst/>
          </a:prstGeom>
        </p:spPr>
        <p:txBody>
          <a:bodyPr wrap="square" lIns="0" tIns="438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45"/>
              </a:spcBef>
              <a:tabLst>
                <a:tab pos="349250" algn="l"/>
              </a:tabLst>
            </a:pPr>
            <a:r>
              <a:rPr dirty="0" sz="2250">
                <a:solidFill>
                  <a:srgbClr val="4F495B"/>
                </a:solidFill>
                <a:latin typeface="Arial"/>
                <a:cs typeface="Arial"/>
              </a:rPr>
              <a:t>d</a:t>
            </a:r>
            <a:r>
              <a:rPr dirty="0" sz="2250">
                <a:solidFill>
                  <a:srgbClr val="4F495B"/>
                </a:solidFill>
                <a:latin typeface="Arial"/>
                <a:cs typeface="Arial"/>
              </a:rPr>
              <a:t>	</a:t>
            </a:r>
            <a:r>
              <a:rPr dirty="0" sz="2300" spc="-415">
                <a:solidFill>
                  <a:srgbClr val="4F495B"/>
                </a:solidFill>
                <a:latin typeface="Times New Roman"/>
                <a:cs typeface="Times New Roman"/>
              </a:rPr>
              <a:t>A</a:t>
            </a:r>
            <a:r>
              <a:rPr dirty="0" sz="2300" spc="25">
                <a:solidFill>
                  <a:srgbClr val="4F495B"/>
                </a:solidFill>
                <a:latin typeface="Times New Roman"/>
                <a:cs typeface="Times New Roman"/>
              </a:rPr>
              <a:t> </a:t>
            </a:r>
            <a:r>
              <a:rPr dirty="0" sz="2200" spc="-170">
                <a:solidFill>
                  <a:srgbClr val="4F495B"/>
                </a:solidFill>
                <a:latin typeface="Times New Roman"/>
                <a:cs typeface="Times New Roman"/>
              </a:rPr>
              <a:t>l</a:t>
            </a:r>
            <a:r>
              <a:rPr dirty="0" sz="2200" spc="20">
                <a:solidFill>
                  <a:srgbClr val="605D74"/>
                </a:solidFill>
                <a:latin typeface="Times New Roman"/>
                <a:cs typeface="Times New Roman"/>
              </a:rPr>
              <a:t>a</a:t>
            </a:r>
            <a:r>
              <a:rPr dirty="0" sz="2200" spc="-270">
                <a:solidFill>
                  <a:srgbClr val="4F495B"/>
                </a:solidFill>
                <a:latin typeface="Times New Roman"/>
                <a:cs typeface="Times New Roman"/>
              </a:rPr>
              <a:t>n</a:t>
            </a:r>
            <a:r>
              <a:rPr dirty="0" sz="2200" spc="-525">
                <a:solidFill>
                  <a:srgbClr val="605D74"/>
                </a:solidFill>
                <a:latin typeface="Times New Roman"/>
                <a:cs typeface="Times New Roman"/>
              </a:rPr>
              <a:t>L</a:t>
            </a:r>
            <a:r>
              <a:rPr dirty="0" sz="2200" spc="-120">
                <a:solidFill>
                  <a:srgbClr val="605D74"/>
                </a:solidFill>
                <a:latin typeface="Times New Roman"/>
                <a:cs typeface="Times New Roman"/>
              </a:rPr>
              <a:t> </a:t>
            </a:r>
            <a:r>
              <a:rPr dirty="0" sz="2200" spc="-120">
                <a:solidFill>
                  <a:srgbClr val="363141"/>
                </a:solidFill>
                <a:latin typeface="Times New Roman"/>
                <a:cs typeface="Times New Roman"/>
              </a:rPr>
              <a:t>-</a:t>
            </a:r>
            <a:endParaRPr sz="2200">
              <a:latin typeface="Times New Roman"/>
              <a:cs typeface="Times New Roman"/>
            </a:endParaRPr>
          </a:p>
          <a:p>
            <a:pPr marL="30480">
              <a:lnSpc>
                <a:spcPct val="100000"/>
              </a:lnSpc>
              <a:spcBef>
                <a:spcPts val="240"/>
              </a:spcBef>
            </a:pPr>
            <a:r>
              <a:rPr dirty="0" sz="2300" spc="-185">
                <a:solidFill>
                  <a:srgbClr val="4F495B"/>
                </a:solidFill>
                <a:latin typeface="Times New Roman"/>
                <a:cs typeface="Times New Roman"/>
              </a:rPr>
              <a:t>,</a:t>
            </a:r>
            <a:r>
              <a:rPr dirty="0" sz="2300" spc="-105">
                <a:solidFill>
                  <a:srgbClr val="4F495B"/>
                </a:solidFill>
                <a:latin typeface="Times New Roman"/>
                <a:cs typeface="Times New Roman"/>
              </a:rPr>
              <a:t> </a:t>
            </a:r>
            <a:r>
              <a:rPr dirty="0" sz="2300" spc="-495">
                <a:solidFill>
                  <a:srgbClr val="DDA15B"/>
                </a:solidFill>
                <a:latin typeface="Times New Roman"/>
                <a:cs typeface="Times New Roman"/>
              </a:rPr>
              <a:t>,</a:t>
            </a:r>
            <a:r>
              <a:rPr dirty="0" sz="2300" spc="270">
                <a:solidFill>
                  <a:srgbClr val="DDA15B"/>
                </a:solidFill>
                <a:latin typeface="Times New Roman"/>
                <a:cs typeface="Times New Roman"/>
              </a:rPr>
              <a:t> </a:t>
            </a:r>
            <a:r>
              <a:rPr dirty="0" sz="2200" spc="-70">
                <a:solidFill>
                  <a:srgbClr val="4F495B"/>
                </a:solidFill>
                <a:latin typeface="Times New Roman"/>
                <a:cs typeface="Times New Roman"/>
              </a:rPr>
              <a:t>r</a:t>
            </a:r>
            <a:r>
              <a:rPr dirty="0" sz="2200" spc="-150">
                <a:solidFill>
                  <a:srgbClr val="363141"/>
                </a:solidFill>
                <a:latin typeface="Times New Roman"/>
                <a:cs typeface="Times New Roman"/>
              </a:rPr>
              <a:t>i</a:t>
            </a:r>
            <a:r>
              <a:rPr dirty="0" sz="2200" spc="-170">
                <a:solidFill>
                  <a:srgbClr val="4F495B"/>
                </a:solidFill>
                <a:latin typeface="Times New Roman"/>
                <a:cs typeface="Times New Roman"/>
              </a:rPr>
              <a:t>f</a:t>
            </a:r>
            <a:r>
              <a:rPr dirty="0" sz="2200" spc="-165">
                <a:solidFill>
                  <a:srgbClr val="4F495B"/>
                </a:solidFill>
                <a:latin typeface="Times New Roman"/>
                <a:cs typeface="Times New Roman"/>
              </a:rPr>
              <a:t>i</a:t>
            </a:r>
            <a:r>
              <a:rPr dirty="0" sz="2200" spc="-15">
                <a:solidFill>
                  <a:srgbClr val="757282"/>
                </a:solidFill>
                <a:latin typeface="Times New Roman"/>
                <a:cs typeface="Times New Roman"/>
              </a:rPr>
              <a:t>c</a:t>
            </a:r>
            <a:r>
              <a:rPr dirty="0" sz="2200" spc="-150">
                <a:solidFill>
                  <a:srgbClr val="757282"/>
                </a:solidFill>
                <a:latin typeface="Times New Roman"/>
                <a:cs typeface="Times New Roman"/>
              </a:rPr>
              <a:t>a</a:t>
            </a:r>
            <a:r>
              <a:rPr dirty="0" sz="2200" spc="-190">
                <a:solidFill>
                  <a:srgbClr val="4F495B"/>
                </a:solidFill>
                <a:latin typeface="Times New Roman"/>
                <a:cs typeface="Times New Roman"/>
              </a:rPr>
              <a:t>n</a:t>
            </a:r>
            <a:r>
              <a:rPr dirty="0" sz="2200" spc="-35">
                <a:solidFill>
                  <a:srgbClr val="4F495B"/>
                </a:solidFill>
                <a:latin typeface="Times New Roman"/>
                <a:cs typeface="Times New Roman"/>
              </a:rPr>
              <a:t> </a:t>
            </a:r>
            <a:r>
              <a:rPr dirty="0" sz="2300" spc="-125">
                <a:solidFill>
                  <a:srgbClr val="363141"/>
                </a:solidFill>
                <a:latin typeface="Times New Roman"/>
                <a:cs typeface="Times New Roman"/>
              </a:rPr>
              <a:t>l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081781" y="1542890"/>
            <a:ext cx="15875" cy="394335"/>
          </a:xfrm>
          <a:custGeom>
            <a:avLst/>
            <a:gdLst/>
            <a:ahLst/>
            <a:cxnLst/>
            <a:rect l="l" t="t" r="r" b="b"/>
            <a:pathLst>
              <a:path w="15875" h="394335">
                <a:moveTo>
                  <a:pt x="15260" y="393856"/>
                </a:moveTo>
                <a:lnTo>
                  <a:pt x="0" y="393856"/>
                </a:lnTo>
                <a:lnTo>
                  <a:pt x="0" y="0"/>
                </a:lnTo>
                <a:lnTo>
                  <a:pt x="15260" y="0"/>
                </a:lnTo>
                <a:lnTo>
                  <a:pt x="15260" y="393856"/>
                </a:lnTo>
                <a:close/>
              </a:path>
            </a:pathLst>
          </a:custGeom>
          <a:solidFill>
            <a:srgbClr val="E2E6E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4166072" y="1509961"/>
            <a:ext cx="2016125" cy="4146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300" spc="-135">
                <a:solidFill>
                  <a:srgbClr val="363141"/>
                </a:solidFill>
                <a:latin typeface="Times New Roman"/>
                <a:cs typeface="Times New Roman"/>
              </a:rPr>
              <a:t>i</a:t>
            </a:r>
            <a:r>
              <a:rPr dirty="0" sz="2300" spc="-225">
                <a:solidFill>
                  <a:srgbClr val="4F495B"/>
                </a:solidFill>
                <a:latin typeface="Times New Roman"/>
                <a:cs typeface="Times New Roman"/>
              </a:rPr>
              <a:t>n</a:t>
            </a:r>
            <a:r>
              <a:rPr dirty="0" sz="2300" spc="-15">
                <a:solidFill>
                  <a:srgbClr val="70565D"/>
                </a:solidFill>
                <a:latin typeface="Times New Roman"/>
                <a:cs typeface="Times New Roman"/>
              </a:rPr>
              <a:t>t</a:t>
            </a:r>
            <a:r>
              <a:rPr dirty="0" sz="2300">
                <a:solidFill>
                  <a:srgbClr val="70565D"/>
                </a:solidFill>
                <a:latin typeface="Times New Roman"/>
                <a:cs typeface="Times New Roman"/>
              </a:rPr>
              <a:t> </a:t>
            </a:r>
            <a:r>
              <a:rPr dirty="0" sz="2300" spc="-235">
                <a:solidFill>
                  <a:srgbClr val="70565D"/>
                </a:solidFill>
                <a:latin typeface="Times New Roman"/>
                <a:cs typeface="Times New Roman"/>
              </a:rPr>
              <a:t> </a:t>
            </a:r>
            <a:r>
              <a:rPr dirty="0" sz="2300" spc="-165">
                <a:solidFill>
                  <a:srgbClr val="4F495B"/>
                </a:solidFill>
                <a:latin typeface="Times New Roman"/>
                <a:cs typeface="Times New Roman"/>
              </a:rPr>
              <a:t>rp</a:t>
            </a:r>
            <a:r>
              <a:rPr dirty="0" sz="2300" spc="-180">
                <a:solidFill>
                  <a:srgbClr val="4F495B"/>
                </a:solidFill>
                <a:latin typeface="Times New Roman"/>
                <a:cs typeface="Times New Roman"/>
              </a:rPr>
              <a:t>o</a:t>
            </a:r>
            <a:r>
              <a:rPr dirty="0" sz="2300" spc="-100">
                <a:solidFill>
                  <a:srgbClr val="694441"/>
                </a:solidFill>
                <a:latin typeface="Times New Roman"/>
                <a:cs typeface="Times New Roman"/>
              </a:rPr>
              <a:t>l</a:t>
            </a:r>
            <a:r>
              <a:rPr dirty="0" sz="2300" spc="-155">
                <a:solidFill>
                  <a:srgbClr val="605D74"/>
                </a:solidFill>
                <a:latin typeface="Times New Roman"/>
                <a:cs typeface="Times New Roman"/>
              </a:rPr>
              <a:t>a</a:t>
            </a:r>
            <a:r>
              <a:rPr dirty="0" sz="2300" spc="-150">
                <a:solidFill>
                  <a:srgbClr val="4F495B"/>
                </a:solidFill>
                <a:latin typeface="Times New Roman"/>
                <a:cs typeface="Times New Roman"/>
              </a:rPr>
              <a:t>d</a:t>
            </a:r>
            <a:r>
              <a:rPr dirty="0" sz="2300" spc="-225">
                <a:solidFill>
                  <a:srgbClr val="605D74"/>
                </a:solidFill>
                <a:latin typeface="Times New Roman"/>
                <a:cs typeface="Times New Roman"/>
              </a:rPr>
              <a:t>o</a:t>
            </a:r>
            <a:r>
              <a:rPr dirty="0" sz="2300" spc="-155">
                <a:solidFill>
                  <a:srgbClr val="4F495B"/>
                </a:solidFill>
                <a:latin typeface="Times New Roman"/>
                <a:cs typeface="Times New Roman"/>
              </a:rPr>
              <a:t>r</a:t>
            </a:r>
            <a:r>
              <a:rPr dirty="0" sz="2300" spc="160">
                <a:solidFill>
                  <a:srgbClr val="4F495B"/>
                </a:solidFill>
                <a:latin typeface="Times New Roman"/>
                <a:cs typeface="Times New Roman"/>
              </a:rPr>
              <a:t> </a:t>
            </a:r>
            <a:r>
              <a:rPr dirty="0" sz="2550" spc="-665" i="1">
                <a:solidFill>
                  <a:srgbClr val="4F495B"/>
                </a:solidFill>
                <a:latin typeface="Times New Roman"/>
                <a:cs typeface="Times New Roman"/>
              </a:rPr>
              <a:t>P</a:t>
            </a:r>
            <a:r>
              <a:rPr dirty="0" sz="2550" spc="-395" i="1">
                <a:solidFill>
                  <a:srgbClr val="605D74"/>
                </a:solidFill>
                <a:latin typeface="Times New Roman"/>
                <a:cs typeface="Times New Roman"/>
              </a:rPr>
              <a:t>n</a:t>
            </a:r>
            <a:r>
              <a:rPr dirty="0" sz="2550" spc="-425" i="1">
                <a:solidFill>
                  <a:srgbClr val="605D74"/>
                </a:solidFill>
                <a:latin typeface="Times New Roman"/>
                <a:cs typeface="Times New Roman"/>
              </a:rPr>
              <a:t>(</a:t>
            </a:r>
            <a:r>
              <a:rPr dirty="0" sz="2550" spc="-395" i="1">
                <a:solidFill>
                  <a:srgbClr val="605D74"/>
                </a:solidFill>
                <a:latin typeface="Times New Roman"/>
                <a:cs typeface="Times New Roman"/>
              </a:rPr>
              <a:t> </a:t>
            </a:r>
            <a:r>
              <a:rPr dirty="0" sz="2550" spc="-130" i="1">
                <a:solidFill>
                  <a:srgbClr val="4F495B"/>
                </a:solidFill>
                <a:latin typeface="Times New Roman"/>
                <a:cs typeface="Times New Roman"/>
              </a:rPr>
              <a:t>t</a:t>
            </a:r>
            <a:r>
              <a:rPr dirty="0" sz="2550" spc="-170" i="1">
                <a:solidFill>
                  <a:srgbClr val="4F495B"/>
                </a:solidFill>
                <a:latin typeface="Times New Roman"/>
                <a:cs typeface="Times New Roman"/>
              </a:rPr>
              <a:t> </a:t>
            </a:r>
            <a:r>
              <a:rPr dirty="0" sz="2550" spc="-470" i="1">
                <a:solidFill>
                  <a:srgbClr val="605D74"/>
                </a:solidFill>
                <a:latin typeface="Times New Roman"/>
                <a:cs typeface="Times New Roman"/>
              </a:rPr>
              <a:t>)</a:t>
            </a:r>
            <a:r>
              <a:rPr dirty="0" sz="2550" spc="-30" i="1">
                <a:solidFill>
                  <a:srgbClr val="605D74"/>
                </a:solidFill>
                <a:latin typeface="Times New Roman"/>
                <a:cs typeface="Times New Roman"/>
              </a:rPr>
              <a:t> </a:t>
            </a:r>
            <a:r>
              <a:rPr dirty="0" sz="2300" spc="-229">
                <a:solidFill>
                  <a:srgbClr val="605D74"/>
                </a:solidFill>
                <a:latin typeface="Times New Roman"/>
                <a:cs typeface="Times New Roman"/>
              </a:rPr>
              <a:t>d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403419" y="1502929"/>
            <a:ext cx="2592070" cy="788670"/>
          </a:xfrm>
          <a:prstGeom prst="rect">
            <a:avLst/>
          </a:prstGeom>
        </p:spPr>
        <p:txBody>
          <a:bodyPr wrap="square" lIns="0" tIns="52069" rIns="0" bIns="0" rtlCol="0" vert="horz">
            <a:spAutoFit/>
          </a:bodyPr>
          <a:lstStyle/>
          <a:p>
            <a:pPr marL="105410">
              <a:lnSpc>
                <a:spcPct val="100000"/>
              </a:lnSpc>
              <a:spcBef>
                <a:spcPts val="409"/>
              </a:spcBef>
            </a:pPr>
            <a:r>
              <a:rPr dirty="0" sz="2200" spc="-210">
                <a:solidFill>
                  <a:srgbClr val="4F495B"/>
                </a:solidFill>
                <a:latin typeface="Times New Roman"/>
                <a:cs typeface="Times New Roman"/>
              </a:rPr>
              <a:t>n</a:t>
            </a:r>
            <a:r>
              <a:rPr dirty="0" sz="2200" spc="170">
                <a:solidFill>
                  <a:srgbClr val="4F495B"/>
                </a:solidFill>
                <a:latin typeface="Times New Roman"/>
                <a:cs typeface="Times New Roman"/>
              </a:rPr>
              <a:t> </a:t>
            </a:r>
            <a:r>
              <a:rPr dirty="0" sz="2300" spc="-229">
                <a:solidFill>
                  <a:srgbClr val="605D74"/>
                </a:solidFill>
                <a:latin typeface="Times New Roman"/>
                <a:cs typeface="Times New Roman"/>
              </a:rPr>
              <a:t>c</a:t>
            </a:r>
            <a:r>
              <a:rPr dirty="0" sz="2300" spc="-200">
                <a:solidFill>
                  <a:srgbClr val="605D74"/>
                </a:solidFill>
                <a:latin typeface="Times New Roman"/>
                <a:cs typeface="Times New Roman"/>
              </a:rPr>
              <a:t>o</a:t>
            </a:r>
            <a:r>
              <a:rPr dirty="0" sz="2300" spc="-265">
                <a:solidFill>
                  <a:srgbClr val="4F495B"/>
                </a:solidFill>
                <a:latin typeface="Times New Roman"/>
                <a:cs typeface="Times New Roman"/>
              </a:rPr>
              <a:t>n</a:t>
            </a:r>
            <a:r>
              <a:rPr dirty="0" sz="2300" spc="-320">
                <a:solidFill>
                  <a:srgbClr val="4F495B"/>
                </a:solidFill>
                <a:latin typeface="Times New Roman"/>
                <a:cs typeface="Times New Roman"/>
              </a:rPr>
              <a:t> </a:t>
            </a:r>
            <a:r>
              <a:rPr dirty="0" sz="2300" spc="-575">
                <a:solidFill>
                  <a:srgbClr val="B3C3CF"/>
                </a:solidFill>
                <a:latin typeface="Times New Roman"/>
                <a:cs typeface="Times New Roman"/>
              </a:rPr>
              <a:t>-</a:t>
            </a:r>
            <a:r>
              <a:rPr dirty="0" sz="2300" spc="-240">
                <a:solidFill>
                  <a:srgbClr val="B3C3CF"/>
                </a:solidFill>
                <a:latin typeface="Times New Roman"/>
                <a:cs typeface="Times New Roman"/>
              </a:rPr>
              <a:t> </a:t>
            </a:r>
            <a:r>
              <a:rPr dirty="0" sz="2300" spc="-170">
                <a:solidFill>
                  <a:srgbClr val="363141"/>
                </a:solidFill>
                <a:latin typeface="Times New Roman"/>
                <a:cs typeface="Times New Roman"/>
              </a:rPr>
              <a:t>i</a:t>
            </a:r>
            <a:r>
              <a:rPr dirty="0" sz="2300" spc="-229">
                <a:solidFill>
                  <a:srgbClr val="4F495B"/>
                </a:solidFill>
                <a:latin typeface="Times New Roman"/>
                <a:cs typeface="Times New Roman"/>
              </a:rPr>
              <a:t>d</a:t>
            </a:r>
            <a:r>
              <a:rPr dirty="0" sz="2300">
                <a:solidFill>
                  <a:srgbClr val="4F495B"/>
                </a:solidFill>
                <a:latin typeface="Times New Roman"/>
                <a:cs typeface="Times New Roman"/>
              </a:rPr>
              <a:t> </a:t>
            </a:r>
            <a:r>
              <a:rPr dirty="0" sz="2300" spc="-285">
                <a:solidFill>
                  <a:srgbClr val="4F495B"/>
                </a:solidFill>
                <a:latin typeface="Times New Roman"/>
                <a:cs typeface="Times New Roman"/>
              </a:rPr>
              <a:t> </a:t>
            </a:r>
            <a:r>
              <a:rPr dirty="0" sz="2200" spc="-55">
                <a:solidFill>
                  <a:srgbClr val="4F495B"/>
                </a:solidFill>
                <a:latin typeface="Times New Roman"/>
                <a:cs typeface="Times New Roman"/>
              </a:rPr>
              <a:t>r</a:t>
            </a:r>
            <a:r>
              <a:rPr dirty="0" sz="2200" spc="20">
                <a:solidFill>
                  <a:srgbClr val="605D74"/>
                </a:solidFill>
                <a:latin typeface="Times New Roman"/>
                <a:cs typeface="Times New Roman"/>
              </a:rPr>
              <a:t>a</a:t>
            </a:r>
            <a:r>
              <a:rPr dirty="0" sz="2200" spc="-210">
                <a:solidFill>
                  <a:srgbClr val="363141"/>
                </a:solidFill>
                <a:latin typeface="Times New Roman"/>
                <a:cs typeface="Times New Roman"/>
              </a:rPr>
              <a:t>n</a:t>
            </a:r>
            <a:r>
              <a:rPr dirty="0" sz="2200" spc="60">
                <a:solidFill>
                  <a:srgbClr val="363141"/>
                </a:solidFill>
                <a:latin typeface="Times New Roman"/>
                <a:cs typeface="Times New Roman"/>
              </a:rPr>
              <a:t> </a:t>
            </a:r>
            <a:r>
              <a:rPr dirty="0" sz="2200" spc="-470">
                <a:solidFill>
                  <a:srgbClr val="DDA15B"/>
                </a:solidFill>
                <a:latin typeface="Times New Roman"/>
                <a:cs typeface="Times New Roman"/>
              </a:rPr>
              <a:t>,</a:t>
            </a:r>
            <a:r>
              <a:rPr dirty="0" sz="2200" spc="80">
                <a:solidFill>
                  <a:srgbClr val="DDA15B"/>
                </a:solidFill>
                <a:latin typeface="Times New Roman"/>
                <a:cs typeface="Times New Roman"/>
              </a:rPr>
              <a:t> </a:t>
            </a:r>
            <a:r>
              <a:rPr dirty="0" sz="2300" spc="-345">
                <a:solidFill>
                  <a:srgbClr val="4F495B"/>
                </a:solidFill>
                <a:latin typeface="Times New Roman"/>
                <a:cs typeface="Times New Roman"/>
              </a:rPr>
              <a:t>1</a:t>
            </a:r>
            <a:r>
              <a:rPr dirty="0" sz="2300" spc="45">
                <a:solidFill>
                  <a:srgbClr val="4F495B"/>
                </a:solidFill>
                <a:latin typeface="Times New Roman"/>
                <a:cs typeface="Times New Roman"/>
              </a:rPr>
              <a:t> </a:t>
            </a:r>
            <a:r>
              <a:rPr dirty="0" sz="2300" spc="-160">
                <a:solidFill>
                  <a:srgbClr val="4F495B"/>
                </a:solidFill>
                <a:latin typeface="Times New Roman"/>
                <a:cs typeface="Times New Roman"/>
              </a:rPr>
              <a:t>p</a:t>
            </a:r>
            <a:r>
              <a:rPr dirty="0" sz="2300" spc="-280">
                <a:solidFill>
                  <a:srgbClr val="605D74"/>
                </a:solidFill>
                <a:latin typeface="Times New Roman"/>
                <a:cs typeface="Times New Roman"/>
              </a:rPr>
              <a:t>o</a:t>
            </a:r>
            <a:r>
              <a:rPr dirty="0" sz="2300" spc="-185">
                <a:solidFill>
                  <a:srgbClr val="694441"/>
                </a:solidFill>
                <a:latin typeface="Times New Roman"/>
                <a:cs typeface="Times New Roman"/>
              </a:rPr>
              <a:t>l</a:t>
            </a:r>
            <a:r>
              <a:rPr dirty="0" sz="2300" spc="-35">
                <a:solidFill>
                  <a:srgbClr val="363141"/>
                </a:solidFill>
                <a:latin typeface="Times New Roman"/>
                <a:cs typeface="Times New Roman"/>
              </a:rPr>
              <a:t>i</a:t>
            </a:r>
            <a:r>
              <a:rPr dirty="0" sz="2300" spc="-210">
                <a:solidFill>
                  <a:srgbClr val="4F495B"/>
                </a:solidFill>
                <a:latin typeface="Times New Roman"/>
                <a:cs typeface="Times New Roman"/>
              </a:rPr>
              <a:t>n</a:t>
            </a:r>
            <a:r>
              <a:rPr dirty="0" sz="2300" spc="-229">
                <a:solidFill>
                  <a:srgbClr val="605D74"/>
                </a:solidFill>
                <a:latin typeface="Times New Roman"/>
                <a:cs typeface="Times New Roman"/>
              </a:rPr>
              <a:t>o</a:t>
            </a:r>
            <a:r>
              <a:rPr dirty="0" sz="2300" spc="-400">
                <a:solidFill>
                  <a:srgbClr val="4F495B"/>
                </a:solidFill>
                <a:latin typeface="Times New Roman"/>
                <a:cs typeface="Times New Roman"/>
              </a:rPr>
              <a:t>m</a:t>
            </a:r>
            <a:r>
              <a:rPr dirty="0" sz="2300">
                <a:solidFill>
                  <a:srgbClr val="4F495B"/>
                </a:solidFill>
                <a:latin typeface="Times New Roman"/>
                <a:cs typeface="Times New Roman"/>
              </a:rPr>
              <a:t>i</a:t>
            </a:r>
            <a:endParaRPr sz="2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95"/>
              </a:spcBef>
            </a:pPr>
            <a:r>
              <a:rPr dirty="0" sz="2200" spc="-90">
                <a:solidFill>
                  <a:srgbClr val="4F495B"/>
                </a:solidFill>
                <a:latin typeface="Times New Roman"/>
                <a:cs typeface="Times New Roman"/>
              </a:rPr>
              <a:t>qu</a:t>
            </a:r>
            <a:r>
              <a:rPr dirty="0" sz="2200" spc="70">
                <a:solidFill>
                  <a:srgbClr val="4F495B"/>
                </a:solidFill>
                <a:latin typeface="Times New Roman"/>
                <a:cs typeface="Times New Roman"/>
              </a:rPr>
              <a:t> </a:t>
            </a:r>
            <a:r>
              <a:rPr dirty="0" sz="2200" spc="-15">
                <a:solidFill>
                  <a:srgbClr val="4F495B"/>
                </a:solidFill>
                <a:latin typeface="Times New Roman"/>
                <a:cs typeface="Times New Roman"/>
              </a:rPr>
              <a:t>: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429850" y="1541762"/>
            <a:ext cx="374015" cy="376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300" spc="-310">
                <a:solidFill>
                  <a:srgbClr val="4F495B"/>
                </a:solidFill>
                <a:latin typeface="Times New Roman"/>
                <a:cs typeface="Times New Roman"/>
              </a:rPr>
              <a:t>,r-ad</a:t>
            </a:r>
            <a:endParaRPr sz="23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59604" y="625486"/>
            <a:ext cx="7435215" cy="246316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054735" marR="340995" indent="-704215">
              <a:lnSpc>
                <a:spcPct val="100000"/>
              </a:lnSpc>
              <a:spcBef>
                <a:spcPts val="95"/>
              </a:spcBef>
            </a:pPr>
            <a:r>
              <a:rPr dirty="0" sz="4000" spc="-5">
                <a:solidFill>
                  <a:srgbClr val="2200DC"/>
                </a:solidFill>
                <a:latin typeface="Calibri"/>
                <a:cs typeface="Calibri"/>
              </a:rPr>
              <a:t>3. </a:t>
            </a:r>
            <a:r>
              <a:rPr dirty="0" sz="4000" spc="-10">
                <a:solidFill>
                  <a:srgbClr val="2200DC"/>
                </a:solidFill>
                <a:latin typeface="Calibri"/>
                <a:cs typeface="Calibri"/>
              </a:rPr>
              <a:t>Problemas </a:t>
            </a:r>
            <a:r>
              <a:rPr dirty="0" sz="4000" spc="-5">
                <a:solidFill>
                  <a:srgbClr val="2200DC"/>
                </a:solidFill>
                <a:latin typeface="Calibri"/>
                <a:cs typeface="Calibri"/>
              </a:rPr>
              <a:t>de </a:t>
            </a:r>
            <a:r>
              <a:rPr dirty="0" sz="4000" spc="-20">
                <a:solidFill>
                  <a:srgbClr val="2200DC"/>
                </a:solidFill>
                <a:latin typeface="Calibri"/>
                <a:cs typeface="Calibri"/>
              </a:rPr>
              <a:t>valor </a:t>
            </a:r>
            <a:r>
              <a:rPr dirty="0" sz="4000" spc="-5">
                <a:solidFill>
                  <a:srgbClr val="2200DC"/>
                </a:solidFill>
                <a:latin typeface="Calibri"/>
                <a:cs typeface="Calibri"/>
              </a:rPr>
              <a:t>inicial y </a:t>
            </a:r>
            <a:r>
              <a:rPr dirty="0" sz="4000" spc="-10">
                <a:solidFill>
                  <a:srgbClr val="2200DC"/>
                </a:solidFill>
                <a:latin typeface="Calibri"/>
                <a:cs typeface="Calibri"/>
              </a:rPr>
              <a:t>de </a:t>
            </a:r>
            <a:r>
              <a:rPr dirty="0" sz="4000" spc="-890">
                <a:solidFill>
                  <a:srgbClr val="2200DC"/>
                </a:solidFill>
                <a:latin typeface="Calibri"/>
                <a:cs typeface="Calibri"/>
              </a:rPr>
              <a:t> </a:t>
            </a:r>
            <a:r>
              <a:rPr dirty="0" sz="4000" spc="-20">
                <a:solidFill>
                  <a:srgbClr val="2200DC"/>
                </a:solidFill>
                <a:latin typeface="Calibri"/>
                <a:cs typeface="Calibri"/>
              </a:rPr>
              <a:t>contorno</a:t>
            </a:r>
            <a:r>
              <a:rPr dirty="0" sz="4000" spc="-5">
                <a:solidFill>
                  <a:srgbClr val="2200DC"/>
                </a:solidFill>
                <a:latin typeface="Calibri"/>
                <a:cs typeface="Calibri"/>
              </a:rPr>
              <a:t> </a:t>
            </a:r>
            <a:r>
              <a:rPr dirty="0" sz="4000" spc="-25">
                <a:solidFill>
                  <a:srgbClr val="2200DC"/>
                </a:solidFill>
                <a:latin typeface="Calibri"/>
                <a:cs typeface="Calibri"/>
              </a:rPr>
              <a:t>para</a:t>
            </a:r>
            <a:r>
              <a:rPr dirty="0" sz="4000" spc="-20">
                <a:solidFill>
                  <a:srgbClr val="2200DC"/>
                </a:solidFill>
                <a:latin typeface="Calibri"/>
                <a:cs typeface="Calibri"/>
              </a:rPr>
              <a:t> </a:t>
            </a:r>
            <a:r>
              <a:rPr dirty="0" sz="4000" spc="-5">
                <a:solidFill>
                  <a:srgbClr val="2200DC"/>
                </a:solidFill>
                <a:latin typeface="Calibri"/>
                <a:cs typeface="Calibri"/>
              </a:rPr>
              <a:t>ecuaciones</a:t>
            </a:r>
            <a:endParaRPr sz="4000">
              <a:latin typeface="Calibri"/>
              <a:cs typeface="Calibri"/>
            </a:endParaRPr>
          </a:p>
          <a:p>
            <a:pPr marL="1623060" marR="5080" indent="-1610995">
              <a:lnSpc>
                <a:spcPts val="4800"/>
              </a:lnSpc>
              <a:spcBef>
                <a:spcPts val="95"/>
              </a:spcBef>
            </a:pPr>
            <a:r>
              <a:rPr dirty="0" sz="4000" spc="-20">
                <a:solidFill>
                  <a:srgbClr val="2200DC"/>
                </a:solidFill>
                <a:latin typeface="Calibri"/>
                <a:cs typeface="Calibri"/>
              </a:rPr>
              <a:t>diferenciales</a:t>
            </a:r>
            <a:r>
              <a:rPr dirty="0" sz="4000" spc="-30">
                <a:solidFill>
                  <a:srgbClr val="2200DC"/>
                </a:solidFill>
                <a:latin typeface="Calibri"/>
                <a:cs typeface="Calibri"/>
              </a:rPr>
              <a:t> </a:t>
            </a:r>
            <a:r>
              <a:rPr dirty="0" sz="4000" spc="-5">
                <a:solidFill>
                  <a:srgbClr val="2200DC"/>
                </a:solidFill>
                <a:latin typeface="Calibri"/>
                <a:cs typeface="Calibri"/>
              </a:rPr>
              <a:t>en</a:t>
            </a:r>
            <a:r>
              <a:rPr dirty="0" sz="4000" spc="5">
                <a:solidFill>
                  <a:srgbClr val="2200DC"/>
                </a:solidFill>
                <a:latin typeface="Calibri"/>
                <a:cs typeface="Calibri"/>
              </a:rPr>
              <a:t> </a:t>
            </a:r>
            <a:r>
              <a:rPr dirty="0" sz="4000" spc="-10">
                <a:solidFill>
                  <a:srgbClr val="2200DC"/>
                </a:solidFill>
                <a:latin typeface="Calibri"/>
                <a:cs typeface="Calibri"/>
              </a:rPr>
              <a:t>derivadas </a:t>
            </a:r>
            <a:r>
              <a:rPr dirty="0" sz="4000" spc="-15">
                <a:solidFill>
                  <a:srgbClr val="2200DC"/>
                </a:solidFill>
                <a:latin typeface="Calibri"/>
                <a:cs typeface="Calibri"/>
              </a:rPr>
              <a:t>parciales: </a:t>
            </a:r>
            <a:r>
              <a:rPr dirty="0" sz="4000" spc="-890">
                <a:solidFill>
                  <a:srgbClr val="2200DC"/>
                </a:solidFill>
                <a:latin typeface="Calibri"/>
                <a:cs typeface="Calibri"/>
              </a:rPr>
              <a:t> </a:t>
            </a:r>
            <a:r>
              <a:rPr dirty="0" sz="4000" spc="-10">
                <a:solidFill>
                  <a:srgbClr val="2200DC"/>
                </a:solidFill>
                <a:latin typeface="Calibri"/>
                <a:cs typeface="Calibri"/>
              </a:rPr>
              <a:t>resolución</a:t>
            </a:r>
            <a:r>
              <a:rPr dirty="0" sz="4000" spc="-20">
                <a:solidFill>
                  <a:srgbClr val="2200DC"/>
                </a:solidFill>
                <a:latin typeface="Calibri"/>
                <a:cs typeface="Calibri"/>
              </a:rPr>
              <a:t> </a:t>
            </a:r>
            <a:r>
              <a:rPr dirty="0" sz="4000" spc="-10">
                <a:solidFill>
                  <a:srgbClr val="2200DC"/>
                </a:solidFill>
                <a:latin typeface="Calibri"/>
                <a:cs typeface="Calibri"/>
              </a:rPr>
              <a:t>numérica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83432" y="4203109"/>
            <a:ext cx="5193665" cy="197738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5">
                <a:solidFill>
                  <a:srgbClr val="2200DC"/>
                </a:solidFill>
                <a:latin typeface="Calibri"/>
                <a:cs typeface="Calibri"/>
              </a:rPr>
              <a:t>Índice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100">
              <a:latin typeface="Calibri"/>
              <a:cs typeface="Calibri"/>
            </a:endParaRPr>
          </a:p>
          <a:p>
            <a:pPr marL="415290" indent="-403225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415925" algn="l"/>
              </a:tabLst>
            </a:pPr>
            <a:r>
              <a:rPr dirty="0" sz="3200" spc="-10">
                <a:solidFill>
                  <a:srgbClr val="2200DC"/>
                </a:solidFill>
                <a:latin typeface="Calibri"/>
                <a:cs typeface="Calibri"/>
              </a:rPr>
              <a:t>Introducción</a:t>
            </a:r>
            <a:r>
              <a:rPr dirty="0" sz="3200" spc="-25">
                <a:solidFill>
                  <a:srgbClr val="2200DC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2200DC"/>
                </a:solidFill>
                <a:latin typeface="Calibri"/>
                <a:cs typeface="Calibri"/>
              </a:rPr>
              <a:t>y</a:t>
            </a:r>
            <a:r>
              <a:rPr dirty="0" sz="3200" spc="-15">
                <a:solidFill>
                  <a:srgbClr val="2200DC"/>
                </a:solidFill>
                <a:latin typeface="Calibri"/>
                <a:cs typeface="Calibri"/>
              </a:rPr>
              <a:t> </a:t>
            </a:r>
            <a:r>
              <a:rPr dirty="0" sz="3200" spc="-10">
                <a:solidFill>
                  <a:srgbClr val="2200DC"/>
                </a:solidFill>
                <a:latin typeface="Calibri"/>
                <a:cs typeface="Calibri"/>
              </a:rPr>
              <a:t>generalidades</a:t>
            </a:r>
            <a:endParaRPr sz="3200">
              <a:latin typeface="Calibri"/>
              <a:cs typeface="Calibri"/>
            </a:endParaRPr>
          </a:p>
          <a:p>
            <a:pPr marL="415290" indent="-403225">
              <a:lnSpc>
                <a:spcPct val="100000"/>
              </a:lnSpc>
              <a:buAutoNum type="arabicPeriod"/>
              <a:tabLst>
                <a:tab pos="415925" algn="l"/>
              </a:tabLst>
            </a:pPr>
            <a:r>
              <a:rPr dirty="0" sz="3200" spc="-10">
                <a:solidFill>
                  <a:srgbClr val="2200DC"/>
                </a:solidFill>
                <a:latin typeface="Calibri"/>
                <a:cs typeface="Calibri"/>
              </a:rPr>
              <a:t>Fórmulas</a:t>
            </a:r>
            <a:r>
              <a:rPr dirty="0" sz="3200" spc="-15">
                <a:solidFill>
                  <a:srgbClr val="2200DC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2200DC"/>
                </a:solidFill>
                <a:latin typeface="Calibri"/>
                <a:cs typeface="Calibri"/>
              </a:rPr>
              <a:t>en</a:t>
            </a:r>
            <a:r>
              <a:rPr dirty="0" sz="3200" spc="-15">
                <a:solidFill>
                  <a:srgbClr val="2200DC"/>
                </a:solidFill>
                <a:latin typeface="Calibri"/>
                <a:cs typeface="Calibri"/>
              </a:rPr>
              <a:t> diferencias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25111" y="645811"/>
            <a:ext cx="7555230" cy="56153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321945">
              <a:lnSpc>
                <a:spcPct val="100000"/>
              </a:lnSpc>
              <a:spcBef>
                <a:spcPts val="100"/>
              </a:spcBef>
              <a:buClr>
                <a:srgbClr val="2222DC"/>
              </a:buClr>
              <a:buFont typeface="Arial"/>
              <a:buAutoNum type="arabicPeriod" startAt="3"/>
              <a:tabLst>
                <a:tab pos="440690" algn="l"/>
              </a:tabLst>
            </a:pPr>
            <a:r>
              <a:rPr dirty="0" sz="3200" spc="-5">
                <a:solidFill>
                  <a:srgbClr val="2222DC"/>
                </a:solidFill>
                <a:latin typeface="Arial"/>
                <a:cs typeface="Arial"/>
              </a:rPr>
              <a:t>A</a:t>
            </a:r>
            <a:r>
              <a:rPr dirty="0" sz="3200" spc="-5">
                <a:solidFill>
                  <a:srgbClr val="2222DC"/>
                </a:solidFill>
                <a:latin typeface="Arial"/>
                <a:cs typeface="Arial"/>
              </a:rPr>
              <a:t>proximación </a:t>
            </a:r>
            <a:r>
              <a:rPr dirty="0" sz="3200" spc="-10">
                <a:solidFill>
                  <a:srgbClr val="2222DC"/>
                </a:solidFill>
                <a:latin typeface="Arial"/>
                <a:cs typeface="Arial"/>
              </a:rPr>
              <a:t>mediante </a:t>
            </a:r>
            <a:r>
              <a:rPr dirty="0" sz="3200" spc="-5">
                <a:solidFill>
                  <a:srgbClr val="2222DC"/>
                </a:solidFill>
                <a:latin typeface="Arial"/>
                <a:cs typeface="Arial"/>
              </a:rPr>
              <a:t>esquemas </a:t>
            </a:r>
            <a:r>
              <a:rPr dirty="0" sz="3200" spc="-10">
                <a:solidFill>
                  <a:srgbClr val="2222DC"/>
                </a:solidFill>
                <a:latin typeface="Arial"/>
                <a:cs typeface="Arial"/>
              </a:rPr>
              <a:t>en </a:t>
            </a:r>
            <a:r>
              <a:rPr dirty="0" sz="3200" spc="-875">
                <a:solidFill>
                  <a:srgbClr val="2222DC"/>
                </a:solidFill>
                <a:latin typeface="Arial"/>
                <a:cs typeface="Arial"/>
              </a:rPr>
              <a:t> </a:t>
            </a:r>
            <a:r>
              <a:rPr dirty="0" sz="3200" spc="-5">
                <a:solidFill>
                  <a:srgbClr val="2222DC"/>
                </a:solidFill>
                <a:latin typeface="Arial"/>
                <a:cs typeface="Arial"/>
              </a:rPr>
              <a:t>diferencias de </a:t>
            </a:r>
            <a:r>
              <a:rPr dirty="0" sz="3200" spc="-10">
                <a:solidFill>
                  <a:srgbClr val="2222DC"/>
                </a:solidFill>
                <a:latin typeface="Arial"/>
                <a:cs typeface="Arial"/>
              </a:rPr>
              <a:t>problemas </a:t>
            </a:r>
            <a:r>
              <a:rPr dirty="0" sz="3200" spc="-5">
                <a:solidFill>
                  <a:srgbClr val="2222DC"/>
                </a:solidFill>
                <a:latin typeface="Arial"/>
                <a:cs typeface="Arial"/>
              </a:rPr>
              <a:t>de transporte </a:t>
            </a:r>
            <a:r>
              <a:rPr dirty="0" sz="3200">
                <a:solidFill>
                  <a:srgbClr val="2222DC"/>
                </a:solidFill>
                <a:latin typeface="Arial"/>
                <a:cs typeface="Arial"/>
              </a:rPr>
              <a:t> </a:t>
            </a:r>
            <a:r>
              <a:rPr dirty="0" sz="3200" spc="-5">
                <a:solidFill>
                  <a:srgbClr val="2222DC"/>
                </a:solidFill>
                <a:latin typeface="Arial"/>
                <a:cs typeface="Arial"/>
              </a:rPr>
              <a:t>estacionarios</a:t>
            </a:r>
            <a:r>
              <a:rPr dirty="0" sz="3200" spc="-25">
                <a:solidFill>
                  <a:srgbClr val="2222DC"/>
                </a:solidFill>
                <a:latin typeface="Arial"/>
                <a:cs typeface="Arial"/>
              </a:rPr>
              <a:t> </a:t>
            </a:r>
            <a:r>
              <a:rPr dirty="0" sz="3200" spc="-10">
                <a:solidFill>
                  <a:srgbClr val="2222DC"/>
                </a:solidFill>
                <a:latin typeface="Arial"/>
                <a:cs typeface="Arial"/>
              </a:rPr>
              <a:t>1D</a:t>
            </a:r>
            <a:endParaRPr sz="32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405"/>
              </a:spcBef>
              <a:buAutoNum type="arabicPeriod" startAt="3"/>
              <a:tabLst>
                <a:tab pos="463550" algn="l"/>
              </a:tabLst>
            </a:pPr>
            <a:r>
              <a:rPr dirty="0" sz="3200" spc="-5">
                <a:solidFill>
                  <a:srgbClr val="2222DC"/>
                </a:solidFill>
                <a:latin typeface="Arial"/>
                <a:cs typeface="Arial"/>
              </a:rPr>
              <a:t>Esquemas</a:t>
            </a:r>
            <a:r>
              <a:rPr dirty="0" sz="3200" spc="-30">
                <a:solidFill>
                  <a:srgbClr val="2222DC"/>
                </a:solidFill>
                <a:latin typeface="Arial"/>
                <a:cs typeface="Arial"/>
              </a:rPr>
              <a:t> </a:t>
            </a:r>
            <a:r>
              <a:rPr dirty="0" sz="3200" spc="-5">
                <a:solidFill>
                  <a:srgbClr val="2222DC"/>
                </a:solidFill>
                <a:latin typeface="Arial"/>
                <a:cs typeface="Arial"/>
              </a:rPr>
              <a:t>para</a:t>
            </a:r>
            <a:r>
              <a:rPr dirty="0" sz="3200" spc="-35">
                <a:solidFill>
                  <a:srgbClr val="2222DC"/>
                </a:solidFill>
                <a:latin typeface="Arial"/>
                <a:cs typeface="Arial"/>
              </a:rPr>
              <a:t> </a:t>
            </a:r>
            <a:r>
              <a:rPr dirty="0" sz="3200" spc="-5">
                <a:solidFill>
                  <a:srgbClr val="2222DC"/>
                </a:solidFill>
                <a:latin typeface="Arial"/>
                <a:cs typeface="Arial"/>
              </a:rPr>
              <a:t>la</a:t>
            </a:r>
            <a:r>
              <a:rPr dirty="0" sz="3200" spc="-10">
                <a:solidFill>
                  <a:srgbClr val="2222DC"/>
                </a:solidFill>
                <a:latin typeface="Arial"/>
                <a:cs typeface="Arial"/>
              </a:rPr>
              <a:t> </a:t>
            </a:r>
            <a:r>
              <a:rPr dirty="0" sz="3200" spc="-5">
                <a:solidFill>
                  <a:srgbClr val="2222DC"/>
                </a:solidFill>
                <a:latin typeface="Arial"/>
                <a:cs typeface="Arial"/>
              </a:rPr>
              <a:t>ecuación</a:t>
            </a:r>
            <a:r>
              <a:rPr dirty="0" sz="3200" spc="-45">
                <a:solidFill>
                  <a:srgbClr val="2222DC"/>
                </a:solidFill>
                <a:latin typeface="Arial"/>
                <a:cs typeface="Arial"/>
              </a:rPr>
              <a:t> </a:t>
            </a:r>
            <a:r>
              <a:rPr dirty="0" sz="3200" spc="-5">
                <a:solidFill>
                  <a:srgbClr val="2222DC"/>
                </a:solidFill>
                <a:latin typeface="Arial"/>
                <a:cs typeface="Arial"/>
              </a:rPr>
              <a:t>de</a:t>
            </a:r>
            <a:r>
              <a:rPr dirty="0" sz="3200" spc="-15">
                <a:solidFill>
                  <a:srgbClr val="2222DC"/>
                </a:solidFill>
                <a:latin typeface="Arial"/>
                <a:cs typeface="Arial"/>
              </a:rPr>
              <a:t> </a:t>
            </a:r>
            <a:r>
              <a:rPr dirty="0" sz="3200" spc="-5">
                <a:solidFill>
                  <a:srgbClr val="2222DC"/>
                </a:solidFill>
                <a:latin typeface="Arial"/>
                <a:cs typeface="Arial"/>
              </a:rPr>
              <a:t>difusión </a:t>
            </a:r>
            <a:r>
              <a:rPr dirty="0" sz="3200" spc="-875">
                <a:solidFill>
                  <a:srgbClr val="2222DC"/>
                </a:solidFill>
                <a:latin typeface="Arial"/>
                <a:cs typeface="Arial"/>
              </a:rPr>
              <a:t> </a:t>
            </a:r>
            <a:r>
              <a:rPr dirty="0" sz="3200" spc="-5">
                <a:solidFill>
                  <a:srgbClr val="2222DC"/>
                </a:solidFill>
                <a:latin typeface="Arial"/>
                <a:cs typeface="Arial"/>
              </a:rPr>
              <a:t>evolutiva</a:t>
            </a:r>
            <a:r>
              <a:rPr dirty="0" sz="3200" spc="-30">
                <a:solidFill>
                  <a:srgbClr val="2222DC"/>
                </a:solidFill>
                <a:latin typeface="Arial"/>
                <a:cs typeface="Arial"/>
              </a:rPr>
              <a:t> </a:t>
            </a:r>
            <a:r>
              <a:rPr dirty="0" sz="3200" spc="-5">
                <a:solidFill>
                  <a:srgbClr val="2222DC"/>
                </a:solidFill>
                <a:latin typeface="Arial"/>
                <a:cs typeface="Arial"/>
              </a:rPr>
              <a:t>en</a:t>
            </a:r>
            <a:r>
              <a:rPr dirty="0" sz="3200" spc="-10">
                <a:solidFill>
                  <a:srgbClr val="2222DC"/>
                </a:solidFill>
                <a:latin typeface="Arial"/>
                <a:cs typeface="Arial"/>
              </a:rPr>
              <a:t> 1D</a:t>
            </a:r>
            <a:endParaRPr sz="3200">
              <a:latin typeface="Arial"/>
              <a:cs typeface="Arial"/>
            </a:endParaRPr>
          </a:p>
          <a:p>
            <a:pPr marL="12700" marR="6350">
              <a:lnSpc>
                <a:spcPct val="100000"/>
              </a:lnSpc>
              <a:spcBef>
                <a:spcPts val="1405"/>
              </a:spcBef>
              <a:buAutoNum type="arabicPeriod" startAt="3"/>
              <a:tabLst>
                <a:tab pos="463550" algn="l"/>
              </a:tabLst>
            </a:pPr>
            <a:r>
              <a:rPr dirty="0" sz="3200" spc="-5">
                <a:solidFill>
                  <a:srgbClr val="2222DC"/>
                </a:solidFill>
                <a:latin typeface="Arial"/>
                <a:cs typeface="Arial"/>
              </a:rPr>
              <a:t>Esquemas</a:t>
            </a:r>
            <a:r>
              <a:rPr dirty="0" sz="3200" spc="-35">
                <a:solidFill>
                  <a:srgbClr val="2222DC"/>
                </a:solidFill>
                <a:latin typeface="Arial"/>
                <a:cs typeface="Arial"/>
              </a:rPr>
              <a:t> </a:t>
            </a:r>
            <a:r>
              <a:rPr dirty="0" sz="3200" spc="-5">
                <a:solidFill>
                  <a:srgbClr val="2222DC"/>
                </a:solidFill>
                <a:latin typeface="Arial"/>
                <a:cs typeface="Arial"/>
              </a:rPr>
              <a:t>en</a:t>
            </a:r>
            <a:r>
              <a:rPr dirty="0" sz="3200" spc="-20">
                <a:solidFill>
                  <a:srgbClr val="2222DC"/>
                </a:solidFill>
                <a:latin typeface="Arial"/>
                <a:cs typeface="Arial"/>
              </a:rPr>
              <a:t> </a:t>
            </a:r>
            <a:r>
              <a:rPr dirty="0" sz="3200" spc="-5">
                <a:solidFill>
                  <a:srgbClr val="2222DC"/>
                </a:solidFill>
                <a:latin typeface="Arial"/>
                <a:cs typeface="Arial"/>
              </a:rPr>
              <a:t>diferencias</a:t>
            </a:r>
            <a:r>
              <a:rPr dirty="0" sz="3200" spc="-30">
                <a:solidFill>
                  <a:srgbClr val="2222DC"/>
                </a:solidFill>
                <a:latin typeface="Arial"/>
                <a:cs typeface="Arial"/>
              </a:rPr>
              <a:t> </a:t>
            </a:r>
            <a:r>
              <a:rPr dirty="0" sz="3200" spc="-5">
                <a:solidFill>
                  <a:srgbClr val="2222DC"/>
                </a:solidFill>
                <a:latin typeface="Arial"/>
                <a:cs typeface="Arial"/>
              </a:rPr>
              <a:t>finitas</a:t>
            </a:r>
            <a:r>
              <a:rPr dirty="0" sz="3200" spc="-10">
                <a:solidFill>
                  <a:srgbClr val="2222DC"/>
                </a:solidFill>
                <a:latin typeface="Arial"/>
                <a:cs typeface="Arial"/>
              </a:rPr>
              <a:t> </a:t>
            </a:r>
            <a:r>
              <a:rPr dirty="0" sz="3200" spc="-5">
                <a:solidFill>
                  <a:srgbClr val="2222DC"/>
                </a:solidFill>
                <a:latin typeface="Arial"/>
                <a:cs typeface="Arial"/>
              </a:rPr>
              <a:t>para</a:t>
            </a:r>
            <a:r>
              <a:rPr dirty="0" sz="3200" spc="-35">
                <a:solidFill>
                  <a:srgbClr val="2222DC"/>
                </a:solidFill>
                <a:latin typeface="Arial"/>
                <a:cs typeface="Arial"/>
              </a:rPr>
              <a:t> </a:t>
            </a:r>
            <a:r>
              <a:rPr dirty="0" sz="3200" spc="-10">
                <a:solidFill>
                  <a:srgbClr val="2222DC"/>
                </a:solidFill>
                <a:latin typeface="Arial"/>
                <a:cs typeface="Arial"/>
              </a:rPr>
              <a:t>el </a:t>
            </a:r>
            <a:r>
              <a:rPr dirty="0" sz="3200" spc="-875">
                <a:solidFill>
                  <a:srgbClr val="2222DC"/>
                </a:solidFill>
                <a:latin typeface="Arial"/>
                <a:cs typeface="Arial"/>
              </a:rPr>
              <a:t> </a:t>
            </a:r>
            <a:r>
              <a:rPr dirty="0" sz="3200" spc="-5">
                <a:solidFill>
                  <a:srgbClr val="2222DC"/>
                </a:solidFill>
                <a:latin typeface="Arial"/>
                <a:cs typeface="Arial"/>
              </a:rPr>
              <a:t>tratamiento</a:t>
            </a:r>
            <a:r>
              <a:rPr dirty="0" sz="3200" spc="-30">
                <a:solidFill>
                  <a:srgbClr val="2222DC"/>
                </a:solidFill>
                <a:latin typeface="Arial"/>
                <a:cs typeface="Arial"/>
              </a:rPr>
              <a:t> </a:t>
            </a:r>
            <a:r>
              <a:rPr dirty="0" sz="3200" spc="-5">
                <a:solidFill>
                  <a:srgbClr val="2222DC"/>
                </a:solidFill>
                <a:latin typeface="Arial"/>
                <a:cs typeface="Arial"/>
              </a:rPr>
              <a:t>de</a:t>
            </a:r>
            <a:r>
              <a:rPr dirty="0" sz="3200" spc="-10">
                <a:solidFill>
                  <a:srgbClr val="2222DC"/>
                </a:solidFill>
                <a:latin typeface="Arial"/>
                <a:cs typeface="Arial"/>
              </a:rPr>
              <a:t> problemas </a:t>
            </a:r>
            <a:r>
              <a:rPr dirty="0" sz="3200" spc="-5">
                <a:solidFill>
                  <a:srgbClr val="2222DC"/>
                </a:solidFill>
                <a:latin typeface="Arial"/>
                <a:cs typeface="Arial"/>
              </a:rPr>
              <a:t>convectivos</a:t>
            </a:r>
            <a:endParaRPr sz="3200">
              <a:latin typeface="Arial"/>
              <a:cs typeface="Arial"/>
            </a:endParaRPr>
          </a:p>
          <a:p>
            <a:pPr marL="12700" marR="297180">
              <a:lnSpc>
                <a:spcPct val="100000"/>
              </a:lnSpc>
              <a:spcBef>
                <a:spcPts val="1390"/>
              </a:spcBef>
              <a:buAutoNum type="arabicPeriod" startAt="3"/>
              <a:tabLst>
                <a:tab pos="463550" algn="l"/>
              </a:tabLst>
            </a:pPr>
            <a:r>
              <a:rPr dirty="0" sz="3200" spc="-5">
                <a:solidFill>
                  <a:srgbClr val="2222DC"/>
                </a:solidFill>
                <a:latin typeface="Arial"/>
                <a:cs typeface="Arial"/>
              </a:rPr>
              <a:t>Resolución de </a:t>
            </a:r>
            <a:r>
              <a:rPr dirty="0" sz="3200" spc="-10">
                <a:solidFill>
                  <a:srgbClr val="2222DC"/>
                </a:solidFill>
                <a:latin typeface="Arial"/>
                <a:cs typeface="Arial"/>
              </a:rPr>
              <a:t>problemas </a:t>
            </a:r>
            <a:r>
              <a:rPr dirty="0" sz="3200" spc="-5">
                <a:solidFill>
                  <a:srgbClr val="2222DC"/>
                </a:solidFill>
                <a:latin typeface="Arial"/>
                <a:cs typeface="Arial"/>
              </a:rPr>
              <a:t>de difusión- </a:t>
            </a:r>
            <a:r>
              <a:rPr dirty="0" sz="3200" spc="-875">
                <a:solidFill>
                  <a:srgbClr val="2222DC"/>
                </a:solidFill>
                <a:latin typeface="Arial"/>
                <a:cs typeface="Arial"/>
              </a:rPr>
              <a:t> </a:t>
            </a:r>
            <a:r>
              <a:rPr dirty="0" sz="3200" spc="-5">
                <a:solidFill>
                  <a:srgbClr val="2222DC"/>
                </a:solidFill>
                <a:latin typeface="Arial"/>
                <a:cs typeface="Arial"/>
              </a:rPr>
              <a:t>convección-reacción</a:t>
            </a:r>
            <a:r>
              <a:rPr dirty="0" sz="3200" spc="-50">
                <a:solidFill>
                  <a:srgbClr val="2222DC"/>
                </a:solidFill>
                <a:latin typeface="Arial"/>
                <a:cs typeface="Arial"/>
              </a:rPr>
              <a:t> </a:t>
            </a:r>
            <a:r>
              <a:rPr dirty="0" sz="3200" spc="-5">
                <a:solidFill>
                  <a:srgbClr val="2222DC"/>
                </a:solidFill>
                <a:latin typeface="Arial"/>
                <a:cs typeface="Arial"/>
              </a:rPr>
              <a:t>en</a:t>
            </a:r>
            <a:r>
              <a:rPr dirty="0" sz="3200" spc="-10">
                <a:solidFill>
                  <a:srgbClr val="2222DC"/>
                </a:solidFill>
                <a:latin typeface="Arial"/>
                <a:cs typeface="Arial"/>
              </a:rPr>
              <a:t> dominios 2D</a:t>
            </a:r>
            <a:endParaRPr sz="3200">
              <a:latin typeface="Arial"/>
              <a:cs typeface="Arial"/>
            </a:endParaRPr>
          </a:p>
          <a:p>
            <a:pPr marL="463550" indent="-450850">
              <a:lnSpc>
                <a:spcPct val="100000"/>
              </a:lnSpc>
              <a:spcBef>
                <a:spcPts val="1410"/>
              </a:spcBef>
              <a:buAutoNum type="arabicPeriod" startAt="3"/>
              <a:tabLst>
                <a:tab pos="463550" algn="l"/>
              </a:tabLst>
            </a:pPr>
            <a:r>
              <a:rPr dirty="0" sz="3200" spc="-5">
                <a:solidFill>
                  <a:srgbClr val="2222DC"/>
                </a:solidFill>
                <a:latin typeface="Arial"/>
                <a:cs typeface="Arial"/>
              </a:rPr>
              <a:t>Resolución</a:t>
            </a:r>
            <a:r>
              <a:rPr dirty="0" sz="3200" spc="-45">
                <a:solidFill>
                  <a:srgbClr val="2222DC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2222DC"/>
                </a:solidFill>
                <a:latin typeface="Arial"/>
                <a:cs typeface="Arial"/>
              </a:rPr>
              <a:t>con</a:t>
            </a:r>
            <a:r>
              <a:rPr dirty="0" sz="3200" spc="-45">
                <a:solidFill>
                  <a:srgbClr val="2222DC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2222DC"/>
                </a:solidFill>
                <a:latin typeface="Arial"/>
                <a:cs typeface="Arial"/>
              </a:rPr>
              <a:t>Octave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7299" y="515105"/>
            <a:ext cx="5660390" cy="5137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-5">
                <a:solidFill>
                  <a:srgbClr val="2200DC"/>
                </a:solidFill>
              </a:rPr>
              <a:t>1.</a:t>
            </a:r>
            <a:r>
              <a:rPr dirty="0" sz="3200" spc="-15">
                <a:solidFill>
                  <a:srgbClr val="2200DC"/>
                </a:solidFill>
              </a:rPr>
              <a:t> </a:t>
            </a:r>
            <a:r>
              <a:rPr dirty="0" sz="3200" spc="-5">
                <a:solidFill>
                  <a:srgbClr val="2200DC"/>
                </a:solidFill>
              </a:rPr>
              <a:t>Introducción</a:t>
            </a:r>
            <a:r>
              <a:rPr dirty="0" sz="3200" spc="-45">
                <a:solidFill>
                  <a:srgbClr val="2200DC"/>
                </a:solidFill>
              </a:rPr>
              <a:t> </a:t>
            </a:r>
            <a:r>
              <a:rPr dirty="0" sz="3200">
                <a:solidFill>
                  <a:srgbClr val="2200DC"/>
                </a:solidFill>
              </a:rPr>
              <a:t>y</a:t>
            </a:r>
            <a:r>
              <a:rPr dirty="0" sz="3200" spc="-15">
                <a:solidFill>
                  <a:srgbClr val="2200DC"/>
                </a:solidFill>
              </a:rPr>
              <a:t> </a:t>
            </a:r>
            <a:r>
              <a:rPr dirty="0" sz="3200" spc="-10">
                <a:solidFill>
                  <a:srgbClr val="2200DC"/>
                </a:solidFill>
              </a:rPr>
              <a:t>generalidades</a:t>
            </a:r>
            <a:endParaRPr sz="32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1643" y="1242193"/>
            <a:ext cx="9203954" cy="5708436"/>
          </a:xfrm>
          <a:prstGeom prst="rect">
            <a:avLst/>
          </a:prstGeom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1298" y="335107"/>
            <a:ext cx="4804410" cy="5137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-5">
                <a:solidFill>
                  <a:srgbClr val="2200DC"/>
                </a:solidFill>
              </a:rPr>
              <a:t>2.</a:t>
            </a:r>
            <a:r>
              <a:rPr dirty="0" sz="3200" spc="-35">
                <a:solidFill>
                  <a:srgbClr val="2200DC"/>
                </a:solidFill>
              </a:rPr>
              <a:t> </a:t>
            </a:r>
            <a:r>
              <a:rPr dirty="0" sz="3200" spc="-5">
                <a:solidFill>
                  <a:srgbClr val="2200DC"/>
                </a:solidFill>
              </a:rPr>
              <a:t>Fórmulas</a:t>
            </a:r>
            <a:r>
              <a:rPr dirty="0" sz="3200" spc="-45">
                <a:solidFill>
                  <a:srgbClr val="2200DC"/>
                </a:solidFill>
              </a:rPr>
              <a:t> </a:t>
            </a:r>
            <a:r>
              <a:rPr dirty="0" sz="3200" spc="-5">
                <a:solidFill>
                  <a:srgbClr val="2200DC"/>
                </a:solidFill>
              </a:rPr>
              <a:t>en</a:t>
            </a:r>
            <a:r>
              <a:rPr dirty="0" sz="3200" spc="-40">
                <a:solidFill>
                  <a:srgbClr val="2200DC"/>
                </a:solidFill>
              </a:rPr>
              <a:t> </a:t>
            </a:r>
            <a:r>
              <a:rPr dirty="0" sz="3200" spc="-5">
                <a:solidFill>
                  <a:srgbClr val="2200DC"/>
                </a:solidFill>
              </a:rPr>
              <a:t>diferencias</a:t>
            </a:r>
            <a:endParaRPr sz="32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0905" y="1540530"/>
            <a:ext cx="8385219" cy="507925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1.</a:t>
            </a:r>
            <a:r>
              <a:rPr dirty="0" spc="-15"/>
              <a:t> </a:t>
            </a:r>
            <a:r>
              <a:rPr dirty="0" spc="-5"/>
              <a:t>Métodos</a:t>
            </a:r>
            <a:r>
              <a:rPr dirty="0" spc="10"/>
              <a:t> </a:t>
            </a:r>
            <a:r>
              <a:rPr dirty="0" spc="-5"/>
              <a:t>para</a:t>
            </a:r>
            <a:r>
              <a:rPr dirty="0"/>
              <a:t> resolver</a:t>
            </a:r>
            <a:r>
              <a:rPr dirty="0" spc="5"/>
              <a:t> </a:t>
            </a:r>
            <a:r>
              <a:rPr dirty="0" spc="-5"/>
              <a:t>una</a:t>
            </a:r>
            <a:r>
              <a:rPr dirty="0"/>
              <a:t> ecuación </a:t>
            </a:r>
            <a:r>
              <a:rPr dirty="0" spc="-5"/>
              <a:t>no</a:t>
            </a:r>
            <a:r>
              <a:rPr dirty="0" spc="5"/>
              <a:t> </a:t>
            </a:r>
            <a:r>
              <a:rPr dirty="0"/>
              <a:t>lineal.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1222" y="910656"/>
            <a:ext cx="9017000" cy="13271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>
                <a:solidFill>
                  <a:srgbClr val="0000FF"/>
                </a:solidFill>
                <a:latin typeface="Arial"/>
                <a:cs typeface="Arial"/>
              </a:rPr>
              <a:t>1.b.</a:t>
            </a:r>
            <a:r>
              <a:rPr dirty="0" sz="2800" spc="-2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800" spc="-5">
                <a:solidFill>
                  <a:srgbClr val="0000FF"/>
                </a:solidFill>
                <a:latin typeface="Arial"/>
                <a:cs typeface="Arial"/>
              </a:rPr>
              <a:t>Método</a:t>
            </a:r>
            <a:r>
              <a:rPr dirty="0" sz="2800" spc="1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800" spc="-5">
                <a:solidFill>
                  <a:srgbClr val="0000FF"/>
                </a:solidFill>
                <a:latin typeface="Arial"/>
                <a:cs typeface="Arial"/>
              </a:rPr>
              <a:t>de</a:t>
            </a:r>
            <a:r>
              <a:rPr dirty="0" sz="2800">
                <a:solidFill>
                  <a:srgbClr val="0000FF"/>
                </a:solidFill>
                <a:latin typeface="Arial"/>
                <a:cs typeface="Arial"/>
              </a:rPr>
              <a:t> aproximaciones</a:t>
            </a:r>
            <a:r>
              <a:rPr dirty="0" sz="2800" spc="1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00FF"/>
                </a:solidFill>
                <a:latin typeface="Arial"/>
                <a:cs typeface="Arial"/>
              </a:rPr>
              <a:t>sucesivas</a:t>
            </a:r>
            <a:r>
              <a:rPr dirty="0" sz="2800" spc="-1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00FF"/>
                </a:solidFill>
                <a:latin typeface="Arial"/>
                <a:cs typeface="Arial"/>
              </a:rPr>
              <a:t>(del punto fijo)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250">
              <a:latin typeface="Arial"/>
              <a:cs typeface="Arial"/>
            </a:endParaRPr>
          </a:p>
          <a:p>
            <a:pPr marL="458470">
              <a:lnSpc>
                <a:spcPct val="100000"/>
              </a:lnSpc>
            </a:pPr>
            <a:r>
              <a:rPr dirty="0" sz="2600">
                <a:latin typeface="Calibri"/>
                <a:cs typeface="Calibri"/>
              </a:rPr>
              <a:t>Primer</a:t>
            </a:r>
            <a:r>
              <a:rPr dirty="0" sz="2600" spc="-45">
                <a:latin typeface="Calibri"/>
                <a:cs typeface="Calibri"/>
              </a:rPr>
              <a:t> </a:t>
            </a:r>
            <a:r>
              <a:rPr dirty="0" sz="2600" spc="-5">
                <a:latin typeface="Calibri"/>
                <a:cs typeface="Calibri"/>
              </a:rPr>
              <a:t>paso:</a:t>
            </a:r>
            <a:endParaRPr sz="26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321302" y="4090666"/>
            <a:ext cx="713105" cy="101600"/>
            <a:chOff x="4321302" y="4090666"/>
            <a:chExt cx="713105" cy="101600"/>
          </a:xfrm>
        </p:grpSpPr>
        <p:sp>
          <p:nvSpPr>
            <p:cNvPr id="5" name="object 5"/>
            <p:cNvSpPr/>
            <p:nvPr/>
          </p:nvSpPr>
          <p:spPr>
            <a:xfrm>
              <a:off x="4321302" y="4141470"/>
              <a:ext cx="706755" cy="0"/>
            </a:xfrm>
            <a:custGeom>
              <a:avLst/>
              <a:gdLst/>
              <a:ahLst/>
              <a:cxnLst/>
              <a:rect l="l" t="t" r="r" b="b"/>
              <a:pathLst>
                <a:path w="706754" h="0">
                  <a:moveTo>
                    <a:pt x="0" y="0"/>
                  </a:moveTo>
                  <a:lnTo>
                    <a:pt x="706755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4951859" y="4097016"/>
              <a:ext cx="76200" cy="88900"/>
            </a:xfrm>
            <a:custGeom>
              <a:avLst/>
              <a:gdLst/>
              <a:ahLst/>
              <a:cxnLst/>
              <a:rect l="l" t="t" r="r" b="b"/>
              <a:pathLst>
                <a:path w="76200" h="88900">
                  <a:moveTo>
                    <a:pt x="0" y="0"/>
                  </a:moveTo>
                  <a:lnTo>
                    <a:pt x="76200" y="44450"/>
                  </a:lnTo>
                  <a:lnTo>
                    <a:pt x="0" y="8890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75320" y="5107614"/>
            <a:ext cx="7415190" cy="472625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88083" y="6102105"/>
            <a:ext cx="6565654" cy="560826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40179" y="3749812"/>
            <a:ext cx="1979675" cy="600447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834969" y="3806218"/>
            <a:ext cx="1905413" cy="533964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57194" y="2520696"/>
            <a:ext cx="6732361" cy="580092"/>
          </a:xfrm>
          <a:prstGeom prst="rect">
            <a:avLst/>
          </a:prstGeom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99083" y="576044"/>
            <a:ext cx="3950970" cy="47244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917575" algn="l"/>
                <a:tab pos="2550160" algn="l"/>
              </a:tabLst>
            </a:pPr>
            <a:r>
              <a:rPr dirty="0" sz="2100" spc="130" i="1">
                <a:solidFill>
                  <a:srgbClr val="5D546E"/>
                </a:solidFill>
                <a:latin typeface="Arial"/>
                <a:cs typeface="Arial"/>
              </a:rPr>
              <a:t>u</a:t>
            </a:r>
            <a:r>
              <a:rPr dirty="0" sz="2100" spc="100" i="1">
                <a:solidFill>
                  <a:srgbClr val="5D546E"/>
                </a:solidFill>
                <a:latin typeface="Arial"/>
                <a:cs typeface="Arial"/>
              </a:rPr>
              <a:t>(x*</a:t>
            </a:r>
            <a:r>
              <a:rPr dirty="0" sz="2100" i="1">
                <a:solidFill>
                  <a:srgbClr val="5D546E"/>
                </a:solidFill>
                <a:latin typeface="Arial"/>
                <a:cs typeface="Arial"/>
              </a:rPr>
              <a:t> </a:t>
            </a:r>
            <a:r>
              <a:rPr dirty="0" sz="2100" spc="-229" i="1">
                <a:solidFill>
                  <a:srgbClr val="5D546E"/>
                </a:solidFill>
                <a:latin typeface="Arial"/>
                <a:cs typeface="Arial"/>
              </a:rPr>
              <a:t> </a:t>
            </a:r>
            <a:r>
              <a:rPr dirty="0" sz="2100" spc="80">
                <a:solidFill>
                  <a:srgbClr val="08080C"/>
                </a:solidFill>
              </a:rPr>
              <a:t>-</a:t>
            </a:r>
            <a:r>
              <a:rPr dirty="0" sz="2100">
                <a:solidFill>
                  <a:srgbClr val="08080C"/>
                </a:solidFill>
              </a:rPr>
              <a:t>	</a:t>
            </a:r>
            <a:r>
              <a:rPr dirty="0" sz="2100" spc="130" i="1">
                <a:solidFill>
                  <a:srgbClr val="484259"/>
                </a:solidFill>
                <a:latin typeface="Arial"/>
                <a:cs typeface="Arial"/>
              </a:rPr>
              <a:t>h</a:t>
            </a:r>
            <a:r>
              <a:rPr dirty="0" sz="2100" spc="80" i="1">
                <a:solidFill>
                  <a:srgbClr val="484259"/>
                </a:solidFill>
                <a:latin typeface="Arial"/>
                <a:cs typeface="Arial"/>
              </a:rPr>
              <a:t>)</a:t>
            </a:r>
            <a:r>
              <a:rPr dirty="0" sz="2100" spc="105" i="1">
                <a:solidFill>
                  <a:srgbClr val="484259"/>
                </a:solidFill>
                <a:latin typeface="Arial"/>
                <a:cs typeface="Arial"/>
              </a:rPr>
              <a:t> </a:t>
            </a:r>
            <a:r>
              <a:rPr dirty="0" sz="2650" spc="145">
                <a:solidFill>
                  <a:srgbClr val="08080C"/>
                </a:solidFill>
                <a:latin typeface="Times New Roman"/>
                <a:cs typeface="Times New Roman"/>
              </a:rPr>
              <a:t>=</a:t>
            </a:r>
            <a:r>
              <a:rPr dirty="0" sz="2650" spc="-185">
                <a:solidFill>
                  <a:srgbClr val="08080C"/>
                </a:solidFill>
                <a:latin typeface="Times New Roman"/>
                <a:cs typeface="Times New Roman"/>
              </a:rPr>
              <a:t> </a:t>
            </a:r>
            <a:r>
              <a:rPr dirty="0" sz="2100" spc="215" i="1">
                <a:solidFill>
                  <a:srgbClr val="5D546E"/>
                </a:solidFill>
                <a:latin typeface="Arial"/>
                <a:cs typeface="Arial"/>
              </a:rPr>
              <a:t>u</a:t>
            </a:r>
            <a:r>
              <a:rPr dirty="0" sz="2100" spc="150" i="1">
                <a:solidFill>
                  <a:srgbClr val="5D546E"/>
                </a:solidFill>
                <a:latin typeface="Arial"/>
                <a:cs typeface="Arial"/>
              </a:rPr>
              <a:t>(x*)</a:t>
            </a:r>
            <a:r>
              <a:rPr dirty="0" sz="2100" spc="-5" i="1">
                <a:solidFill>
                  <a:srgbClr val="5D546E"/>
                </a:solidFill>
                <a:latin typeface="Arial"/>
                <a:cs typeface="Arial"/>
              </a:rPr>
              <a:t> </a:t>
            </a:r>
            <a:r>
              <a:rPr dirty="0" sz="2100" spc="130">
                <a:solidFill>
                  <a:srgbClr val="08080C"/>
                </a:solidFill>
              </a:rPr>
              <a:t>-</a:t>
            </a:r>
            <a:r>
              <a:rPr dirty="0" sz="2100">
                <a:solidFill>
                  <a:srgbClr val="08080C"/>
                </a:solidFill>
              </a:rPr>
              <a:t>	</a:t>
            </a:r>
            <a:r>
              <a:rPr dirty="0" sz="2100" spc="220" i="1">
                <a:solidFill>
                  <a:srgbClr val="484259"/>
                </a:solidFill>
                <a:latin typeface="Arial"/>
                <a:cs typeface="Arial"/>
              </a:rPr>
              <a:t>h</a:t>
            </a:r>
            <a:r>
              <a:rPr dirty="0" sz="2100" spc="-190" i="1">
                <a:solidFill>
                  <a:srgbClr val="484259"/>
                </a:solidFill>
                <a:latin typeface="Arial"/>
                <a:cs typeface="Arial"/>
              </a:rPr>
              <a:t> </a:t>
            </a:r>
            <a:r>
              <a:rPr dirty="0" sz="2100" spc="110" i="1">
                <a:solidFill>
                  <a:srgbClr val="1F2A49"/>
                </a:solidFill>
                <a:latin typeface="Arial"/>
                <a:cs typeface="Arial"/>
              </a:rPr>
              <a:t>.</a:t>
            </a:r>
            <a:r>
              <a:rPr dirty="0" sz="2100" spc="-75" i="1">
                <a:solidFill>
                  <a:srgbClr val="1F2A49"/>
                </a:solidFill>
                <a:latin typeface="Arial"/>
                <a:cs typeface="Arial"/>
              </a:rPr>
              <a:t> </a:t>
            </a:r>
            <a:r>
              <a:rPr dirty="0" u="heavy" sz="2100" spc="95" i="1">
                <a:solidFill>
                  <a:srgbClr val="484259"/>
                </a:solidFill>
                <a:uFill>
                  <a:solidFill>
                    <a:srgbClr val="484259"/>
                  </a:solidFill>
                </a:uFill>
                <a:latin typeface="Arial"/>
                <a:cs typeface="Arial"/>
              </a:rPr>
              <a:t>d</a:t>
            </a:r>
            <a:r>
              <a:rPr dirty="0" u="heavy" sz="2100" spc="245" i="1">
                <a:solidFill>
                  <a:srgbClr val="484259"/>
                </a:solidFill>
                <a:uFill>
                  <a:solidFill>
                    <a:srgbClr val="484259"/>
                  </a:solidFill>
                </a:uFill>
                <a:latin typeface="Arial"/>
                <a:cs typeface="Arial"/>
              </a:rPr>
              <a:t>u</a:t>
            </a:r>
            <a:r>
              <a:rPr dirty="0" sz="2100" spc="190" i="1">
                <a:solidFill>
                  <a:srgbClr val="6E6779"/>
                </a:solidFill>
                <a:latin typeface="Arial"/>
                <a:cs typeface="Arial"/>
              </a:rPr>
              <a:t>(x</a:t>
            </a:r>
            <a:r>
              <a:rPr dirty="0" sz="2100" spc="50" i="1">
                <a:solidFill>
                  <a:srgbClr val="6E6779"/>
                </a:solidFill>
                <a:latin typeface="Arial"/>
                <a:cs typeface="Arial"/>
              </a:rPr>
              <a:t>*</a:t>
            </a:r>
            <a:r>
              <a:rPr dirty="0" sz="2100" spc="-775" i="1">
                <a:solidFill>
                  <a:srgbClr val="6E6779"/>
                </a:solidFill>
                <a:latin typeface="Arial"/>
                <a:cs typeface="Arial"/>
              </a:rPr>
              <a:t>)</a:t>
            </a:r>
            <a:r>
              <a:rPr dirty="0" sz="2900" spc="370">
                <a:solidFill>
                  <a:srgbClr val="5D546E"/>
                </a:solidFill>
              </a:rPr>
              <a:t>+</a:t>
            </a:r>
            <a:endParaRPr sz="29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16489" y="665855"/>
            <a:ext cx="1322070" cy="59690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38100">
              <a:lnSpc>
                <a:spcPts val="2265"/>
              </a:lnSpc>
              <a:spcBef>
                <a:spcPts val="120"/>
              </a:spcBef>
            </a:pPr>
            <a:r>
              <a:rPr dirty="0" u="heavy" sz="2200" spc="-15">
                <a:solidFill>
                  <a:srgbClr val="484259"/>
                </a:solidFill>
                <a:uFill>
                  <a:solidFill>
                    <a:srgbClr val="484259"/>
                  </a:solidFill>
                </a:uFill>
                <a:latin typeface="Times New Roman"/>
                <a:cs typeface="Times New Roman"/>
              </a:rPr>
              <a:t>h2</a:t>
            </a:r>
            <a:r>
              <a:rPr dirty="0" sz="2200" spc="165">
                <a:solidFill>
                  <a:srgbClr val="484259"/>
                </a:solidFill>
                <a:latin typeface="Times New Roman"/>
                <a:cs typeface="Times New Roman"/>
              </a:rPr>
              <a:t> </a:t>
            </a:r>
            <a:r>
              <a:rPr dirty="0" sz="2200" spc="-10">
                <a:solidFill>
                  <a:srgbClr val="362F41"/>
                </a:solidFill>
                <a:latin typeface="Times New Roman"/>
                <a:cs typeface="Times New Roman"/>
              </a:rPr>
              <a:t>.</a:t>
            </a:r>
            <a:r>
              <a:rPr dirty="0" sz="2200" spc="235">
                <a:solidFill>
                  <a:srgbClr val="362F41"/>
                </a:solidFill>
                <a:latin typeface="Times New Roman"/>
                <a:cs typeface="Times New Roman"/>
              </a:rPr>
              <a:t> </a:t>
            </a:r>
            <a:r>
              <a:rPr dirty="0" u="heavy" sz="2100" spc="-35" i="1">
                <a:solidFill>
                  <a:srgbClr val="484259"/>
                </a:solidFill>
                <a:uFill>
                  <a:solidFill>
                    <a:srgbClr val="484259"/>
                  </a:solidFill>
                </a:uFill>
                <a:latin typeface="Arial"/>
                <a:cs typeface="Arial"/>
              </a:rPr>
              <a:t>d2</a:t>
            </a:r>
            <a:r>
              <a:rPr dirty="0" u="heavy" sz="2100" spc="-30" i="1">
                <a:solidFill>
                  <a:srgbClr val="484259"/>
                </a:solidFill>
                <a:uFill>
                  <a:solidFill>
                    <a:srgbClr val="484259"/>
                  </a:solidFill>
                </a:uFill>
                <a:latin typeface="Arial"/>
                <a:cs typeface="Arial"/>
              </a:rPr>
              <a:t>u</a:t>
            </a:r>
            <a:r>
              <a:rPr dirty="0" sz="2100" spc="-355" i="1">
                <a:solidFill>
                  <a:srgbClr val="484259"/>
                </a:solidFill>
                <a:latin typeface="Arial"/>
                <a:cs typeface="Arial"/>
              </a:rPr>
              <a:t> </a:t>
            </a:r>
            <a:r>
              <a:rPr dirty="0" sz="2100" spc="-20">
                <a:solidFill>
                  <a:srgbClr val="6E6779"/>
                </a:solidFill>
                <a:latin typeface="Arial"/>
                <a:cs typeface="Arial"/>
              </a:rPr>
              <a:t>(</a:t>
            </a:r>
            <a:r>
              <a:rPr dirty="0" sz="2100" spc="-15">
                <a:solidFill>
                  <a:srgbClr val="6E6779"/>
                </a:solidFill>
                <a:latin typeface="Arial"/>
                <a:cs typeface="Arial"/>
              </a:rPr>
              <a:t> </a:t>
            </a:r>
            <a:r>
              <a:rPr dirty="0" sz="2100" spc="-20">
                <a:solidFill>
                  <a:srgbClr val="6E6779"/>
                </a:solidFill>
                <a:latin typeface="Arial"/>
                <a:cs typeface="Arial"/>
              </a:rPr>
              <a:t>)</a:t>
            </a:r>
            <a:endParaRPr sz="2100">
              <a:latin typeface="Arial"/>
              <a:cs typeface="Arial"/>
            </a:endParaRPr>
          </a:p>
          <a:p>
            <a:pPr marL="104139">
              <a:lnSpc>
                <a:spcPts val="2205"/>
              </a:lnSpc>
              <a:tabLst>
                <a:tab pos="573405" algn="l"/>
              </a:tabLst>
            </a:pPr>
            <a:r>
              <a:rPr dirty="0" sz="2150" spc="60">
                <a:solidFill>
                  <a:srgbClr val="362F41"/>
                </a:solidFill>
                <a:latin typeface="Times New Roman"/>
                <a:cs typeface="Times New Roman"/>
              </a:rPr>
              <a:t>2	</a:t>
            </a:r>
            <a:r>
              <a:rPr dirty="0" sz="2100" spc="-45" i="1">
                <a:solidFill>
                  <a:srgbClr val="484259"/>
                </a:solidFill>
                <a:latin typeface="Arial"/>
                <a:cs typeface="Arial"/>
              </a:rPr>
              <a:t>dx</a:t>
            </a:r>
            <a:r>
              <a:rPr dirty="0" baseline="17195" sz="3150" spc="-67" i="1">
                <a:solidFill>
                  <a:srgbClr val="484259"/>
                </a:solidFill>
                <a:latin typeface="Arial"/>
                <a:cs typeface="Arial"/>
              </a:rPr>
              <a:t>2</a:t>
            </a:r>
            <a:endParaRPr baseline="17195" sz="31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51894" y="912552"/>
            <a:ext cx="5557520" cy="66611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algn="r" marR="871219">
              <a:lnSpc>
                <a:spcPts val="2480"/>
              </a:lnSpc>
              <a:spcBef>
                <a:spcPts val="120"/>
              </a:spcBef>
            </a:pPr>
            <a:r>
              <a:rPr dirty="0" sz="2100" spc="70" i="1">
                <a:solidFill>
                  <a:srgbClr val="484259"/>
                </a:solidFill>
                <a:latin typeface="Arial"/>
                <a:cs typeface="Arial"/>
              </a:rPr>
              <a:t>dx</a:t>
            </a:r>
            <a:endParaRPr sz="2100">
              <a:latin typeface="Arial"/>
              <a:cs typeface="Arial"/>
            </a:endParaRPr>
          </a:p>
          <a:p>
            <a:pPr marL="12700">
              <a:lnSpc>
                <a:spcPts val="2540"/>
              </a:lnSpc>
              <a:tabLst>
                <a:tab pos="1700530" algn="l"/>
                <a:tab pos="4237990" algn="l"/>
              </a:tabLst>
            </a:pPr>
            <a:r>
              <a:rPr dirty="0" sz="2150" spc="-204" b="1">
                <a:solidFill>
                  <a:srgbClr val="1A182A"/>
                </a:solidFill>
                <a:latin typeface="Times New Roman"/>
                <a:cs typeface="Times New Roman"/>
              </a:rPr>
              <a:t>F</a:t>
            </a:r>
            <a:r>
              <a:rPr dirty="0" sz="2150" spc="-120" b="1">
                <a:solidFill>
                  <a:srgbClr val="1A182A"/>
                </a:solidFill>
                <a:latin typeface="Times New Roman"/>
                <a:cs typeface="Times New Roman"/>
              </a:rPr>
              <a:t> </a:t>
            </a:r>
            <a:r>
              <a:rPr dirty="0" sz="2150" spc="-170" b="1">
                <a:solidFill>
                  <a:srgbClr val="362F41"/>
                </a:solidFill>
                <a:latin typeface="Times New Roman"/>
                <a:cs typeface="Times New Roman"/>
              </a:rPr>
              <a:t>ó</a:t>
            </a:r>
            <a:r>
              <a:rPr dirty="0" sz="2150" spc="-155" b="1">
                <a:solidFill>
                  <a:srgbClr val="362F41"/>
                </a:solidFill>
                <a:latin typeface="Times New Roman"/>
                <a:cs typeface="Times New Roman"/>
              </a:rPr>
              <a:t> </a:t>
            </a:r>
            <a:r>
              <a:rPr dirty="0" sz="2150" spc="-150" b="1">
                <a:solidFill>
                  <a:srgbClr val="362F41"/>
                </a:solidFill>
                <a:latin typeface="Times New Roman"/>
                <a:cs typeface="Times New Roman"/>
              </a:rPr>
              <a:t>r</a:t>
            </a:r>
            <a:r>
              <a:rPr dirty="0" sz="2150" spc="-335" b="1">
                <a:solidFill>
                  <a:srgbClr val="362F41"/>
                </a:solidFill>
                <a:latin typeface="Times New Roman"/>
                <a:cs typeface="Times New Roman"/>
              </a:rPr>
              <a:t> </a:t>
            </a:r>
            <a:r>
              <a:rPr dirty="0" sz="2150" b="1">
                <a:solidFill>
                  <a:srgbClr val="1A182A"/>
                </a:solidFill>
                <a:latin typeface="Times New Roman"/>
                <a:cs typeface="Times New Roman"/>
              </a:rPr>
              <a:t>n</a:t>
            </a:r>
            <a:r>
              <a:rPr dirty="0" sz="2150" b="1">
                <a:solidFill>
                  <a:srgbClr val="08080C"/>
                </a:solidFill>
                <a:latin typeface="Times New Roman"/>
                <a:cs typeface="Times New Roman"/>
              </a:rPr>
              <a:t>1</a:t>
            </a:r>
            <a:r>
              <a:rPr dirty="0" sz="2150" b="1">
                <a:solidFill>
                  <a:srgbClr val="1A182A"/>
                </a:solidFill>
                <a:latin typeface="Times New Roman"/>
                <a:cs typeface="Times New Roman"/>
              </a:rPr>
              <a:t>u</a:t>
            </a:r>
            <a:r>
              <a:rPr dirty="0" sz="2150" b="1">
                <a:solidFill>
                  <a:srgbClr val="08080C"/>
                </a:solidFill>
                <a:latin typeface="Times New Roman"/>
                <a:cs typeface="Times New Roman"/>
              </a:rPr>
              <a:t>l</a:t>
            </a:r>
            <a:r>
              <a:rPr dirty="0" sz="2150" b="1">
                <a:solidFill>
                  <a:srgbClr val="362F41"/>
                </a:solidFill>
                <a:latin typeface="Times New Roman"/>
                <a:cs typeface="Times New Roman"/>
              </a:rPr>
              <a:t>a</a:t>
            </a:r>
            <a:r>
              <a:rPr dirty="0" sz="2150" spc="459" b="1">
                <a:solidFill>
                  <a:srgbClr val="362F41"/>
                </a:solidFill>
                <a:latin typeface="Times New Roman"/>
                <a:cs typeface="Times New Roman"/>
              </a:rPr>
              <a:t> </a:t>
            </a:r>
            <a:r>
              <a:rPr dirty="0" sz="2150" spc="135">
                <a:solidFill>
                  <a:srgbClr val="484259"/>
                </a:solidFill>
                <a:latin typeface="Times New Roman"/>
                <a:cs typeface="Times New Roman"/>
              </a:rPr>
              <a:t>e</a:t>
            </a:r>
            <a:r>
              <a:rPr dirty="0" sz="2150" spc="135">
                <a:solidFill>
                  <a:srgbClr val="1A182A"/>
                </a:solidFill>
                <a:latin typeface="Times New Roman"/>
                <a:cs typeface="Times New Roman"/>
              </a:rPr>
              <a:t>n	</a:t>
            </a:r>
            <a:r>
              <a:rPr dirty="0" sz="2150" spc="60">
                <a:solidFill>
                  <a:srgbClr val="381C24"/>
                </a:solidFill>
                <a:latin typeface="Times New Roman"/>
                <a:cs typeface="Times New Roman"/>
              </a:rPr>
              <a:t>d</a:t>
            </a:r>
            <a:r>
              <a:rPr dirty="0" sz="2150" spc="-195">
                <a:solidFill>
                  <a:srgbClr val="381C24"/>
                </a:solidFill>
                <a:latin typeface="Times New Roman"/>
                <a:cs typeface="Times New Roman"/>
              </a:rPr>
              <a:t> </a:t>
            </a:r>
            <a:r>
              <a:rPr dirty="0" sz="2150" spc="155">
                <a:solidFill>
                  <a:srgbClr val="08080C"/>
                </a:solidFill>
                <a:latin typeface="Times New Roman"/>
                <a:cs typeface="Times New Roman"/>
              </a:rPr>
              <a:t>i</a:t>
            </a:r>
            <a:r>
              <a:rPr dirty="0" sz="2150" spc="155">
                <a:solidFill>
                  <a:srgbClr val="1A182A"/>
                </a:solidFill>
                <a:latin typeface="Times New Roman"/>
                <a:cs typeface="Times New Roman"/>
              </a:rPr>
              <a:t>f</a:t>
            </a:r>
            <a:r>
              <a:rPr dirty="0" sz="2150" spc="155">
                <a:solidFill>
                  <a:srgbClr val="362F41"/>
                </a:solidFill>
                <a:latin typeface="Times New Roman"/>
                <a:cs typeface="Times New Roman"/>
              </a:rPr>
              <a:t>e</a:t>
            </a:r>
            <a:r>
              <a:rPr dirty="0" sz="2150" spc="155">
                <a:solidFill>
                  <a:srgbClr val="1A182A"/>
                </a:solidFill>
                <a:latin typeface="Times New Roman"/>
                <a:cs typeface="Times New Roman"/>
              </a:rPr>
              <a:t>r</a:t>
            </a:r>
            <a:r>
              <a:rPr dirty="0" sz="2150" spc="155">
                <a:solidFill>
                  <a:srgbClr val="484259"/>
                </a:solidFill>
                <a:latin typeface="Times New Roman"/>
                <a:cs typeface="Times New Roman"/>
              </a:rPr>
              <a:t>e</a:t>
            </a:r>
            <a:r>
              <a:rPr dirty="0" sz="2150" spc="155">
                <a:solidFill>
                  <a:srgbClr val="1A182A"/>
                </a:solidFill>
                <a:latin typeface="Times New Roman"/>
                <a:cs typeface="Times New Roman"/>
              </a:rPr>
              <a:t>n</a:t>
            </a:r>
            <a:r>
              <a:rPr dirty="0" sz="2150" spc="155">
                <a:solidFill>
                  <a:srgbClr val="362F41"/>
                </a:solidFill>
                <a:latin typeface="Times New Roman"/>
                <a:cs typeface="Times New Roman"/>
              </a:rPr>
              <a:t>c</a:t>
            </a:r>
            <a:r>
              <a:rPr dirty="0" sz="2150" spc="155">
                <a:solidFill>
                  <a:srgbClr val="08080C"/>
                </a:solidFill>
                <a:latin typeface="Times New Roman"/>
                <a:cs typeface="Times New Roman"/>
              </a:rPr>
              <a:t>i</a:t>
            </a:r>
            <a:r>
              <a:rPr dirty="0" sz="2150" spc="155">
                <a:solidFill>
                  <a:srgbClr val="484259"/>
                </a:solidFill>
                <a:latin typeface="Times New Roman"/>
                <a:cs typeface="Times New Roman"/>
              </a:rPr>
              <a:t>as</a:t>
            </a:r>
            <a:r>
              <a:rPr dirty="0" sz="2150" spc="445">
                <a:solidFill>
                  <a:srgbClr val="484259"/>
                </a:solidFill>
                <a:latin typeface="Times New Roman"/>
                <a:cs typeface="Times New Roman"/>
              </a:rPr>
              <a:t> </a:t>
            </a:r>
            <a:r>
              <a:rPr dirty="0" sz="2150" spc="114">
                <a:solidFill>
                  <a:srgbClr val="1A182A"/>
                </a:solidFill>
                <a:latin typeface="Times New Roman"/>
                <a:cs typeface="Times New Roman"/>
              </a:rPr>
              <a:t>fin</a:t>
            </a:r>
            <a:r>
              <a:rPr dirty="0" sz="2150" spc="114">
                <a:solidFill>
                  <a:srgbClr val="08080C"/>
                </a:solidFill>
                <a:latin typeface="Times New Roman"/>
                <a:cs typeface="Times New Roman"/>
              </a:rPr>
              <a:t>i</a:t>
            </a:r>
            <a:r>
              <a:rPr dirty="0" sz="2150" spc="114">
                <a:solidFill>
                  <a:srgbClr val="1A182A"/>
                </a:solidFill>
                <a:latin typeface="Times New Roman"/>
                <a:cs typeface="Times New Roman"/>
              </a:rPr>
              <a:t>t</a:t>
            </a:r>
            <a:r>
              <a:rPr dirty="0" sz="2150" spc="-215">
                <a:solidFill>
                  <a:srgbClr val="1A182A"/>
                </a:solidFill>
                <a:latin typeface="Times New Roman"/>
                <a:cs typeface="Times New Roman"/>
              </a:rPr>
              <a:t> </a:t>
            </a:r>
            <a:r>
              <a:rPr dirty="0" sz="2150" spc="125">
                <a:solidFill>
                  <a:srgbClr val="362F41"/>
                </a:solidFill>
                <a:latin typeface="Times New Roman"/>
                <a:cs typeface="Times New Roman"/>
              </a:rPr>
              <a:t>as	</a:t>
            </a:r>
            <a:r>
              <a:rPr dirty="0" sz="2150" spc="175">
                <a:solidFill>
                  <a:srgbClr val="1A182A"/>
                </a:solidFill>
                <a:latin typeface="Times New Roman"/>
                <a:cs typeface="Times New Roman"/>
              </a:rPr>
              <a:t>r</a:t>
            </a:r>
            <a:r>
              <a:rPr dirty="0" sz="2150" spc="175">
                <a:solidFill>
                  <a:srgbClr val="484259"/>
                </a:solidFill>
                <a:latin typeface="Times New Roman"/>
                <a:cs typeface="Times New Roman"/>
              </a:rPr>
              <a:t>eg</a:t>
            </a:r>
            <a:r>
              <a:rPr dirty="0" sz="2150" spc="175">
                <a:solidFill>
                  <a:srgbClr val="1A182A"/>
                </a:solidFill>
                <a:latin typeface="Times New Roman"/>
                <a:cs typeface="Times New Roman"/>
              </a:rPr>
              <a:t>r</a:t>
            </a:r>
            <a:r>
              <a:rPr dirty="0" sz="2150" spc="175">
                <a:solidFill>
                  <a:srgbClr val="362F41"/>
                </a:solidFill>
                <a:latin typeface="Times New Roman"/>
                <a:cs typeface="Times New Roman"/>
              </a:rPr>
              <a:t>es</a:t>
            </a:r>
            <a:r>
              <a:rPr dirty="0" sz="2150" spc="175">
                <a:solidFill>
                  <a:srgbClr val="08080C"/>
                </a:solidFill>
                <a:latin typeface="Times New Roman"/>
                <a:cs typeface="Times New Roman"/>
              </a:rPr>
              <a:t>i</a:t>
            </a:r>
            <a:r>
              <a:rPr dirty="0" sz="2150" spc="175">
                <a:solidFill>
                  <a:srgbClr val="362F41"/>
                </a:solidFill>
                <a:latin typeface="Times New Roman"/>
                <a:cs typeface="Times New Roman"/>
              </a:rPr>
              <a:t>va</a:t>
            </a:r>
            <a:r>
              <a:rPr dirty="0" sz="2150" spc="175">
                <a:solidFill>
                  <a:srgbClr val="381C24"/>
                </a:solidFill>
                <a:latin typeface="Times New Roman"/>
                <a:cs typeface="Times New Roman"/>
              </a:rPr>
              <a:t>:</a:t>
            </a:r>
            <a:endParaRPr sz="21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316121" y="1746921"/>
            <a:ext cx="865505" cy="66040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ts val="2575"/>
              </a:lnSpc>
              <a:spcBef>
                <a:spcPts val="120"/>
              </a:spcBef>
              <a:tabLst>
                <a:tab pos="518159" algn="l"/>
              </a:tabLst>
            </a:pPr>
            <a:r>
              <a:rPr dirty="0" u="heavy" sz="2100" spc="50" i="1">
                <a:solidFill>
                  <a:srgbClr val="5D546E"/>
                </a:solidFill>
                <a:uFill>
                  <a:solidFill>
                    <a:srgbClr val="5D546E"/>
                  </a:solidFill>
                </a:uFill>
                <a:latin typeface="Arial"/>
                <a:cs typeface="Arial"/>
              </a:rPr>
              <a:t>d</a:t>
            </a:r>
            <a:r>
              <a:rPr dirty="0" u="heavy" sz="2100" spc="-185" i="1">
                <a:solidFill>
                  <a:srgbClr val="5D546E"/>
                </a:solidFill>
                <a:uFill>
                  <a:solidFill>
                    <a:srgbClr val="5D546E"/>
                  </a:solidFill>
                </a:uFill>
                <a:latin typeface="Arial"/>
                <a:cs typeface="Arial"/>
              </a:rPr>
              <a:t>u</a:t>
            </a:r>
            <a:r>
              <a:rPr dirty="0" sz="2100" spc="-475">
                <a:solidFill>
                  <a:srgbClr val="5D546E"/>
                </a:solidFill>
                <a:latin typeface="Arial"/>
                <a:cs typeface="Arial"/>
              </a:rPr>
              <a:t>(</a:t>
            </a:r>
            <a:r>
              <a:rPr dirty="0" sz="2100">
                <a:solidFill>
                  <a:srgbClr val="5D546E"/>
                </a:solidFill>
                <a:latin typeface="Arial"/>
                <a:cs typeface="Arial"/>
              </a:rPr>
              <a:t>	</a:t>
            </a:r>
            <a:r>
              <a:rPr dirty="0" sz="2250" spc="85">
                <a:solidFill>
                  <a:srgbClr val="5D546E"/>
                </a:solidFill>
                <a:latin typeface="Arial"/>
                <a:cs typeface="Arial"/>
              </a:rPr>
              <a:t>·*)</a:t>
            </a:r>
            <a:endParaRPr sz="2250">
              <a:latin typeface="Arial"/>
              <a:cs typeface="Arial"/>
            </a:endParaRPr>
          </a:p>
          <a:p>
            <a:pPr marL="12700">
              <a:lnSpc>
                <a:spcPts val="2395"/>
              </a:lnSpc>
            </a:pPr>
            <a:r>
              <a:rPr dirty="0" sz="2100" spc="70" i="1">
                <a:solidFill>
                  <a:srgbClr val="484259"/>
                </a:solidFill>
                <a:latin typeface="Arial"/>
                <a:cs typeface="Arial"/>
              </a:rPr>
              <a:t>d</a:t>
            </a:r>
            <a:r>
              <a:rPr dirty="0" sz="2100" spc="70" i="1">
                <a:solidFill>
                  <a:srgbClr val="484259"/>
                </a:solidFill>
                <a:latin typeface="Arial"/>
                <a:cs typeface="Arial"/>
              </a:rPr>
              <a:t>x</a:t>
            </a:r>
            <a:r>
              <a:rPr dirty="0" sz="2100" spc="-335" i="1">
                <a:solidFill>
                  <a:srgbClr val="484259"/>
                </a:solidFill>
                <a:latin typeface="Arial"/>
                <a:cs typeface="Arial"/>
              </a:rPr>
              <a:t> </a:t>
            </a:r>
            <a:r>
              <a:rPr dirty="0" sz="1850" spc="60" i="1">
                <a:solidFill>
                  <a:srgbClr val="5D546E"/>
                </a:solidFill>
                <a:latin typeface="Arial"/>
                <a:cs typeface="Arial"/>
              </a:rPr>
              <a:t>x</a:t>
            </a:r>
            <a:endParaRPr sz="18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38003" y="1740506"/>
            <a:ext cx="2287905" cy="66548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ts val="2655"/>
              </a:lnSpc>
              <a:spcBef>
                <a:spcPts val="120"/>
              </a:spcBef>
              <a:tabLst>
                <a:tab pos="1015365" algn="l"/>
                <a:tab pos="1919605" algn="l"/>
              </a:tabLst>
            </a:pPr>
            <a:r>
              <a:rPr dirty="0" u="heavy" sz="2100" spc="180" i="1">
                <a:solidFill>
                  <a:srgbClr val="5D546E"/>
                </a:solidFill>
                <a:uFill>
                  <a:solidFill>
                    <a:srgbClr val="5D546E"/>
                  </a:solidFill>
                </a:uFill>
                <a:latin typeface="Arial"/>
                <a:cs typeface="Arial"/>
              </a:rPr>
              <a:t>u(x*)</a:t>
            </a:r>
            <a:r>
              <a:rPr dirty="0" sz="2100" i="1">
                <a:solidFill>
                  <a:srgbClr val="5D546E"/>
                </a:solidFill>
                <a:latin typeface="Arial"/>
                <a:cs typeface="Arial"/>
              </a:rPr>
              <a:t> </a:t>
            </a:r>
            <a:r>
              <a:rPr dirty="0" sz="2100" spc="145">
                <a:solidFill>
                  <a:srgbClr val="08080C"/>
                </a:solidFill>
                <a:latin typeface="Arial"/>
                <a:cs typeface="Arial"/>
              </a:rPr>
              <a:t>-	</a:t>
            </a:r>
            <a:r>
              <a:rPr dirty="0" u="heavy" sz="2100" spc="90" i="1">
                <a:solidFill>
                  <a:srgbClr val="5D546E"/>
                </a:solidFill>
                <a:uFill>
                  <a:solidFill>
                    <a:srgbClr val="5D546E"/>
                  </a:solidFill>
                </a:uFill>
                <a:latin typeface="Arial"/>
                <a:cs typeface="Arial"/>
              </a:rPr>
              <a:t>u(x*</a:t>
            </a:r>
            <a:r>
              <a:rPr dirty="0" sz="2100" spc="340" i="1">
                <a:solidFill>
                  <a:srgbClr val="5D546E"/>
                </a:solidFill>
                <a:latin typeface="Arial"/>
                <a:cs typeface="Arial"/>
              </a:rPr>
              <a:t> </a:t>
            </a:r>
            <a:r>
              <a:rPr dirty="0" sz="2100" spc="65">
                <a:solidFill>
                  <a:srgbClr val="08080C"/>
                </a:solidFill>
                <a:latin typeface="Arial"/>
                <a:cs typeface="Arial"/>
              </a:rPr>
              <a:t>-	</a:t>
            </a:r>
            <a:r>
              <a:rPr dirty="0" u="heavy" sz="2300" spc="25" i="1">
                <a:solidFill>
                  <a:srgbClr val="484259"/>
                </a:solidFill>
                <a:uFill>
                  <a:solidFill>
                    <a:srgbClr val="484259"/>
                  </a:solidFill>
                </a:uFill>
                <a:latin typeface="Arial"/>
                <a:cs typeface="Arial"/>
              </a:rPr>
              <a:t>h)</a:t>
            </a:r>
            <a:endParaRPr sz="2300">
              <a:latin typeface="Arial"/>
              <a:cs typeface="Arial"/>
            </a:endParaRPr>
          </a:p>
          <a:p>
            <a:pPr marL="1035050">
              <a:lnSpc>
                <a:spcPts val="2355"/>
              </a:lnSpc>
              <a:tabLst>
                <a:tab pos="2221230" algn="l"/>
              </a:tabLst>
            </a:pPr>
            <a:r>
              <a:rPr dirty="0" sz="2050" spc="75" i="1">
                <a:solidFill>
                  <a:srgbClr val="484259"/>
                </a:solidFill>
                <a:latin typeface="Arial"/>
                <a:cs typeface="Arial"/>
              </a:rPr>
              <a:t>h</a:t>
            </a:r>
            <a:r>
              <a:rPr dirty="0" sz="2050" spc="75" i="1">
                <a:solidFill>
                  <a:srgbClr val="484259"/>
                </a:solidFill>
                <a:latin typeface="Arial"/>
                <a:cs typeface="Arial"/>
              </a:rPr>
              <a:t>	</a:t>
            </a:r>
            <a:r>
              <a:rPr dirty="0" sz="2050" spc="25">
                <a:solidFill>
                  <a:srgbClr val="6E6779"/>
                </a:solidFill>
                <a:latin typeface="Arial"/>
                <a:cs typeface="Arial"/>
              </a:rPr>
              <a:t>'</a:t>
            </a:r>
            <a:endParaRPr sz="20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914078" y="2530375"/>
            <a:ext cx="915035" cy="37211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  <a:tabLst>
                <a:tab pos="464184" algn="l"/>
              </a:tabLst>
            </a:pPr>
            <a:r>
              <a:rPr dirty="0" sz="2050" spc="75" i="1">
                <a:solidFill>
                  <a:srgbClr val="484259"/>
                </a:solidFill>
                <a:latin typeface="Arial"/>
                <a:cs typeface="Arial"/>
              </a:rPr>
              <a:t>h	</a:t>
            </a:r>
            <a:r>
              <a:rPr dirty="0" sz="2050" spc="60" i="1">
                <a:solidFill>
                  <a:srgbClr val="484259"/>
                </a:solidFill>
                <a:latin typeface="Arial"/>
                <a:cs typeface="Arial"/>
              </a:rPr>
              <a:t>d</a:t>
            </a:r>
            <a:r>
              <a:rPr dirty="0" baseline="29761" sz="2100" spc="89" i="1">
                <a:solidFill>
                  <a:srgbClr val="484259"/>
                </a:solidFill>
                <a:latin typeface="Arial"/>
                <a:cs typeface="Arial"/>
              </a:rPr>
              <a:t>2</a:t>
            </a:r>
            <a:r>
              <a:rPr dirty="0" sz="2250" spc="60" i="1">
                <a:solidFill>
                  <a:srgbClr val="484259"/>
                </a:solidFill>
                <a:latin typeface="Times New Roman"/>
                <a:cs typeface="Times New Roman"/>
              </a:rPr>
              <a:t>u</a:t>
            </a:r>
            <a:endParaRPr sz="22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113093" y="2688398"/>
            <a:ext cx="1948180" cy="4489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  <a:tabLst>
                <a:tab pos="814069" algn="l"/>
              </a:tabLst>
            </a:pPr>
            <a:r>
              <a:rPr dirty="0" sz="2250" spc="135" i="1">
                <a:solidFill>
                  <a:srgbClr val="484259"/>
                </a:solidFill>
                <a:latin typeface="Times New Roman"/>
                <a:cs typeface="Times New Roman"/>
              </a:rPr>
              <a:t>E</a:t>
            </a:r>
            <a:r>
              <a:rPr dirty="0" sz="2250" spc="50" i="1">
                <a:solidFill>
                  <a:srgbClr val="6E6779"/>
                </a:solidFill>
                <a:latin typeface="Times New Roman"/>
                <a:cs typeface="Times New Roman"/>
              </a:rPr>
              <a:t>t</a:t>
            </a:r>
            <a:r>
              <a:rPr dirty="0" sz="2250" spc="75" i="1">
                <a:solidFill>
                  <a:srgbClr val="6E6779"/>
                </a:solidFill>
                <a:latin typeface="Times New Roman"/>
                <a:cs typeface="Times New Roman"/>
              </a:rPr>
              <a:t>r</a:t>
            </a:r>
            <a:r>
              <a:rPr dirty="0" sz="2250" spc="85" i="1">
                <a:solidFill>
                  <a:srgbClr val="6E6779"/>
                </a:solidFill>
                <a:latin typeface="Times New Roman"/>
                <a:cs typeface="Times New Roman"/>
              </a:rPr>
              <a:t> </a:t>
            </a:r>
            <a:r>
              <a:rPr dirty="0" sz="1900" spc="40">
                <a:solidFill>
                  <a:srgbClr val="08080C"/>
                </a:solidFill>
                <a:latin typeface="Arial"/>
                <a:cs typeface="Arial"/>
              </a:rPr>
              <a:t>=</a:t>
            </a:r>
            <a:r>
              <a:rPr dirty="0" sz="1900">
                <a:solidFill>
                  <a:srgbClr val="08080C"/>
                </a:solidFill>
                <a:latin typeface="Arial"/>
                <a:cs typeface="Arial"/>
              </a:rPr>
              <a:t>	</a:t>
            </a:r>
            <a:r>
              <a:rPr dirty="0" baseline="-24242" sz="4125" spc="82">
                <a:solidFill>
                  <a:srgbClr val="362F41"/>
                </a:solidFill>
                <a:latin typeface="Arial"/>
                <a:cs typeface="Arial"/>
              </a:rPr>
              <a:t>2</a:t>
            </a:r>
            <a:r>
              <a:rPr dirty="0" baseline="-24242" sz="4125" spc="-450">
                <a:solidFill>
                  <a:srgbClr val="362F41"/>
                </a:solidFill>
                <a:latin typeface="Arial"/>
                <a:cs typeface="Arial"/>
              </a:rPr>
              <a:t> </a:t>
            </a:r>
            <a:r>
              <a:rPr dirty="0" sz="2750" spc="90">
                <a:solidFill>
                  <a:srgbClr val="362F41"/>
                </a:solidFill>
                <a:latin typeface="Arial"/>
                <a:cs typeface="Arial"/>
              </a:rPr>
              <a:t>·</a:t>
            </a:r>
            <a:r>
              <a:rPr dirty="0" u="heavy" sz="2100" spc="-484" i="1">
                <a:solidFill>
                  <a:srgbClr val="484259"/>
                </a:solidFill>
                <a:uFill>
                  <a:solidFill>
                    <a:srgbClr val="484259"/>
                  </a:solidFill>
                </a:uFill>
                <a:latin typeface="Arial"/>
                <a:cs typeface="Arial"/>
              </a:rPr>
              <a:t>d</a:t>
            </a:r>
            <a:r>
              <a:rPr dirty="0" u="heavy" sz="2100" spc="80" i="1">
                <a:solidFill>
                  <a:srgbClr val="484259"/>
                </a:solidFill>
                <a:uFill>
                  <a:solidFill>
                    <a:srgbClr val="484259"/>
                  </a:solidFill>
                </a:uFill>
                <a:latin typeface="Arial"/>
                <a:cs typeface="Arial"/>
              </a:rPr>
              <a:t>x</a:t>
            </a:r>
            <a:r>
              <a:rPr dirty="0" sz="2100" i="1">
                <a:solidFill>
                  <a:srgbClr val="484259"/>
                </a:solidFill>
                <a:latin typeface="Arial"/>
                <a:cs typeface="Arial"/>
              </a:rPr>
              <a:t> </a:t>
            </a:r>
            <a:r>
              <a:rPr dirty="0" sz="2100" spc="-175" i="1">
                <a:solidFill>
                  <a:srgbClr val="484259"/>
                </a:solidFill>
                <a:latin typeface="Arial"/>
                <a:cs typeface="Arial"/>
              </a:rPr>
              <a:t> </a:t>
            </a:r>
            <a:r>
              <a:rPr dirty="0" u="heavy" baseline="-26748" sz="2025" spc="82" i="1">
                <a:solidFill>
                  <a:srgbClr val="484259"/>
                </a:solidFill>
                <a:uFill>
                  <a:solidFill>
                    <a:srgbClr val="484259"/>
                  </a:solidFill>
                </a:uFill>
                <a:latin typeface="Arial"/>
                <a:cs typeface="Arial"/>
              </a:rPr>
              <a:t>2</a:t>
            </a:r>
            <a:r>
              <a:rPr dirty="0" baseline="-26748" sz="2025" i="1">
                <a:solidFill>
                  <a:srgbClr val="484259"/>
                </a:solidFill>
                <a:latin typeface="Arial"/>
                <a:cs typeface="Arial"/>
              </a:rPr>
              <a:t> </a:t>
            </a:r>
            <a:r>
              <a:rPr dirty="0" baseline="-26748" sz="2025" spc="-277" i="1">
                <a:solidFill>
                  <a:srgbClr val="484259"/>
                </a:solidFill>
                <a:latin typeface="Arial"/>
                <a:cs typeface="Arial"/>
              </a:rPr>
              <a:t> </a:t>
            </a:r>
            <a:r>
              <a:rPr dirty="0" sz="1350" spc="35">
                <a:solidFill>
                  <a:srgbClr val="6E6779"/>
                </a:solidFill>
                <a:latin typeface="Arial"/>
                <a:cs typeface="Arial"/>
              </a:rPr>
              <a:t>(</a:t>
            </a:r>
            <a:r>
              <a:rPr dirty="0" sz="1350" spc="25">
                <a:solidFill>
                  <a:srgbClr val="6E6779"/>
                </a:solidFill>
                <a:latin typeface="Arial"/>
                <a:cs typeface="Arial"/>
              </a:rPr>
              <a:t> </a:t>
            </a:r>
            <a:r>
              <a:rPr dirty="0" sz="1350" spc="35">
                <a:solidFill>
                  <a:srgbClr val="6E6779"/>
                </a:solidFill>
                <a:latin typeface="Arial"/>
                <a:cs typeface="Arial"/>
              </a:rPr>
              <a:t>)</a:t>
            </a:r>
            <a:endParaRPr sz="13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259012" y="2752549"/>
            <a:ext cx="1744345" cy="37211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1133475" algn="l"/>
              </a:tabLst>
            </a:pPr>
            <a:r>
              <a:rPr dirty="0" sz="1350" spc="-15">
                <a:solidFill>
                  <a:srgbClr val="362F41"/>
                </a:solidFill>
                <a:latin typeface="Times New Roman"/>
                <a:cs typeface="Times New Roman"/>
              </a:rPr>
              <a:t>---+</a:t>
            </a:r>
            <a:r>
              <a:rPr dirty="0" sz="1350" spc="-15">
                <a:solidFill>
                  <a:srgbClr val="362F41"/>
                </a:solidFill>
                <a:latin typeface="Times New Roman"/>
                <a:cs typeface="Times New Roman"/>
              </a:rPr>
              <a:t> </a:t>
            </a:r>
            <a:r>
              <a:rPr dirty="0" sz="1350" spc="30">
                <a:solidFill>
                  <a:srgbClr val="362F41"/>
                </a:solidFill>
                <a:latin typeface="Times New Roman"/>
                <a:cs typeface="Times New Roman"/>
              </a:rPr>
              <a:t> </a:t>
            </a:r>
            <a:r>
              <a:rPr dirty="0" sz="2250" spc="130" i="1">
                <a:solidFill>
                  <a:srgbClr val="484259"/>
                </a:solidFill>
                <a:latin typeface="Times New Roman"/>
                <a:cs typeface="Times New Roman"/>
              </a:rPr>
              <a:t>E</a:t>
            </a:r>
            <a:r>
              <a:rPr dirty="0" sz="2250" spc="50" i="1">
                <a:solidFill>
                  <a:srgbClr val="6E6779"/>
                </a:solidFill>
                <a:latin typeface="Times New Roman"/>
                <a:cs typeface="Times New Roman"/>
              </a:rPr>
              <a:t>t</a:t>
            </a:r>
            <a:r>
              <a:rPr dirty="0" sz="2250" spc="75" i="1">
                <a:solidFill>
                  <a:srgbClr val="6E6779"/>
                </a:solidFill>
                <a:latin typeface="Times New Roman"/>
                <a:cs typeface="Times New Roman"/>
              </a:rPr>
              <a:t>r</a:t>
            </a:r>
            <a:r>
              <a:rPr dirty="0" sz="2250" spc="85" i="1">
                <a:solidFill>
                  <a:srgbClr val="6E6779"/>
                </a:solidFill>
                <a:latin typeface="Times New Roman"/>
                <a:cs typeface="Times New Roman"/>
              </a:rPr>
              <a:t> </a:t>
            </a:r>
            <a:r>
              <a:rPr dirty="0" sz="1900" spc="40">
                <a:solidFill>
                  <a:srgbClr val="08080C"/>
                </a:solidFill>
                <a:latin typeface="Arial"/>
                <a:cs typeface="Arial"/>
              </a:rPr>
              <a:t>=</a:t>
            </a:r>
            <a:r>
              <a:rPr dirty="0" sz="1900">
                <a:solidFill>
                  <a:srgbClr val="08080C"/>
                </a:solidFill>
                <a:latin typeface="Arial"/>
                <a:cs typeface="Arial"/>
              </a:rPr>
              <a:t>	</a:t>
            </a:r>
            <a:r>
              <a:rPr dirty="0" sz="2250" spc="95" i="1">
                <a:solidFill>
                  <a:srgbClr val="484259"/>
                </a:solidFill>
                <a:latin typeface="Times New Roman"/>
                <a:cs typeface="Times New Roman"/>
              </a:rPr>
              <a:t>O</a:t>
            </a:r>
            <a:r>
              <a:rPr dirty="0" sz="2250" spc="-110" i="1">
                <a:solidFill>
                  <a:srgbClr val="6E6779"/>
                </a:solidFill>
                <a:latin typeface="Times New Roman"/>
                <a:cs typeface="Times New Roman"/>
              </a:rPr>
              <a:t>(</a:t>
            </a:r>
            <a:r>
              <a:rPr dirty="0" sz="2250" spc="-270" i="1">
                <a:solidFill>
                  <a:srgbClr val="6E6779"/>
                </a:solidFill>
                <a:latin typeface="Times New Roman"/>
                <a:cs typeface="Times New Roman"/>
              </a:rPr>
              <a:t> </a:t>
            </a:r>
            <a:r>
              <a:rPr dirty="0" sz="2250" spc="-165" i="1">
                <a:solidFill>
                  <a:srgbClr val="484259"/>
                </a:solidFill>
                <a:latin typeface="Times New Roman"/>
                <a:cs typeface="Times New Roman"/>
              </a:rPr>
              <a:t>h</a:t>
            </a:r>
            <a:r>
              <a:rPr dirty="0" sz="2250" spc="-45" i="1">
                <a:solidFill>
                  <a:srgbClr val="484259"/>
                </a:solidFill>
                <a:latin typeface="Times New Roman"/>
                <a:cs typeface="Times New Roman"/>
              </a:rPr>
              <a:t> </a:t>
            </a:r>
            <a:r>
              <a:rPr dirty="0" sz="2250" spc="-195" i="1">
                <a:solidFill>
                  <a:srgbClr val="484259"/>
                </a:solidFill>
                <a:latin typeface="Times New Roman"/>
                <a:cs typeface="Times New Roman"/>
              </a:rPr>
              <a:t>)</a:t>
            </a:r>
            <a:endParaRPr sz="225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656607" y="3210863"/>
            <a:ext cx="377190" cy="34163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dirty="0" baseline="-35230" sz="3075" spc="-247" i="1">
                <a:solidFill>
                  <a:srgbClr val="484259"/>
                </a:solidFill>
                <a:latin typeface="Arial"/>
                <a:cs typeface="Arial"/>
              </a:rPr>
              <a:t>h</a:t>
            </a:r>
            <a:r>
              <a:rPr dirty="0" baseline="-35230" sz="3075" spc="157" i="1">
                <a:solidFill>
                  <a:srgbClr val="484259"/>
                </a:solidFill>
                <a:latin typeface="Arial"/>
                <a:cs typeface="Arial"/>
              </a:rPr>
              <a:t> </a:t>
            </a:r>
            <a:r>
              <a:rPr dirty="0" sz="1500" spc="-110" i="1">
                <a:solidFill>
                  <a:srgbClr val="484259"/>
                </a:solidFill>
                <a:latin typeface="Times New Roman"/>
                <a:cs typeface="Times New Roman"/>
              </a:rPr>
              <a:t>3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515130" y="3368153"/>
            <a:ext cx="2257425" cy="34925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  <a:tabLst>
                <a:tab pos="1728470" algn="l"/>
                <a:tab pos="1923414" algn="l"/>
              </a:tabLst>
            </a:pPr>
            <a:r>
              <a:rPr dirty="0" sz="2100" spc="50" i="1">
                <a:solidFill>
                  <a:srgbClr val="484259"/>
                </a:solidFill>
                <a:latin typeface="Arial"/>
                <a:cs typeface="Arial"/>
              </a:rPr>
              <a:t>d</a:t>
            </a:r>
            <a:r>
              <a:rPr dirty="0" sz="2100" spc="55" i="1">
                <a:solidFill>
                  <a:srgbClr val="484259"/>
                </a:solidFill>
                <a:latin typeface="Arial"/>
                <a:cs typeface="Arial"/>
              </a:rPr>
              <a:t>u</a:t>
            </a:r>
            <a:r>
              <a:rPr dirty="0" sz="2100" i="1">
                <a:solidFill>
                  <a:srgbClr val="484259"/>
                </a:solidFill>
                <a:latin typeface="Arial"/>
                <a:cs typeface="Arial"/>
              </a:rPr>
              <a:t>	</a:t>
            </a:r>
            <a:r>
              <a:rPr dirty="0" sz="2100" spc="-260" i="1">
                <a:solidFill>
                  <a:srgbClr val="484259"/>
                </a:solidFill>
                <a:latin typeface="Arial"/>
                <a:cs typeface="Arial"/>
              </a:rPr>
              <a:t>(</a:t>
            </a:r>
            <a:r>
              <a:rPr dirty="0" sz="2100" i="1">
                <a:solidFill>
                  <a:srgbClr val="484259"/>
                </a:solidFill>
                <a:latin typeface="Arial"/>
                <a:cs typeface="Arial"/>
              </a:rPr>
              <a:t>	</a:t>
            </a:r>
            <a:r>
              <a:rPr dirty="0" sz="2100" spc="-275" i="1">
                <a:solidFill>
                  <a:srgbClr val="484259"/>
                </a:solidFill>
                <a:latin typeface="Arial"/>
                <a:cs typeface="Arial"/>
              </a:rPr>
              <a:t>d</a:t>
            </a:r>
            <a:r>
              <a:rPr dirty="0" sz="2100" spc="125" i="1">
                <a:solidFill>
                  <a:srgbClr val="484259"/>
                </a:solidFill>
                <a:latin typeface="Arial"/>
                <a:cs typeface="Arial"/>
              </a:rPr>
              <a:t> </a:t>
            </a:r>
            <a:r>
              <a:rPr dirty="0" sz="2100" spc="-1125" i="1">
                <a:solidFill>
                  <a:srgbClr val="484259"/>
                </a:solidFill>
                <a:latin typeface="Arial"/>
                <a:cs typeface="Arial"/>
              </a:rPr>
              <a:t>u</a:t>
            </a:r>
            <a:r>
              <a:rPr dirty="0" baseline="48148" sz="2250" spc="-270" i="1">
                <a:solidFill>
                  <a:srgbClr val="484259"/>
                </a:solidFill>
                <a:latin typeface="Times New Roman"/>
                <a:cs typeface="Times New Roman"/>
              </a:rPr>
              <a:t>3</a:t>
            </a:r>
            <a:endParaRPr baseline="48148" sz="225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636143" y="3368153"/>
            <a:ext cx="1089025" cy="34925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50800">
              <a:lnSpc>
                <a:spcPct val="100000"/>
              </a:lnSpc>
              <a:spcBef>
                <a:spcPts val="120"/>
              </a:spcBef>
              <a:tabLst>
                <a:tab pos="813435" algn="l"/>
              </a:tabLst>
            </a:pPr>
            <a:r>
              <a:rPr dirty="0" sz="2100" spc="-275" i="1">
                <a:solidFill>
                  <a:srgbClr val="484259"/>
                </a:solidFill>
                <a:latin typeface="Arial"/>
                <a:cs typeface="Arial"/>
              </a:rPr>
              <a:t>d</a:t>
            </a:r>
            <a:r>
              <a:rPr dirty="0" sz="2100" spc="125" i="1">
                <a:solidFill>
                  <a:srgbClr val="484259"/>
                </a:solidFill>
                <a:latin typeface="Arial"/>
                <a:cs typeface="Arial"/>
              </a:rPr>
              <a:t> </a:t>
            </a:r>
            <a:r>
              <a:rPr dirty="0" sz="2100" spc="-650" i="1">
                <a:solidFill>
                  <a:srgbClr val="484259"/>
                </a:solidFill>
                <a:latin typeface="Arial"/>
                <a:cs typeface="Arial"/>
              </a:rPr>
              <a:t>u</a:t>
            </a:r>
            <a:r>
              <a:rPr dirty="0" baseline="48148" sz="2250" spc="-975" i="1">
                <a:solidFill>
                  <a:srgbClr val="484259"/>
                </a:solidFill>
                <a:latin typeface="Times New Roman"/>
                <a:cs typeface="Times New Roman"/>
              </a:rPr>
              <a:t>3	</a:t>
            </a:r>
            <a:r>
              <a:rPr dirty="0" sz="2100" spc="-175">
                <a:solidFill>
                  <a:srgbClr val="5D546E"/>
                </a:solidFill>
                <a:latin typeface="Arial"/>
                <a:cs typeface="Arial"/>
              </a:rPr>
              <a:t>"</a:t>
            </a:r>
            <a:r>
              <a:rPr dirty="0" sz="2100" spc="229">
                <a:solidFill>
                  <a:srgbClr val="5D546E"/>
                </a:solidFill>
                <a:latin typeface="Arial"/>
                <a:cs typeface="Arial"/>
              </a:rPr>
              <a:t> </a:t>
            </a:r>
            <a:r>
              <a:rPr dirty="0" sz="2100" spc="-295">
                <a:solidFill>
                  <a:srgbClr val="362F41"/>
                </a:solidFill>
                <a:latin typeface="Arial"/>
                <a:cs typeface="Arial"/>
              </a:rPr>
              <a:t>)</a:t>
            </a:r>
            <a:endParaRPr sz="21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04392" y="3417525"/>
            <a:ext cx="5904230" cy="47244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  <a:tabLst>
                <a:tab pos="1518920" algn="l"/>
                <a:tab pos="2411730" algn="l"/>
                <a:tab pos="3045460" algn="l"/>
                <a:tab pos="5308600" algn="l"/>
                <a:tab pos="5634355" algn="l"/>
              </a:tabLst>
            </a:pPr>
            <a:r>
              <a:rPr dirty="0" sz="2100" spc="105" i="1">
                <a:solidFill>
                  <a:srgbClr val="5D546E"/>
                </a:solidFill>
                <a:latin typeface="Arial"/>
                <a:cs typeface="Arial"/>
              </a:rPr>
              <a:t>u(x*</a:t>
            </a:r>
            <a:r>
              <a:rPr dirty="0" sz="2100" spc="80" i="1">
                <a:solidFill>
                  <a:srgbClr val="5D546E"/>
                </a:solidFill>
                <a:latin typeface="Arial"/>
                <a:cs typeface="Arial"/>
              </a:rPr>
              <a:t> </a:t>
            </a:r>
            <a:r>
              <a:rPr dirty="0" sz="2900" spc="200">
                <a:solidFill>
                  <a:srgbClr val="5D546E"/>
                </a:solidFill>
                <a:latin typeface="Arial"/>
                <a:cs typeface="Arial"/>
              </a:rPr>
              <a:t>+</a:t>
            </a:r>
            <a:r>
              <a:rPr dirty="0" sz="2900" spc="-409">
                <a:solidFill>
                  <a:srgbClr val="5D546E"/>
                </a:solidFill>
                <a:latin typeface="Arial"/>
                <a:cs typeface="Arial"/>
              </a:rPr>
              <a:t> </a:t>
            </a:r>
            <a:r>
              <a:rPr dirty="0" sz="2250" spc="55" i="1">
                <a:solidFill>
                  <a:srgbClr val="484259"/>
                </a:solidFill>
                <a:latin typeface="Arial"/>
                <a:cs typeface="Arial"/>
              </a:rPr>
              <a:t>h)</a:t>
            </a:r>
            <a:r>
              <a:rPr dirty="0" sz="2250" spc="-160" i="1">
                <a:solidFill>
                  <a:srgbClr val="484259"/>
                </a:solidFill>
                <a:latin typeface="Arial"/>
                <a:cs typeface="Arial"/>
              </a:rPr>
              <a:t> </a:t>
            </a:r>
            <a:r>
              <a:rPr dirty="0" sz="2250" spc="40">
                <a:solidFill>
                  <a:srgbClr val="08080C"/>
                </a:solidFill>
                <a:latin typeface="Arial"/>
                <a:cs typeface="Arial"/>
              </a:rPr>
              <a:t>-	</a:t>
            </a:r>
            <a:r>
              <a:rPr dirty="0" sz="2100" spc="105" i="1">
                <a:solidFill>
                  <a:srgbClr val="5D546E"/>
                </a:solidFill>
                <a:latin typeface="Arial"/>
                <a:cs typeface="Arial"/>
              </a:rPr>
              <a:t>u(x*</a:t>
            </a:r>
            <a:r>
              <a:rPr dirty="0" sz="2100" spc="270" i="1">
                <a:solidFill>
                  <a:srgbClr val="5D546E"/>
                </a:solidFill>
                <a:latin typeface="Arial"/>
                <a:cs typeface="Arial"/>
              </a:rPr>
              <a:t> </a:t>
            </a:r>
            <a:r>
              <a:rPr dirty="0" sz="2100" spc="80">
                <a:solidFill>
                  <a:srgbClr val="08080C"/>
                </a:solidFill>
                <a:latin typeface="Arial"/>
                <a:cs typeface="Arial"/>
              </a:rPr>
              <a:t>-	</a:t>
            </a:r>
            <a:r>
              <a:rPr dirty="0" sz="2250" spc="55" i="1">
                <a:solidFill>
                  <a:srgbClr val="484259"/>
                </a:solidFill>
                <a:latin typeface="Arial"/>
                <a:cs typeface="Arial"/>
              </a:rPr>
              <a:t>h</a:t>
            </a:r>
            <a:r>
              <a:rPr dirty="0" sz="2250" spc="55" i="1">
                <a:solidFill>
                  <a:srgbClr val="6E6779"/>
                </a:solidFill>
                <a:latin typeface="Arial"/>
                <a:cs typeface="Arial"/>
              </a:rPr>
              <a:t>)</a:t>
            </a:r>
            <a:r>
              <a:rPr dirty="0" sz="2250" spc="-50" i="1">
                <a:solidFill>
                  <a:srgbClr val="6E6779"/>
                </a:solidFill>
                <a:latin typeface="Arial"/>
                <a:cs typeface="Arial"/>
              </a:rPr>
              <a:t> </a:t>
            </a:r>
            <a:r>
              <a:rPr dirty="0" sz="2650" spc="-229">
                <a:solidFill>
                  <a:srgbClr val="08080C"/>
                </a:solidFill>
                <a:latin typeface="Times New Roman"/>
                <a:cs typeface="Times New Roman"/>
              </a:rPr>
              <a:t>=	</a:t>
            </a:r>
            <a:r>
              <a:rPr dirty="0" sz="2150" spc="-170">
                <a:solidFill>
                  <a:srgbClr val="362F41"/>
                </a:solidFill>
                <a:latin typeface="Times New Roman"/>
                <a:cs typeface="Times New Roman"/>
              </a:rPr>
              <a:t>2</a:t>
            </a:r>
            <a:r>
              <a:rPr dirty="0" sz="2150" spc="5">
                <a:solidFill>
                  <a:srgbClr val="362F41"/>
                </a:solidFill>
                <a:latin typeface="Times New Roman"/>
                <a:cs typeface="Times New Roman"/>
              </a:rPr>
              <a:t> </a:t>
            </a:r>
            <a:r>
              <a:rPr dirty="0" sz="2150" spc="-114">
                <a:solidFill>
                  <a:srgbClr val="1F2A49"/>
                </a:solidFill>
                <a:latin typeface="Times New Roman"/>
                <a:cs typeface="Times New Roman"/>
              </a:rPr>
              <a:t>·</a:t>
            </a:r>
            <a:r>
              <a:rPr dirty="0" sz="2150" spc="40">
                <a:solidFill>
                  <a:srgbClr val="1F2A49"/>
                </a:solidFill>
                <a:latin typeface="Times New Roman"/>
                <a:cs typeface="Times New Roman"/>
              </a:rPr>
              <a:t> </a:t>
            </a:r>
            <a:r>
              <a:rPr dirty="0" sz="2250" spc="70" i="1">
                <a:solidFill>
                  <a:srgbClr val="484259"/>
                </a:solidFill>
                <a:latin typeface="Arial"/>
                <a:cs typeface="Arial"/>
              </a:rPr>
              <a:t>h</a:t>
            </a:r>
            <a:r>
              <a:rPr dirty="0" sz="2250" spc="-390" i="1">
                <a:solidFill>
                  <a:srgbClr val="484259"/>
                </a:solidFill>
                <a:latin typeface="Arial"/>
                <a:cs typeface="Arial"/>
              </a:rPr>
              <a:t> </a:t>
            </a:r>
            <a:r>
              <a:rPr dirty="0" sz="2250" spc="40">
                <a:solidFill>
                  <a:srgbClr val="362F41"/>
                </a:solidFill>
                <a:latin typeface="Arial"/>
                <a:cs typeface="Arial"/>
              </a:rPr>
              <a:t>·</a:t>
            </a:r>
            <a:r>
              <a:rPr dirty="0" sz="2250" spc="-70">
                <a:solidFill>
                  <a:srgbClr val="362F41"/>
                </a:solidFill>
                <a:latin typeface="Arial"/>
                <a:cs typeface="Arial"/>
              </a:rPr>
              <a:t> </a:t>
            </a:r>
            <a:r>
              <a:rPr dirty="0" u="heavy" sz="2100" spc="70" i="1">
                <a:solidFill>
                  <a:srgbClr val="484259"/>
                </a:solidFill>
                <a:uFill>
                  <a:solidFill>
                    <a:srgbClr val="484259"/>
                  </a:solidFill>
                </a:uFill>
                <a:latin typeface="Arial"/>
                <a:cs typeface="Arial"/>
              </a:rPr>
              <a:t>dx</a:t>
            </a:r>
            <a:r>
              <a:rPr dirty="0" sz="2100" spc="-260" i="1">
                <a:solidFill>
                  <a:srgbClr val="484259"/>
                </a:solidFill>
                <a:latin typeface="Arial"/>
                <a:cs typeface="Arial"/>
              </a:rPr>
              <a:t> </a:t>
            </a:r>
            <a:r>
              <a:rPr dirty="0" sz="2100" spc="175" i="1">
                <a:solidFill>
                  <a:srgbClr val="6E6779"/>
                </a:solidFill>
                <a:latin typeface="Arial"/>
                <a:cs typeface="Arial"/>
              </a:rPr>
              <a:t>(x*)</a:t>
            </a:r>
            <a:r>
              <a:rPr dirty="0" sz="2100" spc="-235" i="1">
                <a:solidFill>
                  <a:srgbClr val="6E6779"/>
                </a:solidFill>
                <a:latin typeface="Arial"/>
                <a:cs typeface="Arial"/>
              </a:rPr>
              <a:t> </a:t>
            </a:r>
            <a:r>
              <a:rPr dirty="0" sz="2900" spc="60">
                <a:solidFill>
                  <a:srgbClr val="2F0136"/>
                </a:solidFill>
                <a:latin typeface="Arial"/>
                <a:cs typeface="Arial"/>
              </a:rPr>
              <a:t>+</a:t>
            </a:r>
            <a:r>
              <a:rPr dirty="0" baseline="-24691" sz="4050" spc="89">
                <a:solidFill>
                  <a:srgbClr val="362F41"/>
                </a:solidFill>
                <a:latin typeface="Arial"/>
                <a:cs typeface="Arial"/>
              </a:rPr>
              <a:t>6	</a:t>
            </a:r>
            <a:r>
              <a:rPr dirty="0" sz="2700" spc="195">
                <a:solidFill>
                  <a:srgbClr val="1F2A49"/>
                </a:solidFill>
                <a:latin typeface="Arial"/>
                <a:cs typeface="Arial"/>
              </a:rPr>
              <a:t>·	</a:t>
            </a:r>
            <a:r>
              <a:rPr dirty="0" u="heavy" sz="2100" spc="-204" i="1">
                <a:solidFill>
                  <a:srgbClr val="484259"/>
                </a:solidFill>
                <a:uFill>
                  <a:solidFill>
                    <a:srgbClr val="484259"/>
                  </a:solidFill>
                </a:uFill>
                <a:latin typeface="Arial"/>
                <a:cs typeface="Arial"/>
              </a:rPr>
              <a:t>dx</a:t>
            </a:r>
            <a:endParaRPr sz="21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736557" y="3417525"/>
            <a:ext cx="1882775" cy="47244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63500">
              <a:lnSpc>
                <a:spcPct val="100000"/>
              </a:lnSpc>
              <a:spcBef>
                <a:spcPts val="130"/>
              </a:spcBef>
              <a:tabLst>
                <a:tab pos="396240" algn="l"/>
                <a:tab pos="701675" algn="l"/>
                <a:tab pos="1811020" algn="l"/>
              </a:tabLst>
            </a:pPr>
            <a:r>
              <a:rPr dirty="0" u="heavy" baseline="-24074" sz="2250" spc="-67" i="1">
                <a:solidFill>
                  <a:srgbClr val="484259"/>
                </a:solidFill>
                <a:uFill>
                  <a:solidFill>
                    <a:srgbClr val="484259"/>
                  </a:solidFill>
                </a:uFill>
                <a:latin typeface="Times New Roman"/>
                <a:cs typeface="Times New Roman"/>
              </a:rPr>
              <a:t>3</a:t>
            </a:r>
            <a:r>
              <a:rPr dirty="0" sz="1500" spc="-45">
                <a:solidFill>
                  <a:srgbClr val="6E6779"/>
                </a:solidFill>
                <a:latin typeface="Times New Roman"/>
                <a:cs typeface="Times New Roman"/>
              </a:rPr>
              <a:t>(	</a:t>
            </a:r>
            <a:r>
              <a:rPr dirty="0" sz="1500" spc="-130">
                <a:solidFill>
                  <a:srgbClr val="484259"/>
                </a:solidFill>
                <a:latin typeface="Times New Roman"/>
                <a:cs typeface="Times New Roman"/>
              </a:rPr>
              <a:t>'</a:t>
            </a:r>
            <a:r>
              <a:rPr dirty="0" sz="1500" spc="150">
                <a:solidFill>
                  <a:srgbClr val="484259"/>
                </a:solidFill>
                <a:latin typeface="Times New Roman"/>
                <a:cs typeface="Times New Roman"/>
              </a:rPr>
              <a:t> </a:t>
            </a:r>
            <a:r>
              <a:rPr dirty="0" sz="1500" spc="-240">
                <a:solidFill>
                  <a:srgbClr val="484259"/>
                </a:solidFill>
                <a:latin typeface="Times New Roman"/>
                <a:cs typeface="Times New Roman"/>
              </a:rPr>
              <a:t>)	</a:t>
            </a:r>
            <a:r>
              <a:rPr dirty="0" sz="2900" spc="-810">
                <a:solidFill>
                  <a:srgbClr val="2F0136"/>
                </a:solidFill>
                <a:latin typeface="Arial"/>
                <a:cs typeface="Arial"/>
              </a:rPr>
              <a:t>+</a:t>
            </a:r>
            <a:r>
              <a:rPr dirty="0" sz="2900" spc="260">
                <a:solidFill>
                  <a:srgbClr val="2F0136"/>
                </a:solidFill>
                <a:latin typeface="Arial"/>
                <a:cs typeface="Arial"/>
              </a:rPr>
              <a:t> </a:t>
            </a:r>
            <a:r>
              <a:rPr dirty="0" u="heavy" sz="2100" spc="-265" i="1">
                <a:solidFill>
                  <a:srgbClr val="484259"/>
                </a:solidFill>
                <a:uFill>
                  <a:solidFill>
                    <a:srgbClr val="484259"/>
                  </a:solidFill>
                </a:uFill>
                <a:latin typeface="Arial"/>
                <a:cs typeface="Arial"/>
              </a:rPr>
              <a:t>dx</a:t>
            </a:r>
            <a:r>
              <a:rPr dirty="0" sz="2100" spc="650" i="1">
                <a:solidFill>
                  <a:srgbClr val="484259"/>
                </a:solidFill>
                <a:latin typeface="Arial"/>
                <a:cs typeface="Arial"/>
              </a:rPr>
              <a:t> </a:t>
            </a:r>
            <a:r>
              <a:rPr dirty="0" u="heavy" baseline="-24074" sz="2250" spc="-270" i="1">
                <a:solidFill>
                  <a:srgbClr val="484259"/>
                </a:solidFill>
                <a:uFill>
                  <a:solidFill>
                    <a:srgbClr val="484259"/>
                  </a:solidFill>
                </a:uFill>
                <a:latin typeface="Times New Roman"/>
                <a:cs typeface="Times New Roman"/>
              </a:rPr>
              <a:t>3</a:t>
            </a:r>
            <a:r>
              <a:rPr dirty="0" baseline="-24074" sz="2250" spc="30" i="1">
                <a:solidFill>
                  <a:srgbClr val="484259"/>
                </a:solidFill>
                <a:latin typeface="Times New Roman"/>
                <a:cs typeface="Times New Roman"/>
              </a:rPr>
              <a:t> </a:t>
            </a:r>
            <a:r>
              <a:rPr dirty="0" baseline="-24074" sz="2250" spc="30" i="1">
                <a:solidFill>
                  <a:srgbClr val="484259"/>
                </a:solidFill>
                <a:latin typeface="Times New Roman"/>
                <a:cs typeface="Times New Roman"/>
              </a:rPr>
              <a:t> </a:t>
            </a:r>
            <a:r>
              <a:rPr dirty="0" sz="1500" spc="-120">
                <a:solidFill>
                  <a:srgbClr val="5D546E"/>
                </a:solidFill>
                <a:latin typeface="Times New Roman"/>
                <a:cs typeface="Times New Roman"/>
              </a:rPr>
              <a:t>(	</a:t>
            </a:r>
            <a:r>
              <a:rPr dirty="0" sz="1500" spc="-240">
                <a:solidFill>
                  <a:srgbClr val="5D546E"/>
                </a:solidFill>
                <a:latin typeface="Times New Roman"/>
                <a:cs typeface="Times New Roman"/>
              </a:rPr>
              <a:t>)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243305" y="4350394"/>
            <a:ext cx="1000760" cy="63182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ts val="2045"/>
              </a:lnSpc>
              <a:spcBef>
                <a:spcPts val="120"/>
              </a:spcBef>
              <a:tabLst>
                <a:tab pos="539750" algn="l"/>
              </a:tabLst>
            </a:pPr>
            <a:r>
              <a:rPr dirty="0" sz="2100" spc="50" i="1">
                <a:solidFill>
                  <a:srgbClr val="484259"/>
                </a:solidFill>
                <a:latin typeface="Arial"/>
                <a:cs typeface="Arial"/>
              </a:rPr>
              <a:t>du	</a:t>
            </a:r>
            <a:r>
              <a:rPr dirty="0" sz="1650" spc="25">
                <a:solidFill>
                  <a:srgbClr val="5D546E"/>
                </a:solidFill>
                <a:latin typeface="Times New Roman"/>
                <a:cs typeface="Times New Roman"/>
              </a:rPr>
              <a:t>,*</a:t>
            </a:r>
            <a:endParaRPr sz="1650">
              <a:latin typeface="Times New Roman"/>
              <a:cs typeface="Times New Roman"/>
            </a:endParaRPr>
          </a:p>
          <a:p>
            <a:pPr marL="12700">
              <a:lnSpc>
                <a:spcPts val="2705"/>
              </a:lnSpc>
              <a:tabLst>
                <a:tab pos="930275" algn="l"/>
              </a:tabLst>
            </a:pPr>
            <a:r>
              <a:rPr dirty="0" u="heavy" sz="2100" spc="70" i="1">
                <a:solidFill>
                  <a:srgbClr val="484259"/>
                </a:solidFill>
                <a:uFill>
                  <a:solidFill>
                    <a:srgbClr val="484259"/>
                  </a:solidFill>
                </a:uFill>
                <a:latin typeface="Arial"/>
                <a:cs typeface="Arial"/>
              </a:rPr>
              <a:t>d</a:t>
            </a:r>
            <a:r>
              <a:rPr dirty="0" u="heavy" sz="2100" spc="70" i="1">
                <a:solidFill>
                  <a:srgbClr val="484259"/>
                </a:solidFill>
                <a:uFill>
                  <a:solidFill>
                    <a:srgbClr val="484259"/>
                  </a:solidFill>
                </a:uFill>
                <a:latin typeface="Arial"/>
                <a:cs typeface="Arial"/>
              </a:rPr>
              <a:t>x</a:t>
            </a:r>
            <a:r>
              <a:rPr dirty="0" sz="2100" spc="-280" i="1">
                <a:solidFill>
                  <a:srgbClr val="484259"/>
                </a:solidFill>
                <a:latin typeface="Arial"/>
                <a:cs typeface="Arial"/>
              </a:rPr>
              <a:t> </a:t>
            </a:r>
            <a:r>
              <a:rPr dirty="0" sz="2300" spc="-5" i="1">
                <a:solidFill>
                  <a:srgbClr val="5D546E"/>
                </a:solidFill>
                <a:latin typeface="Arial"/>
                <a:cs typeface="Arial"/>
              </a:rPr>
              <a:t>(x</a:t>
            </a:r>
            <a:r>
              <a:rPr dirty="0" sz="2300" spc="-50" i="1">
                <a:solidFill>
                  <a:srgbClr val="5D546E"/>
                </a:solidFill>
                <a:latin typeface="Arial"/>
                <a:cs typeface="Arial"/>
              </a:rPr>
              <a:t> </a:t>
            </a:r>
            <a:r>
              <a:rPr dirty="0" sz="2300" spc="-535">
                <a:solidFill>
                  <a:srgbClr val="6E6779"/>
                </a:solidFill>
                <a:latin typeface="Arial"/>
                <a:cs typeface="Arial"/>
              </a:rPr>
              <a:t>)</a:t>
            </a:r>
            <a:r>
              <a:rPr dirty="0" sz="2300">
                <a:solidFill>
                  <a:srgbClr val="6E6779"/>
                </a:solidFill>
                <a:latin typeface="Arial"/>
                <a:cs typeface="Arial"/>
              </a:rPr>
              <a:t>	</a:t>
            </a:r>
            <a:r>
              <a:rPr dirty="0" sz="2650" spc="-1045">
                <a:solidFill>
                  <a:srgbClr val="08080C"/>
                </a:solidFill>
                <a:latin typeface="Times New Roman"/>
                <a:cs typeface="Times New Roman"/>
              </a:rPr>
              <a:t>=</a:t>
            </a:r>
            <a:endParaRPr sz="265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521483" y="4238739"/>
            <a:ext cx="323215" cy="35687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dirty="0" baseline="-21963" sz="3225" spc="82">
                <a:solidFill>
                  <a:srgbClr val="484259"/>
                </a:solidFill>
                <a:latin typeface="Times New Roman"/>
                <a:cs typeface="Times New Roman"/>
              </a:rPr>
              <a:t>h</a:t>
            </a:r>
            <a:r>
              <a:rPr dirty="0" sz="1350" spc="55">
                <a:solidFill>
                  <a:srgbClr val="484259"/>
                </a:solidFill>
                <a:latin typeface="Arial"/>
                <a:cs typeface="Arial"/>
              </a:rPr>
              <a:t>2</a:t>
            </a:r>
            <a:endParaRPr sz="13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465187" y="4247752"/>
            <a:ext cx="3121660" cy="73977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ts val="2825"/>
              </a:lnSpc>
              <a:spcBef>
                <a:spcPts val="130"/>
              </a:spcBef>
              <a:tabLst>
                <a:tab pos="1504950" algn="l"/>
                <a:tab pos="2409825" algn="l"/>
              </a:tabLst>
            </a:pPr>
            <a:r>
              <a:rPr dirty="0" sz="2100" spc="105" i="1">
                <a:solidFill>
                  <a:srgbClr val="5D546E"/>
                </a:solidFill>
                <a:latin typeface="Arial"/>
                <a:cs typeface="Arial"/>
              </a:rPr>
              <a:t>u(x*</a:t>
            </a:r>
            <a:r>
              <a:rPr dirty="0" sz="2100" spc="170" i="1">
                <a:solidFill>
                  <a:srgbClr val="5D546E"/>
                </a:solidFill>
                <a:latin typeface="Arial"/>
                <a:cs typeface="Arial"/>
              </a:rPr>
              <a:t> </a:t>
            </a:r>
            <a:r>
              <a:rPr dirty="0" sz="2900" spc="200">
                <a:solidFill>
                  <a:srgbClr val="083159"/>
                </a:solidFill>
                <a:latin typeface="Arial"/>
                <a:cs typeface="Arial"/>
              </a:rPr>
              <a:t>+</a:t>
            </a:r>
            <a:r>
              <a:rPr dirty="0" sz="2900" spc="-505">
                <a:solidFill>
                  <a:srgbClr val="083159"/>
                </a:solidFill>
                <a:latin typeface="Arial"/>
                <a:cs typeface="Arial"/>
              </a:rPr>
              <a:t> </a:t>
            </a:r>
            <a:r>
              <a:rPr dirty="0" sz="2300" spc="25" i="1">
                <a:solidFill>
                  <a:srgbClr val="484259"/>
                </a:solidFill>
                <a:latin typeface="Arial"/>
                <a:cs typeface="Arial"/>
              </a:rPr>
              <a:t>h)</a:t>
            </a:r>
            <a:r>
              <a:rPr dirty="0" sz="2300" spc="-70" i="1">
                <a:solidFill>
                  <a:srgbClr val="484259"/>
                </a:solidFill>
                <a:latin typeface="Arial"/>
                <a:cs typeface="Arial"/>
              </a:rPr>
              <a:t> </a:t>
            </a:r>
            <a:r>
              <a:rPr dirty="0" sz="2300" spc="20">
                <a:solidFill>
                  <a:srgbClr val="08080C"/>
                </a:solidFill>
                <a:latin typeface="Arial"/>
                <a:cs typeface="Arial"/>
              </a:rPr>
              <a:t>-	</a:t>
            </a:r>
            <a:r>
              <a:rPr dirty="0" sz="2100" spc="105" i="1">
                <a:solidFill>
                  <a:srgbClr val="5D546E"/>
                </a:solidFill>
                <a:latin typeface="Arial"/>
                <a:cs typeface="Arial"/>
              </a:rPr>
              <a:t>u(x*</a:t>
            </a:r>
            <a:r>
              <a:rPr dirty="0" sz="2100" spc="360" i="1">
                <a:solidFill>
                  <a:srgbClr val="5D546E"/>
                </a:solidFill>
                <a:latin typeface="Arial"/>
                <a:cs typeface="Arial"/>
              </a:rPr>
              <a:t> </a:t>
            </a:r>
            <a:r>
              <a:rPr dirty="0" sz="2100" spc="80">
                <a:solidFill>
                  <a:srgbClr val="08080C"/>
                </a:solidFill>
                <a:latin typeface="Arial"/>
                <a:cs typeface="Arial"/>
              </a:rPr>
              <a:t>-	</a:t>
            </a:r>
            <a:r>
              <a:rPr dirty="0" sz="2300" spc="25" i="1">
                <a:solidFill>
                  <a:srgbClr val="484259"/>
                </a:solidFill>
                <a:latin typeface="Arial"/>
                <a:cs typeface="Arial"/>
              </a:rPr>
              <a:t>h)</a:t>
            </a:r>
            <a:endParaRPr sz="2300">
              <a:latin typeface="Arial"/>
              <a:cs typeface="Arial"/>
            </a:endParaRPr>
          </a:p>
          <a:p>
            <a:pPr marL="1106170">
              <a:lnSpc>
                <a:spcPts val="2765"/>
              </a:lnSpc>
              <a:tabLst>
                <a:tab pos="1374140" algn="l"/>
                <a:tab pos="2590165" algn="l"/>
                <a:tab pos="2943860" algn="l"/>
              </a:tabLst>
            </a:pPr>
            <a:r>
              <a:rPr dirty="0" u="heavy" sz="2000" spc="-785">
                <a:solidFill>
                  <a:srgbClr val="362F41"/>
                </a:solidFill>
                <a:uFill>
                  <a:solidFill>
                    <a:srgbClr val="484259"/>
                  </a:solidFill>
                </a:uFill>
                <a:latin typeface="Arial"/>
                <a:cs typeface="Arial"/>
              </a:rPr>
              <a:t>2</a:t>
            </a:r>
            <a:r>
              <a:rPr dirty="0" u="heavy" sz="2000" spc="-390">
                <a:solidFill>
                  <a:srgbClr val="362F41"/>
                </a:solidFill>
                <a:uFill>
                  <a:solidFill>
                    <a:srgbClr val="484259"/>
                  </a:solidFill>
                </a:uFill>
                <a:latin typeface="Arial"/>
                <a:cs typeface="Arial"/>
              </a:rPr>
              <a:t>.</a:t>
            </a:r>
            <a:r>
              <a:rPr dirty="0" u="heavy" sz="2000" spc="-75">
                <a:solidFill>
                  <a:srgbClr val="362F41"/>
                </a:solidFill>
                <a:uFill>
                  <a:solidFill>
                    <a:srgbClr val="484259"/>
                  </a:solidFill>
                </a:u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362F41"/>
                </a:solidFill>
                <a:latin typeface="Arial"/>
                <a:cs typeface="Arial"/>
              </a:rPr>
              <a:t>	</a:t>
            </a:r>
            <a:r>
              <a:rPr dirty="0" u="heavy" sz="2150" spc="-220" i="1">
                <a:solidFill>
                  <a:srgbClr val="484259"/>
                </a:solidFill>
                <a:uFill>
                  <a:solidFill>
                    <a:srgbClr val="484259"/>
                  </a:solidFill>
                </a:uFill>
                <a:latin typeface="Arial"/>
                <a:cs typeface="Arial"/>
              </a:rPr>
              <a:t>h</a:t>
            </a:r>
            <a:r>
              <a:rPr dirty="0" sz="2150" i="1">
                <a:solidFill>
                  <a:srgbClr val="484259"/>
                </a:solidFill>
                <a:latin typeface="Arial"/>
                <a:cs typeface="Arial"/>
              </a:rPr>
              <a:t>	</a:t>
            </a:r>
            <a:r>
              <a:rPr dirty="0" sz="2150" spc="-135">
                <a:solidFill>
                  <a:srgbClr val="08080C"/>
                </a:solidFill>
                <a:latin typeface="Arial"/>
                <a:cs typeface="Arial"/>
              </a:rPr>
              <a:t>-</a:t>
            </a:r>
            <a:r>
              <a:rPr dirty="0" sz="2150">
                <a:solidFill>
                  <a:srgbClr val="08080C"/>
                </a:solidFill>
                <a:latin typeface="Arial"/>
                <a:cs typeface="Arial"/>
              </a:rPr>
              <a:t>	</a:t>
            </a:r>
            <a:r>
              <a:rPr dirty="0" sz="2850" spc="-295">
                <a:solidFill>
                  <a:srgbClr val="362F41"/>
                </a:solidFill>
                <a:latin typeface="Arial"/>
                <a:cs typeface="Arial"/>
              </a:rPr>
              <a:t>6</a:t>
            </a:r>
            <a:endParaRPr sz="285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045576" y="4350394"/>
            <a:ext cx="494665" cy="34925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dirty="0" sz="2100" spc="65" i="1">
                <a:solidFill>
                  <a:srgbClr val="484259"/>
                </a:solidFill>
                <a:latin typeface="Arial"/>
                <a:cs typeface="Arial"/>
              </a:rPr>
              <a:t>d</a:t>
            </a:r>
            <a:r>
              <a:rPr dirty="0" baseline="34979" sz="2025" spc="97" i="1">
                <a:solidFill>
                  <a:srgbClr val="484259"/>
                </a:solidFill>
                <a:latin typeface="Arial"/>
                <a:cs typeface="Arial"/>
              </a:rPr>
              <a:t>3</a:t>
            </a:r>
            <a:r>
              <a:rPr dirty="0" sz="2100" spc="65" i="1">
                <a:solidFill>
                  <a:srgbClr val="484259"/>
                </a:solidFill>
                <a:latin typeface="Arial"/>
                <a:cs typeface="Arial"/>
              </a:rPr>
              <a:t>u</a:t>
            </a:r>
            <a:endParaRPr sz="21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865925" y="4523114"/>
            <a:ext cx="861694" cy="4648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dirty="0" sz="2850" spc="-20">
                <a:solidFill>
                  <a:srgbClr val="1F2A49"/>
                </a:solidFill>
                <a:latin typeface="Arial"/>
                <a:cs typeface="Arial"/>
              </a:rPr>
              <a:t>·</a:t>
            </a:r>
            <a:r>
              <a:rPr dirty="0" u="heavy" sz="2100" spc="-280" i="1">
                <a:solidFill>
                  <a:srgbClr val="484259"/>
                </a:solidFill>
                <a:uFill>
                  <a:solidFill>
                    <a:srgbClr val="484259"/>
                  </a:solidFill>
                </a:uFill>
                <a:latin typeface="Arial"/>
                <a:cs typeface="Arial"/>
              </a:rPr>
              <a:t>d</a:t>
            </a:r>
            <a:r>
              <a:rPr dirty="0" u="heavy" sz="2100" spc="-250" i="1">
                <a:solidFill>
                  <a:srgbClr val="484259"/>
                </a:solidFill>
                <a:uFill>
                  <a:solidFill>
                    <a:srgbClr val="484259"/>
                  </a:solidFill>
                </a:uFill>
                <a:latin typeface="Arial"/>
                <a:cs typeface="Arial"/>
              </a:rPr>
              <a:t>x</a:t>
            </a:r>
            <a:r>
              <a:rPr dirty="0" u="heavy" sz="2100" i="1">
                <a:solidFill>
                  <a:srgbClr val="484259"/>
                </a:solidFill>
                <a:uFill>
                  <a:solidFill>
                    <a:srgbClr val="484259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100" spc="-265" i="1">
                <a:solidFill>
                  <a:srgbClr val="484259"/>
                </a:solidFill>
                <a:uFill>
                  <a:solidFill>
                    <a:srgbClr val="484259"/>
                  </a:solidFill>
                </a:uFill>
                <a:latin typeface="Arial"/>
                <a:cs typeface="Arial"/>
              </a:rPr>
              <a:t> </a:t>
            </a:r>
            <a:r>
              <a:rPr dirty="0" sz="2100" spc="-280" i="1">
                <a:solidFill>
                  <a:srgbClr val="484259"/>
                </a:solidFill>
                <a:latin typeface="Arial"/>
                <a:cs typeface="Arial"/>
              </a:rPr>
              <a:t> </a:t>
            </a:r>
            <a:r>
              <a:rPr dirty="0" u="heavy" baseline="-8230" sz="2025" spc="-270" i="1">
                <a:solidFill>
                  <a:srgbClr val="484259"/>
                </a:solidFill>
                <a:uFill>
                  <a:solidFill>
                    <a:srgbClr val="484259"/>
                  </a:solidFill>
                </a:uFill>
                <a:latin typeface="Arial"/>
                <a:cs typeface="Arial"/>
              </a:rPr>
              <a:t>3</a:t>
            </a:r>
            <a:r>
              <a:rPr dirty="0" baseline="-8230" sz="2025" i="1">
                <a:solidFill>
                  <a:srgbClr val="484259"/>
                </a:solidFill>
                <a:latin typeface="Arial"/>
                <a:cs typeface="Arial"/>
              </a:rPr>
              <a:t> </a:t>
            </a:r>
            <a:r>
              <a:rPr dirty="0" baseline="-8230" sz="2025" spc="60" i="1">
                <a:solidFill>
                  <a:srgbClr val="484259"/>
                </a:solidFill>
                <a:latin typeface="Arial"/>
                <a:cs typeface="Arial"/>
              </a:rPr>
              <a:t> </a:t>
            </a:r>
            <a:r>
              <a:rPr dirty="0" sz="1350" spc="-110">
                <a:solidFill>
                  <a:srgbClr val="5D546E"/>
                </a:solidFill>
                <a:latin typeface="Arial"/>
                <a:cs typeface="Arial"/>
              </a:rPr>
              <a:t>(</a:t>
            </a:r>
            <a:r>
              <a:rPr dirty="0" sz="1350" spc="-90">
                <a:solidFill>
                  <a:srgbClr val="5D546E"/>
                </a:solidFill>
                <a:latin typeface="Arial"/>
                <a:cs typeface="Arial"/>
              </a:rPr>
              <a:t> </a:t>
            </a:r>
            <a:r>
              <a:rPr dirty="0" sz="1350" spc="-110">
                <a:solidFill>
                  <a:srgbClr val="5D546E"/>
                </a:solidFill>
                <a:latin typeface="Arial"/>
                <a:cs typeface="Arial"/>
              </a:rPr>
              <a:t>)</a:t>
            </a:r>
            <a:endParaRPr sz="135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53820" y="5033886"/>
            <a:ext cx="5498465" cy="35687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1277620" algn="l"/>
                <a:tab pos="1698625" algn="l"/>
                <a:tab pos="3271520" algn="l"/>
                <a:tab pos="4228465" algn="l"/>
              </a:tabLst>
            </a:pPr>
            <a:r>
              <a:rPr dirty="0" sz="2150" spc="-285">
                <a:solidFill>
                  <a:srgbClr val="1A182A"/>
                </a:solidFill>
                <a:latin typeface="Times New Roman"/>
                <a:cs typeface="Times New Roman"/>
              </a:rPr>
              <a:t>F</a:t>
            </a:r>
            <a:r>
              <a:rPr dirty="0" sz="2150" spc="65">
                <a:solidFill>
                  <a:srgbClr val="1A182A"/>
                </a:solidFill>
                <a:latin typeface="Times New Roman"/>
                <a:cs typeface="Times New Roman"/>
              </a:rPr>
              <a:t> </a:t>
            </a:r>
            <a:r>
              <a:rPr dirty="0" sz="2150" spc="-254">
                <a:solidFill>
                  <a:srgbClr val="362F41"/>
                </a:solidFill>
                <a:latin typeface="Times New Roman"/>
                <a:cs typeface="Times New Roman"/>
              </a:rPr>
              <a:t>ó</a:t>
            </a:r>
            <a:r>
              <a:rPr dirty="0" sz="2150" spc="-15">
                <a:solidFill>
                  <a:srgbClr val="362F41"/>
                </a:solidFill>
                <a:latin typeface="Times New Roman"/>
                <a:cs typeface="Times New Roman"/>
              </a:rPr>
              <a:t> </a:t>
            </a:r>
            <a:r>
              <a:rPr dirty="0" sz="2150" spc="-170">
                <a:solidFill>
                  <a:srgbClr val="362F41"/>
                </a:solidFill>
                <a:latin typeface="Times New Roman"/>
                <a:cs typeface="Times New Roman"/>
              </a:rPr>
              <a:t>r</a:t>
            </a:r>
            <a:r>
              <a:rPr dirty="0" sz="2150" spc="-75">
                <a:solidFill>
                  <a:srgbClr val="362F41"/>
                </a:solidFill>
                <a:latin typeface="Times New Roman"/>
                <a:cs typeface="Times New Roman"/>
              </a:rPr>
              <a:t> </a:t>
            </a:r>
            <a:r>
              <a:rPr dirty="0" sz="2150" spc="-125">
                <a:solidFill>
                  <a:srgbClr val="1A182A"/>
                </a:solidFill>
                <a:latin typeface="Times New Roman"/>
                <a:cs typeface="Times New Roman"/>
              </a:rPr>
              <a:t>n</a:t>
            </a:r>
            <a:r>
              <a:rPr dirty="0" sz="2150" spc="-254">
                <a:solidFill>
                  <a:srgbClr val="08080C"/>
                </a:solidFill>
                <a:latin typeface="Times New Roman"/>
                <a:cs typeface="Times New Roman"/>
              </a:rPr>
              <a:t>1</a:t>
            </a:r>
            <a:r>
              <a:rPr dirty="0" sz="2150" spc="-290">
                <a:solidFill>
                  <a:srgbClr val="08080C"/>
                </a:solidFill>
                <a:latin typeface="Times New Roman"/>
                <a:cs typeface="Times New Roman"/>
              </a:rPr>
              <a:t> </a:t>
            </a:r>
            <a:r>
              <a:rPr dirty="0" sz="2150" spc="-254">
                <a:solidFill>
                  <a:srgbClr val="1A182A"/>
                </a:solidFill>
                <a:latin typeface="Times New Roman"/>
                <a:cs typeface="Times New Roman"/>
              </a:rPr>
              <a:t>u</a:t>
            </a:r>
            <a:r>
              <a:rPr dirty="0" sz="2150" spc="-50">
                <a:solidFill>
                  <a:srgbClr val="1A182A"/>
                </a:solidFill>
                <a:latin typeface="Times New Roman"/>
                <a:cs typeface="Times New Roman"/>
              </a:rPr>
              <a:t> </a:t>
            </a:r>
            <a:r>
              <a:rPr dirty="0" sz="2150" spc="35">
                <a:solidFill>
                  <a:srgbClr val="08080C"/>
                </a:solidFill>
                <a:latin typeface="Times New Roman"/>
                <a:cs typeface="Times New Roman"/>
              </a:rPr>
              <a:t>l</a:t>
            </a:r>
            <a:r>
              <a:rPr dirty="0" sz="2150" spc="-225">
                <a:solidFill>
                  <a:srgbClr val="362F41"/>
                </a:solidFill>
                <a:latin typeface="Times New Roman"/>
                <a:cs typeface="Times New Roman"/>
              </a:rPr>
              <a:t>a</a:t>
            </a:r>
            <a:r>
              <a:rPr dirty="0" sz="2150">
                <a:solidFill>
                  <a:srgbClr val="362F41"/>
                </a:solidFill>
                <a:latin typeface="Times New Roman"/>
                <a:cs typeface="Times New Roman"/>
              </a:rPr>
              <a:t>	</a:t>
            </a:r>
            <a:r>
              <a:rPr dirty="0" sz="2150" spc="-225">
                <a:solidFill>
                  <a:srgbClr val="484259"/>
                </a:solidFill>
                <a:latin typeface="Times New Roman"/>
                <a:cs typeface="Times New Roman"/>
              </a:rPr>
              <a:t>e</a:t>
            </a:r>
            <a:r>
              <a:rPr dirty="0" sz="2150" spc="-100">
                <a:solidFill>
                  <a:srgbClr val="484259"/>
                </a:solidFill>
                <a:latin typeface="Times New Roman"/>
                <a:cs typeface="Times New Roman"/>
              </a:rPr>
              <a:t> </a:t>
            </a:r>
            <a:r>
              <a:rPr dirty="0" sz="2150" spc="-254">
                <a:solidFill>
                  <a:srgbClr val="1A182A"/>
                </a:solidFill>
                <a:latin typeface="Times New Roman"/>
                <a:cs typeface="Times New Roman"/>
              </a:rPr>
              <a:t>n</a:t>
            </a:r>
            <a:r>
              <a:rPr dirty="0" sz="2150">
                <a:solidFill>
                  <a:srgbClr val="1A182A"/>
                </a:solidFill>
                <a:latin typeface="Times New Roman"/>
                <a:cs typeface="Times New Roman"/>
              </a:rPr>
              <a:t>	</a:t>
            </a:r>
            <a:r>
              <a:rPr dirty="0" sz="2150" spc="-254">
                <a:solidFill>
                  <a:srgbClr val="381C24"/>
                </a:solidFill>
                <a:latin typeface="Times New Roman"/>
                <a:cs typeface="Times New Roman"/>
              </a:rPr>
              <a:t>d</a:t>
            </a:r>
            <a:r>
              <a:rPr dirty="0" sz="2150" spc="114">
                <a:solidFill>
                  <a:srgbClr val="381C24"/>
                </a:solidFill>
                <a:latin typeface="Times New Roman"/>
                <a:cs typeface="Times New Roman"/>
              </a:rPr>
              <a:t> </a:t>
            </a:r>
            <a:r>
              <a:rPr dirty="0" sz="2150" spc="25">
                <a:solidFill>
                  <a:srgbClr val="08080C"/>
                </a:solidFill>
                <a:latin typeface="Times New Roman"/>
                <a:cs typeface="Times New Roman"/>
              </a:rPr>
              <a:t>i</a:t>
            </a:r>
            <a:r>
              <a:rPr dirty="0" sz="2150" spc="15">
                <a:solidFill>
                  <a:srgbClr val="1A182A"/>
                </a:solidFill>
                <a:latin typeface="Times New Roman"/>
                <a:cs typeface="Times New Roman"/>
              </a:rPr>
              <a:t>f</a:t>
            </a:r>
            <a:r>
              <a:rPr dirty="0" sz="2150" spc="-225">
                <a:solidFill>
                  <a:srgbClr val="362F41"/>
                </a:solidFill>
                <a:latin typeface="Times New Roman"/>
                <a:cs typeface="Times New Roman"/>
              </a:rPr>
              <a:t>e</a:t>
            </a:r>
            <a:r>
              <a:rPr dirty="0" sz="2150" spc="-10">
                <a:solidFill>
                  <a:srgbClr val="362F41"/>
                </a:solidFill>
                <a:latin typeface="Times New Roman"/>
                <a:cs typeface="Times New Roman"/>
              </a:rPr>
              <a:t> </a:t>
            </a:r>
            <a:r>
              <a:rPr dirty="0" sz="2150" spc="-170">
                <a:solidFill>
                  <a:srgbClr val="1A182A"/>
                </a:solidFill>
                <a:latin typeface="Times New Roman"/>
                <a:cs typeface="Times New Roman"/>
              </a:rPr>
              <a:t>r</a:t>
            </a:r>
            <a:r>
              <a:rPr dirty="0" sz="2150" spc="-145">
                <a:solidFill>
                  <a:srgbClr val="1A182A"/>
                </a:solidFill>
                <a:latin typeface="Times New Roman"/>
                <a:cs typeface="Times New Roman"/>
              </a:rPr>
              <a:t> </a:t>
            </a:r>
            <a:r>
              <a:rPr dirty="0" sz="2150" spc="-225">
                <a:solidFill>
                  <a:srgbClr val="484259"/>
                </a:solidFill>
                <a:latin typeface="Times New Roman"/>
                <a:cs typeface="Times New Roman"/>
              </a:rPr>
              <a:t>e</a:t>
            </a:r>
            <a:r>
              <a:rPr dirty="0" sz="2150" spc="-10">
                <a:solidFill>
                  <a:srgbClr val="484259"/>
                </a:solidFill>
                <a:latin typeface="Times New Roman"/>
                <a:cs typeface="Times New Roman"/>
              </a:rPr>
              <a:t> </a:t>
            </a:r>
            <a:r>
              <a:rPr dirty="0" sz="2150" spc="-254">
                <a:solidFill>
                  <a:srgbClr val="1A182A"/>
                </a:solidFill>
                <a:latin typeface="Times New Roman"/>
                <a:cs typeface="Times New Roman"/>
              </a:rPr>
              <a:t>n</a:t>
            </a:r>
            <a:r>
              <a:rPr dirty="0" sz="2150" spc="-50">
                <a:solidFill>
                  <a:srgbClr val="1A182A"/>
                </a:solidFill>
                <a:latin typeface="Times New Roman"/>
                <a:cs typeface="Times New Roman"/>
              </a:rPr>
              <a:t> </a:t>
            </a:r>
            <a:r>
              <a:rPr dirty="0" sz="2150" spc="-225">
                <a:solidFill>
                  <a:srgbClr val="362F41"/>
                </a:solidFill>
                <a:latin typeface="Times New Roman"/>
                <a:cs typeface="Times New Roman"/>
              </a:rPr>
              <a:t>c</a:t>
            </a:r>
            <a:r>
              <a:rPr dirty="0" sz="2150" spc="-160">
                <a:solidFill>
                  <a:srgbClr val="362F41"/>
                </a:solidFill>
                <a:latin typeface="Times New Roman"/>
                <a:cs typeface="Times New Roman"/>
              </a:rPr>
              <a:t> </a:t>
            </a:r>
            <a:r>
              <a:rPr dirty="0" sz="2150" spc="30">
                <a:solidFill>
                  <a:srgbClr val="08080C"/>
                </a:solidFill>
                <a:latin typeface="Times New Roman"/>
                <a:cs typeface="Times New Roman"/>
              </a:rPr>
              <a:t>i</a:t>
            </a:r>
            <a:r>
              <a:rPr dirty="0" sz="2150" spc="-225">
                <a:solidFill>
                  <a:srgbClr val="484259"/>
                </a:solidFill>
                <a:latin typeface="Times New Roman"/>
                <a:cs typeface="Times New Roman"/>
              </a:rPr>
              <a:t>a</a:t>
            </a:r>
            <a:r>
              <a:rPr dirty="0" sz="2150" spc="-105">
                <a:solidFill>
                  <a:srgbClr val="484259"/>
                </a:solidFill>
                <a:latin typeface="Times New Roman"/>
                <a:cs typeface="Times New Roman"/>
              </a:rPr>
              <a:t> </a:t>
            </a:r>
            <a:r>
              <a:rPr dirty="0" sz="2150" spc="-200">
                <a:solidFill>
                  <a:srgbClr val="484259"/>
                </a:solidFill>
                <a:latin typeface="Times New Roman"/>
                <a:cs typeface="Times New Roman"/>
              </a:rPr>
              <a:t>s</a:t>
            </a:r>
            <a:r>
              <a:rPr dirty="0" sz="2150">
                <a:solidFill>
                  <a:srgbClr val="484259"/>
                </a:solidFill>
                <a:latin typeface="Times New Roman"/>
                <a:cs typeface="Times New Roman"/>
              </a:rPr>
              <a:t>	</a:t>
            </a:r>
            <a:r>
              <a:rPr dirty="0" sz="2150" spc="-155">
                <a:solidFill>
                  <a:srgbClr val="1A182A"/>
                </a:solidFill>
                <a:latin typeface="Times New Roman"/>
                <a:cs typeface="Times New Roman"/>
              </a:rPr>
              <a:t>fi</a:t>
            </a:r>
            <a:r>
              <a:rPr dirty="0" sz="2150" spc="-5">
                <a:solidFill>
                  <a:srgbClr val="1A182A"/>
                </a:solidFill>
                <a:latin typeface="Times New Roman"/>
                <a:cs typeface="Times New Roman"/>
              </a:rPr>
              <a:t> </a:t>
            </a:r>
            <a:r>
              <a:rPr dirty="0" sz="2150" spc="-254">
                <a:solidFill>
                  <a:srgbClr val="1A182A"/>
                </a:solidFill>
                <a:latin typeface="Times New Roman"/>
                <a:cs typeface="Times New Roman"/>
              </a:rPr>
              <a:t>n</a:t>
            </a:r>
            <a:r>
              <a:rPr dirty="0" sz="2150" spc="-40">
                <a:solidFill>
                  <a:srgbClr val="1A182A"/>
                </a:solidFill>
                <a:latin typeface="Times New Roman"/>
                <a:cs typeface="Times New Roman"/>
              </a:rPr>
              <a:t> </a:t>
            </a:r>
            <a:r>
              <a:rPr dirty="0" sz="2150" spc="-140">
                <a:solidFill>
                  <a:srgbClr val="08080C"/>
                </a:solidFill>
                <a:latin typeface="Times New Roman"/>
                <a:cs typeface="Times New Roman"/>
              </a:rPr>
              <a:t>i</a:t>
            </a:r>
            <a:r>
              <a:rPr dirty="0" sz="2150" spc="-310">
                <a:solidFill>
                  <a:srgbClr val="08080C"/>
                </a:solidFill>
                <a:latin typeface="Times New Roman"/>
                <a:cs typeface="Times New Roman"/>
              </a:rPr>
              <a:t> </a:t>
            </a:r>
            <a:r>
              <a:rPr dirty="0" sz="2150" spc="-140">
                <a:solidFill>
                  <a:srgbClr val="1A182A"/>
                </a:solidFill>
                <a:latin typeface="Times New Roman"/>
                <a:cs typeface="Times New Roman"/>
              </a:rPr>
              <a:t>t</a:t>
            </a:r>
            <a:r>
              <a:rPr dirty="0" sz="2150" spc="-40">
                <a:solidFill>
                  <a:srgbClr val="1A182A"/>
                </a:solidFill>
                <a:latin typeface="Times New Roman"/>
                <a:cs typeface="Times New Roman"/>
              </a:rPr>
              <a:t> </a:t>
            </a:r>
            <a:r>
              <a:rPr dirty="0" sz="2150" spc="-225">
                <a:solidFill>
                  <a:srgbClr val="362F41"/>
                </a:solidFill>
                <a:latin typeface="Times New Roman"/>
                <a:cs typeface="Times New Roman"/>
              </a:rPr>
              <a:t>a</a:t>
            </a:r>
            <a:r>
              <a:rPr dirty="0" sz="2150" spc="-105">
                <a:solidFill>
                  <a:srgbClr val="362F41"/>
                </a:solidFill>
                <a:latin typeface="Times New Roman"/>
                <a:cs typeface="Times New Roman"/>
              </a:rPr>
              <a:t> </a:t>
            </a:r>
            <a:r>
              <a:rPr dirty="0" sz="2150" spc="-200">
                <a:solidFill>
                  <a:srgbClr val="362F41"/>
                </a:solidFill>
                <a:latin typeface="Times New Roman"/>
                <a:cs typeface="Times New Roman"/>
              </a:rPr>
              <a:t>s</a:t>
            </a:r>
            <a:r>
              <a:rPr dirty="0" sz="2150">
                <a:solidFill>
                  <a:srgbClr val="362F41"/>
                </a:solidFill>
                <a:latin typeface="Times New Roman"/>
                <a:cs typeface="Times New Roman"/>
              </a:rPr>
              <a:t>	</a:t>
            </a:r>
            <a:r>
              <a:rPr dirty="0" sz="2150" spc="-225">
                <a:solidFill>
                  <a:srgbClr val="362F41"/>
                </a:solidFill>
                <a:latin typeface="Times New Roman"/>
                <a:cs typeface="Times New Roman"/>
              </a:rPr>
              <a:t>c</a:t>
            </a:r>
            <a:r>
              <a:rPr dirty="0" sz="2150" spc="-175">
                <a:solidFill>
                  <a:srgbClr val="362F41"/>
                </a:solidFill>
                <a:latin typeface="Times New Roman"/>
                <a:cs typeface="Times New Roman"/>
              </a:rPr>
              <a:t> </a:t>
            </a:r>
            <a:r>
              <a:rPr dirty="0" sz="2150" spc="-225">
                <a:solidFill>
                  <a:srgbClr val="362F41"/>
                </a:solidFill>
                <a:latin typeface="Times New Roman"/>
                <a:cs typeface="Times New Roman"/>
              </a:rPr>
              <a:t>e</a:t>
            </a:r>
            <a:r>
              <a:rPr dirty="0" sz="2150" spc="-100">
                <a:solidFill>
                  <a:srgbClr val="362F41"/>
                </a:solidFill>
                <a:latin typeface="Times New Roman"/>
                <a:cs typeface="Times New Roman"/>
              </a:rPr>
              <a:t> </a:t>
            </a:r>
            <a:r>
              <a:rPr dirty="0" sz="2150" spc="-254">
                <a:solidFill>
                  <a:srgbClr val="1A182A"/>
                </a:solidFill>
                <a:latin typeface="Times New Roman"/>
                <a:cs typeface="Times New Roman"/>
              </a:rPr>
              <a:t>n</a:t>
            </a:r>
            <a:r>
              <a:rPr dirty="0" sz="2150" spc="5">
                <a:solidFill>
                  <a:srgbClr val="1A182A"/>
                </a:solidFill>
                <a:latin typeface="Times New Roman"/>
                <a:cs typeface="Times New Roman"/>
              </a:rPr>
              <a:t> </a:t>
            </a:r>
            <a:r>
              <a:rPr dirty="0" sz="2150" spc="-140">
                <a:solidFill>
                  <a:srgbClr val="362F41"/>
                </a:solidFill>
                <a:latin typeface="Times New Roman"/>
                <a:cs typeface="Times New Roman"/>
              </a:rPr>
              <a:t>t</a:t>
            </a:r>
            <a:r>
              <a:rPr dirty="0" sz="2150" spc="-75">
                <a:solidFill>
                  <a:srgbClr val="362F41"/>
                </a:solidFill>
                <a:latin typeface="Times New Roman"/>
                <a:cs typeface="Times New Roman"/>
              </a:rPr>
              <a:t> </a:t>
            </a:r>
            <a:r>
              <a:rPr dirty="0" sz="2150" spc="-170">
                <a:solidFill>
                  <a:srgbClr val="362F41"/>
                </a:solidFill>
                <a:latin typeface="Times New Roman"/>
                <a:cs typeface="Times New Roman"/>
              </a:rPr>
              <a:t>r</a:t>
            </a:r>
            <a:r>
              <a:rPr dirty="0" sz="2150" spc="-45">
                <a:solidFill>
                  <a:srgbClr val="362F41"/>
                </a:solidFill>
                <a:latin typeface="Times New Roman"/>
                <a:cs typeface="Times New Roman"/>
              </a:rPr>
              <a:t> </a:t>
            </a:r>
            <a:r>
              <a:rPr dirty="0" sz="2150" spc="-225">
                <a:solidFill>
                  <a:srgbClr val="362F41"/>
                </a:solidFill>
                <a:latin typeface="Times New Roman"/>
                <a:cs typeface="Times New Roman"/>
              </a:rPr>
              <a:t>a</a:t>
            </a:r>
            <a:r>
              <a:rPr dirty="0" sz="2150" spc="-75">
                <a:solidFill>
                  <a:srgbClr val="362F41"/>
                </a:solidFill>
                <a:latin typeface="Times New Roman"/>
                <a:cs typeface="Times New Roman"/>
              </a:rPr>
              <a:t> </a:t>
            </a:r>
            <a:r>
              <a:rPr dirty="0" sz="2150" spc="-254">
                <a:solidFill>
                  <a:srgbClr val="1A182A"/>
                </a:solidFill>
                <a:latin typeface="Times New Roman"/>
                <a:cs typeface="Times New Roman"/>
              </a:rPr>
              <a:t>d</a:t>
            </a:r>
            <a:r>
              <a:rPr dirty="0" sz="2150" spc="10">
                <a:solidFill>
                  <a:srgbClr val="1A182A"/>
                </a:solidFill>
                <a:latin typeface="Times New Roman"/>
                <a:cs typeface="Times New Roman"/>
              </a:rPr>
              <a:t> </a:t>
            </a:r>
            <a:r>
              <a:rPr dirty="0" sz="2150" spc="-225">
                <a:solidFill>
                  <a:srgbClr val="362F41"/>
                </a:solidFill>
                <a:latin typeface="Times New Roman"/>
                <a:cs typeface="Times New Roman"/>
              </a:rPr>
              <a:t>a</a:t>
            </a:r>
            <a:r>
              <a:rPr dirty="0" sz="2150" spc="-5">
                <a:solidFill>
                  <a:srgbClr val="362F41"/>
                </a:solidFill>
                <a:latin typeface="Times New Roman"/>
                <a:cs typeface="Times New Roman"/>
              </a:rPr>
              <a:t> </a:t>
            </a:r>
            <a:r>
              <a:rPr dirty="0" sz="2150" spc="-140">
                <a:solidFill>
                  <a:srgbClr val="381C24"/>
                </a:solidFill>
                <a:latin typeface="Times New Roman"/>
                <a:cs typeface="Times New Roman"/>
              </a:rPr>
              <a:t>:</a:t>
            </a:r>
            <a:endParaRPr sz="215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278288" y="5452166"/>
            <a:ext cx="2336165" cy="47244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1234440" algn="l"/>
              </a:tabLst>
            </a:pPr>
            <a:r>
              <a:rPr dirty="0" u="heavy" sz="2100" spc="85" i="1">
                <a:solidFill>
                  <a:srgbClr val="484259"/>
                </a:solidFill>
                <a:uFill>
                  <a:solidFill>
                    <a:srgbClr val="484259"/>
                  </a:solidFill>
                </a:uFill>
                <a:latin typeface="Arial"/>
                <a:cs typeface="Arial"/>
              </a:rPr>
              <a:t>du</a:t>
            </a:r>
            <a:r>
              <a:rPr dirty="0" u="heavy" sz="2100" spc="50" i="1">
                <a:solidFill>
                  <a:srgbClr val="484259"/>
                </a:solidFill>
                <a:uFill>
                  <a:solidFill>
                    <a:srgbClr val="484259"/>
                  </a:solidFill>
                </a:uFill>
                <a:latin typeface="Arial"/>
                <a:cs typeface="Arial"/>
              </a:rPr>
              <a:t>(</a:t>
            </a:r>
            <a:r>
              <a:rPr dirty="0" sz="2100" spc="125" i="1">
                <a:solidFill>
                  <a:srgbClr val="484259"/>
                </a:solidFill>
                <a:latin typeface="Arial"/>
                <a:cs typeface="Arial"/>
              </a:rPr>
              <a:t> </a:t>
            </a:r>
            <a:r>
              <a:rPr dirty="0" sz="2250" spc="80">
                <a:solidFill>
                  <a:srgbClr val="5D546E"/>
                </a:solidFill>
                <a:latin typeface="Arial"/>
                <a:cs typeface="Arial"/>
              </a:rPr>
              <a:t>·</a:t>
            </a:r>
            <a:r>
              <a:rPr dirty="0" sz="2250" spc="-455">
                <a:solidFill>
                  <a:srgbClr val="5D546E"/>
                </a:solidFill>
                <a:latin typeface="Arial"/>
                <a:cs typeface="Arial"/>
              </a:rPr>
              <a:t>*</a:t>
            </a:r>
            <a:r>
              <a:rPr dirty="0" sz="2850" spc="-1005">
                <a:solidFill>
                  <a:srgbClr val="6E6779"/>
                </a:solidFill>
                <a:latin typeface="Times New Roman"/>
                <a:cs typeface="Times New Roman"/>
              </a:rPr>
              <a:t>~</a:t>
            </a:r>
            <a:r>
              <a:rPr dirty="0" sz="2250" spc="80">
                <a:solidFill>
                  <a:srgbClr val="5D546E"/>
                </a:solidFill>
                <a:latin typeface="Arial"/>
                <a:cs typeface="Arial"/>
              </a:rPr>
              <a:t>)</a:t>
            </a:r>
            <a:r>
              <a:rPr dirty="0" sz="2250">
                <a:solidFill>
                  <a:srgbClr val="5D546E"/>
                </a:solidFill>
                <a:latin typeface="Arial"/>
                <a:cs typeface="Arial"/>
              </a:rPr>
              <a:t>	</a:t>
            </a:r>
            <a:r>
              <a:rPr dirty="0" u="heavy" sz="2100" spc="130" i="1">
                <a:solidFill>
                  <a:srgbClr val="5D546E"/>
                </a:solidFill>
                <a:uFill>
                  <a:solidFill>
                    <a:srgbClr val="5D546E"/>
                  </a:solidFill>
                </a:uFill>
                <a:latin typeface="Arial"/>
                <a:cs typeface="Arial"/>
              </a:rPr>
              <a:t>u</a:t>
            </a:r>
            <a:r>
              <a:rPr dirty="0" u="heavy" sz="2100" spc="100" i="1">
                <a:solidFill>
                  <a:srgbClr val="5D546E"/>
                </a:solidFill>
                <a:uFill>
                  <a:solidFill>
                    <a:srgbClr val="5D546E"/>
                  </a:solidFill>
                </a:uFill>
                <a:latin typeface="Arial"/>
                <a:cs typeface="Arial"/>
              </a:rPr>
              <a:t>(x*</a:t>
            </a:r>
            <a:r>
              <a:rPr dirty="0" sz="2100" spc="75" i="1">
                <a:solidFill>
                  <a:srgbClr val="5D546E"/>
                </a:solidFill>
                <a:latin typeface="Arial"/>
                <a:cs typeface="Arial"/>
              </a:rPr>
              <a:t> </a:t>
            </a:r>
            <a:r>
              <a:rPr dirty="0" u="heavy" sz="2900" spc="90">
                <a:solidFill>
                  <a:srgbClr val="5D546E"/>
                </a:solidFill>
                <a:uFill>
                  <a:solidFill>
                    <a:srgbClr val="5D546E"/>
                  </a:solidFill>
                </a:uFill>
                <a:latin typeface="Arial"/>
                <a:cs typeface="Arial"/>
              </a:rPr>
              <a:t>+</a:t>
            </a:r>
            <a:r>
              <a:rPr dirty="0" u="heavy" sz="2050" spc="-165" i="1">
                <a:solidFill>
                  <a:srgbClr val="484259"/>
                </a:solidFill>
                <a:uFill>
                  <a:solidFill>
                    <a:srgbClr val="5D546E"/>
                  </a:solidFill>
                </a:uFill>
                <a:latin typeface="Arial"/>
                <a:cs typeface="Arial"/>
              </a:rPr>
              <a:t>h</a:t>
            </a:r>
            <a:r>
              <a:rPr dirty="0" u="heavy" sz="2050" spc="-290" i="1">
                <a:solidFill>
                  <a:srgbClr val="484259"/>
                </a:solidFill>
                <a:uFill>
                  <a:solidFill>
                    <a:srgbClr val="5D546E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050" spc="-459" i="1">
                <a:solidFill>
                  <a:srgbClr val="6E6779"/>
                </a:solidFill>
                <a:uFill>
                  <a:solidFill>
                    <a:srgbClr val="5D546E"/>
                  </a:solidFill>
                </a:uFill>
                <a:latin typeface="Arial"/>
                <a:cs typeface="Arial"/>
              </a:rPr>
              <a:t>)</a:t>
            </a:r>
            <a:r>
              <a:rPr dirty="0" sz="2050" spc="-385" i="1">
                <a:solidFill>
                  <a:srgbClr val="6E6779"/>
                </a:solidFill>
                <a:latin typeface="Arial"/>
                <a:cs typeface="Arial"/>
              </a:rPr>
              <a:t> </a:t>
            </a:r>
            <a:r>
              <a:rPr dirty="0" sz="2050" spc="-459">
                <a:solidFill>
                  <a:srgbClr val="08080C"/>
                </a:solidFill>
                <a:latin typeface="Arial"/>
                <a:cs typeface="Arial"/>
              </a:rPr>
              <a:t>-</a:t>
            </a:r>
            <a:endParaRPr sz="205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278288" y="5674340"/>
            <a:ext cx="1155065" cy="47244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920750" algn="l"/>
              </a:tabLst>
            </a:pPr>
            <a:r>
              <a:rPr dirty="0" sz="2100" spc="25" i="1">
                <a:solidFill>
                  <a:srgbClr val="484259"/>
                </a:solidFill>
                <a:latin typeface="Arial"/>
                <a:cs typeface="Arial"/>
              </a:rPr>
              <a:t>d</a:t>
            </a:r>
            <a:r>
              <a:rPr dirty="0" sz="2100" spc="25" i="1">
                <a:solidFill>
                  <a:srgbClr val="484259"/>
                </a:solidFill>
                <a:latin typeface="Arial"/>
                <a:cs typeface="Arial"/>
              </a:rPr>
              <a:t>x</a:t>
            </a:r>
            <a:r>
              <a:rPr dirty="0" sz="2100" spc="250" i="1">
                <a:solidFill>
                  <a:srgbClr val="484259"/>
                </a:solidFill>
                <a:latin typeface="Arial"/>
                <a:cs typeface="Arial"/>
              </a:rPr>
              <a:t> </a:t>
            </a:r>
            <a:r>
              <a:rPr dirty="0" sz="1400" spc="25" i="1">
                <a:solidFill>
                  <a:srgbClr val="5D546E"/>
                </a:solidFill>
                <a:latin typeface="Arial"/>
                <a:cs typeface="Arial"/>
              </a:rPr>
              <a:t>X</a:t>
            </a:r>
            <a:r>
              <a:rPr dirty="0" sz="1400" i="1">
                <a:solidFill>
                  <a:srgbClr val="5D546E"/>
                </a:solidFill>
                <a:latin typeface="Arial"/>
                <a:cs typeface="Arial"/>
              </a:rPr>
              <a:t>	</a:t>
            </a:r>
            <a:r>
              <a:rPr dirty="0" sz="2900" spc="45">
                <a:solidFill>
                  <a:srgbClr val="6E6779"/>
                </a:solidFill>
                <a:latin typeface="Arial"/>
                <a:cs typeface="Arial"/>
              </a:rPr>
              <a:t>~</a:t>
            </a:r>
            <a:endParaRPr sz="29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501407" y="5770566"/>
            <a:ext cx="512445" cy="35687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374650" algn="l"/>
              </a:tabLst>
            </a:pPr>
            <a:r>
              <a:rPr dirty="0" sz="2150" spc="-350">
                <a:solidFill>
                  <a:srgbClr val="362F41"/>
                </a:solidFill>
                <a:latin typeface="Times New Roman"/>
                <a:cs typeface="Times New Roman"/>
              </a:rPr>
              <a:t>2</a:t>
            </a:r>
            <a:r>
              <a:rPr dirty="0" sz="2150" spc="-95">
                <a:solidFill>
                  <a:srgbClr val="362F41"/>
                </a:solidFill>
                <a:latin typeface="Times New Roman"/>
                <a:cs typeface="Times New Roman"/>
              </a:rPr>
              <a:t> </a:t>
            </a:r>
            <a:r>
              <a:rPr dirty="0" sz="2150" spc="-245">
                <a:solidFill>
                  <a:srgbClr val="1F2A49"/>
                </a:solidFill>
                <a:latin typeface="Times New Roman"/>
                <a:cs typeface="Times New Roman"/>
              </a:rPr>
              <a:t>•</a:t>
            </a:r>
            <a:r>
              <a:rPr dirty="0" sz="2150">
                <a:solidFill>
                  <a:srgbClr val="1F2A49"/>
                </a:solidFill>
                <a:latin typeface="Times New Roman"/>
                <a:cs typeface="Times New Roman"/>
              </a:rPr>
              <a:t>	</a:t>
            </a:r>
            <a:r>
              <a:rPr dirty="0" sz="2100" spc="-195" i="1">
                <a:solidFill>
                  <a:srgbClr val="484259"/>
                </a:solidFill>
                <a:latin typeface="Arial"/>
                <a:cs typeface="Arial"/>
              </a:rPr>
              <a:t>h</a:t>
            </a:r>
            <a:endParaRPr sz="21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210208" y="5757736"/>
            <a:ext cx="577215" cy="37211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362585" algn="l"/>
              </a:tabLst>
            </a:pPr>
            <a:r>
              <a:rPr dirty="0" sz="2100" spc="-70">
                <a:solidFill>
                  <a:srgbClr val="6E6779"/>
                </a:solidFill>
                <a:latin typeface="Arial"/>
                <a:cs typeface="Arial"/>
              </a:rPr>
              <a:t>'</a:t>
            </a:r>
            <a:r>
              <a:rPr dirty="0" sz="2100" spc="-70">
                <a:solidFill>
                  <a:srgbClr val="6E6779"/>
                </a:solidFill>
                <a:latin typeface="Arial"/>
                <a:cs typeface="Arial"/>
              </a:rPr>
              <a:t>	</a:t>
            </a:r>
            <a:r>
              <a:rPr dirty="0" sz="2250" spc="35" i="1">
                <a:solidFill>
                  <a:srgbClr val="5D546E"/>
                </a:solidFill>
                <a:latin typeface="Times New Roman"/>
                <a:cs typeface="Times New Roman"/>
              </a:rPr>
              <a:t>tr</a:t>
            </a:r>
            <a:endParaRPr sz="225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992784" y="5484241"/>
            <a:ext cx="2882265" cy="61849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1308100" algn="l"/>
                <a:tab pos="1677035" algn="l"/>
                <a:tab pos="2150745" algn="l"/>
                <a:tab pos="2646680" algn="l"/>
              </a:tabLst>
            </a:pPr>
            <a:r>
              <a:rPr dirty="0" u="heavy" sz="2100" spc="130" i="1">
                <a:solidFill>
                  <a:srgbClr val="5D546E"/>
                </a:solidFill>
                <a:uFill>
                  <a:solidFill>
                    <a:srgbClr val="5D546E"/>
                  </a:solidFill>
                </a:uFill>
                <a:latin typeface="Arial"/>
                <a:cs typeface="Arial"/>
              </a:rPr>
              <a:t>u</a:t>
            </a:r>
            <a:r>
              <a:rPr dirty="0" u="heavy" sz="2100" spc="100" i="1">
                <a:solidFill>
                  <a:srgbClr val="5D546E"/>
                </a:solidFill>
                <a:uFill>
                  <a:solidFill>
                    <a:srgbClr val="5D546E"/>
                  </a:solidFill>
                </a:uFill>
                <a:latin typeface="Arial"/>
                <a:cs typeface="Arial"/>
              </a:rPr>
              <a:t>(x*</a:t>
            </a:r>
            <a:r>
              <a:rPr dirty="0" sz="2100" spc="265" i="1">
                <a:solidFill>
                  <a:srgbClr val="5D546E"/>
                </a:solidFill>
                <a:latin typeface="Arial"/>
                <a:cs typeface="Arial"/>
              </a:rPr>
              <a:t> </a:t>
            </a:r>
            <a:r>
              <a:rPr dirty="0" sz="2100" spc="80">
                <a:solidFill>
                  <a:srgbClr val="08080C"/>
                </a:solidFill>
                <a:latin typeface="Arial"/>
                <a:cs typeface="Arial"/>
              </a:rPr>
              <a:t>-</a:t>
            </a:r>
            <a:r>
              <a:rPr dirty="0" sz="2100" spc="229">
                <a:solidFill>
                  <a:srgbClr val="08080C"/>
                </a:solidFill>
                <a:latin typeface="Arial"/>
                <a:cs typeface="Arial"/>
              </a:rPr>
              <a:t> </a:t>
            </a:r>
            <a:r>
              <a:rPr dirty="0" u="heavy" sz="2050" spc="-165" i="1">
                <a:solidFill>
                  <a:srgbClr val="484259"/>
                </a:solidFill>
                <a:uFill>
                  <a:solidFill>
                    <a:srgbClr val="6E6779"/>
                  </a:solidFill>
                </a:uFill>
                <a:latin typeface="Arial"/>
                <a:cs typeface="Arial"/>
              </a:rPr>
              <a:t>h</a:t>
            </a:r>
            <a:r>
              <a:rPr dirty="0" u="heavy" sz="2050" spc="-290" i="1">
                <a:solidFill>
                  <a:srgbClr val="484259"/>
                </a:solidFill>
                <a:uFill>
                  <a:solidFill>
                    <a:srgbClr val="6E6779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050" spc="-459" i="1">
                <a:solidFill>
                  <a:srgbClr val="6E6779"/>
                </a:solidFill>
                <a:uFill>
                  <a:solidFill>
                    <a:srgbClr val="6E6779"/>
                  </a:solidFill>
                </a:uFill>
                <a:latin typeface="Arial"/>
                <a:cs typeface="Arial"/>
              </a:rPr>
              <a:t>)</a:t>
            </a:r>
            <a:r>
              <a:rPr dirty="0" sz="2050" i="1">
                <a:solidFill>
                  <a:srgbClr val="6E6779"/>
                </a:solidFill>
                <a:latin typeface="Arial"/>
                <a:cs typeface="Arial"/>
              </a:rPr>
              <a:t>	</a:t>
            </a:r>
            <a:r>
              <a:rPr dirty="0" sz="2050" spc="-915" i="1">
                <a:solidFill>
                  <a:srgbClr val="484259"/>
                </a:solidFill>
                <a:latin typeface="Arial"/>
                <a:cs typeface="Arial"/>
              </a:rPr>
              <a:t>E</a:t>
            </a:r>
            <a:r>
              <a:rPr dirty="0" sz="2050" i="1">
                <a:solidFill>
                  <a:srgbClr val="484259"/>
                </a:solidFill>
                <a:latin typeface="Arial"/>
                <a:cs typeface="Arial"/>
              </a:rPr>
              <a:t>	</a:t>
            </a:r>
            <a:r>
              <a:rPr dirty="0" sz="2650" spc="-1000">
                <a:solidFill>
                  <a:srgbClr val="08080C"/>
                </a:solidFill>
                <a:latin typeface="Times New Roman"/>
                <a:cs typeface="Times New Roman"/>
              </a:rPr>
              <a:t>=</a:t>
            </a:r>
            <a:r>
              <a:rPr dirty="0" sz="2650">
                <a:solidFill>
                  <a:srgbClr val="08080C"/>
                </a:solidFill>
                <a:latin typeface="Times New Roman"/>
                <a:cs typeface="Times New Roman"/>
              </a:rPr>
              <a:t>	</a:t>
            </a:r>
            <a:r>
              <a:rPr dirty="0" sz="2050" spc="-1070" i="1">
                <a:solidFill>
                  <a:srgbClr val="484259"/>
                </a:solidFill>
                <a:latin typeface="Arial"/>
                <a:cs typeface="Arial"/>
              </a:rPr>
              <a:t>O</a:t>
            </a:r>
            <a:r>
              <a:rPr dirty="0" sz="2050" spc="-380" i="1">
                <a:solidFill>
                  <a:srgbClr val="484259"/>
                </a:solidFill>
                <a:latin typeface="Arial"/>
                <a:cs typeface="Arial"/>
              </a:rPr>
              <a:t>(l</a:t>
            </a:r>
            <a:r>
              <a:rPr dirty="0" sz="2050" i="1">
                <a:solidFill>
                  <a:srgbClr val="484259"/>
                </a:solidFill>
                <a:latin typeface="Arial"/>
                <a:cs typeface="Arial"/>
              </a:rPr>
              <a:t>	</a:t>
            </a:r>
            <a:r>
              <a:rPr dirty="0" sz="2400" spc="-125">
                <a:solidFill>
                  <a:srgbClr val="484259"/>
                </a:solidFill>
                <a:latin typeface="Times New Roman"/>
                <a:cs typeface="Times New Roman"/>
              </a:rPr>
              <a:t>2)</a:t>
            </a:r>
            <a:endParaRPr sz="2400">
              <a:latin typeface="Times New Roman"/>
              <a:cs typeface="Times New Roman"/>
            </a:endParaRPr>
          </a:p>
          <a:p>
            <a:pPr algn="r" marR="206375">
              <a:lnSpc>
                <a:spcPct val="100000"/>
              </a:lnSpc>
              <a:spcBef>
                <a:spcPts val="20"/>
              </a:spcBef>
            </a:pPr>
            <a:r>
              <a:rPr dirty="0" sz="1200" spc="5" i="1">
                <a:solidFill>
                  <a:srgbClr val="5D546E"/>
                </a:solidFill>
                <a:latin typeface="Arial"/>
                <a:cs typeface="Arial"/>
              </a:rPr>
              <a:t>1,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2141" y="2177960"/>
            <a:ext cx="8348196" cy="139814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814910" y="453096"/>
            <a:ext cx="6148705" cy="347980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  <a:tabLst>
                <a:tab pos="418465" algn="l"/>
                <a:tab pos="2251710" algn="l"/>
                <a:tab pos="4019550" algn="l"/>
                <a:tab pos="4899660" algn="l"/>
              </a:tabLst>
            </a:pPr>
            <a:r>
              <a:rPr dirty="0" sz="2100" spc="20">
                <a:solidFill>
                  <a:srgbClr val="16131C"/>
                </a:solidFill>
                <a:latin typeface="Times New Roman"/>
                <a:cs typeface="Times New Roman"/>
              </a:rPr>
              <a:t>B</a:t>
            </a:r>
            <a:r>
              <a:rPr dirty="0" sz="2100" spc="10">
                <a:solidFill>
                  <a:srgbClr val="16131C"/>
                </a:solidFill>
                <a:latin typeface="Times New Roman"/>
                <a:cs typeface="Times New Roman"/>
              </a:rPr>
              <a:t>.</a:t>
            </a:r>
            <a:r>
              <a:rPr dirty="0" sz="2100">
                <a:solidFill>
                  <a:srgbClr val="16131C"/>
                </a:solidFill>
                <a:latin typeface="Times New Roman"/>
                <a:cs typeface="Times New Roman"/>
              </a:rPr>
              <a:t>	</a:t>
            </a:r>
            <a:r>
              <a:rPr dirty="0" sz="2100" spc="25">
                <a:solidFill>
                  <a:srgbClr val="010103"/>
                </a:solidFill>
                <a:latin typeface="Times New Roman"/>
                <a:cs typeface="Times New Roman"/>
              </a:rPr>
              <a:t>D</a:t>
            </a:r>
            <a:r>
              <a:rPr dirty="0" sz="2100" spc="-250">
                <a:solidFill>
                  <a:srgbClr val="010103"/>
                </a:solidFill>
                <a:latin typeface="Times New Roman"/>
                <a:cs typeface="Times New Roman"/>
              </a:rPr>
              <a:t> </a:t>
            </a:r>
            <a:r>
              <a:rPr dirty="0" sz="2100" spc="190">
                <a:solidFill>
                  <a:srgbClr val="4B445B"/>
                </a:solidFill>
                <a:latin typeface="Times New Roman"/>
                <a:cs typeface="Times New Roman"/>
              </a:rPr>
              <a:t>e</a:t>
            </a:r>
            <a:r>
              <a:rPr dirty="0" sz="2100" spc="10">
                <a:solidFill>
                  <a:srgbClr val="16131C"/>
                </a:solidFill>
                <a:latin typeface="Times New Roman"/>
                <a:cs typeface="Times New Roman"/>
              </a:rPr>
              <a:t>r</a:t>
            </a:r>
            <a:r>
              <a:rPr dirty="0" sz="2100" spc="-225">
                <a:solidFill>
                  <a:srgbClr val="16131C"/>
                </a:solidFill>
                <a:latin typeface="Times New Roman"/>
                <a:cs typeface="Times New Roman"/>
              </a:rPr>
              <a:t> </a:t>
            </a:r>
            <a:r>
              <a:rPr dirty="0" sz="2100" spc="80">
                <a:solidFill>
                  <a:srgbClr val="16131C"/>
                </a:solidFill>
                <a:latin typeface="Times New Roman"/>
                <a:cs typeface="Times New Roman"/>
              </a:rPr>
              <a:t>i</a:t>
            </a:r>
            <a:r>
              <a:rPr dirty="0" sz="2100" spc="20">
                <a:solidFill>
                  <a:srgbClr val="342D3F"/>
                </a:solidFill>
                <a:latin typeface="Times New Roman"/>
                <a:cs typeface="Times New Roman"/>
              </a:rPr>
              <a:t>v</a:t>
            </a:r>
            <a:r>
              <a:rPr dirty="0" sz="2100" spc="250">
                <a:solidFill>
                  <a:srgbClr val="342D3F"/>
                </a:solidFill>
                <a:latin typeface="Times New Roman"/>
                <a:cs typeface="Times New Roman"/>
              </a:rPr>
              <a:t>a</a:t>
            </a:r>
            <a:r>
              <a:rPr dirty="0" sz="2100" spc="275">
                <a:solidFill>
                  <a:srgbClr val="342D3F"/>
                </a:solidFill>
                <a:latin typeface="Times New Roman"/>
                <a:cs typeface="Times New Roman"/>
              </a:rPr>
              <a:t>d</a:t>
            </a:r>
            <a:r>
              <a:rPr dirty="0" sz="2100" spc="190">
                <a:solidFill>
                  <a:srgbClr val="342D3F"/>
                </a:solidFill>
                <a:latin typeface="Times New Roman"/>
                <a:cs typeface="Times New Roman"/>
              </a:rPr>
              <a:t>a</a:t>
            </a:r>
            <a:r>
              <a:rPr dirty="0" sz="2100" spc="15">
                <a:solidFill>
                  <a:srgbClr val="4B445B"/>
                </a:solidFill>
                <a:latin typeface="Times New Roman"/>
                <a:cs typeface="Times New Roman"/>
              </a:rPr>
              <a:t>s</a:t>
            </a:r>
            <a:r>
              <a:rPr dirty="0" sz="2100">
                <a:solidFill>
                  <a:srgbClr val="4B445B"/>
                </a:solidFill>
                <a:latin typeface="Times New Roman"/>
                <a:cs typeface="Times New Roman"/>
              </a:rPr>
              <a:t> </a:t>
            </a:r>
            <a:r>
              <a:rPr dirty="0" sz="2100" spc="-75">
                <a:solidFill>
                  <a:srgbClr val="4B445B"/>
                </a:solidFill>
                <a:latin typeface="Times New Roman"/>
                <a:cs typeface="Times New Roman"/>
              </a:rPr>
              <a:t> </a:t>
            </a:r>
            <a:r>
              <a:rPr dirty="0" sz="2100" spc="15">
                <a:solidFill>
                  <a:srgbClr val="2B1D2B"/>
                </a:solidFill>
                <a:latin typeface="Times New Roman"/>
                <a:cs typeface="Times New Roman"/>
              </a:rPr>
              <a:t>de</a:t>
            </a:r>
            <a:r>
              <a:rPr dirty="0" sz="2100">
                <a:solidFill>
                  <a:srgbClr val="2B1D2B"/>
                </a:solidFill>
                <a:latin typeface="Times New Roman"/>
                <a:cs typeface="Times New Roman"/>
              </a:rPr>
              <a:t>	</a:t>
            </a:r>
            <a:r>
              <a:rPr dirty="0" sz="2100" spc="170">
                <a:solidFill>
                  <a:srgbClr val="181D3F"/>
                </a:solidFill>
                <a:latin typeface="Times New Roman"/>
                <a:cs typeface="Times New Roman"/>
              </a:rPr>
              <a:t>f</a:t>
            </a:r>
            <a:r>
              <a:rPr dirty="0" sz="2100" spc="270">
                <a:solidFill>
                  <a:srgbClr val="16131C"/>
                </a:solidFill>
                <a:latin typeface="Times New Roman"/>
                <a:cs typeface="Times New Roman"/>
              </a:rPr>
              <a:t>u</a:t>
            </a:r>
            <a:r>
              <a:rPr dirty="0" sz="2100" spc="130">
                <a:solidFill>
                  <a:srgbClr val="16131C"/>
                </a:solidFill>
                <a:latin typeface="Times New Roman"/>
                <a:cs typeface="Times New Roman"/>
              </a:rPr>
              <a:t>n</a:t>
            </a:r>
            <a:r>
              <a:rPr dirty="0" sz="2100" spc="229">
                <a:solidFill>
                  <a:srgbClr val="16131C"/>
                </a:solidFill>
                <a:latin typeface="Times New Roman"/>
                <a:cs typeface="Times New Roman"/>
              </a:rPr>
              <a:t>c</a:t>
            </a:r>
            <a:r>
              <a:rPr dirty="0" sz="2100" spc="25">
                <a:solidFill>
                  <a:srgbClr val="16131C"/>
                </a:solidFill>
                <a:latin typeface="Times New Roman"/>
                <a:cs typeface="Times New Roman"/>
              </a:rPr>
              <a:t>i</a:t>
            </a:r>
            <a:r>
              <a:rPr dirty="0" sz="2100" spc="250">
                <a:solidFill>
                  <a:srgbClr val="342D3F"/>
                </a:solidFill>
                <a:latin typeface="Times New Roman"/>
                <a:cs typeface="Times New Roman"/>
              </a:rPr>
              <a:t>o</a:t>
            </a:r>
            <a:r>
              <a:rPr dirty="0" sz="2100" spc="215">
                <a:solidFill>
                  <a:srgbClr val="16131C"/>
                </a:solidFill>
                <a:latin typeface="Times New Roman"/>
                <a:cs typeface="Times New Roman"/>
              </a:rPr>
              <a:t>n</a:t>
            </a:r>
            <a:r>
              <a:rPr dirty="0" sz="2100" spc="105">
                <a:solidFill>
                  <a:srgbClr val="4B445B"/>
                </a:solidFill>
                <a:latin typeface="Times New Roman"/>
                <a:cs typeface="Times New Roman"/>
              </a:rPr>
              <a:t>e</a:t>
            </a:r>
            <a:r>
              <a:rPr dirty="0" sz="2100" spc="15">
                <a:solidFill>
                  <a:srgbClr val="4B445B"/>
                </a:solidFill>
                <a:latin typeface="Times New Roman"/>
                <a:cs typeface="Times New Roman"/>
              </a:rPr>
              <a:t>s</a:t>
            </a:r>
            <a:r>
              <a:rPr dirty="0" sz="2100">
                <a:solidFill>
                  <a:srgbClr val="4B445B"/>
                </a:solidFill>
                <a:latin typeface="Times New Roman"/>
                <a:cs typeface="Times New Roman"/>
              </a:rPr>
              <a:t> </a:t>
            </a:r>
            <a:r>
              <a:rPr dirty="0" sz="2100" spc="-75">
                <a:solidFill>
                  <a:srgbClr val="4B445B"/>
                </a:solidFill>
                <a:latin typeface="Times New Roman"/>
                <a:cs typeface="Times New Roman"/>
              </a:rPr>
              <a:t> </a:t>
            </a:r>
            <a:r>
              <a:rPr dirty="0" sz="2100" spc="15">
                <a:solidFill>
                  <a:srgbClr val="342D3F"/>
                </a:solidFill>
                <a:latin typeface="Times New Roman"/>
                <a:cs typeface="Times New Roman"/>
              </a:rPr>
              <a:t>de</a:t>
            </a:r>
            <a:r>
              <a:rPr dirty="0" sz="2100">
                <a:solidFill>
                  <a:srgbClr val="342D3F"/>
                </a:solidFill>
                <a:latin typeface="Times New Roman"/>
                <a:cs typeface="Times New Roman"/>
              </a:rPr>
              <a:t>	</a:t>
            </a:r>
            <a:r>
              <a:rPr dirty="0" sz="2100" spc="15">
                <a:solidFill>
                  <a:srgbClr val="342D3F"/>
                </a:solidFill>
                <a:latin typeface="Times New Roman"/>
                <a:cs typeface="Times New Roman"/>
              </a:rPr>
              <a:t>va</a:t>
            </a:r>
            <a:r>
              <a:rPr dirty="0" sz="2100" spc="-235">
                <a:solidFill>
                  <a:srgbClr val="342D3F"/>
                </a:solidFill>
                <a:latin typeface="Times New Roman"/>
                <a:cs typeface="Times New Roman"/>
              </a:rPr>
              <a:t> </a:t>
            </a:r>
            <a:r>
              <a:rPr dirty="0" sz="2100" spc="10">
                <a:solidFill>
                  <a:srgbClr val="16131C"/>
                </a:solidFill>
                <a:latin typeface="Times New Roman"/>
                <a:cs typeface="Times New Roman"/>
              </a:rPr>
              <a:t>r</a:t>
            </a:r>
            <a:r>
              <a:rPr dirty="0" sz="2100" spc="-310">
                <a:solidFill>
                  <a:srgbClr val="16131C"/>
                </a:solidFill>
                <a:latin typeface="Times New Roman"/>
                <a:cs typeface="Times New Roman"/>
              </a:rPr>
              <a:t> </a:t>
            </a:r>
            <a:r>
              <a:rPr dirty="0" sz="2100" spc="114">
                <a:solidFill>
                  <a:srgbClr val="181D3F"/>
                </a:solidFill>
                <a:latin typeface="Times New Roman"/>
                <a:cs typeface="Times New Roman"/>
              </a:rPr>
              <a:t>i</a:t>
            </a:r>
            <a:r>
              <a:rPr dirty="0" sz="2100" spc="190">
                <a:solidFill>
                  <a:srgbClr val="342D3F"/>
                </a:solidFill>
                <a:latin typeface="Times New Roman"/>
                <a:cs typeface="Times New Roman"/>
              </a:rPr>
              <a:t>a</a:t>
            </a:r>
            <a:r>
              <a:rPr dirty="0" sz="2100" spc="15">
                <a:solidFill>
                  <a:srgbClr val="4B445B"/>
                </a:solidFill>
                <a:latin typeface="Times New Roman"/>
                <a:cs typeface="Times New Roman"/>
              </a:rPr>
              <a:t>s</a:t>
            </a:r>
            <a:r>
              <a:rPr dirty="0" sz="2100">
                <a:solidFill>
                  <a:srgbClr val="4B445B"/>
                </a:solidFill>
                <a:latin typeface="Times New Roman"/>
                <a:cs typeface="Times New Roman"/>
              </a:rPr>
              <a:t>	</a:t>
            </a:r>
            <a:r>
              <a:rPr dirty="0" sz="2100" spc="15">
                <a:solidFill>
                  <a:srgbClr val="342D3F"/>
                </a:solidFill>
                <a:latin typeface="Times New Roman"/>
                <a:cs typeface="Times New Roman"/>
              </a:rPr>
              <a:t>va</a:t>
            </a:r>
            <a:r>
              <a:rPr dirty="0" sz="2100" spc="-235">
                <a:solidFill>
                  <a:srgbClr val="342D3F"/>
                </a:solidFill>
                <a:latin typeface="Times New Roman"/>
                <a:cs typeface="Times New Roman"/>
              </a:rPr>
              <a:t> </a:t>
            </a:r>
            <a:r>
              <a:rPr dirty="0" sz="2100" spc="10">
                <a:solidFill>
                  <a:srgbClr val="16131C"/>
                </a:solidFill>
                <a:latin typeface="Times New Roman"/>
                <a:cs typeface="Times New Roman"/>
              </a:rPr>
              <a:t>r</a:t>
            </a:r>
            <a:r>
              <a:rPr dirty="0" sz="2100" spc="-310">
                <a:solidFill>
                  <a:srgbClr val="16131C"/>
                </a:solidFill>
                <a:latin typeface="Times New Roman"/>
                <a:cs typeface="Times New Roman"/>
              </a:rPr>
              <a:t> </a:t>
            </a:r>
            <a:r>
              <a:rPr dirty="0" sz="2100" spc="114">
                <a:solidFill>
                  <a:srgbClr val="181D3F"/>
                </a:solidFill>
                <a:latin typeface="Times New Roman"/>
                <a:cs typeface="Times New Roman"/>
              </a:rPr>
              <a:t>i</a:t>
            </a:r>
            <a:r>
              <a:rPr dirty="0" sz="2100" spc="15">
                <a:solidFill>
                  <a:srgbClr val="342D3F"/>
                </a:solidFill>
                <a:latin typeface="Times New Roman"/>
                <a:cs typeface="Times New Roman"/>
              </a:rPr>
              <a:t>a</a:t>
            </a:r>
            <a:r>
              <a:rPr dirty="0" sz="2100" spc="-245">
                <a:solidFill>
                  <a:srgbClr val="342D3F"/>
                </a:solidFill>
                <a:latin typeface="Times New Roman"/>
                <a:cs typeface="Times New Roman"/>
              </a:rPr>
              <a:t> </a:t>
            </a:r>
            <a:r>
              <a:rPr dirty="0" sz="2100" spc="210">
                <a:solidFill>
                  <a:srgbClr val="16131C"/>
                </a:solidFill>
                <a:latin typeface="Times New Roman"/>
                <a:cs typeface="Times New Roman"/>
              </a:rPr>
              <a:t>b</a:t>
            </a:r>
            <a:r>
              <a:rPr dirty="0" sz="2100" spc="110">
                <a:solidFill>
                  <a:srgbClr val="181D3F"/>
                </a:solidFill>
                <a:latin typeface="Times New Roman"/>
                <a:cs typeface="Times New Roman"/>
              </a:rPr>
              <a:t>l</a:t>
            </a:r>
            <a:r>
              <a:rPr dirty="0" sz="2100" spc="105">
                <a:solidFill>
                  <a:srgbClr val="4B445B"/>
                </a:solidFill>
                <a:latin typeface="Times New Roman"/>
                <a:cs typeface="Times New Roman"/>
              </a:rPr>
              <a:t>e</a:t>
            </a:r>
            <a:r>
              <a:rPr dirty="0" sz="2100" spc="200">
                <a:solidFill>
                  <a:srgbClr val="4B445B"/>
                </a:solidFill>
                <a:latin typeface="Times New Roman"/>
                <a:cs typeface="Times New Roman"/>
              </a:rPr>
              <a:t>s</a:t>
            </a:r>
            <a:r>
              <a:rPr dirty="0" sz="2100" spc="10">
                <a:solidFill>
                  <a:srgbClr val="181D3F"/>
                </a:solidFill>
                <a:latin typeface="Times New Roman"/>
                <a:cs typeface="Times New Roman"/>
              </a:rPr>
              <a:t>.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49907" y="821816"/>
            <a:ext cx="2292350" cy="355600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marL="50800">
              <a:lnSpc>
                <a:spcPct val="100000"/>
              </a:lnSpc>
              <a:spcBef>
                <a:spcPts val="115"/>
              </a:spcBef>
              <a:tabLst>
                <a:tab pos="2024380" algn="l"/>
              </a:tabLst>
            </a:pPr>
            <a:r>
              <a:rPr dirty="0" baseline="-20671" sz="3225" spc="82">
                <a:solidFill>
                  <a:srgbClr val="4B445B"/>
                </a:solidFill>
                <a:latin typeface="Times New Roman"/>
                <a:cs typeface="Times New Roman"/>
              </a:rPr>
              <a:t>h</a:t>
            </a:r>
            <a:r>
              <a:rPr dirty="0" sz="1300" spc="5">
                <a:solidFill>
                  <a:srgbClr val="4B445B"/>
                </a:solidFill>
                <a:latin typeface="Arial"/>
                <a:cs typeface="Arial"/>
              </a:rPr>
              <a:t>2</a:t>
            </a:r>
            <a:r>
              <a:rPr dirty="0" sz="1300">
                <a:solidFill>
                  <a:srgbClr val="4B445B"/>
                </a:solidFill>
                <a:latin typeface="Arial"/>
                <a:cs typeface="Arial"/>
              </a:rPr>
              <a:t>	</a:t>
            </a:r>
            <a:r>
              <a:rPr dirty="0" baseline="-20671" sz="3225" spc="-502">
                <a:solidFill>
                  <a:srgbClr val="4B445B"/>
                </a:solidFill>
                <a:latin typeface="Times New Roman"/>
                <a:cs typeface="Times New Roman"/>
              </a:rPr>
              <a:t>h</a:t>
            </a:r>
            <a:r>
              <a:rPr dirty="0" baseline="-20671" sz="3225" spc="-112">
                <a:solidFill>
                  <a:srgbClr val="4B445B"/>
                </a:solidFill>
                <a:latin typeface="Times New Roman"/>
                <a:cs typeface="Times New Roman"/>
              </a:rPr>
              <a:t> </a:t>
            </a:r>
            <a:r>
              <a:rPr dirty="0" sz="1300" spc="-225">
                <a:solidFill>
                  <a:srgbClr val="4B445B"/>
                </a:solidFill>
                <a:latin typeface="Arial"/>
                <a:cs typeface="Arial"/>
              </a:rPr>
              <a:t>3</a:t>
            </a:r>
            <a:endParaRPr sz="13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996660" y="911331"/>
            <a:ext cx="4312920" cy="37084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  <a:tabLst>
                <a:tab pos="1899285" algn="l"/>
                <a:tab pos="3884929" algn="l"/>
              </a:tabLst>
            </a:pPr>
            <a:r>
              <a:rPr dirty="0" sz="2250" spc="5" i="1">
                <a:solidFill>
                  <a:srgbClr val="4B445B"/>
                </a:solidFill>
                <a:latin typeface="Arial"/>
                <a:cs typeface="Arial"/>
              </a:rPr>
              <a:t>a</a:t>
            </a:r>
            <a:r>
              <a:rPr dirty="0" sz="2250" spc="10" i="1">
                <a:solidFill>
                  <a:srgbClr val="4B445B"/>
                </a:solidFill>
                <a:latin typeface="Arial"/>
                <a:cs typeface="Arial"/>
              </a:rPr>
              <a:t>u</a:t>
            </a:r>
            <a:r>
              <a:rPr dirty="0" sz="2250" i="1">
                <a:solidFill>
                  <a:srgbClr val="4B445B"/>
                </a:solidFill>
                <a:latin typeface="Arial"/>
                <a:cs typeface="Arial"/>
              </a:rPr>
              <a:t>	</a:t>
            </a:r>
            <a:r>
              <a:rPr dirty="0" sz="2250" spc="-45" i="1">
                <a:solidFill>
                  <a:srgbClr val="4B445B"/>
                </a:solidFill>
                <a:latin typeface="Arial"/>
                <a:cs typeface="Arial"/>
              </a:rPr>
              <a:t>a</a:t>
            </a:r>
            <a:r>
              <a:rPr dirty="0" baseline="19753" sz="3375" spc="-562" i="1">
                <a:solidFill>
                  <a:srgbClr val="4B445B"/>
                </a:solidFill>
                <a:latin typeface="Arial"/>
                <a:cs typeface="Arial"/>
              </a:rPr>
              <a:t>2</a:t>
            </a:r>
            <a:r>
              <a:rPr dirty="0" sz="2250" spc="-390" i="1">
                <a:solidFill>
                  <a:srgbClr val="4B445B"/>
                </a:solidFill>
                <a:latin typeface="Arial"/>
                <a:cs typeface="Arial"/>
              </a:rPr>
              <a:t>u</a:t>
            </a:r>
            <a:r>
              <a:rPr dirty="0" sz="2250" i="1">
                <a:solidFill>
                  <a:srgbClr val="4B445B"/>
                </a:solidFill>
                <a:latin typeface="Arial"/>
                <a:cs typeface="Arial"/>
              </a:rPr>
              <a:t>	</a:t>
            </a:r>
            <a:r>
              <a:rPr dirty="0" sz="2250" spc="-390" i="1">
                <a:solidFill>
                  <a:srgbClr val="4B445B"/>
                </a:solidFill>
                <a:latin typeface="Arial"/>
                <a:cs typeface="Arial"/>
              </a:rPr>
              <a:t>a</a:t>
            </a:r>
            <a:r>
              <a:rPr dirty="0" sz="2250" spc="-270" i="1">
                <a:solidFill>
                  <a:srgbClr val="4B445B"/>
                </a:solidFill>
                <a:latin typeface="Arial"/>
                <a:cs typeface="Arial"/>
              </a:rPr>
              <a:t> </a:t>
            </a:r>
            <a:r>
              <a:rPr dirty="0" baseline="19753" sz="3375" spc="-705" i="1">
                <a:solidFill>
                  <a:srgbClr val="4B445B"/>
                </a:solidFill>
                <a:latin typeface="Arial"/>
                <a:cs typeface="Arial"/>
              </a:rPr>
              <a:t>3</a:t>
            </a:r>
            <a:r>
              <a:rPr dirty="0" sz="2250" spc="-390" i="1">
                <a:solidFill>
                  <a:srgbClr val="4B445B"/>
                </a:solidFill>
                <a:latin typeface="Arial"/>
                <a:cs typeface="Arial"/>
              </a:rPr>
              <a:t>u</a:t>
            </a:r>
            <a:endParaRPr sz="22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90339" y="1074733"/>
            <a:ext cx="8437880" cy="44767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4994910" algn="l"/>
                <a:tab pos="6076950" algn="l"/>
                <a:tab pos="6958965" algn="l"/>
              </a:tabLst>
            </a:pPr>
            <a:r>
              <a:rPr dirty="0" sz="2250" spc="5" i="1">
                <a:solidFill>
                  <a:srgbClr val="5D546D"/>
                </a:solidFill>
                <a:latin typeface="Arial"/>
                <a:cs typeface="Arial"/>
              </a:rPr>
              <a:t>u</a:t>
            </a:r>
            <a:r>
              <a:rPr dirty="0" sz="2250" spc="5" i="1">
                <a:solidFill>
                  <a:srgbClr val="5D546D"/>
                </a:solidFill>
                <a:latin typeface="Arial"/>
                <a:cs typeface="Arial"/>
              </a:rPr>
              <a:t>(x</a:t>
            </a:r>
            <a:r>
              <a:rPr dirty="0" sz="2250" spc="165" i="1">
                <a:solidFill>
                  <a:srgbClr val="5D546D"/>
                </a:solidFill>
                <a:latin typeface="Arial"/>
                <a:cs typeface="Arial"/>
              </a:rPr>
              <a:t>*</a:t>
            </a:r>
            <a:r>
              <a:rPr dirty="0" sz="2250" spc="5" i="1">
                <a:solidFill>
                  <a:srgbClr val="5D546D"/>
                </a:solidFill>
                <a:latin typeface="Arial"/>
                <a:cs typeface="Arial"/>
              </a:rPr>
              <a:t>+h</a:t>
            </a:r>
            <a:r>
              <a:rPr dirty="0" sz="2250" spc="5" i="1">
                <a:solidFill>
                  <a:srgbClr val="5D546D"/>
                </a:solidFill>
                <a:latin typeface="Arial"/>
                <a:cs typeface="Arial"/>
              </a:rPr>
              <a:t>,</a:t>
            </a:r>
            <a:r>
              <a:rPr dirty="0" sz="2250" spc="90" i="1">
                <a:solidFill>
                  <a:srgbClr val="5D546D"/>
                </a:solidFill>
                <a:latin typeface="Arial"/>
                <a:cs typeface="Arial"/>
              </a:rPr>
              <a:t> </a:t>
            </a:r>
            <a:r>
              <a:rPr dirty="0" sz="2250" spc="60" i="1">
                <a:solidFill>
                  <a:srgbClr val="4B445B"/>
                </a:solidFill>
                <a:latin typeface="Arial"/>
                <a:cs typeface="Arial"/>
              </a:rPr>
              <a:t>y*)</a:t>
            </a:r>
            <a:r>
              <a:rPr dirty="0" sz="2250" spc="-65" i="1">
                <a:solidFill>
                  <a:srgbClr val="4B445B"/>
                </a:solidFill>
                <a:latin typeface="Arial"/>
                <a:cs typeface="Arial"/>
              </a:rPr>
              <a:t> </a:t>
            </a:r>
            <a:r>
              <a:rPr dirty="0" sz="2750" spc="30">
                <a:solidFill>
                  <a:srgbClr val="010103"/>
                </a:solidFill>
                <a:latin typeface="Times New Roman"/>
                <a:cs typeface="Times New Roman"/>
              </a:rPr>
              <a:t>=</a:t>
            </a:r>
            <a:r>
              <a:rPr dirty="0" sz="2750" spc="-229">
                <a:solidFill>
                  <a:srgbClr val="010103"/>
                </a:solidFill>
                <a:latin typeface="Times New Roman"/>
                <a:cs typeface="Times New Roman"/>
              </a:rPr>
              <a:t> </a:t>
            </a:r>
            <a:r>
              <a:rPr dirty="0" sz="2250" spc="65" i="1">
                <a:solidFill>
                  <a:srgbClr val="5D546D"/>
                </a:solidFill>
                <a:latin typeface="Arial"/>
                <a:cs typeface="Arial"/>
              </a:rPr>
              <a:t>u</a:t>
            </a:r>
            <a:r>
              <a:rPr dirty="0" sz="2250" spc="45" i="1">
                <a:solidFill>
                  <a:srgbClr val="5D546D"/>
                </a:solidFill>
                <a:latin typeface="Arial"/>
                <a:cs typeface="Arial"/>
              </a:rPr>
              <a:t>(x*'</a:t>
            </a:r>
            <a:r>
              <a:rPr dirty="0" sz="2250" spc="-30" i="1">
                <a:solidFill>
                  <a:srgbClr val="5D546D"/>
                </a:solidFill>
                <a:latin typeface="Arial"/>
                <a:cs typeface="Arial"/>
              </a:rPr>
              <a:t> </a:t>
            </a:r>
            <a:r>
              <a:rPr dirty="0" sz="2250" spc="-235" i="1">
                <a:solidFill>
                  <a:srgbClr val="4B445B"/>
                </a:solidFill>
                <a:latin typeface="Arial"/>
                <a:cs typeface="Arial"/>
              </a:rPr>
              <a:t>y</a:t>
            </a:r>
            <a:r>
              <a:rPr dirty="0" sz="2250" spc="65" i="1">
                <a:solidFill>
                  <a:srgbClr val="56677E"/>
                </a:solidFill>
                <a:latin typeface="Arial"/>
                <a:cs typeface="Arial"/>
              </a:rPr>
              <a:t>*</a:t>
            </a:r>
            <a:r>
              <a:rPr dirty="0" sz="2250" spc="-215" i="1">
                <a:solidFill>
                  <a:srgbClr val="56677E"/>
                </a:solidFill>
                <a:latin typeface="Arial"/>
                <a:cs typeface="Arial"/>
              </a:rPr>
              <a:t> </a:t>
            </a:r>
            <a:r>
              <a:rPr dirty="0" sz="2250" spc="-190" i="1">
                <a:solidFill>
                  <a:srgbClr val="56677E"/>
                </a:solidFill>
                <a:latin typeface="Arial"/>
                <a:cs typeface="Arial"/>
              </a:rPr>
              <a:t>)+</a:t>
            </a:r>
            <a:r>
              <a:rPr dirty="0" sz="2250" spc="-30" i="1">
                <a:solidFill>
                  <a:srgbClr val="56677E"/>
                </a:solidFill>
                <a:latin typeface="Arial"/>
                <a:cs typeface="Arial"/>
              </a:rPr>
              <a:t> </a:t>
            </a:r>
            <a:r>
              <a:rPr dirty="0" sz="2250" spc="-40" i="1">
                <a:solidFill>
                  <a:srgbClr val="4B445B"/>
                </a:solidFill>
                <a:latin typeface="Arial"/>
                <a:cs typeface="Arial"/>
              </a:rPr>
              <a:t>h</a:t>
            </a:r>
            <a:r>
              <a:rPr dirty="0" sz="2250" spc="-355" i="1">
                <a:solidFill>
                  <a:srgbClr val="342D3F"/>
                </a:solidFill>
                <a:latin typeface="Arial"/>
                <a:cs typeface="Arial"/>
              </a:rPr>
              <a:t>-</a:t>
            </a:r>
            <a:r>
              <a:rPr dirty="0" sz="2250" spc="-310" i="1">
                <a:solidFill>
                  <a:srgbClr val="342D3F"/>
                </a:solidFill>
                <a:latin typeface="Arial"/>
                <a:cs typeface="Arial"/>
              </a:rPr>
              <a:t> </a:t>
            </a:r>
            <a:r>
              <a:rPr dirty="0" u="heavy" sz="2250" spc="30" i="1">
                <a:solidFill>
                  <a:srgbClr val="4B445B"/>
                </a:solidFill>
                <a:uFill>
                  <a:solidFill>
                    <a:srgbClr val="4B445B"/>
                  </a:solidFill>
                </a:uFill>
                <a:latin typeface="Arial"/>
                <a:cs typeface="Arial"/>
              </a:rPr>
              <a:t>a</a:t>
            </a:r>
            <a:r>
              <a:rPr dirty="0" u="heavy" sz="2250" spc="30" i="1">
                <a:solidFill>
                  <a:srgbClr val="4B445B"/>
                </a:solidFill>
                <a:uFill>
                  <a:solidFill>
                    <a:srgbClr val="4B445B"/>
                  </a:solidFill>
                </a:uFill>
                <a:latin typeface="Arial"/>
                <a:cs typeface="Arial"/>
              </a:rPr>
              <a:t>x</a:t>
            </a:r>
            <a:r>
              <a:rPr dirty="0" sz="2250" spc="-320" i="1">
                <a:solidFill>
                  <a:srgbClr val="4B445B"/>
                </a:solidFill>
                <a:latin typeface="Arial"/>
                <a:cs typeface="Arial"/>
              </a:rPr>
              <a:t> </a:t>
            </a:r>
            <a:r>
              <a:rPr dirty="0" sz="2250" spc="35" i="1">
                <a:solidFill>
                  <a:srgbClr val="5D546D"/>
                </a:solidFill>
                <a:latin typeface="Arial"/>
                <a:cs typeface="Arial"/>
              </a:rPr>
              <a:t>(x*'</a:t>
            </a:r>
            <a:r>
              <a:rPr dirty="0" sz="2250" spc="-80" i="1">
                <a:solidFill>
                  <a:srgbClr val="5D546D"/>
                </a:solidFill>
                <a:latin typeface="Arial"/>
                <a:cs typeface="Arial"/>
              </a:rPr>
              <a:t> </a:t>
            </a:r>
            <a:r>
              <a:rPr dirty="0" sz="2250" spc="80">
                <a:solidFill>
                  <a:srgbClr val="4B445B"/>
                </a:solidFill>
                <a:latin typeface="Arial"/>
                <a:cs typeface="Arial"/>
              </a:rPr>
              <a:t>y</a:t>
            </a:r>
            <a:r>
              <a:rPr dirty="0" sz="2250" spc="-45">
                <a:solidFill>
                  <a:srgbClr val="726D80"/>
                </a:solidFill>
                <a:latin typeface="Arial"/>
                <a:cs typeface="Arial"/>
              </a:rPr>
              <a:t>*</a:t>
            </a:r>
            <a:r>
              <a:rPr dirty="0" sz="2250" spc="125">
                <a:solidFill>
                  <a:srgbClr val="726D80"/>
                </a:solidFill>
                <a:latin typeface="Arial"/>
                <a:cs typeface="Arial"/>
              </a:rPr>
              <a:t>)</a:t>
            </a:r>
            <a:r>
              <a:rPr dirty="0" sz="2250" spc="-225">
                <a:solidFill>
                  <a:srgbClr val="083159"/>
                </a:solidFill>
                <a:latin typeface="Arial"/>
                <a:cs typeface="Arial"/>
              </a:rPr>
              <a:t>+</a:t>
            </a:r>
            <a:r>
              <a:rPr dirty="0" sz="2250" spc="-55">
                <a:solidFill>
                  <a:srgbClr val="2B1D2B"/>
                </a:solidFill>
                <a:latin typeface="Arial"/>
                <a:cs typeface="Arial"/>
              </a:rPr>
              <a:t>2</a:t>
            </a:r>
            <a:r>
              <a:rPr dirty="0" sz="2250">
                <a:solidFill>
                  <a:srgbClr val="2B1D2B"/>
                </a:solidFill>
                <a:latin typeface="Arial"/>
                <a:cs typeface="Arial"/>
              </a:rPr>
              <a:t>	</a:t>
            </a:r>
            <a:r>
              <a:rPr dirty="0" sz="2250" spc="114">
                <a:solidFill>
                  <a:srgbClr val="2B1D2B"/>
                </a:solidFill>
                <a:latin typeface="Arial"/>
                <a:cs typeface="Arial"/>
              </a:rPr>
              <a:t>·</a:t>
            </a:r>
            <a:r>
              <a:rPr dirty="0" u="heavy" sz="2250" spc="-114" i="1">
                <a:solidFill>
                  <a:srgbClr val="4B445B"/>
                </a:solidFill>
                <a:uFill>
                  <a:solidFill>
                    <a:srgbClr val="4B445B"/>
                  </a:solidFill>
                </a:uFill>
                <a:latin typeface="Arial"/>
                <a:cs typeface="Arial"/>
              </a:rPr>
              <a:t>ax</a:t>
            </a:r>
            <a:r>
              <a:rPr dirty="0" u="heavy" sz="2250" spc="-114" i="1">
                <a:solidFill>
                  <a:srgbClr val="4B445B"/>
                </a:solidFill>
                <a:uFill>
                  <a:solidFill>
                    <a:srgbClr val="4B445B"/>
                  </a:solidFill>
                </a:uFill>
                <a:latin typeface="Arial"/>
                <a:cs typeface="Arial"/>
              </a:rPr>
              <a:t>2</a:t>
            </a:r>
            <a:r>
              <a:rPr dirty="0" sz="2250" spc="-285" i="1">
                <a:solidFill>
                  <a:srgbClr val="4B445B"/>
                </a:solidFill>
                <a:latin typeface="Arial"/>
                <a:cs typeface="Arial"/>
              </a:rPr>
              <a:t> </a:t>
            </a:r>
            <a:r>
              <a:rPr dirty="0" sz="2250" spc="-50" i="1">
                <a:solidFill>
                  <a:srgbClr val="726D80"/>
                </a:solidFill>
                <a:latin typeface="Arial"/>
                <a:cs typeface="Arial"/>
              </a:rPr>
              <a:t>(</a:t>
            </a:r>
            <a:r>
              <a:rPr dirty="0" sz="2250" spc="-430" i="1">
                <a:solidFill>
                  <a:srgbClr val="726D80"/>
                </a:solidFill>
                <a:latin typeface="Arial"/>
                <a:cs typeface="Arial"/>
              </a:rPr>
              <a:t> </a:t>
            </a:r>
            <a:r>
              <a:rPr dirty="0" sz="2250" spc="-145" i="1">
                <a:solidFill>
                  <a:srgbClr val="726D80"/>
                </a:solidFill>
                <a:latin typeface="Arial"/>
                <a:cs typeface="Arial"/>
              </a:rPr>
              <a:t>x</a:t>
            </a:r>
            <a:r>
              <a:rPr dirty="0" sz="2250" spc="-190" i="1">
                <a:solidFill>
                  <a:srgbClr val="56677E"/>
                </a:solidFill>
                <a:latin typeface="Arial"/>
                <a:cs typeface="Arial"/>
              </a:rPr>
              <a:t>*</a:t>
            </a:r>
            <a:r>
              <a:rPr dirty="0" sz="2250" spc="-105" i="1">
                <a:solidFill>
                  <a:srgbClr val="726D80"/>
                </a:solidFill>
                <a:latin typeface="Arial"/>
                <a:cs typeface="Arial"/>
              </a:rPr>
              <a:t>'</a:t>
            </a:r>
            <a:r>
              <a:rPr dirty="0" sz="2250" i="1">
                <a:solidFill>
                  <a:srgbClr val="726D80"/>
                </a:solidFill>
                <a:latin typeface="Arial"/>
                <a:cs typeface="Arial"/>
              </a:rPr>
              <a:t>	</a:t>
            </a:r>
            <a:r>
              <a:rPr dirty="0" sz="2250" spc="-235" i="1">
                <a:solidFill>
                  <a:srgbClr val="4B445B"/>
                </a:solidFill>
                <a:latin typeface="Arial"/>
                <a:cs typeface="Arial"/>
              </a:rPr>
              <a:t>y</a:t>
            </a:r>
            <a:r>
              <a:rPr dirty="0" sz="2250" spc="65" i="1">
                <a:solidFill>
                  <a:srgbClr val="56677E"/>
                </a:solidFill>
                <a:latin typeface="Arial"/>
                <a:cs typeface="Arial"/>
              </a:rPr>
              <a:t>*</a:t>
            </a:r>
            <a:r>
              <a:rPr dirty="0" sz="2250" spc="-215" i="1">
                <a:solidFill>
                  <a:srgbClr val="56677E"/>
                </a:solidFill>
                <a:latin typeface="Arial"/>
                <a:cs typeface="Arial"/>
              </a:rPr>
              <a:t> </a:t>
            </a:r>
            <a:r>
              <a:rPr dirty="0" sz="2250" spc="-280" i="1">
                <a:solidFill>
                  <a:srgbClr val="56677E"/>
                </a:solidFill>
                <a:latin typeface="Arial"/>
                <a:cs typeface="Arial"/>
              </a:rPr>
              <a:t>)</a:t>
            </a:r>
            <a:r>
              <a:rPr dirty="0" sz="2250" spc="-60" i="1">
                <a:solidFill>
                  <a:srgbClr val="2F0136"/>
                </a:solidFill>
                <a:latin typeface="Arial"/>
                <a:cs typeface="Arial"/>
              </a:rPr>
              <a:t>+</a:t>
            </a:r>
            <a:r>
              <a:rPr dirty="0" sz="2250" spc="-229" i="1">
                <a:solidFill>
                  <a:srgbClr val="342D3F"/>
                </a:solidFill>
                <a:latin typeface="Arial"/>
                <a:cs typeface="Arial"/>
              </a:rPr>
              <a:t>6</a:t>
            </a:r>
            <a:r>
              <a:rPr dirty="0" sz="2250" i="1">
                <a:solidFill>
                  <a:srgbClr val="342D3F"/>
                </a:solidFill>
                <a:latin typeface="Arial"/>
                <a:cs typeface="Arial"/>
              </a:rPr>
              <a:t>	</a:t>
            </a:r>
            <a:r>
              <a:rPr dirty="0" sz="2250" spc="-140" i="1">
                <a:solidFill>
                  <a:srgbClr val="342D3F"/>
                </a:solidFill>
                <a:latin typeface="Arial"/>
                <a:cs typeface="Arial"/>
              </a:rPr>
              <a:t>·</a:t>
            </a:r>
            <a:r>
              <a:rPr dirty="0" sz="2250" spc="-200" i="1">
                <a:solidFill>
                  <a:srgbClr val="342D3F"/>
                </a:solidFill>
                <a:latin typeface="Arial"/>
                <a:cs typeface="Arial"/>
              </a:rPr>
              <a:t> </a:t>
            </a:r>
            <a:r>
              <a:rPr dirty="0" u="heavy" sz="2250" spc="-140" i="1">
                <a:solidFill>
                  <a:srgbClr val="4B445B"/>
                </a:solidFill>
                <a:uFill>
                  <a:solidFill>
                    <a:srgbClr val="4B445B"/>
                  </a:solidFill>
                </a:uFill>
                <a:latin typeface="Arial"/>
                <a:cs typeface="Arial"/>
              </a:rPr>
              <a:t>ax</a:t>
            </a:r>
            <a:r>
              <a:rPr dirty="0" u="heavy" sz="2250" spc="-140" i="1">
                <a:solidFill>
                  <a:srgbClr val="4B445B"/>
                </a:solidFill>
                <a:uFill>
                  <a:solidFill>
                    <a:srgbClr val="4B445B"/>
                  </a:solidFill>
                </a:uFill>
                <a:latin typeface="Arial"/>
                <a:cs typeface="Arial"/>
              </a:rPr>
              <a:t>3</a:t>
            </a:r>
            <a:r>
              <a:rPr dirty="0" sz="2250" spc="-210" i="1">
                <a:solidFill>
                  <a:srgbClr val="4B445B"/>
                </a:solidFill>
                <a:latin typeface="Arial"/>
                <a:cs typeface="Arial"/>
              </a:rPr>
              <a:t> </a:t>
            </a:r>
            <a:r>
              <a:rPr dirty="0" sz="2250" spc="35" i="1">
                <a:solidFill>
                  <a:srgbClr val="5D546D"/>
                </a:solidFill>
                <a:latin typeface="Arial"/>
                <a:cs typeface="Arial"/>
              </a:rPr>
              <a:t>(x*'</a:t>
            </a:r>
            <a:r>
              <a:rPr dirty="0" sz="2250" spc="-45" i="1">
                <a:solidFill>
                  <a:srgbClr val="5D546D"/>
                </a:solidFill>
                <a:latin typeface="Arial"/>
                <a:cs typeface="Arial"/>
              </a:rPr>
              <a:t> </a:t>
            </a:r>
            <a:r>
              <a:rPr dirty="0" sz="2250" spc="60" i="1">
                <a:solidFill>
                  <a:srgbClr val="4B445B"/>
                </a:solidFill>
                <a:latin typeface="Arial"/>
                <a:cs typeface="Arial"/>
              </a:rPr>
              <a:t>y*)</a:t>
            </a:r>
            <a:endParaRPr sz="22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036300" y="3845455"/>
            <a:ext cx="318135" cy="355600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5"/>
              </a:spcBef>
            </a:pPr>
            <a:r>
              <a:rPr dirty="0" baseline="-18087" sz="3225" spc="7" i="1">
                <a:solidFill>
                  <a:srgbClr val="4B445B"/>
                </a:solidFill>
                <a:latin typeface="Times New Roman"/>
                <a:cs typeface="Times New Roman"/>
              </a:rPr>
              <a:t>k</a:t>
            </a:r>
            <a:r>
              <a:rPr dirty="0" sz="1550" spc="5" i="1">
                <a:solidFill>
                  <a:srgbClr val="4B445B"/>
                </a:solidFill>
                <a:latin typeface="Courier New"/>
                <a:cs typeface="Courier New"/>
              </a:rPr>
              <a:t>4</a:t>
            </a:r>
            <a:endParaRPr sz="1550">
              <a:latin typeface="Courier New"/>
              <a:cs typeface="Courier Ne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542334" y="3853270"/>
            <a:ext cx="479425" cy="4552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dirty="0" sz="2800" spc="-225" i="1">
                <a:solidFill>
                  <a:srgbClr val="4B445B"/>
                </a:solidFill>
                <a:latin typeface="Arial"/>
                <a:cs typeface="Arial"/>
              </a:rPr>
              <a:t>a</a:t>
            </a:r>
            <a:r>
              <a:rPr dirty="0" baseline="25089" sz="2325" spc="-337" i="1">
                <a:solidFill>
                  <a:srgbClr val="4B445B"/>
                </a:solidFill>
                <a:latin typeface="Courier New"/>
                <a:cs typeface="Courier New"/>
              </a:rPr>
              <a:t>4</a:t>
            </a:r>
            <a:r>
              <a:rPr dirty="0" sz="2250" spc="-225" i="1">
                <a:solidFill>
                  <a:srgbClr val="4B445B"/>
                </a:solidFill>
                <a:latin typeface="Courier New"/>
                <a:cs typeface="Courier New"/>
              </a:rPr>
              <a:t>u</a:t>
            </a:r>
            <a:endParaRPr sz="2250">
              <a:latin typeface="Courier New"/>
              <a:cs typeface="Courier New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807620" y="4046511"/>
            <a:ext cx="711200" cy="4552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608965" algn="l"/>
              </a:tabLst>
            </a:pPr>
            <a:r>
              <a:rPr dirty="0" sz="2800" spc="-165">
                <a:solidFill>
                  <a:srgbClr val="2F0136"/>
                </a:solidFill>
                <a:latin typeface="Arial"/>
                <a:cs typeface="Arial"/>
              </a:rPr>
              <a:t>+</a:t>
            </a:r>
            <a:r>
              <a:rPr dirty="0" sz="2800" spc="-495">
                <a:solidFill>
                  <a:srgbClr val="2F0136"/>
                </a:solidFill>
                <a:latin typeface="Arial"/>
                <a:cs typeface="Arial"/>
              </a:rPr>
              <a:t> </a:t>
            </a:r>
            <a:r>
              <a:rPr dirty="0" sz="2800" spc="-95">
                <a:solidFill>
                  <a:srgbClr val="010103"/>
                </a:solidFill>
                <a:latin typeface="Arial"/>
                <a:cs typeface="Arial"/>
              </a:rPr>
              <a:t>-</a:t>
            </a:r>
            <a:r>
              <a:rPr dirty="0" sz="2800">
                <a:solidFill>
                  <a:srgbClr val="010103"/>
                </a:solidFill>
                <a:latin typeface="Arial"/>
                <a:cs typeface="Arial"/>
              </a:rPr>
              <a:t>	</a:t>
            </a:r>
            <a:r>
              <a:rPr dirty="0" sz="2800" spc="-80">
                <a:solidFill>
                  <a:srgbClr val="181D3F"/>
                </a:solidFill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834584" y="4046511"/>
            <a:ext cx="1875789" cy="4552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236220" algn="l"/>
              </a:tabLst>
            </a:pPr>
            <a:r>
              <a:rPr dirty="0" u="heavy" sz="1300" spc="-55">
                <a:solidFill>
                  <a:srgbClr val="4B445B"/>
                </a:solidFill>
                <a:uFill>
                  <a:solidFill>
                    <a:srgbClr val="4B445B"/>
                  </a:solidFill>
                </a:uFill>
                <a:latin typeface="Arial"/>
                <a:cs typeface="Arial"/>
              </a:rPr>
              <a:t>4</a:t>
            </a:r>
            <a:r>
              <a:rPr dirty="0" sz="1300" spc="-55">
                <a:solidFill>
                  <a:srgbClr val="4B445B"/>
                </a:solidFill>
                <a:latin typeface="Arial"/>
                <a:cs typeface="Arial"/>
              </a:rPr>
              <a:t>	</a:t>
            </a:r>
            <a:r>
              <a:rPr dirty="0" sz="1300" spc="-35">
                <a:solidFill>
                  <a:srgbClr val="5D546D"/>
                </a:solidFill>
                <a:latin typeface="Arial"/>
                <a:cs typeface="Arial"/>
              </a:rPr>
              <a:t>(</a:t>
            </a:r>
            <a:r>
              <a:rPr dirty="0" sz="1300" spc="-65">
                <a:solidFill>
                  <a:srgbClr val="5D546D"/>
                </a:solidFill>
                <a:latin typeface="Arial"/>
                <a:cs typeface="Arial"/>
              </a:rPr>
              <a:t> </a:t>
            </a:r>
            <a:r>
              <a:rPr dirty="0" sz="2250" spc="35" i="1">
                <a:solidFill>
                  <a:srgbClr val="5D546D"/>
                </a:solidFill>
                <a:latin typeface="Arial"/>
                <a:cs typeface="Arial"/>
              </a:rPr>
              <a:t>x*'</a:t>
            </a:r>
            <a:r>
              <a:rPr dirty="0" sz="2250" spc="-70" i="1">
                <a:solidFill>
                  <a:srgbClr val="5D546D"/>
                </a:solidFill>
                <a:latin typeface="Arial"/>
                <a:cs typeface="Arial"/>
              </a:rPr>
              <a:t> </a:t>
            </a:r>
            <a:r>
              <a:rPr dirty="0" sz="2250" spc="-235" i="1">
                <a:solidFill>
                  <a:srgbClr val="4B445B"/>
                </a:solidFill>
                <a:latin typeface="Arial"/>
                <a:cs typeface="Arial"/>
              </a:rPr>
              <a:t>y</a:t>
            </a:r>
            <a:r>
              <a:rPr dirty="0" sz="2250" spc="65" i="1">
                <a:solidFill>
                  <a:srgbClr val="56677E"/>
                </a:solidFill>
                <a:latin typeface="Arial"/>
                <a:cs typeface="Arial"/>
              </a:rPr>
              <a:t>*</a:t>
            </a:r>
            <a:r>
              <a:rPr dirty="0" sz="2250" spc="-215" i="1">
                <a:solidFill>
                  <a:srgbClr val="56677E"/>
                </a:solidFill>
                <a:latin typeface="Arial"/>
                <a:cs typeface="Arial"/>
              </a:rPr>
              <a:t> </a:t>
            </a:r>
            <a:r>
              <a:rPr dirty="0" sz="2250" spc="-140" i="1">
                <a:solidFill>
                  <a:srgbClr val="56677E"/>
                </a:solidFill>
                <a:latin typeface="Arial"/>
                <a:cs typeface="Arial"/>
              </a:rPr>
              <a:t>)</a:t>
            </a:r>
            <a:r>
              <a:rPr dirty="0" sz="2250" spc="-275" i="1">
                <a:solidFill>
                  <a:srgbClr val="56677E"/>
                </a:solidFill>
                <a:latin typeface="Arial"/>
                <a:cs typeface="Arial"/>
              </a:rPr>
              <a:t> </a:t>
            </a:r>
            <a:r>
              <a:rPr dirty="0" sz="2800" spc="-300">
                <a:solidFill>
                  <a:srgbClr val="5D546D"/>
                </a:solidFill>
                <a:latin typeface="Arial"/>
                <a:cs typeface="Arial"/>
              </a:rPr>
              <a:t>+</a:t>
            </a:r>
            <a:r>
              <a:rPr dirty="0" sz="2800">
                <a:solidFill>
                  <a:srgbClr val="5D546D"/>
                </a:solidFill>
                <a:latin typeface="Arial"/>
                <a:cs typeface="Arial"/>
              </a:rPr>
              <a:t> </a:t>
            </a:r>
            <a:r>
              <a:rPr dirty="0" sz="2800" spc="-165">
                <a:solidFill>
                  <a:srgbClr val="342D3F"/>
                </a:solidFill>
                <a:latin typeface="Arial"/>
                <a:cs typeface="Arial"/>
              </a:rPr>
              <a:t>.</a:t>
            </a:r>
            <a:r>
              <a:rPr dirty="0" sz="2800" spc="-245">
                <a:solidFill>
                  <a:srgbClr val="441F23"/>
                </a:solidFill>
                <a:latin typeface="Arial"/>
                <a:cs typeface="Arial"/>
              </a:rPr>
              <a:t>.</a:t>
            </a:r>
            <a:r>
              <a:rPr dirty="0" sz="2800" spc="-160">
                <a:solidFill>
                  <a:srgbClr val="181D3F"/>
                </a:solidFill>
                <a:latin typeface="Arial"/>
                <a:cs typeface="Arial"/>
              </a:rPr>
              <a:t>.</a:t>
            </a:r>
            <a:r>
              <a:rPr dirty="0" sz="2800" spc="-245">
                <a:solidFill>
                  <a:srgbClr val="342D3F"/>
                </a:solidFill>
                <a:latin typeface="Arial"/>
                <a:cs typeface="Arial"/>
              </a:rPr>
              <a:t>.</a:t>
            </a:r>
            <a:r>
              <a:rPr dirty="0" sz="2800" spc="-160">
                <a:solidFill>
                  <a:srgbClr val="181D3F"/>
                </a:solidFill>
                <a:latin typeface="Arial"/>
                <a:cs typeface="Arial"/>
              </a:rPr>
              <a:t>.</a:t>
            </a:r>
            <a:r>
              <a:rPr dirty="0" sz="2800" spc="-55">
                <a:solidFill>
                  <a:srgbClr val="342D3F"/>
                </a:solidFill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057954" y="4298717"/>
            <a:ext cx="833119" cy="37084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536575" algn="l"/>
              </a:tabLst>
            </a:pPr>
            <a:r>
              <a:rPr dirty="0" sz="1800">
                <a:solidFill>
                  <a:srgbClr val="342D3F"/>
                </a:solidFill>
                <a:latin typeface="Arial"/>
                <a:cs typeface="Arial"/>
              </a:rPr>
              <a:t>2</a:t>
            </a:r>
            <a:r>
              <a:rPr dirty="0" sz="1800" spc="-75">
                <a:solidFill>
                  <a:srgbClr val="5D546D"/>
                </a:solidFill>
                <a:latin typeface="Arial"/>
                <a:cs typeface="Arial"/>
              </a:rPr>
              <a:t>4</a:t>
            </a:r>
            <a:r>
              <a:rPr dirty="0" sz="1800">
                <a:solidFill>
                  <a:srgbClr val="5D546D"/>
                </a:solidFill>
                <a:latin typeface="Arial"/>
                <a:cs typeface="Arial"/>
              </a:rPr>
              <a:t>	</a:t>
            </a:r>
            <a:r>
              <a:rPr dirty="0" sz="2250" spc="-80" i="1">
                <a:solidFill>
                  <a:srgbClr val="4B445B"/>
                </a:solidFill>
                <a:latin typeface="Arial"/>
                <a:cs typeface="Arial"/>
              </a:rPr>
              <a:t>ay</a:t>
            </a:r>
            <a:endParaRPr sz="22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4716" y="558361"/>
            <a:ext cx="6165215" cy="38544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1372870" algn="l"/>
                <a:tab pos="1825625" algn="l"/>
                <a:tab pos="3517265" algn="l"/>
                <a:tab pos="4558030" algn="l"/>
              </a:tabLst>
            </a:pPr>
            <a:r>
              <a:rPr dirty="0" sz="2350" spc="-80">
                <a:solidFill>
                  <a:srgbClr val="1A182A"/>
                </a:solidFill>
                <a:latin typeface="Times New Roman"/>
                <a:cs typeface="Times New Roman"/>
              </a:rPr>
              <a:t>F</a:t>
            </a:r>
            <a:r>
              <a:rPr dirty="0" sz="2350" spc="-185">
                <a:solidFill>
                  <a:srgbClr val="1A182A"/>
                </a:solidFill>
                <a:latin typeface="Times New Roman"/>
                <a:cs typeface="Times New Roman"/>
              </a:rPr>
              <a:t> </a:t>
            </a:r>
            <a:r>
              <a:rPr dirty="0" sz="2350" spc="-70">
                <a:solidFill>
                  <a:srgbClr val="3A3649"/>
                </a:solidFill>
                <a:latin typeface="Times New Roman"/>
                <a:cs typeface="Times New Roman"/>
              </a:rPr>
              <a:t>ó</a:t>
            </a:r>
            <a:r>
              <a:rPr dirty="0" sz="2350" spc="-245">
                <a:solidFill>
                  <a:srgbClr val="3A3649"/>
                </a:solidFill>
                <a:latin typeface="Times New Roman"/>
                <a:cs typeface="Times New Roman"/>
              </a:rPr>
              <a:t> </a:t>
            </a:r>
            <a:r>
              <a:rPr dirty="0" sz="2350" spc="-50">
                <a:solidFill>
                  <a:srgbClr val="3B212B"/>
                </a:solidFill>
                <a:latin typeface="Times New Roman"/>
                <a:cs typeface="Times New Roman"/>
              </a:rPr>
              <a:t>r</a:t>
            </a:r>
            <a:r>
              <a:rPr dirty="0" sz="2350" spc="-240">
                <a:solidFill>
                  <a:srgbClr val="3B212B"/>
                </a:solidFill>
                <a:latin typeface="Times New Roman"/>
                <a:cs typeface="Times New Roman"/>
              </a:rPr>
              <a:t> </a:t>
            </a:r>
            <a:r>
              <a:rPr dirty="0" sz="2350" spc="-155">
                <a:solidFill>
                  <a:srgbClr val="1A182A"/>
                </a:solidFill>
                <a:latin typeface="Times New Roman"/>
                <a:cs typeface="Times New Roman"/>
              </a:rPr>
              <a:t>n</a:t>
            </a:r>
            <a:r>
              <a:rPr dirty="0" sz="2350" spc="-20">
                <a:solidFill>
                  <a:srgbClr val="08070A"/>
                </a:solidFill>
                <a:latin typeface="Times New Roman"/>
                <a:cs typeface="Times New Roman"/>
              </a:rPr>
              <a:t>1</a:t>
            </a:r>
            <a:r>
              <a:rPr dirty="0" sz="2350" spc="-70">
                <a:solidFill>
                  <a:srgbClr val="1A182A"/>
                </a:solidFill>
                <a:latin typeface="Times New Roman"/>
                <a:cs typeface="Times New Roman"/>
              </a:rPr>
              <a:t>u</a:t>
            </a:r>
            <a:r>
              <a:rPr dirty="0" sz="2350" spc="-285">
                <a:solidFill>
                  <a:srgbClr val="1A182A"/>
                </a:solidFill>
                <a:latin typeface="Times New Roman"/>
                <a:cs typeface="Times New Roman"/>
              </a:rPr>
              <a:t> </a:t>
            </a:r>
            <a:r>
              <a:rPr dirty="0" sz="2350" spc="25">
                <a:solidFill>
                  <a:srgbClr val="08070A"/>
                </a:solidFill>
                <a:latin typeface="Times New Roman"/>
                <a:cs typeface="Times New Roman"/>
              </a:rPr>
              <a:t>l</a:t>
            </a:r>
            <a:r>
              <a:rPr dirty="0" sz="2350" spc="-65">
                <a:solidFill>
                  <a:srgbClr val="3A3649"/>
                </a:solidFill>
                <a:latin typeface="Times New Roman"/>
                <a:cs typeface="Times New Roman"/>
              </a:rPr>
              <a:t>a</a:t>
            </a:r>
            <a:r>
              <a:rPr dirty="0" sz="2350">
                <a:solidFill>
                  <a:srgbClr val="3A3649"/>
                </a:solidFill>
                <a:latin typeface="Times New Roman"/>
                <a:cs typeface="Times New Roman"/>
              </a:rPr>
              <a:t>	</a:t>
            </a:r>
            <a:r>
              <a:rPr dirty="0" sz="2350" spc="210">
                <a:solidFill>
                  <a:srgbClr val="3A3649"/>
                </a:solidFill>
                <a:latin typeface="Times New Roman"/>
                <a:cs typeface="Times New Roman"/>
              </a:rPr>
              <a:t>e</a:t>
            </a:r>
            <a:r>
              <a:rPr dirty="0" sz="2350" spc="-70">
                <a:solidFill>
                  <a:srgbClr val="1A182A"/>
                </a:solidFill>
                <a:latin typeface="Times New Roman"/>
                <a:cs typeface="Times New Roman"/>
              </a:rPr>
              <a:t>n</a:t>
            </a:r>
            <a:r>
              <a:rPr dirty="0" sz="2350">
                <a:solidFill>
                  <a:srgbClr val="1A182A"/>
                </a:solidFill>
                <a:latin typeface="Times New Roman"/>
                <a:cs typeface="Times New Roman"/>
              </a:rPr>
              <a:t>	</a:t>
            </a:r>
            <a:r>
              <a:rPr dirty="0" sz="2350" spc="-70">
                <a:solidFill>
                  <a:srgbClr val="3B212B"/>
                </a:solidFill>
                <a:latin typeface="Times New Roman"/>
                <a:cs typeface="Times New Roman"/>
              </a:rPr>
              <a:t>d</a:t>
            </a:r>
            <a:r>
              <a:rPr dirty="0" sz="2350" spc="-110">
                <a:solidFill>
                  <a:srgbClr val="3B212B"/>
                </a:solidFill>
                <a:latin typeface="Times New Roman"/>
                <a:cs typeface="Times New Roman"/>
              </a:rPr>
              <a:t> </a:t>
            </a:r>
            <a:r>
              <a:rPr dirty="0" sz="2350" spc="15">
                <a:solidFill>
                  <a:srgbClr val="08070A"/>
                </a:solidFill>
                <a:latin typeface="Times New Roman"/>
                <a:cs typeface="Times New Roman"/>
              </a:rPr>
              <a:t>i</a:t>
            </a:r>
            <a:r>
              <a:rPr dirty="0" sz="2350" spc="5">
                <a:solidFill>
                  <a:srgbClr val="1A182A"/>
                </a:solidFill>
                <a:latin typeface="Times New Roman"/>
                <a:cs typeface="Times New Roman"/>
              </a:rPr>
              <a:t>f</a:t>
            </a:r>
            <a:r>
              <a:rPr dirty="0" sz="2350" spc="-65">
                <a:solidFill>
                  <a:srgbClr val="3A3649"/>
                </a:solidFill>
                <a:latin typeface="Times New Roman"/>
                <a:cs typeface="Times New Roman"/>
              </a:rPr>
              <a:t>e</a:t>
            </a:r>
            <a:r>
              <a:rPr dirty="0" sz="2350" spc="-215">
                <a:solidFill>
                  <a:srgbClr val="3A3649"/>
                </a:solidFill>
                <a:latin typeface="Times New Roman"/>
                <a:cs typeface="Times New Roman"/>
              </a:rPr>
              <a:t> </a:t>
            </a:r>
            <a:r>
              <a:rPr dirty="0" sz="2350" spc="-50">
                <a:solidFill>
                  <a:srgbClr val="1A182A"/>
                </a:solidFill>
                <a:latin typeface="Times New Roman"/>
                <a:cs typeface="Times New Roman"/>
              </a:rPr>
              <a:t>r</a:t>
            </a:r>
            <a:r>
              <a:rPr dirty="0" sz="2350" spc="-310">
                <a:solidFill>
                  <a:srgbClr val="1A182A"/>
                </a:solidFill>
                <a:latin typeface="Times New Roman"/>
                <a:cs typeface="Times New Roman"/>
              </a:rPr>
              <a:t> </a:t>
            </a:r>
            <a:r>
              <a:rPr dirty="0" sz="2350" spc="-65">
                <a:solidFill>
                  <a:srgbClr val="3A3649"/>
                </a:solidFill>
                <a:latin typeface="Times New Roman"/>
                <a:cs typeface="Times New Roman"/>
              </a:rPr>
              <a:t>e</a:t>
            </a:r>
            <a:r>
              <a:rPr dirty="0" sz="2350" spc="-215">
                <a:solidFill>
                  <a:srgbClr val="3A3649"/>
                </a:solidFill>
                <a:latin typeface="Times New Roman"/>
                <a:cs typeface="Times New Roman"/>
              </a:rPr>
              <a:t> </a:t>
            </a:r>
            <a:r>
              <a:rPr dirty="0" sz="2350" spc="-70">
                <a:solidFill>
                  <a:srgbClr val="1A182A"/>
                </a:solidFill>
                <a:latin typeface="Times New Roman"/>
                <a:cs typeface="Times New Roman"/>
              </a:rPr>
              <a:t>n</a:t>
            </a:r>
            <a:r>
              <a:rPr dirty="0" sz="2350" spc="-285">
                <a:solidFill>
                  <a:srgbClr val="1A182A"/>
                </a:solidFill>
                <a:latin typeface="Times New Roman"/>
                <a:cs typeface="Times New Roman"/>
              </a:rPr>
              <a:t> </a:t>
            </a:r>
            <a:r>
              <a:rPr dirty="0" sz="2350" spc="150">
                <a:solidFill>
                  <a:srgbClr val="3A3649"/>
                </a:solidFill>
                <a:latin typeface="Times New Roman"/>
                <a:cs typeface="Times New Roman"/>
              </a:rPr>
              <a:t>c</a:t>
            </a:r>
            <a:r>
              <a:rPr dirty="0" sz="2350" spc="25">
                <a:solidFill>
                  <a:srgbClr val="08070A"/>
                </a:solidFill>
                <a:latin typeface="Times New Roman"/>
                <a:cs typeface="Times New Roman"/>
              </a:rPr>
              <a:t>i</a:t>
            </a:r>
            <a:r>
              <a:rPr dirty="0" sz="2350" spc="200">
                <a:solidFill>
                  <a:srgbClr val="3A3649"/>
                </a:solidFill>
                <a:latin typeface="Times New Roman"/>
                <a:cs typeface="Times New Roman"/>
              </a:rPr>
              <a:t>a</a:t>
            </a:r>
            <a:r>
              <a:rPr dirty="0" sz="2350" spc="-55">
                <a:solidFill>
                  <a:srgbClr val="594F6B"/>
                </a:solidFill>
                <a:latin typeface="Times New Roman"/>
                <a:cs typeface="Times New Roman"/>
              </a:rPr>
              <a:t>s</a:t>
            </a:r>
            <a:r>
              <a:rPr dirty="0" sz="2350">
                <a:solidFill>
                  <a:srgbClr val="594F6B"/>
                </a:solidFill>
                <a:latin typeface="Times New Roman"/>
                <a:cs typeface="Times New Roman"/>
              </a:rPr>
              <a:t>	</a:t>
            </a:r>
            <a:r>
              <a:rPr dirty="0" sz="2350" spc="-45">
                <a:solidFill>
                  <a:srgbClr val="1A182A"/>
                </a:solidFill>
                <a:latin typeface="Times New Roman"/>
                <a:cs typeface="Times New Roman"/>
              </a:rPr>
              <a:t>fi</a:t>
            </a:r>
            <a:r>
              <a:rPr dirty="0" sz="2350" spc="-285">
                <a:solidFill>
                  <a:srgbClr val="1A182A"/>
                </a:solidFill>
                <a:latin typeface="Times New Roman"/>
                <a:cs typeface="Times New Roman"/>
              </a:rPr>
              <a:t> </a:t>
            </a:r>
            <a:r>
              <a:rPr dirty="0" sz="2350" spc="-70">
                <a:solidFill>
                  <a:srgbClr val="1A182A"/>
                </a:solidFill>
                <a:latin typeface="Times New Roman"/>
                <a:cs typeface="Times New Roman"/>
              </a:rPr>
              <a:t>n</a:t>
            </a:r>
            <a:r>
              <a:rPr dirty="0" sz="2350" spc="-270">
                <a:solidFill>
                  <a:srgbClr val="1A182A"/>
                </a:solidFill>
                <a:latin typeface="Times New Roman"/>
                <a:cs typeface="Times New Roman"/>
              </a:rPr>
              <a:t> </a:t>
            </a:r>
            <a:r>
              <a:rPr dirty="0" sz="2350" spc="80">
                <a:solidFill>
                  <a:srgbClr val="08070A"/>
                </a:solidFill>
                <a:latin typeface="Times New Roman"/>
                <a:cs typeface="Times New Roman"/>
              </a:rPr>
              <a:t>i</a:t>
            </a:r>
            <a:r>
              <a:rPr dirty="0" sz="2350" spc="-40">
                <a:solidFill>
                  <a:srgbClr val="1A182A"/>
                </a:solidFill>
                <a:latin typeface="Times New Roman"/>
                <a:cs typeface="Times New Roman"/>
              </a:rPr>
              <a:t>t</a:t>
            </a:r>
            <a:r>
              <a:rPr dirty="0" sz="2350" spc="-175">
                <a:solidFill>
                  <a:srgbClr val="1A182A"/>
                </a:solidFill>
                <a:latin typeface="Times New Roman"/>
                <a:cs typeface="Times New Roman"/>
              </a:rPr>
              <a:t> </a:t>
            </a:r>
            <a:r>
              <a:rPr dirty="0" sz="2350" spc="200">
                <a:solidFill>
                  <a:srgbClr val="3A3649"/>
                </a:solidFill>
                <a:latin typeface="Times New Roman"/>
                <a:cs typeface="Times New Roman"/>
              </a:rPr>
              <a:t>a</a:t>
            </a:r>
            <a:r>
              <a:rPr dirty="0" sz="2350" spc="-55">
                <a:solidFill>
                  <a:srgbClr val="3A3649"/>
                </a:solidFill>
                <a:latin typeface="Times New Roman"/>
                <a:cs typeface="Times New Roman"/>
              </a:rPr>
              <a:t>s</a:t>
            </a:r>
            <a:r>
              <a:rPr dirty="0" sz="2350">
                <a:solidFill>
                  <a:srgbClr val="3A3649"/>
                </a:solidFill>
                <a:latin typeface="Times New Roman"/>
                <a:cs typeface="Times New Roman"/>
              </a:rPr>
              <a:t>	</a:t>
            </a:r>
            <a:r>
              <a:rPr dirty="0" sz="2350" spc="-70">
                <a:solidFill>
                  <a:srgbClr val="1A182A"/>
                </a:solidFill>
                <a:latin typeface="Times New Roman"/>
                <a:cs typeface="Times New Roman"/>
              </a:rPr>
              <a:t>p</a:t>
            </a:r>
            <a:r>
              <a:rPr dirty="0" sz="2350" spc="-240">
                <a:solidFill>
                  <a:srgbClr val="1A182A"/>
                </a:solidFill>
                <a:latin typeface="Times New Roman"/>
                <a:cs typeface="Times New Roman"/>
              </a:rPr>
              <a:t> </a:t>
            </a:r>
            <a:r>
              <a:rPr dirty="0" sz="2350" spc="229">
                <a:solidFill>
                  <a:srgbClr val="1A182A"/>
                </a:solidFill>
                <a:latin typeface="Times New Roman"/>
                <a:cs typeface="Times New Roman"/>
              </a:rPr>
              <a:t>r</a:t>
            </a:r>
            <a:r>
              <a:rPr dirty="0" sz="2350" spc="215">
                <a:solidFill>
                  <a:srgbClr val="1A182A"/>
                </a:solidFill>
                <a:latin typeface="Times New Roman"/>
                <a:cs typeface="Times New Roman"/>
              </a:rPr>
              <a:t>o</a:t>
            </a:r>
            <a:r>
              <a:rPr dirty="0" sz="2350" spc="160">
                <a:solidFill>
                  <a:srgbClr val="3A3649"/>
                </a:solidFill>
                <a:latin typeface="Times New Roman"/>
                <a:cs typeface="Times New Roman"/>
              </a:rPr>
              <a:t>g</a:t>
            </a:r>
            <a:r>
              <a:rPr dirty="0" sz="2350" spc="-50">
                <a:solidFill>
                  <a:srgbClr val="3A3649"/>
                </a:solidFill>
                <a:latin typeface="Times New Roman"/>
                <a:cs typeface="Times New Roman"/>
              </a:rPr>
              <a:t>r</a:t>
            </a:r>
            <a:r>
              <a:rPr dirty="0" sz="2350" spc="-210">
                <a:solidFill>
                  <a:srgbClr val="3A3649"/>
                </a:solidFill>
                <a:latin typeface="Times New Roman"/>
                <a:cs typeface="Times New Roman"/>
              </a:rPr>
              <a:t> </a:t>
            </a:r>
            <a:r>
              <a:rPr dirty="0" sz="2350" spc="110">
                <a:solidFill>
                  <a:srgbClr val="3A3649"/>
                </a:solidFill>
                <a:latin typeface="Times New Roman"/>
                <a:cs typeface="Times New Roman"/>
              </a:rPr>
              <a:t>e</a:t>
            </a:r>
            <a:r>
              <a:rPr dirty="0" sz="2350" spc="215">
                <a:solidFill>
                  <a:srgbClr val="3A3649"/>
                </a:solidFill>
                <a:latin typeface="Times New Roman"/>
                <a:cs typeface="Times New Roman"/>
              </a:rPr>
              <a:t>s</a:t>
            </a:r>
            <a:r>
              <a:rPr dirty="0" sz="2350" spc="85">
                <a:solidFill>
                  <a:srgbClr val="1A182A"/>
                </a:solidFill>
                <a:latin typeface="Times New Roman"/>
                <a:cs typeface="Times New Roman"/>
              </a:rPr>
              <a:t>i</a:t>
            </a:r>
            <a:r>
              <a:rPr dirty="0" sz="2350" spc="-70">
                <a:solidFill>
                  <a:srgbClr val="3A3649"/>
                </a:solidFill>
                <a:latin typeface="Times New Roman"/>
                <a:cs typeface="Times New Roman"/>
              </a:rPr>
              <a:t>va</a:t>
            </a:r>
            <a:r>
              <a:rPr dirty="0" sz="2350" spc="-95">
                <a:solidFill>
                  <a:srgbClr val="3A3649"/>
                </a:solidFill>
                <a:latin typeface="Times New Roman"/>
                <a:cs typeface="Times New Roman"/>
              </a:rPr>
              <a:t> </a:t>
            </a:r>
            <a:r>
              <a:rPr dirty="0" sz="2350" spc="-40">
                <a:solidFill>
                  <a:srgbClr val="3B212B"/>
                </a:solidFill>
                <a:latin typeface="Times New Roman"/>
                <a:cs typeface="Times New Roman"/>
              </a:rPr>
              <a:t>:</a:t>
            </a:r>
            <a:endParaRPr sz="235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60686" y="1200410"/>
            <a:ext cx="1479550" cy="38544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1051560" algn="l"/>
              </a:tabLst>
            </a:pPr>
            <a:r>
              <a:rPr dirty="0" u="heavy" sz="2250" spc="-80" i="1">
                <a:solidFill>
                  <a:srgbClr val="594F6B"/>
                </a:solidFill>
                <a:uFill>
                  <a:solidFill>
                    <a:srgbClr val="594F6B"/>
                  </a:solidFill>
                </a:uFill>
                <a:latin typeface="Arial"/>
                <a:cs typeface="Arial"/>
              </a:rPr>
              <a:t>au</a:t>
            </a:r>
            <a:r>
              <a:rPr dirty="0" u="heavy" sz="2250" spc="-45" i="1">
                <a:solidFill>
                  <a:srgbClr val="594F6B"/>
                </a:solidFill>
                <a:uFill>
                  <a:solidFill>
                    <a:srgbClr val="594F6B"/>
                  </a:solidFill>
                </a:uFill>
                <a:latin typeface="Arial"/>
                <a:cs typeface="Arial"/>
              </a:rPr>
              <a:t>(</a:t>
            </a:r>
            <a:r>
              <a:rPr dirty="0" u="heavy" sz="2250" spc="25" i="1">
                <a:solidFill>
                  <a:srgbClr val="594F6B"/>
                </a:solidFill>
                <a:uFill>
                  <a:solidFill>
                    <a:srgbClr val="594F6B"/>
                  </a:solidFill>
                </a:uFill>
                <a:latin typeface="Arial"/>
                <a:cs typeface="Arial"/>
              </a:rPr>
              <a:t> </a:t>
            </a:r>
            <a:r>
              <a:rPr dirty="0" sz="2250" i="1">
                <a:solidFill>
                  <a:srgbClr val="594F6B"/>
                </a:solidFill>
                <a:latin typeface="Arial"/>
                <a:cs typeface="Arial"/>
              </a:rPr>
              <a:t> </a:t>
            </a:r>
            <a:r>
              <a:rPr dirty="0" sz="2250" spc="-265" i="1">
                <a:solidFill>
                  <a:srgbClr val="594F6B"/>
                </a:solidFill>
                <a:latin typeface="Arial"/>
                <a:cs typeface="Arial"/>
              </a:rPr>
              <a:t> </a:t>
            </a:r>
            <a:r>
              <a:rPr dirty="0" sz="2350" spc="70">
                <a:solidFill>
                  <a:srgbClr val="696779"/>
                </a:solidFill>
                <a:latin typeface="Arial"/>
                <a:cs typeface="Arial"/>
              </a:rPr>
              <a:t>*</a:t>
            </a:r>
            <a:r>
              <a:rPr dirty="0" sz="2350">
                <a:solidFill>
                  <a:srgbClr val="696779"/>
                </a:solidFill>
                <a:latin typeface="Arial"/>
                <a:cs typeface="Arial"/>
              </a:rPr>
              <a:t>	</a:t>
            </a:r>
            <a:r>
              <a:rPr dirty="0" u="heavy" sz="2250" spc="110" i="1">
                <a:solidFill>
                  <a:srgbClr val="696779"/>
                </a:solidFill>
                <a:uFill>
                  <a:solidFill>
                    <a:srgbClr val="594F6B"/>
                  </a:solidFill>
                </a:uFill>
                <a:latin typeface="Arial"/>
                <a:cs typeface="Arial"/>
              </a:rPr>
              <a:t>*</a:t>
            </a:r>
            <a:r>
              <a:rPr dirty="0" u="heavy" sz="2250" spc="-475" i="1">
                <a:solidFill>
                  <a:srgbClr val="696779"/>
                </a:solidFill>
                <a:uFill>
                  <a:solidFill>
                    <a:srgbClr val="594F6B"/>
                  </a:solidFill>
                </a:uFill>
                <a:latin typeface="Arial"/>
                <a:cs typeface="Arial"/>
              </a:rPr>
              <a:t>)</a:t>
            </a:r>
            <a:r>
              <a:rPr dirty="0" u="heavy" sz="2250" spc="-390" i="1">
                <a:solidFill>
                  <a:srgbClr val="696779"/>
                </a:solidFill>
                <a:uFill>
                  <a:solidFill>
                    <a:srgbClr val="594F6B"/>
                  </a:solidFill>
                </a:uFill>
                <a:latin typeface="Arial"/>
                <a:cs typeface="Arial"/>
              </a:rPr>
              <a:t> </a:t>
            </a:r>
            <a:r>
              <a:rPr dirty="0" sz="2250" spc="-225" i="1">
                <a:solidFill>
                  <a:srgbClr val="696779"/>
                </a:solidFill>
                <a:latin typeface="Arial"/>
                <a:cs typeface="Arial"/>
              </a:rPr>
              <a:t> </a:t>
            </a:r>
            <a:r>
              <a:rPr dirty="0" u="heavy" sz="2250" spc="-830" i="1">
                <a:solidFill>
                  <a:srgbClr val="696779"/>
                </a:solidFill>
                <a:uFill>
                  <a:solidFill>
                    <a:srgbClr val="594F6B"/>
                  </a:solidFill>
                </a:uFill>
                <a:latin typeface="Arial"/>
                <a:cs typeface="Arial"/>
              </a:rPr>
              <a:t>~</a:t>
            </a:r>
            <a:r>
              <a:rPr dirty="0" u="heavy" sz="2250" spc="250" i="1">
                <a:solidFill>
                  <a:srgbClr val="696779"/>
                </a:solidFill>
                <a:uFill>
                  <a:solidFill>
                    <a:srgbClr val="594F6B"/>
                  </a:solidFill>
                </a:uFill>
                <a:latin typeface="Arial"/>
                <a:cs typeface="Arial"/>
              </a:rPr>
              <a:t> </a:t>
            </a:r>
            <a:endParaRPr sz="22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604652" y="1213174"/>
            <a:ext cx="3453765" cy="57404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ts val="2095"/>
              </a:lnSpc>
              <a:spcBef>
                <a:spcPts val="110"/>
              </a:spcBef>
              <a:tabLst>
                <a:tab pos="580390" algn="l"/>
                <a:tab pos="2044064" algn="l"/>
                <a:tab pos="2291715" algn="l"/>
                <a:tab pos="2611755" algn="l"/>
              </a:tabLst>
            </a:pPr>
            <a:r>
              <a:rPr dirty="0" u="heavy" sz="2250" spc="-790" i="1">
                <a:solidFill>
                  <a:srgbClr val="696779"/>
                </a:solidFill>
                <a:uFill>
                  <a:solidFill>
                    <a:srgbClr val="594F6B"/>
                  </a:solidFill>
                </a:uFill>
                <a:latin typeface="Arial"/>
                <a:cs typeface="Arial"/>
              </a:rPr>
              <a:t>u</a:t>
            </a:r>
            <a:r>
              <a:rPr dirty="0" u="heavy" sz="2250" spc="-40" i="1">
                <a:solidFill>
                  <a:srgbClr val="696779"/>
                </a:solidFill>
                <a:uFill>
                  <a:solidFill>
                    <a:srgbClr val="594F6B"/>
                  </a:solidFill>
                </a:uFill>
                <a:latin typeface="Arial"/>
                <a:cs typeface="Arial"/>
              </a:rPr>
              <a:t> </a:t>
            </a:r>
            <a:r>
              <a:rPr dirty="0" sz="2250" i="1">
                <a:solidFill>
                  <a:srgbClr val="696779"/>
                </a:solidFill>
                <a:latin typeface="Arial"/>
                <a:cs typeface="Arial"/>
              </a:rPr>
              <a:t> </a:t>
            </a:r>
            <a:r>
              <a:rPr dirty="0" sz="2250" spc="-254" i="1">
                <a:solidFill>
                  <a:srgbClr val="696779"/>
                </a:solidFill>
                <a:latin typeface="Arial"/>
                <a:cs typeface="Arial"/>
              </a:rPr>
              <a:t> </a:t>
            </a:r>
            <a:r>
              <a:rPr dirty="0" u="heavy" sz="2250" spc="-630" i="1">
                <a:solidFill>
                  <a:srgbClr val="696779"/>
                </a:solidFill>
                <a:uFill>
                  <a:solidFill>
                    <a:srgbClr val="594F6B"/>
                  </a:solidFill>
                </a:uFill>
                <a:latin typeface="Arial"/>
                <a:cs typeface="Arial"/>
              </a:rPr>
              <a:t>(x</a:t>
            </a:r>
            <a:r>
              <a:rPr dirty="0" u="heavy" sz="2250" spc="-35" i="1">
                <a:solidFill>
                  <a:srgbClr val="696779"/>
                </a:solidFill>
                <a:uFill>
                  <a:solidFill>
                    <a:srgbClr val="594F6B"/>
                  </a:solidFill>
                </a:uFill>
                <a:latin typeface="Arial"/>
                <a:cs typeface="Arial"/>
              </a:rPr>
              <a:t> </a:t>
            </a:r>
            <a:r>
              <a:rPr dirty="0" sz="2250" i="1">
                <a:solidFill>
                  <a:srgbClr val="696779"/>
                </a:solidFill>
                <a:latin typeface="Arial"/>
                <a:cs typeface="Arial"/>
              </a:rPr>
              <a:t>	</a:t>
            </a:r>
            <a:r>
              <a:rPr dirty="0" u="heavy" sz="2250" spc="-590" i="1">
                <a:solidFill>
                  <a:srgbClr val="696779"/>
                </a:solidFill>
                <a:uFill>
                  <a:solidFill>
                    <a:srgbClr val="594F6B"/>
                  </a:solidFill>
                </a:uFill>
                <a:latin typeface="Arial"/>
                <a:cs typeface="Arial"/>
              </a:rPr>
              <a:t>*</a:t>
            </a:r>
            <a:r>
              <a:rPr dirty="0" u="heavy" sz="2250" spc="-150" i="1">
                <a:solidFill>
                  <a:srgbClr val="696779"/>
                </a:solidFill>
                <a:uFill>
                  <a:solidFill>
                    <a:srgbClr val="594F6B"/>
                  </a:solidFill>
                </a:uFill>
                <a:latin typeface="Arial"/>
                <a:cs typeface="Arial"/>
              </a:rPr>
              <a:t> </a:t>
            </a:r>
            <a:r>
              <a:rPr dirty="0" sz="2250" i="1">
                <a:solidFill>
                  <a:srgbClr val="696779"/>
                </a:solidFill>
                <a:latin typeface="Arial"/>
                <a:cs typeface="Arial"/>
              </a:rPr>
              <a:t> </a:t>
            </a:r>
            <a:r>
              <a:rPr dirty="0" sz="2250" spc="-285" i="1">
                <a:solidFill>
                  <a:srgbClr val="696779"/>
                </a:solidFill>
                <a:latin typeface="Arial"/>
                <a:cs typeface="Arial"/>
              </a:rPr>
              <a:t> </a:t>
            </a:r>
            <a:r>
              <a:rPr dirty="0" u="heavy" sz="2250" spc="-880" i="1">
                <a:solidFill>
                  <a:srgbClr val="083159"/>
                </a:solidFill>
                <a:uFill>
                  <a:solidFill>
                    <a:srgbClr val="594F6B"/>
                  </a:solidFill>
                </a:uFill>
                <a:latin typeface="Arial"/>
                <a:cs typeface="Arial"/>
              </a:rPr>
              <a:t>+</a:t>
            </a:r>
            <a:r>
              <a:rPr dirty="0" u="heavy" sz="2250" spc="-165" i="1">
                <a:solidFill>
                  <a:srgbClr val="083159"/>
                </a:solidFill>
                <a:uFill>
                  <a:solidFill>
                    <a:srgbClr val="594F6B"/>
                  </a:solidFill>
                </a:uFill>
                <a:latin typeface="Arial"/>
                <a:cs typeface="Arial"/>
              </a:rPr>
              <a:t> </a:t>
            </a:r>
            <a:r>
              <a:rPr dirty="0" sz="2250" i="1">
                <a:solidFill>
                  <a:srgbClr val="083159"/>
                </a:solidFill>
                <a:latin typeface="Arial"/>
                <a:cs typeface="Arial"/>
              </a:rPr>
              <a:t> </a:t>
            </a:r>
            <a:r>
              <a:rPr dirty="0" sz="2250" spc="-310" i="1">
                <a:solidFill>
                  <a:srgbClr val="083159"/>
                </a:solidFill>
                <a:latin typeface="Arial"/>
                <a:cs typeface="Arial"/>
              </a:rPr>
              <a:t> </a:t>
            </a:r>
            <a:r>
              <a:rPr dirty="0" u="heavy" sz="2250" spc="-200" i="1">
                <a:solidFill>
                  <a:srgbClr val="3A3649"/>
                </a:solidFill>
                <a:uFill>
                  <a:solidFill>
                    <a:srgbClr val="594F6B"/>
                  </a:solidFill>
                </a:uFill>
                <a:latin typeface="Arial"/>
                <a:cs typeface="Arial"/>
              </a:rPr>
              <a:t>h</a:t>
            </a:r>
            <a:r>
              <a:rPr dirty="0" u="heavy" sz="2250" spc="220" i="1">
                <a:solidFill>
                  <a:srgbClr val="3A3649"/>
                </a:solidFill>
                <a:uFill>
                  <a:solidFill>
                    <a:srgbClr val="594F6B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250" spc="-100" i="1">
                <a:solidFill>
                  <a:srgbClr val="696779"/>
                </a:solidFill>
                <a:uFill>
                  <a:solidFill>
                    <a:srgbClr val="594F6B"/>
                  </a:solidFill>
                </a:uFill>
                <a:latin typeface="Arial"/>
                <a:cs typeface="Arial"/>
              </a:rPr>
              <a:t>,</a:t>
            </a:r>
            <a:r>
              <a:rPr dirty="0" u="heavy" sz="2250" spc="-360" i="1">
                <a:solidFill>
                  <a:srgbClr val="696779"/>
                </a:solidFill>
                <a:uFill>
                  <a:solidFill>
                    <a:srgbClr val="594F6B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250" i="1">
                <a:solidFill>
                  <a:srgbClr val="696779"/>
                </a:solidFill>
                <a:uFill>
                  <a:solidFill>
                    <a:srgbClr val="594F6B"/>
                  </a:solidFill>
                </a:uFill>
                <a:latin typeface="Arial"/>
                <a:cs typeface="Arial"/>
              </a:rPr>
              <a:t>y</a:t>
            </a:r>
            <a:r>
              <a:rPr dirty="0" u="heavy" sz="2250" spc="-145" i="1">
                <a:solidFill>
                  <a:srgbClr val="696779"/>
                </a:solidFill>
                <a:uFill>
                  <a:solidFill>
                    <a:srgbClr val="594F6B"/>
                  </a:solidFill>
                </a:uFill>
                <a:latin typeface="Arial"/>
                <a:cs typeface="Arial"/>
              </a:rPr>
              <a:t>*</a:t>
            </a:r>
            <a:r>
              <a:rPr dirty="0" u="heavy" sz="2250" spc="-505" i="1">
                <a:solidFill>
                  <a:srgbClr val="696779"/>
                </a:solidFill>
                <a:uFill>
                  <a:solidFill>
                    <a:srgbClr val="594F6B"/>
                  </a:solidFill>
                </a:uFill>
                <a:latin typeface="Arial"/>
                <a:cs typeface="Arial"/>
              </a:rPr>
              <a:t>)</a:t>
            </a:r>
            <a:r>
              <a:rPr dirty="0" u="heavy" sz="2250" spc="-505" i="1">
                <a:solidFill>
                  <a:srgbClr val="08070A"/>
                </a:solidFill>
                <a:uFill>
                  <a:solidFill>
                    <a:srgbClr val="594F6B"/>
                  </a:solidFill>
                </a:uFill>
                <a:latin typeface="Arial"/>
                <a:cs typeface="Arial"/>
              </a:rPr>
              <a:t>-</a:t>
            </a:r>
            <a:r>
              <a:rPr dirty="0" u="heavy" sz="2250" spc="170" i="1">
                <a:solidFill>
                  <a:srgbClr val="08070A"/>
                </a:solidFill>
                <a:uFill>
                  <a:solidFill>
                    <a:srgbClr val="594F6B"/>
                  </a:solidFill>
                </a:uFill>
                <a:latin typeface="Arial"/>
                <a:cs typeface="Arial"/>
              </a:rPr>
              <a:t> </a:t>
            </a:r>
            <a:r>
              <a:rPr dirty="0" sz="2250" i="1">
                <a:solidFill>
                  <a:srgbClr val="08070A"/>
                </a:solidFill>
                <a:latin typeface="Arial"/>
                <a:cs typeface="Arial"/>
              </a:rPr>
              <a:t>	</a:t>
            </a:r>
            <a:r>
              <a:rPr dirty="0" u="heavy" sz="2250" spc="-840" i="1">
                <a:solidFill>
                  <a:srgbClr val="594F6B"/>
                </a:solidFill>
                <a:uFill>
                  <a:solidFill>
                    <a:srgbClr val="594F6B"/>
                  </a:solidFill>
                </a:uFill>
                <a:latin typeface="Arial"/>
                <a:cs typeface="Arial"/>
              </a:rPr>
              <a:t>u</a:t>
            </a:r>
            <a:r>
              <a:rPr dirty="0" u="heavy" sz="2250" spc="-120" i="1">
                <a:solidFill>
                  <a:srgbClr val="594F6B"/>
                </a:solidFill>
                <a:uFill>
                  <a:solidFill>
                    <a:srgbClr val="594F6B"/>
                  </a:solidFill>
                </a:uFill>
                <a:latin typeface="Arial"/>
                <a:cs typeface="Arial"/>
              </a:rPr>
              <a:t> </a:t>
            </a:r>
            <a:r>
              <a:rPr dirty="0" sz="2250" i="1">
                <a:solidFill>
                  <a:srgbClr val="594F6B"/>
                </a:solidFill>
                <a:latin typeface="Arial"/>
                <a:cs typeface="Arial"/>
              </a:rPr>
              <a:t>	</a:t>
            </a:r>
            <a:r>
              <a:rPr dirty="0" u="heavy" sz="2250" spc="-590" i="1">
                <a:solidFill>
                  <a:srgbClr val="594F6B"/>
                </a:solidFill>
                <a:uFill>
                  <a:solidFill>
                    <a:srgbClr val="594F6B"/>
                  </a:solidFill>
                </a:uFill>
                <a:latin typeface="Arial"/>
                <a:cs typeface="Arial"/>
              </a:rPr>
              <a:t>(x</a:t>
            </a:r>
            <a:r>
              <a:rPr dirty="0" u="heavy" sz="2250" spc="50" i="1">
                <a:solidFill>
                  <a:srgbClr val="594F6B"/>
                </a:solidFill>
                <a:uFill>
                  <a:solidFill>
                    <a:srgbClr val="594F6B"/>
                  </a:solidFill>
                </a:uFill>
                <a:latin typeface="Arial"/>
                <a:cs typeface="Arial"/>
              </a:rPr>
              <a:t> </a:t>
            </a:r>
            <a:r>
              <a:rPr dirty="0" sz="2250" i="1">
                <a:solidFill>
                  <a:srgbClr val="594F6B"/>
                </a:solidFill>
                <a:latin typeface="Arial"/>
                <a:cs typeface="Arial"/>
              </a:rPr>
              <a:t>	</a:t>
            </a:r>
            <a:r>
              <a:rPr dirty="0" u="heavy" sz="2250" spc="-555" i="1">
                <a:solidFill>
                  <a:srgbClr val="594F6B"/>
                </a:solidFill>
                <a:uFill>
                  <a:solidFill>
                    <a:srgbClr val="594F6B"/>
                  </a:solidFill>
                </a:uFill>
                <a:latin typeface="Arial"/>
                <a:cs typeface="Arial"/>
              </a:rPr>
              <a:t>*</a:t>
            </a:r>
            <a:r>
              <a:rPr dirty="0" u="heavy" sz="2250" spc="-235" i="1">
                <a:solidFill>
                  <a:srgbClr val="594F6B"/>
                </a:solidFill>
                <a:uFill>
                  <a:solidFill>
                    <a:srgbClr val="594F6B"/>
                  </a:solidFill>
                </a:uFill>
                <a:latin typeface="Arial"/>
                <a:cs typeface="Arial"/>
              </a:rPr>
              <a:t> </a:t>
            </a:r>
            <a:r>
              <a:rPr dirty="0" sz="2250" spc="45" i="1">
                <a:solidFill>
                  <a:srgbClr val="594F6B"/>
                </a:solidFill>
                <a:latin typeface="Arial"/>
                <a:cs typeface="Arial"/>
              </a:rPr>
              <a:t> </a:t>
            </a:r>
            <a:r>
              <a:rPr dirty="0" u="heavy" sz="2250" spc="-395" i="1">
                <a:solidFill>
                  <a:srgbClr val="594F6B"/>
                </a:solidFill>
                <a:uFill>
                  <a:solidFill>
                    <a:srgbClr val="594F6B"/>
                  </a:solidFill>
                </a:uFill>
                <a:latin typeface="Arial"/>
                <a:cs typeface="Arial"/>
              </a:rPr>
              <a:t>,</a:t>
            </a:r>
            <a:r>
              <a:rPr dirty="0" u="heavy" sz="2250" spc="-365" i="1">
                <a:solidFill>
                  <a:srgbClr val="594F6B"/>
                </a:solidFill>
                <a:uFill>
                  <a:solidFill>
                    <a:srgbClr val="594F6B"/>
                  </a:solidFill>
                </a:uFill>
                <a:latin typeface="Arial"/>
                <a:cs typeface="Arial"/>
              </a:rPr>
              <a:t> </a:t>
            </a:r>
            <a:r>
              <a:rPr dirty="0" sz="2250" spc="-180" i="1">
                <a:solidFill>
                  <a:srgbClr val="594F6B"/>
                </a:solidFill>
                <a:latin typeface="Arial"/>
                <a:cs typeface="Arial"/>
              </a:rPr>
              <a:t> </a:t>
            </a:r>
            <a:r>
              <a:rPr dirty="0" u="heavy" sz="2250" i="1">
                <a:solidFill>
                  <a:srgbClr val="594F6B"/>
                </a:solidFill>
                <a:uFill>
                  <a:solidFill>
                    <a:srgbClr val="594F6B"/>
                  </a:solidFill>
                </a:uFill>
                <a:latin typeface="Arial"/>
                <a:cs typeface="Arial"/>
              </a:rPr>
              <a:t>y</a:t>
            </a:r>
            <a:r>
              <a:rPr dirty="0" u="heavy" sz="2250" spc="-245" i="1">
                <a:solidFill>
                  <a:srgbClr val="594F6B"/>
                </a:solidFill>
                <a:uFill>
                  <a:solidFill>
                    <a:srgbClr val="594F6B"/>
                  </a:solidFill>
                </a:uFill>
                <a:latin typeface="Arial"/>
                <a:cs typeface="Arial"/>
              </a:rPr>
              <a:t>*</a:t>
            </a:r>
            <a:r>
              <a:rPr dirty="0" u="heavy" sz="2250" spc="-505" i="1">
                <a:solidFill>
                  <a:srgbClr val="594F6B"/>
                </a:solidFill>
                <a:uFill>
                  <a:solidFill>
                    <a:srgbClr val="594F6B"/>
                  </a:solidFill>
                </a:uFill>
                <a:latin typeface="Arial"/>
                <a:cs typeface="Arial"/>
              </a:rPr>
              <a:t>)</a:t>
            </a:r>
            <a:endParaRPr sz="2250">
              <a:latin typeface="Arial"/>
              <a:cs typeface="Arial"/>
            </a:endParaRPr>
          </a:p>
          <a:p>
            <a:pPr marL="1570355">
              <a:lnSpc>
                <a:spcPts val="2215"/>
              </a:lnSpc>
              <a:tabLst>
                <a:tab pos="3354070" algn="l"/>
              </a:tabLst>
            </a:pPr>
            <a:r>
              <a:rPr dirty="0" sz="2350" spc="-265" i="1">
                <a:solidFill>
                  <a:srgbClr val="3A3649"/>
                </a:solidFill>
                <a:latin typeface="Arial"/>
                <a:cs typeface="Arial"/>
              </a:rPr>
              <a:t>h</a:t>
            </a:r>
            <a:r>
              <a:rPr dirty="0" sz="2350" spc="-265" i="1">
                <a:solidFill>
                  <a:srgbClr val="3A3649"/>
                </a:solidFill>
                <a:latin typeface="Arial"/>
                <a:cs typeface="Arial"/>
              </a:rPr>
              <a:t>	</a:t>
            </a:r>
            <a:r>
              <a:rPr dirty="0" sz="2350" spc="-105">
                <a:solidFill>
                  <a:srgbClr val="696779"/>
                </a:solidFill>
                <a:latin typeface="Arial"/>
                <a:cs typeface="Arial"/>
              </a:rPr>
              <a:t>)</a:t>
            </a:r>
            <a:endParaRPr sz="23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60686" y="1306107"/>
            <a:ext cx="1635760" cy="50038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471170" algn="l"/>
                <a:tab pos="822325" algn="l"/>
                <a:tab pos="1438275" algn="l"/>
              </a:tabLst>
            </a:pPr>
            <a:r>
              <a:rPr dirty="0" sz="2250" spc="-844" i="1">
                <a:solidFill>
                  <a:srgbClr val="594F6B"/>
                </a:solidFill>
                <a:latin typeface="Arial"/>
                <a:cs typeface="Arial"/>
              </a:rPr>
              <a:t>a</a:t>
            </a:r>
            <a:r>
              <a:rPr dirty="0" sz="2250" spc="-755" i="1">
                <a:solidFill>
                  <a:srgbClr val="594F6B"/>
                </a:solidFill>
                <a:latin typeface="Arial"/>
                <a:cs typeface="Arial"/>
              </a:rPr>
              <a:t>x</a:t>
            </a:r>
            <a:r>
              <a:rPr dirty="0" sz="2250" i="1">
                <a:solidFill>
                  <a:srgbClr val="594F6B"/>
                </a:solidFill>
                <a:latin typeface="Arial"/>
                <a:cs typeface="Arial"/>
              </a:rPr>
              <a:t>	</a:t>
            </a:r>
            <a:r>
              <a:rPr dirty="0" sz="1550" spc="-695" i="1">
                <a:solidFill>
                  <a:srgbClr val="696779"/>
                </a:solidFill>
                <a:latin typeface="Arial"/>
                <a:cs typeface="Arial"/>
              </a:rPr>
              <a:t>X</a:t>
            </a:r>
            <a:r>
              <a:rPr dirty="0" sz="1550" i="1">
                <a:solidFill>
                  <a:srgbClr val="696779"/>
                </a:solidFill>
                <a:latin typeface="Arial"/>
                <a:cs typeface="Arial"/>
              </a:rPr>
              <a:t>	</a:t>
            </a:r>
            <a:r>
              <a:rPr dirty="0" sz="2150" spc="-935" i="1">
                <a:solidFill>
                  <a:srgbClr val="594F6B"/>
                </a:solidFill>
                <a:latin typeface="Arial"/>
                <a:cs typeface="Arial"/>
              </a:rPr>
              <a:t>y</a:t>
            </a:r>
            <a:r>
              <a:rPr dirty="0" sz="1550" spc="30">
                <a:solidFill>
                  <a:srgbClr val="696779"/>
                </a:solidFill>
                <a:latin typeface="Arial"/>
                <a:cs typeface="Arial"/>
              </a:rPr>
              <a:t>)</a:t>
            </a:r>
            <a:r>
              <a:rPr dirty="0" sz="1550">
                <a:solidFill>
                  <a:srgbClr val="696779"/>
                </a:solidFill>
                <a:latin typeface="Arial"/>
                <a:cs typeface="Arial"/>
              </a:rPr>
              <a:t>	</a:t>
            </a:r>
            <a:r>
              <a:rPr dirty="0" sz="3100" spc="-365">
                <a:solidFill>
                  <a:srgbClr val="696779"/>
                </a:solidFill>
                <a:latin typeface="Arial"/>
                <a:cs typeface="Arial"/>
              </a:rPr>
              <a:t>~</a:t>
            </a:r>
            <a:endParaRPr sz="31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394526" y="1478422"/>
            <a:ext cx="154305" cy="29400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750" spc="-85" i="1">
                <a:solidFill>
                  <a:srgbClr val="696779"/>
                </a:solidFill>
                <a:latin typeface="Times New Roman"/>
                <a:cs typeface="Times New Roman"/>
              </a:rPr>
              <a:t>tr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084722" y="1213174"/>
            <a:ext cx="1486535" cy="54864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ts val="2595"/>
              </a:lnSpc>
              <a:spcBef>
                <a:spcPts val="110"/>
              </a:spcBef>
              <a:tabLst>
                <a:tab pos="490855" algn="l"/>
                <a:tab pos="868680" algn="l"/>
                <a:tab pos="1395095" algn="l"/>
              </a:tabLst>
            </a:pPr>
            <a:r>
              <a:rPr dirty="0" sz="2250" spc="-1005" i="1">
                <a:solidFill>
                  <a:srgbClr val="3A3649"/>
                </a:solidFill>
                <a:latin typeface="Arial"/>
                <a:cs typeface="Arial"/>
              </a:rPr>
              <a:t>E	</a:t>
            </a:r>
            <a:r>
              <a:rPr dirty="0" sz="2250" spc="-880" i="1">
                <a:solidFill>
                  <a:srgbClr val="08070A"/>
                </a:solidFill>
                <a:latin typeface="Arial"/>
                <a:cs typeface="Arial"/>
              </a:rPr>
              <a:t>=	</a:t>
            </a:r>
            <a:r>
              <a:rPr dirty="0" sz="2250" spc="-140" i="1">
                <a:solidFill>
                  <a:srgbClr val="3A3649"/>
                </a:solidFill>
                <a:latin typeface="Arial"/>
                <a:cs typeface="Arial"/>
              </a:rPr>
              <a:t>O</a:t>
            </a:r>
            <a:r>
              <a:rPr dirty="0" sz="2250" spc="-140" i="1">
                <a:solidFill>
                  <a:srgbClr val="594F6B"/>
                </a:solidFill>
                <a:latin typeface="Arial"/>
                <a:cs typeface="Arial"/>
              </a:rPr>
              <a:t>(</a:t>
            </a:r>
            <a:r>
              <a:rPr dirty="0" sz="2250" spc="-110" i="1">
                <a:solidFill>
                  <a:srgbClr val="594F6B"/>
                </a:solidFill>
                <a:latin typeface="Arial"/>
                <a:cs typeface="Arial"/>
              </a:rPr>
              <a:t> </a:t>
            </a:r>
            <a:r>
              <a:rPr dirty="0" sz="2250" spc="-285" i="1">
                <a:solidFill>
                  <a:srgbClr val="3A3649"/>
                </a:solidFill>
                <a:latin typeface="Arial"/>
                <a:cs typeface="Arial"/>
              </a:rPr>
              <a:t>l	</a:t>
            </a:r>
            <a:r>
              <a:rPr dirty="0" sz="2250" spc="-505" i="1">
                <a:solidFill>
                  <a:srgbClr val="696779"/>
                </a:solidFill>
                <a:latin typeface="Arial"/>
                <a:cs typeface="Arial"/>
              </a:rPr>
              <a:t>)</a:t>
            </a:r>
            <a:endParaRPr sz="2250">
              <a:latin typeface="Arial"/>
              <a:cs typeface="Arial"/>
            </a:endParaRPr>
          </a:p>
          <a:p>
            <a:pPr algn="r" marR="5080">
              <a:lnSpc>
                <a:spcPts val="1515"/>
              </a:lnSpc>
            </a:pPr>
            <a:r>
              <a:rPr dirty="0" sz="1350" spc="-130" i="1">
                <a:solidFill>
                  <a:srgbClr val="594F6B"/>
                </a:solidFill>
                <a:latin typeface="Times New Roman"/>
                <a:cs typeface="Times New Roman"/>
              </a:rPr>
              <a:t>1,</a:t>
            </a:r>
            <a:r>
              <a:rPr dirty="0" sz="1350" spc="-130">
                <a:solidFill>
                  <a:srgbClr val="3A3649"/>
                </a:solidFill>
                <a:latin typeface="Times New Roman"/>
                <a:cs typeface="Times New Roman"/>
              </a:rPr>
              <a:t>.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14716" y="2132010"/>
            <a:ext cx="5956300" cy="38544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1372870" algn="l"/>
                <a:tab pos="1825625" algn="l"/>
                <a:tab pos="3517265" algn="l"/>
                <a:tab pos="4554855" algn="l"/>
              </a:tabLst>
            </a:pPr>
            <a:r>
              <a:rPr dirty="0" sz="2350" spc="-170">
                <a:solidFill>
                  <a:srgbClr val="1A182A"/>
                </a:solidFill>
                <a:latin typeface="Times New Roman"/>
                <a:cs typeface="Times New Roman"/>
              </a:rPr>
              <a:t>F</a:t>
            </a:r>
            <a:r>
              <a:rPr dirty="0" sz="2350" spc="-95">
                <a:solidFill>
                  <a:srgbClr val="1A182A"/>
                </a:solidFill>
                <a:latin typeface="Times New Roman"/>
                <a:cs typeface="Times New Roman"/>
              </a:rPr>
              <a:t> </a:t>
            </a:r>
            <a:r>
              <a:rPr dirty="0" sz="2350" spc="-155">
                <a:solidFill>
                  <a:srgbClr val="3A3649"/>
                </a:solidFill>
                <a:latin typeface="Times New Roman"/>
                <a:cs typeface="Times New Roman"/>
              </a:rPr>
              <a:t>ó</a:t>
            </a:r>
            <a:r>
              <a:rPr dirty="0" sz="2350" spc="-165">
                <a:solidFill>
                  <a:srgbClr val="3A3649"/>
                </a:solidFill>
                <a:latin typeface="Times New Roman"/>
                <a:cs typeface="Times New Roman"/>
              </a:rPr>
              <a:t> </a:t>
            </a:r>
            <a:r>
              <a:rPr dirty="0" sz="2350" spc="-105">
                <a:solidFill>
                  <a:srgbClr val="3A3649"/>
                </a:solidFill>
                <a:latin typeface="Times New Roman"/>
                <a:cs typeface="Times New Roman"/>
              </a:rPr>
              <a:t>r</a:t>
            </a:r>
            <a:r>
              <a:rPr dirty="0" sz="2350" spc="-190">
                <a:solidFill>
                  <a:srgbClr val="3A3649"/>
                </a:solidFill>
                <a:latin typeface="Times New Roman"/>
                <a:cs typeface="Times New Roman"/>
              </a:rPr>
              <a:t> </a:t>
            </a:r>
            <a:r>
              <a:rPr dirty="0" sz="2350" spc="-240">
                <a:solidFill>
                  <a:srgbClr val="1A182A"/>
                </a:solidFill>
                <a:latin typeface="Times New Roman"/>
                <a:cs typeface="Times New Roman"/>
              </a:rPr>
              <a:t>m</a:t>
            </a:r>
            <a:r>
              <a:rPr dirty="0" sz="2350" spc="10">
                <a:solidFill>
                  <a:srgbClr val="1A182A"/>
                </a:solidFill>
                <a:latin typeface="Times New Roman"/>
                <a:cs typeface="Times New Roman"/>
              </a:rPr>
              <a:t> </a:t>
            </a:r>
            <a:r>
              <a:rPr dirty="0" sz="2350" spc="-155">
                <a:solidFill>
                  <a:srgbClr val="1A182A"/>
                </a:solidFill>
                <a:latin typeface="Times New Roman"/>
                <a:cs typeface="Times New Roman"/>
              </a:rPr>
              <a:t>u</a:t>
            </a:r>
            <a:r>
              <a:rPr dirty="0" sz="2350" spc="-204">
                <a:solidFill>
                  <a:srgbClr val="1A182A"/>
                </a:solidFill>
                <a:latin typeface="Times New Roman"/>
                <a:cs typeface="Times New Roman"/>
              </a:rPr>
              <a:t> </a:t>
            </a:r>
            <a:r>
              <a:rPr dirty="0" sz="2350" spc="25">
                <a:solidFill>
                  <a:srgbClr val="08070A"/>
                </a:solidFill>
                <a:latin typeface="Times New Roman"/>
                <a:cs typeface="Times New Roman"/>
              </a:rPr>
              <a:t>l</a:t>
            </a:r>
            <a:r>
              <a:rPr dirty="0" sz="2350" spc="-135">
                <a:solidFill>
                  <a:srgbClr val="3A3649"/>
                </a:solidFill>
                <a:latin typeface="Times New Roman"/>
                <a:cs typeface="Times New Roman"/>
              </a:rPr>
              <a:t>a</a:t>
            </a:r>
            <a:r>
              <a:rPr dirty="0" sz="2350">
                <a:solidFill>
                  <a:srgbClr val="3A3649"/>
                </a:solidFill>
                <a:latin typeface="Times New Roman"/>
                <a:cs typeface="Times New Roman"/>
              </a:rPr>
              <a:t>	</a:t>
            </a:r>
            <a:r>
              <a:rPr dirty="0" sz="2350" spc="-135">
                <a:solidFill>
                  <a:srgbClr val="3A3649"/>
                </a:solidFill>
                <a:latin typeface="Times New Roman"/>
                <a:cs typeface="Times New Roman"/>
              </a:rPr>
              <a:t>e</a:t>
            </a:r>
            <a:r>
              <a:rPr dirty="0" sz="2350" spc="-240">
                <a:solidFill>
                  <a:srgbClr val="3A3649"/>
                </a:solidFill>
                <a:latin typeface="Times New Roman"/>
                <a:cs typeface="Times New Roman"/>
              </a:rPr>
              <a:t> </a:t>
            </a:r>
            <a:r>
              <a:rPr dirty="0" sz="2350" spc="-155">
                <a:solidFill>
                  <a:srgbClr val="1A182A"/>
                </a:solidFill>
                <a:latin typeface="Times New Roman"/>
                <a:cs typeface="Times New Roman"/>
              </a:rPr>
              <a:t>n</a:t>
            </a:r>
            <a:r>
              <a:rPr dirty="0" sz="2350">
                <a:solidFill>
                  <a:srgbClr val="1A182A"/>
                </a:solidFill>
                <a:latin typeface="Times New Roman"/>
                <a:cs typeface="Times New Roman"/>
              </a:rPr>
              <a:t>	</a:t>
            </a:r>
            <a:r>
              <a:rPr dirty="0" sz="2350" spc="-155">
                <a:solidFill>
                  <a:srgbClr val="3B212B"/>
                </a:solidFill>
                <a:latin typeface="Times New Roman"/>
                <a:cs typeface="Times New Roman"/>
              </a:rPr>
              <a:t>d</a:t>
            </a:r>
            <a:r>
              <a:rPr dirty="0" sz="2350" spc="-25">
                <a:solidFill>
                  <a:srgbClr val="3B212B"/>
                </a:solidFill>
                <a:latin typeface="Times New Roman"/>
                <a:cs typeface="Times New Roman"/>
              </a:rPr>
              <a:t> </a:t>
            </a:r>
            <a:r>
              <a:rPr dirty="0" sz="2350" spc="15">
                <a:solidFill>
                  <a:srgbClr val="08070A"/>
                </a:solidFill>
                <a:latin typeface="Times New Roman"/>
                <a:cs typeface="Times New Roman"/>
              </a:rPr>
              <a:t>i</a:t>
            </a:r>
            <a:r>
              <a:rPr dirty="0" sz="2350" spc="5">
                <a:solidFill>
                  <a:srgbClr val="1A182A"/>
                </a:solidFill>
                <a:latin typeface="Times New Roman"/>
                <a:cs typeface="Times New Roman"/>
              </a:rPr>
              <a:t>f</a:t>
            </a:r>
            <a:r>
              <a:rPr dirty="0" sz="2350" spc="-135">
                <a:solidFill>
                  <a:srgbClr val="3A3649"/>
                </a:solidFill>
                <a:latin typeface="Times New Roman"/>
                <a:cs typeface="Times New Roman"/>
              </a:rPr>
              <a:t>e</a:t>
            </a:r>
            <a:r>
              <a:rPr dirty="0" sz="2350" spc="-145">
                <a:solidFill>
                  <a:srgbClr val="3A3649"/>
                </a:solidFill>
                <a:latin typeface="Times New Roman"/>
                <a:cs typeface="Times New Roman"/>
              </a:rPr>
              <a:t> </a:t>
            </a:r>
            <a:r>
              <a:rPr dirty="0" sz="2350" spc="-105">
                <a:solidFill>
                  <a:srgbClr val="1A182A"/>
                </a:solidFill>
                <a:latin typeface="Times New Roman"/>
                <a:cs typeface="Times New Roman"/>
              </a:rPr>
              <a:t>r</a:t>
            </a:r>
            <a:r>
              <a:rPr dirty="0" sz="2350" spc="-254">
                <a:solidFill>
                  <a:srgbClr val="1A182A"/>
                </a:solidFill>
                <a:latin typeface="Times New Roman"/>
                <a:cs typeface="Times New Roman"/>
              </a:rPr>
              <a:t> </a:t>
            </a:r>
            <a:r>
              <a:rPr dirty="0" sz="2350" spc="-135">
                <a:solidFill>
                  <a:srgbClr val="3A3649"/>
                </a:solidFill>
                <a:latin typeface="Times New Roman"/>
                <a:cs typeface="Times New Roman"/>
              </a:rPr>
              <a:t>e</a:t>
            </a:r>
            <a:r>
              <a:rPr dirty="0" sz="2350" spc="-140">
                <a:solidFill>
                  <a:srgbClr val="3A3649"/>
                </a:solidFill>
                <a:latin typeface="Times New Roman"/>
                <a:cs typeface="Times New Roman"/>
              </a:rPr>
              <a:t> </a:t>
            </a:r>
            <a:r>
              <a:rPr dirty="0" sz="2350" spc="-155">
                <a:solidFill>
                  <a:srgbClr val="1A182A"/>
                </a:solidFill>
                <a:latin typeface="Times New Roman"/>
                <a:cs typeface="Times New Roman"/>
              </a:rPr>
              <a:t>n</a:t>
            </a:r>
            <a:r>
              <a:rPr dirty="0" sz="2350" spc="-200">
                <a:solidFill>
                  <a:srgbClr val="1A182A"/>
                </a:solidFill>
                <a:latin typeface="Times New Roman"/>
                <a:cs typeface="Times New Roman"/>
              </a:rPr>
              <a:t> </a:t>
            </a:r>
            <a:r>
              <a:rPr dirty="0" sz="2350" spc="-135">
                <a:solidFill>
                  <a:srgbClr val="3A3649"/>
                </a:solidFill>
                <a:latin typeface="Times New Roman"/>
                <a:cs typeface="Times New Roman"/>
              </a:rPr>
              <a:t>c</a:t>
            </a:r>
            <a:r>
              <a:rPr dirty="0" sz="2350" spc="-300">
                <a:solidFill>
                  <a:srgbClr val="3A3649"/>
                </a:solidFill>
                <a:latin typeface="Times New Roman"/>
                <a:cs typeface="Times New Roman"/>
              </a:rPr>
              <a:t> </a:t>
            </a:r>
            <a:r>
              <a:rPr dirty="0" sz="2350" spc="25">
                <a:solidFill>
                  <a:srgbClr val="08070A"/>
                </a:solidFill>
                <a:latin typeface="Times New Roman"/>
                <a:cs typeface="Times New Roman"/>
              </a:rPr>
              <a:t>i</a:t>
            </a:r>
            <a:r>
              <a:rPr dirty="0" sz="2350" spc="-135">
                <a:solidFill>
                  <a:srgbClr val="3A3649"/>
                </a:solidFill>
                <a:latin typeface="Times New Roman"/>
                <a:cs typeface="Times New Roman"/>
              </a:rPr>
              <a:t>a</a:t>
            </a:r>
            <a:r>
              <a:rPr dirty="0" sz="2350" spc="-250">
                <a:solidFill>
                  <a:srgbClr val="3A3649"/>
                </a:solidFill>
                <a:latin typeface="Times New Roman"/>
                <a:cs typeface="Times New Roman"/>
              </a:rPr>
              <a:t> </a:t>
            </a:r>
            <a:r>
              <a:rPr dirty="0" sz="2350" spc="-120">
                <a:solidFill>
                  <a:srgbClr val="594F6B"/>
                </a:solidFill>
                <a:latin typeface="Times New Roman"/>
                <a:cs typeface="Times New Roman"/>
              </a:rPr>
              <a:t>s</a:t>
            </a:r>
            <a:r>
              <a:rPr dirty="0" sz="2350">
                <a:solidFill>
                  <a:srgbClr val="594F6B"/>
                </a:solidFill>
                <a:latin typeface="Times New Roman"/>
                <a:cs typeface="Times New Roman"/>
              </a:rPr>
              <a:t>	</a:t>
            </a:r>
            <a:r>
              <a:rPr dirty="0" sz="2350" spc="-95">
                <a:solidFill>
                  <a:srgbClr val="1A182A"/>
                </a:solidFill>
                <a:latin typeface="Times New Roman"/>
                <a:cs typeface="Times New Roman"/>
              </a:rPr>
              <a:t>fi</a:t>
            </a:r>
            <a:r>
              <a:rPr dirty="0" sz="2350" spc="-185">
                <a:solidFill>
                  <a:srgbClr val="1A182A"/>
                </a:solidFill>
                <a:latin typeface="Times New Roman"/>
                <a:cs typeface="Times New Roman"/>
              </a:rPr>
              <a:t> </a:t>
            </a:r>
            <a:r>
              <a:rPr dirty="0" sz="2350" spc="-155">
                <a:solidFill>
                  <a:srgbClr val="1A182A"/>
                </a:solidFill>
                <a:latin typeface="Times New Roman"/>
                <a:cs typeface="Times New Roman"/>
              </a:rPr>
              <a:t>n</a:t>
            </a:r>
            <a:r>
              <a:rPr dirty="0" sz="2350" spc="-190">
                <a:solidFill>
                  <a:srgbClr val="1A182A"/>
                </a:solidFill>
                <a:latin typeface="Times New Roman"/>
                <a:cs typeface="Times New Roman"/>
              </a:rPr>
              <a:t> </a:t>
            </a:r>
            <a:r>
              <a:rPr dirty="0" sz="2350" spc="80">
                <a:solidFill>
                  <a:srgbClr val="08070A"/>
                </a:solidFill>
                <a:latin typeface="Times New Roman"/>
                <a:cs typeface="Times New Roman"/>
              </a:rPr>
              <a:t>i</a:t>
            </a:r>
            <a:r>
              <a:rPr dirty="0" sz="2350" spc="-85">
                <a:solidFill>
                  <a:srgbClr val="1A182A"/>
                </a:solidFill>
                <a:latin typeface="Times New Roman"/>
                <a:cs typeface="Times New Roman"/>
              </a:rPr>
              <a:t>t</a:t>
            </a:r>
            <a:r>
              <a:rPr dirty="0" sz="2350" spc="-130">
                <a:solidFill>
                  <a:srgbClr val="1A182A"/>
                </a:solidFill>
                <a:latin typeface="Times New Roman"/>
                <a:cs typeface="Times New Roman"/>
              </a:rPr>
              <a:t> </a:t>
            </a:r>
            <a:r>
              <a:rPr dirty="0" sz="2350" spc="-135">
                <a:solidFill>
                  <a:srgbClr val="3A3649"/>
                </a:solidFill>
                <a:latin typeface="Times New Roman"/>
                <a:cs typeface="Times New Roman"/>
              </a:rPr>
              <a:t>a</a:t>
            </a:r>
            <a:r>
              <a:rPr dirty="0" sz="2350" spc="-250">
                <a:solidFill>
                  <a:srgbClr val="3A3649"/>
                </a:solidFill>
                <a:latin typeface="Times New Roman"/>
                <a:cs typeface="Times New Roman"/>
              </a:rPr>
              <a:t> </a:t>
            </a:r>
            <a:r>
              <a:rPr dirty="0" sz="2350" spc="-120">
                <a:solidFill>
                  <a:srgbClr val="3A3649"/>
                </a:solidFill>
                <a:latin typeface="Times New Roman"/>
                <a:cs typeface="Times New Roman"/>
              </a:rPr>
              <a:t>s</a:t>
            </a:r>
            <a:r>
              <a:rPr dirty="0" sz="2350">
                <a:solidFill>
                  <a:srgbClr val="3A3649"/>
                </a:solidFill>
                <a:latin typeface="Times New Roman"/>
                <a:cs typeface="Times New Roman"/>
              </a:rPr>
              <a:t>	</a:t>
            </a:r>
            <a:r>
              <a:rPr dirty="0" sz="2350" spc="-105">
                <a:solidFill>
                  <a:srgbClr val="1A182A"/>
                </a:solidFill>
                <a:latin typeface="Times New Roman"/>
                <a:cs typeface="Times New Roman"/>
              </a:rPr>
              <a:t>r</a:t>
            </a:r>
            <a:r>
              <a:rPr dirty="0" sz="2350" spc="-254">
                <a:solidFill>
                  <a:srgbClr val="1A182A"/>
                </a:solidFill>
                <a:latin typeface="Times New Roman"/>
                <a:cs typeface="Times New Roman"/>
              </a:rPr>
              <a:t> </a:t>
            </a:r>
            <a:r>
              <a:rPr dirty="0" sz="2350" spc="-135">
                <a:solidFill>
                  <a:srgbClr val="3A3649"/>
                </a:solidFill>
                <a:latin typeface="Times New Roman"/>
                <a:cs typeface="Times New Roman"/>
              </a:rPr>
              <a:t>e</a:t>
            </a:r>
            <a:r>
              <a:rPr dirty="0" sz="2350" spc="-200">
                <a:solidFill>
                  <a:srgbClr val="3A3649"/>
                </a:solidFill>
                <a:latin typeface="Times New Roman"/>
                <a:cs typeface="Times New Roman"/>
              </a:rPr>
              <a:t> </a:t>
            </a:r>
            <a:r>
              <a:rPr dirty="0" sz="2350" spc="-155">
                <a:solidFill>
                  <a:srgbClr val="3A3649"/>
                </a:solidFill>
                <a:latin typeface="Times New Roman"/>
                <a:cs typeface="Times New Roman"/>
              </a:rPr>
              <a:t>g</a:t>
            </a:r>
            <a:r>
              <a:rPr dirty="0" sz="2350" spc="-275">
                <a:solidFill>
                  <a:srgbClr val="3A3649"/>
                </a:solidFill>
                <a:latin typeface="Times New Roman"/>
                <a:cs typeface="Times New Roman"/>
              </a:rPr>
              <a:t> </a:t>
            </a:r>
            <a:r>
              <a:rPr dirty="0" sz="2350" spc="-105">
                <a:solidFill>
                  <a:srgbClr val="1A182A"/>
                </a:solidFill>
                <a:latin typeface="Times New Roman"/>
                <a:cs typeface="Times New Roman"/>
              </a:rPr>
              <a:t>r</a:t>
            </a:r>
            <a:r>
              <a:rPr dirty="0" sz="2350" spc="-254">
                <a:solidFill>
                  <a:srgbClr val="1A182A"/>
                </a:solidFill>
                <a:latin typeface="Times New Roman"/>
                <a:cs typeface="Times New Roman"/>
              </a:rPr>
              <a:t> </a:t>
            </a:r>
            <a:r>
              <a:rPr dirty="0" sz="2350" spc="-135">
                <a:solidFill>
                  <a:srgbClr val="3A3649"/>
                </a:solidFill>
                <a:latin typeface="Times New Roman"/>
                <a:cs typeface="Times New Roman"/>
              </a:rPr>
              <a:t>e</a:t>
            </a:r>
            <a:r>
              <a:rPr dirty="0" sz="2350" spc="-245">
                <a:solidFill>
                  <a:srgbClr val="3A3649"/>
                </a:solidFill>
                <a:latin typeface="Times New Roman"/>
                <a:cs typeface="Times New Roman"/>
              </a:rPr>
              <a:t> </a:t>
            </a:r>
            <a:r>
              <a:rPr dirty="0" sz="2350" spc="-120">
                <a:solidFill>
                  <a:srgbClr val="3A3649"/>
                </a:solidFill>
                <a:latin typeface="Times New Roman"/>
                <a:cs typeface="Times New Roman"/>
              </a:rPr>
              <a:t>s</a:t>
            </a:r>
            <a:r>
              <a:rPr dirty="0" sz="2350" spc="-254">
                <a:solidFill>
                  <a:srgbClr val="3A3649"/>
                </a:solidFill>
                <a:latin typeface="Times New Roman"/>
                <a:cs typeface="Times New Roman"/>
              </a:rPr>
              <a:t> </a:t>
            </a:r>
            <a:r>
              <a:rPr dirty="0" sz="2350" spc="85">
                <a:solidFill>
                  <a:srgbClr val="08070A"/>
                </a:solidFill>
                <a:latin typeface="Times New Roman"/>
                <a:cs typeface="Times New Roman"/>
              </a:rPr>
              <a:t>i</a:t>
            </a:r>
            <a:r>
              <a:rPr dirty="0" sz="2350" spc="-145">
                <a:solidFill>
                  <a:srgbClr val="3A3649"/>
                </a:solidFill>
                <a:latin typeface="Times New Roman"/>
                <a:cs typeface="Times New Roman"/>
              </a:rPr>
              <a:t>va</a:t>
            </a:r>
            <a:r>
              <a:rPr dirty="0" sz="2350" spc="95">
                <a:solidFill>
                  <a:srgbClr val="3A3649"/>
                </a:solidFill>
                <a:latin typeface="Times New Roman"/>
                <a:cs typeface="Times New Roman"/>
              </a:rPr>
              <a:t> </a:t>
            </a:r>
            <a:r>
              <a:rPr dirty="0" sz="2350" spc="-80">
                <a:solidFill>
                  <a:srgbClr val="3B212B"/>
                </a:solidFill>
                <a:latin typeface="Times New Roman"/>
                <a:cs typeface="Times New Roman"/>
              </a:rPr>
              <a:t>.</a:t>
            </a:r>
            <a:endParaRPr sz="235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60686" y="2742323"/>
            <a:ext cx="742950" cy="40894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603250" algn="l"/>
              </a:tabLst>
            </a:pPr>
            <a:r>
              <a:rPr dirty="0" u="heavy" sz="2250" spc="-170" i="1">
                <a:solidFill>
                  <a:srgbClr val="594F6B"/>
                </a:solidFill>
                <a:uFill>
                  <a:solidFill>
                    <a:srgbClr val="594F6B"/>
                  </a:solidFill>
                </a:uFill>
                <a:latin typeface="Arial"/>
                <a:cs typeface="Arial"/>
              </a:rPr>
              <a:t>au</a:t>
            </a:r>
            <a:r>
              <a:rPr dirty="0" u="heavy" sz="2250" spc="-100" i="1">
                <a:solidFill>
                  <a:srgbClr val="594F6B"/>
                </a:solidFill>
                <a:uFill>
                  <a:solidFill>
                    <a:srgbClr val="594F6B"/>
                  </a:solidFill>
                </a:uFill>
                <a:latin typeface="Arial"/>
                <a:cs typeface="Arial"/>
              </a:rPr>
              <a:t>(</a:t>
            </a:r>
            <a:r>
              <a:rPr dirty="0" u="heavy" sz="2250" spc="175" i="1">
                <a:solidFill>
                  <a:srgbClr val="594F6B"/>
                </a:solidFill>
                <a:uFill>
                  <a:solidFill>
                    <a:srgbClr val="594F6B"/>
                  </a:solidFill>
                </a:uFill>
                <a:latin typeface="Arial"/>
                <a:cs typeface="Arial"/>
              </a:rPr>
              <a:t> </a:t>
            </a:r>
            <a:r>
              <a:rPr dirty="0" sz="2250" i="1">
                <a:solidFill>
                  <a:srgbClr val="594F6B"/>
                </a:solidFill>
                <a:latin typeface="Arial"/>
                <a:cs typeface="Arial"/>
              </a:rPr>
              <a:t>	</a:t>
            </a:r>
            <a:r>
              <a:rPr dirty="0" sz="2500" spc="20">
                <a:solidFill>
                  <a:srgbClr val="696779"/>
                </a:solidFill>
                <a:latin typeface="Arial"/>
                <a:cs typeface="Arial"/>
              </a:rPr>
              <a:t>*</a:t>
            </a:r>
            <a:endParaRPr sz="25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960686" y="2975660"/>
            <a:ext cx="1108710" cy="3702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471170" algn="l"/>
                <a:tab pos="840740" algn="l"/>
              </a:tabLst>
            </a:pPr>
            <a:r>
              <a:rPr dirty="0" sz="2250" spc="-844" i="1">
                <a:solidFill>
                  <a:srgbClr val="594F6B"/>
                </a:solidFill>
                <a:latin typeface="Arial"/>
                <a:cs typeface="Arial"/>
              </a:rPr>
              <a:t>a</a:t>
            </a:r>
            <a:r>
              <a:rPr dirty="0" sz="2250" spc="-755" i="1">
                <a:solidFill>
                  <a:srgbClr val="594F6B"/>
                </a:solidFill>
                <a:latin typeface="Arial"/>
                <a:cs typeface="Arial"/>
              </a:rPr>
              <a:t>x</a:t>
            </a:r>
            <a:r>
              <a:rPr dirty="0" sz="2250" i="1">
                <a:solidFill>
                  <a:srgbClr val="594F6B"/>
                </a:solidFill>
                <a:latin typeface="Arial"/>
                <a:cs typeface="Arial"/>
              </a:rPr>
              <a:t>	</a:t>
            </a:r>
            <a:r>
              <a:rPr dirty="0" sz="1550" spc="-695" i="1">
                <a:solidFill>
                  <a:srgbClr val="594F6B"/>
                </a:solidFill>
                <a:latin typeface="Arial"/>
                <a:cs typeface="Arial"/>
              </a:rPr>
              <a:t>X</a:t>
            </a:r>
            <a:r>
              <a:rPr dirty="0" sz="1550" i="1">
                <a:solidFill>
                  <a:srgbClr val="594F6B"/>
                </a:solidFill>
                <a:latin typeface="Arial"/>
                <a:cs typeface="Arial"/>
              </a:rPr>
              <a:t>	</a:t>
            </a:r>
            <a:r>
              <a:rPr dirty="0" sz="1550" spc="30">
                <a:solidFill>
                  <a:srgbClr val="696779"/>
                </a:solidFill>
                <a:latin typeface="Arial"/>
                <a:cs typeface="Arial"/>
              </a:rPr>
              <a:t>)</a:t>
            </a:r>
            <a:r>
              <a:rPr dirty="0" sz="1550" spc="-95">
                <a:solidFill>
                  <a:srgbClr val="696779"/>
                </a:solidFill>
                <a:latin typeface="Arial"/>
                <a:cs typeface="Arial"/>
              </a:rPr>
              <a:t> </a:t>
            </a:r>
            <a:r>
              <a:rPr dirty="0" sz="2150" spc="40" i="1">
                <a:solidFill>
                  <a:srgbClr val="594F6B"/>
                </a:solidFill>
                <a:latin typeface="Arial"/>
                <a:cs typeface="Arial"/>
              </a:rPr>
              <a:t>y</a:t>
            </a:r>
            <a:endParaRPr sz="21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386401" y="2867166"/>
            <a:ext cx="264795" cy="50038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3100" spc="70">
                <a:solidFill>
                  <a:srgbClr val="696779"/>
                </a:solidFill>
                <a:latin typeface="Arial"/>
                <a:cs typeface="Arial"/>
              </a:rPr>
              <a:t>~</a:t>
            </a:r>
            <a:endParaRPr sz="31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394526" y="3039480"/>
            <a:ext cx="160655" cy="29400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750" spc="-60" i="1">
                <a:solidFill>
                  <a:srgbClr val="696779"/>
                </a:solidFill>
                <a:latin typeface="Times New Roman"/>
                <a:cs typeface="Times New Roman"/>
              </a:rPr>
              <a:t>tr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067034" y="2684884"/>
            <a:ext cx="5506085" cy="661035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marL="12700">
              <a:lnSpc>
                <a:spcPts val="2915"/>
              </a:lnSpc>
              <a:spcBef>
                <a:spcPts val="115"/>
              </a:spcBef>
              <a:tabLst>
                <a:tab pos="669290" algn="l"/>
                <a:tab pos="2161540" algn="l"/>
                <a:tab pos="2860040" algn="l"/>
                <a:tab pos="3134995" algn="l"/>
                <a:tab pos="3996054" algn="l"/>
                <a:tab pos="4429125" algn="l"/>
                <a:tab pos="4886325" algn="l"/>
                <a:tab pos="5412740" algn="l"/>
              </a:tabLst>
            </a:pPr>
            <a:r>
              <a:rPr dirty="0" sz="2500" spc="-500">
                <a:solidFill>
                  <a:srgbClr val="696779"/>
                </a:solidFill>
                <a:latin typeface="Arial"/>
                <a:cs typeface="Arial"/>
              </a:rPr>
              <a:t>*</a:t>
            </a:r>
            <a:r>
              <a:rPr dirty="0" sz="2950" spc="-500">
                <a:solidFill>
                  <a:srgbClr val="696779"/>
                </a:solidFill>
                <a:latin typeface="Times New Roman"/>
                <a:cs typeface="Times New Roman"/>
              </a:rPr>
              <a:t>~</a:t>
            </a:r>
            <a:r>
              <a:rPr dirty="0" sz="2500" spc="-500">
                <a:solidFill>
                  <a:srgbClr val="696779"/>
                </a:solidFill>
                <a:latin typeface="Arial"/>
                <a:cs typeface="Arial"/>
              </a:rPr>
              <a:t>)	</a:t>
            </a:r>
            <a:r>
              <a:rPr dirty="0" u="heavy" sz="2250" spc="200" i="1">
                <a:solidFill>
                  <a:srgbClr val="594F6B"/>
                </a:solidFill>
                <a:uFill>
                  <a:solidFill>
                    <a:srgbClr val="594F6B"/>
                  </a:solidFill>
                </a:uFill>
                <a:latin typeface="Arial"/>
                <a:cs typeface="Arial"/>
              </a:rPr>
              <a:t>u(x*,y*)</a:t>
            </a:r>
            <a:r>
              <a:rPr dirty="0" sz="2250" spc="120" i="1">
                <a:solidFill>
                  <a:srgbClr val="594F6B"/>
                </a:solidFill>
                <a:latin typeface="Arial"/>
                <a:cs typeface="Arial"/>
              </a:rPr>
              <a:t> </a:t>
            </a:r>
            <a:r>
              <a:rPr dirty="0" sz="2250" spc="165">
                <a:solidFill>
                  <a:srgbClr val="08070A"/>
                </a:solidFill>
                <a:latin typeface="Arial"/>
                <a:cs typeface="Arial"/>
              </a:rPr>
              <a:t>-	</a:t>
            </a:r>
            <a:r>
              <a:rPr dirty="0" u="heavy" sz="2250" spc="120" i="1">
                <a:solidFill>
                  <a:srgbClr val="594F6B"/>
                </a:solidFill>
                <a:uFill>
                  <a:solidFill>
                    <a:srgbClr val="594F6B"/>
                  </a:solidFill>
                </a:uFill>
                <a:latin typeface="Arial"/>
                <a:cs typeface="Arial"/>
              </a:rPr>
              <a:t>u(x*</a:t>
            </a:r>
            <a:r>
              <a:rPr dirty="0" sz="2250" spc="120" i="1">
                <a:solidFill>
                  <a:srgbClr val="594F6B"/>
                </a:solidFill>
                <a:latin typeface="Arial"/>
                <a:cs typeface="Arial"/>
              </a:rPr>
              <a:t>	</a:t>
            </a:r>
            <a:r>
              <a:rPr dirty="0" sz="2250" spc="90">
                <a:solidFill>
                  <a:srgbClr val="08070A"/>
                </a:solidFill>
                <a:latin typeface="Arial"/>
                <a:cs typeface="Arial"/>
              </a:rPr>
              <a:t>-	</a:t>
            </a:r>
            <a:r>
              <a:rPr dirty="0" u="heavy" sz="2250" spc="160" i="1">
                <a:solidFill>
                  <a:srgbClr val="3A3649"/>
                </a:solidFill>
                <a:uFill>
                  <a:solidFill>
                    <a:srgbClr val="696779"/>
                  </a:solidFill>
                </a:uFill>
                <a:latin typeface="Arial"/>
                <a:cs typeface="Arial"/>
              </a:rPr>
              <a:t>h</a:t>
            </a:r>
            <a:r>
              <a:rPr dirty="0" u="heavy" sz="2250" spc="160" i="1">
                <a:solidFill>
                  <a:srgbClr val="696779"/>
                </a:solidFill>
                <a:uFill>
                  <a:solidFill>
                    <a:srgbClr val="696779"/>
                  </a:solidFill>
                </a:uFill>
                <a:latin typeface="Arial"/>
                <a:cs typeface="Arial"/>
              </a:rPr>
              <a:t>,</a:t>
            </a:r>
            <a:r>
              <a:rPr dirty="0" u="heavy" sz="2250" spc="-360" i="1">
                <a:solidFill>
                  <a:srgbClr val="696779"/>
                </a:solidFill>
                <a:uFill>
                  <a:solidFill>
                    <a:srgbClr val="696779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250" i="1">
                <a:solidFill>
                  <a:srgbClr val="696779"/>
                </a:solidFill>
                <a:uFill>
                  <a:solidFill>
                    <a:srgbClr val="696779"/>
                  </a:solidFill>
                </a:uFill>
                <a:latin typeface="Arial"/>
                <a:cs typeface="Arial"/>
              </a:rPr>
              <a:t>y*</a:t>
            </a:r>
            <a:r>
              <a:rPr dirty="0" u="heavy" sz="2250" spc="-135" i="1">
                <a:solidFill>
                  <a:srgbClr val="696779"/>
                </a:solidFill>
                <a:uFill>
                  <a:solidFill>
                    <a:srgbClr val="696779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250" spc="-70" i="1">
                <a:solidFill>
                  <a:srgbClr val="696779"/>
                </a:solidFill>
                <a:uFill>
                  <a:solidFill>
                    <a:srgbClr val="696779"/>
                  </a:solidFill>
                </a:uFill>
                <a:latin typeface="Arial"/>
                <a:cs typeface="Arial"/>
              </a:rPr>
              <a:t>)</a:t>
            </a:r>
            <a:r>
              <a:rPr dirty="0" sz="2250" spc="-70" i="1">
                <a:solidFill>
                  <a:srgbClr val="696779"/>
                </a:solidFill>
                <a:latin typeface="Arial"/>
                <a:cs typeface="Arial"/>
              </a:rPr>
              <a:t>	</a:t>
            </a:r>
            <a:r>
              <a:rPr dirty="0" sz="2500" spc="-140" i="1">
                <a:solidFill>
                  <a:srgbClr val="3A3649"/>
                </a:solidFill>
                <a:latin typeface="Times New Roman"/>
                <a:cs typeface="Times New Roman"/>
              </a:rPr>
              <a:t>E	</a:t>
            </a:r>
            <a:r>
              <a:rPr dirty="0" sz="2850" spc="-145">
                <a:solidFill>
                  <a:srgbClr val="08070A"/>
                </a:solidFill>
                <a:latin typeface="Times New Roman"/>
                <a:cs typeface="Times New Roman"/>
              </a:rPr>
              <a:t>=	</a:t>
            </a:r>
            <a:r>
              <a:rPr dirty="0" sz="2250" spc="-140" i="1">
                <a:solidFill>
                  <a:srgbClr val="3A3649"/>
                </a:solidFill>
                <a:latin typeface="Arial"/>
                <a:cs typeface="Arial"/>
              </a:rPr>
              <a:t>O</a:t>
            </a:r>
            <a:r>
              <a:rPr dirty="0" sz="2250" spc="-140" i="1">
                <a:solidFill>
                  <a:srgbClr val="594F6B"/>
                </a:solidFill>
                <a:latin typeface="Arial"/>
                <a:cs typeface="Arial"/>
              </a:rPr>
              <a:t>(</a:t>
            </a:r>
            <a:r>
              <a:rPr dirty="0" sz="2250" spc="-110" i="1">
                <a:solidFill>
                  <a:srgbClr val="594F6B"/>
                </a:solidFill>
                <a:latin typeface="Arial"/>
                <a:cs typeface="Arial"/>
              </a:rPr>
              <a:t> </a:t>
            </a:r>
            <a:r>
              <a:rPr dirty="0" sz="2250" spc="-285" i="1">
                <a:solidFill>
                  <a:srgbClr val="3A3649"/>
                </a:solidFill>
                <a:latin typeface="Arial"/>
                <a:cs typeface="Arial"/>
              </a:rPr>
              <a:t>l	</a:t>
            </a:r>
            <a:r>
              <a:rPr dirty="0" sz="2250" spc="-505" i="1">
                <a:solidFill>
                  <a:srgbClr val="696779"/>
                </a:solidFill>
                <a:latin typeface="Arial"/>
                <a:cs typeface="Arial"/>
              </a:rPr>
              <a:t>)</a:t>
            </a:r>
            <a:endParaRPr sz="2250">
              <a:latin typeface="Arial"/>
              <a:cs typeface="Arial"/>
            </a:endParaRPr>
          </a:p>
          <a:p>
            <a:pPr marL="2111375">
              <a:lnSpc>
                <a:spcPts val="2075"/>
              </a:lnSpc>
              <a:tabLst>
                <a:tab pos="3892550" algn="l"/>
                <a:tab pos="5367020" algn="l"/>
              </a:tabLst>
            </a:pPr>
            <a:r>
              <a:rPr dirty="0" sz="2250" spc="-200" i="1">
                <a:solidFill>
                  <a:srgbClr val="3A3649"/>
                </a:solidFill>
                <a:latin typeface="Arial"/>
                <a:cs typeface="Arial"/>
              </a:rPr>
              <a:t>h</a:t>
            </a:r>
            <a:r>
              <a:rPr dirty="0" sz="2250" spc="-200" i="1">
                <a:solidFill>
                  <a:srgbClr val="3A3649"/>
                </a:solidFill>
                <a:latin typeface="Arial"/>
                <a:cs typeface="Arial"/>
              </a:rPr>
              <a:t>	</a:t>
            </a:r>
            <a:r>
              <a:rPr dirty="0" sz="2250" spc="-70">
                <a:solidFill>
                  <a:srgbClr val="696779"/>
                </a:solidFill>
                <a:latin typeface="Arial"/>
                <a:cs typeface="Arial"/>
              </a:rPr>
              <a:t>)</a:t>
            </a:r>
            <a:r>
              <a:rPr dirty="0" sz="2250" spc="-70">
                <a:solidFill>
                  <a:srgbClr val="696779"/>
                </a:solidFill>
                <a:latin typeface="Arial"/>
                <a:cs typeface="Arial"/>
              </a:rPr>
              <a:t>	</a:t>
            </a:r>
            <a:r>
              <a:rPr dirty="0" sz="1350" spc="-60" i="1">
                <a:solidFill>
                  <a:srgbClr val="594F6B"/>
                </a:solidFill>
                <a:latin typeface="Times New Roman"/>
                <a:cs typeface="Times New Roman"/>
              </a:rPr>
              <a:t>1</a:t>
            </a:r>
            <a:r>
              <a:rPr dirty="0" sz="1350" spc="-275" i="1">
                <a:solidFill>
                  <a:srgbClr val="594F6B"/>
                </a:solidFill>
                <a:latin typeface="Times New Roman"/>
                <a:cs typeface="Times New Roman"/>
              </a:rPr>
              <a:t>,</a:t>
            </a:r>
            <a:r>
              <a:rPr dirty="0" sz="1350" spc="-30">
                <a:solidFill>
                  <a:srgbClr val="3A3649"/>
                </a:solidFill>
                <a:latin typeface="Times New Roman"/>
                <a:cs typeface="Times New Roman"/>
              </a:rPr>
              <a:t>.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14716" y="3567177"/>
            <a:ext cx="2738755" cy="38544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1373505" algn="l"/>
              </a:tabLst>
            </a:pPr>
            <a:r>
              <a:rPr dirty="0" sz="2350" spc="-120">
                <a:solidFill>
                  <a:srgbClr val="1A182A"/>
                </a:solidFill>
                <a:latin typeface="Times New Roman"/>
                <a:cs typeface="Times New Roman"/>
              </a:rPr>
              <a:t>F</a:t>
            </a:r>
            <a:r>
              <a:rPr dirty="0" sz="2350" spc="-145">
                <a:solidFill>
                  <a:srgbClr val="1A182A"/>
                </a:solidFill>
                <a:latin typeface="Times New Roman"/>
                <a:cs typeface="Times New Roman"/>
              </a:rPr>
              <a:t> </a:t>
            </a:r>
            <a:r>
              <a:rPr dirty="0" sz="2350" spc="-105">
                <a:solidFill>
                  <a:srgbClr val="3A3649"/>
                </a:solidFill>
                <a:latin typeface="Times New Roman"/>
                <a:cs typeface="Times New Roman"/>
              </a:rPr>
              <a:t>ó</a:t>
            </a:r>
            <a:r>
              <a:rPr dirty="0" sz="2350" spc="-210">
                <a:solidFill>
                  <a:srgbClr val="3A3649"/>
                </a:solidFill>
                <a:latin typeface="Times New Roman"/>
                <a:cs typeface="Times New Roman"/>
              </a:rPr>
              <a:t> </a:t>
            </a:r>
            <a:r>
              <a:rPr dirty="0" sz="2350" spc="-70">
                <a:solidFill>
                  <a:srgbClr val="3A3649"/>
                </a:solidFill>
                <a:latin typeface="Times New Roman"/>
                <a:cs typeface="Times New Roman"/>
              </a:rPr>
              <a:t>r</a:t>
            </a:r>
            <a:r>
              <a:rPr dirty="0" sz="2350" spc="-220">
                <a:solidFill>
                  <a:srgbClr val="3A3649"/>
                </a:solidFill>
                <a:latin typeface="Times New Roman"/>
                <a:cs typeface="Times New Roman"/>
              </a:rPr>
              <a:t> </a:t>
            </a:r>
            <a:r>
              <a:rPr dirty="0" sz="2350" spc="-165">
                <a:solidFill>
                  <a:srgbClr val="1A182A"/>
                </a:solidFill>
                <a:latin typeface="Times New Roman"/>
                <a:cs typeface="Times New Roman"/>
              </a:rPr>
              <a:t>m</a:t>
            </a:r>
            <a:r>
              <a:rPr dirty="0" sz="2350" spc="-65">
                <a:solidFill>
                  <a:srgbClr val="1A182A"/>
                </a:solidFill>
                <a:latin typeface="Times New Roman"/>
                <a:cs typeface="Times New Roman"/>
              </a:rPr>
              <a:t> </a:t>
            </a:r>
            <a:r>
              <a:rPr dirty="0" sz="2350" spc="-105">
                <a:solidFill>
                  <a:srgbClr val="1A182A"/>
                </a:solidFill>
                <a:latin typeface="Times New Roman"/>
                <a:cs typeface="Times New Roman"/>
              </a:rPr>
              <a:t>u</a:t>
            </a:r>
            <a:r>
              <a:rPr dirty="0" sz="2350" spc="-250">
                <a:solidFill>
                  <a:srgbClr val="1A182A"/>
                </a:solidFill>
                <a:latin typeface="Times New Roman"/>
                <a:cs typeface="Times New Roman"/>
              </a:rPr>
              <a:t> </a:t>
            </a:r>
            <a:r>
              <a:rPr dirty="0" sz="2350" spc="25">
                <a:solidFill>
                  <a:srgbClr val="08070A"/>
                </a:solidFill>
                <a:latin typeface="Times New Roman"/>
                <a:cs typeface="Times New Roman"/>
              </a:rPr>
              <a:t>l</a:t>
            </a:r>
            <a:r>
              <a:rPr dirty="0" sz="2350" spc="-95">
                <a:solidFill>
                  <a:srgbClr val="3A3649"/>
                </a:solidFill>
                <a:latin typeface="Times New Roman"/>
                <a:cs typeface="Times New Roman"/>
              </a:rPr>
              <a:t>a</a:t>
            </a:r>
            <a:r>
              <a:rPr dirty="0" sz="2350">
                <a:solidFill>
                  <a:srgbClr val="3A3649"/>
                </a:solidFill>
                <a:latin typeface="Times New Roman"/>
                <a:cs typeface="Times New Roman"/>
              </a:rPr>
              <a:t>	</a:t>
            </a:r>
            <a:r>
              <a:rPr dirty="0" sz="2350" spc="135">
                <a:solidFill>
                  <a:srgbClr val="3A3649"/>
                </a:solidFill>
                <a:latin typeface="Times New Roman"/>
                <a:cs typeface="Times New Roman"/>
              </a:rPr>
              <a:t>c</a:t>
            </a:r>
            <a:r>
              <a:rPr dirty="0" sz="2350" spc="-95">
                <a:solidFill>
                  <a:srgbClr val="3A3649"/>
                </a:solidFill>
                <a:latin typeface="Times New Roman"/>
                <a:cs typeface="Times New Roman"/>
              </a:rPr>
              <a:t>e</a:t>
            </a:r>
            <a:r>
              <a:rPr dirty="0" sz="2350" spc="-185">
                <a:solidFill>
                  <a:srgbClr val="3A3649"/>
                </a:solidFill>
                <a:latin typeface="Times New Roman"/>
                <a:cs typeface="Times New Roman"/>
              </a:rPr>
              <a:t> </a:t>
            </a:r>
            <a:r>
              <a:rPr dirty="0" sz="2350" spc="-105">
                <a:solidFill>
                  <a:srgbClr val="1A182A"/>
                </a:solidFill>
                <a:latin typeface="Times New Roman"/>
                <a:cs typeface="Times New Roman"/>
              </a:rPr>
              <a:t>n</a:t>
            </a:r>
            <a:r>
              <a:rPr dirty="0" sz="2350" spc="-285">
                <a:solidFill>
                  <a:srgbClr val="1A182A"/>
                </a:solidFill>
                <a:latin typeface="Times New Roman"/>
                <a:cs typeface="Times New Roman"/>
              </a:rPr>
              <a:t> </a:t>
            </a:r>
            <a:r>
              <a:rPr dirty="0" sz="2350" spc="-60">
                <a:solidFill>
                  <a:srgbClr val="3B212B"/>
                </a:solidFill>
                <a:latin typeface="Times New Roman"/>
                <a:cs typeface="Times New Roman"/>
              </a:rPr>
              <a:t>t</a:t>
            </a:r>
            <a:r>
              <a:rPr dirty="0" sz="2350" spc="-190">
                <a:solidFill>
                  <a:srgbClr val="3B212B"/>
                </a:solidFill>
                <a:latin typeface="Times New Roman"/>
                <a:cs typeface="Times New Roman"/>
              </a:rPr>
              <a:t> </a:t>
            </a:r>
            <a:r>
              <a:rPr dirty="0" sz="2350" spc="-70">
                <a:solidFill>
                  <a:srgbClr val="3A3649"/>
                </a:solidFill>
                <a:latin typeface="Times New Roman"/>
                <a:cs typeface="Times New Roman"/>
              </a:rPr>
              <a:t>r</a:t>
            </a:r>
            <a:r>
              <a:rPr dirty="0" sz="2350" spc="-285">
                <a:solidFill>
                  <a:srgbClr val="3A3649"/>
                </a:solidFill>
                <a:latin typeface="Times New Roman"/>
                <a:cs typeface="Times New Roman"/>
              </a:rPr>
              <a:t> </a:t>
            </a:r>
            <a:r>
              <a:rPr dirty="0" sz="2350" spc="-95">
                <a:solidFill>
                  <a:srgbClr val="3A3649"/>
                </a:solidFill>
                <a:latin typeface="Times New Roman"/>
                <a:cs typeface="Times New Roman"/>
              </a:rPr>
              <a:t>a</a:t>
            </a:r>
            <a:r>
              <a:rPr dirty="0" sz="2350" spc="-155">
                <a:solidFill>
                  <a:srgbClr val="3A3649"/>
                </a:solidFill>
                <a:latin typeface="Times New Roman"/>
                <a:cs typeface="Times New Roman"/>
              </a:rPr>
              <a:t> </a:t>
            </a:r>
            <a:r>
              <a:rPr dirty="0" sz="2350" spc="-105">
                <a:solidFill>
                  <a:srgbClr val="1A182A"/>
                </a:solidFill>
                <a:latin typeface="Times New Roman"/>
                <a:cs typeface="Times New Roman"/>
              </a:rPr>
              <a:t>d</a:t>
            </a:r>
            <a:r>
              <a:rPr dirty="0" sz="2350" spc="-185">
                <a:solidFill>
                  <a:srgbClr val="1A182A"/>
                </a:solidFill>
                <a:latin typeface="Times New Roman"/>
                <a:cs typeface="Times New Roman"/>
              </a:rPr>
              <a:t> </a:t>
            </a:r>
            <a:r>
              <a:rPr dirty="0" sz="2350" spc="-95">
                <a:solidFill>
                  <a:srgbClr val="3A3649"/>
                </a:solidFill>
                <a:latin typeface="Times New Roman"/>
                <a:cs typeface="Times New Roman"/>
              </a:rPr>
              <a:t>a</a:t>
            </a:r>
            <a:r>
              <a:rPr dirty="0" sz="2350" spc="-280">
                <a:solidFill>
                  <a:srgbClr val="3A3649"/>
                </a:solidFill>
                <a:latin typeface="Times New Roman"/>
                <a:cs typeface="Times New Roman"/>
              </a:rPr>
              <a:t> </a:t>
            </a:r>
            <a:r>
              <a:rPr dirty="0" sz="2350" spc="-60">
                <a:solidFill>
                  <a:srgbClr val="1A182A"/>
                </a:solidFill>
                <a:latin typeface="Times New Roman"/>
                <a:cs typeface="Times New Roman"/>
              </a:rPr>
              <a:t>:</a:t>
            </a:r>
            <a:endParaRPr sz="235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728426" y="4403046"/>
            <a:ext cx="5167630" cy="50038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681355" algn="l"/>
                <a:tab pos="2700655" algn="l"/>
                <a:tab pos="3399154" algn="l"/>
                <a:tab pos="3674745" algn="l"/>
                <a:tab pos="4569460" algn="l"/>
                <a:tab pos="4968875" algn="l"/>
              </a:tabLst>
            </a:pPr>
            <a:r>
              <a:rPr dirty="0" sz="2500" spc="-430">
                <a:solidFill>
                  <a:srgbClr val="696779"/>
                </a:solidFill>
                <a:latin typeface="Arial"/>
                <a:cs typeface="Arial"/>
              </a:rPr>
              <a:t>*</a:t>
            </a:r>
            <a:r>
              <a:rPr dirty="0" sz="2950" spc="-1120">
                <a:solidFill>
                  <a:srgbClr val="696779"/>
                </a:solidFill>
                <a:latin typeface="Times New Roman"/>
                <a:cs typeface="Times New Roman"/>
              </a:rPr>
              <a:t>~</a:t>
            </a:r>
            <a:r>
              <a:rPr dirty="0" sz="2500" spc="50">
                <a:solidFill>
                  <a:srgbClr val="696779"/>
                </a:solidFill>
                <a:latin typeface="Arial"/>
                <a:cs typeface="Arial"/>
              </a:rPr>
              <a:t>)</a:t>
            </a:r>
            <a:r>
              <a:rPr dirty="0" sz="2500">
                <a:solidFill>
                  <a:srgbClr val="696779"/>
                </a:solidFill>
                <a:latin typeface="Arial"/>
                <a:cs typeface="Arial"/>
              </a:rPr>
              <a:t>	</a:t>
            </a:r>
            <a:r>
              <a:rPr dirty="0" u="heavy" sz="2250" spc="120" i="1">
                <a:solidFill>
                  <a:srgbClr val="594F6B"/>
                </a:solidFill>
                <a:uFill>
                  <a:solidFill>
                    <a:srgbClr val="594F6B"/>
                  </a:solidFill>
                </a:uFill>
                <a:latin typeface="Arial"/>
                <a:cs typeface="Arial"/>
              </a:rPr>
              <a:t>u</a:t>
            </a:r>
            <a:r>
              <a:rPr dirty="0" u="heavy" sz="2250" spc="90" i="1">
                <a:solidFill>
                  <a:srgbClr val="594F6B"/>
                </a:solidFill>
                <a:uFill>
                  <a:solidFill>
                    <a:srgbClr val="594F6B"/>
                  </a:solidFill>
                </a:uFill>
                <a:latin typeface="Arial"/>
                <a:cs typeface="Arial"/>
              </a:rPr>
              <a:t>(x*</a:t>
            </a:r>
            <a:r>
              <a:rPr dirty="0" sz="2250" spc="165" i="1">
                <a:solidFill>
                  <a:srgbClr val="594F6B"/>
                </a:solidFill>
                <a:latin typeface="Arial"/>
                <a:cs typeface="Arial"/>
              </a:rPr>
              <a:t> </a:t>
            </a:r>
            <a:r>
              <a:rPr dirty="0" u="heavy" sz="3100" spc="180">
                <a:solidFill>
                  <a:srgbClr val="2F0136"/>
                </a:solidFill>
                <a:uFill>
                  <a:solidFill>
                    <a:srgbClr val="2F0136"/>
                  </a:solidFill>
                </a:uFill>
                <a:latin typeface="Arial"/>
                <a:cs typeface="Arial"/>
              </a:rPr>
              <a:t>+</a:t>
            </a:r>
            <a:r>
              <a:rPr dirty="0" sz="3100" spc="-375">
                <a:solidFill>
                  <a:srgbClr val="2F0136"/>
                </a:solidFill>
                <a:latin typeface="Arial"/>
                <a:cs typeface="Arial"/>
              </a:rPr>
              <a:t> </a:t>
            </a:r>
            <a:r>
              <a:rPr dirty="0" u="heavy" sz="2250" spc="-20" i="1">
                <a:solidFill>
                  <a:srgbClr val="3A3649"/>
                </a:solidFill>
                <a:uFill>
                  <a:solidFill>
                    <a:srgbClr val="594F6B"/>
                  </a:solidFill>
                </a:uFill>
                <a:latin typeface="Arial"/>
                <a:cs typeface="Arial"/>
              </a:rPr>
              <a:t>l</a:t>
            </a:r>
            <a:r>
              <a:rPr dirty="0" u="heavy" sz="2250" spc="50" i="1">
                <a:solidFill>
                  <a:srgbClr val="594F6B"/>
                </a:solidFill>
                <a:uFill>
                  <a:solidFill>
                    <a:srgbClr val="594F6B"/>
                  </a:solidFill>
                </a:uFill>
                <a:latin typeface="Arial"/>
                <a:cs typeface="Arial"/>
              </a:rPr>
              <a:t>i</a:t>
            </a:r>
            <a:r>
              <a:rPr dirty="0" u="heavy" sz="2250" spc="-235" i="1">
                <a:solidFill>
                  <a:srgbClr val="594F6B"/>
                </a:solidFill>
                <a:uFill>
                  <a:solidFill>
                    <a:srgbClr val="594F6B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250" spc="60" i="1">
                <a:solidFill>
                  <a:srgbClr val="594F6B"/>
                </a:solidFill>
                <a:uFill>
                  <a:solidFill>
                    <a:srgbClr val="594F6B"/>
                  </a:solidFill>
                </a:uFill>
                <a:latin typeface="Arial"/>
                <a:cs typeface="Arial"/>
              </a:rPr>
              <a:t>,</a:t>
            </a:r>
            <a:r>
              <a:rPr dirty="0" u="heavy" sz="2250" spc="-350" i="1">
                <a:solidFill>
                  <a:srgbClr val="594F6B"/>
                </a:solidFill>
                <a:uFill>
                  <a:solidFill>
                    <a:srgbClr val="594F6B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250" i="1">
                <a:solidFill>
                  <a:srgbClr val="594F6B"/>
                </a:solidFill>
                <a:uFill>
                  <a:solidFill>
                    <a:srgbClr val="594F6B"/>
                  </a:solidFill>
                </a:uFill>
                <a:latin typeface="Arial"/>
                <a:cs typeface="Arial"/>
              </a:rPr>
              <a:t>y*</a:t>
            </a:r>
            <a:r>
              <a:rPr dirty="0" u="heavy" sz="2250" spc="-140" i="1">
                <a:solidFill>
                  <a:srgbClr val="594F6B"/>
                </a:solidFill>
                <a:uFill>
                  <a:solidFill>
                    <a:srgbClr val="594F6B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250" spc="-70" i="1">
                <a:solidFill>
                  <a:srgbClr val="594F6B"/>
                </a:solidFill>
                <a:uFill>
                  <a:solidFill>
                    <a:srgbClr val="594F6B"/>
                  </a:solidFill>
                </a:uFill>
                <a:latin typeface="Arial"/>
                <a:cs typeface="Arial"/>
              </a:rPr>
              <a:t>)</a:t>
            </a:r>
            <a:r>
              <a:rPr dirty="0" sz="2250" spc="80" i="1">
                <a:solidFill>
                  <a:srgbClr val="594F6B"/>
                </a:solidFill>
                <a:latin typeface="Arial"/>
                <a:cs typeface="Arial"/>
              </a:rPr>
              <a:t> </a:t>
            </a:r>
            <a:r>
              <a:rPr dirty="0" sz="2250" spc="-70">
                <a:solidFill>
                  <a:srgbClr val="08070A"/>
                </a:solidFill>
                <a:latin typeface="Arial"/>
                <a:cs typeface="Arial"/>
              </a:rPr>
              <a:t>-</a:t>
            </a:r>
            <a:r>
              <a:rPr dirty="0" sz="2250">
                <a:solidFill>
                  <a:srgbClr val="08070A"/>
                </a:solidFill>
                <a:latin typeface="Arial"/>
                <a:cs typeface="Arial"/>
              </a:rPr>
              <a:t>	</a:t>
            </a:r>
            <a:r>
              <a:rPr dirty="0" u="heavy" sz="2250" spc="145" i="1">
                <a:solidFill>
                  <a:srgbClr val="594F6B"/>
                </a:solidFill>
                <a:uFill>
                  <a:solidFill>
                    <a:srgbClr val="594F6B"/>
                  </a:solidFill>
                </a:uFill>
                <a:latin typeface="Arial"/>
                <a:cs typeface="Arial"/>
              </a:rPr>
              <a:t>u</a:t>
            </a:r>
            <a:r>
              <a:rPr dirty="0" u="heavy" sz="2250" spc="110" i="1">
                <a:solidFill>
                  <a:srgbClr val="594F6B"/>
                </a:solidFill>
                <a:uFill>
                  <a:solidFill>
                    <a:srgbClr val="594F6B"/>
                  </a:solidFill>
                </a:uFill>
                <a:latin typeface="Arial"/>
                <a:cs typeface="Arial"/>
              </a:rPr>
              <a:t>(x*</a:t>
            </a:r>
            <a:r>
              <a:rPr dirty="0" sz="2250" i="1">
                <a:solidFill>
                  <a:srgbClr val="594F6B"/>
                </a:solidFill>
                <a:latin typeface="Arial"/>
                <a:cs typeface="Arial"/>
              </a:rPr>
              <a:t>	</a:t>
            </a:r>
            <a:r>
              <a:rPr dirty="0" sz="2250" spc="90">
                <a:solidFill>
                  <a:srgbClr val="08070A"/>
                </a:solidFill>
                <a:latin typeface="Arial"/>
                <a:cs typeface="Arial"/>
              </a:rPr>
              <a:t>-</a:t>
            </a:r>
            <a:r>
              <a:rPr dirty="0" sz="2250">
                <a:solidFill>
                  <a:srgbClr val="08070A"/>
                </a:solidFill>
                <a:latin typeface="Arial"/>
                <a:cs typeface="Arial"/>
              </a:rPr>
              <a:t>	</a:t>
            </a:r>
            <a:r>
              <a:rPr dirty="0" u="heavy" sz="2250" spc="250" i="1">
                <a:solidFill>
                  <a:srgbClr val="3A3649"/>
                </a:solidFill>
                <a:uFill>
                  <a:solidFill>
                    <a:srgbClr val="696779"/>
                  </a:solidFill>
                </a:uFill>
                <a:latin typeface="Arial"/>
                <a:cs typeface="Arial"/>
              </a:rPr>
              <a:t>h</a:t>
            </a:r>
            <a:r>
              <a:rPr dirty="0" u="heavy" sz="2250" spc="75" i="1">
                <a:solidFill>
                  <a:srgbClr val="696779"/>
                </a:solidFill>
                <a:uFill>
                  <a:solidFill>
                    <a:srgbClr val="696779"/>
                  </a:solidFill>
                </a:uFill>
                <a:latin typeface="Arial"/>
                <a:cs typeface="Arial"/>
              </a:rPr>
              <a:t>,</a:t>
            </a:r>
            <a:r>
              <a:rPr dirty="0" u="heavy" sz="2250" spc="-360" i="1">
                <a:solidFill>
                  <a:srgbClr val="696779"/>
                </a:solidFill>
                <a:uFill>
                  <a:solidFill>
                    <a:srgbClr val="696779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250" i="1">
                <a:solidFill>
                  <a:srgbClr val="696779"/>
                </a:solidFill>
                <a:uFill>
                  <a:solidFill>
                    <a:srgbClr val="696779"/>
                  </a:solidFill>
                </a:uFill>
                <a:latin typeface="Arial"/>
                <a:cs typeface="Arial"/>
              </a:rPr>
              <a:t>y*</a:t>
            </a:r>
            <a:r>
              <a:rPr dirty="0" u="heavy" sz="2250" spc="-140" i="1">
                <a:solidFill>
                  <a:srgbClr val="696779"/>
                </a:solidFill>
                <a:uFill>
                  <a:solidFill>
                    <a:srgbClr val="696779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250" spc="-70" i="1">
                <a:solidFill>
                  <a:srgbClr val="696779"/>
                </a:solidFill>
                <a:uFill>
                  <a:solidFill>
                    <a:srgbClr val="696779"/>
                  </a:solidFill>
                </a:uFill>
                <a:latin typeface="Arial"/>
                <a:cs typeface="Arial"/>
              </a:rPr>
              <a:t>)</a:t>
            </a:r>
            <a:r>
              <a:rPr dirty="0" sz="2250" i="1">
                <a:solidFill>
                  <a:srgbClr val="696779"/>
                </a:solidFill>
                <a:latin typeface="Arial"/>
                <a:cs typeface="Arial"/>
              </a:rPr>
              <a:t>	</a:t>
            </a:r>
            <a:r>
              <a:rPr dirty="0" sz="2250" spc="-135" i="1">
                <a:solidFill>
                  <a:srgbClr val="3A3649"/>
                </a:solidFill>
                <a:latin typeface="Arial"/>
                <a:cs typeface="Arial"/>
              </a:rPr>
              <a:t>E</a:t>
            </a:r>
            <a:r>
              <a:rPr dirty="0" sz="2250" i="1">
                <a:solidFill>
                  <a:srgbClr val="3A3649"/>
                </a:solidFill>
                <a:latin typeface="Arial"/>
                <a:cs typeface="Arial"/>
              </a:rPr>
              <a:t>	</a:t>
            </a:r>
            <a:r>
              <a:rPr dirty="0" sz="2850" spc="-145">
                <a:solidFill>
                  <a:srgbClr val="08070A"/>
                </a:solidFill>
                <a:latin typeface="Times New Roman"/>
                <a:cs typeface="Times New Roman"/>
              </a:rPr>
              <a:t>=</a:t>
            </a:r>
            <a:endParaRPr sz="285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634619" y="4479631"/>
            <a:ext cx="1613535" cy="67564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ts val="2190"/>
              </a:lnSpc>
              <a:spcBef>
                <a:spcPts val="110"/>
              </a:spcBef>
            </a:pPr>
            <a:r>
              <a:rPr dirty="0" u="heavy" sz="2250" spc="-100" i="1">
                <a:solidFill>
                  <a:srgbClr val="594F6B"/>
                </a:solidFill>
                <a:uFill>
                  <a:solidFill>
                    <a:srgbClr val="594F6B"/>
                  </a:solidFill>
                </a:uFill>
                <a:latin typeface="Arial"/>
                <a:cs typeface="Arial"/>
              </a:rPr>
              <a:t>au(</a:t>
            </a:r>
            <a:r>
              <a:rPr dirty="0" sz="2250" spc="375" i="1">
                <a:solidFill>
                  <a:srgbClr val="594F6B"/>
                </a:solidFill>
                <a:latin typeface="Arial"/>
                <a:cs typeface="Arial"/>
              </a:rPr>
              <a:t> </a:t>
            </a:r>
            <a:r>
              <a:rPr dirty="0" sz="2500" spc="-90">
                <a:solidFill>
                  <a:srgbClr val="696779"/>
                </a:solidFill>
                <a:latin typeface="Arial"/>
                <a:cs typeface="Arial"/>
              </a:rPr>
              <a:t>*</a:t>
            </a:r>
            <a:endParaRPr sz="2500">
              <a:latin typeface="Arial"/>
              <a:cs typeface="Arial"/>
            </a:endParaRPr>
          </a:p>
          <a:p>
            <a:pPr marL="12700">
              <a:lnSpc>
                <a:spcPts val="2910"/>
              </a:lnSpc>
              <a:tabLst>
                <a:tab pos="815975" algn="l"/>
                <a:tab pos="1425575" algn="l"/>
              </a:tabLst>
            </a:pPr>
            <a:r>
              <a:rPr dirty="0" sz="2250" spc="-95" i="1">
                <a:solidFill>
                  <a:srgbClr val="594F6B"/>
                </a:solidFill>
                <a:latin typeface="Arial"/>
                <a:cs typeface="Arial"/>
              </a:rPr>
              <a:t>a</a:t>
            </a:r>
            <a:r>
              <a:rPr dirty="0" sz="2250" spc="-80" i="1">
                <a:solidFill>
                  <a:srgbClr val="594F6B"/>
                </a:solidFill>
                <a:latin typeface="Arial"/>
                <a:cs typeface="Arial"/>
              </a:rPr>
              <a:t>x</a:t>
            </a:r>
            <a:r>
              <a:rPr dirty="0" sz="2250" spc="30" i="1">
                <a:solidFill>
                  <a:srgbClr val="594F6B"/>
                </a:solidFill>
                <a:latin typeface="Arial"/>
                <a:cs typeface="Arial"/>
              </a:rPr>
              <a:t> </a:t>
            </a:r>
            <a:r>
              <a:rPr dirty="0" sz="2250" spc="-80" i="1">
                <a:solidFill>
                  <a:srgbClr val="696779"/>
                </a:solidFill>
                <a:latin typeface="Arial"/>
                <a:cs typeface="Arial"/>
              </a:rPr>
              <a:t>x</a:t>
            </a:r>
            <a:r>
              <a:rPr dirty="0" sz="2250" i="1">
                <a:solidFill>
                  <a:srgbClr val="696779"/>
                </a:solidFill>
                <a:latin typeface="Arial"/>
                <a:cs typeface="Arial"/>
              </a:rPr>
              <a:t>	</a:t>
            </a:r>
            <a:r>
              <a:rPr dirty="0" sz="2250" spc="-1040" i="1">
                <a:solidFill>
                  <a:srgbClr val="594F6B"/>
                </a:solidFill>
                <a:latin typeface="Arial"/>
                <a:cs typeface="Arial"/>
              </a:rPr>
              <a:t>y</a:t>
            </a:r>
            <a:r>
              <a:rPr dirty="0" sz="2250" spc="-30">
                <a:solidFill>
                  <a:srgbClr val="696779"/>
                </a:solidFill>
                <a:latin typeface="Arial"/>
                <a:cs typeface="Arial"/>
              </a:rPr>
              <a:t>'</a:t>
            </a:r>
            <a:r>
              <a:rPr dirty="0" sz="2250">
                <a:solidFill>
                  <a:srgbClr val="696779"/>
                </a:solidFill>
                <a:latin typeface="Arial"/>
                <a:cs typeface="Arial"/>
              </a:rPr>
              <a:t>	</a:t>
            </a:r>
            <a:r>
              <a:rPr dirty="0" sz="3100" spc="-434">
                <a:solidFill>
                  <a:srgbClr val="696779"/>
                </a:solidFill>
                <a:latin typeface="Arial"/>
                <a:cs typeface="Arial"/>
              </a:rPr>
              <a:t>~</a:t>
            </a:r>
            <a:endParaRPr sz="31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141605" y="4473249"/>
            <a:ext cx="861694" cy="416559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596900" algn="l"/>
              </a:tabLst>
            </a:pPr>
            <a:r>
              <a:rPr dirty="0" sz="2250" spc="220" i="1">
                <a:solidFill>
                  <a:srgbClr val="3A3649"/>
                </a:solidFill>
                <a:latin typeface="Arial"/>
                <a:cs typeface="Arial"/>
              </a:rPr>
              <a:t>O</a:t>
            </a:r>
            <a:r>
              <a:rPr dirty="0" sz="2250" spc="-505" i="1">
                <a:solidFill>
                  <a:srgbClr val="594F6B"/>
                </a:solidFill>
                <a:latin typeface="Arial"/>
                <a:cs typeface="Arial"/>
              </a:rPr>
              <a:t>(</a:t>
            </a:r>
            <a:r>
              <a:rPr dirty="0" sz="2250" spc="-110" i="1">
                <a:solidFill>
                  <a:srgbClr val="594F6B"/>
                </a:solidFill>
                <a:latin typeface="Arial"/>
                <a:cs typeface="Arial"/>
              </a:rPr>
              <a:t> </a:t>
            </a:r>
            <a:r>
              <a:rPr dirty="0" sz="2250" spc="-285" i="1">
                <a:solidFill>
                  <a:srgbClr val="3A3649"/>
                </a:solidFill>
                <a:latin typeface="Arial"/>
                <a:cs typeface="Arial"/>
              </a:rPr>
              <a:t>l</a:t>
            </a:r>
            <a:r>
              <a:rPr dirty="0" sz="2250" i="1">
                <a:solidFill>
                  <a:srgbClr val="3A3649"/>
                </a:solidFill>
                <a:latin typeface="Arial"/>
                <a:cs typeface="Arial"/>
              </a:rPr>
              <a:t>	</a:t>
            </a:r>
            <a:r>
              <a:rPr dirty="0" sz="2550" spc="-75">
                <a:solidFill>
                  <a:srgbClr val="594F6B"/>
                </a:solidFill>
                <a:latin typeface="Times New Roman"/>
                <a:cs typeface="Times New Roman"/>
              </a:rPr>
              <a:t>2)</a:t>
            </a:r>
            <a:endParaRPr sz="255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002471" y="4763325"/>
            <a:ext cx="2730500" cy="3702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2162175" algn="l"/>
                <a:tab pos="2592705" algn="l"/>
              </a:tabLst>
            </a:pPr>
            <a:r>
              <a:rPr dirty="0" sz="2150" spc="-260">
                <a:solidFill>
                  <a:srgbClr val="3A3649"/>
                </a:solidFill>
                <a:latin typeface="Times New Roman"/>
                <a:cs typeface="Times New Roman"/>
              </a:rPr>
              <a:t>2</a:t>
            </a:r>
            <a:r>
              <a:rPr dirty="0" sz="2150" spc="215">
                <a:solidFill>
                  <a:srgbClr val="3A3649"/>
                </a:solidFill>
                <a:latin typeface="Times New Roman"/>
                <a:cs typeface="Times New Roman"/>
              </a:rPr>
              <a:t> </a:t>
            </a:r>
            <a:r>
              <a:rPr dirty="0" sz="2150" spc="-130">
                <a:solidFill>
                  <a:srgbClr val="3B212B"/>
                </a:solidFill>
                <a:latin typeface="Times New Roman"/>
                <a:cs typeface="Times New Roman"/>
              </a:rPr>
              <a:t>.</a:t>
            </a:r>
            <a:r>
              <a:rPr dirty="0" sz="2150" spc="-345">
                <a:solidFill>
                  <a:srgbClr val="3B212B"/>
                </a:solidFill>
                <a:latin typeface="Times New Roman"/>
                <a:cs typeface="Times New Roman"/>
              </a:rPr>
              <a:t> </a:t>
            </a:r>
            <a:r>
              <a:rPr dirty="0" sz="2250" spc="-200" i="1">
                <a:solidFill>
                  <a:srgbClr val="3A3649"/>
                </a:solidFill>
                <a:latin typeface="Arial"/>
                <a:cs typeface="Arial"/>
              </a:rPr>
              <a:t>h</a:t>
            </a:r>
            <a:r>
              <a:rPr dirty="0" sz="2250" i="1">
                <a:solidFill>
                  <a:srgbClr val="3A3649"/>
                </a:solidFill>
                <a:latin typeface="Arial"/>
                <a:cs typeface="Arial"/>
              </a:rPr>
              <a:t>	</a:t>
            </a:r>
            <a:r>
              <a:rPr dirty="0" sz="2250" spc="-70">
                <a:solidFill>
                  <a:srgbClr val="696779"/>
                </a:solidFill>
                <a:latin typeface="Arial"/>
                <a:cs typeface="Arial"/>
              </a:rPr>
              <a:t>'</a:t>
            </a:r>
            <a:r>
              <a:rPr dirty="0" sz="2250">
                <a:solidFill>
                  <a:srgbClr val="696779"/>
                </a:solidFill>
                <a:latin typeface="Arial"/>
                <a:cs typeface="Arial"/>
              </a:rPr>
              <a:t>	</a:t>
            </a:r>
            <a:r>
              <a:rPr dirty="0" sz="1750" spc="-100" i="1">
                <a:solidFill>
                  <a:srgbClr val="594F6B"/>
                </a:solidFill>
                <a:latin typeface="Times New Roman"/>
                <a:cs typeface="Times New Roman"/>
              </a:rPr>
              <a:t>tr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583579" y="4732988"/>
            <a:ext cx="314325" cy="2705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dirty="0" sz="1600" spc="-130">
                <a:solidFill>
                  <a:srgbClr val="594F6B"/>
                </a:solidFill>
                <a:latin typeface="Times New Roman"/>
                <a:cs typeface="Times New Roman"/>
              </a:rPr>
              <a:t>1</a:t>
            </a:r>
            <a:r>
              <a:rPr dirty="0" sz="1600" spc="385">
                <a:solidFill>
                  <a:srgbClr val="594F6B"/>
                </a:solidFill>
                <a:latin typeface="Times New Roman"/>
                <a:cs typeface="Times New Roman"/>
              </a:rPr>
              <a:t> </a:t>
            </a:r>
            <a:r>
              <a:rPr dirty="0" baseline="-31250" sz="2400" spc="-97">
                <a:solidFill>
                  <a:srgbClr val="1A182A"/>
                </a:solidFill>
                <a:latin typeface="Times New Roman"/>
                <a:cs typeface="Times New Roman"/>
              </a:rPr>
              <a:t>.</a:t>
            </a:r>
            <a:endParaRPr baseline="-31250"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62456" y="836108"/>
            <a:ext cx="1544955" cy="34798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2100" spc="-204" b="1">
                <a:solidFill>
                  <a:srgbClr val="0C080F"/>
                </a:solidFill>
                <a:latin typeface="Times New Roman"/>
                <a:cs typeface="Times New Roman"/>
              </a:rPr>
              <a:t>P</a:t>
            </a:r>
            <a:r>
              <a:rPr dirty="0" sz="2100" spc="15" b="1">
                <a:solidFill>
                  <a:srgbClr val="0C080F"/>
                </a:solidFill>
                <a:latin typeface="Times New Roman"/>
                <a:cs typeface="Times New Roman"/>
              </a:rPr>
              <a:t> </a:t>
            </a:r>
            <a:r>
              <a:rPr dirty="0" sz="2100" spc="-150" b="1">
                <a:solidFill>
                  <a:srgbClr val="383446"/>
                </a:solidFill>
                <a:latin typeface="Times New Roman"/>
                <a:cs typeface="Times New Roman"/>
              </a:rPr>
              <a:t>r</a:t>
            </a:r>
            <a:r>
              <a:rPr dirty="0" sz="2100" spc="-220" b="1">
                <a:solidFill>
                  <a:srgbClr val="383446"/>
                </a:solidFill>
                <a:latin typeface="Times New Roman"/>
                <a:cs typeface="Times New Roman"/>
              </a:rPr>
              <a:t> </a:t>
            </a:r>
            <a:r>
              <a:rPr dirty="0" sz="2100" spc="-170" b="1">
                <a:solidFill>
                  <a:srgbClr val="383446"/>
                </a:solidFill>
                <a:latin typeface="Times New Roman"/>
                <a:cs typeface="Times New Roman"/>
              </a:rPr>
              <a:t>o</a:t>
            </a:r>
            <a:r>
              <a:rPr dirty="0" sz="2100" spc="-225" b="1">
                <a:solidFill>
                  <a:srgbClr val="383446"/>
                </a:solidFill>
                <a:latin typeface="Times New Roman"/>
                <a:cs typeface="Times New Roman"/>
              </a:rPr>
              <a:t> </a:t>
            </a:r>
            <a:r>
              <a:rPr dirty="0" sz="2100" spc="-170" b="1">
                <a:solidFill>
                  <a:srgbClr val="383446"/>
                </a:solidFill>
                <a:latin typeface="Times New Roman"/>
                <a:cs typeface="Times New Roman"/>
              </a:rPr>
              <a:t>g</a:t>
            </a:r>
            <a:r>
              <a:rPr dirty="0" sz="2100" spc="-130" b="1">
                <a:solidFill>
                  <a:srgbClr val="383446"/>
                </a:solidFill>
                <a:latin typeface="Times New Roman"/>
                <a:cs typeface="Times New Roman"/>
              </a:rPr>
              <a:t> </a:t>
            </a:r>
            <a:r>
              <a:rPr dirty="0" sz="2100" spc="-150" b="1">
                <a:solidFill>
                  <a:srgbClr val="0C080F"/>
                </a:solidFill>
                <a:latin typeface="Times New Roman"/>
                <a:cs typeface="Times New Roman"/>
              </a:rPr>
              <a:t>r</a:t>
            </a:r>
            <a:r>
              <a:rPr dirty="0" sz="2100" spc="-315" b="1">
                <a:solidFill>
                  <a:srgbClr val="0C080F"/>
                </a:solidFill>
                <a:latin typeface="Times New Roman"/>
                <a:cs typeface="Times New Roman"/>
              </a:rPr>
              <a:t> </a:t>
            </a:r>
            <a:r>
              <a:rPr dirty="0" sz="2100" spc="-150" b="1">
                <a:solidFill>
                  <a:srgbClr val="383446"/>
                </a:solidFill>
                <a:latin typeface="Times New Roman"/>
                <a:cs typeface="Times New Roman"/>
              </a:rPr>
              <a:t>e</a:t>
            </a:r>
            <a:r>
              <a:rPr dirty="0" sz="2100" spc="-220" b="1">
                <a:solidFill>
                  <a:srgbClr val="383446"/>
                </a:solidFill>
                <a:latin typeface="Times New Roman"/>
                <a:cs typeface="Times New Roman"/>
              </a:rPr>
              <a:t> </a:t>
            </a:r>
            <a:r>
              <a:rPr dirty="0" sz="2100" spc="-130" b="1">
                <a:solidFill>
                  <a:srgbClr val="574F69"/>
                </a:solidFill>
                <a:latin typeface="Times New Roman"/>
                <a:cs typeface="Times New Roman"/>
              </a:rPr>
              <a:t>s</a:t>
            </a:r>
            <a:r>
              <a:rPr dirty="0" sz="2100" spc="-75" b="1">
                <a:solidFill>
                  <a:srgbClr val="574F69"/>
                </a:solidFill>
                <a:latin typeface="Times New Roman"/>
                <a:cs typeface="Times New Roman"/>
              </a:rPr>
              <a:t> </a:t>
            </a:r>
            <a:r>
              <a:rPr dirty="0" sz="2100" spc="-135" b="1">
                <a:solidFill>
                  <a:srgbClr val="261C34"/>
                </a:solidFill>
                <a:latin typeface="Times New Roman"/>
                <a:cs typeface="Times New Roman"/>
              </a:rPr>
              <a:t>iv</a:t>
            </a:r>
            <a:r>
              <a:rPr dirty="0" sz="2100" spc="-170" b="1">
                <a:solidFill>
                  <a:srgbClr val="261C34"/>
                </a:solidFill>
                <a:latin typeface="Times New Roman"/>
                <a:cs typeface="Times New Roman"/>
              </a:rPr>
              <a:t>a</a:t>
            </a:r>
            <a:r>
              <a:rPr dirty="0" sz="2100" spc="185" b="1">
                <a:solidFill>
                  <a:srgbClr val="261C34"/>
                </a:solidFill>
                <a:latin typeface="Times New Roman"/>
                <a:cs typeface="Times New Roman"/>
              </a:rPr>
              <a:t> </a:t>
            </a:r>
            <a:r>
              <a:rPr dirty="0" sz="2100" spc="-114" b="1">
                <a:solidFill>
                  <a:srgbClr val="0C080F"/>
                </a:solidFill>
                <a:latin typeface="Times New Roman"/>
                <a:cs typeface="Times New Roman"/>
              </a:rPr>
              <a:t>: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35583" y="1393810"/>
            <a:ext cx="1159510" cy="379095"/>
          </a:xfrm>
          <a:prstGeom prst="rect"/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547370" algn="l"/>
                <a:tab pos="1023619" algn="l"/>
              </a:tabLst>
            </a:pPr>
            <a:r>
              <a:rPr dirty="0" u="heavy" sz="2150" spc="-155" i="1">
                <a:solidFill>
                  <a:srgbClr val="383446"/>
                </a:solidFill>
                <a:uFill>
                  <a:solidFill>
                    <a:srgbClr val="574F69"/>
                  </a:solidFill>
                </a:uFill>
                <a:latin typeface="Arial"/>
                <a:cs typeface="Arial"/>
              </a:rPr>
              <a:t>f</a:t>
            </a:r>
            <a:r>
              <a:rPr dirty="0" u="heavy" sz="2150" spc="-290" i="1">
                <a:solidFill>
                  <a:srgbClr val="383446"/>
                </a:solidFill>
                <a:uFill>
                  <a:solidFill>
                    <a:srgbClr val="574F69"/>
                  </a:solidFill>
                </a:uFill>
                <a:latin typeface="Arial"/>
                <a:cs typeface="Arial"/>
              </a:rPr>
              <a:t>J</a:t>
            </a:r>
            <a:r>
              <a:rPr dirty="0" u="heavy" sz="2150" spc="-300" i="1">
                <a:solidFill>
                  <a:srgbClr val="574F69"/>
                </a:solidFill>
                <a:uFill>
                  <a:solidFill>
                    <a:srgbClr val="574F69"/>
                  </a:solidFill>
                </a:uFill>
                <a:latin typeface="Arial"/>
                <a:cs typeface="Arial"/>
              </a:rPr>
              <a:t>u</a:t>
            </a:r>
            <a:r>
              <a:rPr dirty="0" u="heavy" sz="2150" spc="-375" i="1">
                <a:solidFill>
                  <a:srgbClr val="574F69"/>
                </a:solidFill>
                <a:uFill>
                  <a:solidFill>
                    <a:srgbClr val="574F69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150" spc="-490" i="1">
                <a:solidFill>
                  <a:srgbClr val="574F69"/>
                </a:solidFill>
                <a:uFill>
                  <a:solidFill>
                    <a:srgbClr val="574F69"/>
                  </a:solidFill>
                </a:uFill>
                <a:latin typeface="Arial"/>
                <a:cs typeface="Arial"/>
              </a:rPr>
              <a:t>(</a:t>
            </a:r>
            <a:r>
              <a:rPr dirty="0" sz="2150" i="1">
                <a:solidFill>
                  <a:srgbClr val="574F69"/>
                </a:solidFill>
                <a:latin typeface="Arial"/>
                <a:cs typeface="Arial"/>
              </a:rPr>
              <a:t>	</a:t>
            </a:r>
            <a:r>
              <a:rPr dirty="0" sz="2300" spc="-610">
                <a:solidFill>
                  <a:srgbClr val="574F69"/>
                </a:solidFill>
              </a:rPr>
              <a:t>*</a:t>
            </a:r>
            <a:r>
              <a:rPr dirty="0" sz="2300">
                <a:solidFill>
                  <a:srgbClr val="574F69"/>
                </a:solidFill>
              </a:rPr>
              <a:t>	</a:t>
            </a:r>
            <a:r>
              <a:rPr dirty="0" sz="2300" spc="-615">
                <a:solidFill>
                  <a:srgbClr val="574F69"/>
                </a:solidFill>
              </a:rPr>
              <a:t>*</a:t>
            </a:r>
            <a:r>
              <a:rPr dirty="0" sz="2300" spc="-720">
                <a:solidFill>
                  <a:srgbClr val="574F69"/>
                </a:solidFill>
              </a:rPr>
              <a:t>)~</a:t>
            </a:r>
            <a:endParaRPr sz="23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664976" y="1413011"/>
            <a:ext cx="4418965" cy="55435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ts val="2070"/>
              </a:lnSpc>
              <a:spcBef>
                <a:spcPts val="114"/>
              </a:spcBef>
              <a:tabLst>
                <a:tab pos="1301750" algn="l"/>
                <a:tab pos="1858645" algn="l"/>
                <a:tab pos="3105785" algn="l"/>
                <a:tab pos="3545840" algn="l"/>
                <a:tab pos="3897629" algn="l"/>
              </a:tabLst>
            </a:pPr>
            <a:r>
              <a:rPr dirty="0" u="heavy" sz="2150" spc="-815" i="1">
                <a:solidFill>
                  <a:srgbClr val="574F69"/>
                </a:solidFill>
                <a:uFill>
                  <a:solidFill>
                    <a:srgbClr val="574F69"/>
                  </a:solidFill>
                </a:uFill>
                <a:latin typeface="Arial"/>
                <a:cs typeface="Arial"/>
              </a:rPr>
              <a:t>u</a:t>
            </a:r>
            <a:r>
              <a:rPr dirty="0" u="heavy" sz="2150" spc="-300" i="1">
                <a:solidFill>
                  <a:srgbClr val="574F69"/>
                </a:solidFill>
                <a:uFill>
                  <a:solidFill>
                    <a:srgbClr val="574F69"/>
                  </a:solidFill>
                </a:uFill>
                <a:latin typeface="Arial"/>
                <a:cs typeface="Arial"/>
              </a:rPr>
              <a:t> </a:t>
            </a:r>
            <a:r>
              <a:rPr dirty="0" sz="2150" spc="40" i="1">
                <a:solidFill>
                  <a:srgbClr val="574F69"/>
                </a:solidFill>
                <a:latin typeface="Arial"/>
                <a:cs typeface="Arial"/>
              </a:rPr>
              <a:t> </a:t>
            </a:r>
            <a:r>
              <a:rPr dirty="0" u="heavy" sz="2150" spc="190" i="1">
                <a:solidFill>
                  <a:srgbClr val="574F69"/>
                </a:solidFill>
                <a:uFill>
                  <a:solidFill>
                    <a:srgbClr val="574F69"/>
                  </a:solidFill>
                </a:uFill>
                <a:latin typeface="Arial"/>
                <a:cs typeface="Arial"/>
              </a:rPr>
              <a:t>(</a:t>
            </a:r>
            <a:r>
              <a:rPr dirty="0" u="heavy" sz="2150" i="1">
                <a:solidFill>
                  <a:srgbClr val="574F69"/>
                </a:solidFill>
                <a:uFill>
                  <a:solidFill>
                    <a:srgbClr val="574F69"/>
                  </a:solidFill>
                </a:uFill>
                <a:latin typeface="Arial"/>
                <a:cs typeface="Arial"/>
              </a:rPr>
              <a:t>x*</a:t>
            </a:r>
            <a:r>
              <a:rPr dirty="0" u="heavy" sz="2150" spc="-195" i="1">
                <a:solidFill>
                  <a:srgbClr val="574F69"/>
                </a:solidFill>
                <a:uFill>
                  <a:solidFill>
                    <a:srgbClr val="574F69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150" spc="180" i="1">
                <a:solidFill>
                  <a:srgbClr val="574F69"/>
                </a:solidFill>
                <a:uFill>
                  <a:solidFill>
                    <a:srgbClr val="574F69"/>
                  </a:solidFill>
                </a:uFill>
                <a:latin typeface="Arial"/>
                <a:cs typeface="Arial"/>
              </a:rPr>
              <a:t>,</a:t>
            </a:r>
            <a:r>
              <a:rPr dirty="0" u="heavy" sz="2150" spc="-40" i="1">
                <a:solidFill>
                  <a:srgbClr val="574F69"/>
                </a:solidFill>
                <a:uFill>
                  <a:solidFill>
                    <a:srgbClr val="574F69"/>
                  </a:solidFill>
                </a:uFill>
                <a:latin typeface="Arial"/>
                <a:cs typeface="Arial"/>
              </a:rPr>
              <a:t>y*</a:t>
            </a:r>
            <a:r>
              <a:rPr dirty="0" u="heavy" sz="2150" spc="80" i="1">
                <a:solidFill>
                  <a:srgbClr val="574F69"/>
                </a:solidFill>
                <a:uFill>
                  <a:solidFill>
                    <a:srgbClr val="574F69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150" spc="-50" i="1">
                <a:solidFill>
                  <a:srgbClr val="2F0136"/>
                </a:solidFill>
                <a:uFill>
                  <a:solidFill>
                    <a:srgbClr val="574F69"/>
                  </a:solidFill>
                </a:uFill>
                <a:latin typeface="Arial"/>
                <a:cs typeface="Arial"/>
              </a:rPr>
              <a:t>+</a:t>
            </a:r>
            <a:r>
              <a:rPr dirty="0" u="heavy" sz="2150" i="1">
                <a:solidFill>
                  <a:srgbClr val="2F0136"/>
                </a:solidFill>
                <a:uFill>
                  <a:solidFill>
                    <a:srgbClr val="574F69"/>
                  </a:solidFill>
                </a:uFill>
                <a:latin typeface="Arial"/>
                <a:cs typeface="Arial"/>
              </a:rPr>
              <a:t>	</a:t>
            </a:r>
            <a:r>
              <a:rPr dirty="0" u="heavy" sz="2150" spc="-45" i="1">
                <a:solidFill>
                  <a:srgbClr val="574F69"/>
                </a:solidFill>
                <a:uFill>
                  <a:solidFill>
                    <a:srgbClr val="574F69"/>
                  </a:solidFill>
                </a:uFill>
                <a:latin typeface="Arial"/>
                <a:cs typeface="Arial"/>
              </a:rPr>
              <a:t>k</a:t>
            </a:r>
            <a:r>
              <a:rPr dirty="0" u="heavy" sz="2150" spc="-275" i="1">
                <a:solidFill>
                  <a:srgbClr val="574F69"/>
                </a:solidFill>
                <a:uFill>
                  <a:solidFill>
                    <a:srgbClr val="574F69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150" spc="-85" i="1">
                <a:solidFill>
                  <a:srgbClr val="574F69"/>
                </a:solidFill>
                <a:uFill>
                  <a:solidFill>
                    <a:srgbClr val="574F69"/>
                  </a:solidFill>
                </a:uFill>
                <a:latin typeface="Arial"/>
                <a:cs typeface="Arial"/>
              </a:rPr>
              <a:t>)</a:t>
            </a:r>
            <a:r>
              <a:rPr dirty="0" u="heavy" sz="2150" spc="-140" i="1">
                <a:solidFill>
                  <a:srgbClr val="574F69"/>
                </a:solidFill>
                <a:uFill>
                  <a:solidFill>
                    <a:srgbClr val="574F69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150" spc="-85" i="1">
                <a:solidFill>
                  <a:srgbClr val="0C080F"/>
                </a:solidFill>
                <a:uFill>
                  <a:solidFill>
                    <a:srgbClr val="574F69"/>
                  </a:solidFill>
                </a:uFill>
                <a:latin typeface="Arial"/>
                <a:cs typeface="Arial"/>
              </a:rPr>
              <a:t>-</a:t>
            </a:r>
            <a:r>
              <a:rPr dirty="0" u="heavy" sz="2150" i="1">
                <a:solidFill>
                  <a:srgbClr val="0C080F"/>
                </a:solidFill>
                <a:uFill>
                  <a:solidFill>
                    <a:srgbClr val="574F69"/>
                  </a:solidFill>
                </a:uFill>
                <a:latin typeface="Arial"/>
                <a:cs typeface="Arial"/>
              </a:rPr>
              <a:t>	</a:t>
            </a:r>
            <a:r>
              <a:rPr dirty="0" u="heavy" sz="2150" spc="-145" i="1">
                <a:solidFill>
                  <a:srgbClr val="574F69"/>
                </a:solidFill>
                <a:uFill>
                  <a:solidFill>
                    <a:srgbClr val="574F69"/>
                  </a:solidFill>
                </a:uFill>
                <a:latin typeface="Arial"/>
                <a:cs typeface="Arial"/>
              </a:rPr>
              <a:t>u</a:t>
            </a:r>
            <a:r>
              <a:rPr dirty="0" u="heavy" sz="2150" spc="-365" i="1">
                <a:solidFill>
                  <a:srgbClr val="574F69"/>
                </a:solidFill>
                <a:uFill>
                  <a:solidFill>
                    <a:srgbClr val="574F69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150" spc="190" i="1">
                <a:solidFill>
                  <a:srgbClr val="574F69"/>
                </a:solidFill>
                <a:uFill>
                  <a:solidFill>
                    <a:srgbClr val="574F69"/>
                  </a:solidFill>
                </a:uFill>
                <a:latin typeface="Arial"/>
                <a:cs typeface="Arial"/>
              </a:rPr>
              <a:t>(</a:t>
            </a:r>
            <a:r>
              <a:rPr dirty="0" u="heavy" sz="2150" spc="85" i="1">
                <a:solidFill>
                  <a:srgbClr val="574F69"/>
                </a:solidFill>
                <a:uFill>
                  <a:solidFill>
                    <a:srgbClr val="574F69"/>
                  </a:solidFill>
                </a:uFill>
                <a:latin typeface="Arial"/>
                <a:cs typeface="Arial"/>
              </a:rPr>
              <a:t>x</a:t>
            </a:r>
            <a:r>
              <a:rPr dirty="0" u="heavy" sz="2150" spc="315" i="1">
                <a:solidFill>
                  <a:srgbClr val="574F69"/>
                </a:solidFill>
                <a:uFill>
                  <a:solidFill>
                    <a:srgbClr val="574F69"/>
                  </a:solidFill>
                </a:uFill>
                <a:latin typeface="Arial"/>
                <a:cs typeface="Arial"/>
              </a:rPr>
              <a:t>*</a:t>
            </a:r>
            <a:r>
              <a:rPr dirty="0" u="heavy" sz="2150" spc="45" i="1">
                <a:solidFill>
                  <a:srgbClr val="574F69"/>
                </a:solidFill>
                <a:uFill>
                  <a:solidFill>
                    <a:srgbClr val="574F69"/>
                  </a:solidFill>
                </a:uFill>
                <a:latin typeface="Arial"/>
                <a:cs typeface="Arial"/>
              </a:rPr>
              <a:t>,</a:t>
            </a:r>
            <a:r>
              <a:rPr dirty="0" u="heavy" sz="2150" spc="-355" i="1">
                <a:solidFill>
                  <a:srgbClr val="574F69"/>
                </a:solidFill>
                <a:uFill>
                  <a:solidFill>
                    <a:srgbClr val="574F69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150" spc="-40" i="1">
                <a:solidFill>
                  <a:srgbClr val="574F69"/>
                </a:solidFill>
                <a:uFill>
                  <a:solidFill>
                    <a:srgbClr val="574F69"/>
                  </a:solidFill>
                </a:uFill>
                <a:latin typeface="Arial"/>
                <a:cs typeface="Arial"/>
              </a:rPr>
              <a:t>y*</a:t>
            </a:r>
            <a:r>
              <a:rPr dirty="0" u="heavy" sz="2150" spc="-150" i="1">
                <a:solidFill>
                  <a:srgbClr val="574F69"/>
                </a:solidFill>
                <a:uFill>
                  <a:solidFill>
                    <a:srgbClr val="574F69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150" spc="-85" i="1">
                <a:solidFill>
                  <a:srgbClr val="574F69"/>
                </a:solidFill>
                <a:uFill>
                  <a:solidFill>
                    <a:srgbClr val="574F69"/>
                  </a:solidFill>
                </a:uFill>
                <a:latin typeface="Arial"/>
                <a:cs typeface="Arial"/>
              </a:rPr>
              <a:t>)</a:t>
            </a:r>
            <a:r>
              <a:rPr dirty="0" sz="2150" i="1">
                <a:solidFill>
                  <a:srgbClr val="574F69"/>
                </a:solidFill>
                <a:latin typeface="Arial"/>
                <a:cs typeface="Arial"/>
              </a:rPr>
              <a:t>	</a:t>
            </a:r>
            <a:r>
              <a:rPr dirty="0" sz="2150" spc="145" i="1">
                <a:solidFill>
                  <a:srgbClr val="574F69"/>
                </a:solidFill>
                <a:latin typeface="Arial"/>
                <a:cs typeface="Arial"/>
              </a:rPr>
              <a:t>E</a:t>
            </a:r>
            <a:r>
              <a:rPr dirty="0" sz="2150" i="1">
                <a:solidFill>
                  <a:srgbClr val="574F69"/>
                </a:solidFill>
                <a:latin typeface="Arial"/>
                <a:cs typeface="Arial"/>
              </a:rPr>
              <a:t>	</a:t>
            </a:r>
            <a:r>
              <a:rPr dirty="0" sz="2150" spc="125" i="1">
                <a:solidFill>
                  <a:srgbClr val="0C080F"/>
                </a:solidFill>
                <a:latin typeface="Arial"/>
                <a:cs typeface="Arial"/>
              </a:rPr>
              <a:t>=</a:t>
            </a:r>
            <a:r>
              <a:rPr dirty="0" sz="2150" i="1">
                <a:solidFill>
                  <a:srgbClr val="0C080F"/>
                </a:solidFill>
                <a:latin typeface="Arial"/>
                <a:cs typeface="Arial"/>
              </a:rPr>
              <a:t>	</a:t>
            </a:r>
            <a:r>
              <a:rPr dirty="0" sz="2150" spc="145" i="1">
                <a:solidFill>
                  <a:srgbClr val="383446"/>
                </a:solidFill>
                <a:latin typeface="Arial"/>
                <a:cs typeface="Arial"/>
              </a:rPr>
              <a:t>O</a:t>
            </a:r>
            <a:r>
              <a:rPr dirty="0" sz="2150" spc="-490" i="1">
                <a:solidFill>
                  <a:srgbClr val="574F69"/>
                </a:solidFill>
                <a:latin typeface="Arial"/>
                <a:cs typeface="Arial"/>
              </a:rPr>
              <a:t>(</a:t>
            </a:r>
            <a:r>
              <a:rPr dirty="0" sz="2150" spc="-125" i="1">
                <a:solidFill>
                  <a:srgbClr val="574F69"/>
                </a:solidFill>
                <a:latin typeface="Arial"/>
                <a:cs typeface="Arial"/>
              </a:rPr>
              <a:t> </a:t>
            </a:r>
            <a:r>
              <a:rPr dirty="0" sz="2150" spc="-335" i="1">
                <a:solidFill>
                  <a:srgbClr val="574F69"/>
                </a:solidFill>
                <a:latin typeface="Arial"/>
                <a:cs typeface="Arial"/>
              </a:rPr>
              <a:t>k</a:t>
            </a:r>
            <a:r>
              <a:rPr dirty="0" sz="2150" spc="-130" i="1">
                <a:solidFill>
                  <a:srgbClr val="574F69"/>
                </a:solidFill>
                <a:latin typeface="Arial"/>
                <a:cs typeface="Arial"/>
              </a:rPr>
              <a:t> </a:t>
            </a:r>
            <a:r>
              <a:rPr dirty="0" sz="2150" spc="-490" i="1">
                <a:solidFill>
                  <a:srgbClr val="574F69"/>
                </a:solidFill>
                <a:latin typeface="Arial"/>
                <a:cs typeface="Arial"/>
              </a:rPr>
              <a:t>)</a:t>
            </a:r>
            <a:endParaRPr sz="2150">
              <a:latin typeface="Arial"/>
              <a:cs typeface="Arial"/>
            </a:endParaRPr>
          </a:p>
          <a:p>
            <a:pPr marL="1343660">
              <a:lnSpc>
                <a:spcPts val="2070"/>
              </a:lnSpc>
              <a:tabLst>
                <a:tab pos="2974340" algn="l"/>
                <a:tab pos="3394710" algn="l"/>
                <a:tab pos="4370070" algn="l"/>
              </a:tabLst>
            </a:pPr>
            <a:r>
              <a:rPr dirty="0" sz="2150" spc="-335" i="1">
                <a:solidFill>
                  <a:srgbClr val="574F69"/>
                </a:solidFill>
                <a:latin typeface="Arial"/>
                <a:cs typeface="Arial"/>
              </a:rPr>
              <a:t>k</a:t>
            </a:r>
            <a:r>
              <a:rPr dirty="0" sz="2150" spc="-335" i="1">
                <a:solidFill>
                  <a:srgbClr val="574F69"/>
                </a:solidFill>
                <a:latin typeface="Arial"/>
                <a:cs typeface="Arial"/>
              </a:rPr>
              <a:t>	</a:t>
            </a:r>
            <a:r>
              <a:rPr dirty="0" sz="2150" spc="-185">
                <a:solidFill>
                  <a:srgbClr val="67677B"/>
                </a:solidFill>
                <a:latin typeface="Arial"/>
                <a:cs typeface="Arial"/>
              </a:rPr>
              <a:t>,</a:t>
            </a:r>
            <a:r>
              <a:rPr dirty="0" sz="2150" spc="-185">
                <a:solidFill>
                  <a:srgbClr val="67677B"/>
                </a:solidFill>
                <a:latin typeface="Arial"/>
                <a:cs typeface="Arial"/>
              </a:rPr>
              <a:t>	</a:t>
            </a:r>
            <a:r>
              <a:rPr dirty="0" sz="1600" spc="-145" i="1">
                <a:solidFill>
                  <a:srgbClr val="574F69"/>
                </a:solidFill>
                <a:latin typeface="Times New Roman"/>
                <a:cs typeface="Times New Roman"/>
              </a:rPr>
              <a:t>t</a:t>
            </a:r>
            <a:r>
              <a:rPr dirty="0" sz="1600" spc="-195" i="1">
                <a:solidFill>
                  <a:srgbClr val="574F69"/>
                </a:solidFill>
                <a:latin typeface="Times New Roman"/>
                <a:cs typeface="Times New Roman"/>
              </a:rPr>
              <a:t>r</a:t>
            </a:r>
            <a:r>
              <a:rPr dirty="0" sz="1600" i="1">
                <a:solidFill>
                  <a:srgbClr val="574F69"/>
                </a:solidFill>
                <a:latin typeface="Times New Roman"/>
                <a:cs typeface="Times New Roman"/>
              </a:rPr>
              <a:t>	</a:t>
            </a:r>
            <a:r>
              <a:rPr dirty="0" sz="1600" spc="-125">
                <a:solidFill>
                  <a:srgbClr val="261C34"/>
                </a:solidFill>
                <a:latin typeface="Times New Roman"/>
                <a:cs typeface="Times New Roman"/>
              </a:rPr>
              <a:t>.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047177" y="1521732"/>
            <a:ext cx="1506220" cy="46355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838835" algn="l"/>
                <a:tab pos="1318895" algn="l"/>
              </a:tabLst>
            </a:pPr>
            <a:r>
              <a:rPr dirty="0" sz="2150" spc="-150" i="1">
                <a:solidFill>
                  <a:srgbClr val="574F69"/>
                </a:solidFill>
                <a:latin typeface="Arial"/>
                <a:cs typeface="Arial"/>
              </a:rPr>
              <a:t>fJ</a:t>
            </a:r>
            <a:r>
              <a:rPr dirty="0" sz="2150" spc="-185" i="1">
                <a:solidFill>
                  <a:srgbClr val="574F69"/>
                </a:solidFill>
                <a:latin typeface="Arial"/>
                <a:cs typeface="Arial"/>
              </a:rPr>
              <a:t>y</a:t>
            </a:r>
            <a:r>
              <a:rPr dirty="0" sz="2150" spc="285" i="1">
                <a:solidFill>
                  <a:srgbClr val="574F69"/>
                </a:solidFill>
                <a:latin typeface="Arial"/>
                <a:cs typeface="Arial"/>
              </a:rPr>
              <a:t> </a:t>
            </a:r>
            <a:r>
              <a:rPr dirty="0" sz="1400" spc="-160" i="1">
                <a:solidFill>
                  <a:srgbClr val="67677B"/>
                </a:solidFill>
                <a:latin typeface="Arial"/>
                <a:cs typeface="Arial"/>
              </a:rPr>
              <a:t>X</a:t>
            </a:r>
            <a:r>
              <a:rPr dirty="0" sz="1400" i="1">
                <a:solidFill>
                  <a:srgbClr val="67677B"/>
                </a:solidFill>
                <a:latin typeface="Arial"/>
                <a:cs typeface="Arial"/>
              </a:rPr>
              <a:t> </a:t>
            </a:r>
            <a:r>
              <a:rPr dirty="0" sz="1400" spc="-105" i="1">
                <a:solidFill>
                  <a:srgbClr val="67677B"/>
                </a:solidFill>
                <a:latin typeface="Arial"/>
                <a:cs typeface="Arial"/>
              </a:rPr>
              <a:t> </a:t>
            </a:r>
            <a:r>
              <a:rPr dirty="0" sz="1400" spc="-70">
                <a:solidFill>
                  <a:srgbClr val="67677B"/>
                </a:solidFill>
                <a:latin typeface="Arial"/>
                <a:cs typeface="Arial"/>
              </a:rPr>
              <a:t>,</a:t>
            </a:r>
            <a:r>
              <a:rPr dirty="0" sz="1400">
                <a:solidFill>
                  <a:srgbClr val="67677B"/>
                </a:solidFill>
                <a:latin typeface="Arial"/>
                <a:cs typeface="Arial"/>
              </a:rPr>
              <a:t>	</a:t>
            </a:r>
            <a:r>
              <a:rPr dirty="0" sz="2150" spc="-260" i="1">
                <a:solidFill>
                  <a:srgbClr val="574F69"/>
                </a:solidFill>
                <a:latin typeface="Arial"/>
                <a:cs typeface="Arial"/>
              </a:rPr>
              <a:t>Y</a:t>
            </a:r>
            <a:r>
              <a:rPr dirty="0" sz="2150" i="1">
                <a:solidFill>
                  <a:srgbClr val="574F69"/>
                </a:solidFill>
                <a:latin typeface="Arial"/>
                <a:cs typeface="Arial"/>
              </a:rPr>
              <a:t>	</a:t>
            </a:r>
            <a:r>
              <a:rPr dirty="0" sz="2850" spc="-300">
                <a:solidFill>
                  <a:srgbClr val="67677B"/>
                </a:solidFill>
                <a:latin typeface="Arial"/>
                <a:cs typeface="Arial"/>
              </a:rPr>
              <a:t>~</a:t>
            </a:r>
            <a:endParaRPr sz="28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64063" y="2341029"/>
            <a:ext cx="1414145" cy="34798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2100" spc="-470" b="1">
                <a:solidFill>
                  <a:srgbClr val="0C080F"/>
                </a:solidFill>
                <a:latin typeface="Times New Roman"/>
                <a:cs typeface="Times New Roman"/>
              </a:rPr>
              <a:t>R</a:t>
            </a:r>
            <a:r>
              <a:rPr dirty="0" sz="2100" spc="210" b="1">
                <a:solidFill>
                  <a:srgbClr val="0C080F"/>
                </a:solidFill>
                <a:latin typeface="Times New Roman"/>
                <a:cs typeface="Times New Roman"/>
              </a:rPr>
              <a:t> </a:t>
            </a:r>
            <a:r>
              <a:rPr dirty="0" sz="2100" spc="-290" b="1">
                <a:solidFill>
                  <a:srgbClr val="383446"/>
                </a:solidFill>
                <a:latin typeface="Times New Roman"/>
                <a:cs typeface="Times New Roman"/>
              </a:rPr>
              <a:t>e</a:t>
            </a:r>
            <a:r>
              <a:rPr dirty="0" sz="2100" spc="15" b="1">
                <a:solidFill>
                  <a:srgbClr val="383446"/>
                </a:solidFill>
                <a:latin typeface="Times New Roman"/>
                <a:cs typeface="Times New Roman"/>
              </a:rPr>
              <a:t> </a:t>
            </a:r>
            <a:r>
              <a:rPr dirty="0" sz="2100" spc="-325" b="1">
                <a:solidFill>
                  <a:srgbClr val="383446"/>
                </a:solidFill>
                <a:latin typeface="Times New Roman"/>
                <a:cs typeface="Times New Roman"/>
              </a:rPr>
              <a:t>g</a:t>
            </a:r>
            <a:r>
              <a:rPr dirty="0" sz="2100" spc="-60" b="1">
                <a:solidFill>
                  <a:srgbClr val="383446"/>
                </a:solidFill>
                <a:latin typeface="Times New Roman"/>
                <a:cs typeface="Times New Roman"/>
              </a:rPr>
              <a:t> </a:t>
            </a:r>
            <a:r>
              <a:rPr dirty="0" sz="2100" spc="-290" b="1">
                <a:solidFill>
                  <a:srgbClr val="383446"/>
                </a:solidFill>
                <a:latin typeface="Times New Roman"/>
                <a:cs typeface="Times New Roman"/>
              </a:rPr>
              <a:t>r</a:t>
            </a:r>
            <a:r>
              <a:rPr dirty="0" sz="2100" spc="-80" b="1">
                <a:solidFill>
                  <a:srgbClr val="383446"/>
                </a:solidFill>
                <a:latin typeface="Times New Roman"/>
                <a:cs typeface="Times New Roman"/>
              </a:rPr>
              <a:t> </a:t>
            </a:r>
            <a:r>
              <a:rPr dirty="0" sz="2100" spc="-290" b="1">
                <a:solidFill>
                  <a:srgbClr val="383446"/>
                </a:solidFill>
                <a:latin typeface="Times New Roman"/>
                <a:cs typeface="Times New Roman"/>
              </a:rPr>
              <a:t>e</a:t>
            </a:r>
            <a:r>
              <a:rPr dirty="0" sz="2100" spc="-80" b="1">
                <a:solidFill>
                  <a:srgbClr val="383446"/>
                </a:solidFill>
                <a:latin typeface="Times New Roman"/>
                <a:cs typeface="Times New Roman"/>
              </a:rPr>
              <a:t> </a:t>
            </a:r>
            <a:r>
              <a:rPr dirty="0" sz="2100" spc="-254" b="1">
                <a:solidFill>
                  <a:srgbClr val="383446"/>
                </a:solidFill>
                <a:latin typeface="Times New Roman"/>
                <a:cs typeface="Times New Roman"/>
              </a:rPr>
              <a:t>s</a:t>
            </a:r>
            <a:r>
              <a:rPr dirty="0" sz="2100" spc="-45" b="1">
                <a:solidFill>
                  <a:srgbClr val="383446"/>
                </a:solidFill>
                <a:latin typeface="Times New Roman"/>
                <a:cs typeface="Times New Roman"/>
              </a:rPr>
              <a:t> </a:t>
            </a:r>
            <a:r>
              <a:rPr dirty="0" sz="2100" spc="-185" b="1">
                <a:solidFill>
                  <a:srgbClr val="0C080F"/>
                </a:solidFill>
                <a:latin typeface="Times New Roman"/>
                <a:cs typeface="Times New Roman"/>
              </a:rPr>
              <a:t>i</a:t>
            </a:r>
            <a:r>
              <a:rPr dirty="0" sz="2100" spc="-270" b="1">
                <a:solidFill>
                  <a:srgbClr val="0C080F"/>
                </a:solidFill>
                <a:latin typeface="Times New Roman"/>
                <a:cs typeface="Times New Roman"/>
              </a:rPr>
              <a:t> </a:t>
            </a:r>
            <a:r>
              <a:rPr dirty="0" sz="2100" spc="-325" b="1">
                <a:solidFill>
                  <a:srgbClr val="383446"/>
                </a:solidFill>
                <a:latin typeface="Times New Roman"/>
                <a:cs typeface="Times New Roman"/>
              </a:rPr>
              <a:t>va</a:t>
            </a:r>
            <a:r>
              <a:rPr dirty="0" sz="2100" b="1">
                <a:solidFill>
                  <a:srgbClr val="383446"/>
                </a:solidFill>
                <a:latin typeface="Times New Roman"/>
                <a:cs typeface="Times New Roman"/>
              </a:rPr>
              <a:t> </a:t>
            </a:r>
            <a:r>
              <a:rPr dirty="0" sz="2100" spc="-105" b="1">
                <a:solidFill>
                  <a:srgbClr val="383446"/>
                </a:solidFill>
                <a:latin typeface="Times New Roman"/>
                <a:cs typeface="Times New Roman"/>
              </a:rPr>
              <a:t> </a:t>
            </a:r>
            <a:r>
              <a:rPr dirty="0" sz="2100" spc="-220" b="1">
                <a:solidFill>
                  <a:srgbClr val="383446"/>
                </a:solidFill>
                <a:latin typeface="Times New Roman"/>
                <a:cs typeface="Times New Roman"/>
              </a:rPr>
              <a:t>: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035583" y="2898731"/>
            <a:ext cx="1159510" cy="37909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547370" algn="l"/>
                <a:tab pos="1023619" algn="l"/>
              </a:tabLst>
            </a:pPr>
            <a:r>
              <a:rPr dirty="0" u="heavy" sz="2150" spc="-155" i="1">
                <a:solidFill>
                  <a:srgbClr val="383446"/>
                </a:solidFill>
                <a:uFill>
                  <a:solidFill>
                    <a:srgbClr val="574F69"/>
                  </a:solidFill>
                </a:uFill>
                <a:latin typeface="Arial"/>
                <a:cs typeface="Arial"/>
              </a:rPr>
              <a:t>f</a:t>
            </a:r>
            <a:r>
              <a:rPr dirty="0" u="heavy" sz="2150" spc="-290" i="1">
                <a:solidFill>
                  <a:srgbClr val="383446"/>
                </a:solidFill>
                <a:uFill>
                  <a:solidFill>
                    <a:srgbClr val="574F69"/>
                  </a:solidFill>
                </a:uFill>
                <a:latin typeface="Arial"/>
                <a:cs typeface="Arial"/>
              </a:rPr>
              <a:t>J</a:t>
            </a:r>
            <a:r>
              <a:rPr dirty="0" u="heavy" sz="2150" spc="-300" i="1">
                <a:solidFill>
                  <a:srgbClr val="574F69"/>
                </a:solidFill>
                <a:uFill>
                  <a:solidFill>
                    <a:srgbClr val="574F69"/>
                  </a:solidFill>
                </a:uFill>
                <a:latin typeface="Arial"/>
                <a:cs typeface="Arial"/>
              </a:rPr>
              <a:t>u</a:t>
            </a:r>
            <a:r>
              <a:rPr dirty="0" u="heavy" sz="2150" spc="-375" i="1">
                <a:solidFill>
                  <a:srgbClr val="574F69"/>
                </a:solidFill>
                <a:uFill>
                  <a:solidFill>
                    <a:srgbClr val="574F69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150" spc="-490" i="1">
                <a:solidFill>
                  <a:srgbClr val="574F69"/>
                </a:solidFill>
                <a:uFill>
                  <a:solidFill>
                    <a:srgbClr val="574F69"/>
                  </a:solidFill>
                </a:uFill>
                <a:latin typeface="Arial"/>
                <a:cs typeface="Arial"/>
              </a:rPr>
              <a:t>(</a:t>
            </a:r>
            <a:r>
              <a:rPr dirty="0" sz="2150" i="1">
                <a:solidFill>
                  <a:srgbClr val="574F69"/>
                </a:solidFill>
                <a:latin typeface="Arial"/>
                <a:cs typeface="Arial"/>
              </a:rPr>
              <a:t>	</a:t>
            </a:r>
            <a:r>
              <a:rPr dirty="0" sz="2300" spc="-610">
                <a:solidFill>
                  <a:srgbClr val="574F69"/>
                </a:solidFill>
                <a:latin typeface="Arial"/>
                <a:cs typeface="Arial"/>
              </a:rPr>
              <a:t>*</a:t>
            </a:r>
            <a:r>
              <a:rPr dirty="0" sz="2300">
                <a:solidFill>
                  <a:srgbClr val="574F69"/>
                </a:solidFill>
                <a:latin typeface="Arial"/>
                <a:cs typeface="Arial"/>
              </a:rPr>
              <a:t>	</a:t>
            </a:r>
            <a:r>
              <a:rPr dirty="0" sz="2300" spc="-615">
                <a:solidFill>
                  <a:srgbClr val="574F69"/>
                </a:solidFill>
                <a:latin typeface="Arial"/>
                <a:cs typeface="Arial"/>
              </a:rPr>
              <a:t>*</a:t>
            </a:r>
            <a:r>
              <a:rPr dirty="0" sz="2300" spc="-720">
                <a:solidFill>
                  <a:srgbClr val="574F69"/>
                </a:solidFill>
                <a:latin typeface="Arial"/>
                <a:cs typeface="Arial"/>
              </a:rPr>
              <a:t>)~</a:t>
            </a:r>
            <a:endParaRPr sz="23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664976" y="2917931"/>
            <a:ext cx="4418965" cy="55435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ts val="2070"/>
              </a:lnSpc>
              <a:spcBef>
                <a:spcPts val="114"/>
              </a:spcBef>
              <a:tabLst>
                <a:tab pos="1371600" algn="l"/>
                <a:tab pos="2679700" algn="l"/>
                <a:tab pos="3105785" algn="l"/>
                <a:tab pos="3545840" algn="l"/>
                <a:tab pos="3897629" algn="l"/>
              </a:tabLst>
            </a:pPr>
            <a:r>
              <a:rPr dirty="0" u="heavy" sz="2150" spc="-815" i="1">
                <a:solidFill>
                  <a:srgbClr val="574F69"/>
                </a:solidFill>
                <a:uFill>
                  <a:solidFill>
                    <a:srgbClr val="574F69"/>
                  </a:solidFill>
                </a:uFill>
                <a:latin typeface="Arial"/>
                <a:cs typeface="Arial"/>
              </a:rPr>
              <a:t>u</a:t>
            </a:r>
            <a:r>
              <a:rPr dirty="0" u="heavy" sz="2150" spc="-300" i="1">
                <a:solidFill>
                  <a:srgbClr val="574F69"/>
                </a:solidFill>
                <a:uFill>
                  <a:solidFill>
                    <a:srgbClr val="574F69"/>
                  </a:solidFill>
                </a:uFill>
                <a:latin typeface="Arial"/>
                <a:cs typeface="Arial"/>
              </a:rPr>
              <a:t> </a:t>
            </a:r>
            <a:r>
              <a:rPr dirty="0" sz="2150" spc="40" i="1">
                <a:solidFill>
                  <a:srgbClr val="574F69"/>
                </a:solidFill>
                <a:latin typeface="Arial"/>
                <a:cs typeface="Arial"/>
              </a:rPr>
              <a:t> </a:t>
            </a:r>
            <a:r>
              <a:rPr dirty="0" u="heavy" sz="2150" spc="190" i="1">
                <a:solidFill>
                  <a:srgbClr val="574F69"/>
                </a:solidFill>
                <a:uFill>
                  <a:solidFill>
                    <a:srgbClr val="574F69"/>
                  </a:solidFill>
                </a:uFill>
                <a:latin typeface="Arial"/>
                <a:cs typeface="Arial"/>
              </a:rPr>
              <a:t>(</a:t>
            </a:r>
            <a:r>
              <a:rPr dirty="0" u="heavy" sz="2150" i="1">
                <a:solidFill>
                  <a:srgbClr val="574F69"/>
                </a:solidFill>
                <a:uFill>
                  <a:solidFill>
                    <a:srgbClr val="574F69"/>
                  </a:solidFill>
                </a:uFill>
                <a:latin typeface="Arial"/>
                <a:cs typeface="Arial"/>
              </a:rPr>
              <a:t>x*</a:t>
            </a:r>
            <a:r>
              <a:rPr dirty="0" u="heavy" sz="2150" spc="-195" i="1">
                <a:solidFill>
                  <a:srgbClr val="574F69"/>
                </a:solidFill>
                <a:uFill>
                  <a:solidFill>
                    <a:srgbClr val="574F69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150" spc="180" i="1">
                <a:solidFill>
                  <a:srgbClr val="574F69"/>
                </a:solidFill>
                <a:uFill>
                  <a:solidFill>
                    <a:srgbClr val="574F69"/>
                  </a:solidFill>
                </a:uFill>
                <a:latin typeface="Arial"/>
                <a:cs typeface="Arial"/>
              </a:rPr>
              <a:t>,</a:t>
            </a:r>
            <a:r>
              <a:rPr dirty="0" u="heavy" sz="2150" spc="-40" i="1">
                <a:solidFill>
                  <a:srgbClr val="574F69"/>
                </a:solidFill>
                <a:uFill>
                  <a:solidFill>
                    <a:srgbClr val="574F69"/>
                  </a:solidFill>
                </a:uFill>
                <a:latin typeface="Arial"/>
                <a:cs typeface="Arial"/>
              </a:rPr>
              <a:t>y*</a:t>
            </a:r>
            <a:r>
              <a:rPr dirty="0" u="heavy" sz="2150" spc="-60" i="1">
                <a:solidFill>
                  <a:srgbClr val="574F69"/>
                </a:solidFill>
                <a:uFill>
                  <a:solidFill>
                    <a:srgbClr val="574F69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150" spc="-85" i="1">
                <a:solidFill>
                  <a:srgbClr val="574F69"/>
                </a:solidFill>
                <a:uFill>
                  <a:solidFill>
                    <a:srgbClr val="574F69"/>
                  </a:solidFill>
                </a:uFill>
                <a:latin typeface="Arial"/>
                <a:cs typeface="Arial"/>
              </a:rPr>
              <a:t>)</a:t>
            </a:r>
            <a:r>
              <a:rPr dirty="0" u="heavy" sz="2150" spc="-140" i="1">
                <a:solidFill>
                  <a:srgbClr val="574F69"/>
                </a:solidFill>
                <a:uFill>
                  <a:solidFill>
                    <a:srgbClr val="574F69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150" spc="-85" i="1">
                <a:solidFill>
                  <a:srgbClr val="0C080F"/>
                </a:solidFill>
                <a:uFill>
                  <a:solidFill>
                    <a:srgbClr val="574F69"/>
                  </a:solidFill>
                </a:uFill>
                <a:latin typeface="Arial"/>
                <a:cs typeface="Arial"/>
              </a:rPr>
              <a:t>-</a:t>
            </a:r>
            <a:r>
              <a:rPr dirty="0" u="heavy" sz="2150" i="1">
                <a:solidFill>
                  <a:srgbClr val="0C080F"/>
                </a:solidFill>
                <a:uFill>
                  <a:solidFill>
                    <a:srgbClr val="574F69"/>
                  </a:solidFill>
                </a:uFill>
                <a:latin typeface="Arial"/>
                <a:cs typeface="Arial"/>
              </a:rPr>
              <a:t>	</a:t>
            </a:r>
            <a:r>
              <a:rPr dirty="0" u="heavy" sz="2150" spc="-145" i="1">
                <a:solidFill>
                  <a:srgbClr val="574F69"/>
                </a:solidFill>
                <a:uFill>
                  <a:solidFill>
                    <a:srgbClr val="574F69"/>
                  </a:solidFill>
                </a:uFill>
                <a:latin typeface="Arial"/>
                <a:cs typeface="Arial"/>
              </a:rPr>
              <a:t>u</a:t>
            </a:r>
            <a:r>
              <a:rPr dirty="0" u="heavy" sz="2150" spc="-365" i="1">
                <a:solidFill>
                  <a:srgbClr val="574F69"/>
                </a:solidFill>
                <a:uFill>
                  <a:solidFill>
                    <a:srgbClr val="574F69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150" spc="190" i="1">
                <a:solidFill>
                  <a:srgbClr val="574F69"/>
                </a:solidFill>
                <a:uFill>
                  <a:solidFill>
                    <a:srgbClr val="574F69"/>
                  </a:solidFill>
                </a:uFill>
                <a:latin typeface="Arial"/>
                <a:cs typeface="Arial"/>
              </a:rPr>
              <a:t>(</a:t>
            </a:r>
            <a:r>
              <a:rPr dirty="0" u="heavy" sz="2150" spc="85" i="1">
                <a:solidFill>
                  <a:srgbClr val="574F69"/>
                </a:solidFill>
                <a:uFill>
                  <a:solidFill>
                    <a:srgbClr val="574F69"/>
                  </a:solidFill>
                </a:uFill>
                <a:latin typeface="Arial"/>
                <a:cs typeface="Arial"/>
              </a:rPr>
              <a:t>x</a:t>
            </a:r>
            <a:r>
              <a:rPr dirty="0" u="heavy" sz="2150" spc="315" i="1">
                <a:solidFill>
                  <a:srgbClr val="574F69"/>
                </a:solidFill>
                <a:uFill>
                  <a:solidFill>
                    <a:srgbClr val="574F69"/>
                  </a:solidFill>
                </a:uFill>
                <a:latin typeface="Arial"/>
                <a:cs typeface="Arial"/>
              </a:rPr>
              <a:t>*</a:t>
            </a:r>
            <a:r>
              <a:rPr dirty="0" u="heavy" sz="2150" spc="45" i="1">
                <a:solidFill>
                  <a:srgbClr val="574F69"/>
                </a:solidFill>
                <a:uFill>
                  <a:solidFill>
                    <a:srgbClr val="574F69"/>
                  </a:solidFill>
                </a:uFill>
                <a:latin typeface="Arial"/>
                <a:cs typeface="Arial"/>
              </a:rPr>
              <a:t>,</a:t>
            </a:r>
            <a:r>
              <a:rPr dirty="0" u="heavy" sz="2150" spc="-355" i="1">
                <a:solidFill>
                  <a:srgbClr val="574F69"/>
                </a:solidFill>
                <a:uFill>
                  <a:solidFill>
                    <a:srgbClr val="574F69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150" spc="-40" i="1">
                <a:solidFill>
                  <a:srgbClr val="574F69"/>
                </a:solidFill>
                <a:uFill>
                  <a:solidFill>
                    <a:srgbClr val="574F69"/>
                  </a:solidFill>
                </a:uFill>
                <a:latin typeface="Arial"/>
                <a:cs typeface="Arial"/>
              </a:rPr>
              <a:t>y*</a:t>
            </a:r>
            <a:r>
              <a:rPr dirty="0" u="heavy" sz="2150" spc="170" i="1">
                <a:solidFill>
                  <a:srgbClr val="574F69"/>
                </a:solidFill>
                <a:uFill>
                  <a:solidFill>
                    <a:srgbClr val="574F69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150" spc="-30" i="1">
                <a:solidFill>
                  <a:srgbClr val="0C080F"/>
                </a:solidFill>
                <a:uFill>
                  <a:solidFill>
                    <a:srgbClr val="574F69"/>
                  </a:solidFill>
                </a:uFill>
                <a:latin typeface="Arial"/>
                <a:cs typeface="Arial"/>
              </a:rPr>
              <a:t>-</a:t>
            </a:r>
            <a:r>
              <a:rPr dirty="0" u="heavy" sz="2150" i="1">
                <a:solidFill>
                  <a:srgbClr val="0C080F"/>
                </a:solidFill>
                <a:uFill>
                  <a:solidFill>
                    <a:srgbClr val="574F69"/>
                  </a:solidFill>
                </a:uFill>
                <a:latin typeface="Arial"/>
                <a:cs typeface="Arial"/>
              </a:rPr>
              <a:t>	</a:t>
            </a:r>
            <a:r>
              <a:rPr dirty="0" u="heavy" sz="2150" spc="-45" i="1">
                <a:solidFill>
                  <a:srgbClr val="574F69"/>
                </a:solidFill>
                <a:uFill>
                  <a:solidFill>
                    <a:srgbClr val="574F69"/>
                  </a:solidFill>
                </a:uFill>
                <a:latin typeface="Arial"/>
                <a:cs typeface="Arial"/>
              </a:rPr>
              <a:t>k</a:t>
            </a:r>
            <a:r>
              <a:rPr dirty="0" u="heavy" sz="2150" spc="-275" i="1">
                <a:solidFill>
                  <a:srgbClr val="574F69"/>
                </a:solidFill>
                <a:uFill>
                  <a:solidFill>
                    <a:srgbClr val="574F69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150" spc="-85" i="1">
                <a:solidFill>
                  <a:srgbClr val="574F69"/>
                </a:solidFill>
                <a:uFill>
                  <a:solidFill>
                    <a:srgbClr val="574F69"/>
                  </a:solidFill>
                </a:uFill>
                <a:latin typeface="Arial"/>
                <a:cs typeface="Arial"/>
              </a:rPr>
              <a:t>)</a:t>
            </a:r>
            <a:r>
              <a:rPr dirty="0" sz="2150" i="1">
                <a:solidFill>
                  <a:srgbClr val="574F69"/>
                </a:solidFill>
                <a:latin typeface="Arial"/>
                <a:cs typeface="Arial"/>
              </a:rPr>
              <a:t>	</a:t>
            </a:r>
            <a:r>
              <a:rPr dirty="0" sz="2150" spc="145" i="1">
                <a:solidFill>
                  <a:srgbClr val="574F69"/>
                </a:solidFill>
                <a:latin typeface="Arial"/>
                <a:cs typeface="Arial"/>
              </a:rPr>
              <a:t>E</a:t>
            </a:r>
            <a:r>
              <a:rPr dirty="0" sz="2150" i="1">
                <a:solidFill>
                  <a:srgbClr val="574F69"/>
                </a:solidFill>
                <a:latin typeface="Arial"/>
                <a:cs typeface="Arial"/>
              </a:rPr>
              <a:t>	</a:t>
            </a:r>
            <a:r>
              <a:rPr dirty="0" sz="2150" spc="125" i="1">
                <a:solidFill>
                  <a:srgbClr val="0C080F"/>
                </a:solidFill>
                <a:latin typeface="Arial"/>
                <a:cs typeface="Arial"/>
              </a:rPr>
              <a:t>=</a:t>
            </a:r>
            <a:r>
              <a:rPr dirty="0" sz="2150" i="1">
                <a:solidFill>
                  <a:srgbClr val="0C080F"/>
                </a:solidFill>
                <a:latin typeface="Arial"/>
                <a:cs typeface="Arial"/>
              </a:rPr>
              <a:t>	</a:t>
            </a:r>
            <a:r>
              <a:rPr dirty="0" sz="2150" spc="145" i="1">
                <a:solidFill>
                  <a:srgbClr val="383446"/>
                </a:solidFill>
                <a:latin typeface="Arial"/>
                <a:cs typeface="Arial"/>
              </a:rPr>
              <a:t>O</a:t>
            </a:r>
            <a:r>
              <a:rPr dirty="0" sz="2150" spc="-490" i="1">
                <a:solidFill>
                  <a:srgbClr val="574F69"/>
                </a:solidFill>
                <a:latin typeface="Arial"/>
                <a:cs typeface="Arial"/>
              </a:rPr>
              <a:t>(</a:t>
            </a:r>
            <a:r>
              <a:rPr dirty="0" sz="2150" spc="-125" i="1">
                <a:solidFill>
                  <a:srgbClr val="574F69"/>
                </a:solidFill>
                <a:latin typeface="Arial"/>
                <a:cs typeface="Arial"/>
              </a:rPr>
              <a:t> </a:t>
            </a:r>
            <a:r>
              <a:rPr dirty="0" sz="2150" spc="-335" i="1">
                <a:solidFill>
                  <a:srgbClr val="574F69"/>
                </a:solidFill>
                <a:latin typeface="Arial"/>
                <a:cs typeface="Arial"/>
              </a:rPr>
              <a:t>k</a:t>
            </a:r>
            <a:r>
              <a:rPr dirty="0" sz="2150" spc="-130" i="1">
                <a:solidFill>
                  <a:srgbClr val="574F69"/>
                </a:solidFill>
                <a:latin typeface="Arial"/>
                <a:cs typeface="Arial"/>
              </a:rPr>
              <a:t> </a:t>
            </a:r>
            <a:r>
              <a:rPr dirty="0" sz="2150" spc="-490" i="1">
                <a:solidFill>
                  <a:srgbClr val="574F69"/>
                </a:solidFill>
                <a:latin typeface="Arial"/>
                <a:cs typeface="Arial"/>
              </a:rPr>
              <a:t>)</a:t>
            </a:r>
            <a:endParaRPr sz="2150">
              <a:latin typeface="Arial"/>
              <a:cs typeface="Arial"/>
            </a:endParaRPr>
          </a:p>
          <a:p>
            <a:pPr marL="1343660">
              <a:lnSpc>
                <a:spcPts val="2070"/>
              </a:lnSpc>
              <a:tabLst>
                <a:tab pos="2974340" algn="l"/>
                <a:tab pos="3394710" algn="l"/>
                <a:tab pos="4370070" algn="l"/>
              </a:tabLst>
            </a:pPr>
            <a:r>
              <a:rPr dirty="0" sz="2150" spc="-335" i="1">
                <a:solidFill>
                  <a:srgbClr val="574F69"/>
                </a:solidFill>
                <a:latin typeface="Arial"/>
                <a:cs typeface="Arial"/>
              </a:rPr>
              <a:t>k</a:t>
            </a:r>
            <a:r>
              <a:rPr dirty="0" sz="2150" spc="-335" i="1">
                <a:solidFill>
                  <a:srgbClr val="574F69"/>
                </a:solidFill>
                <a:latin typeface="Arial"/>
                <a:cs typeface="Arial"/>
              </a:rPr>
              <a:t>	</a:t>
            </a:r>
            <a:r>
              <a:rPr dirty="0" sz="2150" spc="-185">
                <a:solidFill>
                  <a:srgbClr val="67677B"/>
                </a:solidFill>
                <a:latin typeface="Arial"/>
                <a:cs typeface="Arial"/>
              </a:rPr>
              <a:t>,</a:t>
            </a:r>
            <a:r>
              <a:rPr dirty="0" sz="2150" spc="-185">
                <a:solidFill>
                  <a:srgbClr val="67677B"/>
                </a:solidFill>
                <a:latin typeface="Arial"/>
                <a:cs typeface="Arial"/>
              </a:rPr>
              <a:t>	</a:t>
            </a:r>
            <a:r>
              <a:rPr dirty="0" sz="1600" spc="-145" i="1">
                <a:solidFill>
                  <a:srgbClr val="574F69"/>
                </a:solidFill>
                <a:latin typeface="Times New Roman"/>
                <a:cs typeface="Times New Roman"/>
              </a:rPr>
              <a:t>t</a:t>
            </a:r>
            <a:r>
              <a:rPr dirty="0" sz="1600" spc="-195" i="1">
                <a:solidFill>
                  <a:srgbClr val="574F69"/>
                </a:solidFill>
                <a:latin typeface="Times New Roman"/>
                <a:cs typeface="Times New Roman"/>
              </a:rPr>
              <a:t>r</a:t>
            </a:r>
            <a:r>
              <a:rPr dirty="0" sz="1600" i="1">
                <a:solidFill>
                  <a:srgbClr val="574F69"/>
                </a:solidFill>
                <a:latin typeface="Times New Roman"/>
                <a:cs typeface="Times New Roman"/>
              </a:rPr>
              <a:t>	</a:t>
            </a:r>
            <a:r>
              <a:rPr dirty="0" sz="1600" spc="-125">
                <a:solidFill>
                  <a:srgbClr val="261C34"/>
                </a:solidFill>
                <a:latin typeface="Times New Roman"/>
                <a:cs typeface="Times New Roman"/>
              </a:rPr>
              <a:t>.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047177" y="3026653"/>
            <a:ext cx="1506220" cy="46355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838835" algn="l"/>
                <a:tab pos="1318895" algn="l"/>
              </a:tabLst>
            </a:pPr>
            <a:r>
              <a:rPr dirty="0" sz="2150" spc="-150" i="1">
                <a:solidFill>
                  <a:srgbClr val="574F69"/>
                </a:solidFill>
                <a:latin typeface="Arial"/>
                <a:cs typeface="Arial"/>
              </a:rPr>
              <a:t>fJ</a:t>
            </a:r>
            <a:r>
              <a:rPr dirty="0" sz="2150" spc="-185" i="1">
                <a:solidFill>
                  <a:srgbClr val="574F69"/>
                </a:solidFill>
                <a:latin typeface="Arial"/>
                <a:cs typeface="Arial"/>
              </a:rPr>
              <a:t>y</a:t>
            </a:r>
            <a:r>
              <a:rPr dirty="0" sz="2150" spc="285" i="1">
                <a:solidFill>
                  <a:srgbClr val="574F69"/>
                </a:solidFill>
                <a:latin typeface="Arial"/>
                <a:cs typeface="Arial"/>
              </a:rPr>
              <a:t> </a:t>
            </a:r>
            <a:r>
              <a:rPr dirty="0" sz="1400" spc="-160" i="1">
                <a:solidFill>
                  <a:srgbClr val="574F69"/>
                </a:solidFill>
                <a:latin typeface="Arial"/>
                <a:cs typeface="Arial"/>
              </a:rPr>
              <a:t>X</a:t>
            </a:r>
            <a:r>
              <a:rPr dirty="0" sz="1400" i="1">
                <a:solidFill>
                  <a:srgbClr val="574F69"/>
                </a:solidFill>
                <a:latin typeface="Arial"/>
                <a:cs typeface="Arial"/>
              </a:rPr>
              <a:t> </a:t>
            </a:r>
            <a:r>
              <a:rPr dirty="0" sz="1400" spc="-105" i="1">
                <a:solidFill>
                  <a:srgbClr val="574F69"/>
                </a:solidFill>
                <a:latin typeface="Arial"/>
                <a:cs typeface="Arial"/>
              </a:rPr>
              <a:t> </a:t>
            </a:r>
            <a:r>
              <a:rPr dirty="0" sz="1400" spc="-70">
                <a:solidFill>
                  <a:srgbClr val="67677B"/>
                </a:solidFill>
                <a:latin typeface="Arial"/>
                <a:cs typeface="Arial"/>
              </a:rPr>
              <a:t>,</a:t>
            </a:r>
            <a:r>
              <a:rPr dirty="0" sz="1400">
                <a:solidFill>
                  <a:srgbClr val="67677B"/>
                </a:solidFill>
                <a:latin typeface="Arial"/>
                <a:cs typeface="Arial"/>
              </a:rPr>
              <a:t>	</a:t>
            </a:r>
            <a:r>
              <a:rPr dirty="0" sz="2150" spc="-260" i="1">
                <a:solidFill>
                  <a:srgbClr val="574F69"/>
                </a:solidFill>
                <a:latin typeface="Arial"/>
                <a:cs typeface="Arial"/>
              </a:rPr>
              <a:t>Y</a:t>
            </a:r>
            <a:r>
              <a:rPr dirty="0" sz="2150" i="1">
                <a:solidFill>
                  <a:srgbClr val="574F69"/>
                </a:solidFill>
                <a:latin typeface="Arial"/>
                <a:cs typeface="Arial"/>
              </a:rPr>
              <a:t>	</a:t>
            </a:r>
            <a:r>
              <a:rPr dirty="0" sz="2850" spc="-300">
                <a:solidFill>
                  <a:srgbClr val="67677B"/>
                </a:solidFill>
                <a:latin typeface="Arial"/>
                <a:cs typeface="Arial"/>
              </a:rPr>
              <a:t>~</a:t>
            </a:r>
            <a:endParaRPr sz="28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58453" y="3845949"/>
            <a:ext cx="1362075" cy="34798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2100" spc="-470" b="1">
                <a:solidFill>
                  <a:srgbClr val="383446"/>
                </a:solidFill>
                <a:latin typeface="Times New Roman"/>
                <a:cs typeface="Times New Roman"/>
              </a:rPr>
              <a:t>C</a:t>
            </a:r>
            <a:r>
              <a:rPr dirty="0" sz="2100" spc="160" b="1">
                <a:solidFill>
                  <a:srgbClr val="383446"/>
                </a:solidFill>
                <a:latin typeface="Times New Roman"/>
                <a:cs typeface="Times New Roman"/>
              </a:rPr>
              <a:t> </a:t>
            </a:r>
            <a:r>
              <a:rPr dirty="0" sz="2100" spc="-290" b="1">
                <a:solidFill>
                  <a:srgbClr val="383446"/>
                </a:solidFill>
                <a:latin typeface="Times New Roman"/>
                <a:cs typeface="Times New Roman"/>
              </a:rPr>
              <a:t>e</a:t>
            </a:r>
            <a:r>
              <a:rPr dirty="0" sz="2100" spc="25" b="1">
                <a:solidFill>
                  <a:srgbClr val="383446"/>
                </a:solidFill>
                <a:latin typeface="Times New Roman"/>
                <a:cs typeface="Times New Roman"/>
              </a:rPr>
              <a:t> </a:t>
            </a:r>
            <a:r>
              <a:rPr dirty="0" sz="2100" spc="-365" b="1">
                <a:solidFill>
                  <a:srgbClr val="383446"/>
                </a:solidFill>
                <a:latin typeface="Times New Roman"/>
                <a:cs typeface="Times New Roman"/>
              </a:rPr>
              <a:t>n</a:t>
            </a:r>
            <a:r>
              <a:rPr dirty="0" sz="2100" spc="-20" b="1">
                <a:solidFill>
                  <a:srgbClr val="383446"/>
                </a:solidFill>
                <a:latin typeface="Times New Roman"/>
                <a:cs typeface="Times New Roman"/>
              </a:rPr>
              <a:t> </a:t>
            </a:r>
            <a:r>
              <a:rPr dirty="0" sz="2100" spc="-220" b="1">
                <a:solidFill>
                  <a:srgbClr val="383446"/>
                </a:solidFill>
                <a:latin typeface="Times New Roman"/>
                <a:cs typeface="Times New Roman"/>
              </a:rPr>
              <a:t>t</a:t>
            </a:r>
            <a:r>
              <a:rPr dirty="0" sz="2100" spc="-45" b="1">
                <a:solidFill>
                  <a:srgbClr val="383446"/>
                </a:solidFill>
                <a:latin typeface="Times New Roman"/>
                <a:cs typeface="Times New Roman"/>
              </a:rPr>
              <a:t> </a:t>
            </a:r>
            <a:r>
              <a:rPr dirty="0" sz="2100" spc="-290" b="1">
                <a:solidFill>
                  <a:srgbClr val="0C080F"/>
                </a:solidFill>
                <a:latin typeface="Times New Roman"/>
                <a:cs typeface="Times New Roman"/>
              </a:rPr>
              <a:t>r</a:t>
            </a:r>
            <a:r>
              <a:rPr dirty="0" sz="2100" spc="-185" b="1">
                <a:solidFill>
                  <a:srgbClr val="0C080F"/>
                </a:solidFill>
                <a:latin typeface="Times New Roman"/>
                <a:cs typeface="Times New Roman"/>
              </a:rPr>
              <a:t> </a:t>
            </a:r>
            <a:r>
              <a:rPr dirty="0" sz="2100" spc="-325" b="1">
                <a:solidFill>
                  <a:srgbClr val="383446"/>
                </a:solidFill>
                <a:latin typeface="Times New Roman"/>
                <a:cs typeface="Times New Roman"/>
              </a:rPr>
              <a:t>a</a:t>
            </a:r>
            <a:r>
              <a:rPr dirty="0" sz="2100" spc="-55" b="1">
                <a:solidFill>
                  <a:srgbClr val="383446"/>
                </a:solidFill>
                <a:latin typeface="Times New Roman"/>
                <a:cs typeface="Times New Roman"/>
              </a:rPr>
              <a:t> </a:t>
            </a:r>
            <a:r>
              <a:rPr dirty="0" sz="2100" spc="-365" b="1">
                <a:solidFill>
                  <a:srgbClr val="383446"/>
                </a:solidFill>
                <a:latin typeface="Times New Roman"/>
                <a:cs typeface="Times New Roman"/>
              </a:rPr>
              <a:t>d</a:t>
            </a:r>
            <a:r>
              <a:rPr dirty="0" sz="2100" spc="20" b="1">
                <a:solidFill>
                  <a:srgbClr val="383446"/>
                </a:solidFill>
                <a:latin typeface="Times New Roman"/>
                <a:cs typeface="Times New Roman"/>
              </a:rPr>
              <a:t> </a:t>
            </a:r>
            <a:r>
              <a:rPr dirty="0" sz="2100" spc="-325" b="1">
                <a:solidFill>
                  <a:srgbClr val="383446"/>
                </a:solidFill>
                <a:latin typeface="Times New Roman"/>
                <a:cs typeface="Times New Roman"/>
              </a:rPr>
              <a:t>a</a:t>
            </a:r>
            <a:r>
              <a:rPr dirty="0" sz="2100" spc="30" b="1">
                <a:solidFill>
                  <a:srgbClr val="383446"/>
                </a:solidFill>
                <a:latin typeface="Times New Roman"/>
                <a:cs typeface="Times New Roman"/>
              </a:rPr>
              <a:t> </a:t>
            </a:r>
            <a:r>
              <a:rPr dirty="0" sz="2100" spc="-220" b="1">
                <a:solidFill>
                  <a:srgbClr val="383446"/>
                </a:solidFill>
                <a:latin typeface="Times New Roman"/>
                <a:cs typeface="Times New Roman"/>
              </a:rPr>
              <a:t>: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734150" y="4345321"/>
            <a:ext cx="1400175" cy="37909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1023619" algn="l"/>
              </a:tabLst>
            </a:pPr>
            <a:r>
              <a:rPr dirty="0" u="heavy" sz="2150" spc="-55" i="1">
                <a:solidFill>
                  <a:srgbClr val="574F69"/>
                </a:solidFill>
                <a:uFill>
                  <a:solidFill>
                    <a:srgbClr val="574F69"/>
                  </a:solidFill>
                </a:uFill>
                <a:latin typeface="Arial"/>
                <a:cs typeface="Arial"/>
              </a:rPr>
              <a:t>fJu</a:t>
            </a:r>
            <a:r>
              <a:rPr dirty="0" u="heavy" sz="2150" spc="-35" i="1">
                <a:solidFill>
                  <a:srgbClr val="574F69"/>
                </a:solidFill>
                <a:uFill>
                  <a:solidFill>
                    <a:srgbClr val="574F69"/>
                  </a:solidFill>
                </a:uFill>
                <a:latin typeface="Arial"/>
                <a:cs typeface="Arial"/>
              </a:rPr>
              <a:t>(</a:t>
            </a:r>
            <a:r>
              <a:rPr dirty="0" sz="2150" spc="210" i="1">
                <a:solidFill>
                  <a:srgbClr val="574F69"/>
                </a:solidFill>
                <a:latin typeface="Arial"/>
                <a:cs typeface="Arial"/>
              </a:rPr>
              <a:t> </a:t>
            </a:r>
            <a:r>
              <a:rPr dirty="0" sz="2300" spc="-45">
                <a:solidFill>
                  <a:srgbClr val="67677B"/>
                </a:solidFill>
                <a:latin typeface="Arial"/>
                <a:cs typeface="Arial"/>
              </a:rPr>
              <a:t>*</a:t>
            </a:r>
            <a:r>
              <a:rPr dirty="0" sz="2300">
                <a:solidFill>
                  <a:srgbClr val="67677B"/>
                </a:solidFill>
                <a:latin typeface="Arial"/>
                <a:cs typeface="Arial"/>
              </a:rPr>
              <a:t>	</a:t>
            </a:r>
            <a:r>
              <a:rPr dirty="0" sz="2300" spc="-50">
                <a:solidFill>
                  <a:srgbClr val="67677B"/>
                </a:solidFill>
                <a:latin typeface="Arial"/>
                <a:cs typeface="Arial"/>
              </a:rPr>
              <a:t>*</a:t>
            </a:r>
            <a:r>
              <a:rPr dirty="0" sz="2300" spc="-55">
                <a:solidFill>
                  <a:srgbClr val="67677B"/>
                </a:solidFill>
                <a:latin typeface="Arial"/>
                <a:cs typeface="Arial"/>
              </a:rPr>
              <a:t>)~</a:t>
            </a:r>
            <a:endParaRPr sz="23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351949" y="4358121"/>
            <a:ext cx="4196715" cy="36385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1890395" algn="l"/>
                <a:tab pos="3185160" algn="l"/>
                <a:tab pos="3604260" algn="l"/>
                <a:tab pos="4009390" algn="l"/>
              </a:tabLst>
            </a:pPr>
            <a:r>
              <a:rPr dirty="0" u="heavy" sz="2150" spc="215" i="1">
                <a:solidFill>
                  <a:srgbClr val="574F69"/>
                </a:solidFill>
                <a:uFill>
                  <a:solidFill>
                    <a:srgbClr val="574F69"/>
                  </a:solidFill>
                </a:uFill>
                <a:latin typeface="Arial"/>
                <a:cs typeface="Arial"/>
              </a:rPr>
              <a:t>u</a:t>
            </a:r>
            <a:r>
              <a:rPr dirty="0" u="heavy" sz="2150" spc="-85" i="1">
                <a:solidFill>
                  <a:srgbClr val="574F69"/>
                </a:solidFill>
                <a:uFill>
                  <a:solidFill>
                    <a:srgbClr val="574F69"/>
                  </a:solidFill>
                </a:uFill>
                <a:latin typeface="Arial"/>
                <a:cs typeface="Arial"/>
              </a:rPr>
              <a:t>(</a:t>
            </a:r>
            <a:r>
              <a:rPr dirty="0" u="heavy" sz="2150" spc="75" i="1">
                <a:solidFill>
                  <a:srgbClr val="574F69"/>
                </a:solidFill>
                <a:uFill>
                  <a:solidFill>
                    <a:srgbClr val="574F69"/>
                  </a:solidFill>
                </a:uFill>
                <a:latin typeface="Arial"/>
                <a:cs typeface="Arial"/>
              </a:rPr>
              <a:t>x*</a:t>
            </a:r>
            <a:r>
              <a:rPr dirty="0" u="heavy" sz="2150" spc="-229" i="1">
                <a:solidFill>
                  <a:srgbClr val="574F69"/>
                </a:solidFill>
                <a:uFill>
                  <a:solidFill>
                    <a:srgbClr val="574F69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150" spc="180" i="1">
                <a:solidFill>
                  <a:srgbClr val="574F69"/>
                </a:solidFill>
                <a:uFill>
                  <a:solidFill>
                    <a:srgbClr val="574F69"/>
                  </a:solidFill>
                </a:uFill>
                <a:latin typeface="Arial"/>
                <a:cs typeface="Arial"/>
              </a:rPr>
              <a:t>,</a:t>
            </a:r>
            <a:r>
              <a:rPr dirty="0" u="heavy" sz="2150" spc="-40" i="1">
                <a:solidFill>
                  <a:srgbClr val="574F69"/>
                </a:solidFill>
                <a:uFill>
                  <a:solidFill>
                    <a:srgbClr val="574F69"/>
                  </a:solidFill>
                </a:uFill>
                <a:latin typeface="Arial"/>
                <a:cs typeface="Arial"/>
              </a:rPr>
              <a:t>y*</a:t>
            </a:r>
            <a:r>
              <a:rPr dirty="0" u="heavy" sz="2150" spc="80" i="1">
                <a:solidFill>
                  <a:srgbClr val="574F69"/>
                </a:solidFill>
                <a:uFill>
                  <a:solidFill>
                    <a:srgbClr val="574F69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150" spc="35" i="1">
                <a:solidFill>
                  <a:srgbClr val="083159"/>
                </a:solidFill>
                <a:uFill>
                  <a:solidFill>
                    <a:srgbClr val="574F69"/>
                  </a:solidFill>
                </a:uFill>
                <a:latin typeface="Arial"/>
                <a:cs typeface="Arial"/>
              </a:rPr>
              <a:t>+</a:t>
            </a:r>
            <a:r>
              <a:rPr dirty="0" u="heavy" sz="2150" i="1">
                <a:solidFill>
                  <a:srgbClr val="083159"/>
                </a:solidFill>
                <a:uFill>
                  <a:solidFill>
                    <a:srgbClr val="574F69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150" spc="-240" i="1">
                <a:solidFill>
                  <a:srgbClr val="083159"/>
                </a:solidFill>
                <a:uFill>
                  <a:solidFill>
                    <a:srgbClr val="574F69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150" spc="290" i="1">
                <a:solidFill>
                  <a:srgbClr val="574F69"/>
                </a:solidFill>
                <a:uFill>
                  <a:solidFill>
                    <a:srgbClr val="574F69"/>
                  </a:solidFill>
                </a:uFill>
                <a:latin typeface="Arial"/>
                <a:cs typeface="Arial"/>
              </a:rPr>
              <a:t>k</a:t>
            </a:r>
            <a:r>
              <a:rPr dirty="0" u="heavy" sz="2150" spc="5" i="1">
                <a:solidFill>
                  <a:srgbClr val="574F69"/>
                </a:solidFill>
                <a:uFill>
                  <a:solidFill>
                    <a:srgbClr val="574F69"/>
                  </a:solidFill>
                </a:uFill>
                <a:latin typeface="Arial"/>
                <a:cs typeface="Arial"/>
              </a:rPr>
              <a:t>)</a:t>
            </a:r>
            <a:r>
              <a:rPr dirty="0" u="heavy" sz="2150" spc="-75" i="1">
                <a:solidFill>
                  <a:srgbClr val="574F69"/>
                </a:solidFill>
                <a:uFill>
                  <a:solidFill>
                    <a:srgbClr val="574F69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150" spc="5" i="1">
                <a:solidFill>
                  <a:srgbClr val="0C080F"/>
                </a:solidFill>
                <a:uFill>
                  <a:solidFill>
                    <a:srgbClr val="574F69"/>
                  </a:solidFill>
                </a:uFill>
                <a:latin typeface="Arial"/>
                <a:cs typeface="Arial"/>
              </a:rPr>
              <a:t>-</a:t>
            </a:r>
            <a:r>
              <a:rPr dirty="0" u="heavy" sz="2150" i="1">
                <a:solidFill>
                  <a:srgbClr val="0C080F"/>
                </a:solidFill>
                <a:uFill>
                  <a:solidFill>
                    <a:srgbClr val="574F69"/>
                  </a:solidFill>
                </a:uFill>
                <a:latin typeface="Arial"/>
                <a:cs typeface="Arial"/>
              </a:rPr>
              <a:t>	</a:t>
            </a:r>
            <a:r>
              <a:rPr dirty="0" u="heavy" sz="2150" spc="120" i="1">
                <a:solidFill>
                  <a:srgbClr val="574F69"/>
                </a:solidFill>
                <a:uFill>
                  <a:solidFill>
                    <a:srgbClr val="574F69"/>
                  </a:solidFill>
                </a:uFill>
                <a:latin typeface="Arial"/>
                <a:cs typeface="Arial"/>
              </a:rPr>
              <a:t>u</a:t>
            </a:r>
            <a:r>
              <a:rPr dirty="0" u="heavy" sz="2150" spc="-85" i="1">
                <a:solidFill>
                  <a:srgbClr val="574F69"/>
                </a:solidFill>
                <a:uFill>
                  <a:solidFill>
                    <a:srgbClr val="574F69"/>
                  </a:solidFill>
                </a:uFill>
                <a:latin typeface="Arial"/>
                <a:cs typeface="Arial"/>
              </a:rPr>
              <a:t>(</a:t>
            </a:r>
            <a:r>
              <a:rPr dirty="0" u="heavy" sz="2150" spc="-350" i="1">
                <a:solidFill>
                  <a:srgbClr val="574F69"/>
                </a:solidFill>
                <a:uFill>
                  <a:solidFill>
                    <a:srgbClr val="574F69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150" i="1">
                <a:solidFill>
                  <a:srgbClr val="574F69"/>
                </a:solidFill>
                <a:uFill>
                  <a:solidFill>
                    <a:srgbClr val="574F69"/>
                  </a:solidFill>
                </a:uFill>
                <a:latin typeface="Arial"/>
                <a:cs typeface="Arial"/>
              </a:rPr>
              <a:t>x*</a:t>
            </a:r>
            <a:r>
              <a:rPr dirty="0" u="heavy" sz="2150" spc="-195" i="1">
                <a:solidFill>
                  <a:srgbClr val="574F69"/>
                </a:solidFill>
                <a:uFill>
                  <a:solidFill>
                    <a:srgbClr val="574F69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150" spc="180" i="1">
                <a:solidFill>
                  <a:srgbClr val="574F69"/>
                </a:solidFill>
                <a:uFill>
                  <a:solidFill>
                    <a:srgbClr val="574F69"/>
                  </a:solidFill>
                </a:uFill>
                <a:latin typeface="Arial"/>
                <a:cs typeface="Arial"/>
              </a:rPr>
              <a:t>,</a:t>
            </a:r>
            <a:r>
              <a:rPr dirty="0" u="heavy" sz="2150" spc="-40" i="1">
                <a:solidFill>
                  <a:srgbClr val="574F69"/>
                </a:solidFill>
                <a:uFill>
                  <a:solidFill>
                    <a:srgbClr val="574F69"/>
                  </a:solidFill>
                </a:uFill>
                <a:latin typeface="Arial"/>
                <a:cs typeface="Arial"/>
              </a:rPr>
              <a:t>y*</a:t>
            </a:r>
            <a:r>
              <a:rPr dirty="0" u="heavy" sz="2150" spc="254" i="1">
                <a:solidFill>
                  <a:srgbClr val="574F69"/>
                </a:solidFill>
                <a:uFill>
                  <a:solidFill>
                    <a:srgbClr val="574F69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150" spc="20" i="1">
                <a:solidFill>
                  <a:srgbClr val="0C080F"/>
                </a:solidFill>
                <a:uFill>
                  <a:solidFill>
                    <a:srgbClr val="574F69"/>
                  </a:solidFill>
                </a:uFill>
                <a:latin typeface="Arial"/>
                <a:cs typeface="Arial"/>
              </a:rPr>
              <a:t>-</a:t>
            </a:r>
            <a:r>
              <a:rPr dirty="0" u="heavy" sz="2150" i="1">
                <a:solidFill>
                  <a:srgbClr val="0C080F"/>
                </a:solidFill>
                <a:uFill>
                  <a:solidFill>
                    <a:srgbClr val="574F69"/>
                  </a:solidFill>
                </a:uFill>
                <a:latin typeface="Arial"/>
                <a:cs typeface="Arial"/>
              </a:rPr>
              <a:t>	</a:t>
            </a:r>
            <a:r>
              <a:rPr dirty="0" u="heavy" sz="2150" spc="-45" i="1">
                <a:solidFill>
                  <a:srgbClr val="574F69"/>
                </a:solidFill>
                <a:uFill>
                  <a:solidFill>
                    <a:srgbClr val="574F69"/>
                  </a:solidFill>
                </a:uFill>
                <a:latin typeface="Arial"/>
                <a:cs typeface="Arial"/>
              </a:rPr>
              <a:t>k</a:t>
            </a:r>
            <a:r>
              <a:rPr dirty="0" u="heavy" sz="2150" spc="-275" i="1">
                <a:solidFill>
                  <a:srgbClr val="574F69"/>
                </a:solidFill>
                <a:uFill>
                  <a:solidFill>
                    <a:srgbClr val="574F69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150" spc="-85" i="1">
                <a:solidFill>
                  <a:srgbClr val="574F69"/>
                </a:solidFill>
                <a:uFill>
                  <a:solidFill>
                    <a:srgbClr val="574F69"/>
                  </a:solidFill>
                </a:uFill>
                <a:latin typeface="Arial"/>
                <a:cs typeface="Arial"/>
              </a:rPr>
              <a:t>)</a:t>
            </a:r>
            <a:r>
              <a:rPr dirty="0" sz="2150" i="1">
                <a:solidFill>
                  <a:srgbClr val="574F69"/>
                </a:solidFill>
                <a:latin typeface="Arial"/>
                <a:cs typeface="Arial"/>
              </a:rPr>
              <a:t>	</a:t>
            </a:r>
            <a:r>
              <a:rPr dirty="0" sz="2150" spc="145" i="1">
                <a:solidFill>
                  <a:srgbClr val="574F69"/>
                </a:solidFill>
                <a:latin typeface="Arial"/>
                <a:cs typeface="Arial"/>
              </a:rPr>
              <a:t>E</a:t>
            </a:r>
            <a:r>
              <a:rPr dirty="0" sz="2150" i="1">
                <a:solidFill>
                  <a:srgbClr val="574F69"/>
                </a:solidFill>
                <a:latin typeface="Arial"/>
                <a:cs typeface="Arial"/>
              </a:rPr>
              <a:t>	</a:t>
            </a:r>
            <a:r>
              <a:rPr dirty="0" sz="2200" spc="125">
                <a:solidFill>
                  <a:srgbClr val="0C080F"/>
                </a:solidFill>
                <a:latin typeface="Times New Roman"/>
                <a:cs typeface="Times New Roman"/>
              </a:rPr>
              <a:t>=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708186" y="4358121"/>
            <a:ext cx="655320" cy="36385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571500" algn="l"/>
              </a:tabLst>
            </a:pPr>
            <a:r>
              <a:rPr dirty="0" sz="2200" spc="180">
                <a:solidFill>
                  <a:srgbClr val="383446"/>
                </a:solidFill>
                <a:latin typeface="Times New Roman"/>
                <a:cs typeface="Times New Roman"/>
              </a:rPr>
              <a:t>O</a:t>
            </a:r>
            <a:r>
              <a:rPr dirty="0" sz="2200" spc="-470">
                <a:solidFill>
                  <a:srgbClr val="67677B"/>
                </a:solidFill>
                <a:latin typeface="Times New Roman"/>
                <a:cs typeface="Times New Roman"/>
              </a:rPr>
              <a:t>(</a:t>
            </a:r>
            <a:r>
              <a:rPr dirty="0" sz="2200" spc="5">
                <a:solidFill>
                  <a:srgbClr val="67677B"/>
                </a:solidFill>
                <a:latin typeface="Times New Roman"/>
                <a:cs typeface="Times New Roman"/>
              </a:rPr>
              <a:t> </a:t>
            </a:r>
            <a:r>
              <a:rPr dirty="0" sz="2200" spc="-330">
                <a:solidFill>
                  <a:srgbClr val="67677B"/>
                </a:solidFill>
                <a:latin typeface="Times New Roman"/>
                <a:cs typeface="Times New Roman"/>
              </a:rPr>
              <a:t>k</a:t>
            </a:r>
            <a:r>
              <a:rPr dirty="0" sz="2200">
                <a:solidFill>
                  <a:srgbClr val="67677B"/>
                </a:solidFill>
                <a:latin typeface="Times New Roman"/>
                <a:cs typeface="Times New Roman"/>
              </a:rPr>
              <a:t>	</a:t>
            </a:r>
            <a:r>
              <a:rPr dirty="0" sz="2200" spc="-815">
                <a:solidFill>
                  <a:srgbClr val="67677B"/>
                </a:solidFill>
                <a:latin typeface="Times New Roman"/>
                <a:cs typeface="Times New Roman"/>
              </a:rPr>
              <a:t>2</a:t>
            </a:r>
            <a:r>
              <a:rPr dirty="0" sz="2200" spc="-470">
                <a:solidFill>
                  <a:srgbClr val="67677B"/>
                </a:solidFill>
                <a:latin typeface="Times New Roman"/>
                <a:cs typeface="Times New Roman"/>
              </a:rPr>
              <a:t>)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734150" y="4473242"/>
            <a:ext cx="1506220" cy="46355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838835" algn="l"/>
                <a:tab pos="1318895" algn="l"/>
              </a:tabLst>
            </a:pPr>
            <a:r>
              <a:rPr dirty="0" sz="2150" spc="-150" i="1">
                <a:solidFill>
                  <a:srgbClr val="574F69"/>
                </a:solidFill>
                <a:latin typeface="Arial"/>
                <a:cs typeface="Arial"/>
              </a:rPr>
              <a:t>fJ</a:t>
            </a:r>
            <a:r>
              <a:rPr dirty="0" sz="2150" spc="-185" i="1">
                <a:solidFill>
                  <a:srgbClr val="574F69"/>
                </a:solidFill>
                <a:latin typeface="Arial"/>
                <a:cs typeface="Arial"/>
              </a:rPr>
              <a:t>y</a:t>
            </a:r>
            <a:r>
              <a:rPr dirty="0" sz="2150" i="1">
                <a:solidFill>
                  <a:srgbClr val="574F69"/>
                </a:solidFill>
                <a:latin typeface="Arial"/>
                <a:cs typeface="Arial"/>
              </a:rPr>
              <a:t> </a:t>
            </a:r>
            <a:r>
              <a:rPr dirty="0" sz="2150" spc="-220" i="1">
                <a:solidFill>
                  <a:srgbClr val="574F69"/>
                </a:solidFill>
                <a:latin typeface="Arial"/>
                <a:cs typeface="Arial"/>
              </a:rPr>
              <a:t> </a:t>
            </a:r>
            <a:r>
              <a:rPr dirty="0" sz="1400" spc="-160" i="1">
                <a:solidFill>
                  <a:srgbClr val="574F69"/>
                </a:solidFill>
                <a:latin typeface="Arial"/>
                <a:cs typeface="Arial"/>
              </a:rPr>
              <a:t>X</a:t>
            </a:r>
            <a:r>
              <a:rPr dirty="0" sz="1400" i="1">
                <a:solidFill>
                  <a:srgbClr val="574F69"/>
                </a:solidFill>
                <a:latin typeface="Arial"/>
                <a:cs typeface="Arial"/>
              </a:rPr>
              <a:t> </a:t>
            </a:r>
            <a:r>
              <a:rPr dirty="0" sz="1400" spc="-105" i="1">
                <a:solidFill>
                  <a:srgbClr val="574F69"/>
                </a:solidFill>
                <a:latin typeface="Arial"/>
                <a:cs typeface="Arial"/>
              </a:rPr>
              <a:t> </a:t>
            </a:r>
            <a:r>
              <a:rPr dirty="0" sz="1400" spc="-70">
                <a:solidFill>
                  <a:srgbClr val="67677B"/>
                </a:solidFill>
                <a:latin typeface="Arial"/>
                <a:cs typeface="Arial"/>
              </a:rPr>
              <a:t>,</a:t>
            </a:r>
            <a:r>
              <a:rPr dirty="0" sz="1400">
                <a:solidFill>
                  <a:srgbClr val="67677B"/>
                </a:solidFill>
                <a:latin typeface="Arial"/>
                <a:cs typeface="Arial"/>
              </a:rPr>
              <a:t>	</a:t>
            </a:r>
            <a:r>
              <a:rPr dirty="0" sz="2150" spc="-260" i="1">
                <a:solidFill>
                  <a:srgbClr val="574F69"/>
                </a:solidFill>
                <a:latin typeface="Arial"/>
                <a:cs typeface="Arial"/>
              </a:rPr>
              <a:t>Y</a:t>
            </a:r>
            <a:r>
              <a:rPr dirty="0" sz="2150" i="1">
                <a:solidFill>
                  <a:srgbClr val="574F69"/>
                </a:solidFill>
                <a:latin typeface="Arial"/>
                <a:cs typeface="Arial"/>
              </a:rPr>
              <a:t>	</a:t>
            </a:r>
            <a:r>
              <a:rPr dirty="0" sz="2850" spc="-300">
                <a:solidFill>
                  <a:srgbClr val="67677B"/>
                </a:solidFill>
                <a:latin typeface="Arial"/>
                <a:cs typeface="Arial"/>
              </a:rPr>
              <a:t>~</a:t>
            </a:r>
            <a:endParaRPr sz="28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784861" y="4562844"/>
            <a:ext cx="2581275" cy="3562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63500">
              <a:lnSpc>
                <a:spcPct val="100000"/>
              </a:lnSpc>
              <a:spcBef>
                <a:spcPts val="114"/>
              </a:spcBef>
              <a:tabLst>
                <a:tab pos="2040255" algn="l"/>
                <a:tab pos="2449195" algn="l"/>
              </a:tabLst>
            </a:pPr>
            <a:r>
              <a:rPr dirty="0" baseline="-25839" sz="3225" spc="82">
                <a:solidFill>
                  <a:srgbClr val="383446"/>
                </a:solidFill>
                <a:latin typeface="Times New Roman"/>
                <a:cs typeface="Times New Roman"/>
              </a:rPr>
              <a:t>2</a:t>
            </a:r>
            <a:r>
              <a:rPr dirty="0" baseline="-25839" sz="3225" spc="52">
                <a:solidFill>
                  <a:srgbClr val="383446"/>
                </a:solidFill>
                <a:latin typeface="Times New Roman"/>
                <a:cs typeface="Times New Roman"/>
              </a:rPr>
              <a:t> </a:t>
            </a:r>
            <a:r>
              <a:rPr dirty="0" sz="2150" spc="-515">
                <a:solidFill>
                  <a:srgbClr val="383446"/>
                </a:solidFill>
                <a:latin typeface="Times New Roman"/>
                <a:cs typeface="Times New Roman"/>
              </a:rPr>
              <a:t>_</a:t>
            </a:r>
            <a:r>
              <a:rPr dirty="0" sz="2150" spc="-515" i="1">
                <a:solidFill>
                  <a:srgbClr val="574F69"/>
                </a:solidFill>
                <a:latin typeface="Arial"/>
                <a:cs typeface="Arial"/>
              </a:rPr>
              <a:t>k	</a:t>
            </a:r>
            <a:r>
              <a:rPr dirty="0" sz="2150" spc="-185">
                <a:solidFill>
                  <a:srgbClr val="67677B"/>
                </a:solidFill>
                <a:latin typeface="Arial"/>
                <a:cs typeface="Arial"/>
              </a:rPr>
              <a:t>,	</a:t>
            </a:r>
            <a:r>
              <a:rPr dirty="0" sz="1600" spc="-170" i="1">
                <a:solidFill>
                  <a:srgbClr val="574F69"/>
                </a:solidFill>
                <a:latin typeface="Times New Roman"/>
                <a:cs typeface="Times New Roman"/>
              </a:rPr>
              <a:t>tr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516977" y="4633245"/>
            <a:ext cx="74295" cy="27178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600" spc="-180">
                <a:solidFill>
                  <a:srgbClr val="0C080F"/>
                </a:solidFill>
                <a:latin typeface="Times New Roman"/>
                <a:cs typeface="Times New Roman"/>
              </a:rPr>
              <a:t>•</a:t>
            </a:r>
            <a:endParaRPr sz="1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85496" y="453930"/>
            <a:ext cx="2543810" cy="34925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100" spc="-405" b="1">
                <a:solidFill>
                  <a:srgbClr val="1C1826"/>
                </a:solidFill>
                <a:latin typeface="Times New Roman"/>
                <a:cs typeface="Times New Roman"/>
              </a:rPr>
              <a:t>F</a:t>
            </a:r>
            <a:r>
              <a:rPr dirty="0" sz="2100" spc="105" b="1">
                <a:solidFill>
                  <a:srgbClr val="1C1826"/>
                </a:solidFill>
                <a:latin typeface="Times New Roman"/>
                <a:cs typeface="Times New Roman"/>
              </a:rPr>
              <a:t> </a:t>
            </a:r>
            <a:r>
              <a:rPr dirty="0" sz="2100" spc="-335" b="1">
                <a:solidFill>
                  <a:srgbClr val="362F44"/>
                </a:solidFill>
                <a:latin typeface="Times New Roman"/>
                <a:cs typeface="Times New Roman"/>
              </a:rPr>
              <a:t>ó</a:t>
            </a:r>
            <a:r>
              <a:rPr dirty="0" sz="2100" spc="25" b="1">
                <a:solidFill>
                  <a:srgbClr val="362F44"/>
                </a:solidFill>
                <a:latin typeface="Times New Roman"/>
                <a:cs typeface="Times New Roman"/>
              </a:rPr>
              <a:t> </a:t>
            </a:r>
            <a:r>
              <a:rPr dirty="0" sz="2100" spc="-295" b="1">
                <a:solidFill>
                  <a:srgbClr val="362F44"/>
                </a:solidFill>
                <a:latin typeface="Times New Roman"/>
                <a:cs typeface="Times New Roman"/>
              </a:rPr>
              <a:t>r</a:t>
            </a:r>
            <a:r>
              <a:rPr dirty="0" sz="2100" spc="-165" b="1">
                <a:solidFill>
                  <a:srgbClr val="362F44"/>
                </a:solidFill>
                <a:latin typeface="Times New Roman"/>
                <a:cs typeface="Times New Roman"/>
              </a:rPr>
              <a:t> </a:t>
            </a:r>
            <a:r>
              <a:rPr dirty="0" sz="2100" spc="-370" b="1">
                <a:solidFill>
                  <a:srgbClr val="1C1826"/>
                </a:solidFill>
                <a:latin typeface="Times New Roman"/>
                <a:cs typeface="Times New Roman"/>
              </a:rPr>
              <a:t>n</a:t>
            </a:r>
            <a:r>
              <a:rPr dirty="0" sz="2100" spc="-215" b="1">
                <a:solidFill>
                  <a:srgbClr val="1C1826"/>
                </a:solidFill>
                <a:latin typeface="Times New Roman"/>
                <a:cs typeface="Times New Roman"/>
              </a:rPr>
              <a:t> </a:t>
            </a:r>
            <a:r>
              <a:rPr dirty="0" sz="2100" spc="-165" b="1">
                <a:solidFill>
                  <a:srgbClr val="050307"/>
                </a:solidFill>
                <a:latin typeface="Times New Roman"/>
                <a:cs typeface="Times New Roman"/>
              </a:rPr>
              <a:t>1</a:t>
            </a:r>
            <a:r>
              <a:rPr dirty="0" sz="2100" spc="215" b="1">
                <a:solidFill>
                  <a:srgbClr val="1C1826"/>
                </a:solidFill>
                <a:latin typeface="Times New Roman"/>
                <a:cs typeface="Times New Roman"/>
              </a:rPr>
              <a:t>u</a:t>
            </a:r>
            <a:r>
              <a:rPr dirty="0" sz="2100" spc="-5" b="1">
                <a:solidFill>
                  <a:srgbClr val="050307"/>
                </a:solidFill>
                <a:latin typeface="Times New Roman"/>
                <a:cs typeface="Times New Roman"/>
              </a:rPr>
              <a:t>l</a:t>
            </a:r>
            <a:r>
              <a:rPr dirty="0" sz="2100" spc="70" b="1">
                <a:solidFill>
                  <a:srgbClr val="362F44"/>
                </a:solidFill>
                <a:latin typeface="Times New Roman"/>
                <a:cs typeface="Times New Roman"/>
              </a:rPr>
              <a:t>a</a:t>
            </a:r>
            <a:r>
              <a:rPr dirty="0" sz="2100" b="1">
                <a:solidFill>
                  <a:srgbClr val="362F44"/>
                </a:solidFill>
                <a:latin typeface="Times New Roman"/>
                <a:cs typeface="Times New Roman"/>
              </a:rPr>
              <a:t> </a:t>
            </a:r>
            <a:r>
              <a:rPr dirty="0" sz="2100" spc="-70" b="1">
                <a:solidFill>
                  <a:srgbClr val="362F44"/>
                </a:solidFill>
                <a:latin typeface="Times New Roman"/>
                <a:cs typeface="Times New Roman"/>
              </a:rPr>
              <a:t> </a:t>
            </a:r>
            <a:r>
              <a:rPr dirty="0" sz="2100" spc="145" b="1">
                <a:solidFill>
                  <a:srgbClr val="362F44"/>
                </a:solidFill>
                <a:latin typeface="Times New Roman"/>
                <a:cs typeface="Times New Roman"/>
              </a:rPr>
              <a:t>c</a:t>
            </a:r>
            <a:r>
              <a:rPr dirty="0" sz="2100" spc="250" b="1">
                <a:solidFill>
                  <a:srgbClr val="362F44"/>
                </a:solidFill>
                <a:latin typeface="Times New Roman"/>
                <a:cs typeface="Times New Roman"/>
              </a:rPr>
              <a:t>e</a:t>
            </a:r>
            <a:r>
              <a:rPr dirty="0" sz="2100" spc="135" b="1">
                <a:solidFill>
                  <a:srgbClr val="1C1826"/>
                </a:solidFill>
                <a:latin typeface="Times New Roman"/>
                <a:cs typeface="Times New Roman"/>
              </a:rPr>
              <a:t>n</a:t>
            </a:r>
            <a:r>
              <a:rPr dirty="0" sz="2100" spc="165" b="1">
                <a:solidFill>
                  <a:srgbClr val="362F44"/>
                </a:solidFill>
                <a:latin typeface="Times New Roman"/>
                <a:cs typeface="Times New Roman"/>
              </a:rPr>
              <a:t>t</a:t>
            </a:r>
            <a:r>
              <a:rPr dirty="0" sz="2100" spc="135" b="1">
                <a:solidFill>
                  <a:srgbClr val="362F44"/>
                </a:solidFill>
                <a:latin typeface="Times New Roman"/>
                <a:cs typeface="Times New Roman"/>
              </a:rPr>
              <a:t>ra</a:t>
            </a:r>
            <a:r>
              <a:rPr dirty="0" sz="2100" spc="180" b="1">
                <a:solidFill>
                  <a:srgbClr val="1C1826"/>
                </a:solidFill>
                <a:latin typeface="Times New Roman"/>
                <a:cs typeface="Times New Roman"/>
              </a:rPr>
              <a:t>d</a:t>
            </a:r>
            <a:r>
              <a:rPr dirty="0" sz="2100" spc="130" b="1">
                <a:solidFill>
                  <a:srgbClr val="362F44"/>
                </a:solidFill>
                <a:latin typeface="Times New Roman"/>
                <a:cs typeface="Times New Roman"/>
              </a:rPr>
              <a:t>a</a:t>
            </a:r>
            <a:r>
              <a:rPr dirty="0" sz="2100" spc="25" b="1">
                <a:solidFill>
                  <a:srgbClr val="1C1826"/>
                </a:solidFill>
                <a:latin typeface="Times New Roman"/>
                <a:cs typeface="Times New Roman"/>
              </a:rPr>
              <a:t>: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271996" y="796907"/>
            <a:ext cx="3259454" cy="46482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997585" algn="l"/>
                <a:tab pos="1694814" algn="l"/>
              </a:tabLst>
            </a:pPr>
            <a:r>
              <a:rPr dirty="0" sz="2150" spc="40">
                <a:solidFill>
                  <a:srgbClr val="362F44"/>
                </a:solidFill>
                <a:latin typeface="Times New Roman"/>
                <a:cs typeface="Times New Roman"/>
              </a:rPr>
              <a:t>2</a:t>
            </a:r>
            <a:r>
              <a:rPr dirty="0" sz="2150" spc="-225">
                <a:solidFill>
                  <a:srgbClr val="362F44"/>
                </a:solidFill>
                <a:latin typeface="Times New Roman"/>
                <a:cs typeface="Times New Roman"/>
              </a:rPr>
              <a:t> </a:t>
            </a:r>
            <a:r>
              <a:rPr dirty="0" sz="2150" spc="25">
                <a:solidFill>
                  <a:srgbClr val="1F2B4D"/>
                </a:solidFill>
                <a:latin typeface="Times New Roman"/>
                <a:cs typeface="Times New Roman"/>
              </a:rPr>
              <a:t>·</a:t>
            </a:r>
            <a:r>
              <a:rPr dirty="0" sz="2150" spc="-260">
                <a:solidFill>
                  <a:srgbClr val="1F2B4D"/>
                </a:solidFill>
                <a:latin typeface="Times New Roman"/>
                <a:cs typeface="Times New Roman"/>
              </a:rPr>
              <a:t> </a:t>
            </a:r>
            <a:r>
              <a:rPr dirty="0" sz="2100" spc="140" i="1">
                <a:solidFill>
                  <a:srgbClr val="595069"/>
                </a:solidFill>
                <a:latin typeface="Arial"/>
                <a:cs typeface="Arial"/>
              </a:rPr>
              <a:t>u</a:t>
            </a:r>
            <a:r>
              <a:rPr dirty="0" sz="2100" spc="15" i="1">
                <a:solidFill>
                  <a:srgbClr val="72697C"/>
                </a:solidFill>
                <a:latin typeface="Arial"/>
                <a:cs typeface="Arial"/>
              </a:rPr>
              <a:t>(</a:t>
            </a:r>
            <a:r>
              <a:rPr dirty="0" sz="2100" spc="-400" i="1">
                <a:solidFill>
                  <a:srgbClr val="72697C"/>
                </a:solidFill>
                <a:latin typeface="Arial"/>
                <a:cs typeface="Arial"/>
              </a:rPr>
              <a:t> </a:t>
            </a:r>
            <a:r>
              <a:rPr dirty="0" sz="2100" spc="15" i="1">
                <a:solidFill>
                  <a:srgbClr val="595069"/>
                </a:solidFill>
                <a:latin typeface="Arial"/>
                <a:cs typeface="Arial"/>
              </a:rPr>
              <a:t>x*</a:t>
            </a:r>
            <a:r>
              <a:rPr dirty="0" sz="2100" i="1">
                <a:solidFill>
                  <a:srgbClr val="595069"/>
                </a:solidFill>
                <a:latin typeface="Arial"/>
                <a:cs typeface="Arial"/>
              </a:rPr>
              <a:t>	</a:t>
            </a:r>
            <a:r>
              <a:rPr dirty="0" sz="2100" spc="-25" i="1">
                <a:solidFill>
                  <a:srgbClr val="595069"/>
                </a:solidFill>
                <a:latin typeface="Arial"/>
                <a:cs typeface="Arial"/>
              </a:rPr>
              <a:t>y*</a:t>
            </a:r>
            <a:r>
              <a:rPr dirty="0" sz="2100" spc="-30" i="1">
                <a:solidFill>
                  <a:srgbClr val="595069"/>
                </a:solidFill>
                <a:latin typeface="Arial"/>
                <a:cs typeface="Arial"/>
              </a:rPr>
              <a:t> </a:t>
            </a:r>
            <a:r>
              <a:rPr dirty="0" sz="2100" spc="-75" i="1">
                <a:solidFill>
                  <a:srgbClr val="72697C"/>
                </a:solidFill>
                <a:latin typeface="Arial"/>
                <a:cs typeface="Arial"/>
              </a:rPr>
              <a:t>)</a:t>
            </a:r>
            <a:r>
              <a:rPr dirty="0" sz="2100" spc="-250" i="1">
                <a:solidFill>
                  <a:srgbClr val="72697C"/>
                </a:solidFill>
                <a:latin typeface="Arial"/>
                <a:cs typeface="Arial"/>
              </a:rPr>
              <a:t> </a:t>
            </a:r>
            <a:r>
              <a:rPr dirty="0" sz="2100" spc="-130" i="1">
                <a:solidFill>
                  <a:srgbClr val="595069"/>
                </a:solidFill>
                <a:latin typeface="Arial"/>
                <a:cs typeface="Arial"/>
              </a:rPr>
              <a:t>+</a:t>
            </a:r>
            <a:r>
              <a:rPr dirty="0" sz="2100" i="1">
                <a:solidFill>
                  <a:srgbClr val="595069"/>
                </a:solidFill>
                <a:latin typeface="Arial"/>
                <a:cs typeface="Arial"/>
              </a:rPr>
              <a:t>	</a:t>
            </a:r>
            <a:r>
              <a:rPr dirty="0" sz="2100" spc="-125" i="1">
                <a:solidFill>
                  <a:srgbClr val="595069"/>
                </a:solidFill>
                <a:latin typeface="Arial"/>
                <a:cs typeface="Arial"/>
              </a:rPr>
              <a:t>u</a:t>
            </a:r>
            <a:r>
              <a:rPr dirty="0" sz="2100" spc="-320" i="1">
                <a:solidFill>
                  <a:srgbClr val="595069"/>
                </a:solidFill>
                <a:latin typeface="Arial"/>
                <a:cs typeface="Arial"/>
              </a:rPr>
              <a:t> </a:t>
            </a:r>
            <a:r>
              <a:rPr dirty="0" sz="2100" spc="15" i="1">
                <a:solidFill>
                  <a:srgbClr val="72697C"/>
                </a:solidFill>
                <a:latin typeface="Arial"/>
                <a:cs typeface="Arial"/>
              </a:rPr>
              <a:t>(</a:t>
            </a:r>
            <a:r>
              <a:rPr dirty="0" sz="2100" spc="-400" i="1">
                <a:solidFill>
                  <a:srgbClr val="72697C"/>
                </a:solidFill>
                <a:latin typeface="Arial"/>
                <a:cs typeface="Arial"/>
              </a:rPr>
              <a:t> </a:t>
            </a:r>
            <a:r>
              <a:rPr dirty="0" sz="2100" spc="90" i="1">
                <a:solidFill>
                  <a:srgbClr val="595069"/>
                </a:solidFill>
                <a:latin typeface="Arial"/>
                <a:cs typeface="Arial"/>
              </a:rPr>
              <a:t>x*</a:t>
            </a:r>
            <a:r>
              <a:rPr dirty="0" sz="2100" spc="-80" i="1">
                <a:solidFill>
                  <a:srgbClr val="595069"/>
                </a:solidFill>
                <a:latin typeface="Arial"/>
                <a:cs typeface="Arial"/>
              </a:rPr>
              <a:t> </a:t>
            </a:r>
            <a:r>
              <a:rPr dirty="0" sz="2850" spc="160">
                <a:solidFill>
                  <a:srgbClr val="595069"/>
                </a:solidFill>
              </a:rPr>
              <a:t>+</a:t>
            </a:r>
            <a:r>
              <a:rPr dirty="0" sz="2850" spc="-355">
                <a:solidFill>
                  <a:srgbClr val="595069"/>
                </a:solidFill>
              </a:rPr>
              <a:t> </a:t>
            </a:r>
            <a:r>
              <a:rPr dirty="0" sz="2100" spc="114" i="1">
                <a:solidFill>
                  <a:srgbClr val="595069"/>
                </a:solidFill>
                <a:latin typeface="Arial"/>
                <a:cs typeface="Arial"/>
              </a:rPr>
              <a:t>h</a:t>
            </a:r>
            <a:r>
              <a:rPr dirty="0" sz="2100" i="1">
                <a:solidFill>
                  <a:srgbClr val="595069"/>
                </a:solidFill>
                <a:latin typeface="Arial"/>
                <a:cs typeface="Arial"/>
              </a:rPr>
              <a:t> </a:t>
            </a:r>
            <a:r>
              <a:rPr dirty="0" sz="2100" spc="-295" i="1">
                <a:solidFill>
                  <a:srgbClr val="595069"/>
                </a:solidFill>
                <a:latin typeface="Arial"/>
                <a:cs typeface="Arial"/>
              </a:rPr>
              <a:t> </a:t>
            </a:r>
            <a:r>
              <a:rPr dirty="0" sz="2100" spc="-25" i="1">
                <a:solidFill>
                  <a:srgbClr val="595069"/>
                </a:solidFill>
                <a:latin typeface="Arial"/>
                <a:cs typeface="Arial"/>
              </a:rPr>
              <a:t>y</a:t>
            </a:r>
            <a:r>
              <a:rPr dirty="0" sz="2100" spc="35" i="1">
                <a:solidFill>
                  <a:srgbClr val="72697C"/>
                </a:solidFill>
                <a:latin typeface="Arial"/>
                <a:cs typeface="Arial"/>
              </a:rPr>
              <a:t>*</a:t>
            </a:r>
            <a:r>
              <a:rPr dirty="0" sz="2100" spc="-85" i="1">
                <a:solidFill>
                  <a:srgbClr val="72697C"/>
                </a:solidFill>
                <a:latin typeface="Arial"/>
                <a:cs typeface="Arial"/>
              </a:rPr>
              <a:t> </a:t>
            </a:r>
            <a:r>
              <a:rPr dirty="0" sz="2100" spc="-75" i="1">
                <a:solidFill>
                  <a:srgbClr val="72697C"/>
                </a:solidFill>
                <a:latin typeface="Arial"/>
                <a:cs typeface="Arial"/>
              </a:rPr>
              <a:t>)</a:t>
            </a:r>
            <a:endParaRPr sz="21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448810" y="1360681"/>
            <a:ext cx="46355" cy="0"/>
          </a:xfrm>
          <a:custGeom>
            <a:avLst/>
            <a:gdLst/>
            <a:ahLst/>
            <a:cxnLst/>
            <a:rect l="l" t="t" r="r" b="b"/>
            <a:pathLst>
              <a:path w="46354" h="0">
                <a:moveTo>
                  <a:pt x="0" y="0"/>
                </a:moveTo>
                <a:lnTo>
                  <a:pt x="46087" y="0"/>
                </a:lnTo>
              </a:path>
            </a:pathLst>
          </a:custGeom>
          <a:ln w="12845">
            <a:solidFill>
              <a:srgbClr val="72697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573731" y="893248"/>
            <a:ext cx="3574415" cy="53467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78740">
              <a:lnSpc>
                <a:spcPts val="1989"/>
              </a:lnSpc>
              <a:spcBef>
                <a:spcPts val="125"/>
              </a:spcBef>
              <a:tabLst>
                <a:tab pos="1821814" algn="l"/>
                <a:tab pos="2716530" algn="l"/>
              </a:tabLst>
            </a:pPr>
            <a:r>
              <a:rPr dirty="0" sz="2100" spc="-145" i="1">
                <a:solidFill>
                  <a:srgbClr val="595069"/>
                </a:solidFill>
                <a:latin typeface="Arial"/>
                <a:cs typeface="Arial"/>
              </a:rPr>
              <a:t>8</a:t>
            </a:r>
            <a:r>
              <a:rPr dirty="0" baseline="21164" sz="3150" spc="-217" i="1">
                <a:solidFill>
                  <a:srgbClr val="595069"/>
                </a:solidFill>
                <a:latin typeface="Arial"/>
                <a:cs typeface="Arial"/>
              </a:rPr>
              <a:t>2</a:t>
            </a:r>
            <a:r>
              <a:rPr dirty="0" sz="2100" spc="-145" i="1">
                <a:solidFill>
                  <a:srgbClr val="595069"/>
                </a:solidFill>
                <a:latin typeface="Arial"/>
                <a:cs typeface="Arial"/>
              </a:rPr>
              <a:t>u	</a:t>
            </a:r>
            <a:r>
              <a:rPr dirty="0" sz="2100" spc="100" i="1">
                <a:solidFill>
                  <a:srgbClr val="595069"/>
                </a:solidFill>
                <a:latin typeface="Arial"/>
                <a:cs typeface="Arial"/>
              </a:rPr>
              <a:t>u(x*</a:t>
            </a:r>
            <a:r>
              <a:rPr dirty="0" sz="2100" spc="240" i="1">
                <a:solidFill>
                  <a:srgbClr val="595069"/>
                </a:solidFill>
                <a:latin typeface="Arial"/>
                <a:cs typeface="Arial"/>
              </a:rPr>
              <a:t> </a:t>
            </a:r>
            <a:r>
              <a:rPr dirty="0" sz="2100" spc="75">
                <a:solidFill>
                  <a:srgbClr val="050307"/>
                </a:solidFill>
                <a:latin typeface="Arial"/>
                <a:cs typeface="Arial"/>
              </a:rPr>
              <a:t>-	</a:t>
            </a:r>
            <a:r>
              <a:rPr dirty="0" sz="2100" spc="125" i="1">
                <a:solidFill>
                  <a:srgbClr val="595069"/>
                </a:solidFill>
                <a:latin typeface="Arial"/>
                <a:cs typeface="Arial"/>
              </a:rPr>
              <a:t>h</a:t>
            </a:r>
            <a:r>
              <a:rPr dirty="0" sz="2100" spc="245" i="1">
                <a:solidFill>
                  <a:srgbClr val="595069"/>
                </a:solidFill>
                <a:latin typeface="Arial"/>
                <a:cs typeface="Arial"/>
              </a:rPr>
              <a:t> </a:t>
            </a:r>
            <a:r>
              <a:rPr dirty="0" sz="2100" spc="5" i="1">
                <a:solidFill>
                  <a:srgbClr val="595069"/>
                </a:solidFill>
                <a:latin typeface="Arial"/>
                <a:cs typeface="Arial"/>
              </a:rPr>
              <a:t>y</a:t>
            </a:r>
            <a:r>
              <a:rPr dirty="0" sz="2100" spc="5" i="1">
                <a:solidFill>
                  <a:srgbClr val="72697C"/>
                </a:solidFill>
                <a:latin typeface="Arial"/>
                <a:cs typeface="Arial"/>
              </a:rPr>
              <a:t>*</a:t>
            </a:r>
            <a:r>
              <a:rPr dirty="0" sz="2100" spc="-100" i="1">
                <a:solidFill>
                  <a:srgbClr val="72697C"/>
                </a:solidFill>
                <a:latin typeface="Arial"/>
                <a:cs typeface="Arial"/>
              </a:rPr>
              <a:t> </a:t>
            </a:r>
            <a:r>
              <a:rPr dirty="0" sz="2100" spc="-75" i="1">
                <a:solidFill>
                  <a:srgbClr val="72697C"/>
                </a:solidFill>
                <a:latin typeface="Arial"/>
                <a:cs typeface="Arial"/>
              </a:rPr>
              <a:t>)</a:t>
            </a:r>
            <a:r>
              <a:rPr dirty="0" sz="2100" spc="-50" i="1">
                <a:solidFill>
                  <a:srgbClr val="72697C"/>
                </a:solidFill>
                <a:latin typeface="Arial"/>
                <a:cs typeface="Arial"/>
              </a:rPr>
              <a:t> </a:t>
            </a:r>
            <a:r>
              <a:rPr dirty="0" sz="2100" spc="-75">
                <a:solidFill>
                  <a:srgbClr val="050307"/>
                </a:solidFill>
                <a:latin typeface="Arial"/>
                <a:cs typeface="Arial"/>
              </a:rPr>
              <a:t>-</a:t>
            </a:r>
            <a:endParaRPr sz="2100">
              <a:latin typeface="Arial"/>
              <a:cs typeface="Arial"/>
            </a:endParaRPr>
          </a:p>
          <a:p>
            <a:pPr marL="63500">
              <a:lnSpc>
                <a:spcPts val="1989"/>
              </a:lnSpc>
              <a:tabLst>
                <a:tab pos="1066165" algn="l"/>
                <a:tab pos="2874645" algn="l"/>
              </a:tabLst>
            </a:pPr>
            <a:r>
              <a:rPr dirty="0" sz="2100" spc="-305" i="1">
                <a:solidFill>
                  <a:srgbClr val="050307"/>
                </a:solidFill>
                <a:latin typeface="Arial"/>
                <a:cs typeface="Arial"/>
              </a:rPr>
              <a:t>-</a:t>
            </a:r>
            <a:r>
              <a:rPr dirty="0" baseline="-21164" sz="3150" spc="-457" i="1">
                <a:solidFill>
                  <a:srgbClr val="595069"/>
                </a:solidFill>
                <a:latin typeface="Arial"/>
                <a:cs typeface="Arial"/>
              </a:rPr>
              <a:t>fJx</a:t>
            </a:r>
            <a:r>
              <a:rPr dirty="0" sz="2100" spc="-305" i="1">
                <a:solidFill>
                  <a:srgbClr val="050307"/>
                </a:solidFill>
                <a:latin typeface="Arial"/>
                <a:cs typeface="Arial"/>
              </a:rPr>
              <a:t>-</a:t>
            </a:r>
            <a:r>
              <a:rPr dirty="0" baseline="-21164" sz="3150" spc="-457" i="1">
                <a:solidFill>
                  <a:srgbClr val="595069"/>
                </a:solidFill>
                <a:latin typeface="Arial"/>
                <a:cs typeface="Arial"/>
              </a:rPr>
              <a:t>2</a:t>
            </a:r>
            <a:r>
              <a:rPr dirty="0" baseline="-21164" sz="3150" spc="-172" i="1">
                <a:solidFill>
                  <a:srgbClr val="595069"/>
                </a:solidFill>
                <a:latin typeface="Arial"/>
                <a:cs typeface="Arial"/>
              </a:rPr>
              <a:t> </a:t>
            </a:r>
            <a:r>
              <a:rPr dirty="0" sz="2100" spc="-75" i="1">
                <a:solidFill>
                  <a:srgbClr val="595069"/>
                </a:solidFill>
                <a:latin typeface="Arial"/>
                <a:cs typeface="Arial"/>
              </a:rPr>
              <a:t>(</a:t>
            </a:r>
            <a:r>
              <a:rPr dirty="0" sz="2100" spc="-400" i="1">
                <a:solidFill>
                  <a:srgbClr val="595069"/>
                </a:solidFill>
                <a:latin typeface="Arial"/>
                <a:cs typeface="Arial"/>
              </a:rPr>
              <a:t> </a:t>
            </a:r>
            <a:r>
              <a:rPr dirty="0" sz="2100" spc="-390" i="1">
                <a:solidFill>
                  <a:srgbClr val="595069"/>
                </a:solidFill>
                <a:latin typeface="Arial"/>
                <a:cs typeface="Arial"/>
              </a:rPr>
              <a:t>x</a:t>
            </a:r>
            <a:r>
              <a:rPr dirty="0" baseline="-21164" sz="3150" spc="-585">
                <a:solidFill>
                  <a:srgbClr val="72697C"/>
                </a:solidFill>
                <a:latin typeface="Arial"/>
                <a:cs typeface="Arial"/>
              </a:rPr>
              <a:t>,</a:t>
            </a:r>
            <a:r>
              <a:rPr dirty="0" baseline="-21164" sz="3150" spc="-494">
                <a:solidFill>
                  <a:srgbClr val="72697C"/>
                </a:solidFill>
                <a:latin typeface="Arial"/>
                <a:cs typeface="Arial"/>
              </a:rPr>
              <a:t> </a:t>
            </a:r>
            <a:r>
              <a:rPr dirty="0" sz="2100" spc="35" i="1">
                <a:solidFill>
                  <a:srgbClr val="72697C"/>
                </a:solidFill>
                <a:latin typeface="Arial"/>
                <a:cs typeface="Arial"/>
              </a:rPr>
              <a:t>*	</a:t>
            </a:r>
            <a:r>
              <a:rPr dirty="0" sz="2100" spc="5" i="1">
                <a:solidFill>
                  <a:srgbClr val="595069"/>
                </a:solidFill>
                <a:latin typeface="Arial"/>
                <a:cs typeface="Arial"/>
              </a:rPr>
              <a:t>y</a:t>
            </a:r>
            <a:r>
              <a:rPr dirty="0" sz="2100" spc="5" i="1">
                <a:solidFill>
                  <a:srgbClr val="72697C"/>
                </a:solidFill>
                <a:latin typeface="Arial"/>
                <a:cs typeface="Arial"/>
              </a:rPr>
              <a:t>*</a:t>
            </a:r>
            <a:r>
              <a:rPr dirty="0" sz="2100" spc="-180" i="1">
                <a:solidFill>
                  <a:srgbClr val="72697C"/>
                </a:solidFill>
                <a:latin typeface="Arial"/>
                <a:cs typeface="Arial"/>
              </a:rPr>
              <a:t> </a:t>
            </a:r>
            <a:r>
              <a:rPr dirty="0" sz="2100" spc="15" i="1">
                <a:solidFill>
                  <a:srgbClr val="595069"/>
                </a:solidFill>
                <a:latin typeface="Arial"/>
                <a:cs typeface="Arial"/>
              </a:rPr>
              <a:t>)	</a:t>
            </a:r>
            <a:r>
              <a:rPr dirty="0" sz="2100" spc="10">
                <a:solidFill>
                  <a:srgbClr val="72697C"/>
                </a:solidFill>
                <a:latin typeface="Arial"/>
                <a:cs typeface="Arial"/>
              </a:rPr>
              <a:t>'</a:t>
            </a:r>
            <a:endParaRPr sz="21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165552" y="1360681"/>
            <a:ext cx="46355" cy="0"/>
          </a:xfrm>
          <a:custGeom>
            <a:avLst/>
            <a:gdLst/>
            <a:ahLst/>
            <a:cxnLst/>
            <a:rect l="l" t="t" r="r" b="b"/>
            <a:pathLst>
              <a:path w="46354" h="0">
                <a:moveTo>
                  <a:pt x="0" y="0"/>
                </a:moveTo>
                <a:lnTo>
                  <a:pt x="46087" y="0"/>
                </a:lnTo>
              </a:path>
            </a:pathLst>
          </a:custGeom>
          <a:ln w="12845">
            <a:solidFill>
              <a:srgbClr val="72697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020556" y="1360681"/>
            <a:ext cx="46355" cy="0"/>
          </a:xfrm>
          <a:custGeom>
            <a:avLst/>
            <a:gdLst/>
            <a:ahLst/>
            <a:cxnLst/>
            <a:rect l="l" t="t" r="r" b="b"/>
            <a:pathLst>
              <a:path w="46354" h="0">
                <a:moveTo>
                  <a:pt x="0" y="0"/>
                </a:moveTo>
                <a:lnTo>
                  <a:pt x="46087" y="0"/>
                </a:lnTo>
              </a:path>
            </a:pathLst>
          </a:custGeom>
          <a:ln w="12845">
            <a:solidFill>
              <a:srgbClr val="72697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8007857" y="1078223"/>
            <a:ext cx="78105" cy="34925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100" spc="10">
                <a:solidFill>
                  <a:srgbClr val="72697C"/>
                </a:solidFill>
                <a:latin typeface="Arial"/>
                <a:cs typeface="Arial"/>
              </a:rPr>
              <a:t>'</a:t>
            </a:r>
            <a:endParaRPr sz="21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785628" y="1182273"/>
            <a:ext cx="470534" cy="34925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dirty="0" sz="1700" spc="-150">
                <a:solidFill>
                  <a:srgbClr val="483F57"/>
                </a:solidFill>
                <a:latin typeface="Times New Roman"/>
                <a:cs typeface="Times New Roman"/>
              </a:rPr>
              <a:t>f-¿2</a:t>
            </a:r>
            <a:r>
              <a:rPr dirty="0" sz="1700" spc="55">
                <a:solidFill>
                  <a:srgbClr val="483F57"/>
                </a:solidFill>
                <a:latin typeface="Times New Roman"/>
                <a:cs typeface="Times New Roman"/>
              </a:rPr>
              <a:t> </a:t>
            </a:r>
            <a:r>
              <a:rPr dirty="0" baseline="21164" sz="3150" spc="15">
                <a:solidFill>
                  <a:srgbClr val="72697C"/>
                </a:solidFill>
                <a:latin typeface="Arial"/>
                <a:cs typeface="Arial"/>
              </a:rPr>
              <a:t>'</a:t>
            </a:r>
            <a:endParaRPr baseline="21164" sz="31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356565" y="1233655"/>
            <a:ext cx="67945" cy="28765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700" spc="-95">
                <a:solidFill>
                  <a:srgbClr val="72697C"/>
                </a:solidFill>
                <a:latin typeface="Times New Roman"/>
                <a:cs typeface="Times New Roman"/>
              </a:rPr>
              <a:t>,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535557" y="1633152"/>
            <a:ext cx="1320800" cy="63817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ts val="2400"/>
              </a:lnSpc>
              <a:spcBef>
                <a:spcPts val="125"/>
              </a:spcBef>
            </a:pPr>
            <a:r>
              <a:rPr dirty="0" sz="2100" spc="-140" i="1">
                <a:solidFill>
                  <a:srgbClr val="595069"/>
                </a:solidFill>
                <a:latin typeface="Arial"/>
                <a:cs typeface="Arial"/>
              </a:rPr>
              <a:t>fJ4u</a:t>
            </a:r>
            <a:endParaRPr sz="2100">
              <a:latin typeface="Arial"/>
              <a:cs typeface="Arial"/>
            </a:endParaRPr>
          </a:p>
          <a:p>
            <a:pPr marL="12700">
              <a:lnSpc>
                <a:spcPts val="2400"/>
              </a:lnSpc>
              <a:tabLst>
                <a:tab pos="727710" algn="l"/>
              </a:tabLst>
            </a:pPr>
            <a:r>
              <a:rPr dirty="0" u="heavy" sz="2100" spc="-114" i="1">
                <a:solidFill>
                  <a:srgbClr val="595069"/>
                </a:solidFill>
                <a:uFill>
                  <a:solidFill>
                    <a:srgbClr val="595069"/>
                  </a:solidFill>
                </a:uFill>
                <a:latin typeface="Arial"/>
                <a:cs typeface="Arial"/>
              </a:rPr>
              <a:t>fJx</a:t>
            </a:r>
            <a:r>
              <a:rPr dirty="0" u="heavy" sz="2100" spc="-145" i="1">
                <a:solidFill>
                  <a:srgbClr val="595069"/>
                </a:solidFill>
                <a:uFill>
                  <a:solidFill>
                    <a:srgbClr val="595069"/>
                  </a:solidFill>
                </a:uFill>
                <a:latin typeface="Arial"/>
                <a:cs typeface="Arial"/>
              </a:rPr>
              <a:t>4</a:t>
            </a:r>
            <a:r>
              <a:rPr dirty="0" sz="2100" spc="-185" i="1">
                <a:solidFill>
                  <a:srgbClr val="595069"/>
                </a:solidFill>
                <a:latin typeface="Arial"/>
                <a:cs typeface="Arial"/>
              </a:rPr>
              <a:t> </a:t>
            </a:r>
            <a:r>
              <a:rPr dirty="0" sz="2100" spc="-90">
                <a:solidFill>
                  <a:srgbClr val="595069"/>
                </a:solidFill>
                <a:latin typeface="Arial"/>
                <a:cs typeface="Arial"/>
              </a:rPr>
              <a:t>(</a:t>
            </a:r>
            <a:r>
              <a:rPr dirty="0" sz="2100">
                <a:solidFill>
                  <a:srgbClr val="595069"/>
                </a:solidFill>
                <a:latin typeface="Arial"/>
                <a:cs typeface="Arial"/>
              </a:rPr>
              <a:t>	</a:t>
            </a:r>
            <a:r>
              <a:rPr dirty="0" sz="2100" spc="-75">
                <a:solidFill>
                  <a:srgbClr val="72697C"/>
                </a:solidFill>
                <a:latin typeface="Arial"/>
                <a:cs typeface="Arial"/>
              </a:rPr>
              <a:t>,</a:t>
            </a:r>
            <a:r>
              <a:rPr dirty="0" sz="2100" spc="-195">
                <a:solidFill>
                  <a:srgbClr val="72697C"/>
                </a:solidFill>
                <a:latin typeface="Arial"/>
                <a:cs typeface="Arial"/>
              </a:rPr>
              <a:t> </a:t>
            </a:r>
            <a:r>
              <a:rPr dirty="0" sz="2100" spc="-25" i="1">
                <a:solidFill>
                  <a:srgbClr val="595069"/>
                </a:solidFill>
                <a:latin typeface="Arial"/>
                <a:cs typeface="Arial"/>
              </a:rPr>
              <a:t>y</a:t>
            </a:r>
            <a:r>
              <a:rPr dirty="0" sz="2100" spc="35" i="1">
                <a:solidFill>
                  <a:srgbClr val="72697C"/>
                </a:solidFill>
                <a:latin typeface="Arial"/>
                <a:cs typeface="Arial"/>
              </a:rPr>
              <a:t>*</a:t>
            </a:r>
            <a:r>
              <a:rPr dirty="0" sz="2100" spc="-85" i="1">
                <a:solidFill>
                  <a:srgbClr val="72697C"/>
                </a:solidFill>
                <a:latin typeface="Arial"/>
                <a:cs typeface="Arial"/>
              </a:rPr>
              <a:t> </a:t>
            </a:r>
            <a:r>
              <a:rPr dirty="0" sz="2100" spc="-35" i="1">
                <a:solidFill>
                  <a:srgbClr val="72697C"/>
                </a:solidFill>
                <a:latin typeface="Arial"/>
                <a:cs typeface="Arial"/>
              </a:rPr>
              <a:t>)</a:t>
            </a:r>
            <a:r>
              <a:rPr dirty="0" sz="2100" spc="25" i="1">
                <a:solidFill>
                  <a:srgbClr val="441F23"/>
                </a:solidFill>
                <a:latin typeface="Arial"/>
                <a:cs typeface="Arial"/>
              </a:rPr>
              <a:t>.</a:t>
            </a:r>
            <a:endParaRPr sz="21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35447" y="1633152"/>
            <a:ext cx="2112645" cy="147066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algn="ctr" marL="300990">
              <a:lnSpc>
                <a:spcPts val="2125"/>
              </a:lnSpc>
              <a:spcBef>
                <a:spcPts val="125"/>
              </a:spcBef>
            </a:pPr>
            <a:r>
              <a:rPr dirty="0" sz="2100" spc="-130" i="1">
                <a:solidFill>
                  <a:srgbClr val="595069"/>
                </a:solidFill>
                <a:latin typeface="Arial"/>
                <a:cs typeface="Arial"/>
              </a:rPr>
              <a:t>h2</a:t>
            </a:r>
            <a:endParaRPr sz="2100">
              <a:latin typeface="Arial"/>
              <a:cs typeface="Arial"/>
            </a:endParaRPr>
          </a:p>
          <a:p>
            <a:pPr marL="63500">
              <a:lnSpc>
                <a:spcPts val="2785"/>
              </a:lnSpc>
            </a:pPr>
            <a:r>
              <a:rPr dirty="0" sz="2150" spc="-175" i="1">
                <a:solidFill>
                  <a:srgbClr val="483F57"/>
                </a:solidFill>
                <a:latin typeface="Times New Roman"/>
                <a:cs typeface="Times New Roman"/>
              </a:rPr>
              <a:t>E</a:t>
            </a:r>
            <a:r>
              <a:rPr dirty="0" sz="2150" spc="-180" i="1">
                <a:solidFill>
                  <a:srgbClr val="483F57"/>
                </a:solidFill>
                <a:latin typeface="Times New Roman"/>
                <a:cs typeface="Times New Roman"/>
              </a:rPr>
              <a:t> </a:t>
            </a:r>
            <a:r>
              <a:rPr dirty="0" sz="2150" spc="80" i="1">
                <a:solidFill>
                  <a:srgbClr val="483F57"/>
                </a:solidFill>
                <a:latin typeface="Times New Roman"/>
                <a:cs typeface="Times New Roman"/>
              </a:rPr>
              <a:t>t</a:t>
            </a:r>
            <a:r>
              <a:rPr dirty="0" sz="2150" spc="65" i="1">
                <a:solidFill>
                  <a:srgbClr val="72697C"/>
                </a:solidFill>
                <a:latin typeface="Times New Roman"/>
                <a:cs typeface="Times New Roman"/>
              </a:rPr>
              <a:t>r</a:t>
            </a:r>
            <a:r>
              <a:rPr dirty="0" sz="2150" spc="185" i="1">
                <a:solidFill>
                  <a:srgbClr val="72697C"/>
                </a:solidFill>
                <a:latin typeface="Times New Roman"/>
                <a:cs typeface="Times New Roman"/>
              </a:rPr>
              <a:t> </a:t>
            </a:r>
            <a:r>
              <a:rPr dirty="0" sz="2650" spc="130">
                <a:solidFill>
                  <a:srgbClr val="050307"/>
                </a:solidFill>
                <a:latin typeface="Times New Roman"/>
                <a:cs typeface="Times New Roman"/>
              </a:rPr>
              <a:t>=</a:t>
            </a:r>
            <a:r>
              <a:rPr dirty="0" sz="2650" spc="65">
                <a:solidFill>
                  <a:srgbClr val="050307"/>
                </a:solidFill>
                <a:latin typeface="Times New Roman"/>
                <a:cs typeface="Times New Roman"/>
              </a:rPr>
              <a:t> </a:t>
            </a:r>
            <a:r>
              <a:rPr dirty="0" u="heavy" sz="2100" spc="60" b="1">
                <a:solidFill>
                  <a:srgbClr val="050307"/>
                </a:solidFill>
                <a:uFill>
                  <a:solidFill>
                    <a:srgbClr val="1F2B4D"/>
                  </a:solidFill>
                </a:uFill>
                <a:latin typeface="Times New Roman"/>
                <a:cs typeface="Times New Roman"/>
              </a:rPr>
              <a:t>-</a:t>
            </a:r>
            <a:r>
              <a:rPr dirty="0" u="heavy" sz="2100" spc="-105" b="1">
                <a:solidFill>
                  <a:srgbClr val="050307"/>
                </a:solidFill>
                <a:uFill>
                  <a:solidFill>
                    <a:srgbClr val="1F2B4D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2100" spc="-405" b="1">
                <a:solidFill>
                  <a:srgbClr val="1F2B4D"/>
                </a:solidFill>
                <a:uFill>
                  <a:solidFill>
                    <a:srgbClr val="1F2B4D"/>
                  </a:solidFill>
                </a:uFill>
                <a:latin typeface="Times New Roman"/>
                <a:cs typeface="Times New Roman"/>
              </a:rPr>
              <a:t>12</a:t>
            </a:r>
            <a:r>
              <a:rPr dirty="0" u="heavy" sz="2100" spc="-275" b="1">
                <a:solidFill>
                  <a:srgbClr val="1F2B4D"/>
                </a:solidFill>
                <a:uFill>
                  <a:solidFill>
                    <a:srgbClr val="1F2B4D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2100" spc="-135">
                <a:solidFill>
                  <a:srgbClr val="362F44"/>
                </a:solidFill>
                <a:uFill>
                  <a:solidFill>
                    <a:srgbClr val="1F2B4D"/>
                  </a:solidFill>
                </a:uFill>
                <a:latin typeface="Times New Roman"/>
                <a:cs typeface="Times New Roman"/>
              </a:rPr>
              <a:t>.</a:t>
            </a:r>
            <a:r>
              <a:rPr dirty="0" u="heavy" sz="2100" spc="-10">
                <a:solidFill>
                  <a:srgbClr val="362F44"/>
                </a:solidFill>
                <a:uFill>
                  <a:solidFill>
                    <a:srgbClr val="1F2B4D"/>
                  </a:solidFill>
                </a:uFill>
                <a:latin typeface="Times New Roman"/>
                <a:cs typeface="Times New Roman"/>
              </a:rPr>
              <a:t> </a:t>
            </a:r>
            <a:endParaRPr sz="2100">
              <a:latin typeface="Times New Roman"/>
              <a:cs typeface="Times New Roman"/>
            </a:endParaRPr>
          </a:p>
          <a:p>
            <a:pPr marL="716915">
              <a:lnSpc>
                <a:spcPts val="2965"/>
              </a:lnSpc>
              <a:spcBef>
                <a:spcPts val="1230"/>
              </a:spcBef>
              <a:tabLst>
                <a:tab pos="1394460" algn="l"/>
                <a:tab pos="1786255" algn="l"/>
              </a:tabLst>
            </a:pPr>
            <a:r>
              <a:rPr dirty="0" sz="2100" spc="130" i="1">
                <a:solidFill>
                  <a:srgbClr val="483F57"/>
                </a:solidFill>
                <a:latin typeface="Arial"/>
                <a:cs typeface="Arial"/>
              </a:rPr>
              <a:t>8</a:t>
            </a:r>
            <a:r>
              <a:rPr dirty="0" baseline="23809" sz="3150" spc="-405" i="1">
                <a:solidFill>
                  <a:srgbClr val="483F57"/>
                </a:solidFill>
                <a:latin typeface="Arial"/>
                <a:cs typeface="Arial"/>
              </a:rPr>
              <a:t>2</a:t>
            </a:r>
            <a:r>
              <a:rPr dirty="0" sz="2100" spc="-285" i="1">
                <a:solidFill>
                  <a:srgbClr val="483F57"/>
                </a:solidFill>
                <a:latin typeface="Arial"/>
                <a:cs typeface="Arial"/>
              </a:rPr>
              <a:t>u</a:t>
            </a:r>
            <a:r>
              <a:rPr dirty="0" sz="2100" i="1">
                <a:solidFill>
                  <a:srgbClr val="483F57"/>
                </a:solidFill>
                <a:latin typeface="Arial"/>
                <a:cs typeface="Arial"/>
              </a:rPr>
              <a:t>	</a:t>
            </a:r>
            <a:r>
              <a:rPr dirty="0" sz="2000" spc="-190">
                <a:solidFill>
                  <a:srgbClr val="56677E"/>
                </a:solidFill>
                <a:latin typeface="Arial"/>
                <a:cs typeface="Arial"/>
              </a:rPr>
              <a:t>*</a:t>
            </a:r>
            <a:r>
              <a:rPr dirty="0" sz="2000">
                <a:solidFill>
                  <a:srgbClr val="56677E"/>
                </a:solidFill>
                <a:latin typeface="Arial"/>
                <a:cs typeface="Arial"/>
              </a:rPr>
              <a:t>	</a:t>
            </a:r>
            <a:r>
              <a:rPr dirty="0" sz="2000" spc="-190">
                <a:solidFill>
                  <a:srgbClr val="72697C"/>
                </a:solidFill>
                <a:latin typeface="Arial"/>
                <a:cs typeface="Arial"/>
              </a:rPr>
              <a:t>*</a:t>
            </a:r>
            <a:r>
              <a:rPr dirty="0" sz="2000" spc="-90">
                <a:solidFill>
                  <a:srgbClr val="72697C"/>
                </a:solidFill>
                <a:latin typeface="Arial"/>
                <a:cs typeface="Arial"/>
              </a:rPr>
              <a:t> </a:t>
            </a:r>
            <a:r>
              <a:rPr dirty="0" sz="2700" spc="-360">
                <a:solidFill>
                  <a:srgbClr val="595069"/>
                </a:solidFill>
                <a:latin typeface="Times New Roman"/>
                <a:cs typeface="Times New Roman"/>
              </a:rPr>
              <a:t>~</a:t>
            </a:r>
            <a:endParaRPr sz="2700">
              <a:latin typeface="Times New Roman"/>
              <a:cs typeface="Times New Roman"/>
            </a:endParaRPr>
          </a:p>
          <a:p>
            <a:pPr marL="736600">
              <a:lnSpc>
                <a:spcPts val="2245"/>
              </a:lnSpc>
            </a:pPr>
            <a:r>
              <a:rPr dirty="0" u="heavy" sz="2100" spc="-235" i="1">
                <a:solidFill>
                  <a:srgbClr val="595069"/>
                </a:solidFill>
                <a:uFill>
                  <a:solidFill>
                    <a:srgbClr val="595069"/>
                  </a:solidFill>
                </a:uFill>
                <a:latin typeface="Arial"/>
                <a:cs typeface="Arial"/>
              </a:rPr>
              <a:t>fJy2</a:t>
            </a:r>
            <a:r>
              <a:rPr dirty="0" sz="2100" spc="-235">
                <a:solidFill>
                  <a:srgbClr val="72697C"/>
                </a:solidFill>
                <a:latin typeface="Arial"/>
                <a:cs typeface="Arial"/>
              </a:rPr>
              <a:t>(</a:t>
            </a:r>
            <a:r>
              <a:rPr dirty="0" sz="2100" spc="-215">
                <a:solidFill>
                  <a:srgbClr val="72697C"/>
                </a:solidFill>
                <a:latin typeface="Arial"/>
                <a:cs typeface="Arial"/>
              </a:rPr>
              <a:t> </a:t>
            </a:r>
            <a:r>
              <a:rPr dirty="0" sz="1300" spc="-545" i="1">
                <a:solidFill>
                  <a:srgbClr val="595069"/>
                </a:solidFill>
                <a:latin typeface="Arial"/>
                <a:cs typeface="Arial"/>
              </a:rPr>
              <a:t>X</a:t>
            </a:r>
            <a:endParaRPr sz="13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382951" y="2488665"/>
            <a:ext cx="1736089" cy="34925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1298575" algn="l"/>
              </a:tabLst>
            </a:pPr>
            <a:r>
              <a:rPr dirty="0" sz="2100" spc="70" i="1">
                <a:solidFill>
                  <a:srgbClr val="595069"/>
                </a:solidFill>
                <a:latin typeface="Arial"/>
                <a:cs typeface="Arial"/>
              </a:rPr>
              <a:t>u(</a:t>
            </a:r>
            <a:r>
              <a:rPr dirty="0" sz="2100" spc="-380" i="1">
                <a:solidFill>
                  <a:srgbClr val="595069"/>
                </a:solidFill>
                <a:latin typeface="Arial"/>
                <a:cs typeface="Arial"/>
              </a:rPr>
              <a:t> </a:t>
            </a:r>
            <a:r>
              <a:rPr dirty="0" sz="2100" spc="50" i="1">
                <a:solidFill>
                  <a:srgbClr val="595069"/>
                </a:solidFill>
                <a:latin typeface="Arial"/>
                <a:cs typeface="Arial"/>
              </a:rPr>
              <a:t>x</a:t>
            </a:r>
            <a:r>
              <a:rPr dirty="0" sz="2100" spc="50" i="1">
                <a:solidFill>
                  <a:srgbClr val="72697C"/>
                </a:solidFill>
                <a:latin typeface="Arial"/>
                <a:cs typeface="Arial"/>
              </a:rPr>
              <a:t>*</a:t>
            </a:r>
            <a:r>
              <a:rPr dirty="0" sz="2100" spc="-250" i="1">
                <a:solidFill>
                  <a:srgbClr val="72697C"/>
                </a:solidFill>
                <a:latin typeface="Arial"/>
                <a:cs typeface="Arial"/>
              </a:rPr>
              <a:t> </a:t>
            </a:r>
            <a:r>
              <a:rPr dirty="0" sz="2100" spc="25" i="1">
                <a:solidFill>
                  <a:srgbClr val="72697C"/>
                </a:solidFill>
                <a:latin typeface="Arial"/>
                <a:cs typeface="Arial"/>
              </a:rPr>
              <a:t>,</a:t>
            </a:r>
            <a:r>
              <a:rPr dirty="0" sz="2100" spc="-330" i="1">
                <a:solidFill>
                  <a:srgbClr val="72697C"/>
                </a:solidFill>
                <a:latin typeface="Arial"/>
                <a:cs typeface="Arial"/>
              </a:rPr>
              <a:t> </a:t>
            </a:r>
            <a:r>
              <a:rPr dirty="0" sz="2100" spc="-5" i="1">
                <a:solidFill>
                  <a:srgbClr val="595069"/>
                </a:solidFill>
                <a:latin typeface="Arial"/>
                <a:cs typeface="Arial"/>
              </a:rPr>
              <a:t>y*</a:t>
            </a:r>
            <a:r>
              <a:rPr dirty="0" sz="2100" spc="305" i="1">
                <a:solidFill>
                  <a:srgbClr val="595069"/>
                </a:solidFill>
                <a:latin typeface="Arial"/>
                <a:cs typeface="Arial"/>
              </a:rPr>
              <a:t> </a:t>
            </a:r>
            <a:r>
              <a:rPr dirty="0" sz="2100" spc="-5">
                <a:solidFill>
                  <a:srgbClr val="050307"/>
                </a:solidFill>
                <a:latin typeface="Arial"/>
                <a:cs typeface="Arial"/>
              </a:rPr>
              <a:t>-	</a:t>
            </a:r>
            <a:r>
              <a:rPr dirty="0" sz="2100" spc="-5" i="1">
                <a:solidFill>
                  <a:srgbClr val="483F57"/>
                </a:solidFill>
                <a:latin typeface="Arial"/>
                <a:cs typeface="Arial"/>
              </a:rPr>
              <a:t>h)</a:t>
            </a:r>
            <a:r>
              <a:rPr dirty="0" sz="2100" spc="110" i="1">
                <a:solidFill>
                  <a:srgbClr val="483F57"/>
                </a:solidFill>
                <a:latin typeface="Arial"/>
                <a:cs typeface="Arial"/>
              </a:rPr>
              <a:t> </a:t>
            </a:r>
            <a:r>
              <a:rPr dirty="0" sz="2100" spc="-5">
                <a:solidFill>
                  <a:srgbClr val="050307"/>
                </a:solidFill>
                <a:latin typeface="Arial"/>
                <a:cs typeface="Arial"/>
              </a:rPr>
              <a:t>-</a:t>
            </a:r>
            <a:endParaRPr sz="21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271996" y="2392323"/>
            <a:ext cx="3259454" cy="711835"/>
          </a:xfrm>
          <a:prstGeom prst="rect">
            <a:avLst/>
          </a:prstGeom>
        </p:spPr>
        <p:txBody>
          <a:bodyPr wrap="square" lIns="0" tIns="110489" rIns="0" bIns="0" rtlCol="0" vert="horz">
            <a:spAutoFit/>
          </a:bodyPr>
          <a:lstStyle/>
          <a:p>
            <a:pPr marL="562610" marR="5080" indent="-550545">
              <a:lnSpc>
                <a:spcPct val="78400"/>
              </a:lnSpc>
              <a:spcBef>
                <a:spcPts val="869"/>
              </a:spcBef>
              <a:tabLst>
                <a:tab pos="3203575" algn="l"/>
              </a:tabLst>
            </a:pPr>
            <a:r>
              <a:rPr dirty="0" sz="2150" spc="40">
                <a:solidFill>
                  <a:srgbClr val="362F44"/>
                </a:solidFill>
                <a:latin typeface="Times New Roman"/>
                <a:cs typeface="Times New Roman"/>
              </a:rPr>
              <a:t>2</a:t>
            </a:r>
            <a:r>
              <a:rPr dirty="0" sz="2150" spc="-225">
                <a:solidFill>
                  <a:srgbClr val="362F44"/>
                </a:solidFill>
                <a:latin typeface="Times New Roman"/>
                <a:cs typeface="Times New Roman"/>
              </a:rPr>
              <a:t> </a:t>
            </a:r>
            <a:r>
              <a:rPr dirty="0" sz="2150" spc="25">
                <a:solidFill>
                  <a:srgbClr val="362F44"/>
                </a:solidFill>
                <a:latin typeface="Times New Roman"/>
                <a:cs typeface="Times New Roman"/>
              </a:rPr>
              <a:t>·</a:t>
            </a:r>
            <a:r>
              <a:rPr dirty="0" sz="2150" spc="-260">
                <a:solidFill>
                  <a:srgbClr val="362F44"/>
                </a:solidFill>
                <a:latin typeface="Times New Roman"/>
                <a:cs typeface="Times New Roman"/>
              </a:rPr>
              <a:t> </a:t>
            </a:r>
            <a:r>
              <a:rPr dirty="0" sz="2100" spc="85" i="1">
                <a:solidFill>
                  <a:srgbClr val="595069"/>
                </a:solidFill>
                <a:latin typeface="Arial"/>
                <a:cs typeface="Arial"/>
              </a:rPr>
              <a:t>u</a:t>
            </a:r>
            <a:r>
              <a:rPr dirty="0" sz="2100" spc="55" i="1">
                <a:solidFill>
                  <a:srgbClr val="595069"/>
                </a:solidFill>
                <a:latin typeface="Arial"/>
                <a:cs typeface="Arial"/>
              </a:rPr>
              <a:t>(</a:t>
            </a:r>
            <a:r>
              <a:rPr dirty="0" sz="2100" spc="-380" i="1">
                <a:solidFill>
                  <a:srgbClr val="595069"/>
                </a:solidFill>
                <a:latin typeface="Arial"/>
                <a:cs typeface="Arial"/>
              </a:rPr>
              <a:t> </a:t>
            </a:r>
            <a:r>
              <a:rPr dirty="0" sz="2100" spc="100" i="1">
                <a:solidFill>
                  <a:srgbClr val="595069"/>
                </a:solidFill>
                <a:latin typeface="Arial"/>
                <a:cs typeface="Arial"/>
              </a:rPr>
              <a:t>x</a:t>
            </a:r>
            <a:r>
              <a:rPr dirty="0" sz="2100" spc="335" i="1">
                <a:solidFill>
                  <a:srgbClr val="595069"/>
                </a:solidFill>
                <a:latin typeface="Arial"/>
                <a:cs typeface="Arial"/>
              </a:rPr>
              <a:t>*</a:t>
            </a:r>
            <a:r>
              <a:rPr dirty="0" sz="2100" spc="55" i="1">
                <a:solidFill>
                  <a:srgbClr val="72697C"/>
                </a:solidFill>
                <a:latin typeface="Arial"/>
                <a:cs typeface="Arial"/>
              </a:rPr>
              <a:t>,</a:t>
            </a:r>
            <a:r>
              <a:rPr dirty="0" sz="2100" spc="-360" i="1">
                <a:solidFill>
                  <a:srgbClr val="72697C"/>
                </a:solidFill>
                <a:latin typeface="Arial"/>
                <a:cs typeface="Arial"/>
              </a:rPr>
              <a:t> </a:t>
            </a:r>
            <a:r>
              <a:rPr dirty="0" sz="2100" spc="80" i="1">
                <a:solidFill>
                  <a:srgbClr val="595069"/>
                </a:solidFill>
                <a:latin typeface="Arial"/>
                <a:cs typeface="Arial"/>
              </a:rPr>
              <a:t>y*)</a:t>
            </a:r>
            <a:r>
              <a:rPr dirty="0" sz="2100" spc="-30" i="1">
                <a:solidFill>
                  <a:srgbClr val="595069"/>
                </a:solidFill>
                <a:latin typeface="Arial"/>
                <a:cs typeface="Arial"/>
              </a:rPr>
              <a:t> </a:t>
            </a:r>
            <a:r>
              <a:rPr dirty="0" sz="2850" spc="355">
                <a:solidFill>
                  <a:srgbClr val="083159"/>
                </a:solidFill>
                <a:latin typeface="Arial"/>
                <a:cs typeface="Arial"/>
              </a:rPr>
              <a:t>+</a:t>
            </a:r>
            <a:r>
              <a:rPr dirty="0" sz="2100" spc="85" i="1">
                <a:solidFill>
                  <a:srgbClr val="595069"/>
                </a:solidFill>
                <a:latin typeface="Arial"/>
                <a:cs typeface="Arial"/>
              </a:rPr>
              <a:t>u</a:t>
            </a:r>
            <a:r>
              <a:rPr dirty="0" sz="2100" spc="55" i="1">
                <a:solidFill>
                  <a:srgbClr val="595069"/>
                </a:solidFill>
                <a:latin typeface="Arial"/>
                <a:cs typeface="Arial"/>
              </a:rPr>
              <a:t>(</a:t>
            </a:r>
            <a:r>
              <a:rPr dirty="0" sz="2100" spc="-380" i="1">
                <a:solidFill>
                  <a:srgbClr val="595069"/>
                </a:solidFill>
                <a:latin typeface="Arial"/>
                <a:cs typeface="Arial"/>
              </a:rPr>
              <a:t> </a:t>
            </a:r>
            <a:r>
              <a:rPr dirty="0" sz="2100" spc="100" i="1">
                <a:solidFill>
                  <a:srgbClr val="595069"/>
                </a:solidFill>
                <a:latin typeface="Arial"/>
                <a:cs typeface="Arial"/>
              </a:rPr>
              <a:t>x</a:t>
            </a:r>
            <a:r>
              <a:rPr dirty="0" sz="2100" spc="335" i="1">
                <a:solidFill>
                  <a:srgbClr val="595069"/>
                </a:solidFill>
                <a:latin typeface="Arial"/>
                <a:cs typeface="Arial"/>
              </a:rPr>
              <a:t>*</a:t>
            </a:r>
            <a:r>
              <a:rPr dirty="0" sz="2100" spc="55" i="1">
                <a:solidFill>
                  <a:srgbClr val="72697C"/>
                </a:solidFill>
                <a:latin typeface="Arial"/>
                <a:cs typeface="Arial"/>
              </a:rPr>
              <a:t>,</a:t>
            </a:r>
            <a:r>
              <a:rPr dirty="0" sz="2100" spc="-360" i="1">
                <a:solidFill>
                  <a:srgbClr val="72697C"/>
                </a:solidFill>
                <a:latin typeface="Arial"/>
                <a:cs typeface="Arial"/>
              </a:rPr>
              <a:t> </a:t>
            </a:r>
            <a:r>
              <a:rPr dirty="0" sz="2100" spc="-5" i="1">
                <a:solidFill>
                  <a:srgbClr val="595069"/>
                </a:solidFill>
                <a:latin typeface="Arial"/>
                <a:cs typeface="Arial"/>
              </a:rPr>
              <a:t>y*</a:t>
            </a:r>
            <a:r>
              <a:rPr dirty="0" sz="2100" spc="110" i="1">
                <a:solidFill>
                  <a:srgbClr val="595069"/>
                </a:solidFill>
                <a:latin typeface="Arial"/>
                <a:cs typeface="Arial"/>
              </a:rPr>
              <a:t> </a:t>
            </a:r>
            <a:r>
              <a:rPr dirty="0" sz="2850" spc="-5">
                <a:solidFill>
                  <a:srgbClr val="083159"/>
                </a:solidFill>
                <a:latin typeface="Arial"/>
                <a:cs typeface="Arial"/>
              </a:rPr>
              <a:t>+</a:t>
            </a:r>
            <a:r>
              <a:rPr dirty="0" sz="2850" spc="-280">
                <a:solidFill>
                  <a:srgbClr val="083159"/>
                </a:solidFill>
                <a:latin typeface="Arial"/>
                <a:cs typeface="Arial"/>
              </a:rPr>
              <a:t> </a:t>
            </a:r>
            <a:r>
              <a:rPr dirty="0" sz="2100" spc="-5" i="1">
                <a:solidFill>
                  <a:srgbClr val="595069"/>
                </a:solidFill>
                <a:latin typeface="Arial"/>
                <a:cs typeface="Arial"/>
              </a:rPr>
              <a:t>k) </a:t>
            </a:r>
            <a:r>
              <a:rPr dirty="0" sz="2100" spc="-5" i="1">
                <a:solidFill>
                  <a:srgbClr val="595069"/>
                </a:solidFill>
                <a:latin typeface="Arial"/>
                <a:cs typeface="Arial"/>
              </a:rPr>
              <a:t> </a:t>
            </a:r>
            <a:r>
              <a:rPr dirty="0" u="heavy" sz="2100" spc="-105" i="1">
                <a:solidFill>
                  <a:srgbClr val="595069"/>
                </a:solidFill>
                <a:uFill>
                  <a:solidFill>
                    <a:srgbClr val="595069"/>
                  </a:solidFill>
                </a:uFill>
                <a:latin typeface="Arial"/>
                <a:cs typeface="Arial"/>
              </a:rPr>
              <a:t>k2</a:t>
            </a:r>
            <a:r>
              <a:rPr dirty="0" sz="2100" i="1">
                <a:solidFill>
                  <a:srgbClr val="595069"/>
                </a:solidFill>
                <a:latin typeface="Arial"/>
                <a:cs typeface="Arial"/>
              </a:rPr>
              <a:t>	</a:t>
            </a:r>
            <a:r>
              <a:rPr dirty="0" sz="2100" spc="-70">
                <a:solidFill>
                  <a:srgbClr val="72697C"/>
                </a:solidFill>
                <a:latin typeface="Arial"/>
                <a:cs typeface="Arial"/>
              </a:rPr>
              <a:t>'</a:t>
            </a:r>
            <a:endParaRPr sz="21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499113" y="2658227"/>
            <a:ext cx="668020" cy="4648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345440" algn="l"/>
                <a:tab pos="586740" algn="l"/>
              </a:tabLst>
            </a:pPr>
            <a:r>
              <a:rPr dirty="0" sz="2100" spc="-850" i="1">
                <a:solidFill>
                  <a:srgbClr val="595069"/>
                </a:solidFill>
                <a:latin typeface="Arial"/>
                <a:cs typeface="Arial"/>
              </a:rPr>
              <a:t>y</a:t>
            </a:r>
            <a:r>
              <a:rPr dirty="0" sz="1300" spc="-275">
                <a:solidFill>
                  <a:srgbClr val="72697C"/>
                </a:solidFill>
                <a:latin typeface="Arial"/>
                <a:cs typeface="Arial"/>
              </a:rPr>
              <a:t>)</a:t>
            </a:r>
            <a:r>
              <a:rPr dirty="0" sz="1300">
                <a:solidFill>
                  <a:srgbClr val="72697C"/>
                </a:solidFill>
                <a:latin typeface="Arial"/>
                <a:cs typeface="Arial"/>
              </a:rPr>
              <a:t>	</a:t>
            </a:r>
            <a:r>
              <a:rPr dirty="0" sz="2100" spc="-475">
                <a:solidFill>
                  <a:srgbClr val="72697C"/>
                </a:solidFill>
                <a:latin typeface="Arial"/>
                <a:cs typeface="Arial"/>
              </a:rPr>
              <a:t>)</a:t>
            </a:r>
            <a:r>
              <a:rPr dirty="0" sz="2100">
                <a:solidFill>
                  <a:srgbClr val="72697C"/>
                </a:solidFill>
                <a:latin typeface="Arial"/>
                <a:cs typeface="Arial"/>
              </a:rPr>
              <a:t>	</a:t>
            </a:r>
            <a:r>
              <a:rPr dirty="0" sz="2850" spc="-1130">
                <a:solidFill>
                  <a:srgbClr val="72697C"/>
                </a:solidFill>
                <a:latin typeface="Arial"/>
                <a:cs typeface="Arial"/>
              </a:rPr>
              <a:t>~</a:t>
            </a:r>
            <a:endParaRPr sz="28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977442" y="3222147"/>
            <a:ext cx="318135" cy="35687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dirty="0" baseline="-19379" sz="3225" spc="142" i="1">
                <a:solidFill>
                  <a:srgbClr val="595069"/>
                </a:solidFill>
                <a:latin typeface="Times New Roman"/>
                <a:cs typeface="Times New Roman"/>
              </a:rPr>
              <a:t>k</a:t>
            </a:r>
            <a:r>
              <a:rPr dirty="0" sz="1350" spc="95" i="1">
                <a:solidFill>
                  <a:srgbClr val="595069"/>
                </a:solidFill>
                <a:latin typeface="Arial"/>
                <a:cs typeface="Arial"/>
              </a:rPr>
              <a:t>2</a:t>
            </a:r>
            <a:endParaRPr sz="13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528382" y="3276098"/>
            <a:ext cx="1315085" cy="63690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ts val="2600"/>
              </a:lnSpc>
              <a:spcBef>
                <a:spcPts val="125"/>
              </a:spcBef>
            </a:pPr>
            <a:r>
              <a:rPr dirty="0" sz="2450" spc="-40" i="1">
                <a:solidFill>
                  <a:srgbClr val="595069"/>
                </a:solidFill>
                <a:latin typeface="Times New Roman"/>
                <a:cs typeface="Times New Roman"/>
              </a:rPr>
              <a:t>a4u</a:t>
            </a:r>
            <a:endParaRPr sz="2450">
              <a:latin typeface="Times New Roman"/>
              <a:cs typeface="Times New Roman"/>
            </a:endParaRPr>
          </a:p>
          <a:p>
            <a:pPr marL="19685">
              <a:lnSpc>
                <a:spcPts val="2180"/>
              </a:lnSpc>
            </a:pPr>
            <a:r>
              <a:rPr dirty="0" u="heavy" sz="2100" spc="-135" i="1">
                <a:solidFill>
                  <a:srgbClr val="483F57"/>
                </a:solidFill>
                <a:uFill>
                  <a:solidFill>
                    <a:srgbClr val="483F57"/>
                  </a:solidFill>
                </a:uFill>
                <a:latin typeface="Arial"/>
                <a:cs typeface="Arial"/>
              </a:rPr>
              <a:t>fJy</a:t>
            </a:r>
            <a:r>
              <a:rPr dirty="0" u="heavy" sz="2100" spc="-170" i="1">
                <a:solidFill>
                  <a:srgbClr val="483F57"/>
                </a:solidFill>
                <a:uFill>
                  <a:solidFill>
                    <a:srgbClr val="483F57"/>
                  </a:solidFill>
                </a:uFill>
                <a:latin typeface="Arial"/>
                <a:cs typeface="Arial"/>
              </a:rPr>
              <a:t>4</a:t>
            </a:r>
            <a:r>
              <a:rPr dirty="0" sz="2100" spc="-245" i="1">
                <a:solidFill>
                  <a:srgbClr val="483F57"/>
                </a:solidFill>
                <a:latin typeface="Arial"/>
                <a:cs typeface="Arial"/>
              </a:rPr>
              <a:t> </a:t>
            </a:r>
            <a:r>
              <a:rPr dirty="0" sz="2100" spc="15" i="1">
                <a:solidFill>
                  <a:srgbClr val="72697C"/>
                </a:solidFill>
                <a:latin typeface="Arial"/>
                <a:cs typeface="Arial"/>
              </a:rPr>
              <a:t>(</a:t>
            </a:r>
            <a:r>
              <a:rPr dirty="0" sz="2100" spc="-400" i="1">
                <a:solidFill>
                  <a:srgbClr val="72697C"/>
                </a:solidFill>
                <a:latin typeface="Arial"/>
                <a:cs typeface="Arial"/>
              </a:rPr>
              <a:t> </a:t>
            </a:r>
            <a:r>
              <a:rPr dirty="0" sz="2100" spc="100" i="1">
                <a:solidFill>
                  <a:srgbClr val="595069"/>
                </a:solidFill>
                <a:latin typeface="Arial"/>
                <a:cs typeface="Arial"/>
              </a:rPr>
              <a:t>x</a:t>
            </a:r>
            <a:r>
              <a:rPr dirty="0" sz="2100" spc="-215" i="1">
                <a:solidFill>
                  <a:srgbClr val="595069"/>
                </a:solidFill>
                <a:latin typeface="Arial"/>
                <a:cs typeface="Arial"/>
              </a:rPr>
              <a:t>*</a:t>
            </a:r>
            <a:r>
              <a:rPr dirty="0" sz="2100" spc="-70" i="1">
                <a:solidFill>
                  <a:srgbClr val="72697C"/>
                </a:solidFill>
                <a:latin typeface="Arial"/>
                <a:cs typeface="Arial"/>
              </a:rPr>
              <a:t>'</a:t>
            </a:r>
            <a:r>
              <a:rPr dirty="0" sz="2100" i="1">
                <a:solidFill>
                  <a:srgbClr val="72697C"/>
                </a:solidFill>
                <a:latin typeface="Arial"/>
                <a:cs typeface="Arial"/>
              </a:rPr>
              <a:t> </a:t>
            </a:r>
            <a:r>
              <a:rPr dirty="0" sz="2100" spc="-220" i="1">
                <a:solidFill>
                  <a:srgbClr val="72697C"/>
                </a:solidFill>
                <a:latin typeface="Arial"/>
                <a:cs typeface="Arial"/>
              </a:rPr>
              <a:t> </a:t>
            </a:r>
            <a:r>
              <a:rPr dirty="0" sz="2100" spc="-114">
                <a:solidFill>
                  <a:srgbClr val="595069"/>
                </a:solidFill>
                <a:latin typeface="Arial"/>
                <a:cs typeface="Arial"/>
              </a:rPr>
              <a:t>(</a:t>
            </a:r>
            <a:r>
              <a:rPr dirty="0" sz="2100" spc="10">
                <a:solidFill>
                  <a:srgbClr val="595069"/>
                </a:solidFill>
                <a:latin typeface="Arial"/>
                <a:cs typeface="Arial"/>
              </a:rPr>
              <a:t> </a:t>
            </a:r>
            <a:r>
              <a:rPr dirty="0" sz="2100" spc="-114">
                <a:solidFill>
                  <a:srgbClr val="72697C"/>
                </a:solidFill>
                <a:latin typeface="Arial"/>
                <a:cs typeface="Arial"/>
              </a:rPr>
              <a:t>)</a:t>
            </a:r>
            <a:r>
              <a:rPr dirty="0" sz="2100" spc="-325">
                <a:solidFill>
                  <a:srgbClr val="72697C"/>
                </a:solidFill>
                <a:latin typeface="Arial"/>
                <a:cs typeface="Arial"/>
              </a:rPr>
              <a:t> </a:t>
            </a:r>
            <a:r>
              <a:rPr dirty="0" sz="2100" spc="-100">
                <a:solidFill>
                  <a:srgbClr val="362F44"/>
                </a:solidFill>
                <a:latin typeface="Arial"/>
                <a:cs typeface="Arial"/>
              </a:rPr>
              <a:t>.</a:t>
            </a:r>
            <a:endParaRPr sz="21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86247" y="3493188"/>
            <a:ext cx="1272540" cy="43434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2150" spc="180" i="1">
                <a:solidFill>
                  <a:srgbClr val="483F57"/>
                </a:solidFill>
                <a:latin typeface="Times New Roman"/>
                <a:cs typeface="Times New Roman"/>
              </a:rPr>
              <a:t>E</a:t>
            </a:r>
            <a:r>
              <a:rPr dirty="0" sz="2150" spc="80" i="1">
                <a:solidFill>
                  <a:srgbClr val="483F57"/>
                </a:solidFill>
                <a:latin typeface="Times New Roman"/>
                <a:cs typeface="Times New Roman"/>
              </a:rPr>
              <a:t>t</a:t>
            </a:r>
            <a:r>
              <a:rPr dirty="0" sz="2150" spc="65" i="1">
                <a:solidFill>
                  <a:srgbClr val="72697C"/>
                </a:solidFill>
                <a:latin typeface="Times New Roman"/>
                <a:cs typeface="Times New Roman"/>
              </a:rPr>
              <a:t>r</a:t>
            </a:r>
            <a:r>
              <a:rPr dirty="0" sz="2150" spc="185" i="1">
                <a:solidFill>
                  <a:srgbClr val="72697C"/>
                </a:solidFill>
                <a:latin typeface="Times New Roman"/>
                <a:cs typeface="Times New Roman"/>
              </a:rPr>
              <a:t> </a:t>
            </a:r>
            <a:r>
              <a:rPr dirty="0" sz="2650" spc="130">
                <a:solidFill>
                  <a:srgbClr val="050307"/>
                </a:solidFill>
                <a:latin typeface="Times New Roman"/>
                <a:cs typeface="Times New Roman"/>
              </a:rPr>
              <a:t>=</a:t>
            </a:r>
            <a:r>
              <a:rPr dirty="0" sz="2650" spc="30">
                <a:solidFill>
                  <a:srgbClr val="050307"/>
                </a:solidFill>
                <a:latin typeface="Times New Roman"/>
                <a:cs typeface="Times New Roman"/>
              </a:rPr>
              <a:t> </a:t>
            </a:r>
            <a:r>
              <a:rPr dirty="0" u="heavy" sz="2100" spc="60">
                <a:solidFill>
                  <a:srgbClr val="050307"/>
                </a:solidFill>
                <a:uFill>
                  <a:solidFill>
                    <a:srgbClr val="362F44"/>
                  </a:solidFill>
                </a:uFill>
                <a:latin typeface="Times New Roman"/>
                <a:cs typeface="Times New Roman"/>
              </a:rPr>
              <a:t>-</a:t>
            </a:r>
            <a:r>
              <a:rPr dirty="0" u="heavy" sz="2100" spc="-30">
                <a:solidFill>
                  <a:srgbClr val="050307"/>
                </a:solidFill>
                <a:uFill>
                  <a:solidFill>
                    <a:srgbClr val="362F44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2100" spc="-405">
                <a:solidFill>
                  <a:srgbClr val="362F44"/>
                </a:solidFill>
                <a:uFill>
                  <a:solidFill>
                    <a:srgbClr val="362F44"/>
                  </a:solidFill>
                </a:uFill>
                <a:latin typeface="Times New Roman"/>
                <a:cs typeface="Times New Roman"/>
              </a:rPr>
              <a:t>12</a:t>
            </a:r>
            <a:r>
              <a:rPr dirty="0" u="heavy" sz="2100" spc="-295">
                <a:solidFill>
                  <a:srgbClr val="362F44"/>
                </a:solidFill>
                <a:uFill>
                  <a:solidFill>
                    <a:srgbClr val="362F44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2100" spc="-170">
                <a:solidFill>
                  <a:srgbClr val="1F2B4D"/>
                </a:solidFill>
                <a:uFill>
                  <a:solidFill>
                    <a:srgbClr val="362F44"/>
                  </a:solidFill>
                </a:uFill>
                <a:latin typeface="Times New Roman"/>
                <a:cs typeface="Times New Roman"/>
              </a:rPr>
              <a:t>.</a:t>
            </a:r>
            <a:r>
              <a:rPr dirty="0" u="heavy" sz="2100" spc="-90">
                <a:solidFill>
                  <a:srgbClr val="1F2B4D"/>
                </a:solidFill>
                <a:uFill>
                  <a:solidFill>
                    <a:srgbClr val="362F44"/>
                  </a:solidFill>
                </a:uFill>
                <a:latin typeface="Times New Roman"/>
                <a:cs typeface="Times New Roman"/>
              </a:rPr>
              <a:t> 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936079" y="4176571"/>
            <a:ext cx="1494155" cy="66167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42875">
              <a:lnSpc>
                <a:spcPts val="2490"/>
              </a:lnSpc>
              <a:spcBef>
                <a:spcPts val="125"/>
              </a:spcBef>
              <a:tabLst>
                <a:tab pos="912494" algn="l"/>
                <a:tab pos="1304290" algn="l"/>
              </a:tabLst>
            </a:pPr>
            <a:r>
              <a:rPr dirty="0" sz="2100" spc="-195" i="1">
                <a:solidFill>
                  <a:srgbClr val="483F57"/>
                </a:solidFill>
                <a:latin typeface="Arial"/>
                <a:cs typeface="Arial"/>
              </a:rPr>
              <a:t>8</a:t>
            </a:r>
            <a:r>
              <a:rPr dirty="0" sz="2100" spc="-260" i="1">
                <a:solidFill>
                  <a:srgbClr val="483F57"/>
                </a:solidFill>
                <a:latin typeface="Arial"/>
                <a:cs typeface="Arial"/>
              </a:rPr>
              <a:t> </a:t>
            </a:r>
            <a:r>
              <a:rPr dirty="0" baseline="21164" sz="3150" spc="-419" i="1">
                <a:solidFill>
                  <a:srgbClr val="483F57"/>
                </a:solidFill>
                <a:latin typeface="Arial"/>
                <a:cs typeface="Arial"/>
              </a:rPr>
              <a:t>2</a:t>
            </a:r>
            <a:r>
              <a:rPr dirty="0" sz="2100" spc="-280" i="1">
                <a:solidFill>
                  <a:srgbClr val="483F57"/>
                </a:solidFill>
                <a:latin typeface="Arial"/>
                <a:cs typeface="Arial"/>
              </a:rPr>
              <a:t>u	</a:t>
            </a:r>
            <a:r>
              <a:rPr dirty="0" sz="2000" spc="-190">
                <a:solidFill>
                  <a:srgbClr val="72697C"/>
                </a:solidFill>
                <a:latin typeface="Arial"/>
                <a:cs typeface="Arial"/>
              </a:rPr>
              <a:t>*	*</a:t>
            </a:r>
            <a:endParaRPr sz="2000">
              <a:latin typeface="Arial"/>
              <a:cs typeface="Arial"/>
            </a:endParaRPr>
          </a:p>
          <a:p>
            <a:pPr marL="50800">
              <a:lnSpc>
                <a:spcPts val="2490"/>
              </a:lnSpc>
              <a:tabLst>
                <a:tab pos="1094105" algn="l"/>
                <a:tab pos="1426845" algn="l"/>
              </a:tabLst>
            </a:pPr>
            <a:r>
              <a:rPr dirty="0" u="heavy" sz="2100" spc="5" i="1">
                <a:solidFill>
                  <a:srgbClr val="483F57"/>
                </a:solidFill>
                <a:uFill>
                  <a:solidFill>
                    <a:srgbClr val="483F57"/>
                  </a:solidFill>
                </a:uFill>
                <a:latin typeface="Arial"/>
                <a:cs typeface="Arial"/>
              </a:rPr>
              <a:t>8x8y</a:t>
            </a:r>
            <a:r>
              <a:rPr dirty="0" sz="2100" spc="5">
                <a:solidFill>
                  <a:srgbClr val="595069"/>
                </a:solidFill>
                <a:latin typeface="Arial"/>
                <a:cs typeface="Arial"/>
              </a:rPr>
              <a:t>(</a:t>
            </a:r>
            <a:r>
              <a:rPr dirty="0" sz="2100" spc="5" i="1">
                <a:solidFill>
                  <a:srgbClr val="595069"/>
                </a:solidFill>
                <a:latin typeface="Arial"/>
                <a:cs typeface="Arial"/>
              </a:rPr>
              <a:t>x	</a:t>
            </a:r>
            <a:r>
              <a:rPr dirty="0" sz="2100" spc="-420" i="1">
                <a:solidFill>
                  <a:srgbClr val="595069"/>
                </a:solidFill>
                <a:latin typeface="Arial"/>
                <a:cs typeface="Arial"/>
              </a:rPr>
              <a:t>y</a:t>
            </a:r>
            <a:r>
              <a:rPr dirty="0" sz="2100" spc="-420">
                <a:solidFill>
                  <a:srgbClr val="72697C"/>
                </a:solidFill>
                <a:latin typeface="Arial"/>
                <a:cs typeface="Arial"/>
              </a:rPr>
              <a:t>'	</a:t>
            </a:r>
            <a:r>
              <a:rPr dirty="0" sz="2100" spc="-475">
                <a:solidFill>
                  <a:srgbClr val="72697C"/>
                </a:solidFill>
                <a:latin typeface="Arial"/>
                <a:cs typeface="Arial"/>
              </a:rPr>
              <a:t>)</a:t>
            </a:r>
            <a:endParaRPr sz="21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901429" y="4118766"/>
            <a:ext cx="4411345" cy="71945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algn="ctr">
              <a:lnSpc>
                <a:spcPts val="2985"/>
              </a:lnSpc>
              <a:spcBef>
                <a:spcPts val="130"/>
              </a:spcBef>
              <a:tabLst>
                <a:tab pos="2350135" algn="l"/>
                <a:tab pos="3244850" algn="l"/>
              </a:tabLst>
            </a:pPr>
            <a:r>
              <a:rPr dirty="0" sz="2100" spc="85" i="1">
                <a:solidFill>
                  <a:srgbClr val="595069"/>
                </a:solidFill>
                <a:latin typeface="Arial"/>
                <a:cs typeface="Arial"/>
              </a:rPr>
              <a:t>u</a:t>
            </a:r>
            <a:r>
              <a:rPr dirty="0" sz="2100" spc="55" i="1">
                <a:solidFill>
                  <a:srgbClr val="595069"/>
                </a:solidFill>
                <a:latin typeface="Arial"/>
                <a:cs typeface="Arial"/>
              </a:rPr>
              <a:t>(</a:t>
            </a:r>
            <a:r>
              <a:rPr dirty="0" sz="2100" spc="-380" i="1">
                <a:solidFill>
                  <a:srgbClr val="595069"/>
                </a:solidFill>
                <a:latin typeface="Arial"/>
                <a:cs typeface="Arial"/>
              </a:rPr>
              <a:t> </a:t>
            </a:r>
            <a:r>
              <a:rPr dirty="0" sz="2100" spc="35" i="1">
                <a:solidFill>
                  <a:srgbClr val="595069"/>
                </a:solidFill>
                <a:latin typeface="Arial"/>
                <a:cs typeface="Arial"/>
              </a:rPr>
              <a:t>x*</a:t>
            </a:r>
            <a:r>
              <a:rPr dirty="0" sz="2100" spc="240" i="1">
                <a:solidFill>
                  <a:srgbClr val="595069"/>
                </a:solidFill>
                <a:latin typeface="Arial"/>
                <a:cs typeface="Arial"/>
              </a:rPr>
              <a:t> </a:t>
            </a:r>
            <a:r>
              <a:rPr dirty="0" sz="2550" spc="55">
                <a:solidFill>
                  <a:srgbClr val="083159"/>
                </a:solidFill>
                <a:latin typeface="Times New Roman"/>
                <a:cs typeface="Times New Roman"/>
              </a:rPr>
              <a:t>+</a:t>
            </a:r>
            <a:r>
              <a:rPr dirty="0" sz="2550" spc="-70">
                <a:solidFill>
                  <a:srgbClr val="083159"/>
                </a:solidFill>
                <a:latin typeface="Times New Roman"/>
                <a:cs typeface="Times New Roman"/>
              </a:rPr>
              <a:t> </a:t>
            </a:r>
            <a:r>
              <a:rPr dirty="0" sz="2100" spc="210" i="1">
                <a:solidFill>
                  <a:srgbClr val="483F57"/>
                </a:solidFill>
                <a:latin typeface="Arial"/>
                <a:cs typeface="Arial"/>
              </a:rPr>
              <a:t>h</a:t>
            </a:r>
            <a:r>
              <a:rPr dirty="0" sz="2100" spc="185" i="1">
                <a:solidFill>
                  <a:srgbClr val="72697C"/>
                </a:solidFill>
                <a:latin typeface="Arial"/>
                <a:cs typeface="Arial"/>
              </a:rPr>
              <a:t>,</a:t>
            </a:r>
            <a:r>
              <a:rPr dirty="0" sz="2100" spc="35" i="1">
                <a:solidFill>
                  <a:srgbClr val="595069"/>
                </a:solidFill>
                <a:latin typeface="Arial"/>
                <a:cs typeface="Arial"/>
              </a:rPr>
              <a:t>y*</a:t>
            </a:r>
            <a:r>
              <a:rPr dirty="0" sz="2100" spc="150" i="1">
                <a:solidFill>
                  <a:srgbClr val="595069"/>
                </a:solidFill>
                <a:latin typeface="Arial"/>
                <a:cs typeface="Arial"/>
              </a:rPr>
              <a:t> </a:t>
            </a:r>
            <a:r>
              <a:rPr dirty="0" sz="2550" spc="55">
                <a:solidFill>
                  <a:srgbClr val="2F0136"/>
                </a:solidFill>
                <a:latin typeface="Times New Roman"/>
                <a:cs typeface="Times New Roman"/>
              </a:rPr>
              <a:t>+</a:t>
            </a:r>
            <a:r>
              <a:rPr dirty="0" sz="2550" spc="20">
                <a:solidFill>
                  <a:srgbClr val="2F0136"/>
                </a:solidFill>
                <a:latin typeface="Times New Roman"/>
                <a:cs typeface="Times New Roman"/>
              </a:rPr>
              <a:t> </a:t>
            </a:r>
            <a:r>
              <a:rPr dirty="0" sz="2100" spc="-25" i="1">
                <a:solidFill>
                  <a:srgbClr val="595069"/>
                </a:solidFill>
                <a:latin typeface="Arial"/>
                <a:cs typeface="Arial"/>
              </a:rPr>
              <a:t>k</a:t>
            </a:r>
            <a:r>
              <a:rPr dirty="0" sz="2100" spc="-250" i="1">
                <a:solidFill>
                  <a:srgbClr val="595069"/>
                </a:solidFill>
                <a:latin typeface="Arial"/>
                <a:cs typeface="Arial"/>
              </a:rPr>
              <a:t> </a:t>
            </a:r>
            <a:r>
              <a:rPr dirty="0" sz="2100" spc="-75" i="1">
                <a:solidFill>
                  <a:srgbClr val="72697C"/>
                </a:solidFill>
                <a:latin typeface="Arial"/>
                <a:cs typeface="Arial"/>
              </a:rPr>
              <a:t>)</a:t>
            </a:r>
            <a:r>
              <a:rPr dirty="0" sz="2100" spc="-30" i="1">
                <a:solidFill>
                  <a:srgbClr val="72697C"/>
                </a:solidFill>
                <a:latin typeface="Arial"/>
                <a:cs typeface="Arial"/>
              </a:rPr>
              <a:t> </a:t>
            </a:r>
            <a:r>
              <a:rPr dirty="0" sz="2100" spc="-75">
                <a:solidFill>
                  <a:srgbClr val="050307"/>
                </a:solidFill>
                <a:latin typeface="Arial"/>
                <a:cs typeface="Arial"/>
              </a:rPr>
              <a:t>-</a:t>
            </a:r>
            <a:r>
              <a:rPr dirty="0" sz="2100">
                <a:solidFill>
                  <a:srgbClr val="050307"/>
                </a:solidFill>
                <a:latin typeface="Arial"/>
                <a:cs typeface="Arial"/>
              </a:rPr>
              <a:t>	</a:t>
            </a:r>
            <a:r>
              <a:rPr dirty="0" sz="2100" spc="85" i="1">
                <a:solidFill>
                  <a:srgbClr val="595069"/>
                </a:solidFill>
                <a:latin typeface="Arial"/>
                <a:cs typeface="Arial"/>
              </a:rPr>
              <a:t>u</a:t>
            </a:r>
            <a:r>
              <a:rPr dirty="0" sz="2100" spc="55" i="1">
                <a:solidFill>
                  <a:srgbClr val="595069"/>
                </a:solidFill>
                <a:latin typeface="Arial"/>
                <a:cs typeface="Arial"/>
              </a:rPr>
              <a:t>(</a:t>
            </a:r>
            <a:r>
              <a:rPr dirty="0" sz="2100" spc="-380" i="1">
                <a:solidFill>
                  <a:srgbClr val="595069"/>
                </a:solidFill>
                <a:latin typeface="Arial"/>
                <a:cs typeface="Arial"/>
              </a:rPr>
              <a:t> </a:t>
            </a:r>
            <a:r>
              <a:rPr dirty="0" sz="2100" spc="35" i="1">
                <a:solidFill>
                  <a:srgbClr val="595069"/>
                </a:solidFill>
                <a:latin typeface="Arial"/>
                <a:cs typeface="Arial"/>
              </a:rPr>
              <a:t>x*</a:t>
            </a:r>
            <a:r>
              <a:rPr dirty="0" sz="2100" spc="220" i="1">
                <a:solidFill>
                  <a:srgbClr val="595069"/>
                </a:solidFill>
                <a:latin typeface="Arial"/>
                <a:cs typeface="Arial"/>
              </a:rPr>
              <a:t> </a:t>
            </a:r>
            <a:r>
              <a:rPr dirty="0" sz="2100" spc="25">
                <a:solidFill>
                  <a:srgbClr val="050307"/>
                </a:solidFill>
                <a:latin typeface="Arial"/>
                <a:cs typeface="Arial"/>
              </a:rPr>
              <a:t>-</a:t>
            </a:r>
            <a:r>
              <a:rPr dirty="0" sz="2100">
                <a:solidFill>
                  <a:srgbClr val="050307"/>
                </a:solidFill>
                <a:latin typeface="Arial"/>
                <a:cs typeface="Arial"/>
              </a:rPr>
              <a:t>	</a:t>
            </a:r>
            <a:r>
              <a:rPr dirty="0" sz="2100" spc="210" i="1">
                <a:solidFill>
                  <a:srgbClr val="483F57"/>
                </a:solidFill>
                <a:latin typeface="Arial"/>
                <a:cs typeface="Arial"/>
              </a:rPr>
              <a:t>h</a:t>
            </a:r>
            <a:r>
              <a:rPr dirty="0" sz="2100" spc="185" i="1">
                <a:solidFill>
                  <a:srgbClr val="72697C"/>
                </a:solidFill>
                <a:latin typeface="Arial"/>
                <a:cs typeface="Arial"/>
              </a:rPr>
              <a:t>,</a:t>
            </a:r>
            <a:r>
              <a:rPr dirty="0" sz="2100" spc="-25" i="1">
                <a:solidFill>
                  <a:srgbClr val="595069"/>
                </a:solidFill>
                <a:latin typeface="Arial"/>
                <a:cs typeface="Arial"/>
              </a:rPr>
              <a:t>y</a:t>
            </a:r>
            <a:r>
              <a:rPr dirty="0" sz="2100" spc="35" i="1">
                <a:solidFill>
                  <a:srgbClr val="72697C"/>
                </a:solidFill>
                <a:latin typeface="Arial"/>
                <a:cs typeface="Arial"/>
              </a:rPr>
              <a:t>*</a:t>
            </a:r>
            <a:r>
              <a:rPr dirty="0" sz="2100" spc="204" i="1">
                <a:solidFill>
                  <a:srgbClr val="72697C"/>
                </a:solidFill>
                <a:latin typeface="Arial"/>
                <a:cs typeface="Arial"/>
              </a:rPr>
              <a:t> </a:t>
            </a:r>
            <a:r>
              <a:rPr dirty="0" sz="2550" spc="65">
                <a:solidFill>
                  <a:srgbClr val="2F0136"/>
                </a:solidFill>
                <a:latin typeface="Times New Roman"/>
                <a:cs typeface="Times New Roman"/>
              </a:rPr>
              <a:t>+</a:t>
            </a:r>
            <a:r>
              <a:rPr dirty="0" sz="2550" spc="5">
                <a:solidFill>
                  <a:srgbClr val="2F0136"/>
                </a:solidFill>
                <a:latin typeface="Times New Roman"/>
                <a:cs typeface="Times New Roman"/>
              </a:rPr>
              <a:t> </a:t>
            </a:r>
            <a:r>
              <a:rPr dirty="0" sz="2100" spc="-25" i="1">
                <a:solidFill>
                  <a:srgbClr val="595069"/>
                </a:solidFill>
                <a:latin typeface="Arial"/>
                <a:cs typeface="Arial"/>
              </a:rPr>
              <a:t>k</a:t>
            </a:r>
            <a:r>
              <a:rPr dirty="0" sz="2100" spc="-250" i="1">
                <a:solidFill>
                  <a:srgbClr val="595069"/>
                </a:solidFill>
                <a:latin typeface="Arial"/>
                <a:cs typeface="Arial"/>
              </a:rPr>
              <a:t> </a:t>
            </a:r>
            <a:r>
              <a:rPr dirty="0" sz="2100" spc="-75" i="1">
                <a:solidFill>
                  <a:srgbClr val="72697C"/>
                </a:solidFill>
                <a:latin typeface="Arial"/>
                <a:cs typeface="Arial"/>
              </a:rPr>
              <a:t>)</a:t>
            </a:r>
            <a:endParaRPr sz="2100">
              <a:latin typeface="Arial"/>
              <a:cs typeface="Arial"/>
            </a:endParaRPr>
          </a:p>
          <a:p>
            <a:pPr algn="ctr">
              <a:lnSpc>
                <a:spcPts val="2445"/>
              </a:lnSpc>
              <a:tabLst>
                <a:tab pos="339090" algn="l"/>
                <a:tab pos="696595" algn="l"/>
              </a:tabLst>
            </a:pPr>
            <a:r>
              <a:rPr dirty="0" u="heavy" sz="1900" spc="-720">
                <a:solidFill>
                  <a:srgbClr val="595069"/>
                </a:solidFill>
                <a:uFill>
                  <a:solidFill>
                    <a:srgbClr val="362F44"/>
                  </a:solidFill>
                </a:uFill>
                <a:latin typeface="Arial"/>
                <a:cs typeface="Arial"/>
              </a:rPr>
              <a:t>4</a:t>
            </a:r>
            <a:r>
              <a:rPr dirty="0" sz="1900" spc="-330">
                <a:solidFill>
                  <a:srgbClr val="595069"/>
                </a:solidFill>
                <a:latin typeface="Arial"/>
                <a:cs typeface="Arial"/>
              </a:rPr>
              <a:t> </a:t>
            </a:r>
            <a:r>
              <a:rPr dirty="0" u="heavy" sz="1900" spc="-430">
                <a:solidFill>
                  <a:srgbClr val="362F44"/>
                </a:solidFill>
                <a:uFill>
                  <a:solidFill>
                    <a:srgbClr val="362F44"/>
                  </a:solidFill>
                </a:uFill>
                <a:latin typeface="Arial"/>
                <a:cs typeface="Arial"/>
              </a:rPr>
              <a:t>·</a:t>
            </a:r>
            <a:r>
              <a:rPr dirty="0" sz="1900" spc="-430">
                <a:solidFill>
                  <a:srgbClr val="362F44"/>
                </a:solidFill>
                <a:latin typeface="Arial"/>
                <a:cs typeface="Arial"/>
              </a:rPr>
              <a:t>	</a:t>
            </a:r>
            <a:r>
              <a:rPr dirty="0" u="heavy" sz="2100" spc="-545" i="1">
                <a:solidFill>
                  <a:srgbClr val="483F57"/>
                </a:solidFill>
                <a:uFill>
                  <a:solidFill>
                    <a:srgbClr val="1F2B4D"/>
                  </a:solidFill>
                </a:uFill>
                <a:latin typeface="Arial"/>
                <a:cs typeface="Arial"/>
              </a:rPr>
              <a:t>h</a:t>
            </a:r>
            <a:r>
              <a:rPr dirty="0" u="heavy" sz="2100" spc="-545">
                <a:solidFill>
                  <a:srgbClr val="1F2B4D"/>
                </a:solidFill>
                <a:uFill>
                  <a:solidFill>
                    <a:srgbClr val="1F2B4D"/>
                  </a:solidFill>
                </a:uFill>
                <a:latin typeface="Arial"/>
                <a:cs typeface="Arial"/>
              </a:rPr>
              <a:t>·</a:t>
            </a:r>
            <a:r>
              <a:rPr dirty="0" sz="2100" spc="-545">
                <a:solidFill>
                  <a:srgbClr val="1F2B4D"/>
                </a:solidFill>
                <a:latin typeface="Arial"/>
                <a:cs typeface="Arial"/>
              </a:rPr>
              <a:t>	</a:t>
            </a:r>
            <a:r>
              <a:rPr dirty="0" u="heavy" sz="2100" spc="-25" i="1">
                <a:solidFill>
                  <a:srgbClr val="595069"/>
                </a:solidFill>
                <a:uFill>
                  <a:solidFill>
                    <a:srgbClr val="595069"/>
                  </a:solidFill>
                </a:uFill>
                <a:latin typeface="Arial"/>
                <a:cs typeface="Arial"/>
              </a:rPr>
              <a:t>k</a:t>
            </a:r>
            <a:endParaRPr sz="21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857360" y="4873818"/>
            <a:ext cx="4559935" cy="844550"/>
          </a:xfrm>
          <a:prstGeom prst="rect">
            <a:avLst/>
          </a:prstGeom>
        </p:spPr>
        <p:txBody>
          <a:bodyPr wrap="square" lIns="0" tIns="4381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345"/>
              </a:spcBef>
              <a:tabLst>
                <a:tab pos="1961514" algn="l"/>
                <a:tab pos="3424554" algn="l"/>
                <a:tab pos="4312285" algn="l"/>
              </a:tabLst>
            </a:pPr>
            <a:r>
              <a:rPr dirty="0" u="heavy" sz="2100" spc="-20" i="1">
                <a:solidFill>
                  <a:srgbClr val="050307"/>
                </a:solidFill>
                <a:uFill>
                  <a:solidFill>
                    <a:srgbClr val="595069"/>
                  </a:solidFill>
                </a:uFill>
                <a:latin typeface="Arial"/>
                <a:cs typeface="Arial"/>
              </a:rPr>
              <a:t>-</a:t>
            </a:r>
            <a:r>
              <a:rPr dirty="0" u="heavy" sz="2100" spc="215" i="1">
                <a:solidFill>
                  <a:srgbClr val="050307"/>
                </a:solidFill>
                <a:uFill>
                  <a:solidFill>
                    <a:srgbClr val="595069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100" spc="35" i="1">
                <a:solidFill>
                  <a:srgbClr val="595069"/>
                </a:solidFill>
                <a:uFill>
                  <a:solidFill>
                    <a:srgbClr val="595069"/>
                  </a:solidFill>
                </a:uFill>
                <a:latin typeface="Arial"/>
                <a:cs typeface="Arial"/>
              </a:rPr>
              <a:t>u(</a:t>
            </a:r>
            <a:r>
              <a:rPr dirty="0" u="heavy" sz="2100" spc="-335" i="1">
                <a:solidFill>
                  <a:srgbClr val="595069"/>
                </a:solidFill>
                <a:uFill>
                  <a:solidFill>
                    <a:srgbClr val="595069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100" spc="35" i="1">
                <a:solidFill>
                  <a:srgbClr val="595069"/>
                </a:solidFill>
                <a:uFill>
                  <a:solidFill>
                    <a:srgbClr val="595069"/>
                  </a:solidFill>
                </a:uFill>
                <a:latin typeface="Arial"/>
                <a:cs typeface="Arial"/>
              </a:rPr>
              <a:t>x*</a:t>
            </a:r>
            <a:r>
              <a:rPr dirty="0" sz="2100" spc="35" i="1">
                <a:solidFill>
                  <a:srgbClr val="595069"/>
                </a:solidFill>
                <a:latin typeface="Arial"/>
                <a:cs typeface="Arial"/>
              </a:rPr>
              <a:t> </a:t>
            </a:r>
            <a:r>
              <a:rPr dirty="0" u="heavy" sz="2850" spc="60">
                <a:solidFill>
                  <a:srgbClr val="2F0136"/>
                </a:solidFill>
                <a:uFill>
                  <a:solidFill>
                    <a:srgbClr val="2F0136"/>
                  </a:solidFill>
                </a:uFill>
                <a:latin typeface="Arial"/>
                <a:cs typeface="Arial"/>
              </a:rPr>
              <a:t>+</a:t>
            </a:r>
            <a:r>
              <a:rPr dirty="0" sz="2850" spc="-250">
                <a:solidFill>
                  <a:srgbClr val="2F0136"/>
                </a:solidFill>
                <a:latin typeface="Arial"/>
                <a:cs typeface="Arial"/>
              </a:rPr>
              <a:t> </a:t>
            </a:r>
            <a:r>
              <a:rPr dirty="0" u="heavy" sz="2100" spc="70" i="1">
                <a:solidFill>
                  <a:srgbClr val="483F57"/>
                </a:solidFill>
                <a:uFill>
                  <a:solidFill>
                    <a:srgbClr val="595069"/>
                  </a:solidFill>
                </a:uFill>
                <a:latin typeface="Arial"/>
                <a:cs typeface="Arial"/>
              </a:rPr>
              <a:t>h</a:t>
            </a:r>
            <a:r>
              <a:rPr dirty="0" u="heavy" sz="2100" spc="70" i="1">
                <a:solidFill>
                  <a:srgbClr val="72697C"/>
                </a:solidFill>
                <a:uFill>
                  <a:solidFill>
                    <a:srgbClr val="595069"/>
                  </a:solidFill>
                </a:uFill>
                <a:latin typeface="Arial"/>
                <a:cs typeface="Arial"/>
              </a:rPr>
              <a:t>,</a:t>
            </a:r>
            <a:r>
              <a:rPr dirty="0" u="heavy" sz="2100" spc="-320" i="1">
                <a:solidFill>
                  <a:srgbClr val="72697C"/>
                </a:solidFill>
                <a:uFill>
                  <a:solidFill>
                    <a:srgbClr val="595069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100" spc="-5" i="1">
                <a:solidFill>
                  <a:srgbClr val="595069"/>
                </a:solidFill>
                <a:uFill>
                  <a:solidFill>
                    <a:srgbClr val="595069"/>
                  </a:solidFill>
                </a:uFill>
                <a:latin typeface="Arial"/>
                <a:cs typeface="Arial"/>
              </a:rPr>
              <a:t>y*</a:t>
            </a:r>
            <a:r>
              <a:rPr dirty="0" sz="2100" spc="210" i="1">
                <a:solidFill>
                  <a:srgbClr val="595069"/>
                </a:solidFill>
                <a:latin typeface="Arial"/>
                <a:cs typeface="Arial"/>
              </a:rPr>
              <a:t> </a:t>
            </a:r>
            <a:r>
              <a:rPr dirty="0" sz="2100" spc="-5">
                <a:solidFill>
                  <a:srgbClr val="050307"/>
                </a:solidFill>
                <a:latin typeface="Arial"/>
                <a:cs typeface="Arial"/>
              </a:rPr>
              <a:t>-	</a:t>
            </a:r>
            <a:r>
              <a:rPr dirty="0" u="heavy" sz="2100" spc="-5" i="1">
                <a:solidFill>
                  <a:srgbClr val="483F57"/>
                </a:solidFill>
                <a:uFill>
                  <a:solidFill>
                    <a:srgbClr val="483F57"/>
                  </a:solidFill>
                </a:uFill>
                <a:latin typeface="Arial"/>
                <a:cs typeface="Arial"/>
              </a:rPr>
              <a:t>k)</a:t>
            </a:r>
            <a:r>
              <a:rPr dirty="0" sz="2100" spc="120" i="1">
                <a:solidFill>
                  <a:srgbClr val="483F57"/>
                </a:solidFill>
                <a:latin typeface="Arial"/>
                <a:cs typeface="Arial"/>
              </a:rPr>
              <a:t> </a:t>
            </a:r>
            <a:r>
              <a:rPr dirty="0" u="heavy" sz="2850" spc="-5">
                <a:solidFill>
                  <a:srgbClr val="083159"/>
                </a:solidFill>
                <a:uFill>
                  <a:solidFill>
                    <a:srgbClr val="083159"/>
                  </a:solidFill>
                </a:uFill>
                <a:latin typeface="Arial"/>
                <a:cs typeface="Arial"/>
              </a:rPr>
              <a:t>+</a:t>
            </a:r>
            <a:r>
              <a:rPr dirty="0" sz="2850" spc="-425">
                <a:solidFill>
                  <a:srgbClr val="083159"/>
                </a:solidFill>
                <a:latin typeface="Arial"/>
                <a:cs typeface="Arial"/>
              </a:rPr>
              <a:t> </a:t>
            </a:r>
            <a:r>
              <a:rPr dirty="0" u="heavy" sz="2100" spc="70" i="1">
                <a:solidFill>
                  <a:srgbClr val="595069"/>
                </a:solidFill>
                <a:uFill>
                  <a:solidFill>
                    <a:srgbClr val="72697C"/>
                  </a:solidFill>
                </a:uFill>
                <a:latin typeface="Arial"/>
                <a:cs typeface="Arial"/>
              </a:rPr>
              <a:t>u(</a:t>
            </a:r>
            <a:r>
              <a:rPr dirty="0" u="heavy" sz="2100" spc="-365" i="1">
                <a:solidFill>
                  <a:srgbClr val="595069"/>
                </a:solidFill>
                <a:uFill>
                  <a:solidFill>
                    <a:srgbClr val="72697C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100" spc="50" i="1">
                <a:solidFill>
                  <a:srgbClr val="595069"/>
                </a:solidFill>
                <a:uFill>
                  <a:solidFill>
                    <a:srgbClr val="72697C"/>
                  </a:solidFill>
                </a:uFill>
                <a:latin typeface="Arial"/>
                <a:cs typeface="Arial"/>
              </a:rPr>
              <a:t>x</a:t>
            </a:r>
            <a:r>
              <a:rPr dirty="0" u="heavy" sz="2100" spc="50" i="1">
                <a:solidFill>
                  <a:srgbClr val="72697C"/>
                </a:solidFill>
                <a:uFill>
                  <a:solidFill>
                    <a:srgbClr val="72697C"/>
                  </a:solidFill>
                </a:uFill>
                <a:latin typeface="Arial"/>
                <a:cs typeface="Arial"/>
              </a:rPr>
              <a:t>*</a:t>
            </a:r>
            <a:r>
              <a:rPr dirty="0" sz="2100" spc="280" i="1">
                <a:solidFill>
                  <a:srgbClr val="72697C"/>
                </a:solidFill>
                <a:latin typeface="Arial"/>
                <a:cs typeface="Arial"/>
              </a:rPr>
              <a:t> </a:t>
            </a:r>
            <a:r>
              <a:rPr dirty="0" sz="2100" spc="30">
                <a:solidFill>
                  <a:srgbClr val="050307"/>
                </a:solidFill>
                <a:latin typeface="Arial"/>
                <a:cs typeface="Arial"/>
              </a:rPr>
              <a:t>-	</a:t>
            </a:r>
            <a:r>
              <a:rPr dirty="0" u="heavy" sz="2100" spc="114" i="1">
                <a:solidFill>
                  <a:srgbClr val="483F57"/>
                </a:solidFill>
                <a:uFill>
                  <a:solidFill>
                    <a:srgbClr val="595069"/>
                  </a:solidFill>
                </a:uFill>
                <a:latin typeface="Arial"/>
                <a:cs typeface="Arial"/>
              </a:rPr>
              <a:t>h</a:t>
            </a:r>
            <a:r>
              <a:rPr dirty="0" u="heavy" sz="2100" spc="114" i="1">
                <a:solidFill>
                  <a:srgbClr val="72697C"/>
                </a:solidFill>
                <a:uFill>
                  <a:solidFill>
                    <a:srgbClr val="595069"/>
                  </a:solidFill>
                </a:uFill>
                <a:latin typeface="Arial"/>
                <a:cs typeface="Arial"/>
              </a:rPr>
              <a:t>,</a:t>
            </a:r>
            <a:r>
              <a:rPr dirty="0" u="heavy" sz="2100" spc="-320" i="1">
                <a:solidFill>
                  <a:srgbClr val="72697C"/>
                </a:solidFill>
                <a:uFill>
                  <a:solidFill>
                    <a:srgbClr val="595069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100" spc="-5" i="1">
                <a:solidFill>
                  <a:srgbClr val="595069"/>
                </a:solidFill>
                <a:uFill>
                  <a:solidFill>
                    <a:srgbClr val="595069"/>
                  </a:solidFill>
                </a:uFill>
                <a:latin typeface="Arial"/>
                <a:cs typeface="Arial"/>
              </a:rPr>
              <a:t>y*</a:t>
            </a:r>
            <a:r>
              <a:rPr dirty="0" sz="2100" spc="215" i="1">
                <a:solidFill>
                  <a:srgbClr val="595069"/>
                </a:solidFill>
                <a:latin typeface="Arial"/>
                <a:cs typeface="Arial"/>
              </a:rPr>
              <a:t> </a:t>
            </a:r>
            <a:r>
              <a:rPr dirty="0" sz="2100" spc="-5">
                <a:solidFill>
                  <a:srgbClr val="050307"/>
                </a:solidFill>
                <a:latin typeface="Arial"/>
                <a:cs typeface="Arial"/>
              </a:rPr>
              <a:t>-	</a:t>
            </a:r>
            <a:r>
              <a:rPr dirty="0" u="heavy" sz="2100" spc="-5" i="1">
                <a:solidFill>
                  <a:srgbClr val="483F57"/>
                </a:solidFill>
                <a:uFill>
                  <a:solidFill>
                    <a:srgbClr val="483F57"/>
                  </a:solidFill>
                </a:uFill>
                <a:latin typeface="Arial"/>
                <a:cs typeface="Arial"/>
              </a:rPr>
              <a:t>k)</a:t>
            </a:r>
            <a:endParaRPr sz="2100">
              <a:latin typeface="Arial"/>
              <a:cs typeface="Arial"/>
            </a:endParaRPr>
          </a:p>
          <a:p>
            <a:pPr algn="ctr" marL="5715">
              <a:lnSpc>
                <a:spcPct val="100000"/>
              </a:lnSpc>
              <a:spcBef>
                <a:spcPts val="195"/>
              </a:spcBef>
              <a:tabLst>
                <a:tab pos="572135" algn="l"/>
              </a:tabLst>
            </a:pPr>
            <a:r>
              <a:rPr dirty="0" sz="2150" spc="95" i="1">
                <a:solidFill>
                  <a:srgbClr val="595069"/>
                </a:solidFill>
                <a:latin typeface="Times New Roman"/>
                <a:cs typeface="Times New Roman"/>
              </a:rPr>
              <a:t>4</a:t>
            </a:r>
            <a:r>
              <a:rPr dirty="0" sz="2150" spc="-65" i="1">
                <a:solidFill>
                  <a:srgbClr val="595069"/>
                </a:solidFill>
                <a:latin typeface="Times New Roman"/>
                <a:cs typeface="Times New Roman"/>
              </a:rPr>
              <a:t> </a:t>
            </a:r>
            <a:r>
              <a:rPr dirty="0" sz="2150" spc="-295" i="1">
                <a:solidFill>
                  <a:srgbClr val="362F44"/>
                </a:solidFill>
                <a:latin typeface="Times New Roman"/>
                <a:cs typeface="Times New Roman"/>
              </a:rPr>
              <a:t>-</a:t>
            </a:r>
            <a:r>
              <a:rPr dirty="0" sz="2150" spc="45" i="1">
                <a:solidFill>
                  <a:srgbClr val="362F44"/>
                </a:solidFill>
                <a:latin typeface="Times New Roman"/>
                <a:cs typeface="Times New Roman"/>
              </a:rPr>
              <a:t> </a:t>
            </a:r>
            <a:r>
              <a:rPr dirty="0" sz="2150" spc="-440" i="1">
                <a:solidFill>
                  <a:srgbClr val="362F44"/>
                </a:solidFill>
                <a:latin typeface="Times New Roman"/>
                <a:cs typeface="Times New Roman"/>
              </a:rPr>
              <a:t>h</a:t>
            </a:r>
            <a:r>
              <a:rPr dirty="0" sz="2150" i="1">
                <a:solidFill>
                  <a:srgbClr val="362F44"/>
                </a:solidFill>
                <a:latin typeface="Times New Roman"/>
                <a:cs typeface="Times New Roman"/>
              </a:rPr>
              <a:t>	</a:t>
            </a:r>
            <a:r>
              <a:rPr dirty="0" sz="2150" spc="-295" i="1">
                <a:solidFill>
                  <a:srgbClr val="362F44"/>
                </a:solidFill>
                <a:latin typeface="Times New Roman"/>
                <a:cs typeface="Times New Roman"/>
              </a:rPr>
              <a:t>-</a:t>
            </a:r>
            <a:r>
              <a:rPr dirty="0" sz="2150" spc="65" i="1">
                <a:solidFill>
                  <a:srgbClr val="362F44"/>
                </a:solidFill>
                <a:latin typeface="Times New Roman"/>
                <a:cs typeface="Times New Roman"/>
              </a:rPr>
              <a:t> </a:t>
            </a:r>
            <a:r>
              <a:rPr dirty="0" sz="2150" spc="35" i="1">
                <a:solidFill>
                  <a:srgbClr val="362F44"/>
                </a:solidFill>
                <a:latin typeface="Times New Roman"/>
                <a:cs typeface="Times New Roman"/>
              </a:rPr>
              <a:t>k</a:t>
            </a:r>
            <a:endParaRPr sz="215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561499" y="5661517"/>
            <a:ext cx="2175510" cy="35687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1889760" algn="l"/>
              </a:tabLst>
            </a:pPr>
            <a:r>
              <a:rPr dirty="0" sz="2150" spc="-5">
                <a:solidFill>
                  <a:srgbClr val="483F57"/>
                </a:solidFill>
                <a:latin typeface="Times New Roman"/>
                <a:cs typeface="Times New Roman"/>
              </a:rPr>
              <a:t>h3</a:t>
            </a:r>
            <a:r>
              <a:rPr dirty="0" sz="2150" spc="-5">
                <a:solidFill>
                  <a:srgbClr val="483F57"/>
                </a:solidFill>
                <a:latin typeface="Times New Roman"/>
                <a:cs typeface="Times New Roman"/>
              </a:rPr>
              <a:t>	</a:t>
            </a:r>
            <a:r>
              <a:rPr dirty="0" sz="2150" spc="-5">
                <a:solidFill>
                  <a:srgbClr val="595069"/>
                </a:solidFill>
                <a:latin typeface="Times New Roman"/>
                <a:cs typeface="Times New Roman"/>
              </a:rPr>
              <a:t>k3</a:t>
            </a:r>
            <a:endParaRPr sz="215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147964" y="5872185"/>
            <a:ext cx="103505" cy="25717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500" spc="-140" i="1">
                <a:solidFill>
                  <a:srgbClr val="483F57"/>
                </a:solidFill>
                <a:latin typeface="Times New Roman"/>
                <a:cs typeface="Times New Roman"/>
              </a:rPr>
              <a:t>2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403461" y="5837502"/>
            <a:ext cx="3511550" cy="4648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  <a:tabLst>
                <a:tab pos="1486535" algn="l"/>
                <a:tab pos="1888489" algn="l"/>
                <a:tab pos="3381375" algn="l"/>
              </a:tabLst>
            </a:pPr>
            <a:r>
              <a:rPr dirty="0" sz="2150" spc="105" i="1">
                <a:solidFill>
                  <a:srgbClr val="483F57"/>
                </a:solidFill>
                <a:latin typeface="Times New Roman"/>
                <a:cs typeface="Times New Roman"/>
              </a:rPr>
              <a:t>Et</a:t>
            </a:r>
            <a:r>
              <a:rPr dirty="0" sz="2150" spc="105" i="1">
                <a:solidFill>
                  <a:srgbClr val="72697C"/>
                </a:solidFill>
                <a:latin typeface="Times New Roman"/>
                <a:cs typeface="Times New Roman"/>
              </a:rPr>
              <a:t>r</a:t>
            </a:r>
            <a:r>
              <a:rPr dirty="0" sz="2150" spc="190" i="1">
                <a:solidFill>
                  <a:srgbClr val="72697C"/>
                </a:solidFill>
                <a:latin typeface="Times New Roman"/>
                <a:cs typeface="Times New Roman"/>
              </a:rPr>
              <a:t> </a:t>
            </a:r>
            <a:r>
              <a:rPr dirty="0" sz="2800" spc="40">
                <a:solidFill>
                  <a:srgbClr val="050307"/>
                </a:solidFill>
                <a:latin typeface="Times New Roman"/>
                <a:cs typeface="Times New Roman"/>
              </a:rPr>
              <a:t>=</a:t>
            </a:r>
            <a:r>
              <a:rPr dirty="0" sz="2800" spc="-80">
                <a:solidFill>
                  <a:srgbClr val="050307"/>
                </a:solidFill>
                <a:latin typeface="Times New Roman"/>
                <a:cs typeface="Times New Roman"/>
              </a:rPr>
              <a:t> </a:t>
            </a:r>
            <a:r>
              <a:rPr dirty="0" sz="2200" spc="-155">
                <a:solidFill>
                  <a:srgbClr val="362F44"/>
                </a:solidFill>
                <a:latin typeface="Times New Roman"/>
                <a:cs typeface="Times New Roman"/>
              </a:rPr>
              <a:t>O</a:t>
            </a:r>
            <a:r>
              <a:rPr dirty="0" sz="2200" spc="-155">
                <a:solidFill>
                  <a:srgbClr val="595069"/>
                </a:solidFill>
                <a:latin typeface="Times New Roman"/>
                <a:cs typeface="Times New Roman"/>
              </a:rPr>
              <a:t>(</a:t>
            </a:r>
            <a:r>
              <a:rPr dirty="0" sz="2850" spc="-155" i="1">
                <a:solidFill>
                  <a:srgbClr val="362F44"/>
                </a:solidFill>
                <a:latin typeface="Arial"/>
                <a:cs typeface="Arial"/>
              </a:rPr>
              <a:t>k	</a:t>
            </a:r>
            <a:r>
              <a:rPr dirty="0" sz="2850" spc="-80" i="1">
                <a:solidFill>
                  <a:srgbClr val="72697C"/>
                </a:solidFill>
                <a:latin typeface="Arial"/>
                <a:cs typeface="Arial"/>
              </a:rPr>
              <a:t>,</a:t>
            </a:r>
            <a:r>
              <a:rPr dirty="0" sz="2150" spc="-80" i="1">
                <a:solidFill>
                  <a:srgbClr val="483F57"/>
                </a:solidFill>
                <a:latin typeface="Times New Roman"/>
                <a:cs typeface="Times New Roman"/>
              </a:rPr>
              <a:t>h	</a:t>
            </a:r>
            <a:r>
              <a:rPr dirty="0" sz="1500" spc="-70" i="1">
                <a:solidFill>
                  <a:srgbClr val="72697C"/>
                </a:solidFill>
                <a:latin typeface="Times New Roman"/>
                <a:cs typeface="Times New Roman"/>
              </a:rPr>
              <a:t>,</a:t>
            </a:r>
            <a:r>
              <a:rPr dirty="0" sz="1500" spc="170" i="1">
                <a:solidFill>
                  <a:srgbClr val="72697C"/>
                </a:solidFill>
                <a:latin typeface="Times New Roman"/>
                <a:cs typeface="Times New Roman"/>
              </a:rPr>
              <a:t> </a:t>
            </a:r>
            <a:r>
              <a:rPr dirty="0" sz="2150" spc="-200" i="1">
                <a:solidFill>
                  <a:srgbClr val="483F57"/>
                </a:solidFill>
                <a:latin typeface="Times New Roman"/>
                <a:cs typeface="Times New Roman"/>
              </a:rPr>
              <a:t>h</a:t>
            </a:r>
            <a:r>
              <a:rPr dirty="0" sz="2150" spc="190" i="1">
                <a:solidFill>
                  <a:srgbClr val="483F57"/>
                </a:solidFill>
                <a:latin typeface="Times New Roman"/>
                <a:cs typeface="Times New Roman"/>
              </a:rPr>
              <a:t> </a:t>
            </a:r>
            <a:r>
              <a:rPr dirty="0" sz="2150" spc="-135">
                <a:solidFill>
                  <a:srgbClr val="1F2B4D"/>
                </a:solidFill>
                <a:latin typeface="Times New Roman"/>
                <a:cs typeface="Times New Roman"/>
              </a:rPr>
              <a:t>·</a:t>
            </a:r>
            <a:r>
              <a:rPr dirty="0" sz="2150" spc="105">
                <a:solidFill>
                  <a:srgbClr val="1F2B4D"/>
                </a:solidFill>
                <a:latin typeface="Times New Roman"/>
                <a:cs typeface="Times New Roman"/>
              </a:rPr>
              <a:t> </a:t>
            </a:r>
            <a:r>
              <a:rPr dirty="0" sz="2150" spc="140" i="1">
                <a:solidFill>
                  <a:srgbClr val="595069"/>
                </a:solidFill>
                <a:latin typeface="Times New Roman"/>
                <a:cs typeface="Times New Roman"/>
              </a:rPr>
              <a:t>k</a:t>
            </a:r>
            <a:r>
              <a:rPr dirty="0" sz="2150" spc="140" i="1">
                <a:solidFill>
                  <a:srgbClr val="72697C"/>
                </a:solidFill>
                <a:latin typeface="Times New Roman"/>
                <a:cs typeface="Times New Roman"/>
              </a:rPr>
              <a:t>,</a:t>
            </a:r>
            <a:r>
              <a:rPr dirty="0" sz="2150" spc="-235" i="1">
                <a:solidFill>
                  <a:srgbClr val="72697C"/>
                </a:solidFill>
                <a:latin typeface="Times New Roman"/>
                <a:cs typeface="Times New Roman"/>
              </a:rPr>
              <a:t> </a:t>
            </a:r>
            <a:r>
              <a:rPr dirty="0" sz="2150" spc="125" i="1">
                <a:solidFill>
                  <a:srgbClr val="595069"/>
                </a:solidFill>
                <a:latin typeface="Times New Roman"/>
                <a:cs typeface="Times New Roman"/>
              </a:rPr>
              <a:t>k</a:t>
            </a:r>
            <a:r>
              <a:rPr dirty="0" baseline="40740" sz="2250" spc="187" i="1">
                <a:solidFill>
                  <a:srgbClr val="595069"/>
                </a:solidFill>
                <a:latin typeface="Times New Roman"/>
                <a:cs typeface="Times New Roman"/>
              </a:rPr>
              <a:t>2</a:t>
            </a:r>
            <a:r>
              <a:rPr dirty="0" baseline="40740" sz="2250" spc="-37" i="1">
                <a:solidFill>
                  <a:srgbClr val="595069"/>
                </a:solidFill>
                <a:latin typeface="Times New Roman"/>
                <a:cs typeface="Times New Roman"/>
              </a:rPr>
              <a:t> </a:t>
            </a:r>
            <a:r>
              <a:rPr dirty="0" sz="1500" spc="-120" i="1">
                <a:solidFill>
                  <a:srgbClr val="72697C"/>
                </a:solidFill>
                <a:latin typeface="Times New Roman"/>
                <a:cs typeface="Times New Roman"/>
              </a:rPr>
              <a:t>,</a:t>
            </a:r>
            <a:r>
              <a:rPr dirty="0" sz="2850" spc="-120" i="1">
                <a:solidFill>
                  <a:srgbClr val="362F44"/>
                </a:solidFill>
                <a:latin typeface="Arial"/>
                <a:cs typeface="Arial"/>
              </a:rPr>
              <a:t>h	</a:t>
            </a:r>
            <a:r>
              <a:rPr dirty="0" sz="2850" spc="-330" i="1">
                <a:solidFill>
                  <a:srgbClr val="595069"/>
                </a:solidFill>
                <a:latin typeface="Arial"/>
                <a:cs typeface="Arial"/>
              </a:rPr>
              <a:t>)</a:t>
            </a:r>
            <a:endParaRPr sz="2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50049" y="3404442"/>
            <a:ext cx="7552589" cy="337275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47451" y="656445"/>
            <a:ext cx="8921750" cy="22155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1687830">
              <a:lnSpc>
                <a:spcPct val="100000"/>
              </a:lnSpc>
              <a:spcBef>
                <a:spcPts val="100"/>
              </a:spcBef>
            </a:pPr>
            <a:r>
              <a:rPr dirty="0" sz="3200" spc="-5">
                <a:solidFill>
                  <a:srgbClr val="2121DC"/>
                </a:solidFill>
              </a:rPr>
              <a:t>3.</a:t>
            </a:r>
            <a:r>
              <a:rPr dirty="0" sz="3200" spc="-190">
                <a:solidFill>
                  <a:srgbClr val="2121DC"/>
                </a:solidFill>
              </a:rPr>
              <a:t> </a:t>
            </a:r>
            <a:r>
              <a:rPr dirty="0" sz="3200" spc="-5">
                <a:solidFill>
                  <a:srgbClr val="2121DC"/>
                </a:solidFill>
              </a:rPr>
              <a:t>Aproximación</a:t>
            </a:r>
            <a:r>
              <a:rPr dirty="0" sz="3200" spc="-35">
                <a:solidFill>
                  <a:srgbClr val="2121DC"/>
                </a:solidFill>
              </a:rPr>
              <a:t> </a:t>
            </a:r>
            <a:r>
              <a:rPr dirty="0" sz="3200" spc="-10">
                <a:solidFill>
                  <a:srgbClr val="2121DC"/>
                </a:solidFill>
              </a:rPr>
              <a:t>mediante</a:t>
            </a:r>
            <a:r>
              <a:rPr dirty="0" sz="3200" spc="-30">
                <a:solidFill>
                  <a:srgbClr val="2121DC"/>
                </a:solidFill>
              </a:rPr>
              <a:t> </a:t>
            </a:r>
            <a:r>
              <a:rPr dirty="0" sz="3200" spc="-5">
                <a:solidFill>
                  <a:srgbClr val="2121DC"/>
                </a:solidFill>
              </a:rPr>
              <a:t>esquemas</a:t>
            </a:r>
            <a:r>
              <a:rPr dirty="0" sz="3200" spc="-25">
                <a:solidFill>
                  <a:srgbClr val="2121DC"/>
                </a:solidFill>
              </a:rPr>
              <a:t> </a:t>
            </a:r>
            <a:r>
              <a:rPr dirty="0" sz="3200" spc="-10">
                <a:solidFill>
                  <a:srgbClr val="2121DC"/>
                </a:solidFill>
              </a:rPr>
              <a:t>en </a:t>
            </a:r>
            <a:r>
              <a:rPr dirty="0" sz="3200" spc="-875">
                <a:solidFill>
                  <a:srgbClr val="2121DC"/>
                </a:solidFill>
              </a:rPr>
              <a:t> </a:t>
            </a:r>
            <a:r>
              <a:rPr dirty="0" sz="3200" spc="-5">
                <a:solidFill>
                  <a:srgbClr val="2121DC"/>
                </a:solidFill>
              </a:rPr>
              <a:t>diferencias de </a:t>
            </a:r>
            <a:r>
              <a:rPr dirty="0" sz="3200" spc="-10">
                <a:solidFill>
                  <a:srgbClr val="2121DC"/>
                </a:solidFill>
              </a:rPr>
              <a:t>problemas </a:t>
            </a:r>
            <a:r>
              <a:rPr dirty="0" sz="3200" spc="-5">
                <a:solidFill>
                  <a:srgbClr val="2121DC"/>
                </a:solidFill>
              </a:rPr>
              <a:t>de transporte </a:t>
            </a:r>
            <a:r>
              <a:rPr dirty="0" sz="3200">
                <a:solidFill>
                  <a:srgbClr val="2121DC"/>
                </a:solidFill>
              </a:rPr>
              <a:t> </a:t>
            </a:r>
            <a:r>
              <a:rPr dirty="0" sz="3200" spc="-5">
                <a:solidFill>
                  <a:srgbClr val="2121DC"/>
                </a:solidFill>
              </a:rPr>
              <a:t>estacionarios</a:t>
            </a:r>
            <a:r>
              <a:rPr dirty="0" sz="3200" spc="-25">
                <a:solidFill>
                  <a:srgbClr val="2121DC"/>
                </a:solidFill>
              </a:rPr>
              <a:t> </a:t>
            </a:r>
            <a:r>
              <a:rPr dirty="0" sz="3200" spc="-5">
                <a:solidFill>
                  <a:srgbClr val="2121DC"/>
                </a:solidFill>
              </a:rPr>
              <a:t>1D.</a:t>
            </a:r>
            <a:endParaRPr sz="3200"/>
          </a:p>
          <a:p>
            <a:pPr marL="12700" marR="5080">
              <a:lnSpc>
                <a:spcPts val="2810"/>
              </a:lnSpc>
              <a:spcBef>
                <a:spcPts val="185"/>
              </a:spcBef>
            </a:pPr>
            <a:r>
              <a:rPr dirty="0" spc="-5">
                <a:solidFill>
                  <a:srgbClr val="2121DC"/>
                </a:solidFill>
              </a:rPr>
              <a:t>Problemas</a:t>
            </a:r>
            <a:r>
              <a:rPr dirty="0" spc="15">
                <a:solidFill>
                  <a:srgbClr val="2121DC"/>
                </a:solidFill>
              </a:rPr>
              <a:t> </a:t>
            </a:r>
            <a:r>
              <a:rPr dirty="0" spc="-5">
                <a:solidFill>
                  <a:srgbClr val="2121DC"/>
                </a:solidFill>
              </a:rPr>
              <a:t>con</a:t>
            </a:r>
            <a:r>
              <a:rPr dirty="0" spc="15">
                <a:solidFill>
                  <a:srgbClr val="2121DC"/>
                </a:solidFill>
              </a:rPr>
              <a:t> </a:t>
            </a:r>
            <a:r>
              <a:rPr dirty="0" spc="-5">
                <a:solidFill>
                  <a:srgbClr val="2121DC"/>
                </a:solidFill>
              </a:rPr>
              <a:t>coeficientes</a:t>
            </a:r>
            <a:r>
              <a:rPr dirty="0" spc="15">
                <a:solidFill>
                  <a:srgbClr val="2121DC"/>
                </a:solidFill>
              </a:rPr>
              <a:t> </a:t>
            </a:r>
            <a:r>
              <a:rPr dirty="0" spc="-5">
                <a:solidFill>
                  <a:srgbClr val="2121DC"/>
                </a:solidFill>
              </a:rPr>
              <a:t>constantes</a:t>
            </a:r>
            <a:r>
              <a:rPr dirty="0" spc="5">
                <a:solidFill>
                  <a:srgbClr val="2121DC"/>
                </a:solidFill>
              </a:rPr>
              <a:t> </a:t>
            </a:r>
            <a:r>
              <a:rPr dirty="0">
                <a:solidFill>
                  <a:srgbClr val="2121DC"/>
                </a:solidFill>
              </a:rPr>
              <a:t>y</a:t>
            </a:r>
            <a:r>
              <a:rPr dirty="0" spc="-10">
                <a:solidFill>
                  <a:srgbClr val="2121DC"/>
                </a:solidFill>
              </a:rPr>
              <a:t> </a:t>
            </a:r>
            <a:r>
              <a:rPr dirty="0" spc="-5">
                <a:solidFill>
                  <a:srgbClr val="2121DC"/>
                </a:solidFill>
              </a:rPr>
              <a:t>esquemas</a:t>
            </a:r>
            <a:r>
              <a:rPr dirty="0" spc="20">
                <a:solidFill>
                  <a:srgbClr val="2121DC"/>
                </a:solidFill>
              </a:rPr>
              <a:t> </a:t>
            </a:r>
            <a:r>
              <a:rPr dirty="0" spc="-5">
                <a:solidFill>
                  <a:srgbClr val="2121DC"/>
                </a:solidFill>
              </a:rPr>
              <a:t>con</a:t>
            </a:r>
            <a:r>
              <a:rPr dirty="0" spc="10">
                <a:solidFill>
                  <a:srgbClr val="2121DC"/>
                </a:solidFill>
              </a:rPr>
              <a:t> </a:t>
            </a:r>
            <a:r>
              <a:rPr dirty="0" spc="-10">
                <a:solidFill>
                  <a:srgbClr val="2121DC"/>
                </a:solidFill>
              </a:rPr>
              <a:t>mallados </a:t>
            </a:r>
            <a:r>
              <a:rPr dirty="0" spc="-650">
                <a:solidFill>
                  <a:srgbClr val="2121DC"/>
                </a:solidFill>
              </a:rPr>
              <a:t> </a:t>
            </a:r>
            <a:r>
              <a:rPr dirty="0" spc="-5">
                <a:solidFill>
                  <a:srgbClr val="2121DC"/>
                </a:solidFill>
              </a:rPr>
              <a:t>equidistantes.</a:t>
            </a: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61064" y="5099756"/>
            <a:ext cx="1088147" cy="15215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44541" y="5099756"/>
            <a:ext cx="772233" cy="152152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2702562" y="4994417"/>
            <a:ext cx="4680585" cy="0"/>
          </a:xfrm>
          <a:custGeom>
            <a:avLst/>
            <a:gdLst/>
            <a:ahLst/>
            <a:cxnLst/>
            <a:rect l="l" t="t" r="r" b="b"/>
            <a:pathLst>
              <a:path w="4680584" h="0">
                <a:moveTo>
                  <a:pt x="0" y="0"/>
                </a:moveTo>
                <a:lnTo>
                  <a:pt x="4680205" y="0"/>
                </a:lnTo>
              </a:path>
            </a:pathLst>
          </a:custGeom>
          <a:ln w="1170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988596" y="890098"/>
            <a:ext cx="5436870" cy="35687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1388110" algn="l"/>
                <a:tab pos="2066289" algn="l"/>
                <a:tab pos="4431665" algn="l"/>
                <a:tab pos="4744720" algn="l"/>
              </a:tabLst>
            </a:pPr>
            <a:r>
              <a:rPr dirty="0" sz="2150" spc="-535">
                <a:solidFill>
                  <a:srgbClr val="08070A"/>
                </a:solidFill>
                <a:latin typeface="Times New Roman"/>
                <a:cs typeface="Times New Roman"/>
              </a:rPr>
              <a:t>D</a:t>
            </a:r>
            <a:r>
              <a:rPr dirty="0" sz="2150" spc="-535">
                <a:solidFill>
                  <a:srgbClr val="08070A"/>
                </a:solidFill>
                <a:latin typeface="Times New Roman"/>
                <a:cs typeface="Times New Roman"/>
              </a:rPr>
              <a:t> </a:t>
            </a:r>
            <a:r>
              <a:rPr dirty="0" sz="2150" spc="-190">
                <a:solidFill>
                  <a:srgbClr val="08070A"/>
                </a:solidFill>
                <a:latin typeface="Times New Roman"/>
                <a:cs typeface="Times New Roman"/>
              </a:rPr>
              <a:t> </a:t>
            </a:r>
            <a:r>
              <a:rPr dirty="0" sz="2150" spc="-204">
                <a:solidFill>
                  <a:srgbClr val="08070A"/>
                </a:solidFill>
                <a:latin typeface="Times New Roman"/>
                <a:cs typeface="Times New Roman"/>
              </a:rPr>
              <a:t>i</a:t>
            </a:r>
            <a:r>
              <a:rPr dirty="0" sz="2150" spc="-330">
                <a:solidFill>
                  <a:srgbClr val="08070A"/>
                </a:solidFill>
                <a:latin typeface="Times New Roman"/>
                <a:cs typeface="Times New Roman"/>
              </a:rPr>
              <a:t> </a:t>
            </a:r>
            <a:r>
              <a:rPr dirty="0" sz="2150" spc="-290">
                <a:solidFill>
                  <a:srgbClr val="484252"/>
                </a:solidFill>
                <a:latin typeface="Times New Roman"/>
                <a:cs typeface="Times New Roman"/>
              </a:rPr>
              <a:t>s</a:t>
            </a:r>
            <a:r>
              <a:rPr dirty="0" sz="2150" spc="-45">
                <a:solidFill>
                  <a:srgbClr val="484252"/>
                </a:solidFill>
                <a:latin typeface="Times New Roman"/>
                <a:cs typeface="Times New Roman"/>
              </a:rPr>
              <a:t> </a:t>
            </a:r>
            <a:r>
              <a:rPr dirty="0" sz="2150" spc="-330">
                <a:solidFill>
                  <a:srgbClr val="312A36"/>
                </a:solidFill>
                <a:latin typeface="Times New Roman"/>
                <a:cs typeface="Times New Roman"/>
              </a:rPr>
              <a:t>c</a:t>
            </a:r>
            <a:r>
              <a:rPr dirty="0" sz="2150">
                <a:solidFill>
                  <a:srgbClr val="312A36"/>
                </a:solidFill>
                <a:latin typeface="Times New Roman"/>
                <a:cs typeface="Times New Roman"/>
              </a:rPr>
              <a:t> </a:t>
            </a:r>
            <a:r>
              <a:rPr dirty="0" sz="2150" spc="-250">
                <a:solidFill>
                  <a:srgbClr val="21111F"/>
                </a:solidFill>
                <a:latin typeface="Times New Roman"/>
                <a:cs typeface="Times New Roman"/>
              </a:rPr>
              <a:t>r</a:t>
            </a:r>
            <a:r>
              <a:rPr dirty="0" sz="2150" spc="-60">
                <a:solidFill>
                  <a:srgbClr val="21111F"/>
                </a:solidFill>
                <a:latin typeface="Times New Roman"/>
                <a:cs typeface="Times New Roman"/>
              </a:rPr>
              <a:t> </a:t>
            </a:r>
            <a:r>
              <a:rPr dirty="0" sz="2150" spc="-330">
                <a:solidFill>
                  <a:srgbClr val="484252"/>
                </a:solidFill>
                <a:latin typeface="Times New Roman"/>
                <a:cs typeface="Times New Roman"/>
              </a:rPr>
              <a:t>e</a:t>
            </a:r>
            <a:r>
              <a:rPr dirty="0" sz="2150" spc="90">
                <a:solidFill>
                  <a:srgbClr val="484252"/>
                </a:solidFill>
                <a:latin typeface="Times New Roman"/>
                <a:cs typeface="Times New Roman"/>
              </a:rPr>
              <a:t> </a:t>
            </a:r>
            <a:r>
              <a:rPr dirty="0" sz="2150" spc="-204">
                <a:solidFill>
                  <a:srgbClr val="441F31"/>
                </a:solidFill>
                <a:latin typeface="Times New Roman"/>
                <a:cs typeface="Times New Roman"/>
              </a:rPr>
              <a:t>t</a:t>
            </a:r>
            <a:r>
              <a:rPr dirty="0" sz="2150" spc="40">
                <a:solidFill>
                  <a:srgbClr val="441F31"/>
                </a:solidFill>
                <a:latin typeface="Times New Roman"/>
                <a:cs typeface="Times New Roman"/>
              </a:rPr>
              <a:t> </a:t>
            </a:r>
            <a:r>
              <a:rPr dirty="0" sz="2150" spc="-204">
                <a:solidFill>
                  <a:srgbClr val="21111F"/>
                </a:solidFill>
                <a:latin typeface="Times New Roman"/>
                <a:cs typeface="Times New Roman"/>
              </a:rPr>
              <a:t>i</a:t>
            </a:r>
            <a:r>
              <a:rPr dirty="0" sz="2150" spc="-265">
                <a:solidFill>
                  <a:srgbClr val="21111F"/>
                </a:solidFill>
                <a:latin typeface="Times New Roman"/>
                <a:cs typeface="Times New Roman"/>
              </a:rPr>
              <a:t> </a:t>
            </a:r>
            <a:r>
              <a:rPr dirty="0" sz="2150" spc="-335">
                <a:solidFill>
                  <a:srgbClr val="312A36"/>
                </a:solidFill>
                <a:latin typeface="Times New Roman"/>
                <a:cs typeface="Times New Roman"/>
              </a:rPr>
              <a:t>z</a:t>
            </a:r>
            <a:r>
              <a:rPr dirty="0" sz="2150" spc="-330">
                <a:solidFill>
                  <a:srgbClr val="312A36"/>
                </a:solidFill>
                <a:latin typeface="Times New Roman"/>
                <a:cs typeface="Times New Roman"/>
              </a:rPr>
              <a:t>a</a:t>
            </a:r>
            <a:r>
              <a:rPr dirty="0" sz="2150">
                <a:solidFill>
                  <a:srgbClr val="312A36"/>
                </a:solidFill>
                <a:latin typeface="Times New Roman"/>
                <a:cs typeface="Times New Roman"/>
              </a:rPr>
              <a:t>	</a:t>
            </a:r>
            <a:r>
              <a:rPr dirty="0" sz="2150" spc="-330">
                <a:solidFill>
                  <a:srgbClr val="312A36"/>
                </a:solidFill>
                <a:latin typeface="Times New Roman"/>
                <a:cs typeface="Times New Roman"/>
              </a:rPr>
              <a:t>c</a:t>
            </a:r>
            <a:r>
              <a:rPr dirty="0" sz="2150" spc="40">
                <a:solidFill>
                  <a:srgbClr val="312A36"/>
                </a:solidFill>
                <a:latin typeface="Times New Roman"/>
                <a:cs typeface="Times New Roman"/>
              </a:rPr>
              <a:t> </a:t>
            </a:r>
            <a:r>
              <a:rPr dirty="0" sz="2150" spc="-204">
                <a:solidFill>
                  <a:srgbClr val="21111F"/>
                </a:solidFill>
                <a:latin typeface="Times New Roman"/>
                <a:cs typeface="Times New Roman"/>
              </a:rPr>
              <a:t>i</a:t>
            </a:r>
            <a:r>
              <a:rPr dirty="0" sz="2150" spc="-300">
                <a:solidFill>
                  <a:srgbClr val="21111F"/>
                </a:solidFill>
                <a:latin typeface="Times New Roman"/>
                <a:cs typeface="Times New Roman"/>
              </a:rPr>
              <a:t> </a:t>
            </a:r>
            <a:r>
              <a:rPr dirty="0" sz="2150" spc="-370">
                <a:solidFill>
                  <a:srgbClr val="312A36"/>
                </a:solidFill>
                <a:latin typeface="Times New Roman"/>
                <a:cs typeface="Times New Roman"/>
              </a:rPr>
              <a:t>ó</a:t>
            </a:r>
            <a:r>
              <a:rPr dirty="0" sz="2150" spc="105">
                <a:solidFill>
                  <a:srgbClr val="312A36"/>
                </a:solidFill>
                <a:latin typeface="Times New Roman"/>
                <a:cs typeface="Times New Roman"/>
              </a:rPr>
              <a:t> </a:t>
            </a:r>
            <a:r>
              <a:rPr dirty="0" sz="2150" spc="-370">
                <a:solidFill>
                  <a:srgbClr val="21111F"/>
                </a:solidFill>
                <a:latin typeface="Times New Roman"/>
                <a:cs typeface="Times New Roman"/>
              </a:rPr>
              <a:t>n</a:t>
            </a:r>
            <a:r>
              <a:rPr dirty="0" sz="2150">
                <a:solidFill>
                  <a:srgbClr val="21111F"/>
                </a:solidFill>
                <a:latin typeface="Times New Roman"/>
                <a:cs typeface="Times New Roman"/>
              </a:rPr>
              <a:t>	</a:t>
            </a:r>
            <a:r>
              <a:rPr dirty="0" sz="2150" spc="-330">
                <a:solidFill>
                  <a:srgbClr val="484252"/>
                </a:solidFill>
                <a:latin typeface="Times New Roman"/>
                <a:cs typeface="Times New Roman"/>
              </a:rPr>
              <a:t>e</a:t>
            </a:r>
            <a:r>
              <a:rPr dirty="0" sz="2150" spc="-85">
                <a:solidFill>
                  <a:srgbClr val="484252"/>
                </a:solidFill>
                <a:latin typeface="Times New Roman"/>
                <a:cs typeface="Times New Roman"/>
              </a:rPr>
              <a:t> </a:t>
            </a:r>
            <a:r>
              <a:rPr dirty="0" sz="2150" spc="-290">
                <a:solidFill>
                  <a:srgbClr val="484252"/>
                </a:solidFill>
                <a:latin typeface="Times New Roman"/>
                <a:cs typeface="Times New Roman"/>
              </a:rPr>
              <a:t>s</a:t>
            </a:r>
            <a:r>
              <a:rPr dirty="0" sz="2150" spc="40">
                <a:solidFill>
                  <a:srgbClr val="484252"/>
                </a:solidFill>
                <a:latin typeface="Times New Roman"/>
                <a:cs typeface="Times New Roman"/>
              </a:rPr>
              <a:t> </a:t>
            </a:r>
            <a:r>
              <a:rPr dirty="0" sz="2150" spc="-370">
                <a:solidFill>
                  <a:srgbClr val="21111F"/>
                </a:solidFill>
                <a:latin typeface="Times New Roman"/>
                <a:cs typeface="Times New Roman"/>
              </a:rPr>
              <a:t>p</a:t>
            </a:r>
            <a:r>
              <a:rPr dirty="0" sz="2150" spc="50">
                <a:solidFill>
                  <a:srgbClr val="21111F"/>
                </a:solidFill>
                <a:latin typeface="Times New Roman"/>
                <a:cs typeface="Times New Roman"/>
              </a:rPr>
              <a:t> </a:t>
            </a:r>
            <a:r>
              <a:rPr dirty="0" sz="2150" spc="-330">
                <a:solidFill>
                  <a:srgbClr val="312A36"/>
                </a:solidFill>
                <a:latin typeface="Times New Roman"/>
                <a:cs typeface="Times New Roman"/>
              </a:rPr>
              <a:t>a</a:t>
            </a:r>
            <a:r>
              <a:rPr dirty="0" sz="2150" spc="30">
                <a:solidFill>
                  <a:srgbClr val="312A36"/>
                </a:solidFill>
                <a:latin typeface="Times New Roman"/>
                <a:cs typeface="Times New Roman"/>
              </a:rPr>
              <a:t> </a:t>
            </a:r>
            <a:r>
              <a:rPr dirty="0" sz="2150" spc="-330">
                <a:solidFill>
                  <a:srgbClr val="312A36"/>
                </a:solidFill>
                <a:latin typeface="Times New Roman"/>
                <a:cs typeface="Times New Roman"/>
              </a:rPr>
              <a:t>c</a:t>
            </a:r>
            <a:r>
              <a:rPr dirty="0" sz="2150" spc="40">
                <a:solidFill>
                  <a:srgbClr val="312A36"/>
                </a:solidFill>
                <a:latin typeface="Times New Roman"/>
                <a:cs typeface="Times New Roman"/>
              </a:rPr>
              <a:t> </a:t>
            </a:r>
            <a:r>
              <a:rPr dirty="0" sz="2150" spc="-204">
                <a:solidFill>
                  <a:srgbClr val="21111F"/>
                </a:solidFill>
                <a:latin typeface="Times New Roman"/>
                <a:cs typeface="Times New Roman"/>
              </a:rPr>
              <a:t>i</a:t>
            </a:r>
            <a:r>
              <a:rPr dirty="0" sz="2150" spc="-300">
                <a:solidFill>
                  <a:srgbClr val="21111F"/>
                </a:solidFill>
                <a:latin typeface="Times New Roman"/>
                <a:cs typeface="Times New Roman"/>
              </a:rPr>
              <a:t> </a:t>
            </a:r>
            <a:r>
              <a:rPr dirty="0" sz="2150" spc="-330">
                <a:solidFill>
                  <a:srgbClr val="312A36"/>
                </a:solidFill>
                <a:latin typeface="Times New Roman"/>
                <a:cs typeface="Times New Roman"/>
              </a:rPr>
              <a:t>a</a:t>
            </a:r>
            <a:r>
              <a:rPr dirty="0" sz="2150" spc="130">
                <a:solidFill>
                  <a:srgbClr val="312A36"/>
                </a:solidFill>
                <a:latin typeface="Times New Roman"/>
                <a:cs typeface="Times New Roman"/>
              </a:rPr>
              <a:t> </a:t>
            </a:r>
            <a:r>
              <a:rPr dirty="0" sz="2150" spc="-204">
                <a:solidFill>
                  <a:srgbClr val="21111F"/>
                </a:solidFill>
                <a:latin typeface="Times New Roman"/>
                <a:cs typeface="Times New Roman"/>
              </a:rPr>
              <a:t>l</a:t>
            </a:r>
            <a:r>
              <a:rPr dirty="0" sz="2150">
                <a:solidFill>
                  <a:srgbClr val="21111F"/>
                </a:solidFill>
                <a:latin typeface="Times New Roman"/>
                <a:cs typeface="Times New Roman"/>
              </a:rPr>
              <a:t> </a:t>
            </a:r>
            <a:r>
              <a:rPr dirty="0" sz="2150" spc="-90">
                <a:solidFill>
                  <a:srgbClr val="21111F"/>
                </a:solidFill>
                <a:latin typeface="Times New Roman"/>
                <a:cs typeface="Times New Roman"/>
              </a:rPr>
              <a:t> </a:t>
            </a:r>
            <a:r>
              <a:rPr dirty="0" sz="2150" spc="-370">
                <a:solidFill>
                  <a:srgbClr val="484252"/>
                </a:solidFill>
                <a:latin typeface="Times New Roman"/>
                <a:cs typeface="Times New Roman"/>
              </a:rPr>
              <a:t>d</a:t>
            </a:r>
            <a:r>
              <a:rPr dirty="0" sz="2150" spc="-55">
                <a:solidFill>
                  <a:srgbClr val="484252"/>
                </a:solidFill>
                <a:latin typeface="Times New Roman"/>
                <a:cs typeface="Times New Roman"/>
              </a:rPr>
              <a:t> </a:t>
            </a:r>
            <a:r>
              <a:rPr dirty="0" sz="2150" spc="-330">
                <a:solidFill>
                  <a:srgbClr val="605B6E"/>
                </a:solidFill>
                <a:latin typeface="Times New Roman"/>
                <a:cs typeface="Times New Roman"/>
              </a:rPr>
              <a:t>e</a:t>
            </a:r>
            <a:r>
              <a:rPr dirty="0" sz="2150" spc="-235">
                <a:solidFill>
                  <a:srgbClr val="605B6E"/>
                </a:solidFill>
                <a:latin typeface="Times New Roman"/>
                <a:cs typeface="Times New Roman"/>
              </a:rPr>
              <a:t> </a:t>
            </a:r>
            <a:r>
              <a:rPr dirty="0" sz="2150" spc="-204">
                <a:solidFill>
                  <a:srgbClr val="18183B"/>
                </a:solidFill>
                <a:latin typeface="Times New Roman"/>
                <a:cs typeface="Times New Roman"/>
              </a:rPr>
              <a:t>l</a:t>
            </a:r>
            <a:r>
              <a:rPr dirty="0" sz="2150">
                <a:solidFill>
                  <a:srgbClr val="18183B"/>
                </a:solidFill>
                <a:latin typeface="Times New Roman"/>
                <a:cs typeface="Times New Roman"/>
              </a:rPr>
              <a:t> </a:t>
            </a:r>
            <a:r>
              <a:rPr dirty="0" sz="2150" spc="-90">
                <a:solidFill>
                  <a:srgbClr val="18183B"/>
                </a:solidFill>
                <a:latin typeface="Times New Roman"/>
                <a:cs typeface="Times New Roman"/>
              </a:rPr>
              <a:t> </a:t>
            </a:r>
            <a:r>
              <a:rPr dirty="0" sz="2150" spc="-345">
                <a:solidFill>
                  <a:srgbClr val="484252"/>
                </a:solidFill>
                <a:latin typeface="Times New Roman"/>
                <a:cs typeface="Times New Roman"/>
              </a:rPr>
              <a:t>don1in</a:t>
            </a:r>
            <a:r>
              <a:rPr dirty="0" sz="2150">
                <a:solidFill>
                  <a:srgbClr val="484252"/>
                </a:solidFill>
                <a:latin typeface="Times New Roman"/>
                <a:cs typeface="Times New Roman"/>
              </a:rPr>
              <a:t>	</a:t>
            </a:r>
            <a:r>
              <a:rPr dirty="0" sz="2150" spc="-204">
                <a:solidFill>
                  <a:srgbClr val="18183B"/>
                </a:solidFill>
                <a:latin typeface="Times New Roman"/>
                <a:cs typeface="Times New Roman"/>
              </a:rPr>
              <a:t>i</a:t>
            </a:r>
            <a:r>
              <a:rPr dirty="0" sz="2150" spc="-300">
                <a:solidFill>
                  <a:srgbClr val="18183B"/>
                </a:solidFill>
                <a:latin typeface="Times New Roman"/>
                <a:cs typeface="Times New Roman"/>
              </a:rPr>
              <a:t> </a:t>
            </a:r>
            <a:r>
              <a:rPr dirty="0" sz="2150" spc="-370">
                <a:solidFill>
                  <a:srgbClr val="484252"/>
                </a:solidFill>
                <a:latin typeface="Times New Roman"/>
                <a:cs typeface="Times New Roman"/>
              </a:rPr>
              <a:t>o</a:t>
            </a:r>
            <a:r>
              <a:rPr dirty="0" sz="2150">
                <a:solidFill>
                  <a:srgbClr val="484252"/>
                </a:solidFill>
                <a:latin typeface="Times New Roman"/>
                <a:cs typeface="Times New Roman"/>
              </a:rPr>
              <a:t>	</a:t>
            </a:r>
            <a:r>
              <a:rPr dirty="0" sz="2150" spc="-160">
                <a:solidFill>
                  <a:srgbClr val="701F38"/>
                </a:solidFill>
                <a:latin typeface="Times New Roman"/>
                <a:cs typeface="Times New Roman"/>
              </a:rPr>
              <a:t>[</a:t>
            </a:r>
            <a:r>
              <a:rPr dirty="0" sz="2150" spc="-400">
                <a:solidFill>
                  <a:srgbClr val="484252"/>
                </a:solidFill>
                <a:latin typeface="Times New Roman"/>
                <a:cs typeface="Times New Roman"/>
              </a:rPr>
              <a:t>O</a:t>
            </a:r>
            <a:r>
              <a:rPr dirty="0" sz="2150" spc="-120">
                <a:solidFill>
                  <a:srgbClr val="756E80"/>
                </a:solidFill>
                <a:latin typeface="Times New Roman"/>
                <a:cs typeface="Times New Roman"/>
              </a:rPr>
              <a:t>,</a:t>
            </a:r>
            <a:r>
              <a:rPr dirty="0" sz="2150" spc="-55">
                <a:solidFill>
                  <a:srgbClr val="756E80"/>
                </a:solidFill>
                <a:latin typeface="Times New Roman"/>
                <a:cs typeface="Times New Roman"/>
              </a:rPr>
              <a:t> </a:t>
            </a:r>
            <a:r>
              <a:rPr dirty="0" sz="2150" spc="-295">
                <a:solidFill>
                  <a:srgbClr val="312A36"/>
                </a:solidFill>
                <a:latin typeface="Times New Roman"/>
                <a:cs typeface="Times New Roman"/>
              </a:rPr>
              <a:t>L</a:t>
            </a:r>
            <a:r>
              <a:rPr dirty="0" sz="2150" spc="-125">
                <a:solidFill>
                  <a:srgbClr val="312A36"/>
                </a:solidFill>
                <a:latin typeface="Times New Roman"/>
                <a:cs typeface="Times New Roman"/>
              </a:rPr>
              <a:t> </a:t>
            </a:r>
            <a:r>
              <a:rPr dirty="0" sz="2150" spc="35">
                <a:solidFill>
                  <a:srgbClr val="701F38"/>
                </a:solidFill>
                <a:latin typeface="Times New Roman"/>
                <a:cs typeface="Times New Roman"/>
              </a:rPr>
              <a:t>]</a:t>
            </a:r>
            <a:r>
              <a:rPr dirty="0" sz="2150" spc="-15">
                <a:solidFill>
                  <a:srgbClr val="21111F"/>
                </a:solidFill>
                <a:latin typeface="Times New Roman"/>
                <a:cs typeface="Times New Roman"/>
              </a:rPr>
              <a:t>.</a:t>
            </a:r>
            <a:endParaRPr sz="21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79583" y="1184162"/>
            <a:ext cx="744855" cy="495934"/>
          </a:xfrm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3050" spc="-385">
                <a:solidFill>
                  <a:srgbClr val="484252"/>
                </a:solidFill>
                <a:latin typeface="Times New Roman"/>
                <a:cs typeface="Times New Roman"/>
              </a:rPr>
              <a:t>o</a:t>
            </a:r>
            <a:r>
              <a:rPr dirty="0" sz="3050" spc="-105">
                <a:solidFill>
                  <a:srgbClr val="484252"/>
                </a:solidFill>
                <a:latin typeface="Times New Roman"/>
                <a:cs typeface="Times New Roman"/>
              </a:rPr>
              <a:t> </a:t>
            </a:r>
            <a:r>
              <a:rPr dirty="0" sz="3050" spc="-70">
                <a:solidFill>
                  <a:srgbClr val="08070A"/>
                </a:solidFill>
                <a:latin typeface="Times New Roman"/>
                <a:cs typeface="Times New Roman"/>
              </a:rPr>
              <a:t>=</a:t>
            </a:r>
            <a:r>
              <a:rPr dirty="0" sz="3050" spc="-100">
                <a:solidFill>
                  <a:srgbClr val="08070A"/>
                </a:solidFill>
                <a:latin typeface="Times New Roman"/>
                <a:cs typeface="Times New Roman"/>
              </a:rPr>
              <a:t> </a:t>
            </a:r>
            <a:r>
              <a:rPr dirty="0" sz="1550" spc="150" i="1">
                <a:solidFill>
                  <a:srgbClr val="605B6E"/>
                </a:solidFill>
                <a:latin typeface="Arial"/>
                <a:cs typeface="Arial"/>
              </a:rPr>
              <a:t>X</a:t>
            </a:r>
            <a:r>
              <a:rPr dirty="0" sz="1550" spc="5" i="1">
                <a:solidFill>
                  <a:srgbClr val="484252"/>
                </a:solidFill>
                <a:latin typeface="Arial"/>
                <a:cs typeface="Arial"/>
              </a:rPr>
              <a:t>i</a:t>
            </a:r>
            <a:endParaRPr sz="15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864702" y="1184162"/>
            <a:ext cx="6544945" cy="495934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667385" algn="l"/>
                <a:tab pos="2785110" algn="l"/>
                <a:tab pos="3686175" algn="l"/>
                <a:tab pos="5031740" algn="l"/>
                <a:tab pos="6036945" algn="l"/>
              </a:tabLst>
            </a:pPr>
            <a:r>
              <a:rPr dirty="0" sz="2650" spc="60">
                <a:solidFill>
                  <a:srgbClr val="605B6E"/>
                </a:solidFill>
                <a:latin typeface="Times New Roman"/>
                <a:cs typeface="Times New Roman"/>
              </a:rPr>
              <a:t>&lt;</a:t>
            </a:r>
            <a:r>
              <a:rPr dirty="0" sz="2650" spc="30">
                <a:solidFill>
                  <a:srgbClr val="605B6E"/>
                </a:solidFill>
                <a:latin typeface="Times New Roman"/>
                <a:cs typeface="Times New Roman"/>
              </a:rPr>
              <a:t> </a:t>
            </a:r>
            <a:r>
              <a:rPr dirty="0" sz="1500" spc="35">
                <a:solidFill>
                  <a:srgbClr val="605B6E"/>
                </a:solidFill>
                <a:latin typeface="Times New Roman"/>
                <a:cs typeface="Times New Roman"/>
              </a:rPr>
              <a:t>X</a:t>
            </a:r>
            <a:r>
              <a:rPr dirty="0" sz="1500" spc="30">
                <a:solidFill>
                  <a:srgbClr val="605B6E"/>
                </a:solidFill>
                <a:latin typeface="Times New Roman"/>
                <a:cs typeface="Times New Roman"/>
              </a:rPr>
              <a:t>2</a:t>
            </a:r>
            <a:r>
              <a:rPr dirty="0" sz="1500">
                <a:solidFill>
                  <a:srgbClr val="605B6E"/>
                </a:solidFill>
                <a:latin typeface="Times New Roman"/>
                <a:cs typeface="Times New Roman"/>
              </a:rPr>
              <a:t>	</a:t>
            </a:r>
            <a:r>
              <a:rPr dirty="0" sz="2650" spc="60">
                <a:solidFill>
                  <a:srgbClr val="605B6E"/>
                </a:solidFill>
                <a:latin typeface="Times New Roman"/>
                <a:cs typeface="Times New Roman"/>
              </a:rPr>
              <a:t>&lt;</a:t>
            </a:r>
            <a:r>
              <a:rPr dirty="0" sz="2650" spc="-60">
                <a:solidFill>
                  <a:srgbClr val="605B6E"/>
                </a:solidFill>
                <a:latin typeface="Times New Roman"/>
                <a:cs typeface="Times New Roman"/>
              </a:rPr>
              <a:t> </a:t>
            </a:r>
            <a:r>
              <a:rPr dirty="0" sz="2650" spc="-35">
                <a:solidFill>
                  <a:srgbClr val="312A36"/>
                </a:solidFill>
                <a:latin typeface="Times New Roman"/>
                <a:cs typeface="Times New Roman"/>
              </a:rPr>
              <a:t>...</a:t>
            </a:r>
            <a:r>
              <a:rPr dirty="0" sz="2650" spc="-15">
                <a:solidFill>
                  <a:srgbClr val="312A36"/>
                </a:solidFill>
                <a:latin typeface="Times New Roman"/>
                <a:cs typeface="Times New Roman"/>
              </a:rPr>
              <a:t> </a:t>
            </a:r>
            <a:r>
              <a:rPr dirty="0" sz="2650" spc="60">
                <a:solidFill>
                  <a:srgbClr val="605B6E"/>
                </a:solidFill>
                <a:latin typeface="Times New Roman"/>
                <a:cs typeface="Times New Roman"/>
              </a:rPr>
              <a:t>&lt;</a:t>
            </a:r>
            <a:r>
              <a:rPr dirty="0" sz="2650" spc="30">
                <a:solidFill>
                  <a:srgbClr val="605B6E"/>
                </a:solidFill>
                <a:latin typeface="Times New Roman"/>
                <a:cs typeface="Times New Roman"/>
              </a:rPr>
              <a:t> </a:t>
            </a:r>
            <a:r>
              <a:rPr dirty="0" sz="1500" spc="114">
                <a:solidFill>
                  <a:srgbClr val="605B6E"/>
                </a:solidFill>
                <a:latin typeface="Times New Roman"/>
                <a:cs typeface="Times New Roman"/>
              </a:rPr>
              <a:t>X</a:t>
            </a:r>
            <a:r>
              <a:rPr dirty="0" sz="1500" spc="45">
                <a:solidFill>
                  <a:srgbClr val="605B6E"/>
                </a:solidFill>
                <a:latin typeface="Times New Roman"/>
                <a:cs typeface="Times New Roman"/>
              </a:rPr>
              <a:t>i</a:t>
            </a:r>
            <a:r>
              <a:rPr dirty="0" sz="1500" spc="-160">
                <a:solidFill>
                  <a:srgbClr val="605B6E"/>
                </a:solidFill>
                <a:latin typeface="Times New Roman"/>
                <a:cs typeface="Times New Roman"/>
              </a:rPr>
              <a:t> </a:t>
            </a:r>
            <a:r>
              <a:rPr dirty="0" sz="1500" spc="55">
                <a:solidFill>
                  <a:srgbClr val="08070A"/>
                </a:solidFill>
                <a:latin typeface="Times New Roman"/>
                <a:cs typeface="Times New Roman"/>
              </a:rPr>
              <a:t>-</a:t>
            </a:r>
            <a:r>
              <a:rPr dirty="0" sz="1500">
                <a:solidFill>
                  <a:srgbClr val="08070A"/>
                </a:solidFill>
                <a:latin typeface="Times New Roman"/>
                <a:cs typeface="Times New Roman"/>
              </a:rPr>
              <a:t> </a:t>
            </a:r>
            <a:r>
              <a:rPr dirty="0" sz="1500" spc="-40">
                <a:solidFill>
                  <a:srgbClr val="08070A"/>
                </a:solidFill>
                <a:latin typeface="Times New Roman"/>
                <a:cs typeface="Times New Roman"/>
              </a:rPr>
              <a:t> </a:t>
            </a:r>
            <a:r>
              <a:rPr dirty="0" sz="1500" spc="80">
                <a:solidFill>
                  <a:srgbClr val="484252"/>
                </a:solidFill>
                <a:latin typeface="Times New Roman"/>
                <a:cs typeface="Times New Roman"/>
              </a:rPr>
              <a:t>1</a:t>
            </a:r>
            <a:r>
              <a:rPr dirty="0" sz="1500">
                <a:solidFill>
                  <a:srgbClr val="484252"/>
                </a:solidFill>
                <a:latin typeface="Times New Roman"/>
                <a:cs typeface="Times New Roman"/>
              </a:rPr>
              <a:t> </a:t>
            </a:r>
            <a:r>
              <a:rPr dirty="0" sz="1500" spc="105">
                <a:solidFill>
                  <a:srgbClr val="484252"/>
                </a:solidFill>
                <a:latin typeface="Times New Roman"/>
                <a:cs typeface="Times New Roman"/>
              </a:rPr>
              <a:t> </a:t>
            </a:r>
            <a:r>
              <a:rPr dirty="0" sz="2650" spc="60">
                <a:solidFill>
                  <a:srgbClr val="605B6E"/>
                </a:solidFill>
                <a:latin typeface="Times New Roman"/>
                <a:cs typeface="Times New Roman"/>
              </a:rPr>
              <a:t>&lt;</a:t>
            </a:r>
            <a:r>
              <a:rPr dirty="0" sz="2650" spc="90">
                <a:solidFill>
                  <a:srgbClr val="605B6E"/>
                </a:solidFill>
                <a:latin typeface="Times New Roman"/>
                <a:cs typeface="Times New Roman"/>
              </a:rPr>
              <a:t> </a:t>
            </a:r>
            <a:r>
              <a:rPr dirty="0" sz="1550" spc="35" i="1">
                <a:solidFill>
                  <a:srgbClr val="605B6E"/>
                </a:solidFill>
                <a:latin typeface="Arial"/>
                <a:cs typeface="Arial"/>
              </a:rPr>
              <a:t>X</a:t>
            </a:r>
            <a:r>
              <a:rPr dirty="0" sz="1550" spc="10" i="1">
                <a:solidFill>
                  <a:srgbClr val="605B6E"/>
                </a:solidFill>
                <a:latin typeface="Arial"/>
                <a:cs typeface="Arial"/>
              </a:rPr>
              <a:t>i</a:t>
            </a:r>
            <a:r>
              <a:rPr dirty="0" sz="1550" i="1">
                <a:solidFill>
                  <a:srgbClr val="605B6E"/>
                </a:solidFill>
                <a:latin typeface="Arial"/>
                <a:cs typeface="Arial"/>
              </a:rPr>
              <a:t>	</a:t>
            </a:r>
            <a:r>
              <a:rPr dirty="0" sz="2650" spc="60">
                <a:solidFill>
                  <a:srgbClr val="605B6E"/>
                </a:solidFill>
                <a:latin typeface="Times New Roman"/>
                <a:cs typeface="Times New Roman"/>
              </a:rPr>
              <a:t>&lt;</a:t>
            </a:r>
            <a:r>
              <a:rPr dirty="0" sz="2650" spc="30">
                <a:solidFill>
                  <a:srgbClr val="605B6E"/>
                </a:solidFill>
                <a:latin typeface="Times New Roman"/>
                <a:cs typeface="Times New Roman"/>
              </a:rPr>
              <a:t> </a:t>
            </a:r>
            <a:r>
              <a:rPr dirty="0" sz="1500" spc="114">
                <a:solidFill>
                  <a:srgbClr val="605B6E"/>
                </a:solidFill>
                <a:latin typeface="Times New Roman"/>
                <a:cs typeface="Times New Roman"/>
              </a:rPr>
              <a:t>X</a:t>
            </a:r>
            <a:r>
              <a:rPr dirty="0" sz="1500" spc="45">
                <a:solidFill>
                  <a:srgbClr val="605B6E"/>
                </a:solidFill>
                <a:latin typeface="Times New Roman"/>
                <a:cs typeface="Times New Roman"/>
              </a:rPr>
              <a:t>i</a:t>
            </a:r>
            <a:r>
              <a:rPr dirty="0" sz="1500" spc="-125">
                <a:solidFill>
                  <a:srgbClr val="605B6E"/>
                </a:solidFill>
                <a:latin typeface="Times New Roman"/>
                <a:cs typeface="Times New Roman"/>
              </a:rPr>
              <a:t> </a:t>
            </a:r>
            <a:r>
              <a:rPr dirty="0" sz="1500" spc="90">
                <a:solidFill>
                  <a:srgbClr val="182F56"/>
                </a:solidFill>
                <a:latin typeface="Times New Roman"/>
                <a:cs typeface="Times New Roman"/>
              </a:rPr>
              <a:t>+</a:t>
            </a:r>
            <a:r>
              <a:rPr dirty="0" sz="1500" spc="45">
                <a:solidFill>
                  <a:srgbClr val="182F56"/>
                </a:solidFill>
                <a:latin typeface="Times New Roman"/>
                <a:cs typeface="Times New Roman"/>
              </a:rPr>
              <a:t> </a:t>
            </a:r>
            <a:r>
              <a:rPr dirty="0" sz="1500" spc="45">
                <a:solidFill>
                  <a:srgbClr val="484252"/>
                </a:solidFill>
                <a:latin typeface="Times New Roman"/>
                <a:cs typeface="Times New Roman"/>
              </a:rPr>
              <a:t>l</a:t>
            </a:r>
            <a:r>
              <a:rPr dirty="0" sz="1500">
                <a:solidFill>
                  <a:srgbClr val="484252"/>
                </a:solidFill>
                <a:latin typeface="Times New Roman"/>
                <a:cs typeface="Times New Roman"/>
              </a:rPr>
              <a:t>	</a:t>
            </a:r>
            <a:r>
              <a:rPr dirty="0" sz="2650" spc="60">
                <a:solidFill>
                  <a:srgbClr val="605B6E"/>
                </a:solidFill>
                <a:latin typeface="Times New Roman"/>
                <a:cs typeface="Times New Roman"/>
              </a:rPr>
              <a:t>&lt;</a:t>
            </a:r>
            <a:r>
              <a:rPr dirty="0" sz="2650" spc="-60">
                <a:solidFill>
                  <a:srgbClr val="605B6E"/>
                </a:solidFill>
                <a:latin typeface="Times New Roman"/>
                <a:cs typeface="Times New Roman"/>
              </a:rPr>
              <a:t> </a:t>
            </a:r>
            <a:r>
              <a:rPr dirty="0" sz="2650" spc="-20">
                <a:solidFill>
                  <a:srgbClr val="18183B"/>
                </a:solidFill>
                <a:latin typeface="Times New Roman"/>
                <a:cs typeface="Times New Roman"/>
              </a:rPr>
              <a:t>.</a:t>
            </a:r>
            <a:r>
              <a:rPr dirty="0" sz="2650" spc="-20">
                <a:solidFill>
                  <a:srgbClr val="312A36"/>
                </a:solidFill>
                <a:latin typeface="Times New Roman"/>
                <a:cs typeface="Times New Roman"/>
              </a:rPr>
              <a:t>.</a:t>
            </a:r>
            <a:r>
              <a:rPr dirty="0" sz="2650" spc="-35">
                <a:solidFill>
                  <a:srgbClr val="21111F"/>
                </a:solidFill>
                <a:latin typeface="Times New Roman"/>
                <a:cs typeface="Times New Roman"/>
              </a:rPr>
              <a:t>.</a:t>
            </a:r>
            <a:r>
              <a:rPr dirty="0" sz="2650" spc="45">
                <a:solidFill>
                  <a:srgbClr val="21111F"/>
                </a:solidFill>
                <a:latin typeface="Times New Roman"/>
                <a:cs typeface="Times New Roman"/>
              </a:rPr>
              <a:t> </a:t>
            </a:r>
            <a:r>
              <a:rPr dirty="0" sz="2650" spc="60">
                <a:solidFill>
                  <a:srgbClr val="605B6E"/>
                </a:solidFill>
                <a:latin typeface="Times New Roman"/>
                <a:cs typeface="Times New Roman"/>
              </a:rPr>
              <a:t>&lt;</a:t>
            </a:r>
            <a:r>
              <a:rPr dirty="0" sz="2650" spc="-5">
                <a:solidFill>
                  <a:srgbClr val="605B6E"/>
                </a:solidFill>
                <a:latin typeface="Times New Roman"/>
                <a:cs typeface="Times New Roman"/>
              </a:rPr>
              <a:t> </a:t>
            </a:r>
            <a:r>
              <a:rPr dirty="0" sz="1550" spc="35" i="1">
                <a:solidFill>
                  <a:srgbClr val="605B6E"/>
                </a:solidFill>
                <a:latin typeface="Arial"/>
                <a:cs typeface="Arial"/>
              </a:rPr>
              <a:t>X</a:t>
            </a:r>
            <a:r>
              <a:rPr dirty="0" sz="1550" spc="45" i="1">
                <a:solidFill>
                  <a:srgbClr val="605B6E"/>
                </a:solidFill>
                <a:latin typeface="Arial"/>
                <a:cs typeface="Arial"/>
              </a:rPr>
              <a:t>N</a:t>
            </a:r>
            <a:r>
              <a:rPr dirty="0" sz="1550" i="1">
                <a:solidFill>
                  <a:srgbClr val="605B6E"/>
                </a:solidFill>
                <a:latin typeface="Arial"/>
                <a:cs typeface="Arial"/>
              </a:rPr>
              <a:t>	</a:t>
            </a:r>
            <a:r>
              <a:rPr dirty="0" sz="2650" spc="60">
                <a:solidFill>
                  <a:srgbClr val="605B6E"/>
                </a:solidFill>
                <a:latin typeface="Times New Roman"/>
                <a:cs typeface="Times New Roman"/>
              </a:rPr>
              <a:t>&lt;</a:t>
            </a:r>
            <a:r>
              <a:rPr dirty="0" sz="2650" spc="-5">
                <a:solidFill>
                  <a:srgbClr val="605B6E"/>
                </a:solidFill>
                <a:latin typeface="Times New Roman"/>
                <a:cs typeface="Times New Roman"/>
              </a:rPr>
              <a:t> </a:t>
            </a:r>
            <a:r>
              <a:rPr dirty="0" sz="1550" spc="135" i="1">
                <a:solidFill>
                  <a:srgbClr val="605B6E"/>
                </a:solidFill>
                <a:latin typeface="Arial"/>
                <a:cs typeface="Arial"/>
              </a:rPr>
              <a:t>X</a:t>
            </a:r>
            <a:r>
              <a:rPr dirty="0" sz="1550" spc="20" i="1">
                <a:solidFill>
                  <a:srgbClr val="605B6E"/>
                </a:solidFill>
                <a:latin typeface="Arial"/>
                <a:cs typeface="Arial"/>
              </a:rPr>
              <a:t>N</a:t>
            </a:r>
            <a:r>
              <a:rPr dirty="0" sz="1550" spc="-85" i="1">
                <a:solidFill>
                  <a:srgbClr val="605B6E"/>
                </a:solidFill>
                <a:latin typeface="Arial"/>
                <a:cs typeface="Arial"/>
              </a:rPr>
              <a:t> </a:t>
            </a:r>
            <a:r>
              <a:rPr dirty="0" sz="1550" spc="15" i="1">
                <a:solidFill>
                  <a:srgbClr val="441F31"/>
                </a:solidFill>
                <a:latin typeface="Arial"/>
                <a:cs typeface="Arial"/>
              </a:rPr>
              <a:t>+</a:t>
            </a:r>
            <a:r>
              <a:rPr dirty="0" sz="1550" spc="125" i="1">
                <a:solidFill>
                  <a:srgbClr val="441F31"/>
                </a:solidFill>
                <a:latin typeface="Arial"/>
                <a:cs typeface="Arial"/>
              </a:rPr>
              <a:t> </a:t>
            </a:r>
            <a:r>
              <a:rPr dirty="0" sz="1550" spc="5" i="1">
                <a:solidFill>
                  <a:srgbClr val="605B6E"/>
                </a:solidFill>
                <a:latin typeface="Arial"/>
                <a:cs typeface="Arial"/>
              </a:rPr>
              <a:t>l</a:t>
            </a:r>
            <a:r>
              <a:rPr dirty="0" sz="1550" i="1">
                <a:solidFill>
                  <a:srgbClr val="605B6E"/>
                </a:solidFill>
                <a:latin typeface="Arial"/>
                <a:cs typeface="Arial"/>
              </a:rPr>
              <a:t>	</a:t>
            </a:r>
            <a:r>
              <a:rPr dirty="0" sz="3050" spc="-70">
                <a:solidFill>
                  <a:srgbClr val="08070A"/>
                </a:solidFill>
                <a:latin typeface="Times New Roman"/>
                <a:cs typeface="Times New Roman"/>
              </a:rPr>
              <a:t>=</a:t>
            </a:r>
            <a:r>
              <a:rPr dirty="0" sz="3050" spc="-245">
                <a:solidFill>
                  <a:srgbClr val="08070A"/>
                </a:solidFill>
                <a:latin typeface="Times New Roman"/>
                <a:cs typeface="Times New Roman"/>
              </a:rPr>
              <a:t> </a:t>
            </a:r>
            <a:r>
              <a:rPr dirty="0" sz="2150" spc="-45" i="1">
                <a:solidFill>
                  <a:srgbClr val="312A36"/>
                </a:solidFill>
                <a:latin typeface="Arial"/>
                <a:cs typeface="Arial"/>
              </a:rPr>
              <a:t>L.</a:t>
            </a:r>
            <a:endParaRPr sz="21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96980" y="1566251"/>
            <a:ext cx="3394710" cy="47244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1091565" algn="l"/>
                <a:tab pos="1486535" algn="l"/>
              </a:tabLst>
            </a:pPr>
            <a:r>
              <a:rPr dirty="0" sz="2150" spc="-65">
                <a:solidFill>
                  <a:srgbClr val="21111F"/>
                </a:solidFill>
                <a:latin typeface="Times New Roman"/>
                <a:cs typeface="Times New Roman"/>
              </a:rPr>
              <a:t>N</a:t>
            </a:r>
            <a:r>
              <a:rPr dirty="0" sz="2150" spc="-200">
                <a:solidFill>
                  <a:srgbClr val="21111F"/>
                </a:solidFill>
                <a:latin typeface="Times New Roman"/>
                <a:cs typeface="Times New Roman"/>
              </a:rPr>
              <a:t> </a:t>
            </a:r>
            <a:r>
              <a:rPr dirty="0" sz="2150" spc="215">
                <a:solidFill>
                  <a:srgbClr val="312A36"/>
                </a:solidFill>
                <a:latin typeface="Times New Roman"/>
                <a:cs typeface="Times New Roman"/>
              </a:rPr>
              <a:t>o</a:t>
            </a:r>
            <a:r>
              <a:rPr dirty="0" sz="2150" spc="-45">
                <a:solidFill>
                  <a:srgbClr val="312A36"/>
                </a:solidFill>
                <a:latin typeface="Times New Roman"/>
                <a:cs typeface="Times New Roman"/>
              </a:rPr>
              <a:t>d</a:t>
            </a:r>
            <a:r>
              <a:rPr dirty="0" sz="2150" spc="-105">
                <a:solidFill>
                  <a:srgbClr val="312A36"/>
                </a:solidFill>
                <a:latin typeface="Times New Roman"/>
                <a:cs typeface="Times New Roman"/>
              </a:rPr>
              <a:t> </a:t>
            </a:r>
            <a:r>
              <a:rPr dirty="0" sz="2150" spc="85">
                <a:solidFill>
                  <a:srgbClr val="312A36"/>
                </a:solidFill>
                <a:latin typeface="Times New Roman"/>
                <a:cs typeface="Times New Roman"/>
              </a:rPr>
              <a:t>o</a:t>
            </a:r>
            <a:r>
              <a:rPr dirty="0" sz="2150" spc="185">
                <a:solidFill>
                  <a:srgbClr val="484252"/>
                </a:solidFill>
                <a:latin typeface="Times New Roman"/>
                <a:cs typeface="Times New Roman"/>
              </a:rPr>
              <a:t>s</a:t>
            </a:r>
            <a:r>
              <a:rPr dirty="0" sz="2150" spc="-25">
                <a:solidFill>
                  <a:srgbClr val="18183B"/>
                </a:solidFill>
                <a:latin typeface="Times New Roman"/>
                <a:cs typeface="Times New Roman"/>
              </a:rPr>
              <a:t>:</a:t>
            </a:r>
            <a:r>
              <a:rPr dirty="0" sz="2150">
                <a:solidFill>
                  <a:srgbClr val="18183B"/>
                </a:solidFill>
                <a:latin typeface="Times New Roman"/>
                <a:cs typeface="Times New Roman"/>
              </a:rPr>
              <a:t>	</a:t>
            </a:r>
            <a:r>
              <a:rPr dirty="0" sz="1550" spc="-35" i="1">
                <a:solidFill>
                  <a:srgbClr val="605B6E"/>
                </a:solidFill>
                <a:latin typeface="Arial"/>
                <a:cs typeface="Arial"/>
              </a:rPr>
              <a:t>Xi</a:t>
            </a:r>
            <a:r>
              <a:rPr dirty="0" sz="1550" spc="-20" i="1">
                <a:solidFill>
                  <a:srgbClr val="605B6E"/>
                </a:solidFill>
                <a:latin typeface="Arial"/>
                <a:cs typeface="Arial"/>
              </a:rPr>
              <a:t>,</a:t>
            </a:r>
            <a:r>
              <a:rPr dirty="0" sz="1550" i="1">
                <a:solidFill>
                  <a:srgbClr val="605B6E"/>
                </a:solidFill>
                <a:latin typeface="Arial"/>
                <a:cs typeface="Arial"/>
              </a:rPr>
              <a:t>	</a:t>
            </a:r>
            <a:r>
              <a:rPr dirty="0" sz="2050" spc="-25">
                <a:solidFill>
                  <a:srgbClr val="605B6E"/>
                </a:solidFill>
                <a:latin typeface="Times New Roman"/>
                <a:cs typeface="Times New Roman"/>
              </a:rPr>
              <a:t>i</a:t>
            </a:r>
            <a:r>
              <a:rPr dirty="0" sz="2050">
                <a:solidFill>
                  <a:srgbClr val="605B6E"/>
                </a:solidFill>
                <a:latin typeface="Times New Roman"/>
                <a:cs typeface="Times New Roman"/>
              </a:rPr>
              <a:t> </a:t>
            </a:r>
            <a:r>
              <a:rPr dirty="0" sz="2050" spc="-90">
                <a:solidFill>
                  <a:srgbClr val="605B6E"/>
                </a:solidFill>
                <a:latin typeface="Times New Roman"/>
                <a:cs typeface="Times New Roman"/>
              </a:rPr>
              <a:t> </a:t>
            </a:r>
            <a:r>
              <a:rPr dirty="0" sz="2850" spc="30">
                <a:solidFill>
                  <a:srgbClr val="08070A"/>
                </a:solidFill>
                <a:latin typeface="Times New Roman"/>
                <a:cs typeface="Times New Roman"/>
              </a:rPr>
              <a:t>=</a:t>
            </a:r>
            <a:r>
              <a:rPr dirty="0" sz="2850" spc="-120">
                <a:solidFill>
                  <a:srgbClr val="08070A"/>
                </a:solidFill>
                <a:latin typeface="Times New Roman"/>
                <a:cs typeface="Times New Roman"/>
              </a:rPr>
              <a:t> </a:t>
            </a:r>
            <a:r>
              <a:rPr dirty="0" sz="1950" spc="65">
                <a:solidFill>
                  <a:srgbClr val="484252"/>
                </a:solidFill>
                <a:latin typeface="Arial"/>
                <a:cs typeface="Arial"/>
              </a:rPr>
              <a:t>1</a:t>
            </a:r>
            <a:r>
              <a:rPr dirty="0" sz="1950" spc="10">
                <a:solidFill>
                  <a:srgbClr val="756E80"/>
                </a:solidFill>
                <a:latin typeface="Arial"/>
                <a:cs typeface="Arial"/>
              </a:rPr>
              <a:t>,</a:t>
            </a:r>
            <a:r>
              <a:rPr dirty="0" sz="1950" spc="-190">
                <a:solidFill>
                  <a:srgbClr val="756E80"/>
                </a:solidFill>
                <a:latin typeface="Arial"/>
                <a:cs typeface="Arial"/>
              </a:rPr>
              <a:t> </a:t>
            </a:r>
            <a:r>
              <a:rPr dirty="0" sz="1950" spc="100">
                <a:solidFill>
                  <a:srgbClr val="18183B"/>
                </a:solidFill>
                <a:latin typeface="Arial"/>
                <a:cs typeface="Arial"/>
              </a:rPr>
              <a:t>.</a:t>
            </a:r>
            <a:r>
              <a:rPr dirty="0" sz="1950" spc="5">
                <a:solidFill>
                  <a:srgbClr val="312A36"/>
                </a:solidFill>
                <a:latin typeface="Arial"/>
                <a:cs typeface="Arial"/>
              </a:rPr>
              <a:t>.</a:t>
            </a:r>
            <a:r>
              <a:rPr dirty="0" sz="1950" spc="114">
                <a:solidFill>
                  <a:srgbClr val="312A36"/>
                </a:solidFill>
                <a:latin typeface="Arial"/>
                <a:cs typeface="Arial"/>
              </a:rPr>
              <a:t>.</a:t>
            </a:r>
            <a:r>
              <a:rPr dirty="0" sz="1950" spc="10">
                <a:solidFill>
                  <a:srgbClr val="756E80"/>
                </a:solidFill>
                <a:latin typeface="Arial"/>
                <a:cs typeface="Arial"/>
              </a:rPr>
              <a:t>,</a:t>
            </a:r>
            <a:r>
              <a:rPr dirty="0" sz="1950" spc="50">
                <a:solidFill>
                  <a:srgbClr val="756E80"/>
                </a:solidFill>
                <a:latin typeface="Arial"/>
                <a:cs typeface="Arial"/>
              </a:rPr>
              <a:t> </a:t>
            </a:r>
            <a:r>
              <a:rPr dirty="0" sz="2150" spc="30" i="1">
                <a:solidFill>
                  <a:srgbClr val="484252"/>
                </a:solidFill>
                <a:latin typeface="Times New Roman"/>
                <a:cs typeface="Times New Roman"/>
              </a:rPr>
              <a:t>N</a:t>
            </a:r>
            <a:r>
              <a:rPr dirty="0" sz="2150" spc="165" i="1">
                <a:solidFill>
                  <a:srgbClr val="484252"/>
                </a:solidFill>
                <a:latin typeface="Times New Roman"/>
                <a:cs typeface="Times New Roman"/>
              </a:rPr>
              <a:t> </a:t>
            </a:r>
            <a:r>
              <a:rPr dirty="0" sz="2900" spc="35">
                <a:solidFill>
                  <a:srgbClr val="605B6E"/>
                </a:solidFill>
                <a:latin typeface="Arial"/>
                <a:cs typeface="Arial"/>
              </a:rPr>
              <a:t>+</a:t>
            </a:r>
            <a:r>
              <a:rPr dirty="0" sz="2900" spc="-285">
                <a:solidFill>
                  <a:srgbClr val="605B6E"/>
                </a:solidFill>
                <a:latin typeface="Arial"/>
                <a:cs typeface="Arial"/>
              </a:rPr>
              <a:t> </a:t>
            </a:r>
            <a:r>
              <a:rPr dirty="0" sz="1950" spc="65">
                <a:solidFill>
                  <a:srgbClr val="312A36"/>
                </a:solidFill>
                <a:latin typeface="Arial"/>
                <a:cs typeface="Arial"/>
              </a:rPr>
              <a:t>1</a:t>
            </a:r>
            <a:r>
              <a:rPr dirty="0" sz="1950" spc="10">
                <a:solidFill>
                  <a:srgbClr val="605B6E"/>
                </a:solidFill>
                <a:latin typeface="Arial"/>
                <a:cs typeface="Arial"/>
              </a:rPr>
              <a:t>;</a:t>
            </a:r>
            <a:endParaRPr sz="19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90674" y="2142431"/>
            <a:ext cx="2591435" cy="35687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1136650" algn="l"/>
              </a:tabLst>
            </a:pPr>
            <a:r>
              <a:rPr dirty="0" sz="2150" spc="45">
                <a:solidFill>
                  <a:srgbClr val="21111F"/>
                </a:solidFill>
                <a:latin typeface="Times New Roman"/>
                <a:cs typeface="Times New Roman"/>
              </a:rPr>
              <a:t>V</a:t>
            </a:r>
            <a:r>
              <a:rPr dirty="0" sz="2150" spc="20">
                <a:solidFill>
                  <a:srgbClr val="312A36"/>
                </a:solidFill>
                <a:latin typeface="Times New Roman"/>
                <a:cs typeface="Times New Roman"/>
              </a:rPr>
              <a:t>a</a:t>
            </a:r>
            <a:r>
              <a:rPr dirty="0" sz="2150" spc="-215">
                <a:solidFill>
                  <a:srgbClr val="312A36"/>
                </a:solidFill>
                <a:latin typeface="Times New Roman"/>
                <a:cs typeface="Times New Roman"/>
              </a:rPr>
              <a:t> </a:t>
            </a:r>
            <a:r>
              <a:rPr dirty="0" sz="2150" spc="35">
                <a:solidFill>
                  <a:srgbClr val="21111F"/>
                </a:solidFill>
                <a:latin typeface="Times New Roman"/>
                <a:cs typeface="Times New Roman"/>
              </a:rPr>
              <a:t>l</a:t>
            </a:r>
            <a:r>
              <a:rPr dirty="0" sz="2150" spc="180">
                <a:solidFill>
                  <a:srgbClr val="312A36"/>
                </a:solidFill>
                <a:latin typeface="Times New Roman"/>
                <a:cs typeface="Times New Roman"/>
              </a:rPr>
              <a:t>o</a:t>
            </a:r>
            <a:r>
              <a:rPr dirty="0" sz="2150" spc="15">
                <a:solidFill>
                  <a:srgbClr val="312A36"/>
                </a:solidFill>
                <a:latin typeface="Times New Roman"/>
                <a:cs typeface="Times New Roman"/>
              </a:rPr>
              <a:t>r</a:t>
            </a:r>
            <a:r>
              <a:rPr dirty="0" sz="2150" spc="-229">
                <a:solidFill>
                  <a:srgbClr val="312A36"/>
                </a:solidFill>
                <a:latin typeface="Times New Roman"/>
                <a:cs typeface="Times New Roman"/>
              </a:rPr>
              <a:t> </a:t>
            </a:r>
            <a:r>
              <a:rPr dirty="0" sz="2150" spc="125">
                <a:solidFill>
                  <a:srgbClr val="484252"/>
                </a:solidFill>
                <a:latin typeface="Times New Roman"/>
                <a:cs typeface="Times New Roman"/>
              </a:rPr>
              <a:t>e</a:t>
            </a:r>
            <a:r>
              <a:rPr dirty="0" sz="2150" spc="15">
                <a:solidFill>
                  <a:srgbClr val="484252"/>
                </a:solidFill>
                <a:latin typeface="Times New Roman"/>
                <a:cs typeface="Times New Roman"/>
              </a:rPr>
              <a:t>s</a:t>
            </a:r>
            <a:r>
              <a:rPr dirty="0" sz="2150">
                <a:solidFill>
                  <a:srgbClr val="484252"/>
                </a:solidFill>
                <a:latin typeface="Times New Roman"/>
                <a:cs typeface="Times New Roman"/>
              </a:rPr>
              <a:t>	</a:t>
            </a:r>
            <a:r>
              <a:rPr dirty="0" sz="2150" spc="240">
                <a:solidFill>
                  <a:srgbClr val="312A36"/>
                </a:solidFill>
                <a:latin typeface="Times New Roman"/>
                <a:cs typeface="Times New Roman"/>
              </a:rPr>
              <a:t>n</a:t>
            </a:r>
            <a:r>
              <a:rPr dirty="0" sz="2150" spc="20">
                <a:solidFill>
                  <a:srgbClr val="312A36"/>
                </a:solidFill>
                <a:latin typeface="Times New Roman"/>
                <a:cs typeface="Times New Roman"/>
              </a:rPr>
              <a:t>o</a:t>
            </a:r>
            <a:r>
              <a:rPr dirty="0" sz="2150" spc="-250">
                <a:solidFill>
                  <a:srgbClr val="312A36"/>
                </a:solidFill>
                <a:latin typeface="Times New Roman"/>
                <a:cs typeface="Times New Roman"/>
              </a:rPr>
              <a:t> </a:t>
            </a:r>
            <a:r>
              <a:rPr dirty="0" sz="2150" spc="20">
                <a:solidFill>
                  <a:srgbClr val="21111F"/>
                </a:solidFill>
                <a:latin typeface="Times New Roman"/>
                <a:cs typeface="Times New Roman"/>
              </a:rPr>
              <a:t>d</a:t>
            </a:r>
            <a:r>
              <a:rPr dirty="0" sz="2150" spc="-260">
                <a:solidFill>
                  <a:srgbClr val="21111F"/>
                </a:solidFill>
                <a:latin typeface="Times New Roman"/>
                <a:cs typeface="Times New Roman"/>
              </a:rPr>
              <a:t> </a:t>
            </a:r>
            <a:r>
              <a:rPr dirty="0" sz="2150" spc="250">
                <a:solidFill>
                  <a:srgbClr val="312A36"/>
                </a:solidFill>
                <a:latin typeface="Times New Roman"/>
                <a:cs typeface="Times New Roman"/>
              </a:rPr>
              <a:t>a</a:t>
            </a:r>
            <a:r>
              <a:rPr dirty="0" sz="2150" spc="30">
                <a:solidFill>
                  <a:srgbClr val="18183B"/>
                </a:solidFill>
                <a:latin typeface="Times New Roman"/>
                <a:cs typeface="Times New Roman"/>
              </a:rPr>
              <a:t>l</a:t>
            </a:r>
            <a:r>
              <a:rPr dirty="0" sz="2150" spc="215">
                <a:solidFill>
                  <a:srgbClr val="312A36"/>
                </a:solidFill>
                <a:latin typeface="Times New Roman"/>
                <a:cs typeface="Times New Roman"/>
              </a:rPr>
              <a:t>e</a:t>
            </a:r>
            <a:r>
              <a:rPr dirty="0" sz="2150" spc="185">
                <a:solidFill>
                  <a:srgbClr val="484252"/>
                </a:solidFill>
                <a:latin typeface="Times New Roman"/>
                <a:cs typeface="Times New Roman"/>
              </a:rPr>
              <a:t>s</a:t>
            </a:r>
            <a:r>
              <a:rPr dirty="0" sz="2150" spc="10">
                <a:solidFill>
                  <a:srgbClr val="18183B"/>
                </a:solidFill>
                <a:latin typeface="Times New Roman"/>
                <a:cs typeface="Times New Roman"/>
              </a:rPr>
              <a:t>:</a:t>
            </a:r>
            <a:r>
              <a:rPr dirty="0" sz="2150">
                <a:solidFill>
                  <a:srgbClr val="18183B"/>
                </a:solidFill>
                <a:latin typeface="Times New Roman"/>
                <a:cs typeface="Times New Roman"/>
              </a:rPr>
              <a:t> </a:t>
            </a:r>
            <a:r>
              <a:rPr dirty="0" sz="2150" spc="-125">
                <a:solidFill>
                  <a:srgbClr val="18183B"/>
                </a:solidFill>
                <a:latin typeface="Times New Roman"/>
                <a:cs typeface="Times New Roman"/>
              </a:rPr>
              <a:t> </a:t>
            </a:r>
            <a:r>
              <a:rPr dirty="0" sz="1550" spc="5" i="1">
                <a:solidFill>
                  <a:srgbClr val="605B6E"/>
                </a:solidFill>
                <a:latin typeface="Arial"/>
                <a:cs typeface="Arial"/>
              </a:rPr>
              <a:t>ui,</a:t>
            </a:r>
            <a:endParaRPr sz="15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765591" y="1969065"/>
            <a:ext cx="3343910" cy="56515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  <a:tabLst>
                <a:tab pos="345440" algn="l"/>
              </a:tabLst>
            </a:pPr>
            <a:r>
              <a:rPr dirty="0" sz="1550" spc="10" i="1">
                <a:solidFill>
                  <a:srgbClr val="605B6E"/>
                </a:solidFill>
                <a:latin typeface="Arial"/>
                <a:cs typeface="Arial"/>
              </a:rPr>
              <a:t>u</a:t>
            </a:r>
            <a:r>
              <a:rPr dirty="0" sz="1550" spc="5" i="1">
                <a:solidFill>
                  <a:srgbClr val="605B6E"/>
                </a:solidFill>
                <a:latin typeface="Arial"/>
                <a:cs typeface="Arial"/>
              </a:rPr>
              <a:t>i</a:t>
            </a:r>
            <a:r>
              <a:rPr dirty="0" sz="1550" i="1">
                <a:solidFill>
                  <a:srgbClr val="605B6E"/>
                </a:solidFill>
                <a:latin typeface="Arial"/>
                <a:cs typeface="Arial"/>
              </a:rPr>
              <a:t>	</a:t>
            </a:r>
            <a:r>
              <a:rPr dirty="0" sz="3500" spc="-145">
                <a:solidFill>
                  <a:srgbClr val="756E80"/>
                </a:solidFill>
                <a:latin typeface="Arial"/>
                <a:cs typeface="Arial"/>
              </a:rPr>
              <a:t>~</a:t>
            </a:r>
            <a:r>
              <a:rPr dirty="0" sz="3500" spc="-615">
                <a:solidFill>
                  <a:srgbClr val="756E80"/>
                </a:solidFill>
                <a:latin typeface="Arial"/>
                <a:cs typeface="Arial"/>
              </a:rPr>
              <a:t> </a:t>
            </a:r>
            <a:r>
              <a:rPr dirty="0" sz="1550" spc="610" i="1">
                <a:solidFill>
                  <a:srgbClr val="605B6E"/>
                </a:solidFill>
                <a:latin typeface="Arial"/>
                <a:cs typeface="Arial"/>
              </a:rPr>
              <a:t>u</a:t>
            </a:r>
            <a:r>
              <a:rPr dirty="0" sz="1550" spc="370" i="1">
                <a:solidFill>
                  <a:srgbClr val="605B6E"/>
                </a:solidFill>
                <a:latin typeface="Arial"/>
                <a:cs typeface="Arial"/>
              </a:rPr>
              <a:t>(xi),</a:t>
            </a:r>
            <a:r>
              <a:rPr dirty="0" sz="1550" spc="-55" i="1">
                <a:solidFill>
                  <a:srgbClr val="605B6E"/>
                </a:solidFill>
                <a:latin typeface="Arial"/>
                <a:cs typeface="Arial"/>
              </a:rPr>
              <a:t> </a:t>
            </a:r>
            <a:r>
              <a:rPr dirty="0" sz="2100" spc="415">
                <a:solidFill>
                  <a:srgbClr val="605B6E"/>
                </a:solidFill>
                <a:latin typeface="Times New Roman"/>
                <a:cs typeface="Times New Roman"/>
              </a:rPr>
              <a:t>i</a:t>
            </a:r>
            <a:r>
              <a:rPr dirty="0" sz="2100" spc="-40">
                <a:solidFill>
                  <a:srgbClr val="605B6E"/>
                </a:solidFill>
                <a:latin typeface="Times New Roman"/>
                <a:cs typeface="Times New Roman"/>
              </a:rPr>
              <a:t> </a:t>
            </a:r>
            <a:r>
              <a:rPr dirty="0" sz="2650" spc="150">
                <a:solidFill>
                  <a:srgbClr val="08070A"/>
                </a:solidFill>
                <a:latin typeface="Times New Roman"/>
                <a:cs typeface="Times New Roman"/>
              </a:rPr>
              <a:t>=</a:t>
            </a:r>
            <a:r>
              <a:rPr dirty="0" sz="2650" spc="-200">
                <a:solidFill>
                  <a:srgbClr val="08070A"/>
                </a:solidFill>
                <a:latin typeface="Times New Roman"/>
                <a:cs typeface="Times New Roman"/>
              </a:rPr>
              <a:t> </a:t>
            </a:r>
            <a:r>
              <a:rPr dirty="0" sz="2050" spc="200">
                <a:solidFill>
                  <a:srgbClr val="441F31"/>
                </a:solidFill>
                <a:latin typeface="Times New Roman"/>
                <a:cs typeface="Times New Roman"/>
              </a:rPr>
              <a:t>1</a:t>
            </a:r>
            <a:r>
              <a:rPr dirty="0" sz="2050" spc="50">
                <a:solidFill>
                  <a:srgbClr val="756E80"/>
                </a:solidFill>
                <a:latin typeface="Times New Roman"/>
                <a:cs typeface="Times New Roman"/>
              </a:rPr>
              <a:t>,</a:t>
            </a:r>
            <a:r>
              <a:rPr dirty="0" sz="2050" spc="-100">
                <a:solidFill>
                  <a:srgbClr val="756E80"/>
                </a:solidFill>
                <a:latin typeface="Times New Roman"/>
                <a:cs typeface="Times New Roman"/>
              </a:rPr>
              <a:t> </a:t>
            </a:r>
            <a:r>
              <a:rPr dirty="0" sz="2050" spc="130">
                <a:solidFill>
                  <a:srgbClr val="312A36"/>
                </a:solidFill>
                <a:latin typeface="Times New Roman"/>
                <a:cs typeface="Times New Roman"/>
              </a:rPr>
              <a:t>.</a:t>
            </a:r>
            <a:r>
              <a:rPr dirty="0" sz="2050" spc="35">
                <a:solidFill>
                  <a:srgbClr val="21111F"/>
                </a:solidFill>
                <a:latin typeface="Times New Roman"/>
                <a:cs typeface="Times New Roman"/>
              </a:rPr>
              <a:t>.</a:t>
            </a:r>
            <a:r>
              <a:rPr dirty="0" sz="2050" spc="165">
                <a:solidFill>
                  <a:srgbClr val="312A36"/>
                </a:solidFill>
                <a:latin typeface="Times New Roman"/>
                <a:cs typeface="Times New Roman"/>
              </a:rPr>
              <a:t>.</a:t>
            </a:r>
            <a:r>
              <a:rPr dirty="0" sz="2050" spc="50">
                <a:solidFill>
                  <a:srgbClr val="756E80"/>
                </a:solidFill>
                <a:latin typeface="Times New Roman"/>
                <a:cs typeface="Times New Roman"/>
              </a:rPr>
              <a:t>,</a:t>
            </a:r>
            <a:r>
              <a:rPr dirty="0" sz="2050" spc="-75">
                <a:solidFill>
                  <a:srgbClr val="756E80"/>
                </a:solidFill>
                <a:latin typeface="Times New Roman"/>
                <a:cs typeface="Times New Roman"/>
              </a:rPr>
              <a:t> </a:t>
            </a:r>
            <a:r>
              <a:rPr dirty="0" sz="2150" spc="145" i="1">
                <a:solidFill>
                  <a:srgbClr val="484252"/>
                </a:solidFill>
                <a:latin typeface="Times New Roman"/>
                <a:cs typeface="Times New Roman"/>
              </a:rPr>
              <a:t>N</a:t>
            </a:r>
            <a:r>
              <a:rPr dirty="0" sz="2150" spc="145" i="1">
                <a:solidFill>
                  <a:srgbClr val="484252"/>
                </a:solidFill>
                <a:latin typeface="Times New Roman"/>
                <a:cs typeface="Times New Roman"/>
              </a:rPr>
              <a:t> </a:t>
            </a:r>
            <a:r>
              <a:rPr dirty="0" sz="2800" spc="165">
                <a:solidFill>
                  <a:srgbClr val="2F0136"/>
                </a:solidFill>
                <a:latin typeface="Arial"/>
                <a:cs typeface="Arial"/>
              </a:rPr>
              <a:t>+</a:t>
            </a:r>
            <a:r>
              <a:rPr dirty="0" sz="2800" spc="-275">
                <a:solidFill>
                  <a:srgbClr val="2F0136"/>
                </a:solidFill>
                <a:latin typeface="Arial"/>
                <a:cs typeface="Arial"/>
              </a:rPr>
              <a:t> </a:t>
            </a:r>
            <a:r>
              <a:rPr dirty="0" sz="2050" spc="55">
                <a:solidFill>
                  <a:srgbClr val="441F31"/>
                </a:solidFill>
                <a:latin typeface="Times New Roman"/>
                <a:cs typeface="Times New Roman"/>
              </a:rPr>
              <a:t>l</a:t>
            </a:r>
            <a:r>
              <a:rPr dirty="0" sz="2050" spc="-30">
                <a:solidFill>
                  <a:srgbClr val="441F31"/>
                </a:solidFill>
                <a:latin typeface="Times New Roman"/>
                <a:cs typeface="Times New Roman"/>
              </a:rPr>
              <a:t> </a:t>
            </a:r>
            <a:r>
              <a:rPr dirty="0" sz="2050" spc="50">
                <a:solidFill>
                  <a:srgbClr val="21111F"/>
                </a:solidFill>
                <a:latin typeface="Times New Roman"/>
                <a:cs typeface="Times New Roman"/>
              </a:rPr>
              <a:t>.</a:t>
            </a:r>
            <a:endParaRPr sz="205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89148" y="2610593"/>
            <a:ext cx="6855459" cy="35687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3142615" algn="l"/>
                <a:tab pos="3667125" algn="l"/>
                <a:tab pos="4281170" algn="l"/>
                <a:tab pos="4544695" algn="l"/>
                <a:tab pos="4939665" algn="l"/>
                <a:tab pos="5414010" algn="l"/>
                <a:tab pos="5595620" algn="l"/>
                <a:tab pos="5870575" algn="l"/>
              </a:tabLst>
            </a:pPr>
            <a:r>
              <a:rPr dirty="0" sz="2150" spc="434">
                <a:solidFill>
                  <a:srgbClr val="312A36"/>
                </a:solidFill>
                <a:latin typeface="Times New Roman"/>
                <a:cs typeface="Times New Roman"/>
              </a:rPr>
              <a:t>M</a:t>
            </a:r>
            <a:r>
              <a:rPr dirty="0" sz="2150" spc="245">
                <a:solidFill>
                  <a:srgbClr val="312A36"/>
                </a:solidFill>
                <a:latin typeface="Times New Roman"/>
                <a:cs typeface="Times New Roman"/>
              </a:rPr>
              <a:t>a</a:t>
            </a:r>
            <a:r>
              <a:rPr dirty="0" sz="2150" spc="135">
                <a:solidFill>
                  <a:srgbClr val="18183B"/>
                </a:solidFill>
                <a:latin typeface="Times New Roman"/>
                <a:cs typeface="Times New Roman"/>
              </a:rPr>
              <a:t>l</a:t>
            </a:r>
            <a:r>
              <a:rPr dirty="0" sz="2150" spc="35">
                <a:solidFill>
                  <a:srgbClr val="21111F"/>
                </a:solidFill>
                <a:latin typeface="Times New Roman"/>
                <a:cs typeface="Times New Roman"/>
              </a:rPr>
              <a:t>l</a:t>
            </a:r>
            <a:r>
              <a:rPr dirty="0" sz="2150" spc="245">
                <a:solidFill>
                  <a:srgbClr val="312A36"/>
                </a:solidFill>
                <a:latin typeface="Times New Roman"/>
                <a:cs typeface="Times New Roman"/>
              </a:rPr>
              <a:t>a</a:t>
            </a:r>
            <a:r>
              <a:rPr dirty="0" sz="2150" spc="295">
                <a:solidFill>
                  <a:srgbClr val="312A36"/>
                </a:solidFill>
                <a:latin typeface="Times New Roman"/>
                <a:cs typeface="Times New Roman"/>
              </a:rPr>
              <a:t>d</a:t>
            </a:r>
            <a:r>
              <a:rPr dirty="0" sz="2150" spc="105">
                <a:solidFill>
                  <a:srgbClr val="312A36"/>
                </a:solidFill>
                <a:latin typeface="Times New Roman"/>
                <a:cs typeface="Times New Roman"/>
              </a:rPr>
              <a:t>o</a:t>
            </a:r>
            <a:r>
              <a:rPr dirty="0" sz="2150">
                <a:solidFill>
                  <a:srgbClr val="312A36"/>
                </a:solidFill>
                <a:latin typeface="Times New Roman"/>
                <a:cs typeface="Times New Roman"/>
              </a:rPr>
              <a:t> </a:t>
            </a:r>
            <a:r>
              <a:rPr dirty="0" sz="2150" spc="-145">
                <a:solidFill>
                  <a:srgbClr val="312A36"/>
                </a:solidFill>
                <a:latin typeface="Times New Roman"/>
                <a:cs typeface="Times New Roman"/>
              </a:rPr>
              <a:t> </a:t>
            </a:r>
            <a:r>
              <a:rPr dirty="0" sz="2150" spc="245">
                <a:solidFill>
                  <a:srgbClr val="484252"/>
                </a:solidFill>
                <a:latin typeface="Times New Roman"/>
                <a:cs typeface="Times New Roman"/>
              </a:rPr>
              <a:t>e</a:t>
            </a:r>
            <a:r>
              <a:rPr dirty="0" sz="2150" spc="275">
                <a:solidFill>
                  <a:srgbClr val="21111F"/>
                </a:solidFill>
                <a:latin typeface="Times New Roman"/>
                <a:cs typeface="Times New Roman"/>
              </a:rPr>
              <a:t>q</a:t>
            </a:r>
            <a:r>
              <a:rPr dirty="0" sz="2150" spc="235">
                <a:solidFill>
                  <a:srgbClr val="312A36"/>
                </a:solidFill>
                <a:latin typeface="Times New Roman"/>
                <a:cs typeface="Times New Roman"/>
              </a:rPr>
              <a:t>u</a:t>
            </a:r>
            <a:r>
              <a:rPr dirty="0" sz="2150" spc="130">
                <a:solidFill>
                  <a:srgbClr val="18183B"/>
                </a:solidFill>
                <a:latin typeface="Times New Roman"/>
                <a:cs typeface="Times New Roman"/>
              </a:rPr>
              <a:t>i</a:t>
            </a:r>
            <a:r>
              <a:rPr dirty="0" sz="2150" spc="305">
                <a:solidFill>
                  <a:srgbClr val="21111F"/>
                </a:solidFill>
                <a:latin typeface="Times New Roman"/>
                <a:cs typeface="Times New Roman"/>
              </a:rPr>
              <a:t>d</a:t>
            </a:r>
            <a:r>
              <a:rPr dirty="0" sz="2150" spc="5">
                <a:solidFill>
                  <a:srgbClr val="08070A"/>
                </a:solidFill>
                <a:latin typeface="Times New Roman"/>
                <a:cs typeface="Times New Roman"/>
              </a:rPr>
              <a:t>i</a:t>
            </a:r>
            <a:r>
              <a:rPr dirty="0" sz="2150" spc="260">
                <a:solidFill>
                  <a:srgbClr val="484252"/>
                </a:solidFill>
                <a:latin typeface="Times New Roman"/>
                <a:cs typeface="Times New Roman"/>
              </a:rPr>
              <a:t>s</a:t>
            </a:r>
            <a:r>
              <a:rPr dirty="0" sz="2150" spc="60">
                <a:solidFill>
                  <a:srgbClr val="21111F"/>
                </a:solidFill>
                <a:latin typeface="Times New Roman"/>
                <a:cs typeface="Times New Roman"/>
              </a:rPr>
              <a:t>t</a:t>
            </a:r>
            <a:r>
              <a:rPr dirty="0" sz="2150" spc="-240">
                <a:solidFill>
                  <a:srgbClr val="21111F"/>
                </a:solidFill>
                <a:latin typeface="Times New Roman"/>
                <a:cs typeface="Times New Roman"/>
              </a:rPr>
              <a:t> </a:t>
            </a:r>
            <a:r>
              <a:rPr dirty="0" sz="2150" spc="210">
                <a:solidFill>
                  <a:srgbClr val="312A36"/>
                </a:solidFill>
                <a:latin typeface="Times New Roman"/>
                <a:cs typeface="Times New Roman"/>
              </a:rPr>
              <a:t>a</a:t>
            </a:r>
            <a:r>
              <a:rPr dirty="0" sz="2150" spc="290">
                <a:solidFill>
                  <a:srgbClr val="21111F"/>
                </a:solidFill>
                <a:latin typeface="Times New Roman"/>
                <a:cs typeface="Times New Roman"/>
              </a:rPr>
              <a:t>n</a:t>
            </a:r>
            <a:r>
              <a:rPr dirty="0" sz="2150" spc="60">
                <a:solidFill>
                  <a:srgbClr val="18183B"/>
                </a:solidFill>
                <a:latin typeface="Times New Roman"/>
                <a:cs typeface="Times New Roman"/>
              </a:rPr>
              <a:t>t</a:t>
            </a:r>
            <a:r>
              <a:rPr dirty="0" sz="2150" spc="-245">
                <a:solidFill>
                  <a:srgbClr val="18183B"/>
                </a:solidFill>
                <a:latin typeface="Times New Roman"/>
                <a:cs typeface="Times New Roman"/>
              </a:rPr>
              <a:t> </a:t>
            </a:r>
            <a:r>
              <a:rPr dirty="0" sz="2150" spc="225">
                <a:solidFill>
                  <a:srgbClr val="484252"/>
                </a:solidFill>
                <a:latin typeface="Times New Roman"/>
                <a:cs typeface="Times New Roman"/>
              </a:rPr>
              <a:t>e</a:t>
            </a:r>
            <a:r>
              <a:rPr dirty="0" sz="2150" spc="60">
                <a:solidFill>
                  <a:srgbClr val="312A36"/>
                </a:solidFill>
                <a:latin typeface="Times New Roman"/>
                <a:cs typeface="Times New Roman"/>
              </a:rPr>
              <a:t>:</a:t>
            </a:r>
            <a:r>
              <a:rPr dirty="0" sz="2150">
                <a:solidFill>
                  <a:srgbClr val="312A36"/>
                </a:solidFill>
                <a:latin typeface="Times New Roman"/>
                <a:cs typeface="Times New Roman"/>
              </a:rPr>
              <a:t>	</a:t>
            </a:r>
            <a:r>
              <a:rPr dirty="0" sz="2150" spc="130" i="1">
                <a:solidFill>
                  <a:srgbClr val="484252"/>
                </a:solidFill>
                <a:latin typeface="Arial"/>
                <a:cs typeface="Arial"/>
              </a:rPr>
              <a:t>h</a:t>
            </a:r>
            <a:r>
              <a:rPr dirty="0" sz="2150" spc="-120" i="1">
                <a:solidFill>
                  <a:srgbClr val="484252"/>
                </a:solidFill>
                <a:latin typeface="Arial"/>
                <a:cs typeface="Arial"/>
              </a:rPr>
              <a:t> </a:t>
            </a:r>
            <a:r>
              <a:rPr dirty="0" sz="1900" spc="120">
                <a:solidFill>
                  <a:srgbClr val="08070A"/>
                </a:solidFill>
                <a:latin typeface="Arial"/>
                <a:cs typeface="Arial"/>
              </a:rPr>
              <a:t>=</a:t>
            </a:r>
            <a:r>
              <a:rPr dirty="0" sz="1900">
                <a:solidFill>
                  <a:srgbClr val="08070A"/>
                </a:solidFill>
                <a:latin typeface="Arial"/>
                <a:cs typeface="Arial"/>
              </a:rPr>
              <a:t>	</a:t>
            </a:r>
            <a:r>
              <a:rPr dirty="0" sz="1550" spc="85" i="1">
                <a:solidFill>
                  <a:srgbClr val="484252"/>
                </a:solidFill>
                <a:latin typeface="Arial"/>
                <a:cs typeface="Arial"/>
              </a:rPr>
              <a:t>x</a:t>
            </a:r>
            <a:r>
              <a:rPr dirty="0" sz="1550" spc="-150" i="1">
                <a:solidFill>
                  <a:srgbClr val="484252"/>
                </a:solidFill>
                <a:latin typeface="Arial"/>
                <a:cs typeface="Arial"/>
              </a:rPr>
              <a:t> </a:t>
            </a:r>
            <a:r>
              <a:rPr dirty="0" sz="1550" spc="-204" i="1">
                <a:solidFill>
                  <a:srgbClr val="756E80"/>
                </a:solidFill>
                <a:latin typeface="Arial"/>
                <a:cs typeface="Arial"/>
              </a:rPr>
              <a:t>i</a:t>
            </a:r>
            <a:r>
              <a:rPr dirty="0" sz="1550" spc="100" i="1">
                <a:solidFill>
                  <a:srgbClr val="441F31"/>
                </a:solidFill>
                <a:latin typeface="Arial"/>
                <a:cs typeface="Arial"/>
              </a:rPr>
              <a:t>+</a:t>
            </a:r>
            <a:r>
              <a:rPr dirty="0" sz="1550" spc="140" i="1">
                <a:solidFill>
                  <a:srgbClr val="441F31"/>
                </a:solidFill>
                <a:latin typeface="Arial"/>
                <a:cs typeface="Arial"/>
              </a:rPr>
              <a:t> </a:t>
            </a:r>
            <a:r>
              <a:rPr dirty="0" sz="1550" spc="-155" i="1">
                <a:solidFill>
                  <a:srgbClr val="605B6E"/>
                </a:solidFill>
                <a:latin typeface="Arial"/>
                <a:cs typeface="Arial"/>
              </a:rPr>
              <a:t>I</a:t>
            </a:r>
            <a:r>
              <a:rPr dirty="0" sz="1550" i="1">
                <a:solidFill>
                  <a:srgbClr val="605B6E"/>
                </a:solidFill>
                <a:latin typeface="Arial"/>
                <a:cs typeface="Arial"/>
              </a:rPr>
              <a:t>	</a:t>
            </a:r>
            <a:r>
              <a:rPr dirty="0" sz="1550" spc="-185">
                <a:solidFill>
                  <a:srgbClr val="08070A"/>
                </a:solidFill>
                <a:latin typeface="Arial"/>
                <a:cs typeface="Arial"/>
              </a:rPr>
              <a:t>-</a:t>
            </a:r>
            <a:r>
              <a:rPr dirty="0" sz="1550">
                <a:solidFill>
                  <a:srgbClr val="08070A"/>
                </a:solidFill>
                <a:latin typeface="Arial"/>
                <a:cs typeface="Arial"/>
              </a:rPr>
              <a:t>	</a:t>
            </a:r>
            <a:r>
              <a:rPr dirty="0" sz="1550" spc="-185" i="1">
                <a:solidFill>
                  <a:srgbClr val="605B6E"/>
                </a:solidFill>
                <a:latin typeface="Arial"/>
                <a:cs typeface="Arial"/>
              </a:rPr>
              <a:t>xi,</a:t>
            </a:r>
            <a:r>
              <a:rPr dirty="0" sz="1550" i="1">
                <a:solidFill>
                  <a:srgbClr val="605B6E"/>
                </a:solidFill>
                <a:latin typeface="Arial"/>
                <a:cs typeface="Arial"/>
              </a:rPr>
              <a:t>	</a:t>
            </a:r>
            <a:r>
              <a:rPr dirty="0" sz="2100" spc="-380">
                <a:solidFill>
                  <a:srgbClr val="756E80"/>
                </a:solidFill>
                <a:latin typeface="Times New Roman"/>
                <a:cs typeface="Times New Roman"/>
              </a:rPr>
              <a:t>Vi</a:t>
            </a:r>
            <a:r>
              <a:rPr dirty="0" sz="2100" spc="-190">
                <a:solidFill>
                  <a:srgbClr val="756E80"/>
                </a:solidFill>
                <a:latin typeface="Times New Roman"/>
                <a:cs typeface="Times New Roman"/>
              </a:rPr>
              <a:t>,</a:t>
            </a:r>
            <a:r>
              <a:rPr dirty="0" sz="2100">
                <a:solidFill>
                  <a:srgbClr val="756E80"/>
                </a:solidFill>
                <a:latin typeface="Times New Roman"/>
                <a:cs typeface="Times New Roman"/>
              </a:rPr>
              <a:t>	</a:t>
            </a:r>
            <a:r>
              <a:rPr dirty="0" sz="2100" spc="-210">
                <a:solidFill>
                  <a:srgbClr val="605B6E"/>
                </a:solidFill>
                <a:latin typeface="Times New Roman"/>
                <a:cs typeface="Times New Roman"/>
              </a:rPr>
              <a:t>i</a:t>
            </a:r>
            <a:r>
              <a:rPr dirty="0" sz="2100">
                <a:solidFill>
                  <a:srgbClr val="605B6E"/>
                </a:solidFill>
                <a:latin typeface="Times New Roman"/>
                <a:cs typeface="Times New Roman"/>
              </a:rPr>
              <a:t>	</a:t>
            </a:r>
            <a:r>
              <a:rPr dirty="0" sz="1900" spc="-395">
                <a:solidFill>
                  <a:srgbClr val="08070A"/>
                </a:solidFill>
                <a:latin typeface="Arial"/>
                <a:cs typeface="Arial"/>
              </a:rPr>
              <a:t>=</a:t>
            </a:r>
            <a:r>
              <a:rPr dirty="0" sz="1900">
                <a:solidFill>
                  <a:srgbClr val="08070A"/>
                </a:solidFill>
                <a:latin typeface="Arial"/>
                <a:cs typeface="Arial"/>
              </a:rPr>
              <a:t>	</a:t>
            </a:r>
            <a:r>
              <a:rPr dirty="0" sz="2100" spc="-375">
                <a:solidFill>
                  <a:srgbClr val="441F31"/>
                </a:solidFill>
                <a:latin typeface="Times New Roman"/>
                <a:cs typeface="Times New Roman"/>
              </a:rPr>
              <a:t>1</a:t>
            </a:r>
            <a:r>
              <a:rPr dirty="0" sz="2100" spc="30">
                <a:solidFill>
                  <a:srgbClr val="441F31"/>
                </a:solidFill>
                <a:latin typeface="Times New Roman"/>
                <a:cs typeface="Times New Roman"/>
              </a:rPr>
              <a:t> </a:t>
            </a:r>
            <a:r>
              <a:rPr dirty="0" sz="2100" spc="-190">
                <a:solidFill>
                  <a:srgbClr val="756E80"/>
                </a:solidFill>
                <a:latin typeface="Times New Roman"/>
                <a:cs typeface="Times New Roman"/>
              </a:rPr>
              <a:t>,</a:t>
            </a:r>
            <a:r>
              <a:rPr dirty="0" sz="2100" spc="190">
                <a:solidFill>
                  <a:srgbClr val="756E80"/>
                </a:solidFill>
                <a:latin typeface="Times New Roman"/>
                <a:cs typeface="Times New Roman"/>
              </a:rPr>
              <a:t> </a:t>
            </a:r>
            <a:r>
              <a:rPr dirty="0" sz="2100" spc="-190" i="1">
                <a:solidFill>
                  <a:srgbClr val="312A36"/>
                </a:solidFill>
                <a:latin typeface="Times New Roman"/>
                <a:cs typeface="Times New Roman"/>
              </a:rPr>
              <a:t>...</a:t>
            </a:r>
            <a:r>
              <a:rPr dirty="0" sz="2100" i="1">
                <a:solidFill>
                  <a:srgbClr val="312A36"/>
                </a:solidFill>
                <a:latin typeface="Times New Roman"/>
                <a:cs typeface="Times New Roman"/>
              </a:rPr>
              <a:t> </a:t>
            </a:r>
            <a:r>
              <a:rPr dirty="0" sz="2100" spc="-210" i="1">
                <a:solidFill>
                  <a:srgbClr val="312A36"/>
                </a:solidFill>
                <a:latin typeface="Times New Roman"/>
                <a:cs typeface="Times New Roman"/>
              </a:rPr>
              <a:t> </a:t>
            </a:r>
            <a:r>
              <a:rPr dirty="0" sz="2150" spc="185" i="1">
                <a:solidFill>
                  <a:srgbClr val="756E80"/>
                </a:solidFill>
                <a:latin typeface="Arial"/>
                <a:cs typeface="Arial"/>
              </a:rPr>
              <a:t>,</a:t>
            </a:r>
            <a:r>
              <a:rPr dirty="0" sz="2150" spc="170" i="1">
                <a:solidFill>
                  <a:srgbClr val="484252"/>
                </a:solidFill>
                <a:latin typeface="Arial"/>
                <a:cs typeface="Arial"/>
              </a:rPr>
              <a:t>N</a:t>
            </a:r>
            <a:r>
              <a:rPr dirty="0" sz="2150" spc="-240" i="1">
                <a:solidFill>
                  <a:srgbClr val="484252"/>
                </a:solidFill>
                <a:latin typeface="Arial"/>
                <a:cs typeface="Arial"/>
              </a:rPr>
              <a:t> </a:t>
            </a:r>
            <a:r>
              <a:rPr dirty="0" sz="2150" spc="20" i="1">
                <a:solidFill>
                  <a:srgbClr val="21111F"/>
                </a:solidFill>
                <a:latin typeface="Arial"/>
                <a:cs typeface="Arial"/>
              </a:rPr>
              <a:t>.</a:t>
            </a:r>
            <a:endParaRPr sz="21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705426" y="4662215"/>
            <a:ext cx="143510" cy="31051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850" spc="-105">
                <a:solidFill>
                  <a:srgbClr val="484252"/>
                </a:solidFill>
                <a:latin typeface="Arial"/>
                <a:cs typeface="Arial"/>
              </a:rPr>
              <a:t>o</a:t>
            </a:r>
            <a:endParaRPr sz="185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419597" y="4783744"/>
            <a:ext cx="46990" cy="0"/>
          </a:xfrm>
          <a:custGeom>
            <a:avLst/>
            <a:gdLst/>
            <a:ahLst/>
            <a:cxnLst/>
            <a:rect l="l" t="t" r="r" b="b"/>
            <a:pathLst>
              <a:path w="46989" h="0">
                <a:moveTo>
                  <a:pt x="0" y="0"/>
                </a:moveTo>
                <a:lnTo>
                  <a:pt x="46801" y="0"/>
                </a:lnTo>
              </a:path>
            </a:pathLst>
          </a:custGeom>
          <a:ln w="12841">
            <a:solidFill>
              <a:srgbClr val="2111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4564458" y="4571997"/>
            <a:ext cx="906780" cy="26479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64465" indent="-152400">
              <a:lnSpc>
                <a:spcPct val="100000"/>
              </a:lnSpc>
              <a:spcBef>
                <a:spcPts val="114"/>
              </a:spcBef>
              <a:buClr>
                <a:srgbClr val="21111F"/>
              </a:buClr>
              <a:buChar char="•"/>
              <a:tabLst>
                <a:tab pos="165100" algn="l"/>
                <a:tab pos="419100" algn="l"/>
                <a:tab pos="620395" algn="l"/>
                <a:tab pos="854710" algn="l"/>
              </a:tabLst>
            </a:pPr>
            <a:r>
              <a:rPr dirty="0" u="heavy" sz="1350" spc="-270">
                <a:solidFill>
                  <a:srgbClr val="312A36"/>
                </a:solidFill>
                <a:uFill>
                  <a:solidFill>
                    <a:srgbClr val="312A36"/>
                  </a:solidFill>
                </a:uFill>
                <a:latin typeface="Arial"/>
                <a:cs typeface="Arial"/>
              </a:rPr>
              <a:t>h</a:t>
            </a:r>
            <a:r>
              <a:rPr dirty="0" sz="1350">
                <a:solidFill>
                  <a:srgbClr val="312A36"/>
                </a:solidFill>
                <a:latin typeface="Arial"/>
                <a:cs typeface="Arial"/>
              </a:rPr>
              <a:t>	</a:t>
            </a:r>
            <a:r>
              <a:rPr dirty="0" u="heavy" sz="1550" spc="-275">
                <a:solidFill>
                  <a:srgbClr val="21111F"/>
                </a:solidFill>
                <a:uFill>
                  <a:solidFill>
                    <a:srgbClr val="21111F"/>
                  </a:solidFill>
                </a:uFill>
                <a:latin typeface="Times New Roman"/>
                <a:cs typeface="Times New Roman"/>
              </a:rPr>
              <a:t>u</a:t>
            </a:r>
            <a:r>
              <a:rPr dirty="0" sz="1550">
                <a:solidFill>
                  <a:srgbClr val="21111F"/>
                </a:solidFill>
                <a:latin typeface="Times New Roman"/>
                <a:cs typeface="Times New Roman"/>
              </a:rPr>
              <a:t>	</a:t>
            </a:r>
            <a:r>
              <a:rPr dirty="0" u="heavy" sz="1350" spc="-270">
                <a:solidFill>
                  <a:srgbClr val="312A36"/>
                </a:solidFill>
                <a:uFill>
                  <a:solidFill>
                    <a:srgbClr val="312A36"/>
                  </a:solidFill>
                </a:uFill>
                <a:latin typeface="Arial"/>
                <a:cs typeface="Arial"/>
              </a:rPr>
              <a:t>h</a:t>
            </a:r>
            <a:r>
              <a:rPr dirty="0" sz="1350">
                <a:solidFill>
                  <a:srgbClr val="312A36"/>
                </a:solidFill>
                <a:latin typeface="Arial"/>
                <a:cs typeface="Arial"/>
              </a:rPr>
              <a:t>	</a:t>
            </a:r>
            <a:r>
              <a:rPr dirty="0" sz="1350" spc="-170">
                <a:solidFill>
                  <a:srgbClr val="21111F"/>
                </a:solidFill>
                <a:latin typeface="Arial"/>
                <a:cs typeface="Arial"/>
              </a:rPr>
              <a:t>•</a:t>
            </a:r>
            <a:endParaRPr sz="13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310611" y="4726425"/>
            <a:ext cx="87630" cy="233679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350" spc="-270">
                <a:solidFill>
                  <a:srgbClr val="312A36"/>
                </a:solidFill>
                <a:latin typeface="Arial"/>
                <a:cs typeface="Arial"/>
              </a:rPr>
              <a:t>L</a:t>
            </a:r>
            <a:endParaRPr sz="13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523252" y="4994480"/>
            <a:ext cx="723265" cy="24892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50800">
              <a:lnSpc>
                <a:spcPct val="100000"/>
              </a:lnSpc>
              <a:spcBef>
                <a:spcPts val="114"/>
              </a:spcBef>
              <a:tabLst>
                <a:tab pos="506730" algn="l"/>
              </a:tabLst>
            </a:pPr>
            <a:r>
              <a:rPr dirty="0" sz="1050" spc="-85">
                <a:solidFill>
                  <a:srgbClr val="605B6E"/>
                </a:solidFill>
                <a:latin typeface="Arial"/>
                <a:cs typeface="Arial"/>
              </a:rPr>
              <a:t>X</a:t>
            </a:r>
            <a:r>
              <a:rPr dirty="0" sz="1050" spc="-340">
                <a:solidFill>
                  <a:srgbClr val="484252"/>
                </a:solidFill>
                <a:latin typeface="Arial"/>
                <a:cs typeface="Arial"/>
              </a:rPr>
              <a:t>·</a:t>
            </a:r>
            <a:r>
              <a:rPr dirty="0" baseline="-19444" sz="1500" spc="-450">
                <a:solidFill>
                  <a:srgbClr val="312A36"/>
                </a:solidFill>
                <a:latin typeface="Arial"/>
                <a:cs typeface="Arial"/>
              </a:rPr>
              <a:t>1</a:t>
            </a:r>
            <a:r>
              <a:rPr dirty="0" baseline="-19444" sz="1500" spc="-427">
                <a:solidFill>
                  <a:srgbClr val="08070A"/>
                </a:solidFill>
                <a:latin typeface="Arial"/>
                <a:cs typeface="Arial"/>
              </a:rPr>
              <a:t>-</a:t>
            </a:r>
            <a:r>
              <a:rPr dirty="0" sz="1450" spc="-390">
                <a:solidFill>
                  <a:srgbClr val="484252"/>
                </a:solidFill>
                <a:latin typeface="Times New Roman"/>
                <a:cs typeface="Times New Roman"/>
              </a:rPr>
              <a:t>1</a:t>
            </a:r>
            <a:r>
              <a:rPr dirty="0" sz="1450">
                <a:solidFill>
                  <a:srgbClr val="484252"/>
                </a:solidFill>
                <a:latin typeface="Times New Roman"/>
                <a:cs typeface="Times New Roman"/>
              </a:rPr>
              <a:t>	</a:t>
            </a:r>
            <a:r>
              <a:rPr dirty="0" sz="1050" spc="-380">
                <a:solidFill>
                  <a:srgbClr val="484252"/>
                </a:solidFill>
                <a:latin typeface="Arial"/>
                <a:cs typeface="Arial"/>
              </a:rPr>
              <a:t>X</a:t>
            </a:r>
            <a:r>
              <a:rPr dirty="0" sz="1050" spc="-190">
                <a:solidFill>
                  <a:srgbClr val="484252"/>
                </a:solidFill>
                <a:latin typeface="Arial"/>
                <a:cs typeface="Arial"/>
              </a:rPr>
              <a:t>·</a:t>
            </a:r>
            <a:r>
              <a:rPr dirty="0" sz="1050" spc="-55">
                <a:solidFill>
                  <a:srgbClr val="484252"/>
                </a:solidFill>
                <a:latin typeface="Arial"/>
                <a:cs typeface="Arial"/>
              </a:rPr>
              <a:t> </a:t>
            </a:r>
            <a:r>
              <a:rPr dirty="0" baseline="-19444" sz="1500" spc="22">
                <a:solidFill>
                  <a:srgbClr val="312A36"/>
                </a:solidFill>
                <a:latin typeface="Arial"/>
                <a:cs typeface="Arial"/>
              </a:rPr>
              <a:t>1</a:t>
            </a:r>
            <a:endParaRPr baseline="-19444"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54937" y="728123"/>
            <a:ext cx="6821105" cy="27936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53075" y="1689140"/>
            <a:ext cx="8158576" cy="54755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346585" y="2851300"/>
            <a:ext cx="1850168" cy="25701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86511" y="3801142"/>
            <a:ext cx="7991393" cy="625778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5889026" y="2692865"/>
            <a:ext cx="1439545" cy="4152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200" spc="10">
                <a:solidFill>
                  <a:srgbClr val="6E677E"/>
                </a:solidFill>
                <a:latin typeface="Times New Roman"/>
                <a:cs typeface="Times New Roman"/>
              </a:rPr>
              <a:t>(i</a:t>
            </a:r>
            <a:r>
              <a:rPr dirty="0" sz="2200" spc="140">
                <a:solidFill>
                  <a:srgbClr val="6E677E"/>
                </a:solidFill>
                <a:latin typeface="Times New Roman"/>
                <a:cs typeface="Times New Roman"/>
              </a:rPr>
              <a:t> </a:t>
            </a:r>
            <a:r>
              <a:rPr dirty="0" sz="2550" spc="25">
                <a:solidFill>
                  <a:srgbClr val="070508"/>
                </a:solidFill>
                <a:latin typeface="Times New Roman"/>
                <a:cs typeface="Times New Roman"/>
              </a:rPr>
              <a:t>=</a:t>
            </a:r>
            <a:r>
              <a:rPr dirty="0" sz="2550" spc="90">
                <a:solidFill>
                  <a:srgbClr val="070508"/>
                </a:solidFill>
                <a:latin typeface="Times New Roman"/>
                <a:cs typeface="Times New Roman"/>
              </a:rPr>
              <a:t> </a:t>
            </a:r>
            <a:r>
              <a:rPr dirty="0" sz="2150" spc="-10">
                <a:solidFill>
                  <a:srgbClr val="3F384F"/>
                </a:solidFill>
                <a:latin typeface="Times New Roman"/>
                <a:cs typeface="Times New Roman"/>
              </a:rPr>
              <a:t>2</a:t>
            </a:r>
            <a:r>
              <a:rPr dirty="0" sz="2150" spc="50">
                <a:solidFill>
                  <a:srgbClr val="6E677E"/>
                </a:solidFill>
                <a:latin typeface="Times New Roman"/>
                <a:cs typeface="Times New Roman"/>
              </a:rPr>
              <a:t>,</a:t>
            </a:r>
            <a:r>
              <a:rPr dirty="0" sz="2150" spc="-200">
                <a:solidFill>
                  <a:srgbClr val="6E677E"/>
                </a:solidFill>
                <a:latin typeface="Times New Roman"/>
                <a:cs typeface="Times New Roman"/>
              </a:rPr>
              <a:t> </a:t>
            </a:r>
            <a:r>
              <a:rPr dirty="0" sz="2150" spc="-15">
                <a:solidFill>
                  <a:srgbClr val="3F384F"/>
                </a:solidFill>
                <a:latin typeface="Times New Roman"/>
                <a:cs typeface="Times New Roman"/>
              </a:rPr>
              <a:t>.</a:t>
            </a:r>
            <a:r>
              <a:rPr dirty="0" sz="2150" spc="50">
                <a:solidFill>
                  <a:srgbClr val="1F1838"/>
                </a:solidFill>
                <a:latin typeface="Times New Roman"/>
                <a:cs typeface="Times New Roman"/>
              </a:rPr>
              <a:t>.</a:t>
            </a:r>
            <a:r>
              <a:rPr dirty="0" sz="2150" spc="130">
                <a:solidFill>
                  <a:srgbClr val="1F1838"/>
                </a:solidFill>
                <a:latin typeface="Times New Roman"/>
                <a:cs typeface="Times New Roman"/>
              </a:rPr>
              <a:t>.</a:t>
            </a:r>
            <a:r>
              <a:rPr dirty="0" sz="2150" spc="90">
                <a:solidFill>
                  <a:srgbClr val="6E677E"/>
                </a:solidFill>
                <a:latin typeface="Times New Roman"/>
                <a:cs typeface="Times New Roman"/>
              </a:rPr>
              <a:t>,N)</a:t>
            </a:r>
            <a:endParaRPr sz="21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116717" y="4916303"/>
            <a:ext cx="1110615" cy="3079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50" spc="90" i="1">
                <a:solidFill>
                  <a:srgbClr val="595267"/>
                </a:solidFill>
                <a:latin typeface="Times New Roman"/>
                <a:cs typeface="Times New Roman"/>
              </a:rPr>
              <a:t>a</a:t>
            </a:r>
            <a:r>
              <a:rPr dirty="0" sz="1850" spc="90" i="1">
                <a:solidFill>
                  <a:srgbClr val="595267"/>
                </a:solidFill>
                <a:latin typeface="Times New Roman"/>
                <a:cs typeface="Times New Roman"/>
              </a:rPr>
              <a:t> </a:t>
            </a:r>
            <a:r>
              <a:rPr dirty="0" sz="1850" spc="-20" i="1">
                <a:solidFill>
                  <a:srgbClr val="595267"/>
                </a:solidFill>
                <a:latin typeface="Times New Roman"/>
                <a:cs typeface="Times New Roman"/>
              </a:rPr>
              <a:t> </a:t>
            </a:r>
            <a:r>
              <a:rPr dirty="0" sz="1850" spc="-200" i="1">
                <a:solidFill>
                  <a:srgbClr val="232A4B"/>
                </a:solidFill>
                <a:latin typeface="Times New Roman"/>
                <a:cs typeface="Times New Roman"/>
              </a:rPr>
              <a:t>-</a:t>
            </a:r>
            <a:r>
              <a:rPr dirty="0" sz="1850" spc="-155" i="1">
                <a:solidFill>
                  <a:srgbClr val="232A4B"/>
                </a:solidFill>
                <a:latin typeface="Times New Roman"/>
                <a:cs typeface="Times New Roman"/>
              </a:rPr>
              <a:t> </a:t>
            </a:r>
            <a:r>
              <a:rPr dirty="0" sz="1850" spc="-35" i="1">
                <a:solidFill>
                  <a:srgbClr val="595267"/>
                </a:solidFill>
                <a:latin typeface="Times New Roman"/>
                <a:cs typeface="Times New Roman"/>
              </a:rPr>
              <a:t>U</a:t>
            </a:r>
            <a:r>
              <a:rPr dirty="0" sz="1850" spc="-15" i="1">
                <a:solidFill>
                  <a:srgbClr val="595267"/>
                </a:solidFill>
                <a:latin typeface="Times New Roman"/>
                <a:cs typeface="Times New Roman"/>
              </a:rPr>
              <a:t>i</a:t>
            </a:r>
            <a:r>
              <a:rPr dirty="0" sz="1850" spc="-200" i="1">
                <a:solidFill>
                  <a:srgbClr val="595267"/>
                </a:solidFill>
                <a:latin typeface="Times New Roman"/>
                <a:cs typeface="Times New Roman"/>
              </a:rPr>
              <a:t> </a:t>
            </a:r>
            <a:r>
              <a:rPr dirty="0" sz="1850" spc="-15" i="1">
                <a:solidFill>
                  <a:srgbClr val="070508"/>
                </a:solidFill>
                <a:latin typeface="Times New Roman"/>
                <a:cs typeface="Times New Roman"/>
              </a:rPr>
              <a:t>-</a:t>
            </a:r>
            <a:r>
              <a:rPr dirty="0" sz="1850" spc="95" i="1">
                <a:solidFill>
                  <a:srgbClr val="070508"/>
                </a:solidFill>
                <a:latin typeface="Times New Roman"/>
                <a:cs typeface="Times New Roman"/>
              </a:rPr>
              <a:t> </a:t>
            </a:r>
            <a:r>
              <a:rPr dirty="0" sz="1850" spc="35" i="1">
                <a:solidFill>
                  <a:srgbClr val="595267"/>
                </a:solidFill>
                <a:latin typeface="Times New Roman"/>
                <a:cs typeface="Times New Roman"/>
              </a:rPr>
              <a:t>1</a:t>
            </a:r>
            <a:r>
              <a:rPr dirty="0" sz="1850" spc="-80" i="1">
                <a:solidFill>
                  <a:srgbClr val="595267"/>
                </a:solidFill>
                <a:latin typeface="Times New Roman"/>
                <a:cs typeface="Times New Roman"/>
              </a:rPr>
              <a:t> </a:t>
            </a:r>
            <a:r>
              <a:rPr dirty="0" sz="1850" spc="45" i="1">
                <a:solidFill>
                  <a:srgbClr val="2F0136"/>
                </a:solidFill>
                <a:latin typeface="Times New Roman"/>
                <a:cs typeface="Times New Roman"/>
              </a:rPr>
              <a:t>+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355323" y="4916303"/>
            <a:ext cx="2279015" cy="3079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29790" algn="l"/>
              </a:tabLst>
            </a:pPr>
            <a:r>
              <a:rPr dirty="0" sz="1850" spc="-125" i="1">
                <a:solidFill>
                  <a:srgbClr val="6E677E"/>
                </a:solidFill>
                <a:latin typeface="Times New Roman"/>
                <a:cs typeface="Times New Roman"/>
              </a:rPr>
              <a:t>f</a:t>
            </a:r>
            <a:r>
              <a:rPr dirty="0" sz="1850" spc="-215" i="1">
                <a:solidFill>
                  <a:srgbClr val="6E677E"/>
                </a:solidFill>
                <a:latin typeface="Times New Roman"/>
                <a:cs typeface="Times New Roman"/>
              </a:rPr>
              <a:t>3</a:t>
            </a:r>
            <a:r>
              <a:rPr dirty="0" sz="1850" spc="-95" i="1">
                <a:solidFill>
                  <a:srgbClr val="6E677E"/>
                </a:solidFill>
                <a:latin typeface="Times New Roman"/>
                <a:cs typeface="Times New Roman"/>
              </a:rPr>
              <a:t> </a:t>
            </a:r>
            <a:r>
              <a:rPr dirty="0" sz="1850" spc="-200" i="1">
                <a:solidFill>
                  <a:srgbClr val="3F384F"/>
                </a:solidFill>
                <a:latin typeface="Times New Roman"/>
                <a:cs typeface="Times New Roman"/>
              </a:rPr>
              <a:t>-</a:t>
            </a:r>
            <a:r>
              <a:rPr dirty="0" sz="1850" spc="-10" i="1">
                <a:solidFill>
                  <a:srgbClr val="3F384F"/>
                </a:solidFill>
                <a:latin typeface="Times New Roman"/>
                <a:cs typeface="Times New Roman"/>
              </a:rPr>
              <a:t> </a:t>
            </a:r>
            <a:r>
              <a:rPr dirty="0" sz="1850" spc="-300" i="1">
                <a:solidFill>
                  <a:srgbClr val="595267"/>
                </a:solidFill>
                <a:latin typeface="Times New Roman"/>
                <a:cs typeface="Times New Roman"/>
              </a:rPr>
              <a:t>u</a:t>
            </a:r>
            <a:r>
              <a:rPr dirty="0" sz="1850" spc="95" i="1">
                <a:solidFill>
                  <a:srgbClr val="595267"/>
                </a:solidFill>
                <a:latin typeface="Times New Roman"/>
                <a:cs typeface="Times New Roman"/>
              </a:rPr>
              <a:t> </a:t>
            </a:r>
            <a:r>
              <a:rPr dirty="0" sz="1850" spc="-165" i="1">
                <a:solidFill>
                  <a:srgbClr val="595267"/>
                </a:solidFill>
                <a:latin typeface="Times New Roman"/>
                <a:cs typeface="Times New Roman"/>
              </a:rPr>
              <a:t>i</a:t>
            </a:r>
            <a:r>
              <a:rPr dirty="0" sz="1850" i="1">
                <a:solidFill>
                  <a:srgbClr val="595267"/>
                </a:solidFill>
                <a:latin typeface="Times New Roman"/>
                <a:cs typeface="Times New Roman"/>
              </a:rPr>
              <a:t> </a:t>
            </a:r>
            <a:r>
              <a:rPr dirty="0" sz="1850" spc="-125" i="1">
                <a:solidFill>
                  <a:srgbClr val="595267"/>
                </a:solidFill>
                <a:latin typeface="Times New Roman"/>
                <a:cs typeface="Times New Roman"/>
              </a:rPr>
              <a:t> </a:t>
            </a:r>
            <a:r>
              <a:rPr dirty="0" sz="1850" spc="-400" i="1">
                <a:solidFill>
                  <a:srgbClr val="2F0136"/>
                </a:solidFill>
                <a:latin typeface="Times New Roman"/>
                <a:cs typeface="Times New Roman"/>
              </a:rPr>
              <a:t>+</a:t>
            </a:r>
            <a:r>
              <a:rPr dirty="0" sz="1850" i="1">
                <a:solidFill>
                  <a:srgbClr val="2F0136"/>
                </a:solidFill>
                <a:latin typeface="Times New Roman"/>
                <a:cs typeface="Times New Roman"/>
              </a:rPr>
              <a:t> </a:t>
            </a:r>
            <a:r>
              <a:rPr dirty="0" sz="1850" spc="60" i="1">
                <a:solidFill>
                  <a:srgbClr val="2F0136"/>
                </a:solidFill>
                <a:latin typeface="Times New Roman"/>
                <a:cs typeface="Times New Roman"/>
              </a:rPr>
              <a:t> </a:t>
            </a:r>
            <a:r>
              <a:rPr dirty="0" sz="1850" spc="-170" i="1">
                <a:solidFill>
                  <a:srgbClr val="6E677E"/>
                </a:solidFill>
                <a:latin typeface="Times New Roman"/>
                <a:cs typeface="Times New Roman"/>
              </a:rPr>
              <a:t>"'</a:t>
            </a:r>
            <a:r>
              <a:rPr dirty="0" sz="1850" spc="-145" i="1">
                <a:solidFill>
                  <a:srgbClr val="6E677E"/>
                </a:solidFill>
                <a:latin typeface="Times New Roman"/>
                <a:cs typeface="Times New Roman"/>
              </a:rPr>
              <a:t>f</a:t>
            </a:r>
            <a:r>
              <a:rPr dirty="0" sz="1850" i="1">
                <a:solidFill>
                  <a:srgbClr val="6E677E"/>
                </a:solidFill>
                <a:latin typeface="Times New Roman"/>
                <a:cs typeface="Times New Roman"/>
              </a:rPr>
              <a:t> </a:t>
            </a:r>
            <a:r>
              <a:rPr dirty="0" sz="1850" spc="-95" i="1">
                <a:solidFill>
                  <a:srgbClr val="6E677E"/>
                </a:solidFill>
                <a:latin typeface="Times New Roman"/>
                <a:cs typeface="Times New Roman"/>
              </a:rPr>
              <a:t> </a:t>
            </a:r>
            <a:r>
              <a:rPr dirty="0" sz="1850" spc="-290" i="1">
                <a:solidFill>
                  <a:srgbClr val="362334"/>
                </a:solidFill>
                <a:latin typeface="Times New Roman"/>
                <a:cs typeface="Times New Roman"/>
              </a:rPr>
              <a:t>•</a:t>
            </a:r>
            <a:r>
              <a:rPr dirty="0" sz="1850" spc="-80" i="1">
                <a:solidFill>
                  <a:srgbClr val="362334"/>
                </a:solidFill>
                <a:latin typeface="Times New Roman"/>
                <a:cs typeface="Times New Roman"/>
              </a:rPr>
              <a:t> </a:t>
            </a:r>
            <a:r>
              <a:rPr dirty="0" sz="1850" spc="-35" i="1">
                <a:solidFill>
                  <a:srgbClr val="595267"/>
                </a:solidFill>
                <a:latin typeface="Times New Roman"/>
                <a:cs typeface="Times New Roman"/>
              </a:rPr>
              <a:t>U</a:t>
            </a:r>
            <a:r>
              <a:rPr dirty="0" sz="1850" spc="125" i="1">
                <a:solidFill>
                  <a:srgbClr val="595267"/>
                </a:solidFill>
                <a:latin typeface="Times New Roman"/>
                <a:cs typeface="Times New Roman"/>
              </a:rPr>
              <a:t>i</a:t>
            </a:r>
            <a:r>
              <a:rPr dirty="0" sz="1850" spc="35" i="1">
                <a:solidFill>
                  <a:srgbClr val="0C3157"/>
                </a:solidFill>
                <a:latin typeface="Times New Roman"/>
                <a:cs typeface="Times New Roman"/>
              </a:rPr>
              <a:t>+</a:t>
            </a:r>
            <a:r>
              <a:rPr dirty="0" sz="1850" spc="35" i="1">
                <a:solidFill>
                  <a:srgbClr val="595267"/>
                </a:solidFill>
                <a:latin typeface="Times New Roman"/>
                <a:cs typeface="Times New Roman"/>
              </a:rPr>
              <a:t>1</a:t>
            </a:r>
            <a:r>
              <a:rPr dirty="0" sz="1850" spc="-5" i="1">
                <a:solidFill>
                  <a:srgbClr val="595267"/>
                </a:solidFill>
                <a:latin typeface="Times New Roman"/>
                <a:cs typeface="Times New Roman"/>
              </a:rPr>
              <a:t> </a:t>
            </a:r>
            <a:r>
              <a:rPr dirty="0" sz="1850" spc="45" i="1">
                <a:solidFill>
                  <a:srgbClr val="070508"/>
                </a:solidFill>
                <a:latin typeface="Times New Roman"/>
                <a:cs typeface="Times New Roman"/>
              </a:rPr>
              <a:t>=</a:t>
            </a:r>
            <a:r>
              <a:rPr dirty="0" sz="1850" i="1">
                <a:solidFill>
                  <a:srgbClr val="070508"/>
                </a:solidFill>
                <a:latin typeface="Times New Roman"/>
                <a:cs typeface="Times New Roman"/>
              </a:rPr>
              <a:t>	</a:t>
            </a:r>
            <a:r>
              <a:rPr dirty="0" sz="1850" spc="30" i="1">
                <a:solidFill>
                  <a:srgbClr val="3F384F"/>
                </a:solidFill>
                <a:latin typeface="Times New Roman"/>
                <a:cs typeface="Times New Roman"/>
              </a:rPr>
              <a:t>f</a:t>
            </a:r>
            <a:r>
              <a:rPr dirty="0" sz="1850" i="1">
                <a:solidFill>
                  <a:srgbClr val="6E677E"/>
                </a:solidFill>
                <a:latin typeface="Times New Roman"/>
                <a:cs typeface="Times New Roman"/>
              </a:rPr>
              <a:t>i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089647" y="4871759"/>
            <a:ext cx="1430020" cy="3619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200" spc="5">
                <a:solidFill>
                  <a:srgbClr val="6E677E"/>
                </a:solidFill>
                <a:latin typeface="Times New Roman"/>
                <a:cs typeface="Times New Roman"/>
              </a:rPr>
              <a:t>(i</a:t>
            </a:r>
            <a:r>
              <a:rPr dirty="0" sz="2200" spc="160">
                <a:solidFill>
                  <a:srgbClr val="6E677E"/>
                </a:solidFill>
                <a:latin typeface="Times New Roman"/>
                <a:cs typeface="Times New Roman"/>
              </a:rPr>
              <a:t> </a:t>
            </a:r>
            <a:r>
              <a:rPr dirty="0" sz="2200" spc="10">
                <a:solidFill>
                  <a:srgbClr val="070508"/>
                </a:solidFill>
                <a:latin typeface="Times New Roman"/>
                <a:cs typeface="Times New Roman"/>
              </a:rPr>
              <a:t>=</a:t>
            </a:r>
            <a:r>
              <a:rPr dirty="0" sz="2200">
                <a:solidFill>
                  <a:srgbClr val="070508"/>
                </a:solidFill>
                <a:latin typeface="Times New Roman"/>
                <a:cs typeface="Times New Roman"/>
              </a:rPr>
              <a:t> </a:t>
            </a:r>
            <a:r>
              <a:rPr dirty="0" sz="2200" spc="-170">
                <a:solidFill>
                  <a:srgbClr val="070508"/>
                </a:solidFill>
                <a:latin typeface="Times New Roman"/>
                <a:cs typeface="Times New Roman"/>
              </a:rPr>
              <a:t> </a:t>
            </a:r>
            <a:r>
              <a:rPr dirty="0" sz="2200" spc="-35">
                <a:solidFill>
                  <a:srgbClr val="3F384F"/>
                </a:solidFill>
                <a:latin typeface="Times New Roman"/>
                <a:cs typeface="Times New Roman"/>
              </a:rPr>
              <a:t>2</a:t>
            </a:r>
            <a:r>
              <a:rPr dirty="0" sz="2200" spc="40">
                <a:solidFill>
                  <a:srgbClr val="6E677E"/>
                </a:solidFill>
                <a:latin typeface="Times New Roman"/>
                <a:cs typeface="Times New Roman"/>
              </a:rPr>
              <a:t>,</a:t>
            </a:r>
            <a:r>
              <a:rPr dirty="0" sz="2200" spc="-220">
                <a:solidFill>
                  <a:srgbClr val="6E677E"/>
                </a:solidFill>
                <a:latin typeface="Times New Roman"/>
                <a:cs typeface="Times New Roman"/>
              </a:rPr>
              <a:t> </a:t>
            </a:r>
            <a:r>
              <a:rPr dirty="0" sz="2200" spc="-30">
                <a:solidFill>
                  <a:srgbClr val="3F384F"/>
                </a:solidFill>
                <a:latin typeface="Times New Roman"/>
                <a:cs typeface="Times New Roman"/>
              </a:rPr>
              <a:t>.</a:t>
            </a:r>
            <a:r>
              <a:rPr dirty="0" sz="2200" spc="40">
                <a:solidFill>
                  <a:srgbClr val="1F1838"/>
                </a:solidFill>
                <a:latin typeface="Times New Roman"/>
                <a:cs typeface="Times New Roman"/>
              </a:rPr>
              <a:t>.</a:t>
            </a:r>
            <a:r>
              <a:rPr dirty="0" sz="2200" spc="30">
                <a:solidFill>
                  <a:srgbClr val="1F1838"/>
                </a:solidFill>
                <a:latin typeface="Times New Roman"/>
                <a:cs typeface="Times New Roman"/>
              </a:rPr>
              <a:t>.</a:t>
            </a:r>
            <a:r>
              <a:rPr dirty="0" sz="2200" spc="75">
                <a:solidFill>
                  <a:srgbClr val="6E677E"/>
                </a:solidFill>
                <a:latin typeface="Times New Roman"/>
                <a:cs typeface="Times New Roman"/>
              </a:rPr>
              <a:t>,N)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568597" y="4984901"/>
            <a:ext cx="579755" cy="842644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5350" spc="-735">
                <a:solidFill>
                  <a:srgbClr val="3F384F"/>
                </a:solidFill>
                <a:latin typeface="Times New Roman"/>
                <a:cs typeface="Times New Roman"/>
              </a:rPr>
              <a:t>(</a:t>
            </a:r>
            <a:r>
              <a:rPr dirty="0" sz="5350" spc="-1140">
                <a:solidFill>
                  <a:srgbClr val="3F384F"/>
                </a:solidFill>
                <a:latin typeface="Times New Roman"/>
                <a:cs typeface="Times New Roman"/>
              </a:rPr>
              <a:t>2</a:t>
            </a:r>
            <a:r>
              <a:rPr dirty="0" sz="5350" spc="-1015">
                <a:solidFill>
                  <a:srgbClr val="3F384F"/>
                </a:solidFill>
                <a:latin typeface="Times New Roman"/>
                <a:cs typeface="Times New Roman"/>
              </a:rPr>
              <a:t>·</a:t>
            </a:r>
            <a:r>
              <a:rPr dirty="0" sz="2250" spc="-620" i="1">
                <a:solidFill>
                  <a:srgbClr val="3F384F"/>
                </a:solidFill>
                <a:latin typeface="Times New Roman"/>
                <a:cs typeface="Times New Roman"/>
              </a:rPr>
              <a:t>D</a:t>
            </a:r>
            <a:endParaRPr sz="225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863532" y="5465876"/>
            <a:ext cx="1782445" cy="4533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63500">
              <a:lnSpc>
                <a:spcPct val="100000"/>
              </a:lnSpc>
              <a:spcBef>
                <a:spcPts val="105"/>
              </a:spcBef>
              <a:tabLst>
                <a:tab pos="549910" algn="l"/>
                <a:tab pos="942975" algn="l"/>
                <a:tab pos="1194435" algn="l"/>
                <a:tab pos="1506855" algn="l"/>
              </a:tabLst>
            </a:pPr>
            <a:r>
              <a:rPr dirty="0" u="heavy" sz="2100" spc="-245" i="1">
                <a:solidFill>
                  <a:srgbClr val="3F384F"/>
                </a:solidFill>
                <a:uFill>
                  <a:solidFill>
                    <a:srgbClr val="3F384F"/>
                  </a:solidFill>
                </a:uFill>
                <a:latin typeface="Times New Roman"/>
                <a:cs typeface="Times New Roman"/>
              </a:rPr>
              <a:t>h</a:t>
            </a:r>
            <a:r>
              <a:rPr dirty="0" u="heavy" sz="2100" spc="-260" i="1">
                <a:solidFill>
                  <a:srgbClr val="3F384F"/>
                </a:solidFill>
                <a:uFill>
                  <a:solidFill>
                    <a:srgbClr val="3F384F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1850" spc="-75" i="1">
                <a:solidFill>
                  <a:srgbClr val="3F384F"/>
                </a:solidFill>
                <a:uFill>
                  <a:solidFill>
                    <a:srgbClr val="3F384F"/>
                  </a:solidFill>
                </a:uFill>
                <a:latin typeface="Times New Roman"/>
                <a:cs typeface="Times New Roman"/>
              </a:rPr>
              <a:t>2</a:t>
            </a:r>
            <a:r>
              <a:rPr dirty="0" sz="1850" spc="-75" i="1">
                <a:solidFill>
                  <a:srgbClr val="3F384F"/>
                </a:solidFill>
                <a:latin typeface="Times New Roman"/>
                <a:cs typeface="Times New Roman"/>
              </a:rPr>
              <a:t>	</a:t>
            </a:r>
            <a:r>
              <a:rPr dirty="0" sz="2800" spc="-315">
                <a:solidFill>
                  <a:srgbClr val="0C3157"/>
                </a:solidFill>
                <a:latin typeface="Arial"/>
                <a:cs typeface="Arial"/>
              </a:rPr>
              <a:t>+</a:t>
            </a:r>
            <a:r>
              <a:rPr dirty="0" sz="1900" spc="-315" i="1">
                <a:solidFill>
                  <a:srgbClr val="3F384F"/>
                </a:solidFill>
                <a:latin typeface="Arial"/>
                <a:cs typeface="Arial"/>
              </a:rPr>
              <a:t>q	</a:t>
            </a:r>
            <a:r>
              <a:rPr dirty="0" baseline="30864" sz="3375" spc="-427">
                <a:solidFill>
                  <a:srgbClr val="3F384F"/>
                </a:solidFill>
                <a:latin typeface="Times New Roman"/>
                <a:cs typeface="Times New Roman"/>
              </a:rPr>
              <a:t>)	</a:t>
            </a:r>
            <a:r>
              <a:rPr dirty="0" sz="1900" spc="-95">
                <a:solidFill>
                  <a:srgbClr val="6E677E"/>
                </a:solidFill>
                <a:latin typeface="Arial"/>
                <a:cs typeface="Arial"/>
              </a:rPr>
              <a:t>'	</a:t>
            </a:r>
            <a:r>
              <a:rPr dirty="0" sz="1850" spc="-270">
                <a:solidFill>
                  <a:srgbClr val="6E677E"/>
                </a:solidFill>
                <a:latin typeface="Arial"/>
                <a:cs typeface="Arial"/>
              </a:rPr>
              <a:t>'Y</a:t>
            </a:r>
            <a:r>
              <a:rPr dirty="0" sz="1850" spc="-270">
                <a:solidFill>
                  <a:srgbClr val="070508"/>
                </a:solidFill>
                <a:latin typeface="Arial"/>
                <a:cs typeface="Arial"/>
              </a:rPr>
              <a:t>=</a:t>
            </a:r>
            <a:endParaRPr sz="18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876060" y="5379427"/>
            <a:ext cx="1487170" cy="3695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50800">
              <a:lnSpc>
                <a:spcPct val="100000"/>
              </a:lnSpc>
              <a:spcBef>
                <a:spcPts val="105"/>
              </a:spcBef>
              <a:tabLst>
                <a:tab pos="271145" algn="l"/>
                <a:tab pos="1140460" algn="l"/>
              </a:tabLst>
            </a:pPr>
            <a:r>
              <a:rPr dirty="0" sz="2250" spc="-285">
                <a:solidFill>
                  <a:srgbClr val="3F384F"/>
                </a:solidFill>
                <a:latin typeface="Times New Roman"/>
                <a:cs typeface="Times New Roman"/>
              </a:rPr>
              <a:t>(	</a:t>
            </a:r>
            <a:r>
              <a:rPr dirty="0" sz="2250" spc="25" i="1">
                <a:solidFill>
                  <a:srgbClr val="3F384F"/>
                </a:solidFill>
                <a:latin typeface="Times New Roman"/>
                <a:cs typeface="Times New Roman"/>
              </a:rPr>
              <a:t>V</a:t>
            </a:r>
            <a:r>
              <a:rPr dirty="0" sz="2250" spc="385" i="1">
                <a:solidFill>
                  <a:srgbClr val="3F384F"/>
                </a:solidFill>
                <a:latin typeface="Times New Roman"/>
                <a:cs typeface="Times New Roman"/>
              </a:rPr>
              <a:t> </a:t>
            </a:r>
            <a:r>
              <a:rPr dirty="0" baseline="-33068" sz="3150" spc="-712" i="1">
                <a:solidFill>
                  <a:srgbClr val="3F384F"/>
                </a:solidFill>
                <a:latin typeface="Times New Roman"/>
                <a:cs typeface="Times New Roman"/>
              </a:rPr>
              <a:t>h</a:t>
            </a:r>
            <a:r>
              <a:rPr dirty="0" baseline="-33068" sz="3150" spc="-712">
                <a:solidFill>
                  <a:srgbClr val="070508"/>
                </a:solidFill>
                <a:latin typeface="Times New Roman"/>
                <a:cs typeface="Times New Roman"/>
              </a:rPr>
              <a:t>-	</a:t>
            </a:r>
            <a:r>
              <a:rPr dirty="0" sz="2250" spc="20" i="1">
                <a:solidFill>
                  <a:srgbClr val="3F384F"/>
                </a:solidFill>
                <a:latin typeface="Times New Roman"/>
                <a:cs typeface="Times New Roman"/>
              </a:rPr>
              <a:t>D)</a:t>
            </a:r>
            <a:endParaRPr sz="225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387410" y="5834922"/>
            <a:ext cx="89535" cy="0"/>
          </a:xfrm>
          <a:custGeom>
            <a:avLst/>
            <a:gdLst/>
            <a:ahLst/>
            <a:cxnLst/>
            <a:rect l="l" t="t" r="r" b="b"/>
            <a:pathLst>
              <a:path w="89535" h="0">
                <a:moveTo>
                  <a:pt x="0" y="0"/>
                </a:moveTo>
                <a:lnTo>
                  <a:pt x="89164" y="0"/>
                </a:lnTo>
              </a:path>
            </a:pathLst>
          </a:custGeom>
          <a:ln w="12726">
            <a:solidFill>
              <a:srgbClr val="5952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1127766" y="5370426"/>
            <a:ext cx="3176270" cy="567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 marL="38100">
              <a:lnSpc>
                <a:spcPts val="2730"/>
              </a:lnSpc>
              <a:spcBef>
                <a:spcPts val="105"/>
              </a:spcBef>
              <a:tabLst>
                <a:tab pos="791845" algn="l"/>
                <a:tab pos="988060" algn="l"/>
                <a:tab pos="1757045" algn="l"/>
                <a:tab pos="2473960" algn="l"/>
                <a:tab pos="2915285" algn="l"/>
              </a:tabLst>
            </a:pPr>
            <a:r>
              <a:rPr dirty="0" sz="3550" spc="140" i="1">
                <a:solidFill>
                  <a:srgbClr val="595267"/>
                </a:solidFill>
                <a:latin typeface="Times New Roman"/>
                <a:cs typeface="Times New Roman"/>
              </a:rPr>
              <a:t>ª</a:t>
            </a:r>
            <a:r>
              <a:rPr dirty="0" sz="1850" spc="140">
                <a:solidFill>
                  <a:srgbClr val="070508"/>
                </a:solidFill>
                <a:latin typeface="Arial"/>
                <a:cs typeface="Arial"/>
              </a:rPr>
              <a:t>=</a:t>
            </a:r>
            <a:r>
              <a:rPr dirty="0" sz="1850" spc="295">
                <a:solidFill>
                  <a:srgbClr val="070508"/>
                </a:solidFill>
                <a:latin typeface="Arial"/>
                <a:cs typeface="Arial"/>
              </a:rPr>
              <a:t> </a:t>
            </a:r>
            <a:r>
              <a:rPr dirty="0" sz="1850" spc="10">
                <a:solidFill>
                  <a:srgbClr val="070508"/>
                </a:solidFill>
                <a:latin typeface="Arial"/>
                <a:cs typeface="Arial"/>
              </a:rPr>
              <a:t>-	</a:t>
            </a:r>
            <a:r>
              <a:rPr dirty="0" sz="2250" spc="-345">
                <a:solidFill>
                  <a:srgbClr val="3F384F"/>
                </a:solidFill>
                <a:latin typeface="Times New Roman"/>
                <a:cs typeface="Times New Roman"/>
              </a:rPr>
              <a:t>(	</a:t>
            </a:r>
            <a:r>
              <a:rPr dirty="0" baseline="30864" sz="3375" spc="-1125" i="1">
                <a:solidFill>
                  <a:srgbClr val="3F384F"/>
                </a:solidFill>
                <a:latin typeface="Times New Roman"/>
                <a:cs typeface="Times New Roman"/>
              </a:rPr>
              <a:t>D</a:t>
            </a:r>
            <a:r>
              <a:rPr dirty="0" baseline="30864" sz="3375" spc="592" i="1">
                <a:solidFill>
                  <a:srgbClr val="3F384F"/>
                </a:solidFill>
                <a:latin typeface="Times New Roman"/>
                <a:cs typeface="Times New Roman"/>
              </a:rPr>
              <a:t> </a:t>
            </a:r>
            <a:r>
              <a:rPr dirty="0" sz="1850" spc="-75" i="1">
                <a:solidFill>
                  <a:srgbClr val="595267"/>
                </a:solidFill>
                <a:latin typeface="Times New Roman"/>
                <a:cs typeface="Times New Roman"/>
              </a:rPr>
              <a:t>2</a:t>
            </a:r>
            <a:r>
              <a:rPr dirty="0" sz="1850" spc="225" i="1">
                <a:solidFill>
                  <a:srgbClr val="595267"/>
                </a:solidFill>
                <a:latin typeface="Times New Roman"/>
                <a:cs typeface="Times New Roman"/>
              </a:rPr>
              <a:t> </a:t>
            </a:r>
            <a:r>
              <a:rPr dirty="0" sz="2800" spc="-135">
                <a:solidFill>
                  <a:srgbClr val="0C3157"/>
                </a:solidFill>
                <a:latin typeface="Arial"/>
                <a:cs typeface="Arial"/>
              </a:rPr>
              <a:t>+	</a:t>
            </a:r>
            <a:r>
              <a:rPr dirty="0" baseline="30864" sz="3375" spc="37" i="1">
                <a:solidFill>
                  <a:srgbClr val="3F384F"/>
                </a:solidFill>
                <a:latin typeface="Times New Roman"/>
                <a:cs typeface="Times New Roman"/>
              </a:rPr>
              <a:t>V</a:t>
            </a:r>
            <a:r>
              <a:rPr dirty="0" baseline="30864" sz="3375" spc="442" i="1">
                <a:solidFill>
                  <a:srgbClr val="3F384F"/>
                </a:solidFill>
                <a:latin typeface="Times New Roman"/>
                <a:cs typeface="Times New Roman"/>
              </a:rPr>
              <a:t> </a:t>
            </a:r>
            <a:r>
              <a:rPr dirty="0" sz="2100" spc="-285" i="1">
                <a:solidFill>
                  <a:srgbClr val="3F384F"/>
                </a:solidFill>
                <a:latin typeface="Times New Roman"/>
                <a:cs typeface="Times New Roman"/>
              </a:rPr>
              <a:t>h</a:t>
            </a:r>
            <a:r>
              <a:rPr dirty="0" sz="2100" spc="105" i="1">
                <a:solidFill>
                  <a:srgbClr val="3F384F"/>
                </a:solidFill>
                <a:latin typeface="Times New Roman"/>
                <a:cs typeface="Times New Roman"/>
              </a:rPr>
              <a:t> </a:t>
            </a:r>
            <a:r>
              <a:rPr dirty="0" baseline="30864" sz="3375" spc="15">
                <a:solidFill>
                  <a:srgbClr val="3F384F"/>
                </a:solidFill>
                <a:latin typeface="Times New Roman"/>
                <a:cs typeface="Times New Roman"/>
              </a:rPr>
              <a:t>)	</a:t>
            </a:r>
            <a:r>
              <a:rPr dirty="0" sz="2100" spc="-105">
                <a:solidFill>
                  <a:srgbClr val="6E677E"/>
                </a:solidFill>
                <a:latin typeface="Times New Roman"/>
                <a:cs typeface="Times New Roman"/>
              </a:rPr>
              <a:t>'	</a:t>
            </a:r>
            <a:r>
              <a:rPr dirty="0" sz="1850" spc="-360" i="1">
                <a:solidFill>
                  <a:srgbClr val="6E677E"/>
                </a:solidFill>
                <a:latin typeface="Times New Roman"/>
                <a:cs typeface="Times New Roman"/>
              </a:rPr>
              <a:t>f3</a:t>
            </a:r>
            <a:r>
              <a:rPr dirty="0" sz="1850" spc="-360">
                <a:solidFill>
                  <a:srgbClr val="070508"/>
                </a:solidFill>
                <a:latin typeface="Arial"/>
                <a:cs typeface="Arial"/>
              </a:rPr>
              <a:t>=</a:t>
            </a:r>
            <a:endParaRPr sz="1850">
              <a:latin typeface="Arial"/>
              <a:cs typeface="Arial"/>
            </a:endParaRPr>
          </a:p>
          <a:p>
            <a:pPr algn="ctr" marL="90170">
              <a:lnSpc>
                <a:spcPts val="1240"/>
              </a:lnSpc>
              <a:tabLst>
                <a:tab pos="673735" algn="l"/>
                <a:tab pos="1152525" algn="l"/>
              </a:tabLst>
            </a:pPr>
            <a:r>
              <a:rPr dirty="0" u="heavy" sz="2100" spc="20" i="1">
                <a:solidFill>
                  <a:srgbClr val="3F384F"/>
                </a:solidFill>
                <a:uFill>
                  <a:solidFill>
                    <a:srgbClr val="3F384F"/>
                  </a:solidFill>
                </a:uFill>
                <a:latin typeface="Times New Roman"/>
                <a:cs typeface="Times New Roman"/>
              </a:rPr>
              <a:t>h</a:t>
            </a:r>
            <a:r>
              <a:rPr dirty="0" sz="2100" spc="20" i="1">
                <a:solidFill>
                  <a:srgbClr val="3F384F"/>
                </a:solidFill>
                <a:latin typeface="Times New Roman"/>
                <a:cs typeface="Times New Roman"/>
              </a:rPr>
              <a:t>	</a:t>
            </a:r>
            <a:r>
              <a:rPr dirty="0" u="heavy" sz="1950" spc="-295">
                <a:solidFill>
                  <a:srgbClr val="3F384F"/>
                </a:solidFill>
                <a:uFill>
                  <a:solidFill>
                    <a:srgbClr val="3F384F"/>
                  </a:solidFill>
                </a:uFill>
                <a:latin typeface="Arial"/>
                <a:cs typeface="Arial"/>
              </a:rPr>
              <a:t>2</a:t>
            </a:r>
            <a:r>
              <a:rPr dirty="0" sz="1950" spc="135">
                <a:solidFill>
                  <a:srgbClr val="3F384F"/>
                </a:solidFill>
                <a:latin typeface="Arial"/>
                <a:cs typeface="Arial"/>
              </a:rPr>
              <a:t> </a:t>
            </a:r>
            <a:r>
              <a:rPr dirty="0" u="heavy" sz="1950" spc="-150">
                <a:solidFill>
                  <a:srgbClr val="3F384F"/>
                </a:solidFill>
                <a:uFill>
                  <a:solidFill>
                    <a:srgbClr val="3F384F"/>
                  </a:solidFill>
                </a:uFill>
                <a:latin typeface="Arial"/>
                <a:cs typeface="Arial"/>
              </a:rPr>
              <a:t>.	</a:t>
            </a:r>
            <a:endParaRPr sz="19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036002" y="5554962"/>
            <a:ext cx="1225550" cy="3467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09575" algn="l"/>
                <a:tab pos="608330" algn="l"/>
                <a:tab pos="944244" algn="l"/>
              </a:tabLst>
            </a:pPr>
            <a:r>
              <a:rPr dirty="0" u="heavy" sz="1950" spc="-360">
                <a:solidFill>
                  <a:srgbClr val="3F384F"/>
                </a:solidFill>
                <a:uFill>
                  <a:solidFill>
                    <a:srgbClr val="362334"/>
                  </a:solidFill>
                </a:uFill>
                <a:latin typeface="Arial"/>
                <a:cs typeface="Arial"/>
              </a:rPr>
              <a:t>2</a:t>
            </a:r>
            <a:r>
              <a:rPr dirty="0" sz="1950" spc="-290">
                <a:solidFill>
                  <a:srgbClr val="3F384F"/>
                </a:solidFill>
                <a:latin typeface="Arial"/>
                <a:cs typeface="Arial"/>
              </a:rPr>
              <a:t> </a:t>
            </a:r>
            <a:r>
              <a:rPr dirty="0" sz="1950" spc="-215">
                <a:solidFill>
                  <a:srgbClr val="362334"/>
                </a:solidFill>
                <a:latin typeface="Arial"/>
                <a:cs typeface="Arial"/>
              </a:rPr>
              <a:t>·</a:t>
            </a:r>
            <a:r>
              <a:rPr dirty="0" sz="1950">
                <a:solidFill>
                  <a:srgbClr val="362334"/>
                </a:solidFill>
                <a:latin typeface="Arial"/>
                <a:cs typeface="Arial"/>
              </a:rPr>
              <a:t>	</a:t>
            </a:r>
            <a:r>
              <a:rPr dirty="0" u="heavy" sz="1950" spc="-5">
                <a:solidFill>
                  <a:srgbClr val="362334"/>
                </a:solidFill>
                <a:uFill>
                  <a:solidFill>
                    <a:srgbClr val="3F384F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950">
                <a:solidFill>
                  <a:srgbClr val="362334"/>
                </a:solidFill>
                <a:uFill>
                  <a:solidFill>
                    <a:srgbClr val="3F384F"/>
                  </a:solidFill>
                </a:uFill>
                <a:latin typeface="Arial"/>
                <a:cs typeface="Arial"/>
              </a:rPr>
              <a:t>	</a:t>
            </a:r>
            <a:r>
              <a:rPr dirty="0" sz="1950">
                <a:solidFill>
                  <a:srgbClr val="362334"/>
                </a:solidFill>
                <a:latin typeface="Arial"/>
                <a:cs typeface="Arial"/>
              </a:rPr>
              <a:t>	</a:t>
            </a:r>
            <a:r>
              <a:rPr dirty="0" u="heavy" sz="2100" spc="-350" i="1">
                <a:solidFill>
                  <a:srgbClr val="3F384F"/>
                </a:solidFill>
                <a:uFill>
                  <a:solidFill>
                    <a:srgbClr val="3F384F"/>
                  </a:solidFill>
                </a:uFill>
                <a:latin typeface="Times New Roman"/>
                <a:cs typeface="Times New Roman"/>
              </a:rPr>
              <a:t>h</a:t>
            </a:r>
            <a:r>
              <a:rPr dirty="0" sz="2100" spc="-75" i="1">
                <a:solidFill>
                  <a:srgbClr val="3F384F"/>
                </a:solidFill>
                <a:latin typeface="Times New Roman"/>
                <a:cs typeface="Times New Roman"/>
              </a:rPr>
              <a:t> </a:t>
            </a:r>
            <a:r>
              <a:rPr dirty="0" u="heavy" sz="1850" spc="25" i="1">
                <a:solidFill>
                  <a:srgbClr val="595267"/>
                </a:solidFill>
                <a:uFill>
                  <a:solidFill>
                    <a:srgbClr val="595267"/>
                  </a:solidFill>
                </a:uFill>
                <a:latin typeface="Times New Roman"/>
                <a:cs typeface="Times New Roman"/>
              </a:rPr>
              <a:t>2</a:t>
            </a:r>
            <a:endParaRPr sz="18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26403" y="832140"/>
            <a:ext cx="0" cy="1071880"/>
          </a:xfrm>
          <a:custGeom>
            <a:avLst/>
            <a:gdLst/>
            <a:ahLst/>
            <a:cxnLst/>
            <a:rect l="l" t="t" r="r" b="b"/>
            <a:pathLst>
              <a:path w="0" h="1071880">
                <a:moveTo>
                  <a:pt x="0" y="1071519"/>
                </a:moveTo>
                <a:lnTo>
                  <a:pt x="0" y="0"/>
                </a:lnTo>
              </a:path>
            </a:pathLst>
          </a:custGeom>
          <a:ln w="2472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32206" y="300639"/>
            <a:ext cx="1313815" cy="3790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u="heavy" sz="2300" spc="40">
                <a:solidFill>
                  <a:srgbClr val="1D1634"/>
                </a:solidFill>
                <a:uFill>
                  <a:solidFill>
                    <a:srgbClr val="42384F"/>
                  </a:solidFill>
                </a:uFill>
                <a:latin typeface="Times New Roman"/>
                <a:cs typeface="Times New Roman"/>
              </a:rPr>
              <a:t>E</a:t>
            </a:r>
            <a:r>
              <a:rPr dirty="0" u="heavy" sz="2300" spc="-235">
                <a:solidFill>
                  <a:srgbClr val="1D1634"/>
                </a:solidFill>
                <a:uFill>
                  <a:solidFill>
                    <a:srgbClr val="42384F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2300" spc="65">
                <a:solidFill>
                  <a:srgbClr val="1D1634"/>
                </a:solidFill>
                <a:uFill>
                  <a:solidFill>
                    <a:srgbClr val="42384F"/>
                  </a:solidFill>
                </a:uFill>
                <a:latin typeface="Times New Roman"/>
                <a:cs typeface="Times New Roman"/>
              </a:rPr>
              <a:t>j</a:t>
            </a:r>
            <a:r>
              <a:rPr dirty="0" u="heavy" sz="2300" spc="305">
                <a:solidFill>
                  <a:srgbClr val="42384F"/>
                </a:solidFill>
                <a:uFill>
                  <a:solidFill>
                    <a:srgbClr val="42384F"/>
                  </a:solidFill>
                </a:uFill>
                <a:latin typeface="Times New Roman"/>
                <a:cs typeface="Times New Roman"/>
              </a:rPr>
              <a:t>e</a:t>
            </a:r>
            <a:r>
              <a:rPr dirty="0" u="heavy" sz="2300" spc="50">
                <a:solidFill>
                  <a:srgbClr val="1D1634"/>
                </a:solidFill>
                <a:uFill>
                  <a:solidFill>
                    <a:srgbClr val="42384F"/>
                  </a:solidFill>
                </a:uFill>
                <a:latin typeface="Times New Roman"/>
                <a:cs typeface="Times New Roman"/>
              </a:rPr>
              <a:t>m</a:t>
            </a:r>
            <a:r>
              <a:rPr dirty="0" u="heavy" sz="2300" spc="-240">
                <a:solidFill>
                  <a:srgbClr val="1D1634"/>
                </a:solidFill>
                <a:uFill>
                  <a:solidFill>
                    <a:srgbClr val="42384F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2300" spc="325">
                <a:solidFill>
                  <a:srgbClr val="1D1634"/>
                </a:solidFill>
                <a:uFill>
                  <a:solidFill>
                    <a:srgbClr val="42384F"/>
                  </a:solidFill>
                </a:uFill>
                <a:latin typeface="Times New Roman"/>
                <a:cs typeface="Times New Roman"/>
              </a:rPr>
              <a:t>p</a:t>
            </a:r>
            <a:r>
              <a:rPr dirty="0" u="heavy" sz="2300" spc="25">
                <a:solidFill>
                  <a:srgbClr val="1D1634"/>
                </a:solidFill>
                <a:uFill>
                  <a:solidFill>
                    <a:srgbClr val="42384F"/>
                  </a:solidFill>
                </a:uFill>
                <a:latin typeface="Times New Roman"/>
                <a:cs typeface="Times New Roman"/>
              </a:rPr>
              <a:t>l</a:t>
            </a:r>
            <a:r>
              <a:rPr dirty="0" u="heavy" sz="2300" spc="190">
                <a:solidFill>
                  <a:srgbClr val="42384F"/>
                </a:solidFill>
                <a:uFill>
                  <a:solidFill>
                    <a:srgbClr val="42384F"/>
                  </a:solidFill>
                </a:uFill>
                <a:latin typeface="Times New Roman"/>
                <a:cs typeface="Times New Roman"/>
              </a:rPr>
              <a:t>o</a:t>
            </a:r>
            <a:r>
              <a:rPr dirty="0" u="heavy" sz="2300" spc="15">
                <a:solidFill>
                  <a:srgbClr val="42384F"/>
                </a:solidFill>
                <a:uFill>
                  <a:solidFill>
                    <a:srgbClr val="42384F"/>
                  </a:solidFill>
                </a:uFill>
                <a:latin typeface="Times New Roman"/>
                <a:cs typeface="Times New Roman"/>
              </a:rPr>
              <a:t>: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114815" y="746414"/>
            <a:ext cx="4198620" cy="502284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ts val="1040"/>
              </a:lnSpc>
              <a:spcBef>
                <a:spcPts val="125"/>
              </a:spcBef>
              <a:tabLst>
                <a:tab pos="563880" algn="l"/>
                <a:tab pos="2952115" algn="l"/>
                <a:tab pos="3504565" algn="l"/>
              </a:tabLst>
            </a:pPr>
            <a:r>
              <a:rPr dirty="0" spc="20" i="1">
                <a:solidFill>
                  <a:srgbClr val="050508"/>
                </a:solidFill>
                <a:latin typeface="Times New Roman"/>
                <a:cs typeface="Times New Roman"/>
              </a:rPr>
              <a:t>-</a:t>
            </a:r>
            <a:r>
              <a:rPr dirty="0" spc="220" i="1">
                <a:solidFill>
                  <a:srgbClr val="050508"/>
                </a:solidFill>
                <a:latin typeface="Times New Roman"/>
                <a:cs typeface="Times New Roman"/>
              </a:rPr>
              <a:t> </a:t>
            </a:r>
            <a:r>
              <a:rPr dirty="0" spc="35" i="1">
                <a:solidFill>
                  <a:srgbClr val="565267"/>
                </a:solidFill>
                <a:latin typeface="Times New Roman"/>
                <a:cs typeface="Times New Roman"/>
              </a:rPr>
              <a:t>u</a:t>
            </a:r>
            <a:r>
              <a:rPr dirty="0" i="1">
                <a:solidFill>
                  <a:srgbClr val="565267"/>
                </a:solidFill>
                <a:latin typeface="Times New Roman"/>
                <a:cs typeface="Times New Roman"/>
              </a:rPr>
              <a:t>	</a:t>
            </a:r>
            <a:r>
              <a:rPr dirty="0" spc="155">
                <a:solidFill>
                  <a:srgbClr val="565267"/>
                </a:solidFill>
                <a:latin typeface="Times New Roman"/>
                <a:cs typeface="Times New Roman"/>
              </a:rPr>
              <a:t>(</a:t>
            </a:r>
            <a:r>
              <a:rPr dirty="0" spc="95" i="1">
                <a:solidFill>
                  <a:srgbClr val="565267"/>
                </a:solidFill>
                <a:latin typeface="Times New Roman"/>
                <a:cs typeface="Times New Roman"/>
              </a:rPr>
              <a:t>x</a:t>
            </a:r>
            <a:r>
              <a:rPr dirty="0" spc="-225" i="1">
                <a:solidFill>
                  <a:srgbClr val="565267"/>
                </a:solidFill>
                <a:latin typeface="Times New Roman"/>
                <a:cs typeface="Times New Roman"/>
              </a:rPr>
              <a:t> </a:t>
            </a:r>
            <a:r>
              <a:rPr dirty="0" spc="-210" i="1">
                <a:solidFill>
                  <a:srgbClr val="706980"/>
                </a:solidFill>
                <a:latin typeface="Times New Roman"/>
                <a:cs typeface="Times New Roman"/>
              </a:rPr>
              <a:t>)</a:t>
            </a:r>
            <a:r>
              <a:rPr dirty="0" spc="-265" i="1">
                <a:solidFill>
                  <a:srgbClr val="706980"/>
                </a:solidFill>
                <a:latin typeface="Times New Roman"/>
                <a:cs typeface="Times New Roman"/>
              </a:rPr>
              <a:t> </a:t>
            </a:r>
            <a:r>
              <a:rPr dirty="0" sz="3100" spc="-475">
                <a:solidFill>
                  <a:srgbClr val="565267"/>
                </a:solidFill>
              </a:rPr>
              <a:t>+</a:t>
            </a:r>
            <a:r>
              <a:rPr dirty="0" sz="3100" spc="25">
                <a:solidFill>
                  <a:srgbClr val="565267"/>
                </a:solidFill>
              </a:rPr>
              <a:t> </a:t>
            </a:r>
            <a:r>
              <a:rPr dirty="0" sz="2250" spc="-390" i="1">
                <a:solidFill>
                  <a:srgbClr val="42384F"/>
                </a:solidFill>
                <a:latin typeface="Arial"/>
                <a:cs typeface="Arial"/>
              </a:rPr>
              <a:t>V</a:t>
            </a:r>
            <a:r>
              <a:rPr dirty="0" sz="2250" spc="225" i="1">
                <a:solidFill>
                  <a:srgbClr val="42384F"/>
                </a:solidFill>
                <a:latin typeface="Arial"/>
                <a:cs typeface="Arial"/>
              </a:rPr>
              <a:t> </a:t>
            </a:r>
            <a:r>
              <a:rPr dirty="0" spc="-315" i="1">
                <a:solidFill>
                  <a:srgbClr val="565267"/>
                </a:solidFill>
                <a:latin typeface="Times New Roman"/>
                <a:cs typeface="Times New Roman"/>
              </a:rPr>
              <a:t>u</a:t>
            </a:r>
            <a:r>
              <a:rPr dirty="0" spc="-375" i="1">
                <a:solidFill>
                  <a:srgbClr val="565267"/>
                </a:solidFill>
                <a:latin typeface="Times New Roman"/>
                <a:cs typeface="Times New Roman"/>
              </a:rPr>
              <a:t> </a:t>
            </a:r>
            <a:r>
              <a:rPr dirty="0" spc="-135" i="1">
                <a:solidFill>
                  <a:srgbClr val="42384F"/>
                </a:solidFill>
                <a:latin typeface="Times New Roman"/>
                <a:cs typeface="Times New Roman"/>
              </a:rPr>
              <a:t>'</a:t>
            </a:r>
            <a:r>
              <a:rPr dirty="0" spc="10" i="1">
                <a:solidFill>
                  <a:srgbClr val="42384F"/>
                </a:solidFill>
                <a:latin typeface="Times New Roman"/>
                <a:cs typeface="Times New Roman"/>
              </a:rPr>
              <a:t> </a:t>
            </a:r>
            <a:r>
              <a:rPr dirty="0" spc="155">
                <a:solidFill>
                  <a:srgbClr val="565267"/>
                </a:solidFill>
                <a:latin typeface="Times New Roman"/>
                <a:cs typeface="Times New Roman"/>
              </a:rPr>
              <a:t>(</a:t>
            </a:r>
            <a:r>
              <a:rPr dirty="0" spc="25" i="1">
                <a:solidFill>
                  <a:srgbClr val="565267"/>
                </a:solidFill>
                <a:latin typeface="Times New Roman"/>
                <a:cs typeface="Times New Roman"/>
              </a:rPr>
              <a:t>x</a:t>
            </a:r>
            <a:r>
              <a:rPr dirty="0" spc="20" i="1">
                <a:solidFill>
                  <a:srgbClr val="565267"/>
                </a:solidFill>
                <a:latin typeface="Times New Roman"/>
                <a:cs typeface="Times New Roman"/>
              </a:rPr>
              <a:t>)</a:t>
            </a:r>
            <a:r>
              <a:rPr dirty="0" spc="265" i="1">
                <a:solidFill>
                  <a:srgbClr val="565267"/>
                </a:solidFill>
                <a:latin typeface="Times New Roman"/>
                <a:cs typeface="Times New Roman"/>
              </a:rPr>
              <a:t> </a:t>
            </a:r>
            <a:r>
              <a:rPr dirty="0" sz="2800" spc="155">
                <a:solidFill>
                  <a:srgbClr val="050508"/>
                </a:solidFill>
                <a:latin typeface="Times New Roman"/>
                <a:cs typeface="Times New Roman"/>
              </a:rPr>
              <a:t>=</a:t>
            </a:r>
            <a:r>
              <a:rPr dirty="0" sz="2800" spc="-130">
                <a:solidFill>
                  <a:srgbClr val="050508"/>
                </a:solidFill>
                <a:latin typeface="Times New Roman"/>
                <a:cs typeface="Times New Roman"/>
              </a:rPr>
              <a:t> </a:t>
            </a:r>
            <a:r>
              <a:rPr dirty="0" sz="2250" spc="-310">
                <a:solidFill>
                  <a:srgbClr val="42384F"/>
                </a:solidFill>
                <a:latin typeface="Times New Roman"/>
                <a:cs typeface="Times New Roman"/>
              </a:rPr>
              <a:t>O</a:t>
            </a:r>
            <a:r>
              <a:rPr dirty="0" sz="2250" spc="-125">
                <a:solidFill>
                  <a:srgbClr val="706980"/>
                </a:solidFill>
                <a:latin typeface="Times New Roman"/>
                <a:cs typeface="Times New Roman"/>
              </a:rPr>
              <a:t>,</a:t>
            </a:r>
            <a:r>
              <a:rPr dirty="0" sz="2250">
                <a:solidFill>
                  <a:srgbClr val="706980"/>
                </a:solidFill>
                <a:latin typeface="Times New Roman"/>
                <a:cs typeface="Times New Roman"/>
              </a:rPr>
              <a:t>	</a:t>
            </a:r>
            <a:r>
              <a:rPr dirty="0" sz="2250" spc="-475">
                <a:solidFill>
                  <a:srgbClr val="42384F"/>
                </a:solidFill>
                <a:latin typeface="Times New Roman"/>
                <a:cs typeface="Times New Roman"/>
              </a:rPr>
              <a:t>O</a:t>
            </a:r>
            <a:r>
              <a:rPr dirty="0" sz="2250" spc="50">
                <a:solidFill>
                  <a:srgbClr val="42384F"/>
                </a:solidFill>
                <a:latin typeface="Times New Roman"/>
                <a:cs typeface="Times New Roman"/>
              </a:rPr>
              <a:t> </a:t>
            </a:r>
            <a:r>
              <a:rPr dirty="0" sz="2800" spc="-475">
                <a:solidFill>
                  <a:srgbClr val="565267"/>
                </a:solidFill>
              </a:rPr>
              <a:t>&lt;</a:t>
            </a:r>
            <a:r>
              <a:rPr dirty="0" sz="2800">
                <a:solidFill>
                  <a:srgbClr val="565267"/>
                </a:solidFill>
              </a:rPr>
              <a:t>	</a:t>
            </a:r>
            <a:r>
              <a:rPr dirty="0" spc="95" i="1">
                <a:solidFill>
                  <a:srgbClr val="565267"/>
                </a:solidFill>
                <a:latin typeface="Times New Roman"/>
                <a:cs typeface="Times New Roman"/>
              </a:rPr>
              <a:t>x</a:t>
            </a:r>
            <a:r>
              <a:rPr dirty="0" spc="40" i="1">
                <a:solidFill>
                  <a:srgbClr val="565267"/>
                </a:solidFill>
                <a:latin typeface="Times New Roman"/>
                <a:cs typeface="Times New Roman"/>
              </a:rPr>
              <a:t> </a:t>
            </a:r>
            <a:r>
              <a:rPr dirty="0" sz="2800" spc="145">
                <a:solidFill>
                  <a:srgbClr val="565267"/>
                </a:solidFill>
              </a:rPr>
              <a:t>&lt;</a:t>
            </a:r>
            <a:r>
              <a:rPr dirty="0" sz="2800" spc="-235">
                <a:solidFill>
                  <a:srgbClr val="565267"/>
                </a:solidFill>
              </a:rPr>
              <a:t> </a:t>
            </a:r>
            <a:r>
              <a:rPr dirty="0" sz="2250" spc="100">
                <a:solidFill>
                  <a:srgbClr val="233854"/>
                </a:solidFill>
                <a:latin typeface="Times New Roman"/>
                <a:cs typeface="Times New Roman"/>
              </a:rPr>
              <a:t>1</a:t>
            </a:r>
            <a:endParaRPr sz="2250">
              <a:latin typeface="Times New Roman"/>
              <a:cs typeface="Times New Roman"/>
            </a:endParaRPr>
          </a:p>
          <a:p>
            <a:pPr marL="397510">
              <a:lnSpc>
                <a:spcPts val="445"/>
              </a:lnSpc>
            </a:pPr>
            <a:r>
              <a:rPr dirty="0" sz="750" spc="10" i="1">
                <a:solidFill>
                  <a:srgbClr val="565267"/>
                </a:solidFill>
                <a:latin typeface="Times New Roman"/>
                <a:cs typeface="Times New Roman"/>
              </a:rPr>
              <a:t>11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78595" y="1477546"/>
            <a:ext cx="2495550" cy="40195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960755" algn="l"/>
                <a:tab pos="1341755" algn="l"/>
                <a:tab pos="2259330" algn="l"/>
              </a:tabLst>
            </a:pPr>
            <a:r>
              <a:rPr dirty="0" sz="2450" spc="135" i="1">
                <a:solidFill>
                  <a:srgbClr val="565267"/>
                </a:solidFill>
                <a:latin typeface="Arial"/>
                <a:cs typeface="Arial"/>
              </a:rPr>
              <a:t>u</a:t>
            </a:r>
            <a:r>
              <a:rPr dirty="0" sz="2450" spc="-60" i="1">
                <a:solidFill>
                  <a:srgbClr val="565267"/>
                </a:solidFill>
                <a:latin typeface="Arial"/>
                <a:cs typeface="Arial"/>
              </a:rPr>
              <a:t>(</a:t>
            </a:r>
            <a:r>
              <a:rPr dirty="0" sz="2450" spc="-725" i="1">
                <a:solidFill>
                  <a:srgbClr val="42384F"/>
                </a:solidFill>
                <a:latin typeface="Arial"/>
                <a:cs typeface="Arial"/>
              </a:rPr>
              <a:t>O</a:t>
            </a:r>
            <a:r>
              <a:rPr dirty="0" sz="2450" spc="-340" i="1">
                <a:solidFill>
                  <a:srgbClr val="42384F"/>
                </a:solidFill>
                <a:latin typeface="Arial"/>
                <a:cs typeface="Arial"/>
              </a:rPr>
              <a:t> </a:t>
            </a:r>
            <a:r>
              <a:rPr dirty="0" sz="2450" spc="-150" i="1">
                <a:solidFill>
                  <a:srgbClr val="565267"/>
                </a:solidFill>
                <a:latin typeface="Arial"/>
                <a:cs typeface="Arial"/>
              </a:rPr>
              <a:t>)</a:t>
            </a:r>
            <a:r>
              <a:rPr dirty="0" sz="2450" spc="-40" i="1">
                <a:solidFill>
                  <a:srgbClr val="565267"/>
                </a:solidFill>
                <a:latin typeface="Arial"/>
                <a:cs typeface="Arial"/>
              </a:rPr>
              <a:t> </a:t>
            </a:r>
            <a:r>
              <a:rPr dirty="0" sz="2050" spc="-220">
                <a:solidFill>
                  <a:srgbClr val="050508"/>
                </a:solidFill>
                <a:latin typeface="Arial"/>
                <a:cs typeface="Arial"/>
              </a:rPr>
              <a:t>=</a:t>
            </a:r>
            <a:r>
              <a:rPr dirty="0" sz="2050">
                <a:solidFill>
                  <a:srgbClr val="050508"/>
                </a:solidFill>
                <a:latin typeface="Arial"/>
                <a:cs typeface="Arial"/>
              </a:rPr>
              <a:t>	</a:t>
            </a:r>
            <a:r>
              <a:rPr dirty="0" sz="2350" spc="-480">
                <a:solidFill>
                  <a:srgbClr val="42384F"/>
                </a:solidFill>
                <a:latin typeface="Times New Roman"/>
                <a:cs typeface="Times New Roman"/>
              </a:rPr>
              <a:t>O</a:t>
            </a:r>
            <a:r>
              <a:rPr dirty="0" sz="2350" spc="-150">
                <a:solidFill>
                  <a:srgbClr val="706980"/>
                </a:solidFill>
                <a:latin typeface="Times New Roman"/>
                <a:cs typeface="Times New Roman"/>
              </a:rPr>
              <a:t>,</a:t>
            </a:r>
            <a:r>
              <a:rPr dirty="0" sz="2350">
                <a:solidFill>
                  <a:srgbClr val="706980"/>
                </a:solidFill>
                <a:latin typeface="Times New Roman"/>
                <a:cs typeface="Times New Roman"/>
              </a:rPr>
              <a:t>	</a:t>
            </a:r>
            <a:r>
              <a:rPr dirty="0" sz="2350" spc="-295">
                <a:solidFill>
                  <a:srgbClr val="565267"/>
                </a:solidFill>
                <a:latin typeface="Times New Roman"/>
                <a:cs typeface="Times New Roman"/>
              </a:rPr>
              <a:t>u</a:t>
            </a:r>
            <a:r>
              <a:rPr dirty="0" sz="2350" spc="-105">
                <a:solidFill>
                  <a:srgbClr val="565267"/>
                </a:solidFill>
                <a:latin typeface="Times New Roman"/>
                <a:cs typeface="Times New Roman"/>
              </a:rPr>
              <a:t> </a:t>
            </a:r>
            <a:r>
              <a:rPr dirty="0" sz="2350" spc="-200">
                <a:solidFill>
                  <a:srgbClr val="706980"/>
                </a:solidFill>
                <a:latin typeface="Times New Roman"/>
                <a:cs typeface="Times New Roman"/>
              </a:rPr>
              <a:t>(</a:t>
            </a:r>
            <a:r>
              <a:rPr dirty="0" sz="2350" spc="-280">
                <a:solidFill>
                  <a:srgbClr val="706980"/>
                </a:solidFill>
                <a:latin typeface="Times New Roman"/>
                <a:cs typeface="Times New Roman"/>
              </a:rPr>
              <a:t> </a:t>
            </a:r>
            <a:r>
              <a:rPr dirty="0" sz="2350" spc="-165">
                <a:solidFill>
                  <a:srgbClr val="441F2B"/>
                </a:solidFill>
                <a:latin typeface="Times New Roman"/>
                <a:cs typeface="Times New Roman"/>
              </a:rPr>
              <a:t>l</a:t>
            </a:r>
            <a:r>
              <a:rPr dirty="0" sz="2350" spc="10">
                <a:solidFill>
                  <a:srgbClr val="441F2B"/>
                </a:solidFill>
                <a:latin typeface="Times New Roman"/>
                <a:cs typeface="Times New Roman"/>
              </a:rPr>
              <a:t> </a:t>
            </a:r>
            <a:r>
              <a:rPr dirty="0" sz="2350" spc="-200">
                <a:solidFill>
                  <a:srgbClr val="565267"/>
                </a:solidFill>
                <a:latin typeface="Times New Roman"/>
                <a:cs typeface="Times New Roman"/>
              </a:rPr>
              <a:t>)</a:t>
            </a:r>
            <a:r>
              <a:rPr dirty="0" sz="2350">
                <a:solidFill>
                  <a:srgbClr val="565267"/>
                </a:solidFill>
                <a:latin typeface="Times New Roman"/>
                <a:cs typeface="Times New Roman"/>
              </a:rPr>
              <a:t> </a:t>
            </a:r>
            <a:r>
              <a:rPr dirty="0" sz="2350" spc="-270">
                <a:solidFill>
                  <a:srgbClr val="565267"/>
                </a:solidFill>
                <a:latin typeface="Times New Roman"/>
                <a:cs typeface="Times New Roman"/>
              </a:rPr>
              <a:t> </a:t>
            </a:r>
            <a:r>
              <a:rPr dirty="0" sz="2050" spc="-300">
                <a:solidFill>
                  <a:srgbClr val="050508"/>
                </a:solidFill>
                <a:latin typeface="Arial"/>
                <a:cs typeface="Arial"/>
              </a:rPr>
              <a:t>=</a:t>
            </a:r>
            <a:r>
              <a:rPr dirty="0" sz="2050">
                <a:solidFill>
                  <a:srgbClr val="050508"/>
                </a:solidFill>
                <a:latin typeface="Arial"/>
                <a:cs typeface="Arial"/>
              </a:rPr>
              <a:t>	</a:t>
            </a:r>
            <a:r>
              <a:rPr dirty="0" sz="2350" spc="-295">
                <a:solidFill>
                  <a:srgbClr val="233854"/>
                </a:solidFill>
                <a:latin typeface="Times New Roman"/>
                <a:cs typeface="Times New Roman"/>
              </a:rPr>
              <a:t>1</a:t>
            </a:r>
            <a:r>
              <a:rPr dirty="0" sz="2350" spc="-160">
                <a:solidFill>
                  <a:srgbClr val="233854"/>
                </a:solidFill>
                <a:latin typeface="Times New Roman"/>
                <a:cs typeface="Times New Roman"/>
              </a:rPr>
              <a:t> </a:t>
            </a:r>
            <a:r>
              <a:rPr dirty="0" sz="2350" spc="-150">
                <a:solidFill>
                  <a:srgbClr val="706980"/>
                </a:solidFill>
                <a:latin typeface="Times New Roman"/>
                <a:cs typeface="Times New Roman"/>
              </a:rPr>
              <a:t>,</a:t>
            </a:r>
            <a:endParaRPr sz="23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33375" y="2020335"/>
            <a:ext cx="6211570" cy="1600200"/>
          </a:xfrm>
          <a:prstGeom prst="rect">
            <a:avLst/>
          </a:prstGeom>
        </p:spPr>
        <p:txBody>
          <a:bodyPr wrap="square" lIns="0" tIns="101600" rIns="0" bIns="0" rtlCol="0" vert="horz">
            <a:spAutoFit/>
          </a:bodyPr>
          <a:lstStyle/>
          <a:p>
            <a:pPr marL="15240">
              <a:lnSpc>
                <a:spcPct val="100000"/>
              </a:lnSpc>
              <a:spcBef>
                <a:spcPts val="800"/>
              </a:spcBef>
            </a:pPr>
            <a:r>
              <a:rPr dirty="0" sz="2300" spc="-20">
                <a:solidFill>
                  <a:srgbClr val="42384F"/>
                </a:solidFill>
                <a:latin typeface="Times New Roman"/>
                <a:cs typeface="Times New Roman"/>
              </a:rPr>
              <a:t>U</a:t>
            </a:r>
            <a:r>
              <a:rPr dirty="0" sz="2300">
                <a:solidFill>
                  <a:srgbClr val="565267"/>
                </a:solidFill>
                <a:latin typeface="Times New Roman"/>
                <a:cs typeface="Times New Roman"/>
              </a:rPr>
              <a:t>t</a:t>
            </a:r>
            <a:r>
              <a:rPr dirty="0" sz="2300" spc="-290">
                <a:solidFill>
                  <a:srgbClr val="565267"/>
                </a:solidFill>
                <a:latin typeface="Times New Roman"/>
                <a:cs typeface="Times New Roman"/>
              </a:rPr>
              <a:t> </a:t>
            </a:r>
            <a:r>
              <a:rPr dirty="0" sz="2300" spc="-60">
                <a:solidFill>
                  <a:srgbClr val="42384F"/>
                </a:solidFill>
                <a:latin typeface="Times New Roman"/>
                <a:cs typeface="Times New Roman"/>
              </a:rPr>
              <a:t>i</a:t>
            </a:r>
            <a:r>
              <a:rPr dirty="0" sz="2300" spc="40">
                <a:solidFill>
                  <a:srgbClr val="1D1634"/>
                </a:solidFill>
                <a:latin typeface="Times New Roman"/>
                <a:cs typeface="Times New Roman"/>
              </a:rPr>
              <a:t>l</a:t>
            </a:r>
            <a:r>
              <a:rPr dirty="0" sz="2300" spc="-35">
                <a:solidFill>
                  <a:srgbClr val="42384F"/>
                </a:solidFill>
                <a:latin typeface="Times New Roman"/>
                <a:cs typeface="Times New Roman"/>
              </a:rPr>
              <a:t>i</a:t>
            </a:r>
            <a:r>
              <a:rPr dirty="0" sz="2300" spc="-5">
                <a:solidFill>
                  <a:srgbClr val="565267"/>
                </a:solidFill>
                <a:latin typeface="Times New Roman"/>
                <a:cs typeface="Times New Roman"/>
              </a:rPr>
              <a:t>z</a:t>
            </a:r>
            <a:r>
              <a:rPr dirty="0" sz="2300">
                <a:solidFill>
                  <a:srgbClr val="565267"/>
                </a:solidFill>
                <a:latin typeface="Times New Roman"/>
                <a:cs typeface="Times New Roman"/>
              </a:rPr>
              <a:t>a</a:t>
            </a:r>
            <a:r>
              <a:rPr dirty="0" sz="2300" spc="-350">
                <a:solidFill>
                  <a:srgbClr val="565267"/>
                </a:solidFill>
                <a:latin typeface="Times New Roman"/>
                <a:cs typeface="Times New Roman"/>
              </a:rPr>
              <a:t> </a:t>
            </a:r>
            <a:r>
              <a:rPr dirty="0" sz="2300">
                <a:solidFill>
                  <a:srgbClr val="42384F"/>
                </a:solidFill>
                <a:latin typeface="Times New Roman"/>
                <a:cs typeface="Times New Roman"/>
              </a:rPr>
              <a:t>r</a:t>
            </a:r>
            <a:r>
              <a:rPr dirty="0" sz="2300" spc="250">
                <a:solidFill>
                  <a:srgbClr val="42384F"/>
                </a:solidFill>
                <a:latin typeface="Times New Roman"/>
                <a:cs typeface="Times New Roman"/>
              </a:rPr>
              <a:t> </a:t>
            </a:r>
            <a:r>
              <a:rPr dirty="0" sz="2300" spc="120">
                <a:solidFill>
                  <a:srgbClr val="42384F"/>
                </a:solidFill>
                <a:latin typeface="Times New Roman"/>
                <a:cs typeface="Times New Roman"/>
              </a:rPr>
              <a:t>d</a:t>
            </a:r>
            <a:r>
              <a:rPr dirty="0" sz="2300" spc="-100">
                <a:solidFill>
                  <a:srgbClr val="1D1634"/>
                </a:solidFill>
                <a:latin typeface="Times New Roman"/>
                <a:cs typeface="Times New Roman"/>
              </a:rPr>
              <a:t>i</a:t>
            </a:r>
            <a:r>
              <a:rPr dirty="0" sz="2300" spc="165">
                <a:solidFill>
                  <a:srgbClr val="565267"/>
                </a:solidFill>
                <a:latin typeface="Times New Roman"/>
                <a:cs typeface="Times New Roman"/>
              </a:rPr>
              <a:t>s</a:t>
            </a:r>
            <a:r>
              <a:rPr dirty="0" sz="2300" spc="190">
                <a:solidFill>
                  <a:srgbClr val="565267"/>
                </a:solidFill>
                <a:latin typeface="Times New Roman"/>
                <a:cs typeface="Times New Roman"/>
              </a:rPr>
              <a:t>t</a:t>
            </a:r>
            <a:r>
              <a:rPr dirty="0" sz="2300" spc="95">
                <a:solidFill>
                  <a:srgbClr val="1D1634"/>
                </a:solidFill>
                <a:latin typeface="Times New Roman"/>
                <a:cs typeface="Times New Roman"/>
              </a:rPr>
              <a:t>i</a:t>
            </a:r>
            <a:r>
              <a:rPr dirty="0" sz="2300" spc="5">
                <a:solidFill>
                  <a:srgbClr val="42384F"/>
                </a:solidFill>
                <a:latin typeface="Times New Roman"/>
                <a:cs typeface="Times New Roman"/>
              </a:rPr>
              <a:t>n</a:t>
            </a:r>
            <a:r>
              <a:rPr dirty="0" sz="2300" spc="175">
                <a:solidFill>
                  <a:srgbClr val="565267"/>
                </a:solidFill>
                <a:latin typeface="Times New Roman"/>
                <a:cs typeface="Times New Roman"/>
              </a:rPr>
              <a:t>t</a:t>
            </a:r>
            <a:r>
              <a:rPr dirty="0" sz="2300" spc="-15">
                <a:solidFill>
                  <a:srgbClr val="42384F"/>
                </a:solidFill>
                <a:latin typeface="Times New Roman"/>
                <a:cs typeface="Times New Roman"/>
              </a:rPr>
              <a:t>o</a:t>
            </a:r>
            <a:r>
              <a:rPr dirty="0" sz="2300" spc="85">
                <a:solidFill>
                  <a:srgbClr val="565267"/>
                </a:solidFill>
                <a:latin typeface="Times New Roman"/>
                <a:cs typeface="Times New Roman"/>
              </a:rPr>
              <a:t>s</a:t>
            </a:r>
            <a:r>
              <a:rPr dirty="0" sz="2300" spc="185">
                <a:solidFill>
                  <a:srgbClr val="565267"/>
                </a:solidFill>
                <a:latin typeface="Times New Roman"/>
                <a:cs typeface="Times New Roman"/>
              </a:rPr>
              <a:t> </a:t>
            </a:r>
            <a:r>
              <a:rPr dirty="0" sz="2300" spc="114">
                <a:solidFill>
                  <a:srgbClr val="565267"/>
                </a:solidFill>
                <a:latin typeface="Times New Roman"/>
                <a:cs typeface="Times New Roman"/>
              </a:rPr>
              <a:t>v</a:t>
            </a:r>
            <a:r>
              <a:rPr dirty="0" sz="2300" spc="-5">
                <a:solidFill>
                  <a:srgbClr val="565267"/>
                </a:solidFill>
                <a:latin typeface="Times New Roman"/>
                <a:cs typeface="Times New Roman"/>
              </a:rPr>
              <a:t>a</a:t>
            </a:r>
            <a:r>
              <a:rPr dirty="0" sz="2300" spc="80">
                <a:solidFill>
                  <a:srgbClr val="42384F"/>
                </a:solidFill>
                <a:latin typeface="Times New Roman"/>
                <a:cs typeface="Times New Roman"/>
              </a:rPr>
              <a:t>lo</a:t>
            </a:r>
            <a:r>
              <a:rPr dirty="0" sz="2300" spc="-120">
                <a:solidFill>
                  <a:srgbClr val="42384F"/>
                </a:solidFill>
                <a:latin typeface="Times New Roman"/>
                <a:cs typeface="Times New Roman"/>
              </a:rPr>
              <a:t>r</a:t>
            </a:r>
            <a:r>
              <a:rPr dirty="0" sz="2300" spc="95">
                <a:solidFill>
                  <a:srgbClr val="565267"/>
                </a:solidFill>
                <a:latin typeface="Times New Roman"/>
                <a:cs typeface="Times New Roman"/>
              </a:rPr>
              <a:t>e</a:t>
            </a:r>
            <a:r>
              <a:rPr dirty="0" sz="2300" spc="85">
                <a:solidFill>
                  <a:srgbClr val="565267"/>
                </a:solidFill>
                <a:latin typeface="Times New Roman"/>
                <a:cs typeface="Times New Roman"/>
              </a:rPr>
              <a:t>s</a:t>
            </a:r>
            <a:r>
              <a:rPr dirty="0" sz="2300" spc="50">
                <a:solidFill>
                  <a:srgbClr val="565267"/>
                </a:solidFill>
                <a:latin typeface="Times New Roman"/>
                <a:cs typeface="Times New Roman"/>
              </a:rPr>
              <a:t> </a:t>
            </a:r>
            <a:r>
              <a:rPr dirty="0" sz="2300" spc="105">
                <a:solidFill>
                  <a:srgbClr val="42384F"/>
                </a:solidFill>
                <a:latin typeface="Times New Roman"/>
                <a:cs typeface="Times New Roman"/>
              </a:rPr>
              <a:t>d</a:t>
            </a:r>
            <a:r>
              <a:rPr dirty="0" sz="2300" spc="100">
                <a:solidFill>
                  <a:srgbClr val="565267"/>
                </a:solidFill>
                <a:latin typeface="Times New Roman"/>
                <a:cs typeface="Times New Roman"/>
              </a:rPr>
              <a:t>e</a:t>
            </a:r>
            <a:r>
              <a:rPr dirty="0" sz="2300" spc="160">
                <a:solidFill>
                  <a:srgbClr val="565267"/>
                </a:solidFill>
                <a:latin typeface="Times New Roman"/>
                <a:cs typeface="Times New Roman"/>
              </a:rPr>
              <a:t> </a:t>
            </a:r>
            <a:r>
              <a:rPr dirty="0" sz="2300" spc="55">
                <a:solidFill>
                  <a:srgbClr val="42384F"/>
                </a:solidFill>
                <a:latin typeface="Times New Roman"/>
                <a:cs typeface="Times New Roman"/>
              </a:rPr>
              <a:t>l</a:t>
            </a:r>
            <a:r>
              <a:rPr dirty="0" sz="2300" spc="100">
                <a:solidFill>
                  <a:srgbClr val="42384F"/>
                </a:solidFill>
                <a:latin typeface="Times New Roman"/>
                <a:cs typeface="Times New Roman"/>
              </a:rPr>
              <a:t>a</a:t>
            </a:r>
            <a:r>
              <a:rPr dirty="0" sz="2300" spc="180">
                <a:solidFill>
                  <a:srgbClr val="42384F"/>
                </a:solidFill>
                <a:latin typeface="Times New Roman"/>
                <a:cs typeface="Times New Roman"/>
              </a:rPr>
              <a:t> </a:t>
            </a:r>
            <a:r>
              <a:rPr dirty="0" sz="2300" spc="114">
                <a:solidFill>
                  <a:srgbClr val="565267"/>
                </a:solidFill>
                <a:latin typeface="Times New Roman"/>
                <a:cs typeface="Times New Roman"/>
              </a:rPr>
              <a:t>v</a:t>
            </a:r>
            <a:r>
              <a:rPr dirty="0" sz="2300" spc="-200">
                <a:solidFill>
                  <a:srgbClr val="565267"/>
                </a:solidFill>
                <a:latin typeface="Times New Roman"/>
                <a:cs typeface="Times New Roman"/>
              </a:rPr>
              <a:t>e</a:t>
            </a:r>
            <a:r>
              <a:rPr dirty="0" sz="2300" spc="25">
                <a:solidFill>
                  <a:srgbClr val="1D1634"/>
                </a:solidFill>
                <a:latin typeface="Times New Roman"/>
                <a:cs typeface="Times New Roman"/>
              </a:rPr>
              <a:t>l</a:t>
            </a:r>
            <a:r>
              <a:rPr dirty="0" sz="2300" spc="90">
                <a:solidFill>
                  <a:srgbClr val="42384F"/>
                </a:solidFill>
                <a:latin typeface="Times New Roman"/>
                <a:cs typeface="Times New Roman"/>
              </a:rPr>
              <a:t>oci</a:t>
            </a:r>
            <a:r>
              <a:rPr dirty="0" sz="2300" spc="-60">
                <a:solidFill>
                  <a:srgbClr val="42384F"/>
                </a:solidFill>
                <a:latin typeface="Times New Roman"/>
                <a:cs typeface="Times New Roman"/>
              </a:rPr>
              <a:t>d</a:t>
            </a:r>
            <a:r>
              <a:rPr dirty="0" sz="2300" spc="145">
                <a:solidFill>
                  <a:srgbClr val="565267"/>
                </a:solidFill>
                <a:latin typeface="Times New Roman"/>
                <a:cs typeface="Times New Roman"/>
              </a:rPr>
              <a:t>a</a:t>
            </a:r>
            <a:r>
              <a:rPr dirty="0" sz="2300" spc="114">
                <a:solidFill>
                  <a:srgbClr val="42384F"/>
                </a:solidFill>
                <a:latin typeface="Times New Roman"/>
                <a:cs typeface="Times New Roman"/>
              </a:rPr>
              <a:t>d</a:t>
            </a:r>
            <a:r>
              <a:rPr dirty="0" sz="2300" spc="-5">
                <a:solidFill>
                  <a:srgbClr val="42384F"/>
                </a:solidFill>
                <a:latin typeface="Times New Roman"/>
                <a:cs typeface="Times New Roman"/>
              </a:rPr>
              <a:t> </a:t>
            </a:r>
            <a:r>
              <a:rPr dirty="0" sz="2250" spc="100" i="1">
                <a:solidFill>
                  <a:srgbClr val="42384F"/>
                </a:solidFill>
                <a:latin typeface="Arial"/>
                <a:cs typeface="Arial"/>
              </a:rPr>
              <a:t>V.</a:t>
            </a:r>
            <a:endParaRPr sz="22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dirty="0" sz="2300" spc="130">
                <a:solidFill>
                  <a:srgbClr val="233854"/>
                </a:solidFill>
                <a:latin typeface="Times New Roman"/>
                <a:cs typeface="Times New Roman"/>
              </a:rPr>
              <a:t>P</a:t>
            </a:r>
            <a:r>
              <a:rPr dirty="0" sz="2300" spc="130">
                <a:solidFill>
                  <a:srgbClr val="565267"/>
                </a:solidFill>
                <a:latin typeface="Times New Roman"/>
                <a:cs typeface="Times New Roman"/>
              </a:rPr>
              <a:t>a</a:t>
            </a:r>
            <a:r>
              <a:rPr dirty="0" sz="2300" spc="130">
                <a:solidFill>
                  <a:srgbClr val="42384F"/>
                </a:solidFill>
                <a:latin typeface="Times New Roman"/>
                <a:cs typeface="Times New Roman"/>
              </a:rPr>
              <a:t>r</a:t>
            </a:r>
            <a:r>
              <a:rPr dirty="0" sz="2300" spc="130">
                <a:solidFill>
                  <a:srgbClr val="565267"/>
                </a:solidFill>
                <a:latin typeface="Times New Roman"/>
                <a:cs typeface="Times New Roman"/>
              </a:rPr>
              <a:t>á</a:t>
            </a:r>
            <a:r>
              <a:rPr dirty="0" sz="2300" spc="130">
                <a:solidFill>
                  <a:srgbClr val="42384F"/>
                </a:solidFill>
                <a:latin typeface="Times New Roman"/>
                <a:cs typeface="Times New Roman"/>
              </a:rPr>
              <a:t>m</a:t>
            </a:r>
            <a:r>
              <a:rPr dirty="0" sz="2300" spc="130">
                <a:solidFill>
                  <a:srgbClr val="565267"/>
                </a:solidFill>
                <a:latin typeface="Times New Roman"/>
                <a:cs typeface="Times New Roman"/>
              </a:rPr>
              <a:t>et</a:t>
            </a:r>
            <a:r>
              <a:rPr dirty="0" sz="2300" spc="130">
                <a:solidFill>
                  <a:srgbClr val="42384F"/>
                </a:solidFill>
                <a:latin typeface="Times New Roman"/>
                <a:cs typeface="Times New Roman"/>
              </a:rPr>
              <a:t>r</a:t>
            </a:r>
            <a:r>
              <a:rPr dirty="0" sz="2300" spc="130">
                <a:solidFill>
                  <a:srgbClr val="565267"/>
                </a:solidFill>
                <a:latin typeface="Times New Roman"/>
                <a:cs typeface="Times New Roman"/>
              </a:rPr>
              <a:t>o</a:t>
            </a:r>
            <a:r>
              <a:rPr dirty="0" sz="2300" spc="120">
                <a:solidFill>
                  <a:srgbClr val="565267"/>
                </a:solidFill>
                <a:latin typeface="Times New Roman"/>
                <a:cs typeface="Times New Roman"/>
              </a:rPr>
              <a:t> </a:t>
            </a:r>
            <a:r>
              <a:rPr dirty="0" sz="2300" spc="45">
                <a:solidFill>
                  <a:srgbClr val="42384F"/>
                </a:solidFill>
                <a:latin typeface="Times New Roman"/>
                <a:cs typeface="Times New Roman"/>
              </a:rPr>
              <a:t>d</a:t>
            </a:r>
            <a:r>
              <a:rPr dirty="0" sz="2300" spc="45">
                <a:solidFill>
                  <a:srgbClr val="565267"/>
                </a:solidFill>
                <a:latin typeface="Times New Roman"/>
                <a:cs typeface="Times New Roman"/>
              </a:rPr>
              <a:t>e</a:t>
            </a:r>
            <a:r>
              <a:rPr dirty="0" sz="2300" spc="170">
                <a:solidFill>
                  <a:srgbClr val="565267"/>
                </a:solidFill>
                <a:latin typeface="Times New Roman"/>
                <a:cs typeface="Times New Roman"/>
              </a:rPr>
              <a:t> </a:t>
            </a:r>
            <a:r>
              <a:rPr dirty="0" sz="2300" spc="60">
                <a:solidFill>
                  <a:srgbClr val="42384F"/>
                </a:solidFill>
                <a:latin typeface="Times New Roman"/>
                <a:cs typeface="Times New Roman"/>
              </a:rPr>
              <a:t>d</a:t>
            </a:r>
            <a:r>
              <a:rPr dirty="0" sz="2300" spc="60">
                <a:solidFill>
                  <a:srgbClr val="1D1634"/>
                </a:solidFill>
                <a:latin typeface="Times New Roman"/>
                <a:cs typeface="Times New Roman"/>
              </a:rPr>
              <a:t>i</a:t>
            </a:r>
            <a:r>
              <a:rPr dirty="0" sz="2300" spc="60">
                <a:solidFill>
                  <a:srgbClr val="565267"/>
                </a:solidFill>
                <a:latin typeface="Times New Roman"/>
                <a:cs typeface="Times New Roman"/>
              </a:rPr>
              <a:t>s</a:t>
            </a:r>
            <a:r>
              <a:rPr dirty="0" sz="2300" spc="60">
                <a:solidFill>
                  <a:srgbClr val="42384F"/>
                </a:solidFill>
                <a:latin typeface="Times New Roman"/>
                <a:cs typeface="Times New Roman"/>
              </a:rPr>
              <a:t>cr</a:t>
            </a:r>
            <a:r>
              <a:rPr dirty="0" sz="2300" spc="60">
                <a:solidFill>
                  <a:srgbClr val="565267"/>
                </a:solidFill>
                <a:latin typeface="Times New Roman"/>
                <a:cs typeface="Times New Roman"/>
              </a:rPr>
              <a:t>et</a:t>
            </a:r>
            <a:r>
              <a:rPr dirty="0" sz="2300" spc="60">
                <a:solidFill>
                  <a:srgbClr val="42384F"/>
                </a:solidFill>
                <a:latin typeface="Times New Roman"/>
                <a:cs typeface="Times New Roman"/>
              </a:rPr>
              <a:t>iz</a:t>
            </a:r>
            <a:r>
              <a:rPr dirty="0" sz="2300" spc="60">
                <a:solidFill>
                  <a:srgbClr val="565267"/>
                </a:solidFill>
                <a:latin typeface="Times New Roman"/>
                <a:cs typeface="Times New Roman"/>
              </a:rPr>
              <a:t>ac</a:t>
            </a:r>
            <a:r>
              <a:rPr dirty="0" sz="2300" spc="60">
                <a:solidFill>
                  <a:srgbClr val="1D1634"/>
                </a:solidFill>
                <a:latin typeface="Times New Roman"/>
                <a:cs typeface="Times New Roman"/>
              </a:rPr>
              <a:t>i</a:t>
            </a:r>
            <a:r>
              <a:rPr dirty="0" sz="2300" spc="60">
                <a:solidFill>
                  <a:srgbClr val="565267"/>
                </a:solidFill>
                <a:latin typeface="Times New Roman"/>
                <a:cs typeface="Times New Roman"/>
              </a:rPr>
              <a:t>ó</a:t>
            </a:r>
            <a:r>
              <a:rPr dirty="0" sz="2300" spc="60">
                <a:solidFill>
                  <a:srgbClr val="42384F"/>
                </a:solidFill>
                <a:latin typeface="Times New Roman"/>
                <a:cs typeface="Times New Roman"/>
              </a:rPr>
              <a:t>n</a:t>
            </a:r>
            <a:r>
              <a:rPr dirty="0" sz="2300" spc="130">
                <a:solidFill>
                  <a:srgbClr val="42384F"/>
                </a:solidFill>
                <a:latin typeface="Times New Roman"/>
                <a:cs typeface="Times New Roman"/>
              </a:rPr>
              <a:t> </a:t>
            </a:r>
            <a:r>
              <a:rPr dirty="0" sz="2150" spc="55" i="1">
                <a:solidFill>
                  <a:srgbClr val="42384F"/>
                </a:solidFill>
                <a:latin typeface="Times New Roman"/>
                <a:cs typeface="Times New Roman"/>
              </a:rPr>
              <a:t>l</a:t>
            </a:r>
            <a:r>
              <a:rPr dirty="0" sz="2150" spc="55" i="1">
                <a:solidFill>
                  <a:srgbClr val="565267"/>
                </a:solidFill>
                <a:latin typeface="Times New Roman"/>
                <a:cs typeface="Times New Roman"/>
              </a:rPr>
              <a:t>i</a:t>
            </a:r>
            <a:r>
              <a:rPr dirty="0" sz="2150" spc="130" i="1">
                <a:solidFill>
                  <a:srgbClr val="565267"/>
                </a:solidFill>
                <a:latin typeface="Times New Roman"/>
                <a:cs typeface="Times New Roman"/>
              </a:rPr>
              <a:t> </a:t>
            </a:r>
            <a:r>
              <a:rPr dirty="0" sz="2800" spc="155">
                <a:solidFill>
                  <a:srgbClr val="050508"/>
                </a:solidFill>
                <a:latin typeface="Times New Roman"/>
                <a:cs typeface="Times New Roman"/>
              </a:rPr>
              <a:t>=</a:t>
            </a:r>
            <a:r>
              <a:rPr dirty="0" sz="2800" spc="-40">
                <a:solidFill>
                  <a:srgbClr val="050508"/>
                </a:solidFill>
                <a:latin typeface="Times New Roman"/>
                <a:cs typeface="Times New Roman"/>
              </a:rPr>
              <a:t> </a:t>
            </a:r>
            <a:r>
              <a:rPr dirty="0" sz="2300" spc="50">
                <a:solidFill>
                  <a:srgbClr val="565267"/>
                </a:solidFill>
                <a:latin typeface="Times New Roman"/>
                <a:cs typeface="Times New Roman"/>
              </a:rPr>
              <a:t>0</a:t>
            </a:r>
            <a:r>
              <a:rPr dirty="0" sz="2300" spc="50">
                <a:solidFill>
                  <a:srgbClr val="42384F"/>
                </a:solidFill>
                <a:latin typeface="Times New Roman"/>
                <a:cs typeface="Times New Roman"/>
              </a:rPr>
              <a:t>.</a:t>
            </a:r>
            <a:r>
              <a:rPr dirty="0" sz="2300" spc="50">
                <a:solidFill>
                  <a:srgbClr val="441F2B"/>
                </a:solidFill>
                <a:latin typeface="Times New Roman"/>
                <a:cs typeface="Times New Roman"/>
              </a:rPr>
              <a:t>1.</a:t>
            </a:r>
            <a:r>
              <a:rPr dirty="0" sz="2300" spc="150">
                <a:solidFill>
                  <a:srgbClr val="441F2B"/>
                </a:solidFill>
                <a:latin typeface="Times New Roman"/>
                <a:cs typeface="Times New Roman"/>
              </a:rPr>
              <a:t> </a:t>
            </a:r>
            <a:r>
              <a:rPr dirty="0" sz="2300" spc="45">
                <a:solidFill>
                  <a:srgbClr val="565267"/>
                </a:solidFill>
                <a:latin typeface="Times New Roman"/>
                <a:cs typeface="Times New Roman"/>
              </a:rPr>
              <a:t>N</a:t>
            </a:r>
            <a:r>
              <a:rPr dirty="0" sz="2300" spc="45">
                <a:solidFill>
                  <a:srgbClr val="42384F"/>
                </a:solidFill>
                <a:latin typeface="Times New Roman"/>
                <a:cs typeface="Times New Roman"/>
              </a:rPr>
              <a:t>od</a:t>
            </a:r>
            <a:r>
              <a:rPr dirty="0" sz="2300" spc="45">
                <a:solidFill>
                  <a:srgbClr val="565267"/>
                </a:solidFill>
                <a:latin typeface="Times New Roman"/>
                <a:cs typeface="Times New Roman"/>
              </a:rPr>
              <a:t>os</a:t>
            </a:r>
            <a:r>
              <a:rPr dirty="0" sz="2300" spc="45">
                <a:solidFill>
                  <a:srgbClr val="441F2B"/>
                </a:solidFill>
                <a:latin typeface="Times New Roman"/>
                <a:cs typeface="Times New Roman"/>
              </a:rPr>
              <a:t>:</a:t>
            </a:r>
            <a:endParaRPr sz="2300">
              <a:latin typeface="Times New Roman"/>
              <a:cs typeface="Times New Roman"/>
            </a:endParaRPr>
          </a:p>
          <a:p>
            <a:pPr marL="1462405">
              <a:lnSpc>
                <a:spcPct val="100000"/>
              </a:lnSpc>
              <a:spcBef>
                <a:spcPts val="1945"/>
              </a:spcBef>
              <a:tabLst>
                <a:tab pos="1831975" algn="l"/>
                <a:tab pos="2145030" algn="l"/>
                <a:tab pos="2882900" algn="l"/>
                <a:tab pos="3183255" algn="l"/>
                <a:tab pos="3793490" algn="l"/>
                <a:tab pos="4469130" algn="l"/>
                <a:tab pos="5059680" algn="l"/>
                <a:tab pos="5742305" algn="l"/>
              </a:tabLst>
            </a:pPr>
            <a:r>
              <a:rPr dirty="0" sz="1500" spc="25">
                <a:solidFill>
                  <a:srgbClr val="565267"/>
                </a:solidFill>
                <a:latin typeface="Arial"/>
                <a:cs typeface="Arial"/>
              </a:rPr>
              <a:t>X</a:t>
            </a:r>
            <a:r>
              <a:rPr dirty="0" sz="1500" spc="25">
                <a:solidFill>
                  <a:srgbClr val="565267"/>
                </a:solidFill>
                <a:latin typeface="Arial"/>
                <a:cs typeface="Arial"/>
              </a:rPr>
              <a:t>1</a:t>
            </a:r>
            <a:r>
              <a:rPr dirty="0" sz="1500">
                <a:solidFill>
                  <a:srgbClr val="565267"/>
                </a:solidFill>
                <a:latin typeface="Arial"/>
                <a:cs typeface="Arial"/>
              </a:rPr>
              <a:t>	</a:t>
            </a:r>
            <a:r>
              <a:rPr dirty="0" sz="2050" spc="35">
                <a:solidFill>
                  <a:srgbClr val="050508"/>
                </a:solidFill>
                <a:latin typeface="Arial"/>
                <a:cs typeface="Arial"/>
              </a:rPr>
              <a:t>=</a:t>
            </a:r>
            <a:r>
              <a:rPr dirty="0" sz="2050">
                <a:solidFill>
                  <a:srgbClr val="050508"/>
                </a:solidFill>
                <a:latin typeface="Arial"/>
                <a:cs typeface="Arial"/>
              </a:rPr>
              <a:t>	</a:t>
            </a:r>
            <a:r>
              <a:rPr dirty="0" sz="2300" spc="70">
                <a:solidFill>
                  <a:srgbClr val="42384F"/>
                </a:solidFill>
                <a:latin typeface="Times New Roman"/>
                <a:cs typeface="Times New Roman"/>
              </a:rPr>
              <a:t>0</a:t>
            </a:r>
            <a:r>
              <a:rPr dirty="0" sz="2300" spc="15">
                <a:solidFill>
                  <a:srgbClr val="706980"/>
                </a:solidFill>
                <a:latin typeface="Times New Roman"/>
                <a:cs typeface="Times New Roman"/>
              </a:rPr>
              <a:t>,</a:t>
            </a:r>
            <a:r>
              <a:rPr dirty="0" sz="2300">
                <a:solidFill>
                  <a:srgbClr val="706980"/>
                </a:solidFill>
                <a:latin typeface="Times New Roman"/>
                <a:cs typeface="Times New Roman"/>
              </a:rPr>
              <a:t> </a:t>
            </a:r>
            <a:r>
              <a:rPr dirty="0" sz="2300" spc="-165">
                <a:solidFill>
                  <a:srgbClr val="706980"/>
                </a:solidFill>
                <a:latin typeface="Times New Roman"/>
                <a:cs typeface="Times New Roman"/>
              </a:rPr>
              <a:t> </a:t>
            </a:r>
            <a:r>
              <a:rPr dirty="0" sz="1500" spc="25">
                <a:solidFill>
                  <a:srgbClr val="565267"/>
                </a:solidFill>
                <a:latin typeface="Arial"/>
                <a:cs typeface="Arial"/>
              </a:rPr>
              <a:t>X</a:t>
            </a:r>
            <a:r>
              <a:rPr dirty="0" sz="1500" spc="25">
                <a:solidFill>
                  <a:srgbClr val="565267"/>
                </a:solidFill>
                <a:latin typeface="Arial"/>
                <a:cs typeface="Arial"/>
              </a:rPr>
              <a:t>2</a:t>
            </a:r>
            <a:r>
              <a:rPr dirty="0" sz="1500">
                <a:solidFill>
                  <a:srgbClr val="565267"/>
                </a:solidFill>
                <a:latin typeface="Arial"/>
                <a:cs typeface="Arial"/>
              </a:rPr>
              <a:t>	</a:t>
            </a:r>
            <a:r>
              <a:rPr dirty="0" sz="2050" spc="35">
                <a:solidFill>
                  <a:srgbClr val="050508"/>
                </a:solidFill>
                <a:latin typeface="Arial"/>
                <a:cs typeface="Arial"/>
              </a:rPr>
              <a:t>=</a:t>
            </a:r>
            <a:r>
              <a:rPr dirty="0" sz="2050">
                <a:solidFill>
                  <a:srgbClr val="050508"/>
                </a:solidFill>
                <a:latin typeface="Arial"/>
                <a:cs typeface="Arial"/>
              </a:rPr>
              <a:t>	</a:t>
            </a:r>
            <a:r>
              <a:rPr dirty="0" sz="2300" spc="130">
                <a:solidFill>
                  <a:srgbClr val="42384F"/>
                </a:solidFill>
                <a:latin typeface="Times New Roman"/>
                <a:cs typeface="Times New Roman"/>
              </a:rPr>
              <a:t>0</a:t>
            </a:r>
            <a:r>
              <a:rPr dirty="0" sz="2300" spc="-100">
                <a:solidFill>
                  <a:srgbClr val="441F2B"/>
                </a:solidFill>
                <a:latin typeface="Times New Roman"/>
                <a:cs typeface="Times New Roman"/>
              </a:rPr>
              <a:t>.</a:t>
            </a:r>
            <a:r>
              <a:rPr dirty="0" sz="2300" spc="160">
                <a:solidFill>
                  <a:srgbClr val="233854"/>
                </a:solidFill>
                <a:latin typeface="Times New Roman"/>
                <a:cs typeface="Times New Roman"/>
              </a:rPr>
              <a:t>1</a:t>
            </a:r>
            <a:r>
              <a:rPr dirty="0" sz="2300" spc="15">
                <a:solidFill>
                  <a:srgbClr val="706980"/>
                </a:solidFill>
                <a:latin typeface="Times New Roman"/>
                <a:cs typeface="Times New Roman"/>
              </a:rPr>
              <a:t>,</a:t>
            </a:r>
            <a:r>
              <a:rPr dirty="0" sz="2300">
                <a:solidFill>
                  <a:srgbClr val="706980"/>
                </a:solidFill>
                <a:latin typeface="Times New Roman"/>
                <a:cs typeface="Times New Roman"/>
              </a:rPr>
              <a:t>	</a:t>
            </a:r>
            <a:r>
              <a:rPr dirty="0" sz="1500" spc="25" i="1">
                <a:solidFill>
                  <a:srgbClr val="565267"/>
                </a:solidFill>
                <a:latin typeface="Arial"/>
                <a:cs typeface="Arial"/>
              </a:rPr>
              <a:t>X</a:t>
            </a:r>
            <a:r>
              <a:rPr dirty="0" sz="1500" spc="25" i="1">
                <a:solidFill>
                  <a:srgbClr val="565267"/>
                </a:solidFill>
                <a:latin typeface="Arial"/>
                <a:cs typeface="Arial"/>
              </a:rPr>
              <a:t>3</a:t>
            </a:r>
            <a:r>
              <a:rPr dirty="0" sz="1500" i="1">
                <a:solidFill>
                  <a:srgbClr val="565267"/>
                </a:solidFill>
                <a:latin typeface="Arial"/>
                <a:cs typeface="Arial"/>
              </a:rPr>
              <a:t> </a:t>
            </a:r>
            <a:r>
              <a:rPr dirty="0" sz="1500" spc="130" i="1">
                <a:solidFill>
                  <a:srgbClr val="565267"/>
                </a:solidFill>
                <a:latin typeface="Arial"/>
                <a:cs typeface="Arial"/>
              </a:rPr>
              <a:t> </a:t>
            </a:r>
            <a:r>
              <a:rPr dirty="0" sz="2050" spc="35">
                <a:solidFill>
                  <a:srgbClr val="050508"/>
                </a:solidFill>
                <a:latin typeface="Arial"/>
                <a:cs typeface="Arial"/>
              </a:rPr>
              <a:t>=</a:t>
            </a:r>
            <a:r>
              <a:rPr dirty="0" sz="2050">
                <a:solidFill>
                  <a:srgbClr val="050508"/>
                </a:solidFill>
                <a:latin typeface="Arial"/>
                <a:cs typeface="Arial"/>
              </a:rPr>
              <a:t>	</a:t>
            </a:r>
            <a:r>
              <a:rPr dirty="0" sz="2300" spc="30">
                <a:solidFill>
                  <a:srgbClr val="42384F"/>
                </a:solidFill>
                <a:latin typeface="Times New Roman"/>
                <a:cs typeface="Times New Roman"/>
              </a:rPr>
              <a:t>0</a:t>
            </a:r>
            <a:r>
              <a:rPr dirty="0" sz="2300" spc="25">
                <a:solidFill>
                  <a:srgbClr val="26081F"/>
                </a:solidFill>
                <a:latin typeface="Times New Roman"/>
                <a:cs typeface="Times New Roman"/>
              </a:rPr>
              <a:t>.</a:t>
            </a:r>
            <a:r>
              <a:rPr dirty="0" sz="2300" spc="35">
                <a:solidFill>
                  <a:srgbClr val="42384F"/>
                </a:solidFill>
                <a:latin typeface="Times New Roman"/>
                <a:cs typeface="Times New Roman"/>
              </a:rPr>
              <a:t>2</a:t>
            </a:r>
            <a:r>
              <a:rPr dirty="0" sz="2300" spc="40">
                <a:solidFill>
                  <a:srgbClr val="706980"/>
                </a:solidFill>
                <a:latin typeface="Times New Roman"/>
                <a:cs typeface="Times New Roman"/>
              </a:rPr>
              <a:t>,</a:t>
            </a:r>
            <a:r>
              <a:rPr dirty="0" sz="2300">
                <a:solidFill>
                  <a:srgbClr val="706980"/>
                </a:solidFill>
                <a:latin typeface="Times New Roman"/>
                <a:cs typeface="Times New Roman"/>
              </a:rPr>
              <a:t>	</a:t>
            </a:r>
            <a:r>
              <a:rPr dirty="0" sz="1500" spc="65">
                <a:solidFill>
                  <a:srgbClr val="565267"/>
                </a:solidFill>
                <a:latin typeface="Arial"/>
                <a:cs typeface="Arial"/>
              </a:rPr>
              <a:t>X</a:t>
            </a:r>
            <a:r>
              <a:rPr dirty="0" sz="1500" spc="55">
                <a:solidFill>
                  <a:srgbClr val="565267"/>
                </a:solidFill>
                <a:latin typeface="Arial"/>
                <a:cs typeface="Arial"/>
              </a:rPr>
              <a:t>4</a:t>
            </a:r>
            <a:r>
              <a:rPr dirty="0" sz="1500">
                <a:solidFill>
                  <a:srgbClr val="565267"/>
                </a:solidFill>
                <a:latin typeface="Arial"/>
                <a:cs typeface="Arial"/>
              </a:rPr>
              <a:t> </a:t>
            </a:r>
            <a:r>
              <a:rPr dirty="0" sz="1500" spc="110">
                <a:solidFill>
                  <a:srgbClr val="565267"/>
                </a:solidFill>
                <a:latin typeface="Arial"/>
                <a:cs typeface="Arial"/>
              </a:rPr>
              <a:t> </a:t>
            </a:r>
            <a:r>
              <a:rPr dirty="0" sz="2050" spc="80">
                <a:solidFill>
                  <a:srgbClr val="050508"/>
                </a:solidFill>
                <a:latin typeface="Arial"/>
                <a:cs typeface="Arial"/>
              </a:rPr>
              <a:t>=</a:t>
            </a:r>
            <a:r>
              <a:rPr dirty="0" sz="2050">
                <a:solidFill>
                  <a:srgbClr val="050508"/>
                </a:solidFill>
                <a:latin typeface="Arial"/>
                <a:cs typeface="Arial"/>
              </a:rPr>
              <a:t>	</a:t>
            </a:r>
            <a:r>
              <a:rPr dirty="0" sz="2300" spc="30">
                <a:solidFill>
                  <a:srgbClr val="42384F"/>
                </a:solidFill>
                <a:latin typeface="Times New Roman"/>
                <a:cs typeface="Times New Roman"/>
              </a:rPr>
              <a:t>0</a:t>
            </a:r>
            <a:r>
              <a:rPr dirty="0" sz="2300" spc="-20">
                <a:solidFill>
                  <a:srgbClr val="441F2B"/>
                </a:solidFill>
                <a:latin typeface="Times New Roman"/>
                <a:cs typeface="Times New Roman"/>
              </a:rPr>
              <a:t>.</a:t>
            </a:r>
            <a:r>
              <a:rPr dirty="0" sz="2300" spc="80">
                <a:solidFill>
                  <a:srgbClr val="42384F"/>
                </a:solidFill>
                <a:latin typeface="Times New Roman"/>
                <a:cs typeface="Times New Roman"/>
              </a:rPr>
              <a:t>3</a:t>
            </a:r>
            <a:r>
              <a:rPr dirty="0" sz="2300" spc="40">
                <a:solidFill>
                  <a:srgbClr val="706980"/>
                </a:solidFill>
                <a:latin typeface="Times New Roman"/>
                <a:cs typeface="Times New Roman"/>
              </a:rPr>
              <a:t>,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960927" y="3241089"/>
            <a:ext cx="1157605" cy="3790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687705" algn="l"/>
              </a:tabLst>
            </a:pPr>
            <a:r>
              <a:rPr dirty="0" sz="1500" spc="65" i="1">
                <a:solidFill>
                  <a:srgbClr val="565267"/>
                </a:solidFill>
                <a:latin typeface="Arial"/>
                <a:cs typeface="Arial"/>
              </a:rPr>
              <a:t>X</a:t>
            </a:r>
            <a:r>
              <a:rPr dirty="0" sz="1500" spc="55" i="1">
                <a:solidFill>
                  <a:srgbClr val="565267"/>
                </a:solidFill>
                <a:latin typeface="Arial"/>
                <a:cs typeface="Arial"/>
              </a:rPr>
              <a:t>5</a:t>
            </a:r>
            <a:r>
              <a:rPr dirty="0" sz="1500" i="1">
                <a:solidFill>
                  <a:srgbClr val="565267"/>
                </a:solidFill>
                <a:latin typeface="Arial"/>
                <a:cs typeface="Arial"/>
              </a:rPr>
              <a:t> </a:t>
            </a:r>
            <a:r>
              <a:rPr dirty="0" sz="1500" spc="55" i="1">
                <a:solidFill>
                  <a:srgbClr val="565267"/>
                </a:solidFill>
                <a:latin typeface="Arial"/>
                <a:cs typeface="Arial"/>
              </a:rPr>
              <a:t> </a:t>
            </a:r>
            <a:r>
              <a:rPr dirty="0" sz="2050" spc="80">
                <a:solidFill>
                  <a:srgbClr val="050508"/>
                </a:solidFill>
                <a:latin typeface="Arial"/>
                <a:cs typeface="Arial"/>
              </a:rPr>
              <a:t>=</a:t>
            </a:r>
            <a:r>
              <a:rPr dirty="0" sz="2050">
                <a:solidFill>
                  <a:srgbClr val="050508"/>
                </a:solidFill>
                <a:latin typeface="Arial"/>
                <a:cs typeface="Arial"/>
              </a:rPr>
              <a:t>	</a:t>
            </a:r>
            <a:r>
              <a:rPr dirty="0" sz="2300" spc="80">
                <a:solidFill>
                  <a:srgbClr val="42384F"/>
                </a:solidFill>
                <a:latin typeface="Times New Roman"/>
                <a:cs typeface="Times New Roman"/>
              </a:rPr>
              <a:t>0</a:t>
            </a:r>
            <a:r>
              <a:rPr dirty="0" sz="2300" spc="-10">
                <a:solidFill>
                  <a:srgbClr val="42384F"/>
                </a:solidFill>
                <a:latin typeface="Times New Roman"/>
                <a:cs typeface="Times New Roman"/>
              </a:rPr>
              <a:t>.</a:t>
            </a:r>
            <a:r>
              <a:rPr dirty="0" sz="2300" spc="25">
                <a:solidFill>
                  <a:srgbClr val="565267"/>
                </a:solidFill>
                <a:latin typeface="Times New Roman"/>
                <a:cs typeface="Times New Roman"/>
              </a:rPr>
              <a:t>4</a:t>
            </a:r>
            <a:r>
              <a:rPr dirty="0" sz="2300" spc="40">
                <a:solidFill>
                  <a:srgbClr val="706980"/>
                </a:solidFill>
                <a:latin typeface="Times New Roman"/>
                <a:cs typeface="Times New Roman"/>
              </a:rPr>
              <a:t>,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11649" y="4374906"/>
            <a:ext cx="7668895" cy="3790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700405" algn="l"/>
                <a:tab pos="1936750" algn="l"/>
                <a:tab pos="2534285" algn="l"/>
                <a:tab pos="3209925" algn="l"/>
                <a:tab pos="3807460" algn="l"/>
                <a:tab pos="4483100" algn="l"/>
                <a:tab pos="5880100" algn="l"/>
                <a:tab pos="6470650" algn="l"/>
                <a:tab pos="7253605" algn="l"/>
              </a:tabLst>
            </a:pPr>
            <a:r>
              <a:rPr dirty="0" sz="1500" spc="65" i="1">
                <a:solidFill>
                  <a:srgbClr val="565267"/>
                </a:solidFill>
                <a:latin typeface="Arial"/>
                <a:cs typeface="Arial"/>
              </a:rPr>
              <a:t>X</a:t>
            </a:r>
            <a:r>
              <a:rPr dirty="0" sz="1500" spc="55" i="1">
                <a:solidFill>
                  <a:srgbClr val="565267"/>
                </a:solidFill>
                <a:latin typeface="Arial"/>
                <a:cs typeface="Arial"/>
              </a:rPr>
              <a:t>5</a:t>
            </a:r>
            <a:r>
              <a:rPr dirty="0" sz="1500" i="1">
                <a:solidFill>
                  <a:srgbClr val="565267"/>
                </a:solidFill>
                <a:latin typeface="Arial"/>
                <a:cs typeface="Arial"/>
              </a:rPr>
              <a:t> </a:t>
            </a:r>
            <a:r>
              <a:rPr dirty="0" sz="1500" spc="155" i="1">
                <a:solidFill>
                  <a:srgbClr val="565267"/>
                </a:solidFill>
                <a:latin typeface="Arial"/>
                <a:cs typeface="Arial"/>
              </a:rPr>
              <a:t> </a:t>
            </a:r>
            <a:r>
              <a:rPr dirty="0" sz="2050" spc="80">
                <a:solidFill>
                  <a:srgbClr val="050508"/>
                </a:solidFill>
                <a:latin typeface="Arial"/>
                <a:cs typeface="Arial"/>
              </a:rPr>
              <a:t>=</a:t>
            </a:r>
            <a:r>
              <a:rPr dirty="0" sz="2050">
                <a:solidFill>
                  <a:srgbClr val="050508"/>
                </a:solidFill>
                <a:latin typeface="Arial"/>
                <a:cs typeface="Arial"/>
              </a:rPr>
              <a:t>	</a:t>
            </a:r>
            <a:r>
              <a:rPr dirty="0" sz="2300" spc="30">
                <a:solidFill>
                  <a:srgbClr val="42384F"/>
                </a:solidFill>
                <a:latin typeface="Times New Roman"/>
                <a:cs typeface="Times New Roman"/>
              </a:rPr>
              <a:t>0</a:t>
            </a:r>
            <a:r>
              <a:rPr dirty="0" sz="2300" spc="-40">
                <a:solidFill>
                  <a:srgbClr val="26081F"/>
                </a:solidFill>
                <a:latin typeface="Times New Roman"/>
                <a:cs typeface="Times New Roman"/>
              </a:rPr>
              <a:t>.</a:t>
            </a:r>
            <a:r>
              <a:rPr dirty="0" sz="2300" spc="100">
                <a:solidFill>
                  <a:srgbClr val="42384F"/>
                </a:solidFill>
                <a:latin typeface="Times New Roman"/>
                <a:cs typeface="Times New Roman"/>
              </a:rPr>
              <a:t>5</a:t>
            </a:r>
            <a:r>
              <a:rPr dirty="0" sz="2300" spc="40">
                <a:solidFill>
                  <a:srgbClr val="706980"/>
                </a:solidFill>
                <a:latin typeface="Times New Roman"/>
                <a:cs typeface="Times New Roman"/>
              </a:rPr>
              <a:t>,</a:t>
            </a:r>
            <a:r>
              <a:rPr dirty="0" sz="2300" spc="245">
                <a:solidFill>
                  <a:srgbClr val="706980"/>
                </a:solidFill>
                <a:latin typeface="Times New Roman"/>
                <a:cs typeface="Times New Roman"/>
              </a:rPr>
              <a:t> </a:t>
            </a:r>
            <a:r>
              <a:rPr dirty="0" sz="1500" spc="65" i="1">
                <a:solidFill>
                  <a:srgbClr val="565267"/>
                </a:solidFill>
                <a:latin typeface="Arial"/>
                <a:cs typeface="Arial"/>
              </a:rPr>
              <a:t>X</a:t>
            </a:r>
            <a:r>
              <a:rPr dirty="0" sz="1500" spc="55" i="1">
                <a:solidFill>
                  <a:srgbClr val="565267"/>
                </a:solidFill>
                <a:latin typeface="Arial"/>
                <a:cs typeface="Arial"/>
              </a:rPr>
              <a:t>7</a:t>
            </a:r>
            <a:r>
              <a:rPr dirty="0" sz="1500" i="1">
                <a:solidFill>
                  <a:srgbClr val="565267"/>
                </a:solidFill>
                <a:latin typeface="Arial"/>
                <a:cs typeface="Arial"/>
              </a:rPr>
              <a:t> </a:t>
            </a:r>
            <a:r>
              <a:rPr dirty="0" sz="1500" spc="55" i="1">
                <a:solidFill>
                  <a:srgbClr val="565267"/>
                </a:solidFill>
                <a:latin typeface="Arial"/>
                <a:cs typeface="Arial"/>
              </a:rPr>
              <a:t> </a:t>
            </a:r>
            <a:r>
              <a:rPr dirty="0" sz="2050" spc="80">
                <a:solidFill>
                  <a:srgbClr val="050508"/>
                </a:solidFill>
                <a:latin typeface="Arial"/>
                <a:cs typeface="Arial"/>
              </a:rPr>
              <a:t>=</a:t>
            </a:r>
            <a:r>
              <a:rPr dirty="0" sz="2050">
                <a:solidFill>
                  <a:srgbClr val="050508"/>
                </a:solidFill>
                <a:latin typeface="Arial"/>
                <a:cs typeface="Arial"/>
              </a:rPr>
              <a:t>	</a:t>
            </a:r>
            <a:r>
              <a:rPr dirty="0" sz="2300" spc="30">
                <a:solidFill>
                  <a:srgbClr val="565267"/>
                </a:solidFill>
                <a:latin typeface="Times New Roman"/>
                <a:cs typeface="Times New Roman"/>
              </a:rPr>
              <a:t>0</a:t>
            </a:r>
            <a:r>
              <a:rPr dirty="0" sz="2300" spc="40">
                <a:solidFill>
                  <a:srgbClr val="42384F"/>
                </a:solidFill>
                <a:latin typeface="Times New Roman"/>
                <a:cs typeface="Times New Roman"/>
              </a:rPr>
              <a:t>.</a:t>
            </a:r>
            <a:r>
              <a:rPr dirty="0" sz="2300" spc="120">
                <a:solidFill>
                  <a:srgbClr val="42384F"/>
                </a:solidFill>
                <a:latin typeface="Times New Roman"/>
                <a:cs typeface="Times New Roman"/>
              </a:rPr>
              <a:t>6</a:t>
            </a:r>
            <a:r>
              <a:rPr dirty="0" sz="2300" spc="40">
                <a:solidFill>
                  <a:srgbClr val="706980"/>
                </a:solidFill>
                <a:latin typeface="Times New Roman"/>
                <a:cs typeface="Times New Roman"/>
              </a:rPr>
              <a:t>,</a:t>
            </a:r>
            <a:r>
              <a:rPr dirty="0" sz="2300">
                <a:solidFill>
                  <a:srgbClr val="706980"/>
                </a:solidFill>
                <a:latin typeface="Times New Roman"/>
                <a:cs typeface="Times New Roman"/>
              </a:rPr>
              <a:t>	</a:t>
            </a:r>
            <a:r>
              <a:rPr dirty="0" sz="1500" spc="65" i="1">
                <a:solidFill>
                  <a:srgbClr val="565267"/>
                </a:solidFill>
                <a:latin typeface="Arial"/>
                <a:cs typeface="Arial"/>
              </a:rPr>
              <a:t>X</a:t>
            </a:r>
            <a:r>
              <a:rPr dirty="0" sz="1500" spc="50" i="1">
                <a:solidFill>
                  <a:srgbClr val="565267"/>
                </a:solidFill>
                <a:latin typeface="Arial"/>
                <a:cs typeface="Arial"/>
              </a:rPr>
              <a:t>s</a:t>
            </a:r>
            <a:r>
              <a:rPr dirty="0" sz="1500" i="1">
                <a:solidFill>
                  <a:srgbClr val="565267"/>
                </a:solidFill>
                <a:latin typeface="Arial"/>
                <a:cs typeface="Arial"/>
              </a:rPr>
              <a:t> </a:t>
            </a:r>
            <a:r>
              <a:rPr dirty="0" sz="1500" spc="145" i="1">
                <a:solidFill>
                  <a:srgbClr val="565267"/>
                </a:solidFill>
                <a:latin typeface="Arial"/>
                <a:cs typeface="Arial"/>
              </a:rPr>
              <a:t> </a:t>
            </a:r>
            <a:r>
              <a:rPr dirty="0" sz="2050" spc="80">
                <a:solidFill>
                  <a:srgbClr val="050508"/>
                </a:solidFill>
                <a:latin typeface="Arial"/>
                <a:cs typeface="Arial"/>
              </a:rPr>
              <a:t>=</a:t>
            </a:r>
            <a:r>
              <a:rPr dirty="0" sz="2050">
                <a:solidFill>
                  <a:srgbClr val="050508"/>
                </a:solidFill>
                <a:latin typeface="Arial"/>
                <a:cs typeface="Arial"/>
              </a:rPr>
              <a:t>	</a:t>
            </a:r>
            <a:r>
              <a:rPr dirty="0" sz="2300" spc="30">
                <a:solidFill>
                  <a:srgbClr val="565267"/>
                </a:solidFill>
                <a:latin typeface="Times New Roman"/>
                <a:cs typeface="Times New Roman"/>
              </a:rPr>
              <a:t>0</a:t>
            </a:r>
            <a:r>
              <a:rPr dirty="0" sz="2300" spc="-15">
                <a:solidFill>
                  <a:srgbClr val="1D1634"/>
                </a:solidFill>
                <a:latin typeface="Times New Roman"/>
                <a:cs typeface="Times New Roman"/>
              </a:rPr>
              <a:t>.</a:t>
            </a:r>
            <a:r>
              <a:rPr dirty="0" sz="2300" spc="170">
                <a:solidFill>
                  <a:srgbClr val="42384F"/>
                </a:solidFill>
                <a:latin typeface="Times New Roman"/>
                <a:cs typeface="Times New Roman"/>
              </a:rPr>
              <a:t>7</a:t>
            </a:r>
            <a:r>
              <a:rPr dirty="0" sz="2300" spc="40">
                <a:solidFill>
                  <a:srgbClr val="706980"/>
                </a:solidFill>
                <a:latin typeface="Times New Roman"/>
                <a:cs typeface="Times New Roman"/>
              </a:rPr>
              <a:t>,</a:t>
            </a:r>
            <a:r>
              <a:rPr dirty="0" sz="2300">
                <a:solidFill>
                  <a:srgbClr val="706980"/>
                </a:solidFill>
                <a:latin typeface="Times New Roman"/>
                <a:cs typeface="Times New Roman"/>
              </a:rPr>
              <a:t>	</a:t>
            </a:r>
            <a:r>
              <a:rPr dirty="0" sz="1500" spc="65" i="1">
                <a:solidFill>
                  <a:srgbClr val="565267"/>
                </a:solidFill>
                <a:latin typeface="Arial"/>
                <a:cs typeface="Arial"/>
              </a:rPr>
              <a:t>X</a:t>
            </a:r>
            <a:r>
              <a:rPr dirty="0" sz="1500" spc="55" i="1">
                <a:solidFill>
                  <a:srgbClr val="565267"/>
                </a:solidFill>
                <a:latin typeface="Arial"/>
                <a:cs typeface="Arial"/>
              </a:rPr>
              <a:t>g</a:t>
            </a:r>
            <a:r>
              <a:rPr dirty="0" sz="1500" i="1">
                <a:solidFill>
                  <a:srgbClr val="565267"/>
                </a:solidFill>
                <a:latin typeface="Arial"/>
                <a:cs typeface="Arial"/>
              </a:rPr>
              <a:t> </a:t>
            </a:r>
            <a:r>
              <a:rPr dirty="0" sz="1500" spc="55" i="1">
                <a:solidFill>
                  <a:srgbClr val="565267"/>
                </a:solidFill>
                <a:latin typeface="Arial"/>
                <a:cs typeface="Arial"/>
              </a:rPr>
              <a:t> </a:t>
            </a:r>
            <a:r>
              <a:rPr dirty="0" sz="2050" spc="80">
                <a:solidFill>
                  <a:srgbClr val="050508"/>
                </a:solidFill>
                <a:latin typeface="Arial"/>
                <a:cs typeface="Arial"/>
              </a:rPr>
              <a:t>=</a:t>
            </a:r>
            <a:r>
              <a:rPr dirty="0" sz="2050">
                <a:solidFill>
                  <a:srgbClr val="050508"/>
                </a:solidFill>
                <a:latin typeface="Arial"/>
                <a:cs typeface="Arial"/>
              </a:rPr>
              <a:t>	</a:t>
            </a:r>
            <a:r>
              <a:rPr dirty="0" sz="2300" spc="30">
                <a:solidFill>
                  <a:srgbClr val="565267"/>
                </a:solidFill>
                <a:latin typeface="Times New Roman"/>
                <a:cs typeface="Times New Roman"/>
              </a:rPr>
              <a:t>0</a:t>
            </a:r>
            <a:r>
              <a:rPr dirty="0" sz="2300" spc="-65">
                <a:solidFill>
                  <a:srgbClr val="1D1634"/>
                </a:solidFill>
                <a:latin typeface="Times New Roman"/>
                <a:cs typeface="Times New Roman"/>
              </a:rPr>
              <a:t>.</a:t>
            </a:r>
            <a:r>
              <a:rPr dirty="0" sz="2300" spc="225">
                <a:solidFill>
                  <a:srgbClr val="565267"/>
                </a:solidFill>
                <a:latin typeface="Times New Roman"/>
                <a:cs typeface="Times New Roman"/>
              </a:rPr>
              <a:t>8</a:t>
            </a:r>
            <a:r>
              <a:rPr dirty="0" sz="2300" spc="40">
                <a:solidFill>
                  <a:srgbClr val="706980"/>
                </a:solidFill>
                <a:latin typeface="Times New Roman"/>
                <a:cs typeface="Times New Roman"/>
              </a:rPr>
              <a:t>,</a:t>
            </a:r>
            <a:r>
              <a:rPr dirty="0" sz="2300">
                <a:solidFill>
                  <a:srgbClr val="706980"/>
                </a:solidFill>
                <a:latin typeface="Times New Roman"/>
                <a:cs typeface="Times New Roman"/>
              </a:rPr>
              <a:t> </a:t>
            </a:r>
            <a:r>
              <a:rPr dirty="0" sz="2300" spc="-190">
                <a:solidFill>
                  <a:srgbClr val="706980"/>
                </a:solidFill>
                <a:latin typeface="Times New Roman"/>
                <a:cs typeface="Times New Roman"/>
              </a:rPr>
              <a:t> </a:t>
            </a:r>
            <a:r>
              <a:rPr dirty="0" sz="1500" spc="70">
                <a:solidFill>
                  <a:srgbClr val="565267"/>
                </a:solidFill>
                <a:latin typeface="Arial"/>
                <a:cs typeface="Arial"/>
              </a:rPr>
              <a:t>X</a:t>
            </a:r>
            <a:r>
              <a:rPr dirty="0" sz="1500" spc="-185">
                <a:solidFill>
                  <a:srgbClr val="565267"/>
                </a:solidFill>
                <a:latin typeface="Arial"/>
                <a:cs typeface="Arial"/>
              </a:rPr>
              <a:t> </a:t>
            </a:r>
            <a:r>
              <a:rPr dirty="0" sz="1500" spc="35">
                <a:solidFill>
                  <a:srgbClr val="42384F"/>
                </a:solidFill>
                <a:latin typeface="Arial"/>
                <a:cs typeface="Arial"/>
              </a:rPr>
              <a:t>1</a:t>
            </a:r>
            <a:r>
              <a:rPr dirty="0" sz="1500" spc="55">
                <a:solidFill>
                  <a:srgbClr val="565267"/>
                </a:solidFill>
                <a:latin typeface="Arial"/>
                <a:cs typeface="Arial"/>
              </a:rPr>
              <a:t>0</a:t>
            </a:r>
            <a:r>
              <a:rPr dirty="0" sz="1500">
                <a:solidFill>
                  <a:srgbClr val="565267"/>
                </a:solidFill>
                <a:latin typeface="Arial"/>
                <a:cs typeface="Arial"/>
              </a:rPr>
              <a:t> </a:t>
            </a:r>
            <a:r>
              <a:rPr dirty="0" sz="1500" spc="-30">
                <a:solidFill>
                  <a:srgbClr val="565267"/>
                </a:solidFill>
                <a:latin typeface="Arial"/>
                <a:cs typeface="Arial"/>
              </a:rPr>
              <a:t> </a:t>
            </a:r>
            <a:r>
              <a:rPr dirty="0" sz="2050" spc="80">
                <a:solidFill>
                  <a:srgbClr val="050508"/>
                </a:solidFill>
                <a:latin typeface="Arial"/>
                <a:cs typeface="Arial"/>
              </a:rPr>
              <a:t>=</a:t>
            </a:r>
            <a:r>
              <a:rPr dirty="0" sz="2050">
                <a:solidFill>
                  <a:srgbClr val="050508"/>
                </a:solidFill>
                <a:latin typeface="Arial"/>
                <a:cs typeface="Arial"/>
              </a:rPr>
              <a:t>	</a:t>
            </a:r>
            <a:r>
              <a:rPr dirty="0" sz="2300" spc="30">
                <a:solidFill>
                  <a:srgbClr val="42384F"/>
                </a:solidFill>
                <a:latin typeface="Times New Roman"/>
                <a:cs typeface="Times New Roman"/>
              </a:rPr>
              <a:t>0</a:t>
            </a:r>
            <a:r>
              <a:rPr dirty="0" sz="2300" spc="-20">
                <a:solidFill>
                  <a:srgbClr val="441F2B"/>
                </a:solidFill>
                <a:latin typeface="Times New Roman"/>
                <a:cs typeface="Times New Roman"/>
              </a:rPr>
              <a:t>.</a:t>
            </a:r>
            <a:r>
              <a:rPr dirty="0" sz="2300" spc="80">
                <a:solidFill>
                  <a:srgbClr val="42384F"/>
                </a:solidFill>
                <a:latin typeface="Times New Roman"/>
                <a:cs typeface="Times New Roman"/>
              </a:rPr>
              <a:t>9</a:t>
            </a:r>
            <a:r>
              <a:rPr dirty="0" sz="2300" spc="40">
                <a:solidFill>
                  <a:srgbClr val="706980"/>
                </a:solidFill>
                <a:latin typeface="Times New Roman"/>
                <a:cs typeface="Times New Roman"/>
              </a:rPr>
              <a:t>,</a:t>
            </a:r>
            <a:r>
              <a:rPr dirty="0" sz="2300">
                <a:solidFill>
                  <a:srgbClr val="706980"/>
                </a:solidFill>
                <a:latin typeface="Times New Roman"/>
                <a:cs typeface="Times New Roman"/>
              </a:rPr>
              <a:t>	</a:t>
            </a:r>
            <a:r>
              <a:rPr dirty="0" sz="1500" spc="204">
                <a:solidFill>
                  <a:srgbClr val="565267"/>
                </a:solidFill>
                <a:latin typeface="Arial"/>
                <a:cs typeface="Arial"/>
              </a:rPr>
              <a:t>X</a:t>
            </a:r>
            <a:r>
              <a:rPr dirty="0" sz="1500" spc="135">
                <a:solidFill>
                  <a:srgbClr val="565267"/>
                </a:solidFill>
                <a:latin typeface="Arial"/>
                <a:cs typeface="Arial"/>
              </a:rPr>
              <a:t>1</a:t>
            </a:r>
            <a:r>
              <a:rPr dirty="0" sz="1500" spc="55">
                <a:solidFill>
                  <a:srgbClr val="42384F"/>
                </a:solidFill>
                <a:latin typeface="Arial"/>
                <a:cs typeface="Arial"/>
              </a:rPr>
              <a:t>1</a:t>
            </a:r>
            <a:r>
              <a:rPr dirty="0" sz="1500">
                <a:solidFill>
                  <a:srgbClr val="42384F"/>
                </a:solidFill>
                <a:latin typeface="Arial"/>
                <a:cs typeface="Arial"/>
              </a:rPr>
              <a:t> </a:t>
            </a:r>
            <a:r>
              <a:rPr dirty="0" sz="1500" spc="-125">
                <a:solidFill>
                  <a:srgbClr val="42384F"/>
                </a:solidFill>
                <a:latin typeface="Arial"/>
                <a:cs typeface="Arial"/>
              </a:rPr>
              <a:t> </a:t>
            </a:r>
            <a:r>
              <a:rPr dirty="0" sz="2050" spc="80">
                <a:solidFill>
                  <a:srgbClr val="050508"/>
                </a:solidFill>
                <a:latin typeface="Arial"/>
                <a:cs typeface="Arial"/>
              </a:rPr>
              <a:t>=</a:t>
            </a:r>
            <a:r>
              <a:rPr dirty="0" sz="2050">
                <a:solidFill>
                  <a:srgbClr val="050508"/>
                </a:solidFill>
                <a:latin typeface="Arial"/>
                <a:cs typeface="Arial"/>
              </a:rPr>
              <a:t>	</a:t>
            </a:r>
            <a:r>
              <a:rPr dirty="0" sz="2300" spc="120">
                <a:solidFill>
                  <a:srgbClr val="233854"/>
                </a:solidFill>
                <a:latin typeface="Times New Roman"/>
                <a:cs typeface="Times New Roman"/>
              </a:rPr>
              <a:t>1</a:t>
            </a:r>
            <a:r>
              <a:rPr dirty="0" sz="2300" spc="85">
                <a:solidFill>
                  <a:srgbClr val="1D1634"/>
                </a:solidFill>
                <a:latin typeface="Times New Roman"/>
                <a:cs typeface="Times New Roman"/>
              </a:rPr>
              <a:t>.</a:t>
            </a:r>
            <a:r>
              <a:rPr dirty="0" sz="2300" spc="80">
                <a:solidFill>
                  <a:srgbClr val="42384F"/>
                </a:solidFill>
                <a:latin typeface="Times New Roman"/>
                <a:cs typeface="Times New Roman"/>
              </a:rPr>
              <a:t>0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27823" y="4908963"/>
            <a:ext cx="5794375" cy="879475"/>
          </a:xfrm>
          <a:prstGeom prst="rect">
            <a:avLst/>
          </a:prstGeom>
        </p:spPr>
        <p:txBody>
          <a:bodyPr wrap="square" lIns="0" tIns="72390" rIns="0" bIns="0" rtlCol="0" vert="horz">
            <a:spAutoFit/>
          </a:bodyPr>
          <a:lstStyle/>
          <a:p>
            <a:pPr marL="31750">
              <a:lnSpc>
                <a:spcPct val="100000"/>
              </a:lnSpc>
              <a:spcBef>
                <a:spcPts val="570"/>
              </a:spcBef>
              <a:tabLst>
                <a:tab pos="642620" algn="l"/>
                <a:tab pos="998219" algn="l"/>
                <a:tab pos="1598930" algn="l"/>
                <a:tab pos="4302760" algn="l"/>
                <a:tab pos="5166995" algn="l"/>
              </a:tabLst>
            </a:pPr>
            <a:r>
              <a:rPr dirty="0" sz="2300" spc="105" i="1">
                <a:solidFill>
                  <a:srgbClr val="42384F"/>
                </a:solidFill>
                <a:latin typeface="Times New Roman"/>
                <a:cs typeface="Times New Roman"/>
              </a:rPr>
              <a:t>Í</a:t>
            </a:r>
            <a:r>
              <a:rPr dirty="0" sz="2300" spc="45" i="1">
                <a:solidFill>
                  <a:srgbClr val="706980"/>
                </a:solidFill>
                <a:latin typeface="Times New Roman"/>
                <a:cs typeface="Times New Roman"/>
              </a:rPr>
              <a:t>i</a:t>
            </a:r>
            <a:r>
              <a:rPr dirty="0" sz="2300" spc="204" i="1">
                <a:solidFill>
                  <a:srgbClr val="706980"/>
                </a:solidFill>
                <a:latin typeface="Times New Roman"/>
                <a:cs typeface="Times New Roman"/>
              </a:rPr>
              <a:t> </a:t>
            </a:r>
            <a:r>
              <a:rPr dirty="0" sz="2050" spc="80">
                <a:solidFill>
                  <a:srgbClr val="050508"/>
                </a:solidFill>
                <a:latin typeface="Arial"/>
                <a:cs typeface="Arial"/>
              </a:rPr>
              <a:t>=</a:t>
            </a:r>
            <a:r>
              <a:rPr dirty="0" sz="2050">
                <a:solidFill>
                  <a:srgbClr val="050508"/>
                </a:solidFill>
                <a:latin typeface="Arial"/>
                <a:cs typeface="Arial"/>
              </a:rPr>
              <a:t>	</a:t>
            </a:r>
            <a:r>
              <a:rPr dirty="0" sz="2300" spc="-400">
                <a:solidFill>
                  <a:srgbClr val="565267"/>
                </a:solidFill>
                <a:latin typeface="Times New Roman"/>
                <a:cs typeface="Times New Roman"/>
              </a:rPr>
              <a:t>O</a:t>
            </a:r>
            <a:r>
              <a:rPr dirty="0" sz="2300">
                <a:solidFill>
                  <a:srgbClr val="565267"/>
                </a:solidFill>
                <a:latin typeface="Times New Roman"/>
                <a:cs typeface="Times New Roman"/>
              </a:rPr>
              <a:t>	</a:t>
            </a:r>
            <a:r>
              <a:rPr dirty="0" sz="2550" spc="75">
                <a:solidFill>
                  <a:srgbClr val="565267"/>
                </a:solidFill>
                <a:latin typeface="Times New Roman"/>
                <a:cs typeface="Times New Roman"/>
              </a:rPr>
              <a:t>(i</a:t>
            </a:r>
            <a:r>
              <a:rPr dirty="0" sz="2550" spc="-125">
                <a:solidFill>
                  <a:srgbClr val="565267"/>
                </a:solidFill>
                <a:latin typeface="Times New Roman"/>
                <a:cs typeface="Times New Roman"/>
              </a:rPr>
              <a:t> </a:t>
            </a:r>
            <a:r>
              <a:rPr dirty="0" sz="2050" spc="120">
                <a:solidFill>
                  <a:srgbClr val="050508"/>
                </a:solidFill>
                <a:latin typeface="Arial"/>
                <a:cs typeface="Arial"/>
              </a:rPr>
              <a:t>=</a:t>
            </a:r>
            <a:r>
              <a:rPr dirty="0" sz="2050">
                <a:solidFill>
                  <a:srgbClr val="050508"/>
                </a:solidFill>
                <a:latin typeface="Arial"/>
                <a:cs typeface="Arial"/>
              </a:rPr>
              <a:t>	</a:t>
            </a:r>
            <a:r>
              <a:rPr dirty="0" sz="2300" spc="35">
                <a:solidFill>
                  <a:srgbClr val="42384F"/>
                </a:solidFill>
                <a:latin typeface="Times New Roman"/>
                <a:cs typeface="Times New Roman"/>
              </a:rPr>
              <a:t>2</a:t>
            </a:r>
            <a:r>
              <a:rPr dirty="0" sz="2300" spc="20">
                <a:solidFill>
                  <a:srgbClr val="706980"/>
                </a:solidFill>
                <a:latin typeface="Times New Roman"/>
                <a:cs typeface="Times New Roman"/>
              </a:rPr>
              <a:t>,</a:t>
            </a:r>
            <a:r>
              <a:rPr dirty="0" sz="2300" spc="-240">
                <a:solidFill>
                  <a:srgbClr val="706980"/>
                </a:solidFill>
                <a:latin typeface="Times New Roman"/>
                <a:cs typeface="Times New Roman"/>
              </a:rPr>
              <a:t> </a:t>
            </a:r>
            <a:r>
              <a:rPr dirty="0" sz="2300" spc="100">
                <a:solidFill>
                  <a:srgbClr val="42384F"/>
                </a:solidFill>
                <a:latin typeface="Times New Roman"/>
                <a:cs typeface="Times New Roman"/>
              </a:rPr>
              <a:t>.</a:t>
            </a:r>
            <a:r>
              <a:rPr dirty="0" sz="2300" spc="20">
                <a:solidFill>
                  <a:srgbClr val="26081F"/>
                </a:solidFill>
                <a:latin typeface="Times New Roman"/>
                <a:cs typeface="Times New Roman"/>
              </a:rPr>
              <a:t>.</a:t>
            </a:r>
            <a:r>
              <a:rPr dirty="0" sz="2300" spc="125">
                <a:solidFill>
                  <a:srgbClr val="26081F"/>
                </a:solidFill>
                <a:latin typeface="Times New Roman"/>
                <a:cs typeface="Times New Roman"/>
              </a:rPr>
              <a:t>.</a:t>
            </a:r>
            <a:r>
              <a:rPr dirty="0" sz="2300" spc="20">
                <a:solidFill>
                  <a:srgbClr val="706980"/>
                </a:solidFill>
                <a:latin typeface="Times New Roman"/>
                <a:cs typeface="Times New Roman"/>
              </a:rPr>
              <a:t>,</a:t>
            </a:r>
            <a:r>
              <a:rPr dirty="0" sz="2300" spc="-345">
                <a:solidFill>
                  <a:srgbClr val="706980"/>
                </a:solidFill>
                <a:latin typeface="Times New Roman"/>
                <a:cs typeface="Times New Roman"/>
              </a:rPr>
              <a:t> </a:t>
            </a:r>
            <a:r>
              <a:rPr dirty="0" sz="2300" spc="100">
                <a:solidFill>
                  <a:srgbClr val="233854"/>
                </a:solidFill>
                <a:latin typeface="Times New Roman"/>
                <a:cs typeface="Times New Roman"/>
              </a:rPr>
              <a:t>1</a:t>
            </a:r>
            <a:r>
              <a:rPr dirty="0" sz="2300" spc="45">
                <a:solidFill>
                  <a:srgbClr val="565267"/>
                </a:solidFill>
                <a:latin typeface="Times New Roman"/>
                <a:cs typeface="Times New Roman"/>
              </a:rPr>
              <a:t>0</a:t>
            </a:r>
            <a:r>
              <a:rPr dirty="0" sz="2300" spc="95">
                <a:solidFill>
                  <a:srgbClr val="565267"/>
                </a:solidFill>
                <a:latin typeface="Times New Roman"/>
                <a:cs typeface="Times New Roman"/>
              </a:rPr>
              <a:t>)</a:t>
            </a:r>
            <a:r>
              <a:rPr dirty="0" sz="2300" spc="45">
                <a:solidFill>
                  <a:srgbClr val="1D1634"/>
                </a:solidFill>
                <a:latin typeface="Times New Roman"/>
                <a:cs typeface="Times New Roman"/>
              </a:rPr>
              <a:t>.</a:t>
            </a:r>
            <a:r>
              <a:rPr dirty="0" sz="2300" spc="240">
                <a:solidFill>
                  <a:srgbClr val="1D1634"/>
                </a:solidFill>
                <a:latin typeface="Times New Roman"/>
                <a:cs typeface="Times New Roman"/>
              </a:rPr>
              <a:t> </a:t>
            </a:r>
            <a:r>
              <a:rPr dirty="0" sz="2300" spc="20">
                <a:solidFill>
                  <a:srgbClr val="565267"/>
                </a:solidFill>
                <a:latin typeface="Times New Roman"/>
                <a:cs typeface="Times New Roman"/>
              </a:rPr>
              <a:t>C</a:t>
            </a:r>
            <a:r>
              <a:rPr dirty="0" sz="2300" spc="90">
                <a:solidFill>
                  <a:srgbClr val="42384F"/>
                </a:solidFill>
                <a:latin typeface="Times New Roman"/>
                <a:cs typeface="Times New Roman"/>
              </a:rPr>
              <a:t>o</a:t>
            </a:r>
            <a:r>
              <a:rPr dirty="0" sz="2300" spc="75">
                <a:solidFill>
                  <a:srgbClr val="42384F"/>
                </a:solidFill>
                <a:latin typeface="Times New Roman"/>
                <a:cs typeface="Times New Roman"/>
              </a:rPr>
              <a:t>m</a:t>
            </a:r>
            <a:r>
              <a:rPr dirty="0" sz="2300" spc="100">
                <a:solidFill>
                  <a:srgbClr val="565267"/>
                </a:solidFill>
                <a:latin typeface="Times New Roman"/>
                <a:cs typeface="Times New Roman"/>
              </a:rPr>
              <a:t>o</a:t>
            </a:r>
            <a:r>
              <a:rPr dirty="0" sz="2300" spc="95">
                <a:solidFill>
                  <a:srgbClr val="565267"/>
                </a:solidFill>
                <a:latin typeface="Times New Roman"/>
                <a:cs typeface="Times New Roman"/>
              </a:rPr>
              <a:t> </a:t>
            </a:r>
            <a:r>
              <a:rPr dirty="0" sz="2250" spc="145" i="1">
                <a:solidFill>
                  <a:srgbClr val="42384F"/>
                </a:solidFill>
                <a:latin typeface="Arial"/>
                <a:cs typeface="Arial"/>
              </a:rPr>
              <a:t>D</a:t>
            </a:r>
            <a:r>
              <a:rPr dirty="0" sz="2250" spc="215" i="1">
                <a:solidFill>
                  <a:srgbClr val="42384F"/>
                </a:solidFill>
                <a:latin typeface="Arial"/>
                <a:cs typeface="Arial"/>
              </a:rPr>
              <a:t> </a:t>
            </a:r>
            <a:r>
              <a:rPr dirty="0" sz="2050" spc="105">
                <a:solidFill>
                  <a:srgbClr val="050508"/>
                </a:solidFill>
                <a:latin typeface="Arial"/>
                <a:cs typeface="Arial"/>
              </a:rPr>
              <a:t>=</a:t>
            </a:r>
            <a:r>
              <a:rPr dirty="0" sz="2050">
                <a:solidFill>
                  <a:srgbClr val="050508"/>
                </a:solidFill>
                <a:latin typeface="Arial"/>
                <a:cs typeface="Arial"/>
              </a:rPr>
              <a:t>	</a:t>
            </a:r>
            <a:r>
              <a:rPr dirty="0" sz="2300" spc="155">
                <a:solidFill>
                  <a:srgbClr val="42384F"/>
                </a:solidFill>
                <a:latin typeface="Times New Roman"/>
                <a:cs typeface="Times New Roman"/>
              </a:rPr>
              <a:t>1</a:t>
            </a:r>
            <a:r>
              <a:rPr dirty="0" sz="2300" spc="50">
                <a:solidFill>
                  <a:srgbClr val="706980"/>
                </a:solidFill>
                <a:latin typeface="Times New Roman"/>
                <a:cs typeface="Times New Roman"/>
              </a:rPr>
              <a:t>,</a:t>
            </a:r>
            <a:r>
              <a:rPr dirty="0" sz="2300" spc="75">
                <a:solidFill>
                  <a:srgbClr val="706980"/>
                </a:solidFill>
                <a:latin typeface="Times New Roman"/>
                <a:cs typeface="Times New Roman"/>
              </a:rPr>
              <a:t> </a:t>
            </a:r>
            <a:r>
              <a:rPr dirty="0" sz="2150" spc="80" i="1">
                <a:solidFill>
                  <a:srgbClr val="42384F"/>
                </a:solidFill>
                <a:latin typeface="Arial"/>
                <a:cs typeface="Arial"/>
              </a:rPr>
              <a:t>q</a:t>
            </a:r>
            <a:r>
              <a:rPr dirty="0" sz="2150" spc="-135" i="1">
                <a:solidFill>
                  <a:srgbClr val="42384F"/>
                </a:solidFill>
                <a:latin typeface="Arial"/>
                <a:cs typeface="Arial"/>
              </a:rPr>
              <a:t> </a:t>
            </a:r>
            <a:r>
              <a:rPr dirty="0" sz="2050" spc="80">
                <a:solidFill>
                  <a:srgbClr val="050508"/>
                </a:solidFill>
                <a:latin typeface="Arial"/>
                <a:cs typeface="Arial"/>
              </a:rPr>
              <a:t>=</a:t>
            </a:r>
            <a:r>
              <a:rPr dirty="0" sz="2050">
                <a:solidFill>
                  <a:srgbClr val="050508"/>
                </a:solidFill>
                <a:latin typeface="Arial"/>
                <a:cs typeface="Arial"/>
              </a:rPr>
              <a:t>	</a:t>
            </a:r>
            <a:r>
              <a:rPr dirty="0" sz="2300" spc="-400">
                <a:solidFill>
                  <a:srgbClr val="565267"/>
                </a:solidFill>
                <a:latin typeface="Times New Roman"/>
                <a:cs typeface="Times New Roman"/>
              </a:rPr>
              <a:t>O</a:t>
            </a:r>
            <a:r>
              <a:rPr dirty="0" sz="2300" spc="80">
                <a:solidFill>
                  <a:srgbClr val="565267"/>
                </a:solidFill>
                <a:latin typeface="Times New Roman"/>
                <a:cs typeface="Times New Roman"/>
              </a:rPr>
              <a:t> </a:t>
            </a:r>
            <a:r>
              <a:rPr dirty="0" sz="2150" spc="-260">
                <a:solidFill>
                  <a:srgbClr val="565267"/>
                </a:solidFill>
                <a:latin typeface="Times New Roman"/>
                <a:cs typeface="Times New Roman"/>
              </a:rPr>
              <a:t>y</a:t>
            </a:r>
            <a:r>
              <a:rPr dirty="0" sz="2150">
                <a:solidFill>
                  <a:srgbClr val="565267"/>
                </a:solidFill>
                <a:latin typeface="Times New Roman"/>
                <a:cs typeface="Times New Roman"/>
              </a:rPr>
              <a:t> </a:t>
            </a:r>
            <a:r>
              <a:rPr dirty="0" sz="2150" spc="-120">
                <a:solidFill>
                  <a:srgbClr val="565267"/>
                </a:solidFill>
                <a:latin typeface="Times New Roman"/>
                <a:cs typeface="Times New Roman"/>
              </a:rPr>
              <a:t> </a:t>
            </a:r>
            <a:r>
              <a:rPr dirty="0" sz="2250" spc="-360" i="1">
                <a:solidFill>
                  <a:srgbClr val="42384F"/>
                </a:solidFill>
                <a:latin typeface="Arial"/>
                <a:cs typeface="Arial"/>
              </a:rPr>
              <a:t>V</a:t>
            </a:r>
            <a:endParaRPr sz="22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25"/>
              </a:spcBef>
            </a:pPr>
            <a:r>
              <a:rPr dirty="0" sz="2300" spc="-250">
                <a:solidFill>
                  <a:srgbClr val="565267"/>
                </a:solidFill>
                <a:latin typeface="Times New Roman"/>
                <a:cs typeface="Times New Roman"/>
              </a:rPr>
              <a:t>a</a:t>
            </a:r>
            <a:r>
              <a:rPr dirty="0" sz="2300" spc="-215">
                <a:solidFill>
                  <a:srgbClr val="565267"/>
                </a:solidFill>
                <a:latin typeface="Times New Roman"/>
                <a:cs typeface="Times New Roman"/>
              </a:rPr>
              <a:t>s</a:t>
            </a:r>
            <a:r>
              <a:rPr dirty="0" sz="2300" spc="25">
                <a:solidFill>
                  <a:srgbClr val="565267"/>
                </a:solidFill>
                <a:latin typeface="Times New Roman"/>
                <a:cs typeface="Times New Roman"/>
              </a:rPr>
              <a:t> </a:t>
            </a:r>
            <a:r>
              <a:rPr dirty="0" sz="2300" spc="-60">
                <a:solidFill>
                  <a:srgbClr val="42384F"/>
                </a:solidFill>
                <a:latin typeface="Times New Roman"/>
                <a:cs typeface="Times New Roman"/>
              </a:rPr>
              <a:t>i</a:t>
            </a:r>
            <a:r>
              <a:rPr dirty="0" sz="2300" spc="-280">
                <a:solidFill>
                  <a:srgbClr val="565267"/>
                </a:solidFill>
                <a:latin typeface="Times New Roman"/>
                <a:cs typeface="Times New Roman"/>
              </a:rPr>
              <a:t>g</a:t>
            </a:r>
            <a:r>
              <a:rPr dirty="0" sz="2300" spc="-229">
                <a:solidFill>
                  <a:srgbClr val="565267"/>
                </a:solidFill>
                <a:latin typeface="Times New Roman"/>
                <a:cs typeface="Times New Roman"/>
              </a:rPr>
              <a:t> </a:t>
            </a:r>
            <a:r>
              <a:rPr dirty="0" sz="2300" spc="-280">
                <a:solidFill>
                  <a:srgbClr val="42384F"/>
                </a:solidFill>
                <a:latin typeface="Times New Roman"/>
                <a:cs typeface="Times New Roman"/>
              </a:rPr>
              <a:t>n</a:t>
            </a:r>
            <a:r>
              <a:rPr dirty="0" sz="2300" spc="-155">
                <a:solidFill>
                  <a:srgbClr val="42384F"/>
                </a:solidFill>
                <a:latin typeface="Times New Roman"/>
                <a:cs typeface="Times New Roman"/>
              </a:rPr>
              <a:t> </a:t>
            </a:r>
            <a:r>
              <a:rPr dirty="0" sz="2300" spc="-245">
                <a:solidFill>
                  <a:srgbClr val="565267"/>
                </a:solidFill>
                <a:latin typeface="Times New Roman"/>
                <a:cs typeface="Times New Roman"/>
              </a:rPr>
              <a:t>a</a:t>
            </a:r>
            <a:r>
              <a:rPr dirty="0" sz="2300" spc="-220">
                <a:solidFill>
                  <a:srgbClr val="565267"/>
                </a:solidFill>
                <a:latin typeface="Times New Roman"/>
                <a:cs typeface="Times New Roman"/>
              </a:rPr>
              <a:t> </a:t>
            </a:r>
            <a:r>
              <a:rPr dirty="0" sz="2300" spc="-185">
                <a:solidFill>
                  <a:srgbClr val="42384F"/>
                </a:solidFill>
                <a:latin typeface="Times New Roman"/>
                <a:cs typeface="Times New Roman"/>
              </a:rPr>
              <a:t>r</a:t>
            </a:r>
            <a:r>
              <a:rPr dirty="0" sz="2300" spc="-240">
                <a:solidFill>
                  <a:srgbClr val="42384F"/>
                </a:solidFill>
                <a:latin typeface="Times New Roman"/>
                <a:cs typeface="Times New Roman"/>
              </a:rPr>
              <a:t> </a:t>
            </a:r>
            <a:r>
              <a:rPr dirty="0" sz="2300" spc="-75">
                <a:solidFill>
                  <a:srgbClr val="42384F"/>
                </a:solidFill>
                <a:latin typeface="Times New Roman"/>
                <a:cs typeface="Times New Roman"/>
              </a:rPr>
              <a:t>l</a:t>
            </a:r>
            <a:r>
              <a:rPr dirty="0" sz="2300" spc="100">
                <a:solidFill>
                  <a:srgbClr val="565267"/>
                </a:solidFill>
                <a:latin typeface="Times New Roman"/>
                <a:cs typeface="Times New Roman"/>
              </a:rPr>
              <a:t>e</a:t>
            </a:r>
            <a:r>
              <a:rPr dirty="0" sz="2300" spc="160">
                <a:solidFill>
                  <a:srgbClr val="565267"/>
                </a:solidFill>
                <a:latin typeface="Times New Roman"/>
                <a:cs typeface="Times New Roman"/>
              </a:rPr>
              <a:t> </a:t>
            </a:r>
            <a:r>
              <a:rPr dirty="0" sz="2300" spc="120">
                <a:solidFill>
                  <a:srgbClr val="42384F"/>
                </a:solidFill>
                <a:latin typeface="Times New Roman"/>
                <a:cs typeface="Times New Roman"/>
              </a:rPr>
              <a:t>d</a:t>
            </a:r>
            <a:r>
              <a:rPr dirty="0" sz="2300" spc="-105">
                <a:solidFill>
                  <a:srgbClr val="42384F"/>
                </a:solidFill>
                <a:latin typeface="Times New Roman"/>
                <a:cs typeface="Times New Roman"/>
              </a:rPr>
              <a:t>i</a:t>
            </a:r>
            <a:r>
              <a:rPr dirty="0" sz="2300" spc="80">
                <a:solidFill>
                  <a:srgbClr val="565267"/>
                </a:solidFill>
                <a:latin typeface="Times New Roman"/>
                <a:cs typeface="Times New Roman"/>
              </a:rPr>
              <a:t>s</a:t>
            </a:r>
            <a:r>
              <a:rPr dirty="0" sz="2300" spc="265">
                <a:solidFill>
                  <a:srgbClr val="565267"/>
                </a:solidFill>
                <a:latin typeface="Times New Roman"/>
                <a:cs typeface="Times New Roman"/>
              </a:rPr>
              <a:t>t</a:t>
            </a:r>
            <a:r>
              <a:rPr dirty="0" sz="2300" spc="55">
                <a:solidFill>
                  <a:srgbClr val="42384F"/>
                </a:solidFill>
                <a:latin typeface="Times New Roman"/>
                <a:cs typeface="Times New Roman"/>
              </a:rPr>
              <a:t>i</a:t>
            </a:r>
            <a:r>
              <a:rPr dirty="0" sz="2300" spc="40">
                <a:solidFill>
                  <a:srgbClr val="42384F"/>
                </a:solidFill>
                <a:latin typeface="Times New Roman"/>
                <a:cs typeface="Times New Roman"/>
              </a:rPr>
              <a:t>n</a:t>
            </a:r>
            <a:r>
              <a:rPr dirty="0" sz="2300" spc="175">
                <a:solidFill>
                  <a:srgbClr val="565267"/>
                </a:solidFill>
                <a:latin typeface="Times New Roman"/>
                <a:cs typeface="Times New Roman"/>
              </a:rPr>
              <a:t>t</a:t>
            </a:r>
            <a:r>
              <a:rPr dirty="0" sz="2300" spc="-15">
                <a:solidFill>
                  <a:srgbClr val="42384F"/>
                </a:solidFill>
                <a:latin typeface="Times New Roman"/>
                <a:cs typeface="Times New Roman"/>
              </a:rPr>
              <a:t>o</a:t>
            </a:r>
            <a:r>
              <a:rPr dirty="0" sz="2300" spc="85">
                <a:solidFill>
                  <a:srgbClr val="565267"/>
                </a:solidFill>
                <a:latin typeface="Times New Roman"/>
                <a:cs typeface="Times New Roman"/>
              </a:rPr>
              <a:t>s</a:t>
            </a:r>
            <a:r>
              <a:rPr dirty="0" sz="2300" spc="185">
                <a:solidFill>
                  <a:srgbClr val="565267"/>
                </a:solidFill>
                <a:latin typeface="Times New Roman"/>
                <a:cs typeface="Times New Roman"/>
              </a:rPr>
              <a:t> </a:t>
            </a:r>
            <a:r>
              <a:rPr dirty="0" sz="2300" spc="114">
                <a:solidFill>
                  <a:srgbClr val="565267"/>
                </a:solidFill>
                <a:latin typeface="Times New Roman"/>
                <a:cs typeface="Times New Roman"/>
              </a:rPr>
              <a:t>v</a:t>
            </a:r>
            <a:r>
              <a:rPr dirty="0" sz="2300" spc="-105">
                <a:solidFill>
                  <a:srgbClr val="565267"/>
                </a:solidFill>
                <a:latin typeface="Times New Roman"/>
                <a:cs typeface="Times New Roman"/>
              </a:rPr>
              <a:t>a</a:t>
            </a:r>
            <a:r>
              <a:rPr dirty="0" sz="2300" spc="25">
                <a:solidFill>
                  <a:srgbClr val="1D1634"/>
                </a:solidFill>
                <a:latin typeface="Times New Roman"/>
                <a:cs typeface="Times New Roman"/>
              </a:rPr>
              <a:t>l</a:t>
            </a:r>
            <a:r>
              <a:rPr dirty="0" sz="2300" spc="-20">
                <a:solidFill>
                  <a:srgbClr val="565267"/>
                </a:solidFill>
                <a:latin typeface="Times New Roman"/>
                <a:cs typeface="Times New Roman"/>
              </a:rPr>
              <a:t>o</a:t>
            </a:r>
            <a:r>
              <a:rPr dirty="0" sz="2300" spc="135">
                <a:solidFill>
                  <a:srgbClr val="42384F"/>
                </a:solidFill>
                <a:latin typeface="Times New Roman"/>
                <a:cs typeface="Times New Roman"/>
              </a:rPr>
              <a:t>r</a:t>
            </a:r>
            <a:r>
              <a:rPr dirty="0" sz="2300" spc="95">
                <a:solidFill>
                  <a:srgbClr val="565267"/>
                </a:solidFill>
                <a:latin typeface="Times New Roman"/>
                <a:cs typeface="Times New Roman"/>
              </a:rPr>
              <a:t>e</a:t>
            </a:r>
            <a:r>
              <a:rPr dirty="0" sz="2300" spc="-20">
                <a:solidFill>
                  <a:srgbClr val="565267"/>
                </a:solidFill>
                <a:latin typeface="Times New Roman"/>
                <a:cs typeface="Times New Roman"/>
              </a:rPr>
              <a:t>s</a:t>
            </a:r>
            <a:r>
              <a:rPr dirty="0" sz="2300" spc="55">
                <a:solidFill>
                  <a:srgbClr val="706980"/>
                </a:solidFill>
                <a:latin typeface="Times New Roman"/>
                <a:cs typeface="Times New Roman"/>
              </a:rPr>
              <a:t>,</a:t>
            </a:r>
            <a:r>
              <a:rPr dirty="0" sz="2300" spc="65">
                <a:solidFill>
                  <a:srgbClr val="706980"/>
                </a:solidFill>
                <a:latin typeface="Times New Roman"/>
                <a:cs typeface="Times New Roman"/>
              </a:rPr>
              <a:t> </a:t>
            </a:r>
            <a:r>
              <a:rPr dirty="0" sz="2300" spc="80">
                <a:solidFill>
                  <a:srgbClr val="565267"/>
                </a:solidFill>
                <a:latin typeface="Times New Roman"/>
                <a:cs typeface="Times New Roman"/>
              </a:rPr>
              <a:t>s</a:t>
            </a:r>
            <a:r>
              <a:rPr dirty="0" sz="2300" spc="100">
                <a:solidFill>
                  <a:srgbClr val="565267"/>
                </a:solidFill>
                <a:latin typeface="Times New Roman"/>
                <a:cs typeface="Times New Roman"/>
              </a:rPr>
              <a:t>e</a:t>
            </a:r>
            <a:r>
              <a:rPr dirty="0" sz="2300" spc="130">
                <a:solidFill>
                  <a:srgbClr val="565267"/>
                </a:solidFill>
                <a:latin typeface="Times New Roman"/>
                <a:cs typeface="Times New Roman"/>
              </a:rPr>
              <a:t> </a:t>
            </a:r>
            <a:r>
              <a:rPr dirty="0" sz="2300" spc="185">
                <a:solidFill>
                  <a:srgbClr val="565267"/>
                </a:solidFill>
                <a:latin typeface="Times New Roman"/>
                <a:cs typeface="Times New Roman"/>
              </a:rPr>
              <a:t>t</a:t>
            </a:r>
            <a:r>
              <a:rPr dirty="0" sz="2300" spc="20">
                <a:solidFill>
                  <a:srgbClr val="1D1634"/>
                </a:solidFill>
                <a:latin typeface="Times New Roman"/>
                <a:cs typeface="Times New Roman"/>
              </a:rPr>
              <a:t>i</a:t>
            </a:r>
            <a:r>
              <a:rPr dirty="0" sz="2300" spc="20">
                <a:solidFill>
                  <a:srgbClr val="565267"/>
                </a:solidFill>
                <a:latin typeface="Times New Roman"/>
                <a:cs typeface="Times New Roman"/>
              </a:rPr>
              <a:t>e</a:t>
            </a:r>
            <a:r>
              <a:rPr dirty="0" sz="2300" spc="40">
                <a:solidFill>
                  <a:srgbClr val="42384F"/>
                </a:solidFill>
                <a:latin typeface="Times New Roman"/>
                <a:cs typeface="Times New Roman"/>
              </a:rPr>
              <a:t>n</a:t>
            </a:r>
            <a:r>
              <a:rPr dirty="0" sz="2300" spc="100">
                <a:solidFill>
                  <a:srgbClr val="565267"/>
                </a:solidFill>
                <a:latin typeface="Times New Roman"/>
                <a:cs typeface="Times New Roman"/>
              </a:rPr>
              <a:t>e</a:t>
            </a:r>
            <a:r>
              <a:rPr dirty="0" sz="2300" spc="160">
                <a:solidFill>
                  <a:srgbClr val="565267"/>
                </a:solidFill>
                <a:latin typeface="Times New Roman"/>
                <a:cs typeface="Times New Roman"/>
              </a:rPr>
              <a:t> </a:t>
            </a:r>
            <a:r>
              <a:rPr dirty="0" sz="2300" spc="114">
                <a:solidFill>
                  <a:srgbClr val="42384F"/>
                </a:solidFill>
                <a:latin typeface="Times New Roman"/>
                <a:cs typeface="Times New Roman"/>
              </a:rPr>
              <a:t>q</a:t>
            </a:r>
            <a:r>
              <a:rPr dirty="0" sz="2300" spc="5">
                <a:solidFill>
                  <a:srgbClr val="42384F"/>
                </a:solidFill>
                <a:latin typeface="Times New Roman"/>
                <a:cs typeface="Times New Roman"/>
              </a:rPr>
              <a:t>u</a:t>
            </a:r>
            <a:r>
              <a:rPr dirty="0" sz="2300" spc="30">
                <a:solidFill>
                  <a:srgbClr val="565267"/>
                </a:solidFill>
                <a:latin typeface="Times New Roman"/>
                <a:cs typeface="Times New Roman"/>
              </a:rPr>
              <a:t>e</a:t>
            </a:r>
            <a:r>
              <a:rPr dirty="0" sz="2300" spc="60">
                <a:solidFill>
                  <a:srgbClr val="1D1634"/>
                </a:solidFill>
                <a:latin typeface="Times New Roman"/>
                <a:cs typeface="Times New Roman"/>
              </a:rPr>
              <a:t>: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611450" y="4997883"/>
            <a:ext cx="2064385" cy="3790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866140" algn="l"/>
                <a:tab pos="1543685" algn="l"/>
              </a:tabLst>
            </a:pPr>
            <a:r>
              <a:rPr dirty="0" sz="2300" spc="-280">
                <a:solidFill>
                  <a:srgbClr val="42384F"/>
                </a:solidFill>
                <a:latin typeface="Times New Roman"/>
                <a:cs typeface="Times New Roman"/>
              </a:rPr>
              <a:t>qu</a:t>
            </a:r>
            <a:r>
              <a:rPr dirty="0" sz="2300" spc="100">
                <a:solidFill>
                  <a:srgbClr val="42384F"/>
                </a:solidFill>
                <a:latin typeface="Times New Roman"/>
                <a:cs typeface="Times New Roman"/>
              </a:rPr>
              <a:t> </a:t>
            </a:r>
            <a:r>
              <a:rPr dirty="0" sz="2300" spc="-245">
                <a:solidFill>
                  <a:srgbClr val="565267"/>
                </a:solidFill>
                <a:latin typeface="Times New Roman"/>
                <a:cs typeface="Times New Roman"/>
              </a:rPr>
              <a:t>e</a:t>
            </a:r>
            <a:r>
              <a:rPr dirty="0" sz="2300" spc="-275">
                <a:solidFill>
                  <a:srgbClr val="565267"/>
                </a:solidFill>
                <a:latin typeface="Times New Roman"/>
                <a:cs typeface="Times New Roman"/>
              </a:rPr>
              <a:t> </a:t>
            </a:r>
            <a:r>
              <a:rPr dirty="0" sz="2300" spc="-280">
                <a:solidFill>
                  <a:srgbClr val="42384F"/>
                </a:solidFill>
                <a:latin typeface="Times New Roman"/>
                <a:cs typeface="Times New Roman"/>
              </a:rPr>
              <a:t>d</a:t>
            </a:r>
            <a:r>
              <a:rPr dirty="0" sz="2300" spc="-190">
                <a:solidFill>
                  <a:srgbClr val="42384F"/>
                </a:solidFill>
                <a:latin typeface="Times New Roman"/>
                <a:cs typeface="Times New Roman"/>
              </a:rPr>
              <a:t> </a:t>
            </a:r>
            <a:r>
              <a:rPr dirty="0" sz="2300" spc="-245">
                <a:solidFill>
                  <a:srgbClr val="565267"/>
                </a:solidFill>
                <a:latin typeface="Times New Roman"/>
                <a:cs typeface="Times New Roman"/>
              </a:rPr>
              <a:t>a</a:t>
            </a:r>
            <a:r>
              <a:rPr dirty="0" sz="2300">
                <a:solidFill>
                  <a:srgbClr val="565267"/>
                </a:solidFill>
                <a:latin typeface="Times New Roman"/>
                <a:cs typeface="Times New Roman"/>
              </a:rPr>
              <a:t>	</a:t>
            </a:r>
            <a:r>
              <a:rPr dirty="0" sz="2300" spc="-200">
                <a:solidFill>
                  <a:srgbClr val="42384F"/>
                </a:solidFill>
                <a:latin typeface="Times New Roman"/>
                <a:cs typeface="Times New Roman"/>
              </a:rPr>
              <a:t>lib</a:t>
            </a:r>
            <a:r>
              <a:rPr dirty="0" sz="2300" spc="-185">
                <a:solidFill>
                  <a:srgbClr val="42384F"/>
                </a:solidFill>
                <a:latin typeface="Times New Roman"/>
                <a:cs typeface="Times New Roman"/>
              </a:rPr>
              <a:t>r</a:t>
            </a:r>
            <a:r>
              <a:rPr dirty="0" sz="2300">
                <a:solidFill>
                  <a:srgbClr val="42384F"/>
                </a:solidFill>
                <a:latin typeface="Times New Roman"/>
                <a:cs typeface="Times New Roman"/>
              </a:rPr>
              <a:t> </a:t>
            </a:r>
            <a:r>
              <a:rPr dirty="0" sz="2300" spc="-185">
                <a:solidFill>
                  <a:srgbClr val="42384F"/>
                </a:solidFill>
                <a:latin typeface="Times New Roman"/>
                <a:cs typeface="Times New Roman"/>
              </a:rPr>
              <a:t> </a:t>
            </a:r>
            <a:r>
              <a:rPr dirty="0" sz="2300" spc="-245">
                <a:solidFill>
                  <a:srgbClr val="565267"/>
                </a:solidFill>
                <a:latin typeface="Times New Roman"/>
                <a:cs typeface="Times New Roman"/>
              </a:rPr>
              <a:t>e</a:t>
            </a:r>
            <a:r>
              <a:rPr dirty="0" sz="2300">
                <a:solidFill>
                  <a:srgbClr val="565267"/>
                </a:solidFill>
                <a:latin typeface="Times New Roman"/>
                <a:cs typeface="Times New Roman"/>
              </a:rPr>
              <a:t>	</a:t>
            </a:r>
            <a:r>
              <a:rPr dirty="0" sz="2300" spc="-280">
                <a:solidFill>
                  <a:srgbClr val="42384F"/>
                </a:solidFill>
                <a:latin typeface="Times New Roman"/>
                <a:cs typeface="Times New Roman"/>
              </a:rPr>
              <a:t>p</a:t>
            </a:r>
            <a:r>
              <a:rPr dirty="0" sz="2300" spc="-275">
                <a:solidFill>
                  <a:srgbClr val="42384F"/>
                </a:solidFill>
                <a:latin typeface="Times New Roman"/>
                <a:cs typeface="Times New Roman"/>
              </a:rPr>
              <a:t> </a:t>
            </a:r>
            <a:r>
              <a:rPr dirty="0" sz="2300" spc="-245">
                <a:solidFill>
                  <a:srgbClr val="565267"/>
                </a:solidFill>
                <a:latin typeface="Times New Roman"/>
                <a:cs typeface="Times New Roman"/>
              </a:rPr>
              <a:t>a</a:t>
            </a:r>
            <a:r>
              <a:rPr dirty="0" sz="2300" spc="-220">
                <a:solidFill>
                  <a:srgbClr val="565267"/>
                </a:solidFill>
                <a:latin typeface="Times New Roman"/>
                <a:cs typeface="Times New Roman"/>
              </a:rPr>
              <a:t> </a:t>
            </a:r>
            <a:r>
              <a:rPr dirty="0" sz="2300" spc="-185">
                <a:solidFill>
                  <a:srgbClr val="42384F"/>
                </a:solidFill>
                <a:latin typeface="Times New Roman"/>
                <a:cs typeface="Times New Roman"/>
              </a:rPr>
              <a:t>r</a:t>
            </a:r>
            <a:r>
              <a:rPr dirty="0" sz="2300" spc="-250">
                <a:solidFill>
                  <a:srgbClr val="42384F"/>
                </a:solidFill>
                <a:latin typeface="Times New Roman"/>
                <a:cs typeface="Times New Roman"/>
              </a:rPr>
              <a:t> </a:t>
            </a:r>
            <a:r>
              <a:rPr dirty="0" sz="2300" spc="-245">
                <a:solidFill>
                  <a:srgbClr val="565267"/>
                </a:solidFill>
                <a:latin typeface="Times New Roman"/>
                <a:cs typeface="Times New Roman"/>
              </a:rPr>
              <a:t>a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287499" y="5930271"/>
            <a:ext cx="2773045" cy="47117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600710" algn="l"/>
                <a:tab pos="1616075" algn="l"/>
                <a:tab pos="2417445" algn="l"/>
              </a:tabLst>
            </a:pPr>
            <a:r>
              <a:rPr dirty="0" sz="2400" spc="120" i="1">
                <a:solidFill>
                  <a:srgbClr val="565267"/>
                </a:solidFill>
                <a:latin typeface="Times New Roman"/>
                <a:cs typeface="Times New Roman"/>
              </a:rPr>
              <a:t>a</a:t>
            </a:r>
            <a:r>
              <a:rPr dirty="0" sz="2400" spc="160" i="1">
                <a:solidFill>
                  <a:srgbClr val="565267"/>
                </a:solidFill>
                <a:latin typeface="Times New Roman"/>
                <a:cs typeface="Times New Roman"/>
              </a:rPr>
              <a:t> </a:t>
            </a:r>
            <a:r>
              <a:rPr dirty="0" sz="2050" spc="120">
                <a:solidFill>
                  <a:srgbClr val="050508"/>
                </a:solidFill>
                <a:latin typeface="Arial"/>
                <a:cs typeface="Arial"/>
              </a:rPr>
              <a:t>=</a:t>
            </a:r>
            <a:r>
              <a:rPr dirty="0" sz="2050">
                <a:solidFill>
                  <a:srgbClr val="050508"/>
                </a:solidFill>
                <a:latin typeface="Arial"/>
                <a:cs typeface="Arial"/>
              </a:rPr>
              <a:t>	</a:t>
            </a:r>
            <a:r>
              <a:rPr dirty="0" sz="2300" spc="75">
                <a:solidFill>
                  <a:srgbClr val="050508"/>
                </a:solidFill>
                <a:latin typeface="Times New Roman"/>
                <a:cs typeface="Times New Roman"/>
              </a:rPr>
              <a:t>-</a:t>
            </a:r>
            <a:r>
              <a:rPr dirty="0" sz="2300" spc="160">
                <a:solidFill>
                  <a:srgbClr val="050508"/>
                </a:solidFill>
                <a:latin typeface="Times New Roman"/>
                <a:cs typeface="Times New Roman"/>
              </a:rPr>
              <a:t> </a:t>
            </a:r>
            <a:r>
              <a:rPr dirty="0" sz="2300" spc="100">
                <a:solidFill>
                  <a:srgbClr val="441F2B"/>
                </a:solidFill>
                <a:latin typeface="Times New Roman"/>
                <a:cs typeface="Times New Roman"/>
              </a:rPr>
              <a:t>1</a:t>
            </a:r>
            <a:r>
              <a:rPr dirty="0" sz="2300" spc="15">
                <a:solidFill>
                  <a:srgbClr val="42384F"/>
                </a:solidFill>
                <a:latin typeface="Times New Roman"/>
                <a:cs typeface="Times New Roman"/>
              </a:rPr>
              <a:t>0</a:t>
            </a:r>
            <a:r>
              <a:rPr dirty="0" sz="2300" spc="114">
                <a:solidFill>
                  <a:srgbClr val="565267"/>
                </a:solidFill>
                <a:latin typeface="Times New Roman"/>
                <a:cs typeface="Times New Roman"/>
              </a:rPr>
              <a:t>0</a:t>
            </a:r>
            <a:r>
              <a:rPr dirty="0" sz="2300" spc="-100">
                <a:solidFill>
                  <a:srgbClr val="565267"/>
                </a:solidFill>
                <a:latin typeface="Times New Roman"/>
                <a:cs typeface="Times New Roman"/>
              </a:rPr>
              <a:t> </a:t>
            </a:r>
            <a:r>
              <a:rPr dirty="0" sz="2300" spc="75">
                <a:solidFill>
                  <a:srgbClr val="050508"/>
                </a:solidFill>
                <a:latin typeface="Times New Roman"/>
                <a:cs typeface="Times New Roman"/>
              </a:rPr>
              <a:t>-</a:t>
            </a:r>
            <a:r>
              <a:rPr dirty="0" sz="2300">
                <a:solidFill>
                  <a:srgbClr val="050508"/>
                </a:solidFill>
                <a:latin typeface="Times New Roman"/>
                <a:cs typeface="Times New Roman"/>
              </a:rPr>
              <a:t>	</a:t>
            </a:r>
            <a:r>
              <a:rPr dirty="0" sz="2300" spc="-185" i="1">
                <a:solidFill>
                  <a:srgbClr val="565267"/>
                </a:solidFill>
                <a:latin typeface="Times New Roman"/>
                <a:cs typeface="Times New Roman"/>
              </a:rPr>
              <a:t>5</a:t>
            </a:r>
            <a:r>
              <a:rPr dirty="0" sz="2300" spc="40" i="1">
                <a:solidFill>
                  <a:srgbClr val="42384F"/>
                </a:solidFill>
                <a:latin typeface="Times New Roman"/>
                <a:cs typeface="Times New Roman"/>
              </a:rPr>
              <a:t>V</a:t>
            </a:r>
            <a:r>
              <a:rPr dirty="0" sz="2300" spc="-160" i="1">
                <a:solidFill>
                  <a:srgbClr val="42384F"/>
                </a:solidFill>
                <a:latin typeface="Times New Roman"/>
                <a:cs typeface="Times New Roman"/>
              </a:rPr>
              <a:t> </a:t>
            </a:r>
            <a:r>
              <a:rPr dirty="0" sz="2300" spc="15" i="1">
                <a:solidFill>
                  <a:srgbClr val="706980"/>
                </a:solidFill>
                <a:latin typeface="Times New Roman"/>
                <a:cs typeface="Times New Roman"/>
              </a:rPr>
              <a:t>,</a:t>
            </a:r>
            <a:r>
              <a:rPr dirty="0" sz="2300" i="1">
                <a:solidFill>
                  <a:srgbClr val="706980"/>
                </a:solidFill>
                <a:latin typeface="Times New Roman"/>
                <a:cs typeface="Times New Roman"/>
              </a:rPr>
              <a:t>	</a:t>
            </a:r>
            <a:r>
              <a:rPr dirty="0" sz="2900" spc="-295" i="1">
                <a:solidFill>
                  <a:srgbClr val="706980"/>
                </a:solidFill>
                <a:latin typeface="Times New Roman"/>
                <a:cs typeface="Times New Roman"/>
              </a:rPr>
              <a:t>/</a:t>
            </a:r>
            <a:r>
              <a:rPr dirty="0" sz="2900" spc="-525" i="1">
                <a:solidFill>
                  <a:srgbClr val="706980"/>
                </a:solidFill>
                <a:latin typeface="Times New Roman"/>
                <a:cs typeface="Times New Roman"/>
              </a:rPr>
              <a:t>3</a:t>
            </a:r>
            <a:r>
              <a:rPr dirty="0" sz="2900" spc="-240" i="1">
                <a:solidFill>
                  <a:srgbClr val="706980"/>
                </a:solidFill>
                <a:latin typeface="Times New Roman"/>
                <a:cs typeface="Times New Roman"/>
              </a:rPr>
              <a:t> </a:t>
            </a:r>
            <a:r>
              <a:rPr dirty="0" sz="2050" spc="-434">
                <a:solidFill>
                  <a:srgbClr val="050508"/>
                </a:solidFill>
                <a:latin typeface="Arial"/>
                <a:cs typeface="Arial"/>
              </a:rPr>
              <a:t>=</a:t>
            </a:r>
            <a:endParaRPr sz="20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255174" y="6007105"/>
            <a:ext cx="972185" cy="3790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880110" algn="l"/>
              </a:tabLst>
            </a:pPr>
            <a:r>
              <a:rPr dirty="0" sz="2300" spc="45">
                <a:solidFill>
                  <a:srgbClr val="42384F"/>
                </a:solidFill>
                <a:latin typeface="Times New Roman"/>
                <a:cs typeface="Times New Roman"/>
              </a:rPr>
              <a:t>20</a:t>
            </a:r>
            <a:r>
              <a:rPr dirty="0" sz="2300" spc="-20">
                <a:solidFill>
                  <a:srgbClr val="42384F"/>
                </a:solidFill>
                <a:latin typeface="Times New Roman"/>
                <a:cs typeface="Times New Roman"/>
              </a:rPr>
              <a:t>0</a:t>
            </a:r>
            <a:r>
              <a:rPr dirty="0" sz="2300" spc="40">
                <a:solidFill>
                  <a:srgbClr val="706980"/>
                </a:solidFill>
                <a:latin typeface="Times New Roman"/>
                <a:cs typeface="Times New Roman"/>
              </a:rPr>
              <a:t>,</a:t>
            </a:r>
            <a:r>
              <a:rPr dirty="0" sz="2300">
                <a:solidFill>
                  <a:srgbClr val="706980"/>
                </a:solidFill>
                <a:latin typeface="Times New Roman"/>
                <a:cs typeface="Times New Roman"/>
              </a:rPr>
              <a:t>	</a:t>
            </a:r>
            <a:r>
              <a:rPr dirty="0" sz="2300" spc="40">
                <a:solidFill>
                  <a:srgbClr val="706980"/>
                </a:solidFill>
                <a:latin typeface="Times New Roman"/>
                <a:cs typeface="Times New Roman"/>
              </a:rPr>
              <a:t>,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396359" y="6007105"/>
            <a:ext cx="1517650" cy="3790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325120" algn="l"/>
                <a:tab pos="781050" algn="l"/>
                <a:tab pos="1043940" algn="l"/>
              </a:tabLst>
            </a:pPr>
            <a:r>
              <a:rPr dirty="0" sz="2050" spc="80">
                <a:solidFill>
                  <a:srgbClr val="050508"/>
                </a:solidFill>
                <a:latin typeface="Arial"/>
                <a:cs typeface="Arial"/>
              </a:rPr>
              <a:t>=</a:t>
            </a:r>
            <a:r>
              <a:rPr dirty="0" sz="2050" spc="80">
                <a:solidFill>
                  <a:srgbClr val="050508"/>
                </a:solidFill>
                <a:latin typeface="Arial"/>
                <a:cs typeface="Arial"/>
              </a:rPr>
              <a:t>	</a:t>
            </a:r>
            <a:r>
              <a:rPr dirty="0" sz="2300" spc="-285" i="1">
                <a:solidFill>
                  <a:srgbClr val="565267"/>
                </a:solidFill>
                <a:latin typeface="Times New Roman"/>
                <a:cs typeface="Times New Roman"/>
              </a:rPr>
              <a:t>5</a:t>
            </a:r>
            <a:r>
              <a:rPr dirty="0" sz="2300" spc="40" i="1">
                <a:solidFill>
                  <a:srgbClr val="42384F"/>
                </a:solidFill>
                <a:latin typeface="Times New Roman"/>
                <a:cs typeface="Times New Roman"/>
              </a:rPr>
              <a:t>V</a:t>
            </a:r>
            <a:r>
              <a:rPr dirty="0" sz="2300" i="1">
                <a:solidFill>
                  <a:srgbClr val="42384F"/>
                </a:solidFill>
                <a:latin typeface="Times New Roman"/>
                <a:cs typeface="Times New Roman"/>
              </a:rPr>
              <a:t>	</a:t>
            </a:r>
            <a:r>
              <a:rPr dirty="0" sz="2300" spc="20">
                <a:solidFill>
                  <a:srgbClr val="050508"/>
                </a:solidFill>
                <a:latin typeface="Times New Roman"/>
                <a:cs typeface="Times New Roman"/>
              </a:rPr>
              <a:t>-</a:t>
            </a:r>
            <a:r>
              <a:rPr dirty="0" sz="2300">
                <a:solidFill>
                  <a:srgbClr val="050508"/>
                </a:solidFill>
                <a:latin typeface="Times New Roman"/>
                <a:cs typeface="Times New Roman"/>
              </a:rPr>
              <a:t>	</a:t>
            </a:r>
            <a:r>
              <a:rPr dirty="0" sz="2300" spc="100">
                <a:solidFill>
                  <a:srgbClr val="233854"/>
                </a:solidFill>
                <a:latin typeface="Times New Roman"/>
                <a:cs typeface="Times New Roman"/>
              </a:rPr>
              <a:t>1</a:t>
            </a:r>
            <a:r>
              <a:rPr dirty="0" sz="2300" spc="35">
                <a:solidFill>
                  <a:srgbClr val="42384F"/>
                </a:solidFill>
                <a:latin typeface="Times New Roman"/>
                <a:cs typeface="Times New Roman"/>
              </a:rPr>
              <a:t>00</a:t>
            </a:r>
            <a:endParaRPr sz="23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36928" y="1012286"/>
            <a:ext cx="0" cy="4940935"/>
          </a:xfrm>
          <a:custGeom>
            <a:avLst/>
            <a:gdLst/>
            <a:ahLst/>
            <a:cxnLst/>
            <a:rect l="l" t="t" r="r" b="b"/>
            <a:pathLst>
              <a:path w="0" h="4940935">
                <a:moveTo>
                  <a:pt x="0" y="4940796"/>
                </a:moveTo>
                <a:lnTo>
                  <a:pt x="0" y="0"/>
                </a:lnTo>
              </a:path>
            </a:pathLst>
          </a:custGeom>
          <a:ln w="224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606755" y="1012286"/>
            <a:ext cx="0" cy="4940935"/>
          </a:xfrm>
          <a:custGeom>
            <a:avLst/>
            <a:gdLst/>
            <a:ahLst/>
            <a:cxnLst/>
            <a:rect l="l" t="t" r="r" b="b"/>
            <a:pathLst>
              <a:path w="0" h="4940935">
                <a:moveTo>
                  <a:pt x="0" y="4940796"/>
                </a:moveTo>
                <a:lnTo>
                  <a:pt x="0" y="0"/>
                </a:lnTo>
              </a:path>
            </a:pathLst>
          </a:custGeom>
          <a:ln w="224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311699" y="990612"/>
          <a:ext cx="7095490" cy="491870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2740"/>
                <a:gridCol w="467359"/>
                <a:gridCol w="438784"/>
                <a:gridCol w="435609"/>
                <a:gridCol w="441325"/>
                <a:gridCol w="439419"/>
                <a:gridCol w="439419"/>
                <a:gridCol w="439419"/>
                <a:gridCol w="431800"/>
                <a:gridCol w="436245"/>
                <a:gridCol w="466725"/>
                <a:gridCol w="417195"/>
                <a:gridCol w="878204"/>
                <a:gridCol w="596900"/>
                <a:gridCol w="441959"/>
              </a:tblGrid>
              <a:tr h="88963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dirty="0" sz="2000">
                          <a:solidFill>
                            <a:srgbClr val="4F3149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43815">
                        <a:lnSpc>
                          <a:spcPct val="100000"/>
                        </a:lnSpc>
                        <a:spcBef>
                          <a:spcPts val="1055"/>
                        </a:spcBef>
                      </a:pPr>
                      <a:r>
                        <a:rPr dirty="0" sz="2150" i="1">
                          <a:solidFill>
                            <a:srgbClr val="5B5469"/>
                          </a:solidFill>
                          <a:latin typeface="Times New Roman"/>
                          <a:cs typeface="Times New Roman"/>
                        </a:rPr>
                        <a:t>a</a:t>
                      </a:r>
                      <a:endParaRPr sz="21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80645"/>
                </a:tc>
                <a:tc>
                  <a:txBody>
                    <a:bodyPr/>
                    <a:lstStyle/>
                    <a:p>
                      <a:pPr marL="142240">
                        <a:lnSpc>
                          <a:spcPts val="3225"/>
                        </a:lnSpc>
                      </a:pPr>
                      <a:r>
                        <a:rPr dirty="0" sz="2950">
                          <a:solidFill>
                            <a:srgbClr val="363154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endParaRPr sz="2950">
                        <a:latin typeface="Times New Roman"/>
                        <a:cs typeface="Times New Roman"/>
                      </a:endParaRPr>
                    </a:p>
                    <a:p>
                      <a:pPr marL="14351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2800" spc="-20" i="1">
                          <a:solidFill>
                            <a:srgbClr val="6E677C"/>
                          </a:solidFill>
                          <a:latin typeface="Arial"/>
                          <a:cs typeface="Arial"/>
                        </a:rPr>
                        <a:t>r,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13664">
                        <a:lnSpc>
                          <a:spcPts val="3225"/>
                        </a:lnSpc>
                      </a:pPr>
                      <a:r>
                        <a:rPr dirty="0" sz="2950">
                          <a:solidFill>
                            <a:srgbClr val="363154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endParaRPr sz="2950">
                        <a:latin typeface="Times New Roman"/>
                        <a:cs typeface="Times New Roman"/>
                      </a:endParaRPr>
                    </a:p>
                    <a:p>
                      <a:pPr marL="110489">
                        <a:lnSpc>
                          <a:spcPct val="100000"/>
                        </a:lnSpc>
                        <a:spcBef>
                          <a:spcPts val="880"/>
                        </a:spcBef>
                      </a:pPr>
                      <a:r>
                        <a:rPr dirty="0" sz="2050" spc="-190" i="1">
                          <a:solidFill>
                            <a:srgbClr val="6E677C"/>
                          </a:solidFill>
                          <a:latin typeface="Times New Roman"/>
                          <a:cs typeface="Times New Roman"/>
                        </a:rPr>
                        <a:t>ry</a:t>
                      </a:r>
                      <a:endParaRPr sz="20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13664">
                        <a:lnSpc>
                          <a:spcPts val="3225"/>
                        </a:lnSpc>
                      </a:pPr>
                      <a:r>
                        <a:rPr dirty="0" sz="2950">
                          <a:solidFill>
                            <a:srgbClr val="363154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endParaRPr sz="2950">
                        <a:latin typeface="Times New Roman"/>
                        <a:cs typeface="Times New Roman"/>
                      </a:endParaRPr>
                    </a:p>
                    <a:p>
                      <a:pPr marL="113664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2950">
                          <a:solidFill>
                            <a:srgbClr val="363154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endParaRPr sz="29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17475">
                        <a:lnSpc>
                          <a:spcPts val="3225"/>
                        </a:lnSpc>
                      </a:pPr>
                      <a:r>
                        <a:rPr dirty="0" sz="2950">
                          <a:solidFill>
                            <a:srgbClr val="42495B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endParaRPr sz="2950">
                        <a:latin typeface="Times New Roman"/>
                        <a:cs typeface="Times New Roman"/>
                      </a:endParaRPr>
                    </a:p>
                    <a:p>
                      <a:pPr marL="11747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2950">
                          <a:solidFill>
                            <a:srgbClr val="42495B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endParaRPr sz="29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15570">
                        <a:lnSpc>
                          <a:spcPts val="3225"/>
                        </a:lnSpc>
                      </a:pPr>
                      <a:r>
                        <a:rPr dirty="0" sz="2950">
                          <a:solidFill>
                            <a:srgbClr val="42495B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endParaRPr sz="2950">
                        <a:latin typeface="Times New Roman"/>
                        <a:cs typeface="Times New Roman"/>
                      </a:endParaRPr>
                    </a:p>
                    <a:p>
                      <a:pPr marL="11557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2950">
                          <a:solidFill>
                            <a:srgbClr val="42495B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endParaRPr sz="29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15570">
                        <a:lnSpc>
                          <a:spcPts val="3225"/>
                        </a:lnSpc>
                      </a:pPr>
                      <a:r>
                        <a:rPr dirty="0" sz="2950">
                          <a:solidFill>
                            <a:srgbClr val="42495B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endParaRPr sz="2950">
                        <a:latin typeface="Times New Roman"/>
                        <a:cs typeface="Times New Roman"/>
                      </a:endParaRPr>
                    </a:p>
                    <a:p>
                      <a:pPr marL="11557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2950">
                          <a:solidFill>
                            <a:srgbClr val="42495B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endParaRPr sz="29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15570">
                        <a:lnSpc>
                          <a:spcPts val="3225"/>
                        </a:lnSpc>
                      </a:pPr>
                      <a:r>
                        <a:rPr dirty="0" sz="2950">
                          <a:solidFill>
                            <a:srgbClr val="4F3149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endParaRPr sz="2950">
                        <a:latin typeface="Times New Roman"/>
                        <a:cs typeface="Times New Roman"/>
                      </a:endParaRPr>
                    </a:p>
                    <a:p>
                      <a:pPr marL="11557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2950">
                          <a:solidFill>
                            <a:srgbClr val="4F3149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endParaRPr sz="29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15570">
                        <a:lnSpc>
                          <a:spcPts val="3225"/>
                        </a:lnSpc>
                      </a:pPr>
                      <a:r>
                        <a:rPr dirty="0" sz="2950">
                          <a:solidFill>
                            <a:srgbClr val="4F3149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endParaRPr sz="2950">
                        <a:latin typeface="Times New Roman"/>
                        <a:cs typeface="Times New Roman"/>
                      </a:endParaRPr>
                    </a:p>
                    <a:p>
                      <a:pPr marL="11557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2950">
                          <a:solidFill>
                            <a:srgbClr val="4F3149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endParaRPr sz="29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ts val="3225"/>
                        </a:lnSpc>
                      </a:pPr>
                      <a:r>
                        <a:rPr dirty="0" sz="2950">
                          <a:solidFill>
                            <a:srgbClr val="4F3149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endParaRPr sz="2950">
                        <a:latin typeface="Times New Roman"/>
                        <a:cs typeface="Times New Roman"/>
                      </a:endParaRPr>
                    </a:p>
                    <a:p>
                      <a:pPr marL="123189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2950">
                          <a:solidFill>
                            <a:srgbClr val="4F3149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endParaRPr sz="29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14935">
                        <a:lnSpc>
                          <a:spcPts val="3225"/>
                        </a:lnSpc>
                      </a:pPr>
                      <a:r>
                        <a:rPr dirty="0" sz="2950">
                          <a:solidFill>
                            <a:srgbClr val="42495B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endParaRPr sz="2950">
                        <a:latin typeface="Times New Roman"/>
                        <a:cs typeface="Times New Roman"/>
                      </a:endParaRPr>
                    </a:p>
                    <a:p>
                      <a:pPr marL="11493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2950">
                          <a:solidFill>
                            <a:srgbClr val="42495B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endParaRPr sz="29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381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244475">
                        <a:lnSpc>
                          <a:spcPct val="100000"/>
                        </a:lnSpc>
                      </a:pPr>
                      <a:r>
                        <a:rPr dirty="0" sz="1350" spc="-165">
                          <a:solidFill>
                            <a:srgbClr val="5B5469"/>
                          </a:solidFill>
                          <a:latin typeface="Arial"/>
                          <a:cs typeface="Arial"/>
                        </a:rPr>
                        <a:t>U1</a:t>
                      </a:r>
                      <a:endParaRPr sz="135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230504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600" spc="-185" i="1">
                          <a:solidFill>
                            <a:srgbClr val="5B5469"/>
                          </a:solidFill>
                          <a:latin typeface="Courier New"/>
                          <a:cs typeface="Courier New"/>
                        </a:rPr>
                        <a:t>U2</a:t>
                      </a:r>
                      <a:endParaRPr sz="1600">
                        <a:latin typeface="Courier New"/>
                        <a:cs typeface="Courier New"/>
                      </a:endParaRPr>
                    </a:p>
                  </a:txBody>
                  <a:tcPr marL="0" marR="0" marB="0" marT="254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56540">
                        <a:lnSpc>
                          <a:spcPts val="3225"/>
                        </a:lnSpc>
                      </a:pPr>
                      <a:r>
                        <a:rPr dirty="0" sz="2950">
                          <a:solidFill>
                            <a:srgbClr val="42495B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endParaRPr sz="2950">
                        <a:latin typeface="Times New Roman"/>
                        <a:cs typeface="Times New Roman"/>
                      </a:endParaRPr>
                    </a:p>
                    <a:p>
                      <a:pPr marL="25654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2950">
                          <a:solidFill>
                            <a:srgbClr val="42495B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endParaRPr sz="29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8100">
                      <a:solidFill>
                        <a:srgbClr val="000000"/>
                      </a:solidFill>
                      <a:prstDash val="solid"/>
                    </a:lnL>
                  </a:tcPr>
                </a:tc>
              </a:tr>
              <a:tr h="447040">
                <a:tc>
                  <a:txBody>
                    <a:bodyPr/>
                    <a:lstStyle/>
                    <a:p>
                      <a:pPr marL="36830">
                        <a:lnSpc>
                          <a:spcPts val="3350"/>
                        </a:lnSpc>
                      </a:pPr>
                      <a:r>
                        <a:rPr dirty="0" sz="2950">
                          <a:solidFill>
                            <a:srgbClr val="363154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endParaRPr sz="29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49225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dirty="0" sz="2150" i="1">
                          <a:solidFill>
                            <a:srgbClr val="5B5469"/>
                          </a:solidFill>
                          <a:latin typeface="Times New Roman"/>
                          <a:cs typeface="Times New Roman"/>
                        </a:rPr>
                        <a:t>a</a:t>
                      </a:r>
                      <a:endParaRPr sz="21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76835"/>
                </a:tc>
                <a:tc>
                  <a:txBody>
                    <a:bodyPr/>
                    <a:lstStyle/>
                    <a:p>
                      <a:pPr algn="ctr" marL="3810">
                        <a:lnSpc>
                          <a:spcPts val="3320"/>
                        </a:lnSpc>
                      </a:pPr>
                      <a:r>
                        <a:rPr dirty="0" sz="2800" spc="-20" i="1">
                          <a:solidFill>
                            <a:srgbClr val="6E677C"/>
                          </a:solidFill>
                          <a:latin typeface="Arial"/>
                          <a:cs typeface="Arial"/>
                        </a:rPr>
                        <a:t>r,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3492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dirty="0" sz="2050" spc="-190" i="1">
                          <a:solidFill>
                            <a:srgbClr val="6E677C"/>
                          </a:solidFill>
                          <a:latin typeface="Times New Roman"/>
                          <a:cs typeface="Times New Roman"/>
                        </a:rPr>
                        <a:t>ry</a:t>
                      </a:r>
                      <a:endParaRPr sz="20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78740"/>
                </a:tc>
                <a:tc>
                  <a:txBody>
                    <a:bodyPr/>
                    <a:lstStyle/>
                    <a:p>
                      <a:pPr marL="117475">
                        <a:lnSpc>
                          <a:spcPts val="3350"/>
                        </a:lnSpc>
                      </a:pPr>
                      <a:r>
                        <a:rPr dirty="0" sz="2950">
                          <a:solidFill>
                            <a:srgbClr val="42495B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endParaRPr sz="29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15570">
                        <a:lnSpc>
                          <a:spcPts val="3350"/>
                        </a:lnSpc>
                      </a:pPr>
                      <a:r>
                        <a:rPr dirty="0" sz="2950">
                          <a:solidFill>
                            <a:srgbClr val="42495B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endParaRPr sz="29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46355">
                        <a:lnSpc>
                          <a:spcPts val="3350"/>
                        </a:lnSpc>
                      </a:pPr>
                      <a:r>
                        <a:rPr dirty="0" sz="2950">
                          <a:solidFill>
                            <a:srgbClr val="42495B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endParaRPr sz="29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15570">
                        <a:lnSpc>
                          <a:spcPts val="3350"/>
                        </a:lnSpc>
                      </a:pPr>
                      <a:r>
                        <a:rPr dirty="0" sz="2950">
                          <a:solidFill>
                            <a:srgbClr val="4F3149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endParaRPr sz="29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52069">
                        <a:lnSpc>
                          <a:spcPts val="3350"/>
                        </a:lnSpc>
                      </a:pPr>
                      <a:r>
                        <a:rPr dirty="0" sz="2950">
                          <a:solidFill>
                            <a:srgbClr val="4F3149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endParaRPr sz="29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41275">
                        <a:lnSpc>
                          <a:spcPts val="3350"/>
                        </a:lnSpc>
                      </a:pPr>
                      <a:r>
                        <a:rPr dirty="0" sz="2950">
                          <a:solidFill>
                            <a:srgbClr val="4F3149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endParaRPr sz="29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14935">
                        <a:lnSpc>
                          <a:spcPts val="3350"/>
                        </a:lnSpc>
                      </a:pPr>
                      <a:r>
                        <a:rPr dirty="0" sz="2950">
                          <a:solidFill>
                            <a:srgbClr val="42495B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endParaRPr sz="29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381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244475">
                        <a:lnSpc>
                          <a:spcPct val="100000"/>
                        </a:lnSpc>
                      </a:pPr>
                      <a:r>
                        <a:rPr dirty="0" sz="1350" spc="-165">
                          <a:solidFill>
                            <a:srgbClr val="5B5469"/>
                          </a:solidFill>
                          <a:latin typeface="Arial"/>
                          <a:cs typeface="Arial"/>
                        </a:rPr>
                        <a:t>U3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ts val="3350"/>
                        </a:lnSpc>
                      </a:pPr>
                      <a:r>
                        <a:rPr dirty="0" sz="2950">
                          <a:solidFill>
                            <a:srgbClr val="42495B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endParaRPr sz="29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8100">
                      <a:solidFill>
                        <a:srgbClr val="000000"/>
                      </a:solidFill>
                      <a:prstDash val="solid"/>
                    </a:lnL>
                  </a:tcPr>
                </a:tc>
              </a:tr>
              <a:tr h="447040">
                <a:tc>
                  <a:txBody>
                    <a:bodyPr/>
                    <a:lstStyle/>
                    <a:p>
                      <a:pPr marL="36830">
                        <a:lnSpc>
                          <a:spcPts val="3350"/>
                        </a:lnSpc>
                      </a:pPr>
                      <a:r>
                        <a:rPr dirty="0" sz="2950">
                          <a:solidFill>
                            <a:srgbClr val="363154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endParaRPr sz="29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42240">
                        <a:lnSpc>
                          <a:spcPts val="3350"/>
                        </a:lnSpc>
                      </a:pPr>
                      <a:r>
                        <a:rPr dirty="0" sz="2950">
                          <a:solidFill>
                            <a:srgbClr val="363154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endParaRPr sz="29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76835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dirty="0" sz="2150" i="1">
                          <a:solidFill>
                            <a:srgbClr val="5B5469"/>
                          </a:solidFill>
                          <a:latin typeface="Times New Roman"/>
                          <a:cs typeface="Times New Roman"/>
                        </a:rPr>
                        <a:t>a</a:t>
                      </a:r>
                      <a:endParaRPr sz="21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76835"/>
                </a:tc>
                <a:tc>
                  <a:txBody>
                    <a:bodyPr/>
                    <a:lstStyle/>
                    <a:p>
                      <a:pPr algn="ctr" marL="7620">
                        <a:lnSpc>
                          <a:spcPts val="3320"/>
                        </a:lnSpc>
                      </a:pPr>
                      <a:r>
                        <a:rPr dirty="0" sz="2800" spc="-20" i="1">
                          <a:solidFill>
                            <a:srgbClr val="6E677C"/>
                          </a:solidFill>
                          <a:latin typeface="Arial"/>
                          <a:cs typeface="Arial"/>
                        </a:rPr>
                        <a:t>r,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dirty="0" sz="2050" spc="-190" i="1">
                          <a:solidFill>
                            <a:srgbClr val="6E677C"/>
                          </a:solidFill>
                          <a:latin typeface="Times New Roman"/>
                          <a:cs typeface="Times New Roman"/>
                        </a:rPr>
                        <a:t>ry</a:t>
                      </a:r>
                      <a:endParaRPr sz="20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78740"/>
                </a:tc>
                <a:tc>
                  <a:txBody>
                    <a:bodyPr/>
                    <a:lstStyle/>
                    <a:p>
                      <a:pPr marL="115570">
                        <a:lnSpc>
                          <a:spcPts val="3350"/>
                        </a:lnSpc>
                      </a:pPr>
                      <a:r>
                        <a:rPr dirty="0" sz="2950">
                          <a:solidFill>
                            <a:srgbClr val="42495B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endParaRPr sz="29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46355">
                        <a:lnSpc>
                          <a:spcPts val="3350"/>
                        </a:lnSpc>
                      </a:pPr>
                      <a:r>
                        <a:rPr dirty="0" sz="2950">
                          <a:solidFill>
                            <a:srgbClr val="42495B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endParaRPr sz="29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15570">
                        <a:lnSpc>
                          <a:spcPts val="3350"/>
                        </a:lnSpc>
                      </a:pPr>
                      <a:r>
                        <a:rPr dirty="0" sz="2950">
                          <a:solidFill>
                            <a:srgbClr val="4F3149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endParaRPr sz="29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52069">
                        <a:lnSpc>
                          <a:spcPts val="3350"/>
                        </a:lnSpc>
                      </a:pPr>
                      <a:r>
                        <a:rPr dirty="0" sz="2950">
                          <a:solidFill>
                            <a:srgbClr val="4F3149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endParaRPr sz="29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41275">
                        <a:lnSpc>
                          <a:spcPts val="3350"/>
                        </a:lnSpc>
                      </a:pPr>
                      <a:r>
                        <a:rPr dirty="0" sz="2950">
                          <a:solidFill>
                            <a:srgbClr val="4F3149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endParaRPr sz="29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14935">
                        <a:lnSpc>
                          <a:spcPts val="3350"/>
                        </a:lnSpc>
                      </a:pPr>
                      <a:r>
                        <a:rPr dirty="0" sz="2950">
                          <a:solidFill>
                            <a:srgbClr val="42495B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endParaRPr sz="29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244475">
                        <a:lnSpc>
                          <a:spcPct val="100000"/>
                        </a:lnSpc>
                      </a:pPr>
                      <a:r>
                        <a:rPr dirty="0" sz="1350" spc="-165">
                          <a:solidFill>
                            <a:srgbClr val="5B5469"/>
                          </a:solidFill>
                          <a:latin typeface="Arial"/>
                          <a:cs typeface="Arial"/>
                        </a:rPr>
                        <a:t>U4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B="0" marT="381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ts val="3350"/>
                        </a:lnSpc>
                      </a:pPr>
                      <a:r>
                        <a:rPr dirty="0" sz="2950">
                          <a:solidFill>
                            <a:srgbClr val="42495B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endParaRPr sz="29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8100">
                      <a:solidFill>
                        <a:srgbClr val="000000"/>
                      </a:solidFill>
                      <a:prstDash val="solid"/>
                    </a:lnL>
                  </a:tcPr>
                </a:tc>
              </a:tr>
              <a:tr h="453390">
                <a:tc>
                  <a:txBody>
                    <a:bodyPr/>
                    <a:lstStyle/>
                    <a:p>
                      <a:pPr marL="36830">
                        <a:lnSpc>
                          <a:spcPts val="3350"/>
                        </a:lnSpc>
                      </a:pPr>
                      <a:r>
                        <a:rPr dirty="0" sz="2950">
                          <a:solidFill>
                            <a:srgbClr val="363154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endParaRPr sz="29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42240">
                        <a:lnSpc>
                          <a:spcPts val="3350"/>
                        </a:lnSpc>
                      </a:pPr>
                      <a:r>
                        <a:rPr dirty="0" sz="2950">
                          <a:solidFill>
                            <a:srgbClr val="363154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endParaRPr sz="29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49530">
                        <a:lnSpc>
                          <a:spcPts val="3350"/>
                        </a:lnSpc>
                      </a:pPr>
                      <a:r>
                        <a:rPr dirty="0" sz="2950">
                          <a:solidFill>
                            <a:srgbClr val="363154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endParaRPr sz="29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73660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dirty="0" sz="2150" i="1">
                          <a:solidFill>
                            <a:srgbClr val="5B5469"/>
                          </a:solidFill>
                          <a:latin typeface="Times New Roman"/>
                          <a:cs typeface="Times New Roman"/>
                        </a:rPr>
                        <a:t>a</a:t>
                      </a:r>
                      <a:endParaRPr sz="21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76835"/>
                </a:tc>
                <a:tc>
                  <a:txBody>
                    <a:bodyPr/>
                    <a:lstStyle/>
                    <a:p>
                      <a:pPr marL="107314">
                        <a:lnSpc>
                          <a:spcPts val="3320"/>
                        </a:lnSpc>
                      </a:pPr>
                      <a:r>
                        <a:rPr dirty="0" sz="2800" spc="40" i="1">
                          <a:solidFill>
                            <a:srgbClr val="6E677C"/>
                          </a:solidFill>
                          <a:latin typeface="Arial"/>
                          <a:cs typeface="Arial"/>
                        </a:rPr>
                        <a:t>r,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11760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dirty="0" sz="2050" spc="-190" i="1">
                          <a:solidFill>
                            <a:srgbClr val="6E677C"/>
                          </a:solidFill>
                          <a:latin typeface="Times New Roman"/>
                          <a:cs typeface="Times New Roman"/>
                        </a:rPr>
                        <a:t>ry</a:t>
                      </a:r>
                      <a:endParaRPr sz="20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78740"/>
                </a:tc>
                <a:tc>
                  <a:txBody>
                    <a:bodyPr/>
                    <a:lstStyle/>
                    <a:p>
                      <a:pPr algn="ctr" marR="46355">
                        <a:lnSpc>
                          <a:spcPts val="3350"/>
                        </a:lnSpc>
                      </a:pPr>
                      <a:r>
                        <a:rPr dirty="0" sz="2950">
                          <a:solidFill>
                            <a:srgbClr val="42495B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endParaRPr sz="29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15570">
                        <a:lnSpc>
                          <a:spcPts val="3350"/>
                        </a:lnSpc>
                      </a:pPr>
                      <a:r>
                        <a:rPr dirty="0" sz="2950">
                          <a:solidFill>
                            <a:srgbClr val="4F3149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endParaRPr sz="29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52069">
                        <a:lnSpc>
                          <a:spcPts val="3350"/>
                        </a:lnSpc>
                      </a:pPr>
                      <a:r>
                        <a:rPr dirty="0" sz="2950">
                          <a:solidFill>
                            <a:srgbClr val="4F3149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endParaRPr sz="29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41275">
                        <a:lnSpc>
                          <a:spcPts val="3350"/>
                        </a:lnSpc>
                      </a:pPr>
                      <a:r>
                        <a:rPr dirty="0" sz="2950">
                          <a:solidFill>
                            <a:srgbClr val="4F3149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endParaRPr sz="29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14935">
                        <a:lnSpc>
                          <a:spcPts val="3350"/>
                        </a:lnSpc>
                      </a:pPr>
                      <a:r>
                        <a:rPr dirty="0" sz="2950">
                          <a:solidFill>
                            <a:srgbClr val="42495B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endParaRPr sz="29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381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30504">
                        <a:lnSpc>
                          <a:spcPct val="100000"/>
                        </a:lnSpc>
                        <a:spcBef>
                          <a:spcPts val="1335"/>
                        </a:spcBef>
                      </a:pPr>
                      <a:r>
                        <a:rPr dirty="0" sz="1600" spc="-185" i="1">
                          <a:solidFill>
                            <a:srgbClr val="5B5469"/>
                          </a:solidFill>
                          <a:latin typeface="Courier New"/>
                          <a:cs typeface="Courier New"/>
                        </a:rPr>
                        <a:t>U5</a:t>
                      </a:r>
                      <a:endParaRPr sz="1600">
                        <a:latin typeface="Courier New"/>
                        <a:cs typeface="Courier New"/>
                      </a:endParaRPr>
                    </a:p>
                  </a:txBody>
                  <a:tcPr marL="0" marR="0" marB="0" marT="169545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ts val="3350"/>
                        </a:lnSpc>
                      </a:pPr>
                      <a:r>
                        <a:rPr dirty="0" sz="2950">
                          <a:solidFill>
                            <a:srgbClr val="42495B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endParaRPr sz="29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8100">
                      <a:solidFill>
                        <a:srgbClr val="000000"/>
                      </a:solidFill>
                      <a:prstDash val="solid"/>
                    </a:lnL>
                  </a:tcPr>
                </a:tc>
              </a:tr>
              <a:tr h="451484">
                <a:tc>
                  <a:txBody>
                    <a:bodyPr/>
                    <a:lstStyle/>
                    <a:p>
                      <a:pPr marL="36830">
                        <a:lnSpc>
                          <a:spcPts val="3385"/>
                        </a:lnSpc>
                      </a:pPr>
                      <a:r>
                        <a:rPr dirty="0" sz="2950">
                          <a:solidFill>
                            <a:srgbClr val="363154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endParaRPr sz="29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42240">
                        <a:lnSpc>
                          <a:spcPts val="3385"/>
                        </a:lnSpc>
                      </a:pPr>
                      <a:r>
                        <a:rPr dirty="0" sz="2950">
                          <a:solidFill>
                            <a:srgbClr val="363154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endParaRPr sz="29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49530">
                        <a:lnSpc>
                          <a:spcPts val="3385"/>
                        </a:lnSpc>
                      </a:pPr>
                      <a:r>
                        <a:rPr dirty="0" sz="2950">
                          <a:solidFill>
                            <a:srgbClr val="363154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endParaRPr sz="29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45720">
                        <a:lnSpc>
                          <a:spcPts val="3385"/>
                        </a:lnSpc>
                      </a:pPr>
                      <a:r>
                        <a:rPr dirty="0" sz="2950">
                          <a:solidFill>
                            <a:srgbClr val="363154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endParaRPr sz="29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24460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dirty="0" sz="2150" i="1">
                          <a:solidFill>
                            <a:srgbClr val="5B5469"/>
                          </a:solidFill>
                          <a:latin typeface="Times New Roman"/>
                          <a:cs typeface="Times New Roman"/>
                        </a:rPr>
                        <a:t>a</a:t>
                      </a:r>
                      <a:endParaRPr sz="21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81280"/>
                </a:tc>
                <a:tc>
                  <a:txBody>
                    <a:bodyPr/>
                    <a:lstStyle/>
                    <a:p>
                      <a:pPr marL="105410">
                        <a:lnSpc>
                          <a:spcPts val="3354"/>
                        </a:lnSpc>
                      </a:pPr>
                      <a:r>
                        <a:rPr dirty="0" sz="2800" spc="40" i="1">
                          <a:solidFill>
                            <a:srgbClr val="6E677C"/>
                          </a:solidFill>
                          <a:latin typeface="Arial"/>
                          <a:cs typeface="Arial"/>
                        </a:rPr>
                        <a:t>r,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35560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dirty="0" sz="2050" spc="-190" i="1">
                          <a:solidFill>
                            <a:srgbClr val="6E677C"/>
                          </a:solidFill>
                          <a:latin typeface="Times New Roman"/>
                          <a:cs typeface="Times New Roman"/>
                        </a:rPr>
                        <a:t>ry</a:t>
                      </a:r>
                      <a:endParaRPr sz="20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83185"/>
                </a:tc>
                <a:tc>
                  <a:txBody>
                    <a:bodyPr/>
                    <a:lstStyle/>
                    <a:p>
                      <a:pPr marL="115570">
                        <a:lnSpc>
                          <a:spcPts val="3385"/>
                        </a:lnSpc>
                      </a:pPr>
                      <a:r>
                        <a:rPr dirty="0" sz="2950">
                          <a:solidFill>
                            <a:srgbClr val="4F3149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endParaRPr sz="29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52069">
                        <a:lnSpc>
                          <a:spcPts val="3385"/>
                        </a:lnSpc>
                      </a:pPr>
                      <a:r>
                        <a:rPr dirty="0" sz="2950">
                          <a:solidFill>
                            <a:srgbClr val="4F3149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endParaRPr sz="29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41275">
                        <a:lnSpc>
                          <a:spcPts val="3385"/>
                        </a:lnSpc>
                      </a:pPr>
                      <a:r>
                        <a:rPr dirty="0" sz="2950">
                          <a:solidFill>
                            <a:srgbClr val="4F3149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endParaRPr sz="29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14935">
                        <a:lnSpc>
                          <a:spcPts val="3385"/>
                        </a:lnSpc>
                      </a:pPr>
                      <a:r>
                        <a:rPr dirty="0" sz="2950">
                          <a:solidFill>
                            <a:srgbClr val="42495B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endParaRPr sz="29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381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30504">
                        <a:lnSpc>
                          <a:spcPct val="100000"/>
                        </a:lnSpc>
                        <a:spcBef>
                          <a:spcPts val="1280"/>
                        </a:spcBef>
                      </a:pPr>
                      <a:r>
                        <a:rPr dirty="0" sz="1600" spc="-185" i="1">
                          <a:solidFill>
                            <a:srgbClr val="5B5469"/>
                          </a:solidFill>
                          <a:latin typeface="Courier New"/>
                          <a:cs typeface="Courier New"/>
                        </a:rPr>
                        <a:t>U6</a:t>
                      </a:r>
                      <a:endParaRPr sz="1600">
                        <a:latin typeface="Courier New"/>
                        <a:cs typeface="Courier New"/>
                      </a:endParaRPr>
                    </a:p>
                  </a:txBody>
                  <a:tcPr marL="0" marR="0" marB="0" marT="16256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ts val="3385"/>
                        </a:lnSpc>
                      </a:pPr>
                      <a:r>
                        <a:rPr dirty="0" sz="2950">
                          <a:solidFill>
                            <a:srgbClr val="42495B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endParaRPr sz="29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8100">
                      <a:solidFill>
                        <a:srgbClr val="000000"/>
                      </a:solidFill>
                      <a:prstDash val="solid"/>
                    </a:lnL>
                  </a:tcPr>
                </a:tc>
              </a:tr>
              <a:tr h="447040">
                <a:tc>
                  <a:txBody>
                    <a:bodyPr/>
                    <a:lstStyle/>
                    <a:p>
                      <a:pPr marL="36830">
                        <a:lnSpc>
                          <a:spcPts val="3350"/>
                        </a:lnSpc>
                      </a:pPr>
                      <a:r>
                        <a:rPr dirty="0" sz="2950">
                          <a:solidFill>
                            <a:srgbClr val="363154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endParaRPr sz="29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42240">
                        <a:lnSpc>
                          <a:spcPts val="3350"/>
                        </a:lnSpc>
                      </a:pPr>
                      <a:r>
                        <a:rPr dirty="0" sz="2950">
                          <a:solidFill>
                            <a:srgbClr val="363154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endParaRPr sz="29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49530">
                        <a:lnSpc>
                          <a:spcPts val="3350"/>
                        </a:lnSpc>
                      </a:pPr>
                      <a:r>
                        <a:rPr dirty="0" sz="2950">
                          <a:solidFill>
                            <a:srgbClr val="363154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endParaRPr sz="29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45720">
                        <a:lnSpc>
                          <a:spcPts val="3350"/>
                        </a:lnSpc>
                      </a:pPr>
                      <a:r>
                        <a:rPr dirty="0" sz="2950">
                          <a:solidFill>
                            <a:srgbClr val="363154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endParaRPr sz="29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17475">
                        <a:lnSpc>
                          <a:spcPts val="3350"/>
                        </a:lnSpc>
                      </a:pPr>
                      <a:r>
                        <a:rPr dirty="0" sz="2950">
                          <a:solidFill>
                            <a:srgbClr val="42495B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endParaRPr sz="29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21920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dirty="0" sz="2150" i="1">
                          <a:solidFill>
                            <a:srgbClr val="5B5469"/>
                          </a:solidFill>
                          <a:latin typeface="Times New Roman"/>
                          <a:cs typeface="Times New Roman"/>
                        </a:rPr>
                        <a:t>a</a:t>
                      </a:r>
                      <a:endParaRPr sz="21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7683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20"/>
                        </a:lnSpc>
                      </a:pPr>
                      <a:r>
                        <a:rPr dirty="0" sz="2800" spc="40" i="1">
                          <a:solidFill>
                            <a:srgbClr val="6E677C"/>
                          </a:solidFill>
                          <a:latin typeface="Arial"/>
                          <a:cs typeface="Arial"/>
                        </a:rPr>
                        <a:t>r,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11760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dirty="0" sz="2050" spc="-190" i="1">
                          <a:solidFill>
                            <a:srgbClr val="6E677C"/>
                          </a:solidFill>
                          <a:latin typeface="Times New Roman"/>
                          <a:cs typeface="Times New Roman"/>
                        </a:rPr>
                        <a:t>ry</a:t>
                      </a:r>
                      <a:endParaRPr sz="20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78740"/>
                </a:tc>
                <a:tc>
                  <a:txBody>
                    <a:bodyPr/>
                    <a:lstStyle/>
                    <a:p>
                      <a:pPr algn="ctr" marR="52069">
                        <a:lnSpc>
                          <a:spcPts val="3350"/>
                        </a:lnSpc>
                      </a:pPr>
                      <a:r>
                        <a:rPr dirty="0" sz="2950">
                          <a:solidFill>
                            <a:srgbClr val="4F3149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endParaRPr sz="29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41275">
                        <a:lnSpc>
                          <a:spcPts val="3350"/>
                        </a:lnSpc>
                      </a:pPr>
                      <a:r>
                        <a:rPr dirty="0" sz="2950">
                          <a:solidFill>
                            <a:srgbClr val="4F3149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endParaRPr sz="29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14935">
                        <a:lnSpc>
                          <a:spcPts val="3350"/>
                        </a:lnSpc>
                      </a:pPr>
                      <a:r>
                        <a:rPr dirty="0" sz="2950">
                          <a:solidFill>
                            <a:srgbClr val="42495B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endParaRPr sz="29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381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30504">
                        <a:lnSpc>
                          <a:spcPct val="100000"/>
                        </a:lnSpc>
                        <a:spcBef>
                          <a:spcPts val="1245"/>
                        </a:spcBef>
                      </a:pPr>
                      <a:r>
                        <a:rPr dirty="0" sz="1600" spc="-185" i="1">
                          <a:solidFill>
                            <a:srgbClr val="5B5469"/>
                          </a:solidFill>
                          <a:latin typeface="Courier New"/>
                          <a:cs typeface="Courier New"/>
                        </a:rPr>
                        <a:t>U7</a:t>
                      </a:r>
                      <a:endParaRPr sz="1600">
                        <a:latin typeface="Courier New"/>
                        <a:cs typeface="Courier New"/>
                      </a:endParaRPr>
                    </a:p>
                  </a:txBody>
                  <a:tcPr marL="0" marR="0" marB="0" marT="158115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ts val="3350"/>
                        </a:lnSpc>
                      </a:pPr>
                      <a:r>
                        <a:rPr dirty="0" sz="2950">
                          <a:solidFill>
                            <a:srgbClr val="42495B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endParaRPr sz="29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8100">
                      <a:solidFill>
                        <a:srgbClr val="000000"/>
                      </a:solidFill>
                      <a:prstDash val="solid"/>
                    </a:lnL>
                  </a:tcPr>
                </a:tc>
              </a:tr>
              <a:tr h="447040">
                <a:tc>
                  <a:txBody>
                    <a:bodyPr/>
                    <a:lstStyle/>
                    <a:p>
                      <a:pPr marL="36830">
                        <a:lnSpc>
                          <a:spcPts val="3350"/>
                        </a:lnSpc>
                      </a:pPr>
                      <a:r>
                        <a:rPr dirty="0" sz="2950">
                          <a:solidFill>
                            <a:srgbClr val="363154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endParaRPr sz="29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42240">
                        <a:lnSpc>
                          <a:spcPts val="3350"/>
                        </a:lnSpc>
                      </a:pPr>
                      <a:r>
                        <a:rPr dirty="0" sz="2950">
                          <a:solidFill>
                            <a:srgbClr val="363154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endParaRPr sz="29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49530">
                        <a:lnSpc>
                          <a:spcPts val="3350"/>
                        </a:lnSpc>
                      </a:pPr>
                      <a:r>
                        <a:rPr dirty="0" sz="2950">
                          <a:solidFill>
                            <a:srgbClr val="363154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endParaRPr sz="29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45720">
                        <a:lnSpc>
                          <a:spcPts val="3350"/>
                        </a:lnSpc>
                      </a:pPr>
                      <a:r>
                        <a:rPr dirty="0" sz="2950">
                          <a:solidFill>
                            <a:srgbClr val="363154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endParaRPr sz="29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17475">
                        <a:lnSpc>
                          <a:spcPts val="3350"/>
                        </a:lnSpc>
                      </a:pPr>
                      <a:r>
                        <a:rPr dirty="0" sz="2950">
                          <a:solidFill>
                            <a:srgbClr val="42495B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endParaRPr sz="29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15570">
                        <a:lnSpc>
                          <a:spcPts val="3350"/>
                        </a:lnSpc>
                      </a:pPr>
                      <a:r>
                        <a:rPr dirty="0" sz="2950">
                          <a:solidFill>
                            <a:srgbClr val="42495B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endParaRPr sz="29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74295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dirty="0" sz="2150" i="1">
                          <a:solidFill>
                            <a:srgbClr val="5B5469"/>
                          </a:solidFill>
                          <a:latin typeface="Times New Roman"/>
                          <a:cs typeface="Times New Roman"/>
                        </a:rPr>
                        <a:t>a</a:t>
                      </a:r>
                      <a:endParaRPr sz="21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76835"/>
                </a:tc>
                <a:tc>
                  <a:txBody>
                    <a:bodyPr/>
                    <a:lstStyle/>
                    <a:p>
                      <a:pPr marL="105410">
                        <a:lnSpc>
                          <a:spcPts val="3320"/>
                        </a:lnSpc>
                      </a:pPr>
                      <a:r>
                        <a:rPr dirty="0" sz="2800" spc="40" i="1">
                          <a:solidFill>
                            <a:srgbClr val="6E677C"/>
                          </a:solidFill>
                          <a:latin typeface="Arial"/>
                          <a:cs typeface="Arial"/>
                        </a:rPr>
                        <a:t>r,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40640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dirty="0" sz="2050" spc="-240" i="1">
                          <a:solidFill>
                            <a:srgbClr val="6E677C"/>
                          </a:solidFill>
                          <a:latin typeface="Times New Roman"/>
                          <a:cs typeface="Times New Roman"/>
                        </a:rPr>
                        <a:t>ry</a:t>
                      </a:r>
                      <a:endParaRPr sz="20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89535"/>
                </a:tc>
                <a:tc>
                  <a:txBody>
                    <a:bodyPr/>
                    <a:lstStyle/>
                    <a:p>
                      <a:pPr algn="ctr" marR="41275">
                        <a:lnSpc>
                          <a:spcPts val="3350"/>
                        </a:lnSpc>
                      </a:pPr>
                      <a:r>
                        <a:rPr dirty="0" sz="2950">
                          <a:solidFill>
                            <a:srgbClr val="4F3149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endParaRPr sz="29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14935">
                        <a:lnSpc>
                          <a:spcPts val="3350"/>
                        </a:lnSpc>
                      </a:pPr>
                      <a:r>
                        <a:rPr dirty="0" sz="2950">
                          <a:solidFill>
                            <a:srgbClr val="42495B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endParaRPr sz="29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381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30504">
                        <a:lnSpc>
                          <a:spcPct val="100000"/>
                        </a:lnSpc>
                        <a:spcBef>
                          <a:spcPts val="1155"/>
                        </a:spcBef>
                      </a:pPr>
                      <a:r>
                        <a:rPr dirty="0" sz="1600" spc="-185" i="1">
                          <a:solidFill>
                            <a:srgbClr val="5B5469"/>
                          </a:solidFill>
                          <a:latin typeface="Courier New"/>
                          <a:cs typeface="Courier New"/>
                        </a:rPr>
                        <a:t>Ug</a:t>
                      </a:r>
                      <a:endParaRPr sz="1600">
                        <a:latin typeface="Courier New"/>
                        <a:cs typeface="Courier New"/>
                      </a:endParaRPr>
                    </a:p>
                  </a:txBody>
                  <a:tcPr marL="0" marR="0" marB="0" marT="146685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ts val="3350"/>
                        </a:lnSpc>
                      </a:pPr>
                      <a:r>
                        <a:rPr dirty="0" sz="2950">
                          <a:solidFill>
                            <a:srgbClr val="42495B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endParaRPr sz="29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8100">
                      <a:solidFill>
                        <a:srgbClr val="000000"/>
                      </a:solidFill>
                      <a:prstDash val="solid"/>
                    </a:lnL>
                  </a:tcPr>
                </a:tc>
              </a:tr>
              <a:tr h="447040">
                <a:tc>
                  <a:txBody>
                    <a:bodyPr/>
                    <a:lstStyle/>
                    <a:p>
                      <a:pPr marL="36830">
                        <a:lnSpc>
                          <a:spcPts val="3350"/>
                        </a:lnSpc>
                      </a:pPr>
                      <a:r>
                        <a:rPr dirty="0" sz="2950">
                          <a:solidFill>
                            <a:srgbClr val="363154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endParaRPr sz="29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42240">
                        <a:lnSpc>
                          <a:spcPts val="3350"/>
                        </a:lnSpc>
                      </a:pPr>
                      <a:r>
                        <a:rPr dirty="0" sz="2950">
                          <a:solidFill>
                            <a:srgbClr val="363154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endParaRPr sz="29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49530">
                        <a:lnSpc>
                          <a:spcPts val="3350"/>
                        </a:lnSpc>
                      </a:pPr>
                      <a:r>
                        <a:rPr dirty="0" sz="2950">
                          <a:solidFill>
                            <a:srgbClr val="363154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endParaRPr sz="29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45720">
                        <a:lnSpc>
                          <a:spcPts val="3350"/>
                        </a:lnSpc>
                      </a:pPr>
                      <a:r>
                        <a:rPr dirty="0" sz="2950">
                          <a:solidFill>
                            <a:srgbClr val="363154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endParaRPr sz="29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17475">
                        <a:lnSpc>
                          <a:spcPts val="3350"/>
                        </a:lnSpc>
                      </a:pPr>
                      <a:r>
                        <a:rPr dirty="0" sz="2950">
                          <a:solidFill>
                            <a:srgbClr val="42495B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endParaRPr sz="29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15570">
                        <a:lnSpc>
                          <a:spcPts val="3350"/>
                        </a:lnSpc>
                      </a:pPr>
                      <a:r>
                        <a:rPr dirty="0" sz="2950">
                          <a:solidFill>
                            <a:srgbClr val="42495B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endParaRPr sz="29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46355">
                        <a:lnSpc>
                          <a:spcPts val="3350"/>
                        </a:lnSpc>
                      </a:pPr>
                      <a:r>
                        <a:rPr dirty="0" sz="2950">
                          <a:solidFill>
                            <a:srgbClr val="42495B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endParaRPr sz="29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21920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dirty="0" sz="2150" i="1">
                          <a:solidFill>
                            <a:srgbClr val="5B5469"/>
                          </a:solidFill>
                          <a:latin typeface="Times New Roman"/>
                          <a:cs typeface="Times New Roman"/>
                        </a:rPr>
                        <a:t>a</a:t>
                      </a:r>
                      <a:endParaRPr sz="21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7683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20"/>
                        </a:lnSpc>
                      </a:pPr>
                      <a:r>
                        <a:rPr dirty="0" sz="2800" spc="-20" i="1">
                          <a:solidFill>
                            <a:srgbClr val="6E677C"/>
                          </a:solidFill>
                          <a:latin typeface="Arial"/>
                          <a:cs typeface="Arial"/>
                        </a:rPr>
                        <a:t>r,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29845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dirty="0" sz="2050" spc="-240" i="1">
                          <a:solidFill>
                            <a:srgbClr val="6E677C"/>
                          </a:solidFill>
                          <a:latin typeface="Times New Roman"/>
                          <a:cs typeface="Times New Roman"/>
                        </a:rPr>
                        <a:t>ry</a:t>
                      </a:r>
                      <a:endParaRPr sz="20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89535"/>
                </a:tc>
                <a:tc>
                  <a:txBody>
                    <a:bodyPr/>
                    <a:lstStyle/>
                    <a:p>
                      <a:pPr marL="114935">
                        <a:lnSpc>
                          <a:spcPts val="3350"/>
                        </a:lnSpc>
                      </a:pPr>
                      <a:r>
                        <a:rPr dirty="0" sz="2950">
                          <a:solidFill>
                            <a:srgbClr val="42495B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endParaRPr sz="29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381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30504">
                        <a:lnSpc>
                          <a:spcPct val="100000"/>
                        </a:lnSpc>
                        <a:spcBef>
                          <a:spcPts val="1155"/>
                        </a:spcBef>
                      </a:pPr>
                      <a:r>
                        <a:rPr dirty="0" sz="1600" spc="-185" i="1">
                          <a:solidFill>
                            <a:srgbClr val="5B5469"/>
                          </a:solidFill>
                          <a:latin typeface="Courier New"/>
                          <a:cs typeface="Courier New"/>
                        </a:rPr>
                        <a:t>Ug</a:t>
                      </a:r>
                      <a:endParaRPr sz="1600">
                        <a:latin typeface="Courier New"/>
                        <a:cs typeface="Courier New"/>
                      </a:endParaRPr>
                    </a:p>
                  </a:txBody>
                  <a:tcPr marL="0" marR="0" marB="0" marT="146685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ts val="3350"/>
                        </a:lnSpc>
                      </a:pPr>
                      <a:r>
                        <a:rPr dirty="0" sz="2950">
                          <a:solidFill>
                            <a:srgbClr val="42495B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endParaRPr sz="29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8100">
                      <a:solidFill>
                        <a:srgbClr val="000000"/>
                      </a:solidFill>
                      <a:prstDash val="solid"/>
                    </a:lnL>
                  </a:tcPr>
                </a:tc>
              </a:tr>
              <a:tr h="452120">
                <a:tc>
                  <a:txBody>
                    <a:bodyPr/>
                    <a:lstStyle/>
                    <a:p>
                      <a:pPr marL="36830">
                        <a:lnSpc>
                          <a:spcPts val="3350"/>
                        </a:lnSpc>
                      </a:pPr>
                      <a:r>
                        <a:rPr dirty="0" sz="2950">
                          <a:solidFill>
                            <a:srgbClr val="363154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endParaRPr sz="29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42240">
                        <a:lnSpc>
                          <a:spcPts val="3350"/>
                        </a:lnSpc>
                      </a:pPr>
                      <a:r>
                        <a:rPr dirty="0" sz="2950">
                          <a:solidFill>
                            <a:srgbClr val="363154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endParaRPr sz="29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49530">
                        <a:lnSpc>
                          <a:spcPts val="3350"/>
                        </a:lnSpc>
                      </a:pPr>
                      <a:r>
                        <a:rPr dirty="0" sz="2950">
                          <a:solidFill>
                            <a:srgbClr val="363154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endParaRPr sz="29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45720">
                        <a:lnSpc>
                          <a:spcPts val="3350"/>
                        </a:lnSpc>
                      </a:pPr>
                      <a:r>
                        <a:rPr dirty="0" sz="2950">
                          <a:solidFill>
                            <a:srgbClr val="363154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endParaRPr sz="29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17475">
                        <a:lnSpc>
                          <a:spcPts val="3350"/>
                        </a:lnSpc>
                      </a:pPr>
                      <a:r>
                        <a:rPr dirty="0" sz="2950">
                          <a:solidFill>
                            <a:srgbClr val="42495B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endParaRPr sz="29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15570">
                        <a:lnSpc>
                          <a:spcPts val="3350"/>
                        </a:lnSpc>
                      </a:pPr>
                      <a:r>
                        <a:rPr dirty="0" sz="2950">
                          <a:solidFill>
                            <a:srgbClr val="42495B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endParaRPr sz="29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46355">
                        <a:lnSpc>
                          <a:spcPts val="3350"/>
                        </a:lnSpc>
                      </a:pPr>
                      <a:r>
                        <a:rPr dirty="0" sz="2950">
                          <a:solidFill>
                            <a:srgbClr val="42495B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endParaRPr sz="29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15570">
                        <a:lnSpc>
                          <a:spcPts val="3350"/>
                        </a:lnSpc>
                      </a:pPr>
                      <a:r>
                        <a:rPr dirty="0" sz="2950">
                          <a:solidFill>
                            <a:srgbClr val="4F3149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endParaRPr sz="29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76200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dirty="0" sz="2150" i="1">
                          <a:solidFill>
                            <a:srgbClr val="5B5469"/>
                          </a:solidFill>
                          <a:latin typeface="Times New Roman"/>
                          <a:cs typeface="Times New Roman"/>
                        </a:rPr>
                        <a:t>a</a:t>
                      </a:r>
                      <a:endParaRPr sz="21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76835"/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3320"/>
                        </a:lnSpc>
                      </a:pPr>
                      <a:r>
                        <a:rPr dirty="0" sz="2800" spc="-20" i="1">
                          <a:solidFill>
                            <a:srgbClr val="6E677C"/>
                          </a:solidFill>
                          <a:latin typeface="Arial"/>
                          <a:cs typeface="Arial"/>
                        </a:rPr>
                        <a:t>r,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11760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dirty="0" sz="2050" spc="-190" i="1">
                          <a:solidFill>
                            <a:srgbClr val="6E677C"/>
                          </a:solidFill>
                          <a:latin typeface="Times New Roman"/>
                          <a:cs typeface="Times New Roman"/>
                        </a:rPr>
                        <a:t>ry</a:t>
                      </a:r>
                      <a:endParaRPr sz="20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78740">
                    <a:lnR w="381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244475">
                        <a:lnSpc>
                          <a:spcPct val="100000"/>
                        </a:lnSpc>
                      </a:pPr>
                      <a:r>
                        <a:rPr dirty="0" sz="1350" spc="-185">
                          <a:solidFill>
                            <a:srgbClr val="5B5469"/>
                          </a:solidFill>
                          <a:latin typeface="Arial"/>
                          <a:cs typeface="Arial"/>
                        </a:rPr>
                        <a:t>U10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B="0" marT="381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ts val="3350"/>
                        </a:lnSpc>
                      </a:pPr>
                      <a:r>
                        <a:rPr dirty="0" sz="2950">
                          <a:solidFill>
                            <a:srgbClr val="42495B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endParaRPr sz="29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8100">
                      <a:solidFill>
                        <a:srgbClr val="000000"/>
                      </a:solidFill>
                      <a:prstDash val="solid"/>
                    </a:lnL>
                  </a:tcPr>
                </a:tc>
              </a:tr>
              <a:tr h="436880">
                <a:tc>
                  <a:txBody>
                    <a:bodyPr/>
                    <a:lstStyle/>
                    <a:p>
                      <a:pPr marL="36830">
                        <a:lnSpc>
                          <a:spcPts val="3340"/>
                        </a:lnSpc>
                      </a:pPr>
                      <a:r>
                        <a:rPr dirty="0" sz="2950">
                          <a:solidFill>
                            <a:srgbClr val="363154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endParaRPr sz="29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42240">
                        <a:lnSpc>
                          <a:spcPts val="3340"/>
                        </a:lnSpc>
                      </a:pPr>
                      <a:r>
                        <a:rPr dirty="0" sz="2950">
                          <a:solidFill>
                            <a:srgbClr val="363154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endParaRPr sz="29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49530">
                        <a:lnSpc>
                          <a:spcPts val="3340"/>
                        </a:lnSpc>
                      </a:pPr>
                      <a:r>
                        <a:rPr dirty="0" sz="2950">
                          <a:solidFill>
                            <a:srgbClr val="363154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endParaRPr sz="29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45720">
                        <a:lnSpc>
                          <a:spcPts val="3340"/>
                        </a:lnSpc>
                      </a:pPr>
                      <a:r>
                        <a:rPr dirty="0" sz="2950">
                          <a:solidFill>
                            <a:srgbClr val="363154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endParaRPr sz="29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17475">
                        <a:lnSpc>
                          <a:spcPts val="3340"/>
                        </a:lnSpc>
                      </a:pPr>
                      <a:r>
                        <a:rPr dirty="0" sz="2950">
                          <a:solidFill>
                            <a:srgbClr val="42495B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endParaRPr sz="29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15570">
                        <a:lnSpc>
                          <a:spcPts val="3340"/>
                        </a:lnSpc>
                      </a:pPr>
                      <a:r>
                        <a:rPr dirty="0" sz="2950">
                          <a:solidFill>
                            <a:srgbClr val="42495B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endParaRPr sz="29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46355">
                        <a:lnSpc>
                          <a:spcPts val="3340"/>
                        </a:lnSpc>
                      </a:pPr>
                      <a:r>
                        <a:rPr dirty="0" sz="2950">
                          <a:solidFill>
                            <a:srgbClr val="42495B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endParaRPr sz="29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15570">
                        <a:lnSpc>
                          <a:spcPts val="3340"/>
                        </a:lnSpc>
                      </a:pPr>
                      <a:r>
                        <a:rPr dirty="0" sz="2950">
                          <a:solidFill>
                            <a:srgbClr val="4F3149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endParaRPr sz="29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52069">
                        <a:lnSpc>
                          <a:spcPts val="3340"/>
                        </a:lnSpc>
                      </a:pPr>
                      <a:r>
                        <a:rPr dirty="0" sz="2950">
                          <a:solidFill>
                            <a:srgbClr val="4F3149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endParaRPr sz="29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41275">
                        <a:lnSpc>
                          <a:spcPts val="3340"/>
                        </a:lnSpc>
                      </a:pPr>
                      <a:r>
                        <a:rPr dirty="0" sz="2950">
                          <a:solidFill>
                            <a:srgbClr val="4F3149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endParaRPr sz="29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dirty="0" sz="2000">
                          <a:solidFill>
                            <a:srgbClr val="363154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01600">
                    <a:lnR w="381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244475">
                        <a:lnSpc>
                          <a:spcPct val="100000"/>
                        </a:lnSpc>
                      </a:pPr>
                      <a:r>
                        <a:rPr dirty="0" sz="1350">
                          <a:solidFill>
                            <a:srgbClr val="5B5469"/>
                          </a:solidFill>
                          <a:latin typeface="Arial"/>
                          <a:cs typeface="Arial"/>
                        </a:rPr>
                        <a:t>U</a:t>
                      </a:r>
                      <a:r>
                        <a:rPr dirty="0" sz="1350" spc="185">
                          <a:solidFill>
                            <a:srgbClr val="5B546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50">
                          <a:solidFill>
                            <a:srgbClr val="5B5469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dirty="0" sz="1350" spc="-50">
                          <a:solidFill>
                            <a:srgbClr val="5B546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50">
                          <a:solidFill>
                            <a:srgbClr val="4F3149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B="0" marT="1905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r" marR="87630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dirty="0" sz="2000">
                          <a:solidFill>
                            <a:srgbClr val="363154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01600">
                    <a:lnL w="38100">
                      <a:solidFill>
                        <a:srgbClr val="000000"/>
                      </a:solidFill>
                      <a:prstDash val="solid"/>
                    </a:ln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ana m. m.</dc:creator>
  <dc:title>Resolución de ecuaciones no lineales: Métodos numéricos</dc:title>
  <dcterms:created xsi:type="dcterms:W3CDTF">2022-09-28T10:53:49Z</dcterms:created>
  <dcterms:modified xsi:type="dcterms:W3CDTF">2022-09-28T10:53:49Z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2022-09-16T00:00:00Z</vt:filetime>
  </property>
  <property fmtid="{D5CDD505-2E9C-101B-9397-08002B2CF9AE}" pid="3" name="Creator">
    <vt:lpwstr>Acrobat PDFMaker 22 para PowerPoint</vt:lpwstr>
  </property>
  <property fmtid="{D5CDD505-2E9C-101B-9397-08002B2CF9AE}" pid="4" name="LastSaved">
    <vt:filetime>2022-09-28T00:00:00Z</vt:filetime>
  </property>
</Properties>
</file>